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675" r:id="rId5"/>
  </p:sldMasterIdLst>
  <p:notesMasterIdLst>
    <p:notesMasterId r:id="rId39"/>
  </p:notesMasterIdLst>
  <p:handoutMasterIdLst>
    <p:handoutMasterId r:id="rId40"/>
  </p:handoutMasterIdLst>
  <p:sldIdLst>
    <p:sldId id="983" r:id="rId6"/>
    <p:sldId id="942" r:id="rId7"/>
    <p:sldId id="943" r:id="rId8"/>
    <p:sldId id="439" r:id="rId9"/>
    <p:sldId id="945" r:id="rId10"/>
    <p:sldId id="339" r:id="rId11"/>
    <p:sldId id="995" r:id="rId12"/>
    <p:sldId id="994" r:id="rId13"/>
    <p:sldId id="996" r:id="rId14"/>
    <p:sldId id="262" r:id="rId15"/>
    <p:sldId id="997" r:id="rId16"/>
    <p:sldId id="998" r:id="rId17"/>
    <p:sldId id="999" r:id="rId18"/>
    <p:sldId id="1000" r:id="rId19"/>
    <p:sldId id="273" r:id="rId20"/>
    <p:sldId id="976" r:id="rId21"/>
    <p:sldId id="977" r:id="rId22"/>
    <p:sldId id="979" r:id="rId23"/>
    <p:sldId id="980" r:id="rId24"/>
    <p:sldId id="981" r:id="rId25"/>
    <p:sldId id="982" r:id="rId26"/>
    <p:sldId id="1001" r:id="rId27"/>
    <p:sldId id="1002" r:id="rId28"/>
    <p:sldId id="281" r:id="rId29"/>
    <p:sldId id="1003" r:id="rId30"/>
    <p:sldId id="1004" r:id="rId31"/>
    <p:sldId id="987" r:id="rId32"/>
    <p:sldId id="986" r:id="rId33"/>
    <p:sldId id="283" r:id="rId34"/>
    <p:sldId id="970" r:id="rId35"/>
    <p:sldId id="971" r:id="rId36"/>
    <p:sldId id="972" r:id="rId37"/>
    <p:sldId id="960" r:id="rId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415977-6DAE-7FBB-A88A-F4DD6092DC95}" name="Panossian, Diane" initials="PD" userId="S::dpanossi@lausd.net::06780c0c-7b52-4f26-b55a-4d6ce13af3d5" providerId="AD"/>
  <p188:author id="{6D1E53C7-CEF2-39B3-CC57-DA5F49CC3890}" name="Acosta, Gloria" initials="AG" userId="S::gloria.acosta@lausd.net::7a946522-5763-40fd-bf9d-2bba756290e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5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70" autoAdjust="0"/>
    <p:restoredTop sz="88844" autoAdjust="0"/>
  </p:normalViewPr>
  <p:slideViewPr>
    <p:cSldViewPr snapToGrid="0">
      <p:cViewPr varScale="1">
        <p:scale>
          <a:sx n="113" d="100"/>
          <a:sy n="113" d="100"/>
        </p:scale>
        <p:origin x="8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E64CA-FB69-404B-B6BF-61F2917DECC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8B2093-1ECA-4404-A511-B7B2D8BD32E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91249BED-5EF0-470B-9F2E-A4B1432B97E7}" type="datetimeFigureOut">
              <a:rPr lang="en-US" smtClean="0"/>
              <a:t>7/25/24</a:t>
            </a:fld>
            <a:endParaRPr lang="en-US"/>
          </a:p>
        </p:txBody>
      </p:sp>
      <p:sp>
        <p:nvSpPr>
          <p:cNvPr id="4" name="Footer Placeholder 3">
            <a:extLst>
              <a:ext uri="{FF2B5EF4-FFF2-40B4-BE49-F238E27FC236}">
                <a16:creationId xmlns:a16="http://schemas.microsoft.com/office/drawing/2014/main" id="{D327354F-1B3A-4933-A2F9-CF1DC833E601}"/>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25D4F7D-BD09-478F-B4D9-BDD8581F487F}"/>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EB142F8-DD7C-4F79-B3EB-D97F8E2D8E81}" type="slidenum">
              <a:rPr lang="en-US" smtClean="0"/>
              <a:t>‹#›</a:t>
            </a:fld>
            <a:endParaRPr lang="en-US"/>
          </a:p>
        </p:txBody>
      </p:sp>
    </p:spTree>
    <p:extLst>
      <p:ext uri="{BB962C8B-B14F-4D97-AF65-F5344CB8AC3E}">
        <p14:creationId xmlns:p14="http://schemas.microsoft.com/office/powerpoint/2010/main" val="307867234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86C9D80-CB73-4085-BC04-0374D138770E}" type="datetimeFigureOut">
              <a:rPr lang="en-US" smtClean="0"/>
              <a:t>7/25/24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23A3C38-2209-4166-B4A8-1059C93D4955}" type="slidenum">
              <a:rPr lang="en-US" smtClean="0"/>
              <a:t>‹#›</a:t>
            </a:fld>
            <a:endParaRPr lang="en-US"/>
          </a:p>
        </p:txBody>
      </p:sp>
    </p:spTree>
    <p:extLst>
      <p:ext uri="{BB962C8B-B14F-4D97-AF65-F5344CB8AC3E}">
        <p14:creationId xmlns:p14="http://schemas.microsoft.com/office/powerpoint/2010/main" val="29263968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chieve.lausd.net/pcs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chieve.lausd.net/pcs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achieve.lausd.net/Page/11304"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schooldirectory.lausd.net/schooldirectory/"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play music as participants arrive.</a:t>
            </a:r>
          </a:p>
          <a:p>
            <a:endParaRPr lang="en-US" dirty="0"/>
          </a:p>
          <a:p>
            <a:r>
              <a:rPr lang="en-US" b="1" dirty="0"/>
              <a:t>Say:  </a:t>
            </a:r>
            <a:r>
              <a:rPr lang="en-US" dirty="0"/>
              <a:t>Welcome and thank you for becoming a SSC member.</a:t>
            </a:r>
            <a:endParaRPr lang="en-US" dirty="0">
              <a:cs typeface="Calibri"/>
            </a:endParaRPr>
          </a:p>
          <a:p>
            <a:r>
              <a:rPr lang="en-US" dirty="0"/>
              <a:t>During today’s training you will learn about our SSC leadership team.</a:t>
            </a:r>
            <a:endParaRPr lang="en-US" dirty="0">
              <a:cs typeface="Calibri" panose="020F0502020204030204"/>
            </a:endParaRPr>
          </a:p>
          <a:p>
            <a:endParaRPr lang="en-US" dirty="0"/>
          </a:p>
          <a:p>
            <a:r>
              <a:rPr lang="en-US" dirty="0"/>
              <a:t>Note: If you are meeting in person and you are not Hybrid, please hide slides 2, 3, 4, and 5</a:t>
            </a:r>
            <a:endParaRPr lang="en-US" dirty="0">
              <a:cs typeface="Calibri"/>
            </a:endParaRPr>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16056577-DF65-4432-9437-3E108647D75D}" type="slidenum">
              <a:rPr lang="en-US" smtClean="0"/>
              <a:t>1</a:t>
            </a:fld>
            <a:endParaRPr lang="en-US"/>
          </a:p>
        </p:txBody>
      </p:sp>
    </p:spTree>
    <p:extLst>
      <p:ext uri="{BB962C8B-B14F-4D97-AF65-F5344CB8AC3E}">
        <p14:creationId xmlns:p14="http://schemas.microsoft.com/office/powerpoint/2010/main" val="543644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 </a:t>
            </a:r>
          </a:p>
          <a:p>
            <a:pPr marL="228600" indent="-228600">
              <a:buAutoNum type="arabicPeriod"/>
            </a:pPr>
            <a:r>
              <a:rPr lang="en-US" dirty="0"/>
              <a:t>Composition = _____ (insert # of ELAC Members)</a:t>
            </a:r>
          </a:p>
          <a:p>
            <a:pPr marL="228600" indent="-228600">
              <a:buAutoNum type="arabicPeriod"/>
            </a:pPr>
            <a:r>
              <a:rPr lang="en-US" dirty="0"/>
              <a:t>Insert name of each ELAC Member in there  corresponding apple.</a:t>
            </a:r>
          </a:p>
          <a:p>
            <a:pPr marL="228600" indent="-228600">
              <a:buAutoNum type="arabicPeriod"/>
            </a:pPr>
            <a:endParaRPr lang="en-US" dirty="0"/>
          </a:p>
          <a:p>
            <a:pPr marL="0" indent="0">
              <a:buNone/>
            </a:pPr>
            <a:r>
              <a:rPr lang="en-US" dirty="0"/>
              <a:t>Say: As you may notice we are using an apple theme in this presentation because apple symbolizes education and that's why we are all here today. </a:t>
            </a:r>
          </a:p>
          <a:p>
            <a:pPr marL="0" indent="0">
              <a:buNone/>
            </a:pPr>
            <a:r>
              <a:rPr lang="en-US" dirty="0"/>
              <a:t>we have a membership of _______and it's great to see that all of you are here with us today I look forward to getting to know as we make great decisions for our students .</a:t>
            </a:r>
          </a:p>
          <a:p>
            <a:pPr marL="0" indent="0">
              <a:buNone/>
            </a:pPr>
            <a:r>
              <a:rPr lang="en-US" dirty="0"/>
              <a:t>I'm going to ask each of you when I call your stakeholder group or your apple, please state your name and a little bit about why you are a member of ELAC.</a:t>
            </a:r>
          </a:p>
          <a:p>
            <a:pPr marL="0" indent="0">
              <a:buNone/>
            </a:pPr>
            <a:r>
              <a:rPr lang="en-US" dirty="0"/>
              <a:t>Click</a:t>
            </a:r>
          </a:p>
          <a:p>
            <a:endParaRPr lang="en-US" dirty="0"/>
          </a:p>
          <a:p>
            <a:r>
              <a:rPr lang="es-CO" dirty="0"/>
              <a:t>Qué Hacer: </a:t>
            </a:r>
            <a:endParaRPr lang="en-US" dirty="0"/>
          </a:p>
          <a:p>
            <a:pPr marL="171450" indent="-171450">
              <a:buFont typeface="Arial"/>
              <a:buChar char="•"/>
            </a:pPr>
            <a:r>
              <a:rPr lang="es-CO" dirty="0"/>
              <a:t>Composición = ________(agregar # de miembros del ELAC)</a:t>
            </a:r>
            <a:endParaRPr lang="en-US" dirty="0"/>
          </a:p>
          <a:p>
            <a:pPr>
              <a:buFont typeface="Arial"/>
              <a:buChar char="•"/>
            </a:pPr>
            <a:r>
              <a:rPr lang="es-CO" dirty="0"/>
              <a:t>Agregue el nombre de cada miembro del ELAC</a:t>
            </a:r>
            <a:r>
              <a:rPr lang="es-CO" baseline="0" dirty="0"/>
              <a:t> </a:t>
            </a:r>
            <a:r>
              <a:rPr lang="es-CO" dirty="0"/>
              <a:t>en la manzana que corresponde.</a:t>
            </a:r>
            <a:br>
              <a:rPr lang="es-CO" dirty="0">
                <a:cs typeface="+mn-lt"/>
              </a:rPr>
            </a:br>
            <a:br>
              <a:rPr lang="es-CO" dirty="0">
                <a:cs typeface="+mn-lt"/>
              </a:rPr>
            </a:br>
            <a:r>
              <a:rPr lang="es-CO" dirty="0"/>
              <a:t>Diga: Como pueden ver, estamos usando el tema de la manzana en esta presentación porque la manzana simboliza la educación y es el por qué todos estamos aquí hoy. </a:t>
            </a:r>
            <a:br>
              <a:rPr lang="es-CO" dirty="0">
                <a:cs typeface="+mn-lt"/>
              </a:rPr>
            </a:br>
            <a:br>
              <a:rPr lang="es-CO" dirty="0">
                <a:cs typeface="+mn-lt"/>
              </a:rPr>
            </a:br>
            <a:r>
              <a:rPr lang="es-CO" dirty="0"/>
              <a:t>Contamos con una membresía de _______ y es maravilloso verlos presentes hoy con nosotros y esperamos poder llegarnos a conocer un poco más a medida que tomamos importantes decisiones para nuestros estudiantes.</a:t>
            </a:r>
            <a:br>
              <a:rPr lang="es-CO" dirty="0">
                <a:cs typeface="+mn-lt"/>
              </a:rPr>
            </a:br>
            <a:br>
              <a:rPr lang="es-CO" dirty="0">
                <a:cs typeface="+mn-lt"/>
              </a:rPr>
            </a:br>
            <a:r>
              <a:rPr lang="es-CO" dirty="0"/>
              <a:t>Le pediré a cada uno de ustedes cuando llame al grupo de partes interesadas o su manzana, por favor indicar su nombre y cuéntenos un poquito acerca de por qué se convirtió en miembro del ELAC.  </a:t>
            </a:r>
            <a:br>
              <a:rPr lang="es-CO" dirty="0">
                <a:cs typeface="+mn-lt"/>
              </a:rPr>
            </a:br>
            <a:br>
              <a:rPr lang="es-CO" dirty="0">
                <a:cs typeface="+mn-lt"/>
              </a:rPr>
            </a:br>
            <a:br>
              <a:rPr lang="es-CO" dirty="0">
                <a:cs typeface="+mn-lt"/>
              </a:rPr>
            </a:br>
            <a:r>
              <a:rPr lang="es-CO" dirty="0"/>
              <a:t>Clic </a:t>
            </a:r>
            <a:endParaRPr lang="en-US" dirty="0"/>
          </a:p>
        </p:txBody>
      </p:sp>
      <p:sp>
        <p:nvSpPr>
          <p:cNvPr id="4" name="Slide Number Placeholder 3"/>
          <p:cNvSpPr>
            <a:spLocks noGrp="1"/>
          </p:cNvSpPr>
          <p:nvPr>
            <p:ph type="sldNum" sz="quarter" idx="5"/>
          </p:nvPr>
        </p:nvSpPr>
        <p:spPr/>
        <p:txBody>
          <a:bodyPr/>
          <a:lstStyle/>
          <a:p>
            <a:fld id="{723A3C38-2209-4166-B4A8-1059C93D4955}" type="slidenum">
              <a:rPr lang="en-US" smtClean="0"/>
              <a:t>10</a:t>
            </a:fld>
            <a:endParaRPr lang="en-US"/>
          </a:p>
        </p:txBody>
      </p:sp>
      <p:sp>
        <p:nvSpPr>
          <p:cNvPr id="5" name="Footer Placeholder 4">
            <a:extLst>
              <a:ext uri="{FF2B5EF4-FFF2-40B4-BE49-F238E27FC236}">
                <a16:creationId xmlns:a16="http://schemas.microsoft.com/office/drawing/2014/main" id="{7DF8B4B1-F014-4D4C-B31D-D4ECC509270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305561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As a member, it's important for you to know the responsibilities of the ELAC.</a:t>
            </a:r>
            <a:endParaRPr lang="en-US" dirty="0">
              <a:ea typeface="Calibri"/>
              <a:cs typeface="Calibri"/>
            </a:endParaRPr>
          </a:p>
          <a:p>
            <a:endParaRPr lang="en-US" dirty="0"/>
          </a:p>
          <a:p>
            <a:r>
              <a:rPr lang="en-US" b="1" dirty="0"/>
              <a:t>Click (apple will fly in)</a:t>
            </a:r>
            <a:endParaRPr lang="en-US" b="1" dirty="0">
              <a:cs typeface="Calibri"/>
            </a:endParaRPr>
          </a:p>
          <a:p>
            <a:endParaRPr lang="en-US" b="1" dirty="0">
              <a:cs typeface="Calibri"/>
            </a:endParaRPr>
          </a:p>
          <a:p>
            <a:r>
              <a:rPr lang="en-US" b="1" dirty="0">
                <a:ea typeface="Calibri"/>
                <a:cs typeface="Calibri"/>
              </a:rPr>
              <a:t>Call on different members to read the responsibilities on each apple.</a:t>
            </a:r>
          </a:p>
          <a:p>
            <a:r>
              <a:rPr lang="en-US" b="1" dirty="0">
                <a:cs typeface="Calibri"/>
              </a:rPr>
              <a:t>You may review other responsibilities listed on Bulletin 6745.6: Pages 17-19.</a:t>
            </a:r>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723A3C38-2209-4166-B4A8-1059C93D4955}" type="slidenum">
              <a:rPr lang="en-US" smtClean="0"/>
              <a:t>11</a:t>
            </a:fld>
            <a:endParaRPr lang="en-US"/>
          </a:p>
        </p:txBody>
      </p:sp>
      <p:sp>
        <p:nvSpPr>
          <p:cNvPr id="5" name="Footer Placeholder 4">
            <a:extLst>
              <a:ext uri="{FF2B5EF4-FFF2-40B4-BE49-F238E27FC236}">
                <a16:creationId xmlns:a16="http://schemas.microsoft.com/office/drawing/2014/main" id="{6AA0A20B-AD2C-45E7-9002-8EB6C92363D4}"/>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603324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I'm going to ask you to write in the chat: Why you think these documents are key to the organization of the ELAC.</a:t>
            </a:r>
          </a:p>
          <a:p>
            <a:r>
              <a:rPr lang="en-US" dirty="0"/>
              <a:t>For those of you who might not know what a waterfall activity.</a:t>
            </a:r>
            <a:endParaRPr lang="en-US" dirty="0">
              <a:cs typeface="Calibri"/>
            </a:endParaRPr>
          </a:p>
          <a:p>
            <a:r>
              <a:rPr lang="en-US" dirty="0"/>
              <a:t>It’s an activity where I show you the question and I ask you to write it in the chat, but you don’t press enter until I say waterfall .</a:t>
            </a:r>
            <a:endParaRPr lang="en-US" dirty="0">
              <a:cs typeface="Calibri"/>
            </a:endParaRPr>
          </a:p>
          <a:p>
            <a:r>
              <a:rPr lang="en-US" dirty="0"/>
              <a:t>Are you ready?</a:t>
            </a:r>
            <a:endParaRPr lang="en-US" dirty="0">
              <a:cs typeface="Calibri"/>
            </a:endParaRPr>
          </a:p>
          <a:p>
            <a:endParaRPr lang="en-US" b="1" dirty="0"/>
          </a:p>
          <a:p>
            <a:endParaRPr lang="en-US" b="1" dirty="0"/>
          </a:p>
          <a:p>
            <a:endParaRPr lang="en-US" b="1" dirty="0"/>
          </a:p>
          <a:p>
            <a:endParaRPr lang="en-US" b="1" dirty="0">
              <a:cs typeface="Calibri" panose="020F0502020204030204"/>
            </a:endParaRPr>
          </a:p>
          <a:p>
            <a:r>
              <a:rPr lang="en-US" b="1" dirty="0"/>
              <a:t>Say:</a:t>
            </a:r>
            <a:r>
              <a:rPr lang="en-US" dirty="0"/>
              <a:t> We're going to do a "waterfall activity" - Explain the waterfall activity. 1) I'm going to show you the question and ask you to write your answer in the chat. (Don't press enter until I say "waterfall". 2) Once I say "waterfall", you will all press enter at the same time. You will begin to see all the responses coming in. </a:t>
            </a:r>
          </a:p>
          <a:p>
            <a:r>
              <a:rPr lang="en-US" dirty="0"/>
              <a:t> </a:t>
            </a:r>
            <a:endParaRPr lang="en-US" dirty="0">
              <a:cs typeface="Calibri"/>
            </a:endParaRPr>
          </a:p>
          <a:p>
            <a:r>
              <a:rPr lang="en-US" b="1" dirty="0"/>
              <a:t>Say: Are you ready?</a:t>
            </a:r>
            <a:endParaRPr lang="en-US" dirty="0">
              <a:cs typeface="Calibri"/>
            </a:endParaRPr>
          </a:p>
          <a:p>
            <a:endParaRPr lang="en-US" b="1" dirty="0"/>
          </a:p>
          <a:p>
            <a:r>
              <a:rPr lang="en-US" b="1" dirty="0"/>
              <a:t>Click (question will fly in)</a:t>
            </a:r>
            <a:endParaRPr lang="en-US" dirty="0"/>
          </a:p>
          <a:p>
            <a:r>
              <a:rPr lang="en-US" b="1" dirty="0"/>
              <a:t>Do: </a:t>
            </a:r>
            <a:r>
              <a:rPr lang="en-US" dirty="0"/>
              <a:t>Read one or two responses out loud, thank participants, and move on to the next slide.</a:t>
            </a:r>
            <a:endParaRPr lang="en-US" dirty="0">
              <a:cs typeface="Calibri"/>
            </a:endParaRPr>
          </a:p>
          <a:p>
            <a:r>
              <a:rPr lang="en-US" b="1" dirty="0">
                <a:cs typeface="Calibri"/>
              </a:rPr>
              <a:t>Say</a:t>
            </a:r>
            <a:r>
              <a:rPr lang="en-US" dirty="0">
                <a:cs typeface="Calibri"/>
              </a:rPr>
              <a:t>: We will be learning in depth about the ELAC responsibilities and functions throughout the school year. </a:t>
            </a:r>
          </a:p>
          <a:p>
            <a:r>
              <a:rPr lang="en-US" dirty="0">
                <a:cs typeface="Calibri"/>
              </a:rPr>
              <a:t>You will be presented with data to help you understand how our ELs are demonstrating progress. </a:t>
            </a:r>
          </a:p>
          <a:p>
            <a:r>
              <a:rPr lang="en-US" dirty="0">
                <a:cs typeface="Calibri"/>
              </a:rPr>
              <a:t>You will also be learning how the ELAC is connected to the School Site Council.</a:t>
            </a: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723A3C38-2209-4166-B4A8-1059C93D4955}" type="slidenum">
              <a:rPr lang="en-US" smtClean="0"/>
              <a:t>12</a:t>
            </a:fld>
            <a:endParaRPr lang="en-US"/>
          </a:p>
        </p:txBody>
      </p:sp>
      <p:sp>
        <p:nvSpPr>
          <p:cNvPr id="5" name="Footer Placeholder 4">
            <a:extLst>
              <a:ext uri="{FF2B5EF4-FFF2-40B4-BE49-F238E27FC236}">
                <a16:creationId xmlns:a16="http://schemas.microsoft.com/office/drawing/2014/main" id="{06F728DA-6C3A-4D21-BEFA-6CB8FF7E296E}"/>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662010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As members it's important for you to know what guides the ELAC and why schools must follow the requirements :</a:t>
            </a:r>
            <a:endParaRPr lang="en-US" dirty="0">
              <a:cs typeface="Calibri"/>
            </a:endParaRPr>
          </a:p>
          <a:p>
            <a:endParaRPr lang="en-US" dirty="0"/>
          </a:p>
          <a:p>
            <a:r>
              <a:rPr lang="en-US" b="1" dirty="0"/>
              <a:t>Click (apple will fly in)</a:t>
            </a:r>
            <a:endParaRPr lang="en-US" b="1" dirty="0">
              <a:cs typeface="Calibri"/>
            </a:endParaRPr>
          </a:p>
          <a:p>
            <a:endParaRPr lang="en-US" dirty="0"/>
          </a:p>
          <a:p>
            <a:r>
              <a:rPr lang="en-US" b="1" dirty="0"/>
              <a:t>State of California requires: </a:t>
            </a:r>
            <a:r>
              <a:rPr lang="en-US" b="0" dirty="0"/>
              <a:t>Each California</a:t>
            </a:r>
            <a:r>
              <a:rPr lang="en-US" b="0" baseline="0" dirty="0"/>
              <a:t> public school with 21 or more English learners must form an </a:t>
            </a:r>
            <a:r>
              <a:rPr lang="en-US" baseline="0" dirty="0"/>
              <a:t>English Learner Advisory Committee.</a:t>
            </a:r>
            <a:endParaRPr lang="en-US" dirty="0">
              <a:cs typeface="Calibri"/>
            </a:endParaRPr>
          </a:p>
          <a:p>
            <a:endParaRPr lang="en-US" dirty="0"/>
          </a:p>
          <a:p>
            <a:r>
              <a:rPr lang="en-US" b="1" dirty="0"/>
              <a:t>Click (apple will fly in)</a:t>
            </a:r>
            <a:endParaRPr lang="en-US" b="1" dirty="0">
              <a:cs typeface="Calibri"/>
            </a:endParaRPr>
          </a:p>
          <a:p>
            <a:endParaRPr lang="en-US" dirty="0"/>
          </a:p>
          <a:p>
            <a:r>
              <a:rPr lang="en-US" b="1" dirty="0"/>
              <a:t>District policy’s </a:t>
            </a:r>
            <a:r>
              <a:rPr lang="en-US" b="0" dirty="0"/>
              <a:t>purpose is</a:t>
            </a:r>
            <a:r>
              <a:rPr lang="en-US" b="0" baseline="0" dirty="0"/>
              <a:t> to outline guidelines and procedures for schools, Local Districts, and central district personnel regarding the English Learner Advisory Committee mandated by the California Education Department (CDE) to advise on the matters pertaining to programs and use of funds for</a:t>
            </a:r>
            <a:r>
              <a:rPr lang="en-US" dirty="0"/>
              <a:t> </a:t>
            </a:r>
            <a:r>
              <a:rPr lang="en-US" b="0" baseline="0" dirty="0"/>
              <a:t> EL’s.</a:t>
            </a:r>
            <a:endParaRPr lang="en-US" b="0" dirty="0">
              <a:cs typeface="Calibri"/>
            </a:endParaRPr>
          </a:p>
          <a:p>
            <a:endParaRPr lang="en-US" dirty="0"/>
          </a:p>
          <a:p>
            <a:r>
              <a:rPr lang="en-US" b="1" dirty="0"/>
              <a:t>Click (apple will fly in)</a:t>
            </a:r>
            <a:endParaRPr lang="en-US" b="1" dirty="0">
              <a:cs typeface="Calibri"/>
            </a:endParaRPr>
          </a:p>
          <a:p>
            <a:endParaRPr lang="en-US" b="1" dirty="0"/>
          </a:p>
          <a:p>
            <a:r>
              <a:rPr lang="en-US" b="1" dirty="0"/>
              <a:t>ELAC</a:t>
            </a:r>
            <a:r>
              <a:rPr lang="en-US" b="1" baseline="0" dirty="0"/>
              <a:t> </a:t>
            </a:r>
            <a:r>
              <a:rPr lang="en-US" b="1" dirty="0"/>
              <a:t>Bylaws </a:t>
            </a:r>
            <a:r>
              <a:rPr lang="en-US" b="0" dirty="0"/>
              <a:t>guide the proper function of the committee.</a:t>
            </a:r>
            <a:endParaRPr lang="en-US" b="0" dirty="0">
              <a:cs typeface="Calibri"/>
            </a:endParaRPr>
          </a:p>
          <a:p>
            <a:endParaRPr lang="en-US" b="0" dirty="0"/>
          </a:p>
          <a:p>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endParaRPr lang="en-US" b="1" dirty="0">
              <a:cs typeface="Calibri"/>
            </a:endParaRPr>
          </a:p>
          <a:p>
            <a:endParaRPr lang="en-US" b="0" dirty="0"/>
          </a:p>
        </p:txBody>
      </p:sp>
      <p:sp>
        <p:nvSpPr>
          <p:cNvPr id="4" name="Slide Number Placeholder 3"/>
          <p:cNvSpPr>
            <a:spLocks noGrp="1"/>
          </p:cNvSpPr>
          <p:nvPr>
            <p:ph type="sldNum" sz="quarter" idx="5"/>
          </p:nvPr>
        </p:nvSpPr>
        <p:spPr/>
        <p:txBody>
          <a:bodyPr/>
          <a:lstStyle/>
          <a:p>
            <a:fld id="{723A3C38-2209-4166-B4A8-1059C93D4955}" type="slidenum">
              <a:rPr lang="en-US" smtClean="0"/>
              <a:t>13</a:t>
            </a:fld>
            <a:endParaRPr lang="en-US"/>
          </a:p>
        </p:txBody>
      </p:sp>
      <p:sp>
        <p:nvSpPr>
          <p:cNvPr id="5" name="Footer Placeholder 4">
            <a:extLst>
              <a:ext uri="{FF2B5EF4-FFF2-40B4-BE49-F238E27FC236}">
                <a16:creationId xmlns:a16="http://schemas.microsoft.com/office/drawing/2014/main" id="{6AA0A20B-AD2C-45E7-9002-8EB6C92363D4}"/>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482322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What is the purpose of the District Bulletin?</a:t>
            </a:r>
            <a:endParaRPr lang="en-US" dirty="0">
              <a:cs typeface="Calibri"/>
            </a:endParaRPr>
          </a:p>
          <a:p>
            <a:endParaRPr lang="en-US" dirty="0"/>
          </a:p>
          <a:p>
            <a:r>
              <a:rPr lang="en-US" b="0" dirty="0"/>
              <a:t>May I have a volunteer to read the slide?</a:t>
            </a:r>
            <a:endParaRPr lang="en-US" b="0" dirty="0">
              <a:cs typeface="Calibri"/>
            </a:endParaRPr>
          </a:p>
          <a:p>
            <a:endParaRPr lang="en-US" b="0" dirty="0"/>
          </a:p>
          <a:p>
            <a:r>
              <a:rPr lang="en-US" b="0" dirty="0"/>
              <a:t>Thank you</a:t>
            </a:r>
            <a:endParaRPr lang="en-US" b="0" dirty="0">
              <a:cs typeface="Calibri"/>
            </a:endParaRPr>
          </a:p>
          <a:p>
            <a:endParaRPr lang="en-US" b="1" dirty="0"/>
          </a:p>
          <a:p>
            <a:r>
              <a:rPr lang="en-US" b="1" dirty="0"/>
              <a:t>Click</a:t>
            </a:r>
            <a:endParaRPr lang="en-US" b="1" dirty="0">
              <a:cs typeface="Calibri"/>
            </a:endParaRPr>
          </a:p>
          <a:p>
            <a:endParaRPr lang="en-US" dirty="0"/>
          </a:p>
          <a:p>
            <a:r>
              <a:rPr lang="en-US" b="1" dirty="0">
                <a:hlinkClick r:id="rId3"/>
              </a:rPr>
              <a:t>https://achieve.lausd.net/pcss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723A3C38-2209-4166-B4A8-1059C93D4955}" type="slidenum">
              <a:rPr lang="en-US" smtClean="0"/>
              <a:t>14</a:t>
            </a:fld>
            <a:endParaRPr lang="en-US"/>
          </a:p>
        </p:txBody>
      </p:sp>
      <p:sp>
        <p:nvSpPr>
          <p:cNvPr id="5" name="Footer Placeholder 4">
            <a:extLst>
              <a:ext uri="{FF2B5EF4-FFF2-40B4-BE49-F238E27FC236}">
                <a16:creationId xmlns:a16="http://schemas.microsoft.com/office/drawing/2014/main" id="{C956B119-932A-4D67-9C13-970AD4D4E243}"/>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52472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What is the purpose of the District Bulletin?</a:t>
            </a:r>
          </a:p>
          <a:p>
            <a:endParaRPr lang="en-US" dirty="0"/>
          </a:p>
          <a:p>
            <a:r>
              <a:rPr lang="en-US" b="0" dirty="0"/>
              <a:t>May I have a volunteer to read the slide?</a:t>
            </a:r>
          </a:p>
          <a:p>
            <a:endParaRPr lang="en-US" b="0" dirty="0"/>
          </a:p>
          <a:p>
            <a:r>
              <a:rPr lang="en-US" b="0" dirty="0"/>
              <a:t>Thank you</a:t>
            </a:r>
          </a:p>
          <a:p>
            <a:endParaRPr lang="en-US" b="1" dirty="0"/>
          </a:p>
          <a:p>
            <a:r>
              <a:rPr lang="en-US" b="1" dirty="0"/>
              <a:t>Click</a:t>
            </a:r>
          </a:p>
          <a:p>
            <a:endParaRPr lang="en-US" b="1" dirty="0">
              <a:cs typeface="Calibri" panose="020F0502020204030204"/>
            </a:endParaRPr>
          </a:p>
          <a:p>
            <a:r>
              <a:rPr lang="es-CO" b="1" dirty="0"/>
              <a:t>Diga:</a:t>
            </a:r>
            <a:r>
              <a:rPr lang="en-US" dirty="0"/>
              <a:t> </a:t>
            </a:r>
          </a:p>
          <a:p>
            <a:r>
              <a:rPr lang="es-CO" dirty="0"/>
              <a:t>¿Cuál es el propósito del Boletín del Distrito?</a:t>
            </a:r>
            <a:r>
              <a:rPr lang="en-US" dirty="0"/>
              <a:t> </a:t>
            </a:r>
            <a:endParaRPr lang="en-US" dirty="0">
              <a:cs typeface="Calibri"/>
            </a:endParaRPr>
          </a:p>
          <a:p>
            <a:r>
              <a:rPr lang="es-CO" dirty="0"/>
              <a:t> </a:t>
            </a:r>
            <a:r>
              <a:rPr lang="en-US" dirty="0"/>
              <a:t> </a:t>
            </a:r>
            <a:endParaRPr lang="en-US" dirty="0">
              <a:cs typeface="Calibri"/>
            </a:endParaRPr>
          </a:p>
          <a:p>
            <a:r>
              <a:rPr lang="es-CO" dirty="0"/>
              <a:t>Hay un voluntario que pueda leer la diapositiva.</a:t>
            </a:r>
            <a:r>
              <a:rPr lang="en-US" dirty="0"/>
              <a:t> </a:t>
            </a:r>
            <a:endParaRPr lang="en-US" dirty="0">
              <a:cs typeface="Calibri"/>
            </a:endParaRPr>
          </a:p>
          <a:p>
            <a:r>
              <a:rPr lang="es-CO" dirty="0"/>
              <a:t> </a:t>
            </a:r>
            <a:r>
              <a:rPr lang="en-US" dirty="0"/>
              <a:t> </a:t>
            </a:r>
            <a:endParaRPr lang="en-US" dirty="0">
              <a:cs typeface="Calibri"/>
            </a:endParaRPr>
          </a:p>
          <a:p>
            <a:r>
              <a:rPr lang="es-CO" dirty="0"/>
              <a:t>Gracias</a:t>
            </a:r>
            <a:r>
              <a:rPr lang="en-US" dirty="0"/>
              <a:t> </a:t>
            </a:r>
            <a:endParaRPr lang="en-US" dirty="0">
              <a:cs typeface="Calibri"/>
            </a:endParaRPr>
          </a:p>
          <a:p>
            <a:r>
              <a:rPr lang="es-CO" b="1" dirty="0"/>
              <a:t> </a:t>
            </a:r>
            <a:r>
              <a:rPr lang="en-US" dirty="0"/>
              <a:t> </a:t>
            </a:r>
            <a:endParaRPr lang="en-US" dirty="0">
              <a:cs typeface="Calibri"/>
            </a:endParaRPr>
          </a:p>
          <a:p>
            <a:r>
              <a:rPr lang="es-CO" b="1" dirty="0"/>
              <a:t>Clic</a:t>
            </a:r>
            <a:r>
              <a:rPr lang="en-US" dirty="0"/>
              <a:t> </a:t>
            </a:r>
            <a:endParaRPr lang="en-US" dirty="0">
              <a:cs typeface="Calibri"/>
            </a:endParaRPr>
          </a:p>
          <a:p>
            <a:r>
              <a:rPr lang="es-CO" dirty="0"/>
              <a:t> </a:t>
            </a:r>
            <a:r>
              <a:rPr lang="en-US" dirty="0"/>
              <a:t> </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23A3C38-2209-4166-B4A8-1059C93D4955}" type="slidenum">
              <a:rPr lang="en-US" smtClean="0"/>
              <a:t>15</a:t>
            </a:fld>
            <a:endParaRPr lang="en-US"/>
          </a:p>
        </p:txBody>
      </p:sp>
      <p:sp>
        <p:nvSpPr>
          <p:cNvPr id="5" name="Footer Placeholder 4">
            <a:extLst>
              <a:ext uri="{FF2B5EF4-FFF2-40B4-BE49-F238E27FC236}">
                <a16:creationId xmlns:a16="http://schemas.microsoft.com/office/drawing/2014/main" id="{C956B119-932A-4D67-9C13-970AD4D4E243}"/>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432225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Bulletin contains the guidelines for ELAC and in the back section, you will find templates to support your work as officers.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download a copy of the Bulletin by going to </a:t>
            </a:r>
            <a:r>
              <a:rPr lang="en-US" dirty="0">
                <a:hlinkClick r:id="rId3">
                  <a:extLst>
                    <a:ext uri="{A12FA001-AC4F-418D-AE19-62706E023703}">
                      <ahyp:hlinkClr xmlns:ahyp="http://schemas.microsoft.com/office/drawing/2018/hyperlinkcolor" val="tx"/>
                    </a:ext>
                  </a:extLst>
                </a:hlinkClick>
              </a:rPr>
              <a:t>https://achieve.lausd.net/pcss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b="1" dirty="0"/>
              <a:t>Note:</a:t>
            </a:r>
            <a:r>
              <a:rPr lang="en-US" dirty="0"/>
              <a:t> The Word version of all templates is available in Tools for Schools on this website under the ELAC tab:</a:t>
            </a:r>
            <a:r>
              <a:rPr lang="en-US" sz="1200" b="0" noProof="0" dirty="0">
                <a:solidFill>
                  <a:srgbClr val="0070C0"/>
                </a:solidFill>
                <a:latin typeface="Poppins"/>
                <a:cs typeface="Poppins"/>
              </a:rPr>
              <a:t> </a:t>
            </a:r>
          </a:p>
          <a:p>
            <a:pPr>
              <a:defRPr/>
            </a:pPr>
            <a:r>
              <a:rPr lang="en-US" u="sng" dirty="0">
                <a:hlinkClick r:id="rId4">
                  <a:extLst>
                    <a:ext uri="{A12FA001-AC4F-418D-AE19-62706E023703}">
                      <ahyp:hlinkClr xmlns:ahyp="http://schemas.microsoft.com/office/drawing/2018/hyperlinkcolor" val="tx"/>
                    </a:ext>
                  </a:extLst>
                </a:hlinkClick>
              </a:rPr>
              <a:t>https://www.lausd.org/Page/10779</a:t>
            </a:r>
            <a:r>
              <a:rPr lang="en-US" dirty="0"/>
              <a:t>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Poppins" panose="00000500000000000000" pitchFamily="2" charset="0"/>
              <a:cs typeface="Poppins" panose="00000500000000000000" pitchFamily="2" charset="0"/>
            </a:endParaRPr>
          </a:p>
          <a:p>
            <a:r>
              <a:rPr lang="en-US" b="1" dirty="0"/>
              <a:t>Say: </a:t>
            </a:r>
            <a:r>
              <a:rPr lang="en-US" b="0" dirty="0"/>
              <a:t>LAUSD has a </a:t>
            </a:r>
            <a:r>
              <a:rPr lang="en-US" dirty="0"/>
              <a:t>Bulletin</a:t>
            </a:r>
            <a:r>
              <a:rPr lang="en-US" b="0" dirty="0"/>
              <a:t> that provides guidance to all districts and school staff regarding the state and federal requirements for School Site Council and the English Learner Advisory Committee and is available in English and Spanish at https://achieve.</a:t>
            </a:r>
            <a:r>
              <a:rPr lang="en-US" dirty="0"/>
              <a:t>lausd</a:t>
            </a:r>
            <a:r>
              <a:rPr lang="en-US" b="0" dirty="0"/>
              <a:t>.net/pcss</a:t>
            </a:r>
            <a:r>
              <a:rPr lang="en-US" dirty="0"/>
              <a:t>  </a:t>
            </a:r>
            <a:endParaRPr lang="en-US" b="0" dirty="0">
              <a:cs typeface="Calibri"/>
            </a:endParaRPr>
          </a:p>
          <a:p>
            <a:r>
              <a:rPr lang="en-US" dirty="0"/>
              <a:t> </a:t>
            </a:r>
            <a:endParaRPr lang="en-US" b="0" dirty="0">
              <a:cs typeface="Calibri"/>
            </a:endParaRPr>
          </a:p>
          <a:p>
            <a:r>
              <a:rPr lang="en-US" b="0" dirty="0"/>
              <a:t>The last section contains the templates that we will introduce during this presentation.</a:t>
            </a:r>
            <a:endParaRPr lang="en-US" b="0" dirty="0">
              <a:cs typeface="Calibri"/>
            </a:endParaRPr>
          </a:p>
          <a:p>
            <a:endParaRPr lang="en-US" b="0" dirty="0"/>
          </a:p>
          <a:p>
            <a:r>
              <a:rPr lang="en-US" b="1" dirty="0"/>
              <a:t>Click</a:t>
            </a:r>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56577-DF65-4432-9437-3E108647D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606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noProof="0" dirty="0">
              <a:solidFill>
                <a:srgbClr val="0070C0"/>
              </a:solidFill>
              <a:latin typeface="Poppins" panose="00000500000000000000" pitchFamily="2" charset="0"/>
              <a:cs typeface="Poppins" panose="00000500000000000000" pitchFamily="2" charset="0"/>
            </a:endParaRPr>
          </a:p>
          <a:p>
            <a:r>
              <a:rPr lang="en-US" b="1" dirty="0"/>
              <a:t>Say: </a:t>
            </a:r>
            <a:r>
              <a:rPr lang="en-US" b="0" dirty="0"/>
              <a:t>This is a list of all the attachments available in Bulletin 6745.6. </a:t>
            </a:r>
            <a:r>
              <a:rPr lang="en-US" dirty="0"/>
              <a:t>Some</a:t>
            </a:r>
            <a:r>
              <a:rPr lang="en-US" b="0" dirty="0"/>
              <a:t> of the attachments are in </a:t>
            </a:r>
            <a:r>
              <a:rPr lang="en-US" dirty="0"/>
              <a:t>yellow. These</a:t>
            </a:r>
            <a:r>
              <a:rPr lang="en-US" b="0" dirty="0"/>
              <a:t> are the most important because they guide our monthly work.</a:t>
            </a:r>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Times New Roman"/>
                <a:ea typeface="Calibri" panose="020F0502020204030204" pitchFamily="34" charset="0"/>
                <a:cs typeface="Times New Roman"/>
              </a:rPr>
              <a:t>Attachment B: </a:t>
            </a:r>
            <a:r>
              <a:rPr lang="en-US" sz="1200" b="0" dirty="0">
                <a:effectLst/>
                <a:latin typeface="Times New Roman"/>
                <a:ea typeface="Calibri" panose="020F0502020204030204" pitchFamily="34" charset="0"/>
                <a:cs typeface="Times New Roman"/>
              </a:rPr>
              <a:t>SSC Response to ELAC Recommendations</a:t>
            </a:r>
          </a:p>
          <a:p>
            <a:pPr>
              <a:defRPr/>
            </a:pPr>
            <a:r>
              <a:rPr lang="en-US" sz="1200" b="1" dirty="0">
                <a:effectLst/>
                <a:latin typeface="Times New Roman"/>
                <a:ea typeface="Calibri" panose="020F0502020204030204" pitchFamily="34" charset="0"/>
                <a:cs typeface="Times New Roman"/>
              </a:rPr>
              <a:t>Attachment C2: </a:t>
            </a:r>
            <a:r>
              <a:rPr lang="en-US" sz="1200" b="0" dirty="0">
                <a:effectLst/>
                <a:latin typeface="Times New Roman"/>
                <a:ea typeface="Calibri" panose="020F0502020204030204" pitchFamily="34" charset="0"/>
                <a:cs typeface="Times New Roman"/>
              </a:rPr>
              <a:t>ELAC Bylaws</a:t>
            </a:r>
          </a:p>
          <a:p>
            <a:pPr>
              <a:defRPr/>
            </a:pPr>
            <a:r>
              <a:rPr lang="en-US" sz="1200" b="1" dirty="0">
                <a:effectLst/>
                <a:latin typeface="Times New Roman"/>
                <a:ea typeface="Calibri" panose="020F0502020204030204" pitchFamily="34" charset="0"/>
                <a:cs typeface="Times New Roman"/>
              </a:rPr>
              <a:t>Attachment</a:t>
            </a:r>
            <a:r>
              <a:rPr lang="en-US" sz="1200" b="1" baseline="0" dirty="0">
                <a:effectLst/>
                <a:latin typeface="Times New Roman"/>
                <a:ea typeface="Calibri" panose="020F0502020204030204" pitchFamily="34" charset="0"/>
                <a:cs typeface="Times New Roman"/>
              </a:rPr>
              <a:t> E: </a:t>
            </a:r>
            <a:r>
              <a:rPr lang="en-US" sz="1200" b="0" baseline="0" dirty="0">
                <a:effectLst/>
                <a:latin typeface="Times New Roman"/>
                <a:ea typeface="Calibri" panose="020F0502020204030204" pitchFamily="34" charset="0"/>
                <a:cs typeface="Times New Roman"/>
              </a:rPr>
              <a:t>Notice of Resignation from ELAC</a:t>
            </a:r>
          </a:p>
          <a:p>
            <a:pPr>
              <a:defRPr/>
            </a:pPr>
            <a:r>
              <a:rPr lang="en-US" sz="1200" b="1" baseline="0" dirty="0">
                <a:effectLst/>
                <a:latin typeface="Times New Roman"/>
                <a:ea typeface="Calibri" panose="020F0502020204030204" pitchFamily="34" charset="0"/>
                <a:cs typeface="Times New Roman"/>
              </a:rPr>
              <a:t>Attachment F: </a:t>
            </a:r>
            <a:r>
              <a:rPr lang="en-US" sz="1200" b="0" baseline="0" dirty="0">
                <a:effectLst/>
                <a:latin typeface="Times New Roman"/>
                <a:ea typeface="Calibri" panose="020F0502020204030204" pitchFamily="34" charset="0"/>
                <a:cs typeface="Times New Roman"/>
              </a:rPr>
              <a:t>Notice of Withdrawal Form from ELAC</a:t>
            </a:r>
          </a:p>
          <a:p>
            <a:pPr>
              <a:defRPr/>
            </a:pPr>
            <a:r>
              <a:rPr lang="en-US" sz="1200" b="0" baseline="0" dirty="0">
                <a:effectLst/>
                <a:latin typeface="Times New Roman"/>
                <a:ea typeface="Calibri" panose="020F0502020204030204" pitchFamily="34" charset="0"/>
                <a:cs typeface="Times New Roman"/>
              </a:rPr>
              <a:t>Attach</a:t>
            </a:r>
            <a:endParaRPr lang="en-US" sz="1200" b="0" dirty="0">
              <a:effectLst/>
              <a:latin typeface="Times New Roman"/>
              <a:ea typeface="Calibri" panose="020F0502020204030204" pitchFamily="34" charset="0"/>
              <a:cs typeface="Times New Roman"/>
            </a:endParaRPr>
          </a:p>
          <a:p>
            <a:pPr>
              <a:defRPr/>
            </a:pPr>
            <a:r>
              <a:rPr lang="en-US" sz="1200" b="1" dirty="0">
                <a:effectLst/>
                <a:latin typeface="Times New Roman"/>
                <a:ea typeface="Calibri" panose="020F0502020204030204" pitchFamily="34" charset="0"/>
                <a:cs typeface="Times New Roman"/>
              </a:rPr>
              <a:t> </a:t>
            </a:r>
            <a:r>
              <a:rPr lang="en-US" sz="1200" dirty="0">
                <a:effectLst/>
                <a:latin typeface="Times New Roman"/>
                <a:ea typeface="Calibri" panose="020F0502020204030204" pitchFamily="34" charset="0"/>
                <a:cs typeface="Times New Roman"/>
              </a:rPr>
              <a:t>Sample School Meeting Agenda for SSC</a:t>
            </a:r>
            <a:r>
              <a:rPr lang="en-US" dirty="0">
                <a:latin typeface="Times New Roman"/>
                <a:ea typeface="Calibri" panose="020F0502020204030204" pitchFamily="34" charset="0"/>
                <a:cs typeface="Times New Roman"/>
              </a:rPr>
              <a:t> </a:t>
            </a:r>
            <a:endParaRPr lang="en-US" sz="1200" dirty="0">
              <a:effectLst/>
              <a:latin typeface="Times New Roman" panose="02020603050405020304" pitchFamily="18" charset="0"/>
              <a:ea typeface="Calibri" panose="020F0502020204030204" pitchFamily="34" charset="0"/>
              <a:cs typeface="Times New Roman"/>
            </a:endParaRPr>
          </a:p>
          <a:p>
            <a:pPr marL="0" marR="0">
              <a:lnSpc>
                <a:spcPct val="150000"/>
              </a:lnSpc>
              <a:spcBef>
                <a:spcPts val="0"/>
              </a:spcBef>
              <a:spcAft>
                <a:spcPts val="0"/>
              </a:spcAft>
            </a:pPr>
            <a:r>
              <a:rPr lang="en-US" sz="1200" b="1" dirty="0">
                <a:effectLst/>
                <a:latin typeface="Times New Roman"/>
                <a:ea typeface="Calibri" panose="020F0502020204030204" pitchFamily="34" charset="0"/>
                <a:cs typeface="Times New Roman"/>
              </a:rPr>
              <a:t>Attachment</a:t>
            </a:r>
            <a:r>
              <a:rPr lang="en-US" sz="1200" b="0" dirty="0">
                <a:effectLst/>
                <a:latin typeface="Calibri"/>
                <a:ea typeface="Calibri" panose="020F0502020204030204" pitchFamily="34" charset="0"/>
                <a:cs typeface="Calibri"/>
              </a:rPr>
              <a:t> </a:t>
            </a:r>
            <a:r>
              <a:rPr lang="en-US" sz="1200" b="1" dirty="0">
                <a:effectLst/>
                <a:latin typeface="Times New Roman"/>
                <a:ea typeface="Calibri" panose="020F0502020204030204" pitchFamily="34" charset="0"/>
                <a:cs typeface="Times New Roman"/>
              </a:rPr>
              <a:t>L:</a:t>
            </a:r>
            <a:r>
              <a:rPr lang="en-US" sz="1200" b="1" dirty="0">
                <a:effectLst/>
                <a:latin typeface="Calibri"/>
                <a:ea typeface="Calibri" panose="020F0502020204030204" pitchFamily="34" charset="0"/>
                <a:cs typeface="Calibri"/>
              </a:rPr>
              <a:t> </a:t>
            </a:r>
            <a:r>
              <a:rPr lang="en-US" sz="1200" dirty="0">
                <a:effectLst/>
                <a:latin typeface="Times New Roman"/>
                <a:ea typeface="Calibri" panose="020F0502020204030204" pitchFamily="34" charset="0"/>
                <a:cs typeface="Times New Roman"/>
              </a:rPr>
              <a:t>Sample Meeting Sign-In Sheets</a:t>
            </a:r>
          </a:p>
          <a:p>
            <a:pPr marL="0" marR="0">
              <a:lnSpc>
                <a:spcPct val="150000"/>
              </a:lnSpc>
              <a:spcBef>
                <a:spcPts val="0"/>
              </a:spcBef>
              <a:spcAft>
                <a:spcPts val="0"/>
              </a:spcAft>
            </a:pPr>
            <a:r>
              <a:rPr lang="en-US" sz="1200" b="1" dirty="0">
                <a:effectLst/>
                <a:latin typeface="Times New Roman"/>
                <a:ea typeface="Calibri" panose="020F0502020204030204" pitchFamily="34" charset="0"/>
                <a:cs typeface="Times New Roman"/>
              </a:rPr>
              <a:t>Attachment</a:t>
            </a:r>
            <a:r>
              <a:rPr lang="en-US" sz="1200" b="0" dirty="0">
                <a:effectLst/>
                <a:latin typeface="Calibri"/>
                <a:ea typeface="Calibri" panose="020F0502020204030204" pitchFamily="34" charset="0"/>
                <a:cs typeface="Calibri"/>
              </a:rPr>
              <a:t> </a:t>
            </a:r>
            <a:r>
              <a:rPr lang="en-US" sz="1200" b="1" dirty="0">
                <a:effectLst/>
                <a:latin typeface="Times New Roman"/>
                <a:ea typeface="Calibri" panose="020F0502020204030204" pitchFamily="34" charset="0"/>
                <a:cs typeface="Times New Roman"/>
              </a:rPr>
              <a:t>M:</a:t>
            </a:r>
            <a:r>
              <a:rPr lang="en-US" sz="1200" b="1" dirty="0">
                <a:effectLst/>
                <a:latin typeface="Calibri"/>
                <a:ea typeface="Calibri" panose="020F0502020204030204" pitchFamily="34" charset="0"/>
                <a:cs typeface="Calibri"/>
              </a:rPr>
              <a:t> </a:t>
            </a:r>
            <a:r>
              <a:rPr lang="en-US" sz="1200" dirty="0">
                <a:effectLst/>
                <a:latin typeface="Times New Roman"/>
                <a:ea typeface="Calibri" panose="020F0502020204030204" pitchFamily="34" charset="0"/>
                <a:cs typeface="Times New Roman"/>
              </a:rPr>
              <a:t>Sample School Meeting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Times New Roman"/>
                <a:ea typeface="Calibri" panose="020F0502020204030204" pitchFamily="34" charset="0"/>
                <a:cs typeface="Times New Roman"/>
              </a:rPr>
              <a:t>Attachment</a:t>
            </a:r>
            <a:r>
              <a:rPr lang="en-US" sz="1200" b="0" dirty="0">
                <a:effectLst/>
                <a:latin typeface="Calibri"/>
                <a:ea typeface="Calibri" panose="020F0502020204030204" pitchFamily="34" charset="0"/>
                <a:cs typeface="Calibri"/>
              </a:rPr>
              <a:t> </a:t>
            </a:r>
            <a:r>
              <a:rPr lang="en-US" sz="1200" b="1" dirty="0">
                <a:effectLst/>
                <a:latin typeface="Times New Roman"/>
                <a:ea typeface="Calibri" panose="020F0502020204030204" pitchFamily="34" charset="0"/>
                <a:cs typeface="Times New Roman"/>
              </a:rPr>
              <a:t>P:</a:t>
            </a:r>
            <a:r>
              <a:rPr lang="en-US" sz="1200" b="1" dirty="0">
                <a:effectLst/>
                <a:latin typeface="Calibri"/>
                <a:ea typeface="Calibri" panose="020F0502020204030204" pitchFamily="34" charset="0"/>
                <a:cs typeface="Calibri"/>
              </a:rPr>
              <a:t> </a:t>
            </a:r>
            <a:r>
              <a:rPr lang="en-US" sz="1200" dirty="0">
                <a:effectLst/>
                <a:latin typeface="Times New Roman"/>
                <a:ea typeface="Calibri" panose="020F0502020204030204" pitchFamily="34" charset="0"/>
                <a:cs typeface="Times New Roman"/>
              </a:rPr>
              <a:t>Public Comment Form</a:t>
            </a:r>
          </a:p>
          <a:p>
            <a:r>
              <a:rPr lang="en-US" sz="1200" b="0" dirty="0">
                <a:effectLst/>
                <a:latin typeface="Calibri"/>
                <a:cs typeface="Calibri"/>
              </a:rPr>
              <a:t>These attachments will be collected and </a:t>
            </a:r>
            <a:r>
              <a:rPr lang="en-US" dirty="0">
                <a:latin typeface="Calibri"/>
                <a:cs typeface="Calibri"/>
              </a:rPr>
              <a:t>kept</a:t>
            </a:r>
            <a:r>
              <a:rPr lang="en-US" sz="1200" b="0" dirty="0">
                <a:effectLst/>
                <a:latin typeface="Calibri"/>
                <a:cs typeface="Calibri"/>
              </a:rPr>
              <a:t> </a:t>
            </a:r>
            <a:r>
              <a:rPr lang="en-US" dirty="0">
                <a:latin typeface="Calibri"/>
                <a:cs typeface="Calibri"/>
              </a:rPr>
              <a:t>at the school </a:t>
            </a:r>
            <a:r>
              <a:rPr lang="en-US" sz="1200" b="0" dirty="0">
                <a:effectLst/>
                <a:latin typeface="Calibri"/>
                <a:cs typeface="Calibri"/>
              </a:rPr>
              <a:t>and saved for 5 years.</a:t>
            </a:r>
            <a:endParaRPr lang="en-US" b="0" dirty="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titles highlighted in gray are the documents you need to know as officers, especially the Parliamentarian</a:t>
            </a:r>
            <a:r>
              <a:rPr lang="en-US" dirty="0"/>
              <a:t>.</a:t>
            </a:r>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latin typeface="Times New Roman"/>
                <a:ea typeface="Calibri" panose="020F0502020204030204" pitchFamily="34" charset="0"/>
                <a:cs typeface="Times New Roman"/>
              </a:rPr>
              <a:t>Attachment A: </a:t>
            </a:r>
            <a:r>
              <a:rPr lang="en-US" sz="1200" b="0" i="0" dirty="0">
                <a:effectLst/>
                <a:latin typeface="Times New Roman"/>
                <a:ea typeface="Calibri" panose="020F0502020204030204" pitchFamily="34" charset="0"/>
                <a:cs typeface="Times New Roman"/>
              </a:rPr>
              <a:t>School Site Council Elementary and Secondary Configuration Models (incase we want to increase our membership in the future)</a:t>
            </a:r>
          </a:p>
          <a:p>
            <a:r>
              <a:rPr lang="en-US" sz="1200" b="1" dirty="0">
                <a:effectLst/>
                <a:latin typeface="Times New Roman"/>
                <a:ea typeface="Calibri" panose="020F0502020204030204" pitchFamily="34" charset="0"/>
                <a:cs typeface="Times New Roman"/>
              </a:rPr>
              <a:t>Attachment</a:t>
            </a:r>
            <a:r>
              <a:rPr lang="en-US" sz="1200" b="1" dirty="0">
                <a:effectLst/>
                <a:latin typeface="Calibri"/>
                <a:ea typeface="Calibri" panose="020F0502020204030204" pitchFamily="34" charset="0"/>
                <a:cs typeface="Calibri"/>
              </a:rPr>
              <a:t> </a:t>
            </a:r>
            <a:r>
              <a:rPr lang="en-US" sz="1200" b="1" dirty="0">
                <a:effectLst/>
                <a:latin typeface="Times New Roman"/>
                <a:ea typeface="Calibri" panose="020F0502020204030204" pitchFamily="34" charset="0"/>
                <a:cs typeface="Times New Roman"/>
              </a:rPr>
              <a:t>C1:</a:t>
            </a:r>
            <a:r>
              <a:rPr lang="en-US" sz="1200" b="1" dirty="0">
                <a:effectLst/>
                <a:latin typeface="Calibri"/>
                <a:ea typeface="Calibri" panose="020F0502020204030204" pitchFamily="34" charset="0"/>
                <a:cs typeface="Calibri"/>
              </a:rPr>
              <a:t> </a:t>
            </a:r>
            <a:r>
              <a:rPr lang="en-US" sz="1200" b="0" dirty="0">
                <a:effectLst/>
                <a:latin typeface="Times New Roman"/>
                <a:ea typeface="Calibri" panose="020F0502020204030204" pitchFamily="34" charset="0"/>
                <a:cs typeface="Times New Roman"/>
              </a:rPr>
              <a:t>SSC Bylaws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Times New Roman"/>
                <a:ea typeface="Calibri" panose="020F0502020204030204" pitchFamily="34" charset="0"/>
                <a:cs typeface="Times New Roman"/>
              </a:rPr>
              <a:t>Attachment</a:t>
            </a:r>
            <a:r>
              <a:rPr lang="en-US" sz="1200" b="0" dirty="0">
                <a:effectLst/>
                <a:latin typeface="Calibri"/>
                <a:ea typeface="Calibri" panose="020F0502020204030204" pitchFamily="34" charset="0"/>
                <a:cs typeface="Calibri"/>
              </a:rPr>
              <a:t> </a:t>
            </a:r>
            <a:r>
              <a:rPr lang="en-US" sz="1200" b="1" dirty="0">
                <a:effectLst/>
                <a:latin typeface="Times New Roman"/>
                <a:ea typeface="Calibri" panose="020F0502020204030204" pitchFamily="34" charset="0"/>
                <a:cs typeface="Times New Roman"/>
              </a:rPr>
              <a:t>K:</a:t>
            </a:r>
            <a:r>
              <a:rPr lang="en-US" sz="1200" b="1" dirty="0">
                <a:effectLst/>
                <a:latin typeface="Calibri"/>
                <a:ea typeface="Calibri" panose="020F0502020204030204" pitchFamily="34" charset="0"/>
                <a:cs typeface="Calibri"/>
              </a:rPr>
              <a:t> </a:t>
            </a:r>
            <a:r>
              <a:rPr lang="en-US" sz="1200" dirty="0">
                <a:effectLst/>
                <a:latin typeface="Times New Roman"/>
                <a:ea typeface="Calibri" panose="020F0502020204030204" pitchFamily="34" charset="0"/>
                <a:cs typeface="Times New Roman"/>
              </a:rPr>
              <a:t>Operating Norms and Code of Conduct for the SSC and ELAC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Times New Roman"/>
                <a:ea typeface="Calibri" panose="020F0502020204030204" pitchFamily="34" charset="0"/>
                <a:cs typeface="Times New Roman"/>
              </a:rPr>
              <a:t>Attachment</a:t>
            </a:r>
            <a:r>
              <a:rPr lang="en-US" sz="1200" b="1" dirty="0">
                <a:effectLst/>
                <a:latin typeface="Calibri"/>
                <a:ea typeface="Calibri" panose="020F0502020204030204" pitchFamily="34" charset="0"/>
                <a:cs typeface="Calibri"/>
              </a:rPr>
              <a:t> </a:t>
            </a:r>
            <a:r>
              <a:rPr lang="en-US" sz="1200" b="1" dirty="0">
                <a:effectLst/>
                <a:latin typeface="Times New Roman"/>
                <a:ea typeface="Calibri" panose="020F0502020204030204" pitchFamily="34" charset="0"/>
                <a:cs typeface="Times New Roman"/>
              </a:rPr>
              <a:t>N:</a:t>
            </a:r>
            <a:r>
              <a:rPr lang="en-US" sz="1200" b="1" dirty="0">
                <a:effectLst/>
                <a:latin typeface="Calibri"/>
                <a:ea typeface="Calibri" panose="020F0502020204030204" pitchFamily="34" charset="0"/>
                <a:cs typeface="Calibri"/>
              </a:rPr>
              <a:t> </a:t>
            </a:r>
            <a:r>
              <a:rPr lang="en-US" sz="1200" b="0" dirty="0">
                <a:effectLst/>
                <a:latin typeface="Times New Roman"/>
                <a:ea typeface="Calibri" panose="020F0502020204030204" pitchFamily="34" charset="0"/>
                <a:cs typeface="Times New Roman"/>
              </a:rPr>
              <a:t>Selected Robert’s Rules of Order</a:t>
            </a:r>
            <a:endParaRPr lang="en-US" sz="1200" dirty="0">
              <a:effectLst/>
              <a:latin typeface="Times New Roman"/>
              <a:ea typeface="Calibri" panose="020F0502020204030204" pitchFamily="34" charset="0"/>
              <a:cs typeface="Times New Roman"/>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1" dirty="0">
                <a:effectLst/>
                <a:latin typeface="Times New Roman"/>
                <a:ea typeface="Calibri" panose="020F0502020204030204" pitchFamily="34" charset="0"/>
                <a:cs typeface="Times New Roman"/>
              </a:rPr>
              <a:t>Attachment R: </a:t>
            </a:r>
            <a:r>
              <a:rPr lang="en-US" sz="1200" dirty="0">
                <a:effectLst/>
                <a:latin typeface="Times New Roman"/>
                <a:ea typeface="Calibri" panose="020F0502020204030204" pitchFamily="34" charset="0"/>
                <a:cs typeface="Times New Roman"/>
              </a:rPr>
              <a:t>Public Comment Guidelines</a:t>
            </a:r>
          </a:p>
          <a:p>
            <a:pPr marL="0" marR="0">
              <a:lnSpc>
                <a:spcPct val="150000"/>
              </a:lnSpc>
              <a:spcBef>
                <a:spcPts val="0"/>
              </a:spcBef>
              <a:spcAft>
                <a:spcPts val="0"/>
              </a:spcAft>
            </a:pPr>
            <a:r>
              <a:rPr lang="en-US" sz="1200" b="1" dirty="0">
                <a:effectLst/>
                <a:latin typeface="Times New Roman"/>
                <a:ea typeface="Calibri" panose="020F0502020204030204" pitchFamily="34" charset="0"/>
                <a:cs typeface="Times New Roman"/>
              </a:rPr>
              <a:t>Attachment R1:</a:t>
            </a:r>
            <a:r>
              <a:rPr lang="en-US" sz="1200" b="1" dirty="0">
                <a:effectLst/>
                <a:latin typeface="Calibri"/>
                <a:ea typeface="Calibri" panose="020F0502020204030204" pitchFamily="34" charset="0"/>
                <a:cs typeface="Calibri"/>
              </a:rPr>
              <a:t> </a:t>
            </a:r>
            <a:r>
              <a:rPr lang="en-US" sz="1200" dirty="0">
                <a:effectLst/>
                <a:latin typeface="Times New Roman"/>
                <a:ea typeface="Calibri" panose="020F0502020204030204" pitchFamily="34" charset="0"/>
                <a:cs typeface="Times New Roman"/>
              </a:rPr>
              <a:t>Public Comment Guidelines (Spanish)</a:t>
            </a:r>
          </a:p>
          <a:p>
            <a:r>
              <a:rPr lang="en-US" b="0" dirty="0"/>
              <a:t>They provide guidance </a:t>
            </a:r>
            <a:r>
              <a:rPr lang="en-US" dirty="0"/>
              <a:t>in case</a:t>
            </a:r>
            <a:r>
              <a:rPr lang="en-US" b="0" dirty="0"/>
              <a:t> there are any </a:t>
            </a:r>
            <a:r>
              <a:rPr lang="en-US" dirty="0"/>
              <a:t>operational</a:t>
            </a:r>
            <a:r>
              <a:rPr lang="en-US" b="0" dirty="0"/>
              <a:t> questions.</a:t>
            </a:r>
            <a:endParaRPr lang="en-US" b="0" dirty="0">
              <a:cs typeface="Calibri"/>
            </a:endParaRPr>
          </a:p>
          <a:p>
            <a:pPr marL="0" marR="0">
              <a:lnSpc>
                <a:spcPct val="150000"/>
              </a:lnSpc>
              <a:spcBef>
                <a:spcPts val="0"/>
              </a:spcBef>
              <a:spcAft>
                <a:spcPts val="0"/>
              </a:spcAft>
            </a:pPr>
            <a:endParaRPr lang="en-US" sz="1800" b="0" dirty="0">
              <a:effectLst/>
              <a:latin typeface="Times New Roman" panose="02020603050405020304" pitchFamily="18"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800" b="1" dirty="0">
                <a:effectLst/>
                <a:latin typeface="Times New Roman"/>
                <a:ea typeface="Calibri" panose="020F0502020204030204" pitchFamily="34" charset="0"/>
                <a:cs typeface="Times New Roman"/>
              </a:rPr>
              <a:t>The other attachments are to support the ELAC and SSC </a:t>
            </a:r>
            <a:r>
              <a:rPr lang="en-US" sz="1800" b="1" dirty="0">
                <a:latin typeface="Times New Roman"/>
                <a:ea typeface="Calibri" panose="020F0502020204030204" pitchFamily="34" charset="0"/>
                <a:cs typeface="Times New Roman"/>
              </a:rPr>
              <a:t>work</a:t>
            </a:r>
            <a:r>
              <a:rPr lang="en-US" sz="1800" b="1" dirty="0">
                <a:effectLst/>
                <a:latin typeface="Times New Roman"/>
                <a:ea typeface="Calibri" panose="020F0502020204030204" pitchFamily="34" charset="0"/>
                <a:cs typeface="Times New Roman"/>
              </a:rPr>
              <a:t> in general.</a:t>
            </a:r>
          </a:p>
          <a:p>
            <a:pPr>
              <a:lnSpc>
                <a:spcPct val="150000"/>
              </a:lnSpc>
            </a:pPr>
            <a:r>
              <a:rPr lang="en-US" b="0" dirty="0">
                <a:effectLst/>
              </a:rPr>
              <a:t>Attachment</a:t>
            </a:r>
            <a:r>
              <a:rPr lang="en-US" dirty="0"/>
              <a:t> C1: SSC Bylaws</a:t>
            </a:r>
            <a:endParaRPr lang="en-US" sz="1800" b="1" dirty="0">
              <a:latin typeface="Times New Roman"/>
              <a:cs typeface="Times New Roman"/>
            </a:endParaRPr>
          </a:p>
          <a:p>
            <a:pPr>
              <a:lnSpc>
                <a:spcPct val="150000"/>
              </a:lnSpc>
            </a:pPr>
            <a:r>
              <a:rPr lang="en-US" sz="1800" dirty="0">
                <a:latin typeface="Times New Roman"/>
                <a:cs typeface="Times New Roman"/>
              </a:rPr>
              <a:t>Attachment</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C2:</a:t>
            </a:r>
            <a:r>
              <a:rPr lang="en-US" sz="1800" b="0" dirty="0">
                <a:effectLst/>
                <a:latin typeface="Calibri"/>
                <a:ea typeface="Calibri" panose="020F0502020204030204" pitchFamily="34" charset="0"/>
                <a:cs typeface="Calibri"/>
              </a:rPr>
              <a:t> </a:t>
            </a:r>
            <a:r>
              <a:rPr lang="en-US" sz="1800" dirty="0">
                <a:effectLst/>
                <a:latin typeface="Times New Roman"/>
                <a:ea typeface="Calibri" panose="020F0502020204030204" pitchFamily="34" charset="0"/>
                <a:cs typeface="Times New Roman"/>
              </a:rPr>
              <a:t>ELAC Bylaws</a:t>
            </a:r>
            <a:endParaRPr lang="en-US" sz="1800" b="1" dirty="0">
              <a:effectLst/>
              <a:latin typeface="Times New Roman"/>
              <a:ea typeface="Calibri" panose="020F0502020204030204" pitchFamily="34" charset="0"/>
              <a:cs typeface="Times New Roman"/>
            </a:endParaRPr>
          </a:p>
          <a:p>
            <a:pPr marL="0" marR="0">
              <a:lnSpc>
                <a:spcPct val="150000"/>
              </a:lnSpc>
              <a:spcBef>
                <a:spcPts val="0"/>
              </a:spcBef>
              <a:spcAft>
                <a:spcPts val="0"/>
              </a:spcAft>
            </a:pPr>
            <a:r>
              <a:rPr lang="en-US" sz="1800" b="0" dirty="0">
                <a:effectLst/>
                <a:highlight>
                  <a:srgbClr val="FFFF00"/>
                </a:highlight>
                <a:latin typeface="Times New Roman"/>
                <a:ea typeface="Calibri" panose="020F0502020204030204" pitchFamily="34" charset="0"/>
                <a:cs typeface="Times New Roman"/>
              </a:rPr>
              <a:t>Attachment D:</a:t>
            </a:r>
            <a:r>
              <a:rPr lang="en-US" sz="1800" b="0" dirty="0">
                <a:effectLst/>
                <a:highlight>
                  <a:srgbClr val="FFFF00"/>
                </a:highlight>
                <a:latin typeface="Calibri"/>
                <a:ea typeface="Calibri" panose="020F0502020204030204" pitchFamily="34" charset="0"/>
                <a:cs typeface="Calibri"/>
              </a:rPr>
              <a:t> </a:t>
            </a:r>
            <a:r>
              <a:rPr lang="en-US" sz="1800" b="0" dirty="0">
                <a:effectLst/>
                <a:highlight>
                  <a:srgbClr val="FFFF00"/>
                </a:highlight>
                <a:latin typeface="Times New Roman"/>
                <a:ea typeface="Calibri" panose="020F0502020204030204" pitchFamily="34" charset="0"/>
                <a:cs typeface="Times New Roman"/>
              </a:rPr>
              <a:t>Consent for Student Participation as a Member of the SSC or ELAC</a:t>
            </a:r>
          </a:p>
          <a:p>
            <a:pPr marL="0" marR="0">
              <a:lnSpc>
                <a:spcPct val="150000"/>
              </a:lnSpc>
              <a:spcBef>
                <a:spcPts val="0"/>
              </a:spcBef>
              <a:spcAft>
                <a:spcPts val="0"/>
              </a:spcAft>
            </a:pPr>
            <a:r>
              <a:rPr lang="en-US" sz="1800" b="0" dirty="0">
                <a:effectLst/>
                <a:latin typeface="Times New Roman"/>
                <a:ea typeface="Calibri" panose="020F0502020204030204" pitchFamily="34" charset="0"/>
                <a:cs typeface="Times New Roman"/>
              </a:rPr>
              <a:t>Attachment E: Notice of Resignation from SSC or ELAC</a:t>
            </a:r>
          </a:p>
          <a:p>
            <a:pPr marL="0" marR="0">
              <a:lnSpc>
                <a:spcPct val="150000"/>
              </a:lnSpc>
              <a:spcBef>
                <a:spcPts val="0"/>
              </a:spcBef>
              <a:spcAft>
                <a:spcPts val="0"/>
              </a:spcAft>
            </a:pPr>
            <a:r>
              <a:rPr lang="en-US" sz="1800" b="0" dirty="0">
                <a:effectLst/>
                <a:latin typeface="Times New Roman"/>
                <a:ea typeface="Calibri" panose="020F0502020204030204" pitchFamily="34" charset="0"/>
                <a:cs typeface="Times New Roman"/>
              </a:rPr>
              <a:t>Attachment E1:</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Notice of Withdrawal Form from SSC and/or ELAC</a:t>
            </a:r>
          </a:p>
          <a:p>
            <a:pPr marL="0" marR="0">
              <a:lnSpc>
                <a:spcPct val="150000"/>
              </a:lnSpc>
              <a:spcBef>
                <a:spcPts val="0"/>
              </a:spcBef>
              <a:spcAft>
                <a:spcPts val="0"/>
              </a:spcAft>
            </a:pPr>
            <a:r>
              <a:rPr lang="en-US" sz="1800" b="0" dirty="0">
                <a:effectLst/>
                <a:latin typeface="Times New Roman"/>
                <a:ea typeface="Calibri" panose="020F0502020204030204" pitchFamily="34" charset="0"/>
                <a:cs typeface="Times New Roman"/>
              </a:rPr>
              <a:t>Attachment</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F:</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Procedures for Nomination and Election of Officers for the SSC and ELAC</a:t>
            </a:r>
          </a:p>
          <a:p>
            <a:pPr marL="0" marR="0">
              <a:lnSpc>
                <a:spcPct val="150000"/>
              </a:lnSpc>
              <a:spcBef>
                <a:spcPts val="0"/>
              </a:spcBef>
              <a:spcAft>
                <a:spcPts val="0"/>
              </a:spcAft>
            </a:pPr>
            <a:r>
              <a:rPr lang="en-US" sz="1800" b="0" dirty="0">
                <a:effectLst/>
                <a:latin typeface="Times New Roman"/>
                <a:ea typeface="Calibri" panose="020F0502020204030204" pitchFamily="34" charset="0"/>
                <a:cs typeface="Times New Roman"/>
              </a:rPr>
              <a:t>Attachment</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G1:</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Welcome Letter to ELAC Officers</a:t>
            </a:r>
          </a:p>
          <a:p>
            <a:pPr marL="0" marR="0">
              <a:lnSpc>
                <a:spcPct val="150000"/>
              </a:lnSpc>
              <a:spcBef>
                <a:spcPts val="0"/>
              </a:spcBef>
              <a:spcAft>
                <a:spcPts val="0"/>
              </a:spcAft>
            </a:pPr>
            <a:r>
              <a:rPr lang="en-US" sz="1800" b="0" dirty="0">
                <a:effectLst/>
                <a:latin typeface="Times New Roman"/>
                <a:ea typeface="Calibri" panose="020F0502020204030204" pitchFamily="34" charset="0"/>
                <a:cs typeface="Times New Roman"/>
              </a:rPr>
              <a:t>Attachment</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G2:</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Welcome Letter to SSC Officers</a:t>
            </a:r>
          </a:p>
          <a:p>
            <a:pPr marL="0" marR="0">
              <a:lnSpc>
                <a:spcPct val="150000"/>
              </a:lnSpc>
              <a:spcBef>
                <a:spcPts val="0"/>
              </a:spcBef>
              <a:spcAft>
                <a:spcPts val="0"/>
              </a:spcAft>
            </a:pPr>
            <a:r>
              <a:rPr lang="en-US" sz="1800" b="0" dirty="0">
                <a:effectLst/>
                <a:latin typeface="Times New Roman"/>
                <a:ea typeface="Calibri" panose="020F0502020204030204" pitchFamily="34" charset="0"/>
                <a:cs typeface="Times New Roman"/>
              </a:rPr>
              <a:t>Attachment</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G3:</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ELAC Service Letter</a:t>
            </a:r>
          </a:p>
          <a:p>
            <a:pPr marL="0" marR="0">
              <a:lnSpc>
                <a:spcPct val="150000"/>
              </a:lnSpc>
              <a:spcBef>
                <a:spcPts val="0"/>
              </a:spcBef>
              <a:spcAft>
                <a:spcPts val="0"/>
              </a:spcAft>
            </a:pPr>
            <a:r>
              <a:rPr lang="en-US" sz="1800" b="0" dirty="0">
                <a:effectLst/>
                <a:latin typeface="Times New Roman"/>
                <a:ea typeface="Calibri" panose="020F0502020204030204" pitchFamily="34" charset="0"/>
                <a:cs typeface="Times New Roman"/>
              </a:rPr>
              <a:t>Attachment</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G4:</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SSC Service Letter</a:t>
            </a:r>
          </a:p>
          <a:p>
            <a:pPr marL="0" marR="0">
              <a:lnSpc>
                <a:spcPct val="150000"/>
              </a:lnSpc>
              <a:spcBef>
                <a:spcPts val="0"/>
              </a:spcBef>
              <a:spcAft>
                <a:spcPts val="0"/>
              </a:spcAft>
            </a:pPr>
            <a:r>
              <a:rPr lang="en-US" sz="1800" b="0" dirty="0">
                <a:effectLst/>
                <a:latin typeface="Times New Roman"/>
                <a:ea typeface="Calibri" panose="020F0502020204030204" pitchFamily="34" charset="0"/>
                <a:cs typeface="Times New Roman"/>
              </a:rPr>
              <a:t>Attachment</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G5:</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ELAC/SSC Certificate for School Site Level Participation</a:t>
            </a:r>
          </a:p>
          <a:p>
            <a:pPr marL="0" marR="0">
              <a:lnSpc>
                <a:spcPct val="150000"/>
              </a:lnSpc>
              <a:spcBef>
                <a:spcPts val="0"/>
              </a:spcBef>
              <a:spcAft>
                <a:spcPts val="0"/>
              </a:spcAft>
            </a:pPr>
            <a:r>
              <a:rPr lang="en-US" sz="1800" b="0" dirty="0">
                <a:effectLst/>
                <a:latin typeface="Times New Roman"/>
                <a:ea typeface="Calibri" panose="020F0502020204030204" pitchFamily="34" charset="0"/>
                <a:cs typeface="Times New Roman"/>
              </a:rPr>
              <a:t>Attachment</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H: ELAC Advice to SSC Form</a:t>
            </a:r>
          </a:p>
          <a:p>
            <a:pPr marL="0" marR="0">
              <a:lnSpc>
                <a:spcPct val="150000"/>
              </a:lnSpc>
              <a:spcBef>
                <a:spcPts val="0"/>
              </a:spcBef>
              <a:spcAft>
                <a:spcPts val="0"/>
              </a:spcAft>
            </a:pPr>
            <a:r>
              <a:rPr lang="en-US" sz="1800" b="0" dirty="0">
                <a:effectLst/>
                <a:latin typeface="Times New Roman"/>
                <a:ea typeface="Calibri" panose="020F0502020204030204" pitchFamily="34" charset="0"/>
                <a:cs typeface="Times New Roman"/>
              </a:rPr>
              <a:t>Attachment</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I:</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Targeted Student Population Plan</a:t>
            </a:r>
          </a:p>
          <a:p>
            <a:pPr marL="0" marR="0">
              <a:lnSpc>
                <a:spcPct val="150000"/>
              </a:lnSpc>
              <a:spcBef>
                <a:spcPts val="0"/>
              </a:spcBef>
              <a:spcAft>
                <a:spcPts val="0"/>
              </a:spcAft>
            </a:pPr>
            <a:r>
              <a:rPr lang="en-US" sz="1800" b="0" dirty="0">
                <a:effectLst/>
                <a:latin typeface="Times New Roman"/>
                <a:ea typeface="Calibri" panose="020F0502020204030204" pitchFamily="34" charset="0"/>
                <a:cs typeface="Times New Roman"/>
              </a:rPr>
              <a:t>Attachment J1:</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Sample School Meeting Agenda for ELAC</a:t>
            </a:r>
          </a:p>
          <a:p>
            <a:pPr marL="0" marR="0">
              <a:lnSpc>
                <a:spcPct val="150000"/>
              </a:lnSpc>
              <a:spcBef>
                <a:spcPts val="0"/>
              </a:spcBef>
              <a:spcAft>
                <a:spcPts val="0"/>
              </a:spcAft>
            </a:pPr>
            <a:r>
              <a:rPr lang="en-US" sz="1800" b="0" dirty="0">
                <a:effectLst/>
                <a:latin typeface="Times New Roman"/>
                <a:ea typeface="Calibri" panose="020F0502020204030204" pitchFamily="34" charset="0"/>
                <a:cs typeface="Times New Roman"/>
              </a:rPr>
              <a:t>Attachment</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O:</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Audio/Video Recording Sign</a:t>
            </a:r>
          </a:p>
          <a:p>
            <a:pPr marL="0" marR="0">
              <a:lnSpc>
                <a:spcPct val="150000"/>
              </a:lnSpc>
              <a:spcBef>
                <a:spcPts val="0"/>
              </a:spcBef>
              <a:spcAft>
                <a:spcPts val="0"/>
              </a:spcAft>
            </a:pPr>
            <a:r>
              <a:rPr lang="en-US" sz="1800" b="0" dirty="0">
                <a:effectLst/>
                <a:latin typeface="Times New Roman"/>
                <a:ea typeface="Calibri" panose="020F0502020204030204" pitchFamily="34" charset="0"/>
                <a:cs typeface="Times New Roman"/>
              </a:rPr>
              <a:t>Attachment</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Q:</a:t>
            </a:r>
            <a:r>
              <a:rPr lang="en-US" sz="1800" b="0" dirty="0">
                <a:effectLst/>
                <a:latin typeface="Calibri"/>
                <a:ea typeface="Calibri" panose="020F0502020204030204" pitchFamily="34" charset="0"/>
                <a:cs typeface="Calibri"/>
              </a:rPr>
              <a:t> </a:t>
            </a:r>
            <a:r>
              <a:rPr lang="en-US" sz="1800" b="0" dirty="0">
                <a:effectLst/>
                <a:latin typeface="Times New Roman"/>
                <a:ea typeface="Calibri" panose="020F0502020204030204" pitchFamily="34" charset="0"/>
                <a:cs typeface="Times New Roman"/>
              </a:rPr>
              <a:t>Election Notice</a:t>
            </a:r>
          </a:p>
          <a:p>
            <a:endParaRPr lang="en-US" b="0" dirty="0"/>
          </a:p>
          <a:p>
            <a:r>
              <a:rPr lang="en-US" b="1" dirty="0"/>
              <a:t>Click</a:t>
            </a:r>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56577-DF65-4432-9437-3E108647D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444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Let’s review the operating norms that all members must sign.</a:t>
            </a:r>
          </a:p>
          <a:p>
            <a:r>
              <a:rPr lang="en-US" dirty="0"/>
              <a:t>Might I have a volunteer read the first 3 (1-3):</a:t>
            </a:r>
            <a:endParaRPr lang="en-US" dirty="0">
              <a:cs typeface="Calibri"/>
            </a:endParaRPr>
          </a:p>
          <a:p>
            <a:endParaRPr lang="en-US" dirty="0">
              <a:solidFill>
                <a:srgbClr val="000000"/>
              </a:solidFill>
              <a:latin typeface="Calibri"/>
              <a:ea typeface="Calibri" panose="020F0502020204030204" pitchFamily="34" charset="0"/>
              <a:cs typeface="Calibri"/>
            </a:endParaRPr>
          </a:p>
          <a:p>
            <a:pPr marL="285750" marR="0" lvl="0" indent="-285750">
              <a:lnSpc>
                <a:spcPct val="107000"/>
              </a:lnSpc>
              <a:spcBef>
                <a:spcPts val="0"/>
              </a:spcBef>
              <a:spcAft>
                <a:spcPts val="0"/>
              </a:spcAft>
              <a:buFont typeface="Arial"/>
              <a:buChar char="•"/>
            </a:pPr>
            <a:r>
              <a:rPr lang="en-US" sz="1200" i="1" dirty="0">
                <a:solidFill>
                  <a:srgbClr val="000000"/>
                </a:solidFill>
                <a:effectLst/>
                <a:latin typeface="Poppings"/>
                <a:ea typeface="Calibri" panose="020F0502020204030204" pitchFamily="34" charset="0"/>
                <a:cs typeface="Arial" panose="020B0604020202020204" pitchFamily="34" charset="0"/>
              </a:rPr>
              <a:t>Keep students a priority in making decisions.</a:t>
            </a:r>
            <a:endParaRPr lang="en-US" sz="1200" i="1" dirty="0">
              <a:effectLst/>
              <a:latin typeface="Poppings"/>
              <a:ea typeface="Calibri" panose="020F0502020204030204" pitchFamily="34" charset="0"/>
              <a:cs typeface="Arial" panose="020B0604020202020204" pitchFamily="34" charset="0"/>
            </a:endParaRPr>
          </a:p>
          <a:p>
            <a:pPr marL="285750" marR="0" lvl="0" indent="-285750">
              <a:lnSpc>
                <a:spcPct val="107000"/>
              </a:lnSpc>
              <a:spcBef>
                <a:spcPts val="0"/>
              </a:spcBef>
              <a:spcAft>
                <a:spcPts val="0"/>
              </a:spcAft>
              <a:buFont typeface="Arial"/>
              <a:buChar char="•"/>
            </a:pPr>
            <a:r>
              <a:rPr lang="en-US" sz="1200" i="1" dirty="0">
                <a:solidFill>
                  <a:srgbClr val="000000"/>
                </a:solidFill>
                <a:effectLst/>
                <a:latin typeface="Poppings"/>
                <a:ea typeface="Calibri" panose="020F0502020204030204" pitchFamily="34" charset="0"/>
                <a:cs typeface="Arial" panose="020B0604020202020204" pitchFamily="34" charset="0"/>
              </a:rPr>
              <a:t>Listen attentively, speak respectfully, and not interrupt while another is speaking.</a:t>
            </a:r>
            <a:endParaRPr lang="en-US" sz="1200" i="1" dirty="0">
              <a:effectLst/>
              <a:latin typeface="Poppings"/>
              <a:ea typeface="Calibri" panose="020F0502020204030204" pitchFamily="34" charset="0"/>
              <a:cs typeface="Arial" panose="020B0604020202020204" pitchFamily="34" charset="0"/>
            </a:endParaRPr>
          </a:p>
          <a:p>
            <a:pPr marL="285750" marR="0" lvl="0" indent="-285750">
              <a:lnSpc>
                <a:spcPct val="107000"/>
              </a:lnSpc>
              <a:spcBef>
                <a:spcPts val="0"/>
              </a:spcBef>
              <a:spcAft>
                <a:spcPts val="0"/>
              </a:spcAft>
              <a:buFont typeface="Arial"/>
              <a:buChar char="•"/>
            </a:pPr>
            <a:r>
              <a:rPr lang="en-US" sz="1200" i="1" dirty="0">
                <a:solidFill>
                  <a:srgbClr val="000000"/>
                </a:solidFill>
                <a:effectLst/>
                <a:latin typeface="Poppings"/>
                <a:ea typeface="Calibri" panose="020F0502020204030204" pitchFamily="34" charset="0"/>
                <a:cs typeface="Arial" panose="020B0604020202020204" pitchFamily="34" charset="0"/>
              </a:rPr>
              <a:t>Believe that we can agree to disagree and that there is more than one solution to a problem.</a:t>
            </a:r>
            <a:endParaRPr lang="en-US" sz="1200" i="1" dirty="0">
              <a:effectLst/>
              <a:latin typeface="Poppings"/>
              <a:ea typeface="Calibri" panose="020F0502020204030204" pitchFamily="34" charset="0"/>
              <a:cs typeface="Arial" panose="020B0604020202020204" pitchFamily="34" charset="0"/>
            </a:endParaRPr>
          </a:p>
          <a:p>
            <a:endParaRPr lang="en-US" b="0" dirty="0">
              <a:effectLst/>
              <a:latin typeface="Poppins" panose="00000500000000000000" pitchFamily="2" charset="0"/>
              <a:ea typeface="Calibri" panose="020F0502020204030204" pitchFamily="34" charset="0"/>
              <a:cs typeface="Poppins" panose="00000500000000000000" pitchFamily="2" charset="0"/>
            </a:endParaRPr>
          </a:p>
          <a:p>
            <a:r>
              <a:rPr lang="en-US" dirty="0"/>
              <a:t>Great!</a:t>
            </a:r>
            <a:endParaRPr lang="en-US" dirty="0">
              <a:cs typeface="Calibri"/>
            </a:endParaRPr>
          </a:p>
          <a:p>
            <a:r>
              <a:rPr lang="en-US" dirty="0"/>
              <a:t>Might I have another volunteer read the next 3 (4-6):</a:t>
            </a:r>
            <a:endParaRPr lang="en-US" dirty="0">
              <a:cs typeface="Calibri"/>
            </a:endParaRPr>
          </a:p>
          <a:p>
            <a:pPr>
              <a:tabLst>
                <a:tab pos="342900" algn="l"/>
              </a:tabLst>
            </a:pPr>
            <a:endParaRPr lang="en-US" dirty="0">
              <a:solidFill>
                <a:srgbClr val="000000"/>
              </a:solidFill>
              <a:latin typeface="Calibri" panose="020F0502020204030204"/>
              <a:ea typeface="Calibri" panose="020F0502020204030204" pitchFamily="34" charset="0"/>
              <a:cs typeface="Calibri"/>
            </a:endParaRPr>
          </a:p>
          <a:p>
            <a:pPr marL="285750" marR="0" lvl="0" indent="-285750">
              <a:lnSpc>
                <a:spcPct val="107000"/>
              </a:lnSpc>
              <a:spcBef>
                <a:spcPts val="0"/>
              </a:spcBef>
              <a:spcAft>
                <a:spcPts val="0"/>
              </a:spcAft>
              <a:buFont typeface="Arial"/>
              <a:buChar char="•"/>
              <a:tabLst>
                <a:tab pos="342900" algn="l"/>
              </a:tabLst>
            </a:pPr>
            <a:r>
              <a:rPr lang="en-US" sz="1200" i="1" dirty="0">
                <a:solidFill>
                  <a:srgbClr val="000000"/>
                </a:solidFill>
                <a:effectLst/>
                <a:latin typeface="Poppings"/>
                <a:ea typeface="Calibri" panose="020F0502020204030204" pitchFamily="34" charset="0"/>
                <a:cs typeface="Arial" panose="020B0604020202020204" pitchFamily="34" charset="0"/>
              </a:rPr>
              <a:t>Abide by all District policies and procedures pertinent to the council’s/committee’s purpose and to my role and responsibility as a member of the council/committee.</a:t>
            </a:r>
            <a:endParaRPr lang="en-US" sz="1200" i="1" dirty="0">
              <a:effectLst/>
              <a:latin typeface="Poppings"/>
              <a:ea typeface="Calibri" panose="020F0502020204030204" pitchFamily="34" charset="0"/>
              <a:cs typeface="Arial" panose="020B0604020202020204" pitchFamily="34" charset="0"/>
            </a:endParaRPr>
          </a:p>
          <a:p>
            <a:pPr marL="285750" marR="0" lvl="0" indent="-285750">
              <a:lnSpc>
                <a:spcPct val="107000"/>
              </a:lnSpc>
              <a:spcBef>
                <a:spcPts val="0"/>
              </a:spcBef>
              <a:spcAft>
                <a:spcPts val="0"/>
              </a:spcAft>
              <a:buFont typeface="Arial"/>
              <a:buChar char="•"/>
              <a:tabLst>
                <a:tab pos="400050" algn="l"/>
              </a:tabLst>
            </a:pPr>
            <a:r>
              <a:rPr lang="en-US" sz="1200" i="1" dirty="0">
                <a:solidFill>
                  <a:srgbClr val="000000"/>
                </a:solidFill>
                <a:effectLst/>
                <a:latin typeface="Poppings"/>
                <a:ea typeface="Calibri" panose="020F0502020204030204" pitchFamily="34" charset="0"/>
                <a:cs typeface="Arial" panose="020B0604020202020204" pitchFamily="34" charset="0"/>
              </a:rPr>
              <a:t>Refrain from slander.</a:t>
            </a:r>
            <a:endParaRPr lang="en-US" sz="1200" i="1" dirty="0">
              <a:effectLst/>
              <a:latin typeface="Poppings"/>
              <a:ea typeface="Calibri" panose="020F0502020204030204" pitchFamily="34" charset="0"/>
              <a:cs typeface="Arial" panose="020B0604020202020204" pitchFamily="34" charset="0"/>
            </a:endParaRPr>
          </a:p>
          <a:p>
            <a:pPr marL="285750" marR="0" lvl="0" indent="-285750">
              <a:lnSpc>
                <a:spcPct val="107000"/>
              </a:lnSpc>
              <a:spcBef>
                <a:spcPts val="0"/>
              </a:spcBef>
              <a:spcAft>
                <a:spcPts val="0"/>
              </a:spcAft>
              <a:buFont typeface="Arial"/>
              <a:buChar char="•"/>
              <a:tabLst>
                <a:tab pos="400050" algn="l"/>
              </a:tabLst>
            </a:pPr>
            <a:r>
              <a:rPr lang="en-US" sz="1200" i="1" dirty="0">
                <a:solidFill>
                  <a:srgbClr val="000000"/>
                </a:solidFill>
                <a:effectLst/>
                <a:latin typeface="Poppings"/>
                <a:ea typeface="Calibri" panose="020F0502020204030204" pitchFamily="34" charset="0"/>
                <a:cs typeface="Arial" panose="020B0604020202020204" pitchFamily="34" charset="0"/>
              </a:rPr>
              <a:t>Not use my role for personal benefit or financial gain.</a:t>
            </a:r>
            <a:endParaRPr lang="en-US" sz="1200" i="1" dirty="0">
              <a:effectLst/>
              <a:latin typeface="Poppings"/>
              <a:ea typeface="Calibri" panose="020F0502020204030204" pitchFamily="34" charset="0"/>
              <a:cs typeface="Arial" panose="020B0604020202020204" pitchFamily="34" charset="0"/>
            </a:endParaRPr>
          </a:p>
          <a:p>
            <a:endParaRPr lang="en-US" b="1" dirty="0"/>
          </a:p>
          <a:p>
            <a:r>
              <a:rPr lang="en-US" b="1" dirty="0"/>
              <a:t>Click</a:t>
            </a:r>
          </a:p>
          <a:p>
            <a:endParaRPr lang="en-US" b="1" dirty="0">
              <a:cs typeface="Calibri"/>
            </a:endParaRPr>
          </a:p>
          <a:p>
            <a:r>
              <a:rPr lang="en-US" dirty="0">
                <a:effectLst/>
                <a:latin typeface="Helvetica" pitchFamily="2" charset="0"/>
              </a:rPr>
              <a:t>Keep students a priority in making decisions.</a:t>
            </a:r>
          </a:p>
          <a:p>
            <a:r>
              <a:rPr lang="en-US" dirty="0">
                <a:effectLst/>
                <a:latin typeface="Helvetica" pitchFamily="2" charset="0"/>
              </a:rPr>
              <a:t>2. Listen attentively, speak respectfully, and not interrupt while another is speaking.</a:t>
            </a:r>
          </a:p>
          <a:p>
            <a:r>
              <a:rPr lang="en-US" dirty="0">
                <a:effectLst/>
                <a:latin typeface="Helvetica" pitchFamily="2" charset="0"/>
              </a:rPr>
              <a:t>3. Believe that we can agree to disagree and that there is more than one solution to a</a:t>
            </a:r>
          </a:p>
          <a:p>
            <a:r>
              <a:rPr lang="en-US" dirty="0">
                <a:effectLst/>
                <a:latin typeface="Helvetica" pitchFamily="2" charset="0"/>
              </a:rPr>
              <a:t>problem.</a:t>
            </a:r>
          </a:p>
          <a:p>
            <a:r>
              <a:rPr lang="en-US" dirty="0">
                <a:effectLst/>
                <a:latin typeface="Helvetica" pitchFamily="2" charset="0"/>
              </a:rPr>
              <a:t>4. Abide by all District policies and procedures pertinent to the council’s/committee’s</a:t>
            </a:r>
          </a:p>
          <a:p>
            <a:r>
              <a:rPr lang="en-US" dirty="0">
                <a:effectLst/>
                <a:latin typeface="Helvetica" pitchFamily="2" charset="0"/>
              </a:rPr>
              <a:t>purpose and to my role and responsibility as a member of the council/committee.</a:t>
            </a:r>
          </a:p>
          <a:p>
            <a:r>
              <a:rPr lang="en-US" dirty="0">
                <a:effectLst/>
                <a:latin typeface="Helvetica" pitchFamily="2" charset="0"/>
              </a:rPr>
              <a:t>5. Refrain from slander.</a:t>
            </a:r>
          </a:p>
          <a:p>
            <a:r>
              <a:rPr lang="en-US" dirty="0">
                <a:effectLst/>
                <a:latin typeface="Helvetica" pitchFamily="2" charset="0"/>
              </a:rPr>
              <a:t>6. Not use my role for personal benefit or financial gain.</a:t>
            </a:r>
          </a:p>
          <a:p>
            <a:r>
              <a:rPr lang="en-US" dirty="0">
                <a:effectLst/>
                <a:latin typeface="Helvetica" pitchFamily="2" charset="0"/>
              </a:rPr>
              <a:t>7. Disclose a conflict of interest, whether personal or financial and recuse me from debate</a:t>
            </a:r>
          </a:p>
          <a:p>
            <a:r>
              <a:rPr lang="en-US" dirty="0">
                <a:effectLst/>
                <a:latin typeface="Helvetica" pitchFamily="2" charset="0"/>
              </a:rPr>
              <a:t>or voting when necessary.</a:t>
            </a:r>
          </a:p>
          <a:p>
            <a:r>
              <a:rPr lang="en-US" dirty="0">
                <a:effectLst/>
                <a:latin typeface="Helvetica" pitchFamily="2" charset="0"/>
              </a:rPr>
              <a:t>8. Abide by the California Open Meeting Law of the Greene Act, District policy, bylaws,</a:t>
            </a:r>
          </a:p>
          <a:p>
            <a:r>
              <a:rPr lang="en-US" dirty="0">
                <a:effectLst/>
                <a:latin typeface="Helvetica" pitchFamily="2" charset="0"/>
              </a:rPr>
              <a:t>and selected Robert’s Rules of Order.</a:t>
            </a:r>
          </a:p>
          <a:p>
            <a:r>
              <a:rPr lang="en-US" dirty="0">
                <a:effectLst/>
                <a:latin typeface="Helvetica" pitchFamily="2" charset="0"/>
              </a:rPr>
              <a:t>9. Remove District property from any District facility only when authorized to do so.</a:t>
            </a:r>
          </a:p>
          <a:p>
            <a:r>
              <a:rPr lang="en-US" dirty="0">
                <a:effectLst/>
                <a:latin typeface="Helvetica" pitchFamily="2" charset="0"/>
              </a:rPr>
              <a:t>10. Confine my remarks on the issues discussed.</a:t>
            </a:r>
          </a:p>
          <a:p>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56577-DF65-4432-9437-3E108647D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38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a:t> Thank you!</a:t>
            </a:r>
          </a:p>
          <a:p>
            <a:r>
              <a:rPr lang="en-US"/>
              <a:t>Might I have another volunteer read the last 4 (7-10):</a:t>
            </a:r>
            <a:endParaRPr lang="en-US">
              <a:cs typeface="Calibri"/>
            </a:endParaRPr>
          </a:p>
          <a:p>
            <a:pPr>
              <a:tabLst>
                <a:tab pos="400050" algn="l"/>
              </a:tabLst>
            </a:pPr>
            <a:endParaRPr lang="en-US">
              <a:solidFill>
                <a:srgbClr val="000000"/>
              </a:solidFill>
              <a:latin typeface="Calibri"/>
              <a:ea typeface="Calibri" panose="020F0502020204030204" pitchFamily="34" charset="0"/>
              <a:cs typeface="Calibri"/>
            </a:endParaRPr>
          </a:p>
          <a:p>
            <a:pPr marL="285750" marR="0" lvl="0" indent="-285750">
              <a:lnSpc>
                <a:spcPct val="107000"/>
              </a:lnSpc>
              <a:spcBef>
                <a:spcPts val="0"/>
              </a:spcBef>
              <a:spcAft>
                <a:spcPts val="0"/>
              </a:spcAft>
              <a:buFont typeface="Arial"/>
              <a:buChar char="•"/>
              <a:tabLst>
                <a:tab pos="400050" algn="l"/>
              </a:tabLst>
            </a:pPr>
            <a:r>
              <a:rPr lang="en-US" sz="1200" i="1">
                <a:solidFill>
                  <a:srgbClr val="000000"/>
                </a:solidFill>
                <a:effectLst/>
                <a:latin typeface="Poppings"/>
                <a:ea typeface="Calibri" panose="020F0502020204030204" pitchFamily="34" charset="0"/>
                <a:cs typeface="Arial" panose="020B0604020202020204" pitchFamily="34" charset="0"/>
              </a:rPr>
              <a:t>Disclose a conflict of interest, whether personal or financial and recuse me from debate or voting when necessary.</a:t>
            </a:r>
            <a:endParaRPr lang="en-US" sz="1200" i="1">
              <a:effectLst/>
              <a:latin typeface="Poppings"/>
              <a:ea typeface="Calibri" panose="020F0502020204030204" pitchFamily="34" charset="0"/>
              <a:cs typeface="Arial" panose="020B0604020202020204" pitchFamily="34" charset="0"/>
            </a:endParaRPr>
          </a:p>
          <a:p>
            <a:pPr marL="285750" marR="0" lvl="0" indent="-285750">
              <a:lnSpc>
                <a:spcPct val="107000"/>
              </a:lnSpc>
              <a:spcBef>
                <a:spcPts val="0"/>
              </a:spcBef>
              <a:spcAft>
                <a:spcPts val="0"/>
              </a:spcAft>
              <a:buFont typeface="Arial"/>
              <a:buChar char="•"/>
              <a:tabLst>
                <a:tab pos="285750" algn="l"/>
              </a:tabLst>
            </a:pPr>
            <a:r>
              <a:rPr lang="en-US" sz="1200" i="1">
                <a:solidFill>
                  <a:srgbClr val="000000"/>
                </a:solidFill>
                <a:effectLst/>
                <a:latin typeface="Poppings"/>
                <a:ea typeface="Calibri" panose="020F0502020204030204" pitchFamily="34" charset="0"/>
                <a:cs typeface="Arial" panose="020B0604020202020204" pitchFamily="34" charset="0"/>
              </a:rPr>
              <a:t>Abide by the California Open Meeting Law of the Greene Act, District policy, bylaws, and selected Robert’s Rules of Order.</a:t>
            </a:r>
            <a:endParaRPr lang="en-US" sz="1200" i="1">
              <a:effectLst/>
              <a:latin typeface="Poppings"/>
              <a:ea typeface="Calibri" panose="020F0502020204030204" pitchFamily="34" charset="0"/>
              <a:cs typeface="Arial" panose="020B0604020202020204" pitchFamily="34" charset="0"/>
            </a:endParaRPr>
          </a:p>
          <a:p>
            <a:pPr marL="285750" marR="0" lvl="0" indent="-285750">
              <a:lnSpc>
                <a:spcPct val="107000"/>
              </a:lnSpc>
              <a:spcBef>
                <a:spcPts val="0"/>
              </a:spcBef>
              <a:spcAft>
                <a:spcPts val="0"/>
              </a:spcAft>
              <a:buFont typeface="Arial"/>
              <a:buChar char="•"/>
              <a:tabLst>
                <a:tab pos="285750" algn="l"/>
              </a:tabLst>
            </a:pPr>
            <a:r>
              <a:rPr lang="en-US" sz="1200" i="1">
                <a:solidFill>
                  <a:srgbClr val="000000"/>
                </a:solidFill>
                <a:effectLst/>
                <a:latin typeface="Poppings"/>
                <a:ea typeface="Calibri" panose="020F0502020204030204" pitchFamily="34" charset="0"/>
                <a:cs typeface="Arial" panose="020B0604020202020204" pitchFamily="34" charset="0"/>
              </a:rPr>
              <a:t>Remove District property from any District facility only when authorized to do so.</a:t>
            </a:r>
            <a:endParaRPr lang="en-US" sz="1200" i="1">
              <a:effectLst/>
              <a:latin typeface="Poppings"/>
              <a:ea typeface="Calibri" panose="020F0502020204030204" pitchFamily="34" charset="0"/>
              <a:cs typeface="Arial" panose="020B0604020202020204" pitchFamily="34" charset="0"/>
            </a:endParaRPr>
          </a:p>
          <a:p>
            <a:pPr marL="285750" marR="0" lvl="0" indent="-285750">
              <a:lnSpc>
                <a:spcPct val="107000"/>
              </a:lnSpc>
              <a:spcBef>
                <a:spcPts val="0"/>
              </a:spcBef>
              <a:spcAft>
                <a:spcPts val="0"/>
              </a:spcAft>
              <a:buFont typeface="Arial"/>
              <a:buChar char="•"/>
              <a:tabLst>
                <a:tab pos="400050" algn="l"/>
              </a:tabLst>
            </a:pPr>
            <a:r>
              <a:rPr lang="en-US" sz="1200" i="1">
                <a:solidFill>
                  <a:srgbClr val="000000"/>
                </a:solidFill>
                <a:effectLst/>
                <a:latin typeface="Poppings"/>
                <a:ea typeface="Calibri" panose="020F0502020204030204" pitchFamily="34" charset="0"/>
                <a:cs typeface="Arial" panose="020B0604020202020204" pitchFamily="34" charset="0"/>
              </a:rPr>
              <a:t>Confine my remarks on the issues discussed.</a:t>
            </a:r>
            <a:endParaRPr lang="en-US" sz="1200" i="1">
              <a:effectLst/>
              <a:latin typeface="Poppings"/>
              <a:ea typeface="Calibri" panose="020F0502020204030204" pitchFamily="34" charset="0"/>
              <a:cs typeface="Arial" panose="020B0604020202020204" pitchFamily="34" charset="0"/>
            </a:endParaRPr>
          </a:p>
          <a:p>
            <a:endParaRPr lang="en-US" b="0">
              <a:effectLst/>
              <a:latin typeface="Poppins" panose="00000500000000000000" pitchFamily="2" charset="0"/>
              <a:ea typeface="Calibri" panose="020F0502020204030204" pitchFamily="34" charset="0"/>
              <a:cs typeface="Poppins" panose="00000500000000000000" pitchFamily="2" charset="0"/>
            </a:endParaRPr>
          </a:p>
          <a:p>
            <a:r>
              <a:rPr lang="en-US"/>
              <a:t>Awesome! Are there any clarifying questions regarding the Norms? Let's move on.</a:t>
            </a:r>
            <a:endParaRPr lang="en-US">
              <a:cs typeface="Calibri"/>
            </a:endParaRPr>
          </a:p>
          <a:p>
            <a:endParaRPr lang="en-US" sz="1200" b="0" noProof="0">
              <a:solidFill>
                <a:srgbClr val="0070C0"/>
              </a:solidFill>
              <a:latin typeface="Poppins" panose="00000500000000000000" pitchFamily="2" charset="0"/>
              <a:cs typeface="Poppins" panose="00000500000000000000" pitchFamily="2" charset="0"/>
            </a:endParaRPr>
          </a:p>
          <a:p>
            <a:r>
              <a:rPr lang="en-US" b="1"/>
              <a:t>Click</a:t>
            </a:r>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56577-DF65-4432-9437-3E108647D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834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endParaRPr lang="en-US" dirty="0"/>
          </a:p>
          <a:p>
            <a:r>
              <a:rPr lang="en-US" dirty="0"/>
              <a:t>We have interpretation services if you are joining us on a computer.</a:t>
            </a:r>
          </a:p>
          <a:p>
            <a:r>
              <a:rPr lang="en-US" dirty="0"/>
              <a:t>I am sorry Chromebooks don’t offer the feature.  If you are on a Chromebook, please stay on your computer for so you can see us on the screen and use the chat feature.  For audio, join us via phone.</a:t>
            </a:r>
            <a:endParaRPr lang="en-US">
              <a:cs typeface="Calibri"/>
            </a:endParaRPr>
          </a:p>
          <a:p>
            <a:r>
              <a:rPr lang="en-US" dirty="0"/>
              <a:t>I will provide more guidance shortly.</a:t>
            </a:r>
          </a:p>
          <a:p>
            <a:endParaRPr lang="en-US" dirty="0"/>
          </a:p>
          <a:p>
            <a:r>
              <a:rPr lang="en-US" dirty="0"/>
              <a:t>For those that are on the computer, please click on the globe icon at the bottom of the screen.</a:t>
            </a:r>
            <a:endParaRPr lang="en-US" dirty="0">
              <a:cs typeface="Calibri"/>
            </a:endParaRPr>
          </a:p>
          <a:p>
            <a:r>
              <a:rPr lang="en-US" dirty="0"/>
              <a:t>Select your language of preference.</a:t>
            </a:r>
          </a:p>
          <a:p>
            <a:r>
              <a:rPr lang="en-US" dirty="0"/>
              <a:t>You will engage and listen to the presentation in the language you select.</a:t>
            </a:r>
          </a:p>
          <a:p>
            <a:r>
              <a:rPr lang="en-US" b="1" dirty="0"/>
              <a:t>Click</a:t>
            </a:r>
          </a:p>
          <a:p>
            <a:endParaRPr lang="en-US" dirty="0"/>
          </a:p>
          <a:p>
            <a:r>
              <a:rPr lang="es-CO" b="1" dirty="0"/>
              <a:t>Diga:</a:t>
            </a:r>
            <a:r>
              <a:rPr lang="en-US" dirty="0"/>
              <a:t> </a:t>
            </a:r>
          </a:p>
          <a:p>
            <a:r>
              <a:rPr lang="es-CO" dirty="0"/>
              <a:t>Tenemos servicios de interpretación, si nos acompaña a través de una computadora.</a:t>
            </a:r>
            <a:r>
              <a:rPr lang="en-US" dirty="0"/>
              <a:t> </a:t>
            </a:r>
            <a:endParaRPr lang="en-US" dirty="0">
              <a:cs typeface="Calibri"/>
            </a:endParaRPr>
          </a:p>
          <a:p>
            <a:r>
              <a:rPr lang="es-CO" dirty="0"/>
              <a:t>Desafortunadamente los </a:t>
            </a:r>
            <a:r>
              <a:rPr lang="es-CO" dirty="0" err="1"/>
              <a:t>Chromebooks</a:t>
            </a:r>
            <a:r>
              <a:rPr lang="es-CO" dirty="0"/>
              <a:t> no ofrecen esta característica.  Si está usando un Chromebook, quédese en la computadora para que pueda ver la presentación en una pantalla más grande y usar el chat.  Pero, puede usar su teléfono para escuchar el audio.</a:t>
            </a:r>
            <a:r>
              <a:rPr lang="en-US" dirty="0"/>
              <a:t> </a:t>
            </a:r>
            <a:endParaRPr lang="en-US" dirty="0">
              <a:cs typeface="Calibri"/>
            </a:endParaRPr>
          </a:p>
          <a:p>
            <a:r>
              <a:rPr lang="es-CO" dirty="0"/>
              <a:t>Daré más instrucciones a continuación.</a:t>
            </a:r>
            <a:r>
              <a:rPr lang="en-US" dirty="0"/>
              <a:t> </a:t>
            </a:r>
          </a:p>
          <a:p>
            <a:endParaRPr lang="en-US" dirty="0">
              <a:cs typeface="Calibri"/>
            </a:endParaRPr>
          </a:p>
          <a:p>
            <a:r>
              <a:rPr lang="es-CO" dirty="0"/>
              <a:t>Para los que nos acompañan en una computadora, haga clic en el símbolo del mundo en la parte de abajo de la pantalla.</a:t>
            </a:r>
            <a:r>
              <a:rPr lang="en-US" dirty="0"/>
              <a:t> </a:t>
            </a:r>
            <a:endParaRPr lang="en-US" dirty="0">
              <a:cs typeface="Calibri"/>
            </a:endParaRPr>
          </a:p>
          <a:p>
            <a:r>
              <a:rPr lang="es-CO" dirty="0"/>
              <a:t>Seleccione su idioma de preferencia.</a:t>
            </a:r>
            <a:r>
              <a:rPr lang="en-US" dirty="0"/>
              <a:t> </a:t>
            </a:r>
            <a:endParaRPr lang="en-US" dirty="0">
              <a:cs typeface="Calibri"/>
            </a:endParaRPr>
          </a:p>
          <a:p>
            <a:r>
              <a:rPr lang="es-CO" dirty="0"/>
              <a:t> </a:t>
            </a:r>
            <a:r>
              <a:rPr lang="en-US" dirty="0"/>
              <a:t> </a:t>
            </a:r>
            <a:endParaRPr lang="en-US" dirty="0">
              <a:cs typeface="Calibri"/>
            </a:endParaRPr>
          </a:p>
          <a:p>
            <a:r>
              <a:rPr lang="es-CO" dirty="0"/>
              <a:t>Participará y escuchará la presentación en el idioma que seleccione.</a:t>
            </a:r>
            <a:r>
              <a:rPr lang="en-US" dirty="0"/>
              <a:t> </a:t>
            </a:r>
            <a:endParaRPr lang="en-US" dirty="0">
              <a:cs typeface="Calibri"/>
            </a:endParaRPr>
          </a:p>
          <a:p>
            <a:r>
              <a:rPr lang="es-CO" dirty="0"/>
              <a:t> </a:t>
            </a:r>
            <a:r>
              <a:rPr lang="en-US" dirty="0"/>
              <a:t> </a:t>
            </a:r>
            <a:endParaRPr lang="en-US" dirty="0">
              <a:cs typeface="Calibri"/>
            </a:endParaRPr>
          </a:p>
          <a:p>
            <a:r>
              <a:rPr lang="es-CO" b="1" dirty="0"/>
              <a:t>Clic</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7F77EFE-4655-564D-AE33-2E2A2E0DF702}" type="slidenum">
              <a:rPr lang="en-US" smtClean="0"/>
              <a:t>2</a:t>
            </a:fld>
            <a:endParaRPr lang="en-US"/>
          </a:p>
        </p:txBody>
      </p:sp>
      <p:sp>
        <p:nvSpPr>
          <p:cNvPr id="5" name="Footer Placeholder 4">
            <a:extLst>
              <a:ext uri="{FF2B5EF4-FFF2-40B4-BE49-F238E27FC236}">
                <a16:creationId xmlns:a16="http://schemas.microsoft.com/office/drawing/2014/main" id="{3B18B51F-4699-4BB3-94C1-004B988A4293}"/>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818645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r>
              <a:rPr lang="en-US"/>
              <a:t>Let's continue. Might I have a volunteer read the introduction and 1-4?</a:t>
            </a:r>
            <a:endParaRPr lang="en-US">
              <a:cs typeface="Calibri"/>
            </a:endParaRPr>
          </a:p>
          <a:p>
            <a:pPr marL="0" marR="0">
              <a:lnSpc>
                <a:spcPct val="107000"/>
              </a:lnSpc>
              <a:spcBef>
                <a:spcPts val="0"/>
              </a:spcBef>
              <a:spcAft>
                <a:spcPts val="0"/>
              </a:spcAft>
              <a:tabLst>
                <a:tab pos="400050" algn="l"/>
              </a:tabLst>
            </a:pPr>
            <a:r>
              <a:rPr lang="en-US" sz="1200" b="1" i="1" u="sng">
                <a:effectLst/>
                <a:latin typeface="Poppings"/>
                <a:ea typeface="Calibri" panose="020F0502020204030204" pitchFamily="34" charset="0"/>
                <a:cs typeface="Arial" panose="020B0604020202020204" pitchFamily="34" charset="0"/>
              </a:rPr>
              <a:t>I will not disturb the assembly by doing any of the following in meetings or anytime I am present, on or adjacent to a LAUSD site</a:t>
            </a:r>
            <a:r>
              <a:rPr lang="en-US" sz="1200" b="1" i="1">
                <a:effectLst/>
                <a:latin typeface="Poppings"/>
                <a:ea typeface="Calibri" panose="020F0502020204030204" pitchFamily="34" charset="0"/>
                <a:cs typeface="Arial" panose="020B0604020202020204" pitchFamily="34" charset="0"/>
              </a:rPr>
              <a:t>:</a:t>
            </a:r>
          </a:p>
          <a:p>
            <a:pPr marL="342900" marR="0" lvl="0" indent="-342900">
              <a:lnSpc>
                <a:spcPct val="107000"/>
              </a:lnSpc>
              <a:spcBef>
                <a:spcPts val="0"/>
              </a:spcBef>
              <a:spcAft>
                <a:spcPts val="0"/>
              </a:spcAft>
              <a:buFont typeface="+mj-lt"/>
              <a:buAutoNum type="arabicPeriod"/>
            </a:pPr>
            <a:r>
              <a:rPr lang="en-US" sz="1200" i="1">
                <a:effectLst/>
                <a:latin typeface="Poppings"/>
                <a:ea typeface="Calibri" panose="020F0502020204030204" pitchFamily="34" charset="0"/>
                <a:cs typeface="Arial" panose="020B0604020202020204" pitchFamily="34" charset="0"/>
              </a:rPr>
              <a:t>Making personal or derogatory comments related to any person’s ethnicity, race, sexual orientation, gender, age, disability, native language, immigration status, or religion.</a:t>
            </a:r>
          </a:p>
          <a:p>
            <a:pPr marL="342900" marR="0" lvl="0" indent="-342900">
              <a:lnSpc>
                <a:spcPct val="107000"/>
              </a:lnSpc>
              <a:spcBef>
                <a:spcPts val="0"/>
              </a:spcBef>
              <a:spcAft>
                <a:spcPts val="0"/>
              </a:spcAft>
              <a:buFont typeface="+mj-lt"/>
              <a:buAutoNum type="arabicPeriod"/>
            </a:pPr>
            <a:r>
              <a:rPr lang="en-US" sz="1200" i="1">
                <a:effectLst/>
                <a:latin typeface="Poppings"/>
                <a:ea typeface="Calibri" panose="020F0502020204030204" pitchFamily="34" charset="0"/>
                <a:cs typeface="Arial" panose="020B0604020202020204" pitchFamily="34" charset="0"/>
              </a:rPr>
              <a:t>Engaging in name-calling, the use of profanity, or cursing, or yelling.</a:t>
            </a:r>
          </a:p>
          <a:p>
            <a:pPr marL="342900" marR="0" lvl="0" indent="-342900">
              <a:lnSpc>
                <a:spcPct val="107000"/>
              </a:lnSpc>
              <a:spcBef>
                <a:spcPts val="0"/>
              </a:spcBef>
              <a:spcAft>
                <a:spcPts val="0"/>
              </a:spcAft>
              <a:buFont typeface="+mj-lt"/>
              <a:buAutoNum type="arabicPeriod"/>
            </a:pPr>
            <a:r>
              <a:rPr lang="en-US" sz="1200" i="1">
                <a:effectLst/>
                <a:latin typeface="Poppings"/>
                <a:ea typeface="Calibri" panose="020F0502020204030204" pitchFamily="34" charset="0"/>
                <a:cs typeface="Arial" panose="020B0604020202020204" pitchFamily="34" charset="0"/>
              </a:rPr>
              <a:t>Threatening or engaging in verbal or physical attacks on any individual or group.</a:t>
            </a:r>
          </a:p>
          <a:p>
            <a:pPr marL="342900" marR="0" lvl="0" indent="-342900">
              <a:lnSpc>
                <a:spcPct val="107000"/>
              </a:lnSpc>
              <a:spcBef>
                <a:spcPts val="0"/>
              </a:spcBef>
              <a:spcAft>
                <a:spcPts val="0"/>
              </a:spcAft>
              <a:buFont typeface="+mj-lt"/>
              <a:buAutoNum type="arabicPeriod"/>
            </a:pPr>
            <a:r>
              <a:rPr lang="en-US" sz="1200" i="1">
                <a:effectLst/>
                <a:latin typeface="Poppings"/>
                <a:ea typeface="Calibri" panose="020F0502020204030204" pitchFamily="34" charset="0"/>
                <a:cs typeface="Arial" panose="020B0604020202020204" pitchFamily="34" charset="0"/>
              </a:rPr>
              <a:t>Stall the deliberations or action of the council or committee by encouraging unnecessary delays.</a:t>
            </a:r>
          </a:p>
          <a:p>
            <a:endParaRPr lang="en-US" b="0">
              <a:effectLst/>
              <a:latin typeface="Poppins" panose="00000500000000000000" pitchFamily="2" charset="0"/>
              <a:ea typeface="Calibri" panose="020F0502020204030204" pitchFamily="34" charset="0"/>
              <a:cs typeface="Poppins" panose="00000500000000000000" pitchFamily="2" charset="0"/>
            </a:endParaRPr>
          </a:p>
          <a:p>
            <a:r>
              <a:rPr lang="en-US" b="1"/>
              <a:t>Click</a:t>
            </a:r>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56577-DF65-4432-9437-3E108647D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595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ffectLst/>
                <a:latin typeface="Poppins"/>
                <a:ea typeface="Calibri" panose="020F0502020204030204" pitchFamily="34" charset="0"/>
                <a:cs typeface="Poppins"/>
              </a:rPr>
              <a:t>Say:</a:t>
            </a:r>
            <a:r>
              <a:rPr lang="en-US" b="1">
                <a:latin typeface="Poppins"/>
                <a:ea typeface="Calibri" panose="020F0502020204030204" pitchFamily="34" charset="0"/>
                <a:cs typeface="Poppins"/>
              </a:rPr>
              <a:t> </a:t>
            </a:r>
            <a:r>
              <a:rPr lang="en-US" sz="1200">
                <a:effectLst/>
                <a:latin typeface="Poppings"/>
                <a:ea typeface="Calibri" panose="020F0502020204030204" pitchFamily="34" charset="0"/>
                <a:cs typeface="Arial" panose="020B0604020202020204" pitchFamily="34" charset="0"/>
              </a:rPr>
              <a:t>I will read the following paragraph:</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effectLst/>
                <a:latin typeface="Poppings"/>
                <a:ea typeface="Calibri" panose="020F0502020204030204" pitchFamily="34" charset="0"/>
                <a:cs typeface="Arial" panose="020B0604020202020204" pitchFamily="34" charset="0"/>
              </a:rPr>
              <a:t>I understand and acknowledge receiving these Operating Norms and Code of Conduct as a member of the (</a:t>
            </a:r>
            <a:r>
              <a:rPr lang="en-US" sz="1200" i="1" u="sng">
                <a:effectLst/>
                <a:latin typeface="Poppings"/>
                <a:ea typeface="Calibri" panose="020F0502020204030204" pitchFamily="34" charset="0"/>
                <a:cs typeface="Arial" panose="020B0604020202020204" pitchFamily="34" charset="0"/>
              </a:rPr>
              <a:t>		)</a:t>
            </a:r>
            <a:r>
              <a:rPr lang="en-US" sz="1200" i="1">
                <a:effectLst/>
                <a:latin typeface="Poppings"/>
                <a:ea typeface="Calibri" panose="020F0502020204030204" pitchFamily="34" charset="0"/>
                <a:cs typeface="Arial" panose="020B0604020202020204" pitchFamily="34" charset="0"/>
              </a:rPr>
              <a:t> council/committee; and I understand that if I do not adhere to these Operating Norms and Code of Conduct, regardless of my signature below, District staff may suspend and/or terminate my membership on the council/committee.</a:t>
            </a:r>
          </a:p>
          <a:p>
            <a:endParaRPr lang="en-US" sz="1200" b="0" noProof="0">
              <a:solidFill>
                <a:srgbClr val="0070C0"/>
              </a:solidFill>
              <a:latin typeface="Poppins" panose="00000500000000000000" pitchFamily="2" charset="0"/>
              <a:cs typeface="Poppins" panose="00000500000000000000" pitchFamily="2" charset="0"/>
            </a:endParaRPr>
          </a:p>
          <a:p>
            <a:r>
              <a:rPr lang="en-US">
                <a:latin typeface="Poppings"/>
                <a:cs typeface="Arial" panose="020B0604020202020204" pitchFamily="34" charset="0"/>
              </a:rPr>
              <a:t>The one thing that you need to know as officers is that, regardless of whether this document is signed or not, all members are held to this standard or expectation.</a:t>
            </a:r>
          </a:p>
          <a:p>
            <a:r>
              <a:rPr lang="en-US">
                <a:latin typeface="Poppings"/>
                <a:cs typeface="Arial" panose="020B0604020202020204" pitchFamily="34" charset="0"/>
              </a:rPr>
              <a:t>School Site Council is about supporting our students' education and closing the achievement gap.</a:t>
            </a:r>
          </a:p>
          <a:p>
            <a:r>
              <a:rPr lang="en-US">
                <a:latin typeface="Poppings"/>
                <a:cs typeface="Arial" panose="020B0604020202020204" pitchFamily="34" charset="0"/>
              </a:rPr>
              <a:t>As leaders, we lead with respect not only for each other, but for all present.</a:t>
            </a:r>
          </a:p>
          <a:p>
            <a:endParaRPr lang="en-US" b="1"/>
          </a:p>
          <a:p>
            <a:r>
              <a:rPr lang="en-US" b="1"/>
              <a:t>Click</a:t>
            </a:r>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56577-DF65-4432-9437-3E108647D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121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What is the purpose of the ELAC Bylaws?</a:t>
            </a:r>
          </a:p>
          <a:p>
            <a:endParaRPr lang="en-US" b="0" dirty="0"/>
          </a:p>
          <a:p>
            <a:r>
              <a:rPr lang="en-US" b="0" dirty="0"/>
              <a:t>May I have a volunteer to read the slide?</a:t>
            </a:r>
          </a:p>
          <a:p>
            <a:endParaRPr lang="en-US" dirty="0"/>
          </a:p>
          <a:p>
            <a:r>
              <a:rPr lang="en-US" dirty="0"/>
              <a:t>The</a:t>
            </a:r>
            <a:r>
              <a:rPr lang="en-US" baseline="0" dirty="0"/>
              <a:t> bylaws provide specific guidance to members regarding the following:</a:t>
            </a:r>
          </a:p>
          <a:p>
            <a:endParaRPr lang="en-US" baseline="0" dirty="0"/>
          </a:p>
          <a:p>
            <a:r>
              <a:rPr lang="en-US" baseline="0" dirty="0"/>
              <a:t>1) Duties and Functions</a:t>
            </a:r>
          </a:p>
          <a:p>
            <a:r>
              <a:rPr lang="en-US" baseline="0" dirty="0"/>
              <a:t>2) Membership</a:t>
            </a:r>
          </a:p>
          <a:p>
            <a:pPr marL="628650" lvl="1" indent="-171450">
              <a:buFont typeface="Arial" panose="020B0604020202020204" pitchFamily="34" charset="0"/>
              <a:buChar char="•"/>
            </a:pPr>
            <a:r>
              <a:rPr lang="en-US" baseline="0" dirty="0"/>
              <a:t>Composition</a:t>
            </a:r>
          </a:p>
          <a:p>
            <a:pPr marL="628650" lvl="1" indent="-171450">
              <a:buFont typeface="Arial" panose="020B0604020202020204" pitchFamily="34" charset="0"/>
              <a:buChar char="•"/>
            </a:pPr>
            <a:r>
              <a:rPr lang="en-US" baseline="0" dirty="0"/>
              <a:t>Term of Membership</a:t>
            </a:r>
          </a:p>
          <a:p>
            <a:pPr marL="628650" lvl="1" indent="-171450">
              <a:buFont typeface="Arial" panose="020B0604020202020204" pitchFamily="34" charset="0"/>
              <a:buChar char="•"/>
            </a:pPr>
            <a:r>
              <a:rPr lang="en-US" baseline="0" dirty="0"/>
              <a:t>Voting Rights</a:t>
            </a:r>
          </a:p>
          <a:p>
            <a:pPr marL="628650" lvl="1" indent="-171450">
              <a:buFont typeface="Arial" panose="020B0604020202020204" pitchFamily="34" charset="0"/>
              <a:buChar char="•"/>
            </a:pPr>
            <a:r>
              <a:rPr lang="en-US" baseline="0" dirty="0"/>
              <a:t>Termination of Membership</a:t>
            </a:r>
          </a:p>
          <a:p>
            <a:pPr marL="628650" lvl="1" indent="-171450">
              <a:buFont typeface="Arial" panose="020B0604020202020204" pitchFamily="34" charset="0"/>
              <a:buChar char="•"/>
            </a:pPr>
            <a:r>
              <a:rPr lang="en-US" baseline="0" dirty="0"/>
              <a:t>Transfer of Membership</a:t>
            </a:r>
          </a:p>
          <a:p>
            <a:pPr marL="628650" lvl="1" indent="-171450">
              <a:buFont typeface="Arial" panose="020B0604020202020204" pitchFamily="34" charset="0"/>
              <a:buChar char="•"/>
            </a:pPr>
            <a:r>
              <a:rPr lang="en-US" baseline="0" dirty="0"/>
              <a:t>Vacancy</a:t>
            </a:r>
          </a:p>
          <a:p>
            <a:r>
              <a:rPr lang="en-US" baseline="0" dirty="0"/>
              <a:t>3) Officers and Duties</a:t>
            </a:r>
          </a:p>
          <a:p>
            <a:pPr marL="628650" lvl="1" indent="-171450">
              <a:buFont typeface="Arial" panose="020B0604020202020204" pitchFamily="34" charset="0"/>
              <a:buChar char="•"/>
            </a:pPr>
            <a:r>
              <a:rPr lang="en-US" baseline="0" dirty="0"/>
              <a:t>Officers and Terms of Office</a:t>
            </a:r>
          </a:p>
          <a:p>
            <a:pPr marL="628650" lvl="1" indent="-171450">
              <a:buFont typeface="Arial" panose="020B0604020202020204" pitchFamily="34" charset="0"/>
              <a:buChar char="•"/>
            </a:pPr>
            <a:r>
              <a:rPr lang="en-US" baseline="0" dirty="0"/>
              <a:t>Officers Duties</a:t>
            </a:r>
          </a:p>
          <a:p>
            <a:r>
              <a:rPr lang="en-US" baseline="0" dirty="0"/>
              <a:t>4) Committees</a:t>
            </a:r>
          </a:p>
          <a:p>
            <a:pPr marL="628650" lvl="1" indent="-171450">
              <a:buFont typeface="Arial" panose="020B0604020202020204" pitchFamily="34" charset="0"/>
              <a:buChar char="•"/>
            </a:pPr>
            <a:r>
              <a:rPr lang="en-US" baseline="0" dirty="0"/>
              <a:t>Other Standing and Special Committees</a:t>
            </a:r>
          </a:p>
          <a:p>
            <a:pPr marL="628650" lvl="1" indent="-171450">
              <a:buFont typeface="Arial" panose="020B0604020202020204" pitchFamily="34" charset="0"/>
              <a:buChar char="•"/>
            </a:pPr>
            <a:r>
              <a:rPr lang="en-US" baseline="0" dirty="0"/>
              <a:t>Membership</a:t>
            </a:r>
          </a:p>
          <a:p>
            <a:pPr marL="628650" lvl="1" indent="-171450">
              <a:buFont typeface="Arial" panose="020B0604020202020204" pitchFamily="34" charset="0"/>
              <a:buChar char="•"/>
            </a:pPr>
            <a:r>
              <a:rPr lang="en-US" baseline="0" dirty="0"/>
              <a:t>Terms of Membership</a:t>
            </a:r>
          </a:p>
          <a:p>
            <a:pPr marL="628650" lvl="1" indent="-171450">
              <a:buFont typeface="Arial" panose="020B0604020202020204" pitchFamily="34" charset="0"/>
              <a:buChar char="•"/>
            </a:pPr>
            <a:r>
              <a:rPr lang="en-US" baseline="0" dirty="0"/>
              <a:t>Rules</a:t>
            </a:r>
          </a:p>
          <a:p>
            <a:r>
              <a:rPr lang="en-US" baseline="0" dirty="0"/>
              <a:t>5) Meetings of the ELAC</a:t>
            </a:r>
          </a:p>
          <a:p>
            <a:pPr marL="628650" lvl="1" indent="-171450">
              <a:buFont typeface="Arial" panose="020B0604020202020204" pitchFamily="34" charset="0"/>
              <a:buChar char="•"/>
            </a:pPr>
            <a:r>
              <a:rPr lang="en-US" baseline="0" dirty="0"/>
              <a:t>Schedule</a:t>
            </a:r>
          </a:p>
          <a:p>
            <a:pPr marL="628650" lvl="1" indent="-171450">
              <a:buFont typeface="Arial" panose="020B0604020202020204" pitchFamily="34" charset="0"/>
              <a:buChar char="•"/>
            </a:pPr>
            <a:r>
              <a:rPr lang="en-US" baseline="0" dirty="0"/>
              <a:t>Quorum</a:t>
            </a:r>
          </a:p>
          <a:p>
            <a:pPr marL="628650" lvl="1" indent="-171450">
              <a:buFont typeface="Arial" panose="020B0604020202020204" pitchFamily="34" charset="0"/>
              <a:buChar char="•"/>
            </a:pPr>
            <a:r>
              <a:rPr lang="en-US" baseline="0" dirty="0"/>
              <a:t>Location of Meetings</a:t>
            </a:r>
          </a:p>
          <a:p>
            <a:pPr marL="628650" lvl="1" indent="-171450">
              <a:buFont typeface="Arial" panose="020B0604020202020204" pitchFamily="34" charset="0"/>
              <a:buChar char="•"/>
            </a:pPr>
            <a:r>
              <a:rPr lang="en-US" baseline="0" dirty="0"/>
              <a:t>Notice of Meetings</a:t>
            </a:r>
          </a:p>
          <a:p>
            <a:pPr marL="628650" lvl="1" indent="-171450">
              <a:buFont typeface="Arial" panose="020B0604020202020204" pitchFamily="34" charset="0"/>
              <a:buChar char="•"/>
            </a:pPr>
            <a:r>
              <a:rPr lang="en-US" baseline="0" dirty="0"/>
              <a:t>Conduct of Meetings</a:t>
            </a:r>
          </a:p>
          <a:p>
            <a:pPr marL="628650" lvl="1" indent="-171450">
              <a:buFont typeface="Arial" panose="020B0604020202020204" pitchFamily="34" charset="0"/>
              <a:buChar char="•"/>
            </a:pPr>
            <a:r>
              <a:rPr lang="en-US" baseline="0" dirty="0"/>
              <a:t>Meetings Open to the Public</a:t>
            </a:r>
          </a:p>
          <a:p>
            <a:r>
              <a:rPr lang="en-US" baseline="0" dirty="0"/>
              <a:t>6) Bylaws</a:t>
            </a:r>
          </a:p>
          <a:p>
            <a:pPr marL="628650" lvl="1" indent="-171450">
              <a:buFont typeface="Arial" panose="020B0604020202020204" pitchFamily="34" charset="0"/>
              <a:buChar char="•"/>
            </a:pPr>
            <a:r>
              <a:rPr lang="en-US" baseline="0" dirty="0"/>
              <a:t>Standard Bylaws</a:t>
            </a:r>
          </a:p>
          <a:p>
            <a:pPr marL="628650" lvl="1" indent="-171450">
              <a:buFont typeface="Arial" panose="020B0604020202020204" pitchFamily="34" charset="0"/>
              <a:buChar char="•"/>
            </a:pPr>
            <a:r>
              <a:rPr lang="en-US" baseline="0" dirty="0"/>
              <a:t>Modifying Bylaws</a:t>
            </a:r>
          </a:p>
          <a:p>
            <a:pPr marL="628650" lvl="1" indent="-171450">
              <a:buFont typeface="Arial" panose="020B0604020202020204" pitchFamily="34" charset="0"/>
              <a:buChar char="•"/>
            </a:pPr>
            <a:r>
              <a:rPr lang="en-US" baseline="0" dirty="0"/>
              <a:t>Amending Bylaws</a:t>
            </a:r>
          </a:p>
          <a:p>
            <a:endParaRPr lang="en-US" dirty="0"/>
          </a:p>
          <a:p>
            <a:r>
              <a:rPr lang="en-US" b="0" dirty="0"/>
              <a:t>Thank you</a:t>
            </a:r>
          </a:p>
          <a:p>
            <a:endParaRPr lang="en-US" b="1" dirty="0"/>
          </a:p>
          <a:p>
            <a:endParaRPr lang="en-US" dirty="0"/>
          </a:p>
        </p:txBody>
      </p:sp>
      <p:sp>
        <p:nvSpPr>
          <p:cNvPr id="4" name="Slide Number Placeholder 3"/>
          <p:cNvSpPr>
            <a:spLocks noGrp="1"/>
          </p:cNvSpPr>
          <p:nvPr>
            <p:ph type="sldNum" sz="quarter" idx="5"/>
          </p:nvPr>
        </p:nvSpPr>
        <p:spPr/>
        <p:txBody>
          <a:bodyPr/>
          <a:lstStyle/>
          <a:p>
            <a:fld id="{723A3C38-2209-4166-B4A8-1059C93D4955}" type="slidenum">
              <a:rPr lang="en-US" smtClean="0"/>
              <a:t>22</a:t>
            </a:fld>
            <a:endParaRPr lang="en-US"/>
          </a:p>
        </p:txBody>
      </p:sp>
      <p:sp>
        <p:nvSpPr>
          <p:cNvPr id="5" name="Footer Placeholder 4">
            <a:extLst>
              <a:ext uri="{FF2B5EF4-FFF2-40B4-BE49-F238E27FC236}">
                <a16:creationId xmlns:a16="http://schemas.microsoft.com/office/drawing/2014/main" id="{4CD93819-7A47-4E73-80DA-82EC1C7528C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155092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a:t> We're going to do another  "waterfall activity" 1) I'm going to show you the question and ask you to write your answer in the chat. (Don't press enter until I say "waterfall". 2) Once I say "waterfall", you will all press enter at the same time. You will begin to see all the responses coming in. </a:t>
            </a:r>
            <a:endParaRPr lang="en-US">
              <a:cs typeface="Calibri"/>
            </a:endParaRPr>
          </a:p>
          <a:p>
            <a:r>
              <a:rPr lang="en-US"/>
              <a:t>Are you ready?</a:t>
            </a:r>
            <a:endParaRPr lang="en-US">
              <a:cs typeface="Calibri"/>
            </a:endParaRPr>
          </a:p>
          <a:p>
            <a:endParaRPr lang="en-US"/>
          </a:p>
          <a:p>
            <a:r>
              <a:rPr lang="en-US" b="1"/>
              <a:t>Click (question will fly in)</a:t>
            </a:r>
            <a:endParaRPr lang="en-US" b="1">
              <a:cs typeface="Calibri"/>
            </a:endParaRPr>
          </a:p>
          <a:p>
            <a:r>
              <a:rPr lang="en-US" b="1"/>
              <a:t>Say: </a:t>
            </a:r>
            <a:endParaRPr lang="en-US" b="1">
              <a:cs typeface="Calibri"/>
            </a:endParaRPr>
          </a:p>
          <a:p>
            <a:endParaRPr lang="en-US"/>
          </a:p>
          <a:p>
            <a:r>
              <a:rPr lang="en-US"/>
              <a:t>Why do you think these three documents are key to the organization of the ELAC?</a:t>
            </a:r>
            <a:endParaRPr lang="en-US">
              <a:cs typeface="Calibri"/>
            </a:endParaRPr>
          </a:p>
          <a:p>
            <a:endParaRPr lang="en-US"/>
          </a:p>
          <a:p>
            <a:r>
              <a:rPr lang="en-US" b="1"/>
              <a:t>Do: </a:t>
            </a:r>
            <a:r>
              <a:rPr lang="en-US"/>
              <a:t>Read one or two responses out loud, thank participants, and move on to the next slide.</a:t>
            </a:r>
            <a:endParaRPr lang="en-US">
              <a:cs typeface="Calibri"/>
            </a:endParaRPr>
          </a:p>
          <a:p>
            <a:endParaRPr lang="en-US"/>
          </a:p>
          <a:p>
            <a:endParaRPr lang="en-US" b="1">
              <a:cs typeface="Calibri"/>
            </a:endParaRPr>
          </a:p>
          <a:p>
            <a:r>
              <a:rPr lang="en-US"/>
              <a:t> </a:t>
            </a:r>
            <a:endParaRPr lang="en-US">
              <a:cs typeface="Calibri"/>
            </a:endParaRPr>
          </a:p>
          <a:p>
            <a:endParaRPr lang="en-US"/>
          </a:p>
          <a:p>
            <a:endParaRPr lang="en-US" b="1" u="sng">
              <a:cs typeface="Calibri"/>
            </a:endParaRPr>
          </a:p>
        </p:txBody>
      </p:sp>
      <p:sp>
        <p:nvSpPr>
          <p:cNvPr id="4" name="Slide Number Placeholder 3"/>
          <p:cNvSpPr>
            <a:spLocks noGrp="1"/>
          </p:cNvSpPr>
          <p:nvPr>
            <p:ph type="sldNum" sz="quarter" idx="5"/>
          </p:nvPr>
        </p:nvSpPr>
        <p:spPr/>
        <p:txBody>
          <a:bodyPr/>
          <a:lstStyle/>
          <a:p>
            <a:fld id="{723A3C38-2209-4166-B4A8-1059C93D4955}" type="slidenum">
              <a:rPr lang="en-US" smtClean="0"/>
              <a:t>23</a:t>
            </a:fld>
            <a:endParaRPr lang="en-US"/>
          </a:p>
        </p:txBody>
      </p:sp>
      <p:sp>
        <p:nvSpPr>
          <p:cNvPr id="5" name="Footer Placeholder 4">
            <a:extLst>
              <a:ext uri="{FF2B5EF4-FFF2-40B4-BE49-F238E27FC236}">
                <a16:creationId xmlns:a16="http://schemas.microsoft.com/office/drawing/2014/main" id="{0584D147-8DC2-4B81-B4BC-B3063AEFC64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536014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Now that you know a little more about your role as and SSC Member it is important for you to remember that </a:t>
            </a:r>
            <a:r>
              <a:rPr lang="en-US" b="1" dirty="0"/>
              <a:t>Your Voice Matters</a:t>
            </a:r>
          </a:p>
          <a:p>
            <a:endParaRPr lang="en-US" b="1" dirty="0"/>
          </a:p>
          <a:p>
            <a:r>
              <a:rPr lang="en-US" b="1" dirty="0"/>
              <a:t>Click</a:t>
            </a:r>
          </a:p>
          <a:p>
            <a:endParaRPr lang="en-US" b="1" dirty="0">
              <a:cs typeface="Calibri" panose="020F0502020204030204"/>
            </a:endParaRPr>
          </a:p>
          <a:p>
            <a:r>
              <a:rPr lang="es-CO" b="1" dirty="0"/>
              <a:t>Diga:  </a:t>
            </a:r>
            <a:r>
              <a:rPr lang="es-CO" dirty="0"/>
              <a:t>Ahora que conocen un poquito más acerca de su función como miembros del SSC, es importante que recuerden que </a:t>
            </a:r>
            <a:r>
              <a:rPr lang="es-CO" b="1" dirty="0"/>
              <a:t>su voz es importante</a:t>
            </a:r>
            <a:r>
              <a:rPr lang="es-CO" dirty="0"/>
              <a:t>.</a:t>
            </a:r>
            <a:r>
              <a:rPr lang="en-US" dirty="0"/>
              <a:t> </a:t>
            </a:r>
          </a:p>
          <a:p>
            <a:r>
              <a:rPr lang="es-CO" b="1" dirty="0"/>
              <a:t> </a:t>
            </a:r>
            <a:r>
              <a:rPr lang="en-US" dirty="0"/>
              <a:t> </a:t>
            </a:r>
          </a:p>
          <a:p>
            <a:r>
              <a:rPr lang="es-CO" b="1" dirty="0"/>
              <a:t>Clic</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723A3C38-2209-4166-B4A8-1059C93D4955}" type="slidenum">
              <a:rPr lang="en-US" smtClean="0"/>
              <a:t>24</a:t>
            </a:fld>
            <a:endParaRPr lang="en-US"/>
          </a:p>
        </p:txBody>
      </p:sp>
      <p:sp>
        <p:nvSpPr>
          <p:cNvPr id="5" name="Footer Placeholder 4">
            <a:extLst>
              <a:ext uri="{FF2B5EF4-FFF2-40B4-BE49-F238E27FC236}">
                <a16:creationId xmlns:a16="http://schemas.microsoft.com/office/drawing/2014/main" id="{2DDA6414-CC58-4704-8C98-7342B22BB0A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529877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p>
          <a:p>
            <a:r>
              <a:rPr lang="en-US" b="0"/>
              <a:t>With that in mind lets see three ways that you use your voice as an SSC member.</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 (1</a:t>
            </a:r>
            <a:r>
              <a:rPr lang="en-US" b="1" baseline="30000"/>
              <a:t>st</a:t>
            </a:r>
            <a:r>
              <a:rPr lang="en-US" b="1"/>
              <a:t> apple will fly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May I have a volunteer read.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Thank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 (2nd apple will fly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May I have a volunteer read.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Thank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 (3rd apple will fly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May I have a volunteer read.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Thank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endParaRPr lang="en-US" b="1"/>
          </a:p>
        </p:txBody>
      </p:sp>
      <p:sp>
        <p:nvSpPr>
          <p:cNvPr id="4" name="Slide Number Placeholder 3"/>
          <p:cNvSpPr>
            <a:spLocks noGrp="1"/>
          </p:cNvSpPr>
          <p:nvPr>
            <p:ph type="sldNum" sz="quarter" idx="5"/>
          </p:nvPr>
        </p:nvSpPr>
        <p:spPr/>
        <p:txBody>
          <a:bodyPr/>
          <a:lstStyle/>
          <a:p>
            <a:fld id="{723A3C38-2209-4166-B4A8-1059C93D4955}" type="slidenum">
              <a:rPr lang="en-US" smtClean="0"/>
              <a:t>25</a:t>
            </a:fld>
            <a:endParaRPr lang="en-US"/>
          </a:p>
        </p:txBody>
      </p:sp>
      <p:sp>
        <p:nvSpPr>
          <p:cNvPr id="5" name="Footer Placeholder 4">
            <a:extLst>
              <a:ext uri="{FF2B5EF4-FFF2-40B4-BE49-F238E27FC236}">
                <a16:creationId xmlns:a16="http://schemas.microsoft.com/office/drawing/2014/main" id="{DB96B92B-0D60-49A0-ABB6-1297F05C17EB}"/>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482405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Now that you know how</a:t>
            </a:r>
            <a:r>
              <a:rPr lang="en-US" baseline="0"/>
              <a:t> important your voice is when it comes to advising</a:t>
            </a:r>
            <a:r>
              <a:rPr lang="en-US" sz="1200" b="0" i="0" kern="1200" baseline="0">
                <a:solidFill>
                  <a:schemeClr val="tx1"/>
                </a:solidFill>
                <a:effectLst/>
                <a:latin typeface="+mn-lt"/>
                <a:ea typeface="+mn-ea"/>
                <a:cs typeface="+mn-cs"/>
              </a:rPr>
              <a:t> </a:t>
            </a:r>
            <a:r>
              <a:rPr lang="en-US" sz="1200" b="0" i="0" kern="1200">
                <a:solidFill>
                  <a:schemeClr val="tx1"/>
                </a:solidFill>
                <a:effectLst/>
                <a:latin typeface="+mn-lt"/>
                <a:ea typeface="+mn-ea"/>
                <a:cs typeface="+mn-cs"/>
              </a:rPr>
              <a:t>the principal and staff in the development of a site plan for English learners and submitting the plan to the School Site Council for consideration of inclusion in the School Plan for Student Achievement,</a:t>
            </a:r>
            <a:r>
              <a:rPr lang="en-US" sz="1200" b="0" i="0" kern="1200" baseline="0">
                <a:solidFill>
                  <a:schemeClr val="tx1"/>
                </a:solidFill>
                <a:effectLst/>
                <a:latin typeface="+mn-lt"/>
                <a:ea typeface="+mn-ea"/>
                <a:cs typeface="+mn-cs"/>
              </a:rPr>
              <a:t> </a:t>
            </a:r>
            <a:r>
              <a:rPr lang="en-US"/>
              <a:t>we have a call of action for you.</a:t>
            </a:r>
          </a:p>
          <a:p>
            <a:endParaRPr lang="en-US"/>
          </a:p>
          <a:p>
            <a:r>
              <a:rPr lang="en-US" b="1"/>
              <a:t>Click and read </a:t>
            </a:r>
          </a:p>
          <a:p>
            <a:r>
              <a:rPr lang="en-US" b="1"/>
              <a:t>(2 minutes)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723A3C38-2209-4166-B4A8-1059C93D4955}" type="slidenum">
              <a:rPr lang="en-US" smtClean="0"/>
              <a:t>26</a:t>
            </a:fld>
            <a:endParaRPr lang="en-US"/>
          </a:p>
        </p:txBody>
      </p:sp>
      <p:sp>
        <p:nvSpPr>
          <p:cNvPr id="5" name="Footer Placeholder 4">
            <a:extLst>
              <a:ext uri="{FF2B5EF4-FFF2-40B4-BE49-F238E27FC236}">
                <a16:creationId xmlns:a16="http://schemas.microsoft.com/office/drawing/2014/main" id="{ADB7AFE8-38DE-4BA8-95B3-CE5F1A70D19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92353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23A3C38-2209-4166-B4A8-1059C93D4955}" type="slidenum">
              <a:rPr lang="en-US" smtClean="0"/>
              <a:t>27</a:t>
            </a:fld>
            <a:endParaRPr lang="en-US"/>
          </a:p>
        </p:txBody>
      </p:sp>
    </p:spTree>
    <p:extLst>
      <p:ext uri="{BB962C8B-B14F-4D97-AF65-F5344CB8AC3E}">
        <p14:creationId xmlns:p14="http://schemas.microsoft.com/office/powerpoint/2010/main" val="2688535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23A3C38-2209-4166-B4A8-1059C93D4955}" type="slidenum">
              <a:rPr lang="en-US" smtClean="0"/>
              <a:t>28</a:t>
            </a:fld>
            <a:endParaRPr lang="en-US"/>
          </a:p>
        </p:txBody>
      </p:sp>
    </p:spTree>
    <p:extLst>
      <p:ext uri="{BB962C8B-B14F-4D97-AF65-F5344CB8AC3E}">
        <p14:creationId xmlns:p14="http://schemas.microsoft.com/office/powerpoint/2010/main" val="4010462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Now that we have a better idea of what guides the School Site Council and what our responsibilities are, I'm going to share with you how you could access our school plan our budget and our data.</a:t>
            </a:r>
            <a:endParaRPr lang="en-US" dirty="0">
              <a:cs typeface="Calibri"/>
            </a:endParaRPr>
          </a:p>
          <a:p>
            <a:r>
              <a:rPr lang="en-US" dirty="0"/>
              <a:t>Please feel free to share this page and the following page with your constituents.</a:t>
            </a:r>
            <a:endParaRPr lang="en-US" dirty="0">
              <a:cs typeface="Calibri"/>
            </a:endParaRPr>
          </a:p>
          <a:p>
            <a:endParaRPr lang="en-US" dirty="0"/>
          </a:p>
          <a:p>
            <a:r>
              <a:rPr lang="en-US" b="1" dirty="0"/>
              <a:t>Click (step will fly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Poppins" panose="00000500000000000000" pitchFamily="2" charset="0"/>
                <a:cs typeface="Poppins" panose="00000500000000000000" pitchFamily="2" charset="0"/>
              </a:rPr>
              <a:t>Step 1: Go to the following link: </a:t>
            </a:r>
            <a:r>
              <a:rPr lang="en-US" sz="1200" dirty="0">
                <a:latin typeface="Poppins" panose="00000500000000000000" pitchFamily="2" charset="0"/>
                <a:cs typeface="Poppins" panose="00000500000000000000" pitchFamily="2" charset="0"/>
                <a:hlinkClick r:id="rId3"/>
              </a:rPr>
              <a:t>https://schooldirectory.lausd.net/schooldirectory/</a:t>
            </a:r>
            <a:endParaRPr lang="en-US" sz="1200" dirty="0">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oppins" panose="00000500000000000000" pitchFamily="2" charset="0"/>
              <a:cs typeface="Poppins" panose="00000500000000000000" pitchFamily="2" charset="0"/>
            </a:endParaRPr>
          </a:p>
          <a:p>
            <a:r>
              <a:rPr lang="en-US" b="1" dirty="0"/>
              <a:t>Click (step will fly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Poppins" panose="00000500000000000000" pitchFamily="2" charset="0"/>
                <a:cs typeface="Poppins" panose="00000500000000000000" pitchFamily="2" charset="0"/>
              </a:rPr>
              <a:t>Step 2: Type the name of your school</a:t>
            </a:r>
            <a:r>
              <a:rPr lang="en-US" sz="1200" dirty="0">
                <a:latin typeface="Poppins" panose="00000500000000000000" pitchFamily="2" charset="0"/>
                <a:cs typeface="Poppins" panose="000005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(step will fly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oppins" panose="00000500000000000000" pitchFamily="2" charset="0"/>
                <a:cs typeface="Poppins" panose="00000500000000000000" pitchFamily="2" charset="0"/>
              </a:rPr>
              <a:t>On the same page once you type the name of your school do </a:t>
            </a:r>
            <a:r>
              <a:rPr lang="en-US" sz="1200" b="1" dirty="0">
                <a:latin typeface="Poppins" panose="00000500000000000000" pitchFamily="2" charset="0"/>
                <a:cs typeface="Poppins" panose="00000500000000000000" pitchFamily="2" charset="0"/>
              </a:rPr>
              <a:t>Step 3: Click on 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(step will fly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oppins" panose="00000500000000000000" pitchFamily="2" charset="0"/>
                <a:cs typeface="Poppins" panose="00000500000000000000" pitchFamily="2" charset="0"/>
              </a:rPr>
              <a:t>A new page will open and you will see a list of school names do </a:t>
            </a:r>
            <a:r>
              <a:rPr lang="en-US" sz="1200" b="1" dirty="0">
                <a:latin typeface="Poppins" panose="00000500000000000000" pitchFamily="2" charset="0"/>
                <a:cs typeface="Poppins" panose="00000500000000000000" pitchFamily="2" charset="0"/>
              </a:rPr>
              <a:t>Step 4: Click on the name of your school</a:t>
            </a:r>
            <a:r>
              <a:rPr lang="en-US" sz="1200" dirty="0">
                <a:latin typeface="Poppins" panose="00000500000000000000" pitchFamily="2" charset="0"/>
                <a:cs typeface="Poppins" panose="000005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(step will fly in)</a:t>
            </a:r>
          </a:p>
          <a:p>
            <a:r>
              <a:rPr lang="en-US" sz="1200" b="1" dirty="0">
                <a:latin typeface="Poppins" panose="00000500000000000000" pitchFamily="2" charset="0"/>
                <a:cs typeface="Poppins" panose="00000500000000000000" pitchFamily="2" charset="0"/>
              </a:rPr>
              <a:t>You have arrived</a:t>
            </a:r>
            <a:endParaRPr lang="en-US" sz="1200" b="1" u="sng" dirty="0">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oppins" panose="00000500000000000000" pitchFamily="2" charset="0"/>
                <a:cs typeface="Poppins" panose="00000500000000000000" pitchFamily="2" charset="0"/>
              </a:rPr>
              <a:t>This is our school page that contains our School Profile, Performance Indicators and School Budget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a:t>
            </a:r>
            <a:r>
              <a:rPr lang="en-US" sz="1200" dirty="0">
                <a:latin typeface="Poppins" panose="00000500000000000000" pitchFamily="2" charset="0"/>
                <a:cs typeface="Poppins" panose="00000500000000000000" pitchFamily="2" charset="0"/>
              </a:rPr>
              <a:t>our school page  you will notice three blue titles, please feel free to view this page at your leisure.  The three areas 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Poppins" panose="00000500000000000000" pitchFamily="2" charset="0"/>
                <a:cs typeface="Poppins" panose="00000500000000000000" pitchFamily="2" charset="0"/>
              </a:rPr>
              <a:t>School Profile identifies </a:t>
            </a:r>
            <a:r>
              <a:rPr lang="en-US" sz="1200" dirty="0">
                <a:latin typeface="Poppins" panose="00000500000000000000" pitchFamily="2" charset="0"/>
                <a:cs typeface="Poppins" panose="00000500000000000000" pitchFamily="2" charset="0"/>
              </a:rPr>
              <a:t>what kind calendar, demographics, Pedestrian Routes to school, Athletic Reports and in the orange squares you will find the SPSA, and the TSP school plans.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Poppins" panose="00000500000000000000" pitchFamily="2" charset="0"/>
                <a:cs typeface="Poppins" panose="00000500000000000000" pitchFamily="2" charset="0"/>
              </a:rPr>
              <a:t>Performance Indicators </a:t>
            </a:r>
            <a:r>
              <a:rPr lang="en-US" sz="1200" dirty="0">
                <a:latin typeface="Poppins" panose="00000500000000000000" pitchFamily="2" charset="0"/>
                <a:cs typeface="Poppins" panose="00000500000000000000" pitchFamily="2" charset="0"/>
              </a:rPr>
              <a:t>such as (SARC) School Accountability Report Card, CAASPP – CDE, Data Summary Sheets, School Experience Survey Reports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Poppins" panose="00000500000000000000" pitchFamily="2" charset="0"/>
                <a:cs typeface="Poppins" panose="00000500000000000000" pitchFamily="2" charset="0"/>
              </a:rPr>
              <a:t>School Budget Reports </a:t>
            </a:r>
            <a:r>
              <a:rPr lang="en-US" sz="1200" b="0" dirty="0">
                <a:latin typeface="Poppins" panose="00000500000000000000" pitchFamily="2" charset="0"/>
                <a:cs typeface="Poppins" panose="00000500000000000000" pitchFamily="2" charset="0"/>
              </a:rPr>
              <a:t>such as Budget Availability Report, School Spending Report, School Allocation Summary, Budget Development Reports, Budget Summaries by Fiscal year and month.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Poppins" panose="00000500000000000000" pitchFamily="2" charset="0"/>
                <a:cs typeface="Poppins" panose="00000500000000000000" pitchFamily="2" charset="0"/>
              </a:rPr>
              <a:t>I am sorry to say all documents are in English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Poppins" panose="00000500000000000000" pitchFamily="2" charset="0"/>
                <a:cs typeface="Poppins" panose="00000500000000000000" pitchFamily="2"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dirty="0">
              <a:latin typeface="Poppins" panose="00000500000000000000" pitchFamily="2" charset="0"/>
              <a:cs typeface="Poppins" panose="00000500000000000000" pitchFamily="2" charset="0"/>
            </a:endParaRPr>
          </a:p>
          <a:p>
            <a:pPr>
              <a:defRPr/>
            </a:pPr>
            <a:r>
              <a:rPr lang="es-CO" dirty="0"/>
              <a:t>Diga:</a:t>
            </a:r>
            <a:r>
              <a:rPr lang="es-MX" dirty="0"/>
              <a:t> </a:t>
            </a:r>
          </a:p>
          <a:p>
            <a:pPr>
              <a:defRPr/>
            </a:pPr>
            <a:r>
              <a:rPr lang="es-CO" dirty="0"/>
              <a:t>Ahora que tienen una mejor idea de lo que guía al Consejo del Plantel Escolar, y cuáles son las responsabilidades, compartiré con ustedes cómo pueden acceder al plan escolar, nuestro presupuesto, y nuestros datos.</a:t>
            </a:r>
            <a:r>
              <a:rPr lang="es-MX" dirty="0"/>
              <a:t> </a:t>
            </a:r>
            <a:endParaRPr lang="es-MX" dirty="0">
              <a:cs typeface="Calibri"/>
            </a:endParaRPr>
          </a:p>
          <a:p>
            <a:pPr>
              <a:defRPr/>
            </a:pPr>
            <a:r>
              <a:rPr lang="es-CO" dirty="0"/>
              <a:t>No dude en compartir esta página y la siguiente página con otras personas.</a:t>
            </a:r>
            <a:r>
              <a:rPr lang="es-MX" dirty="0"/>
              <a:t> </a:t>
            </a:r>
            <a:endParaRPr lang="es-MX" dirty="0">
              <a:cs typeface="Calibri"/>
            </a:endParaRPr>
          </a:p>
          <a:p>
            <a:pPr>
              <a:defRPr/>
            </a:pPr>
            <a:r>
              <a:rPr lang="es-CO" dirty="0"/>
              <a:t> </a:t>
            </a:r>
            <a:r>
              <a:rPr lang="es-MX" dirty="0"/>
              <a:t> </a:t>
            </a:r>
            <a:endParaRPr lang="es-MX" dirty="0">
              <a:cs typeface="Calibri"/>
            </a:endParaRPr>
          </a:p>
          <a:p>
            <a:pPr>
              <a:defRPr/>
            </a:pPr>
            <a:r>
              <a:rPr lang="es-CO" b="1" dirty="0"/>
              <a:t>Clic (entrará volando)</a:t>
            </a:r>
            <a:r>
              <a:rPr lang="es-MX" dirty="0"/>
              <a:t> </a:t>
            </a:r>
            <a:endParaRPr lang="es-MX" dirty="0">
              <a:cs typeface="Calibri"/>
            </a:endParaRPr>
          </a:p>
          <a:p>
            <a:pPr>
              <a:defRPr/>
            </a:pPr>
            <a:r>
              <a:rPr lang="es-CO" b="1" dirty="0"/>
              <a:t>Paso 1: Visite el siguiente enlace: </a:t>
            </a:r>
            <a:r>
              <a:rPr lang="es-CO" u="sng" dirty="0">
                <a:hlinkClick r:id="rId3"/>
              </a:rPr>
              <a:t>https://schooldirectory.lausd.net/schooldirectory/</a:t>
            </a:r>
            <a:r>
              <a:rPr lang="es-MX" dirty="0"/>
              <a:t> </a:t>
            </a:r>
            <a:endParaRPr lang="es-MX" dirty="0">
              <a:cs typeface="Calibri"/>
            </a:endParaRPr>
          </a:p>
          <a:p>
            <a:pPr>
              <a:defRPr/>
            </a:pPr>
            <a:r>
              <a:rPr lang="es-CO" dirty="0"/>
              <a:t> </a:t>
            </a:r>
            <a:r>
              <a:rPr lang="es-MX" dirty="0"/>
              <a:t> </a:t>
            </a:r>
            <a:endParaRPr lang="es-MX" dirty="0">
              <a:cs typeface="Calibri"/>
            </a:endParaRPr>
          </a:p>
          <a:p>
            <a:pPr>
              <a:defRPr/>
            </a:pPr>
            <a:r>
              <a:rPr lang="es-CO" b="1" dirty="0"/>
              <a:t>Clic (entrará volando)</a:t>
            </a:r>
            <a:r>
              <a:rPr lang="es-MX" dirty="0"/>
              <a:t> </a:t>
            </a:r>
            <a:endParaRPr lang="es-MX" dirty="0">
              <a:cs typeface="Calibri"/>
            </a:endParaRPr>
          </a:p>
          <a:p>
            <a:pPr>
              <a:defRPr/>
            </a:pPr>
            <a:r>
              <a:rPr lang="es-CO" b="1" dirty="0"/>
              <a:t>Paso 2: Ingrese el nombre de su escuela</a:t>
            </a:r>
            <a:r>
              <a:rPr lang="es-CO" dirty="0"/>
              <a:t> </a:t>
            </a:r>
            <a:endParaRPr lang="es-MX" dirty="0"/>
          </a:p>
          <a:p>
            <a:pPr>
              <a:defRPr/>
            </a:pPr>
            <a:r>
              <a:rPr lang="es-CO" dirty="0"/>
              <a:t> </a:t>
            </a:r>
            <a:r>
              <a:rPr lang="es-MX" dirty="0"/>
              <a:t> </a:t>
            </a:r>
            <a:endParaRPr lang="es-MX" dirty="0">
              <a:cs typeface="Calibri"/>
            </a:endParaRPr>
          </a:p>
          <a:p>
            <a:pPr>
              <a:defRPr/>
            </a:pPr>
            <a:r>
              <a:rPr lang="es-CO" b="1" dirty="0"/>
              <a:t>Clic (entrará volando)</a:t>
            </a:r>
            <a:r>
              <a:rPr lang="es-MX" dirty="0"/>
              <a:t> </a:t>
            </a:r>
            <a:endParaRPr lang="es-MX" dirty="0">
              <a:cs typeface="Calibri"/>
            </a:endParaRPr>
          </a:p>
          <a:p>
            <a:pPr>
              <a:defRPr/>
            </a:pPr>
            <a:r>
              <a:rPr lang="es-CO" dirty="0"/>
              <a:t>En la misma página, una vez que ingrese el nombre de su escuela, siga al </a:t>
            </a:r>
            <a:r>
              <a:rPr lang="es-CO" b="1" dirty="0"/>
              <a:t>Paso 3</a:t>
            </a:r>
            <a:r>
              <a:rPr lang="es-CO" dirty="0"/>
              <a:t>:</a:t>
            </a:r>
            <a:r>
              <a:rPr lang="es-CO" b="1" dirty="0"/>
              <a:t> Haga clic en </a:t>
            </a:r>
            <a:r>
              <a:rPr lang="es-CO" b="1" dirty="0" err="1"/>
              <a:t>search</a:t>
            </a:r>
            <a:r>
              <a:rPr lang="es-MX" dirty="0"/>
              <a:t> </a:t>
            </a:r>
            <a:endParaRPr lang="es-MX" dirty="0">
              <a:cs typeface="Calibri"/>
            </a:endParaRPr>
          </a:p>
          <a:p>
            <a:pPr>
              <a:defRPr/>
            </a:pPr>
            <a:r>
              <a:rPr lang="es-CO" b="1" dirty="0"/>
              <a:t> </a:t>
            </a:r>
            <a:r>
              <a:rPr lang="es-MX" dirty="0"/>
              <a:t> </a:t>
            </a:r>
            <a:endParaRPr lang="es-MX" dirty="0">
              <a:cs typeface="Calibri"/>
            </a:endParaRPr>
          </a:p>
          <a:p>
            <a:pPr>
              <a:defRPr/>
            </a:pPr>
            <a:r>
              <a:rPr lang="es-CO" b="1" dirty="0"/>
              <a:t>Clic (entrará volando)</a:t>
            </a:r>
            <a:r>
              <a:rPr lang="es-MX" dirty="0"/>
              <a:t> </a:t>
            </a:r>
            <a:endParaRPr lang="es-MX" dirty="0">
              <a:cs typeface="Calibri"/>
            </a:endParaRPr>
          </a:p>
          <a:p>
            <a:pPr>
              <a:defRPr/>
            </a:pPr>
            <a:r>
              <a:rPr lang="es-CO" dirty="0"/>
              <a:t>Abrirá una nueva página y después verá la lista con los nombres de las escuelas. Continúe con el </a:t>
            </a:r>
            <a:r>
              <a:rPr lang="es-CO" b="1" dirty="0"/>
              <a:t>Paso 4</a:t>
            </a:r>
            <a:r>
              <a:rPr lang="es-CO" dirty="0"/>
              <a:t>:</a:t>
            </a:r>
            <a:r>
              <a:rPr lang="es-CO" b="1" dirty="0"/>
              <a:t> Haga clic en el nombre de su escuela</a:t>
            </a:r>
            <a:r>
              <a:rPr lang="es-CO" dirty="0"/>
              <a:t> </a:t>
            </a:r>
            <a:endParaRPr lang="es-MX" dirty="0"/>
          </a:p>
          <a:p>
            <a:pPr>
              <a:defRPr/>
            </a:pPr>
            <a:r>
              <a:rPr lang="es-CO" b="1" dirty="0"/>
              <a:t> </a:t>
            </a:r>
            <a:r>
              <a:rPr lang="es-MX" dirty="0"/>
              <a:t> </a:t>
            </a:r>
            <a:endParaRPr lang="es-MX" dirty="0">
              <a:cs typeface="Calibri"/>
            </a:endParaRPr>
          </a:p>
          <a:p>
            <a:pPr>
              <a:defRPr/>
            </a:pPr>
            <a:r>
              <a:rPr lang="es-CO" b="1" dirty="0"/>
              <a:t>Clic (entrará volando)</a:t>
            </a:r>
            <a:r>
              <a:rPr lang="es-MX" dirty="0"/>
              <a:t> </a:t>
            </a:r>
            <a:endParaRPr lang="es-MX" dirty="0">
              <a:cs typeface="Calibri"/>
            </a:endParaRPr>
          </a:p>
          <a:p>
            <a:pPr>
              <a:defRPr/>
            </a:pPr>
            <a:r>
              <a:rPr lang="es-CO" b="1" dirty="0"/>
              <a:t>¡Llegó!</a:t>
            </a:r>
            <a:r>
              <a:rPr lang="es-MX" dirty="0"/>
              <a:t> </a:t>
            </a:r>
            <a:endParaRPr lang="es-MX" dirty="0">
              <a:cs typeface="Calibri"/>
            </a:endParaRPr>
          </a:p>
          <a:p>
            <a:pPr>
              <a:defRPr/>
            </a:pPr>
            <a:r>
              <a:rPr lang="es-CO" dirty="0"/>
              <a:t>Esta es la página de nuestra escuela que incluye el perfil escolar, indicadores de rendimiento e informes de los presupuestos escolares</a:t>
            </a:r>
            <a:r>
              <a:rPr lang="es-MX" dirty="0"/>
              <a:t> </a:t>
            </a:r>
            <a:endParaRPr lang="es-MX" dirty="0">
              <a:cs typeface="Calibri"/>
            </a:endParaRPr>
          </a:p>
          <a:p>
            <a:pPr>
              <a:defRPr/>
            </a:pPr>
            <a:r>
              <a:rPr lang="es-CO" dirty="0"/>
              <a:t> </a:t>
            </a:r>
            <a:r>
              <a:rPr lang="es-MX" dirty="0"/>
              <a:t> </a:t>
            </a:r>
            <a:endParaRPr lang="es-MX" dirty="0">
              <a:cs typeface="Calibri"/>
            </a:endParaRPr>
          </a:p>
          <a:p>
            <a:pPr>
              <a:defRPr/>
            </a:pPr>
            <a:r>
              <a:rPr lang="es-CO" b="1" dirty="0"/>
              <a:t>Clic</a:t>
            </a:r>
            <a:r>
              <a:rPr lang="es-MX" dirty="0"/>
              <a:t> </a:t>
            </a:r>
            <a:endParaRPr lang="es-MX"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  </a:t>
            </a:r>
            <a:endParaRPr lang="en-US" sz="1200" b="0" dirty="0">
              <a:latin typeface="Poppins" panose="00000500000000000000" pitchFamily="2" charset="0"/>
              <a:cs typeface="Poppins" panose="00000500000000000000" pitchFamily="2" charset="0"/>
            </a:endParaRPr>
          </a:p>
          <a:p>
            <a:r>
              <a:rPr lang="es-CO" dirty="0"/>
              <a:t>En nuestra página escolar verán que hay tres títulos en azul, por favor no dude en ver esta página cuando tenga tiempo.  Las tres áreas son: </a:t>
            </a:r>
            <a:endParaRPr lang="en-US" dirty="0"/>
          </a:p>
          <a:p>
            <a:pPr marL="285750" indent="-285750">
              <a:buFont typeface="Arial"/>
              <a:buChar char="•"/>
            </a:pPr>
            <a:r>
              <a:rPr lang="es-CO" b="1" dirty="0"/>
              <a:t>El perfil escolar identifica</a:t>
            </a:r>
            <a:r>
              <a:rPr lang="es-CO" dirty="0"/>
              <a:t> qué tipo de calendario, demografía, rutas peatonales de ida a la escuela, informes de deportes y en los cuadros naranja encontrarán el SPSA y los planes TSP de la escuela.</a:t>
            </a:r>
            <a:endParaRPr lang="en-US" dirty="0"/>
          </a:p>
          <a:p>
            <a:pPr marL="285750" indent="-285750">
              <a:buFont typeface="Arial"/>
              <a:buChar char="•"/>
            </a:pPr>
            <a:r>
              <a:rPr lang="es-CO" b="1" dirty="0"/>
              <a:t>Indicadores de rendimiento</a:t>
            </a:r>
            <a:r>
              <a:rPr lang="es-CO" dirty="0"/>
              <a:t> como el informe sobre las responsabilidades y obligaciones de las escuelas, CAASPP - CDE, Hojas de resúmenes de datos, informes de la encuesta de la experiencia escolar.</a:t>
            </a:r>
            <a:endParaRPr lang="en-US" dirty="0"/>
          </a:p>
          <a:p>
            <a:pPr>
              <a:buFont typeface="Arial"/>
              <a:buChar char="•"/>
            </a:pPr>
            <a:r>
              <a:rPr lang="es-CO" b="1" dirty="0"/>
              <a:t>Informes del presupuesto escolar</a:t>
            </a:r>
            <a:r>
              <a:rPr lang="es-CO" dirty="0"/>
              <a:t> tales como el informe de disponibilidad de fondos, informe de gastos escolares, resumen de asignaciones escolares, informes del desarrollo del presupuesto, resúmenes presupuestarios por año fiscal y mensuales.</a:t>
            </a:r>
            <a:br>
              <a:rPr lang="es-CO" dirty="0">
                <a:cs typeface="+mn-lt"/>
              </a:rPr>
            </a:br>
            <a:br>
              <a:rPr lang="es-CO" dirty="0">
                <a:cs typeface="+mn-lt"/>
              </a:rPr>
            </a:br>
            <a:r>
              <a:rPr lang="es-CO" dirty="0"/>
              <a:t>Desafortunadamente todos los documentos están solamente en inglés.</a:t>
            </a:r>
            <a:br>
              <a:rPr lang="es-CO" dirty="0">
                <a:cs typeface="+mn-lt"/>
              </a:rPr>
            </a:br>
            <a:br>
              <a:rPr lang="es-CO" dirty="0">
                <a:cs typeface="+mn-lt"/>
              </a:rPr>
            </a:br>
            <a:r>
              <a:rPr lang="es-CO" b="1" dirty="0"/>
              <a:t>Clic </a:t>
            </a:r>
            <a:endParaRPr lang="en-US" b="1" dirty="0"/>
          </a:p>
          <a:p>
            <a:pPr>
              <a:defRPr/>
            </a:pPr>
            <a:endParaRPr lang="es-MX"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Poppins" panose="00000500000000000000" pitchFamily="2" charset="0"/>
                <a:cs typeface="Poppins" panose="00000500000000000000" pitchFamily="2" charset="0"/>
              </a:rPr>
              <a:t>                                            </a:t>
            </a:r>
          </a:p>
          <a:p>
            <a:endParaRPr lang="en-US" dirty="0"/>
          </a:p>
        </p:txBody>
      </p:sp>
      <p:sp>
        <p:nvSpPr>
          <p:cNvPr id="4" name="Slide Number Placeholder 3"/>
          <p:cNvSpPr>
            <a:spLocks noGrp="1"/>
          </p:cNvSpPr>
          <p:nvPr>
            <p:ph type="sldNum" sz="quarter" idx="5"/>
          </p:nvPr>
        </p:nvSpPr>
        <p:spPr/>
        <p:txBody>
          <a:bodyPr/>
          <a:lstStyle/>
          <a:p>
            <a:fld id="{723A3C38-2209-4166-B4A8-1059C93D4955}" type="slidenum">
              <a:rPr lang="en-US" smtClean="0"/>
              <a:t>29</a:t>
            </a:fld>
            <a:endParaRPr lang="en-US"/>
          </a:p>
        </p:txBody>
      </p:sp>
      <p:sp>
        <p:nvSpPr>
          <p:cNvPr id="5" name="Footer Placeholder 4">
            <a:extLst>
              <a:ext uri="{FF2B5EF4-FFF2-40B4-BE49-F238E27FC236}">
                <a16:creationId xmlns:a16="http://schemas.microsoft.com/office/drawing/2014/main" id="{EBA5F86D-3EEA-4365-8410-041EF58E8990}"/>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879178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For those who are joining us via phone, please click on the three dots.</a:t>
            </a:r>
          </a:p>
          <a:p>
            <a:r>
              <a:rPr lang="en-US" dirty="0"/>
              <a:t>A window will open and  click on the words, </a:t>
            </a:r>
            <a:r>
              <a:rPr lang="en-US" i="1" dirty="0"/>
              <a:t>language interpretation</a:t>
            </a:r>
            <a:r>
              <a:rPr lang="en-US" dirty="0"/>
              <a:t>.</a:t>
            </a:r>
            <a:endParaRPr lang="en-US" dirty="0">
              <a:cs typeface="Calibri"/>
            </a:endParaRPr>
          </a:p>
          <a:p>
            <a:r>
              <a:rPr lang="en-US" dirty="0"/>
              <a:t>Select your </a:t>
            </a:r>
            <a:r>
              <a:rPr lang="en-US" i="1" dirty="0"/>
              <a:t>language of preference</a:t>
            </a:r>
            <a:r>
              <a:rPr lang="en-US" dirty="0"/>
              <a:t>.</a:t>
            </a:r>
            <a:endParaRPr lang="en-US" dirty="0">
              <a:cs typeface="Calibri"/>
            </a:endParaRPr>
          </a:p>
          <a:p>
            <a:r>
              <a:rPr lang="en-US" dirty="0"/>
              <a:t>Click on </a:t>
            </a:r>
            <a:r>
              <a:rPr lang="en-US" i="1" dirty="0"/>
              <a:t>Done </a:t>
            </a:r>
            <a:r>
              <a:rPr lang="en-US" dirty="0"/>
              <a:t>to activate interpretation.</a:t>
            </a:r>
            <a:endParaRPr lang="en-US" dirty="0">
              <a:cs typeface="Calibri"/>
            </a:endParaRPr>
          </a:p>
          <a:p>
            <a:r>
              <a:rPr lang="en-US" dirty="0"/>
              <a:t>Even though most of the presentation is in English, participants might speak in Spanish, so please select your langrage so that you can understand your Spanish-speaking collogues. </a:t>
            </a:r>
            <a:endParaRPr lang="en-US" dirty="0">
              <a:cs typeface="Calibri"/>
            </a:endParaRPr>
          </a:p>
          <a:p>
            <a:endParaRPr lang="en-US" dirty="0"/>
          </a:p>
          <a:p>
            <a:endParaRPr lang="en-US" dirty="0"/>
          </a:p>
          <a:p>
            <a:r>
              <a:rPr lang="en-US" b="1" dirty="0"/>
              <a:t>Click </a:t>
            </a:r>
          </a:p>
          <a:p>
            <a:endParaRPr lang="en-US" b="1" dirty="0">
              <a:cs typeface="Calibri" panose="020F0502020204030204"/>
            </a:endParaRPr>
          </a:p>
          <a:p>
            <a:r>
              <a:rPr lang="es-CO" b="1" dirty="0"/>
              <a:t>Diga: </a:t>
            </a:r>
            <a:r>
              <a:rPr lang="es-CO" dirty="0"/>
              <a:t>Para los que nos acompañan por teléfono, haga clic en los tres puntos.</a:t>
            </a:r>
            <a:r>
              <a:rPr lang="en-US" dirty="0"/>
              <a:t> </a:t>
            </a:r>
          </a:p>
          <a:p>
            <a:r>
              <a:rPr lang="es-CO" dirty="0"/>
              <a:t>Se abrirá una ventana.  Hágale clic a e interpretación de idiomas.</a:t>
            </a:r>
            <a:r>
              <a:rPr lang="en-US" dirty="0"/>
              <a:t> </a:t>
            </a:r>
            <a:endParaRPr lang="en-US" dirty="0">
              <a:cs typeface="Calibri"/>
            </a:endParaRPr>
          </a:p>
          <a:p>
            <a:r>
              <a:rPr lang="es-CO" dirty="0"/>
              <a:t>Seleccione idioma de preferencia</a:t>
            </a:r>
            <a:r>
              <a:rPr lang="en-US" dirty="0"/>
              <a:t> </a:t>
            </a:r>
            <a:endParaRPr lang="en-US" dirty="0">
              <a:cs typeface="Calibri"/>
            </a:endParaRPr>
          </a:p>
          <a:p>
            <a:r>
              <a:rPr lang="es-CO" dirty="0"/>
              <a:t>Haga clic a finalizado para activar la interpretación. </a:t>
            </a:r>
            <a:r>
              <a:rPr lang="en-US" dirty="0"/>
              <a:t> </a:t>
            </a:r>
            <a:endParaRPr lang="en-US" dirty="0">
              <a:cs typeface="Calibri"/>
            </a:endParaRPr>
          </a:p>
          <a:p>
            <a:r>
              <a:rPr lang="es-CO" b="1" dirty="0"/>
              <a:t>Clic </a:t>
            </a:r>
            <a:endParaRPr lang="en-US" dirty="0"/>
          </a:p>
        </p:txBody>
      </p:sp>
      <p:sp>
        <p:nvSpPr>
          <p:cNvPr id="4" name="Slide Number Placeholder 3"/>
          <p:cNvSpPr>
            <a:spLocks noGrp="1"/>
          </p:cNvSpPr>
          <p:nvPr>
            <p:ph type="sldNum" sz="quarter" idx="5"/>
          </p:nvPr>
        </p:nvSpPr>
        <p:spPr/>
        <p:txBody>
          <a:bodyPr/>
          <a:lstStyle/>
          <a:p>
            <a:fld id="{57F77EFE-4655-564D-AE33-2E2A2E0DF702}" type="slidenum">
              <a:rPr lang="en-US" smtClean="0"/>
              <a:t>3</a:t>
            </a:fld>
            <a:endParaRPr lang="en-US"/>
          </a:p>
        </p:txBody>
      </p:sp>
      <p:sp>
        <p:nvSpPr>
          <p:cNvPr id="5" name="Footer Placeholder 4">
            <a:extLst>
              <a:ext uri="{FF2B5EF4-FFF2-40B4-BE49-F238E27FC236}">
                <a16:creationId xmlns:a16="http://schemas.microsoft.com/office/drawing/2014/main" id="{E4016FD8-20A6-4A29-858F-5F96DF8E99A6}"/>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985807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r>
              <a:rPr lang="en-US"/>
              <a:t>Might I have a volunteer read the first two rules of the Greene Act?</a:t>
            </a:r>
            <a:endParaRPr lang="en-US">
              <a:cs typeface="Calibri"/>
            </a:endParaRPr>
          </a:p>
          <a:p>
            <a:pPr marL="342900" lvl="0" indent="-342900">
              <a:buFont typeface="+mj-lt"/>
              <a:buAutoNum type="arabicPeriod"/>
            </a:pPr>
            <a:r>
              <a:rPr lang="en-US" i="1"/>
              <a:t>Any meeting held by a committee or council shall be </a:t>
            </a:r>
            <a:r>
              <a:rPr lang="en-US" b="1" i="1"/>
              <a:t>open to the public</a:t>
            </a:r>
            <a:r>
              <a:rPr lang="en-US" i="1"/>
              <a:t>.</a:t>
            </a:r>
            <a:endParaRPr lang="en-US" i="1">
              <a:cs typeface="Calibri"/>
            </a:endParaRPr>
          </a:p>
          <a:p>
            <a:pPr marL="342900" lvl="0" indent="-342900">
              <a:buFont typeface="+mj-lt"/>
              <a:buAutoNum type="arabicPeriod"/>
            </a:pPr>
            <a:r>
              <a:rPr lang="en-US" i="1"/>
              <a:t>Any member of the </a:t>
            </a:r>
            <a:r>
              <a:rPr lang="en-US" b="1" i="1"/>
              <a:t>public shall be able to address </a:t>
            </a:r>
            <a:r>
              <a:rPr lang="en-US" i="1"/>
              <a:t>the council or committee </a:t>
            </a:r>
            <a:r>
              <a:rPr lang="en-US" b="1" i="1"/>
              <a:t>during the meeting </a:t>
            </a:r>
            <a:r>
              <a:rPr lang="en-US" i="1"/>
              <a:t>on any item within the subject matter jurisdiction of the council or committee.</a:t>
            </a:r>
            <a:endParaRPr lang="en-US" i="1">
              <a:cs typeface="Calibri"/>
            </a:endParaRPr>
          </a:p>
          <a:p>
            <a:endParaRPr lang="en-US" i="1">
              <a:cs typeface="Calibri"/>
            </a:endParaRPr>
          </a:p>
          <a:p>
            <a:pPr marL="0" indent="0">
              <a:spcAft>
                <a:spcPts val="600"/>
              </a:spcAft>
              <a:buNone/>
            </a:pPr>
            <a:r>
              <a:rPr lang="en-US"/>
              <a:t>Are there any questions before we move on?</a:t>
            </a:r>
            <a:endParaRPr lang="en-US">
              <a:cs typeface="Calibri"/>
            </a:endParaRPr>
          </a:p>
          <a:p>
            <a:pPr marL="0" indent="0">
              <a:spcAft>
                <a:spcPts val="600"/>
              </a:spcAft>
              <a:buNone/>
            </a:pPr>
            <a:endParaRPr lang="en-US">
              <a:cs typeface="Calibri"/>
            </a:endParaRPr>
          </a:p>
          <a:p>
            <a:pPr marL="0" indent="0">
              <a:spcAft>
                <a:spcPts val="600"/>
              </a:spcAft>
              <a:buNone/>
            </a:pPr>
            <a:r>
              <a:rPr lang="en-US" b="1"/>
              <a:t>Click</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56577-DF65-4432-9437-3E108647D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2729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r>
              <a:rPr lang="en-US"/>
              <a:t>Might I have a volunteer read the next two items here?</a:t>
            </a:r>
            <a:endParaRPr lang="en-US">
              <a:cs typeface="Calibri"/>
            </a:endParaRPr>
          </a:p>
          <a:p>
            <a:pPr marL="342900" lvl="0" indent="-342900">
              <a:buFont typeface="+mj-lt"/>
              <a:buAutoNum type="arabicPeriod"/>
            </a:pPr>
            <a:r>
              <a:rPr lang="en-US" i="1"/>
              <a:t>The council or committee </a:t>
            </a:r>
            <a:r>
              <a:rPr lang="en-US" b="1" i="1"/>
              <a:t>may not take any action </a:t>
            </a:r>
            <a:r>
              <a:rPr lang="en-US" i="1"/>
              <a:t>on any item of business </a:t>
            </a:r>
            <a:r>
              <a:rPr lang="en-US" b="1" i="1"/>
              <a:t>unless </a:t>
            </a:r>
            <a:r>
              <a:rPr lang="en-US" i="1"/>
              <a:t>a) the item appeared on the posted agenda, or b) the council or committee members present, by </a:t>
            </a:r>
            <a:r>
              <a:rPr lang="en-US" b="1" i="1"/>
              <a:t>unanimous vote</a:t>
            </a:r>
            <a:r>
              <a:rPr lang="en-US" i="1"/>
              <a:t>, find that there is a need to take immediate action and that the need for action came to the attention of the council or committee </a:t>
            </a:r>
            <a:r>
              <a:rPr lang="en-US" b="1" i="1"/>
              <a:t>subsequent </a:t>
            </a:r>
            <a:r>
              <a:rPr lang="en-US" i="1"/>
              <a:t>to the posting of the agenda.</a:t>
            </a:r>
            <a:endParaRPr lang="en-US" i="1">
              <a:cs typeface="Calibri"/>
            </a:endParaRPr>
          </a:p>
          <a:p>
            <a:pPr marL="342900" indent="-342900">
              <a:buFont typeface="+mj-lt"/>
              <a:buAutoNum type="arabicPeriod"/>
            </a:pPr>
            <a:endParaRPr lang="en-US" i="1"/>
          </a:p>
          <a:p>
            <a:pPr marL="342900" lvl="0" indent="-342900">
              <a:buFont typeface="+mj-lt"/>
              <a:buAutoNum type="arabicPeriod"/>
            </a:pPr>
            <a:r>
              <a:rPr lang="en-US" b="1" i="1"/>
              <a:t>Any materials provided to a council or committee shall be made available to any member of the public </a:t>
            </a:r>
            <a:r>
              <a:rPr lang="en-US" i="1"/>
              <a:t>who requests the materials pursuant to the California Public Records Act.</a:t>
            </a:r>
            <a:endParaRPr lang="en-US" i="1">
              <a:cs typeface="Calibri"/>
            </a:endParaRPr>
          </a:p>
          <a:p>
            <a:endParaRPr lang="en-US"/>
          </a:p>
          <a:p>
            <a:r>
              <a:rPr lang="en-US"/>
              <a:t>Are there any questions before we move on?</a:t>
            </a:r>
            <a:endParaRPr lang="en-US">
              <a:cs typeface="Calibri"/>
            </a:endParaRPr>
          </a:p>
          <a:p>
            <a:endParaRPr lang="en-US"/>
          </a:p>
          <a:p>
            <a:pPr marL="0" indent="0">
              <a:spcAft>
                <a:spcPts val="600"/>
              </a:spcAft>
              <a:buNone/>
            </a:pPr>
            <a:r>
              <a:rPr lang="en-US" b="1"/>
              <a:t>Click</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56577-DF65-4432-9437-3E108647D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152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r>
              <a:rPr lang="en-US"/>
              <a:t>Would an officer like to read the next 3 to the team? Are there any questions before we move on?</a:t>
            </a:r>
          </a:p>
          <a:p>
            <a:pPr marL="0" indent="0">
              <a:spcAft>
                <a:spcPts val="600"/>
              </a:spcAft>
              <a:buNone/>
            </a:pPr>
            <a:endParaRPr lang="en-US">
              <a:cs typeface="Calibri"/>
            </a:endParaRPr>
          </a:p>
          <a:p>
            <a:pPr marL="0" indent="0">
              <a:spcAft>
                <a:spcPts val="600"/>
              </a:spcAft>
              <a:buNone/>
            </a:pPr>
            <a:r>
              <a:rPr lang="en-US" b="1"/>
              <a:t>Click</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56577-DF65-4432-9437-3E108647D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533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I am so excited and look forward to working with you.  Thank you for being an</a:t>
            </a:r>
            <a:r>
              <a:rPr lang="en-US" baseline="0" dirty="0"/>
              <a:t> ELAC</a:t>
            </a:r>
            <a:r>
              <a:rPr lang="en-US" dirty="0"/>
              <a:t> member and for taking on the responsibility of being an officer.</a:t>
            </a:r>
            <a:endParaRPr lang="en-US" dirty="0">
              <a:cs typeface="Calibri"/>
            </a:endParaRPr>
          </a:p>
          <a:p>
            <a:endParaRPr lang="en-US" dirty="0"/>
          </a:p>
          <a:p>
            <a:r>
              <a:rPr lang="en-US" dirty="0"/>
              <a:t>If you have any questions or need to reach me, please feel free to reach out via email or by phone.</a:t>
            </a:r>
            <a:endParaRPr lang="en-US" dirty="0">
              <a:cs typeface="Calibri"/>
            </a:endParaRPr>
          </a:p>
          <a:p>
            <a:endParaRPr lang="en-US" dirty="0"/>
          </a:p>
          <a:p>
            <a:r>
              <a:rPr lang="en-US" dirty="0"/>
              <a:t>Once again, thank you.</a:t>
            </a:r>
            <a:endParaRPr lang="en-US" dirty="0">
              <a:cs typeface="Calibri"/>
            </a:endParaRPr>
          </a:p>
          <a:p>
            <a:endParaRPr lang="en-US" dirty="0"/>
          </a:p>
          <a:p>
            <a:r>
              <a:rPr lang="en-US" b="1" dirty="0"/>
              <a:t>Click</a:t>
            </a:r>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56577-DF65-4432-9437-3E108647D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860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35bf4e0b8a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35bf4e0b8a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dirty="0"/>
              <a:t>Say:  </a:t>
            </a:r>
          </a:p>
          <a:p>
            <a:r>
              <a:rPr lang="en-US" dirty="0"/>
              <a:t>We’d like to know who is in the room, please rename yourself by doing the following 5 steps.</a:t>
            </a:r>
            <a:endParaRPr lang="en-US" dirty="0">
              <a:cs typeface="Calibri"/>
            </a:endParaRPr>
          </a:p>
          <a:p>
            <a:r>
              <a:rPr lang="en-US" sz="1200" b="1" kern="1200" dirty="0">
                <a:latin typeface="+mn-lt"/>
                <a:ea typeface="+mn-ea"/>
                <a:cs typeface="+mn-cs"/>
              </a:rPr>
              <a:t>Step 1:</a:t>
            </a:r>
            <a:r>
              <a:rPr lang="en-US" sz="1200" kern="1200" dirty="0">
                <a:latin typeface="+mn-lt"/>
                <a:ea typeface="+mn-ea"/>
                <a:cs typeface="+mn-cs"/>
              </a:rPr>
              <a:t>  Hover over your picture located by the picture gallery with your cursor and search for the three dots found on the top right-hand corner of your picture.</a:t>
            </a:r>
            <a:r>
              <a:rPr lang="en-US" sz="1200" dirty="0">
                <a:solidFill>
                  <a:schemeClr val="accent1"/>
                </a:solidFill>
                <a:latin typeface="+mn-lt"/>
                <a:cs typeface="Calibri"/>
              </a:rPr>
              <a:t> </a:t>
            </a:r>
          </a:p>
          <a:p>
            <a:r>
              <a:rPr lang="en-US" sz="1200" b="1" kern="1200" dirty="0">
                <a:latin typeface="+mn-lt"/>
                <a:ea typeface="+mn-ea"/>
                <a:cs typeface="+mn-cs"/>
              </a:rPr>
              <a:t>Step 2:</a:t>
            </a:r>
            <a:r>
              <a:rPr lang="en-US" sz="1200" kern="1200" dirty="0">
                <a:latin typeface="+mn-lt"/>
                <a:ea typeface="+mn-ea"/>
                <a:cs typeface="+mn-cs"/>
              </a:rPr>
              <a:t> Click the three-dotted icon found over your picture.</a:t>
            </a:r>
            <a:endParaRPr lang="en-US" sz="1200" kern="1200" dirty="0">
              <a:latin typeface="+mn-lt"/>
              <a:cs typeface="Calibri"/>
            </a:endParaRPr>
          </a:p>
          <a:p>
            <a:r>
              <a:rPr lang="en-US" sz="1200" b="1" kern="1200" dirty="0">
                <a:latin typeface="+mn-lt"/>
                <a:ea typeface="+mn-ea"/>
                <a:cs typeface="+mn-cs"/>
              </a:rPr>
              <a:t>Step 3:</a:t>
            </a:r>
            <a:r>
              <a:rPr lang="en-US" sz="1200" kern="1200" dirty="0">
                <a:latin typeface="+mn-lt"/>
                <a:ea typeface="+mn-ea"/>
                <a:cs typeface="+mn-cs"/>
              </a:rPr>
              <a:t> Click </a:t>
            </a:r>
            <a:r>
              <a:rPr lang="en-US" sz="1200" i="1" dirty="0">
                <a:latin typeface="+mn-lt"/>
              </a:rPr>
              <a:t>More.</a:t>
            </a:r>
            <a:endParaRPr lang="en-US" sz="1200" dirty="0">
              <a:latin typeface="+mn-lt"/>
              <a:cs typeface="Calibri"/>
            </a:endParaRPr>
          </a:p>
          <a:p>
            <a:r>
              <a:rPr lang="en-US" sz="1200" b="1" dirty="0">
                <a:latin typeface="+mn-lt"/>
              </a:rPr>
              <a:t>Step </a:t>
            </a:r>
            <a:r>
              <a:rPr lang="en-US" sz="1200" b="1" kern="1200" dirty="0">
                <a:latin typeface="+mn-lt"/>
              </a:rPr>
              <a:t>4:</a:t>
            </a:r>
            <a:r>
              <a:rPr lang="en-US" sz="1200" kern="1200" dirty="0">
                <a:latin typeface="+mn-lt"/>
                <a:ea typeface="+mn-ea"/>
                <a:cs typeface="+mn-cs"/>
              </a:rPr>
              <a:t> Choose </a:t>
            </a:r>
            <a:r>
              <a:rPr lang="en-US" sz="1200" i="1" kern="1200" dirty="0">
                <a:latin typeface="+mn-lt"/>
                <a:ea typeface="+mn-ea"/>
                <a:cs typeface="+mn-cs"/>
              </a:rPr>
              <a:t>Rename</a:t>
            </a:r>
            <a:r>
              <a:rPr lang="en-US" sz="1200" kern="1200" dirty="0">
                <a:latin typeface="+mn-lt"/>
                <a:ea typeface="+mn-ea"/>
                <a:cs typeface="+mn-cs"/>
              </a:rPr>
              <a:t> to change your screen name displayed to other participants.</a:t>
            </a:r>
            <a:endParaRPr lang="en-US" sz="1200" dirty="0">
              <a:latin typeface="+mn-lt"/>
              <a:cs typeface="Calibri"/>
            </a:endParaRPr>
          </a:p>
          <a:p>
            <a:r>
              <a:rPr lang="en-US" sz="1200" b="1" kern="1200" dirty="0">
                <a:latin typeface="+mn-lt"/>
                <a:ea typeface="+mn-ea"/>
                <a:cs typeface="+mn-cs"/>
              </a:rPr>
              <a:t>Step 5: </a:t>
            </a:r>
            <a:r>
              <a:rPr lang="en-US" sz="1200" kern="1200" dirty="0">
                <a:latin typeface="+mn-lt"/>
                <a:ea typeface="+mn-ea"/>
                <a:cs typeface="+mn-cs"/>
              </a:rPr>
              <a:t>Enter the full name used when you enrolled your students at the school site, then click </a:t>
            </a:r>
            <a:r>
              <a:rPr lang="en-US" sz="1200" i="1" kern="1200" dirty="0">
                <a:latin typeface="+mn-lt"/>
                <a:ea typeface="+mn-ea"/>
                <a:cs typeface="+mn-cs"/>
              </a:rPr>
              <a:t>Save</a:t>
            </a:r>
            <a:r>
              <a:rPr lang="en-US" sz="1200" kern="1200" dirty="0">
                <a:latin typeface="+mn-lt"/>
                <a:ea typeface="+mn-ea"/>
                <a:cs typeface="+mn-cs"/>
              </a:rPr>
              <a:t> to finish the change.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r>
              <a:rPr lang="es-CO" b="1" dirty="0"/>
              <a:t>Diga:  </a:t>
            </a:r>
            <a:endParaRPr lang="en-US" dirty="0"/>
          </a:p>
          <a:p>
            <a:r>
              <a:rPr lang="es-CO" dirty="0"/>
              <a:t>Para saber quién está presente, siga los cinco pasos a continuación.</a:t>
            </a:r>
            <a:r>
              <a:rPr lang="en-US" dirty="0"/>
              <a:t> </a:t>
            </a:r>
            <a:endParaRPr lang="en-US" dirty="0">
              <a:cs typeface="Calibri"/>
            </a:endParaRPr>
          </a:p>
          <a:p>
            <a:r>
              <a:rPr lang="es-CO" b="1" dirty="0"/>
              <a:t>Paso 1:</a:t>
            </a:r>
            <a:r>
              <a:rPr lang="es-CO" dirty="0"/>
              <a:t>  Ponga su cursor en el cuadro en la galería de participantes con su nombre y busque los tres puntitos en la esquina derecha superior de su cuadro. </a:t>
            </a:r>
            <a:r>
              <a:rPr lang="en-US" dirty="0"/>
              <a:t> </a:t>
            </a:r>
            <a:endParaRPr lang="en-US" dirty="0">
              <a:cs typeface="Calibri"/>
            </a:endParaRPr>
          </a:p>
          <a:p>
            <a:r>
              <a:rPr lang="es-CO" b="1" dirty="0"/>
              <a:t>Paso 2:</a:t>
            </a:r>
            <a:r>
              <a:rPr lang="es-CO" dirty="0"/>
              <a:t> Haga clic en el ícono con los tres puntos en su cuadro.</a:t>
            </a:r>
            <a:r>
              <a:rPr lang="en-US" dirty="0"/>
              <a:t> </a:t>
            </a:r>
            <a:endParaRPr lang="en-US" dirty="0">
              <a:cs typeface="Calibri"/>
            </a:endParaRPr>
          </a:p>
          <a:p>
            <a:r>
              <a:rPr lang="es-CO" b="1" dirty="0"/>
              <a:t>Step 3:</a:t>
            </a:r>
            <a:r>
              <a:rPr lang="es-CO" dirty="0"/>
              <a:t> Haga clic en Más</a:t>
            </a:r>
            <a:r>
              <a:rPr lang="en-US" dirty="0"/>
              <a:t> </a:t>
            </a:r>
            <a:endParaRPr lang="en-US" dirty="0">
              <a:cs typeface="Calibri"/>
            </a:endParaRPr>
          </a:p>
          <a:p>
            <a:r>
              <a:rPr lang="es-CO" b="1" dirty="0"/>
              <a:t>Paso 4:</a:t>
            </a:r>
            <a:r>
              <a:rPr lang="es-CO" dirty="0"/>
              <a:t> Seleccione Renombrar para cambiar su nombre que se muestra a los participantes.</a:t>
            </a:r>
            <a:r>
              <a:rPr lang="en-US" dirty="0"/>
              <a:t> </a:t>
            </a:r>
            <a:endParaRPr lang="en-US" dirty="0">
              <a:cs typeface="Calibri"/>
            </a:endParaRPr>
          </a:p>
          <a:p>
            <a:r>
              <a:rPr lang="es-CO" dirty="0"/>
              <a:t> </a:t>
            </a:r>
            <a:r>
              <a:rPr lang="en-US" dirty="0"/>
              <a:t> </a:t>
            </a:r>
            <a:endParaRPr lang="en-US" dirty="0">
              <a:cs typeface="Calibri"/>
            </a:endParaRPr>
          </a:p>
          <a:p>
            <a:r>
              <a:rPr lang="es-CO" b="1" dirty="0"/>
              <a:t>Paso 5: </a:t>
            </a:r>
            <a:r>
              <a:rPr lang="es-CO" dirty="0"/>
              <a:t>Ingrese su nombre completo que se usó para inscribir a su estudiante en el plantel escolar, después haga clic en Aceptar para efectuar el cambio. </a:t>
            </a:r>
            <a:r>
              <a:rPr lang="en-US" dirty="0"/>
              <a:t> </a:t>
            </a:r>
            <a:endParaRPr lang="en-US" dirty="0">
              <a:cs typeface="Calibri"/>
            </a:endParaRPr>
          </a:p>
          <a:p>
            <a:r>
              <a:rPr lang="es-CO" dirty="0"/>
              <a:t> </a:t>
            </a:r>
            <a:r>
              <a:rPr lang="en-US" dirty="0"/>
              <a:t> </a:t>
            </a:r>
            <a:endParaRPr lang="en-US" dirty="0">
              <a:cs typeface="Calibri"/>
            </a:endParaRPr>
          </a:p>
          <a:p>
            <a:r>
              <a:rPr lang="es-CO" b="1" dirty="0"/>
              <a:t>Clic</a:t>
            </a:r>
            <a:r>
              <a:rPr lang="en-US" dirty="0"/>
              <a:t> </a:t>
            </a:r>
            <a:endParaRPr lang="en-US" dirty="0">
              <a:cs typeface="Calibri"/>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87894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t>
            </a:r>
            <a:r>
              <a:rPr lang="en-US" dirty="0"/>
              <a:t>Add  contact e-mail</a:t>
            </a:r>
          </a:p>
          <a:p>
            <a:endParaRPr lang="en-US"/>
          </a:p>
          <a:p>
            <a:r>
              <a:rPr lang="en-US" dirty="0"/>
              <a:t>Say: </a:t>
            </a:r>
            <a:r>
              <a:rPr lang="en-US" sz="1200" dirty="0">
                <a:latin typeface="+mn-lt"/>
              </a:rPr>
              <a:t>If you need assistance accessing zoom for this meeting</a:t>
            </a:r>
            <a:r>
              <a:rPr lang="en-US" dirty="0"/>
              <a:t>,</a:t>
            </a:r>
            <a:r>
              <a:rPr lang="en-US" sz="1200" dirty="0">
                <a:latin typeface="+mn-lt"/>
              </a:rPr>
              <a:t> send an email to </a:t>
            </a:r>
            <a:r>
              <a:rPr lang="en-US" sz="1200" dirty="0">
                <a:highlight>
                  <a:srgbClr val="FFFF00"/>
                </a:highlight>
                <a:latin typeface="+mn-lt"/>
              </a:rPr>
              <a:t>___________</a:t>
            </a:r>
            <a:r>
              <a:rPr lang="en-US" sz="1200" dirty="0">
                <a:latin typeface="+mn-lt"/>
              </a:rPr>
              <a:t> and a team member will assist you.</a:t>
            </a:r>
            <a:endParaRPr lang="en-US" sz="1200" dirty="0">
              <a:latin typeface="+mn-lt"/>
              <a:cs typeface="Calibri"/>
            </a:endParaRPr>
          </a:p>
          <a:p>
            <a:endParaRPr lang="en-US" sz="1200">
              <a:latin typeface="+mn-lt"/>
            </a:endParaRPr>
          </a:p>
          <a:p>
            <a:r>
              <a:rPr lang="en-US" sz="1200" dirty="0">
                <a:latin typeface="+mn-lt"/>
              </a:rPr>
              <a:t>Zoom includes a “Chat” tab where you can type your questions for the presenters.</a:t>
            </a:r>
            <a:endParaRPr lang="en-US" sz="1200" dirty="0">
              <a:latin typeface="+mn-lt"/>
              <a:cs typeface="Calibri"/>
            </a:endParaRPr>
          </a:p>
          <a:p>
            <a:endParaRPr lang="en-US"/>
          </a:p>
          <a:p>
            <a:r>
              <a:rPr lang="en-US" b="1" dirty="0"/>
              <a:t>Click</a:t>
            </a:r>
            <a:endParaRPr lang="en-US" b="1" dirty="0">
              <a:cs typeface="Calibri"/>
            </a:endParaRPr>
          </a:p>
          <a:p>
            <a:endParaRPr lang="en-US" b="1">
              <a:cs typeface="Calibri" panose="020F0502020204030204"/>
            </a:endParaRPr>
          </a:p>
          <a:p>
            <a:r>
              <a:rPr lang="es-CO" b="1" dirty="0"/>
              <a:t>Qué Hacer: </a:t>
            </a:r>
            <a:r>
              <a:rPr lang="es-CO" dirty="0"/>
              <a:t>Agregue el email de contacto</a:t>
            </a:r>
            <a:r>
              <a:rPr lang="en-US" dirty="0"/>
              <a:t> </a:t>
            </a:r>
            <a:endParaRPr lang="en-US" dirty="0">
              <a:cs typeface="Calibri"/>
            </a:endParaRPr>
          </a:p>
          <a:p>
            <a:r>
              <a:rPr lang="es-CO" dirty="0"/>
              <a:t> </a:t>
            </a:r>
            <a:r>
              <a:rPr lang="en-US" dirty="0"/>
              <a:t> </a:t>
            </a:r>
            <a:endParaRPr lang="en-US" dirty="0">
              <a:cs typeface="Calibri"/>
            </a:endParaRPr>
          </a:p>
          <a:p>
            <a:r>
              <a:rPr lang="es-CO" dirty="0"/>
              <a:t>Diga: Si necesita ayuda con acceder a Zoom durante esta sesión, envíe un email a ____________ y alguien del equipo le ayudará.</a:t>
            </a:r>
            <a:r>
              <a:rPr lang="en-US" dirty="0"/>
              <a:t> </a:t>
            </a:r>
            <a:endParaRPr lang="en-US" dirty="0">
              <a:cs typeface="Calibri"/>
            </a:endParaRPr>
          </a:p>
          <a:p>
            <a:r>
              <a:rPr lang="es-CO" dirty="0"/>
              <a:t> </a:t>
            </a:r>
            <a:r>
              <a:rPr lang="en-US" dirty="0"/>
              <a:t> </a:t>
            </a:r>
            <a:endParaRPr lang="en-US" dirty="0">
              <a:cs typeface="Calibri"/>
            </a:endParaRPr>
          </a:p>
          <a:p>
            <a:r>
              <a:rPr lang="es-CO" dirty="0"/>
              <a:t>Zoom incluye una pestaña de chat en la que puede enviar preguntas a los presentadores.</a:t>
            </a:r>
            <a:r>
              <a:rPr lang="en-US" dirty="0"/>
              <a:t> </a:t>
            </a:r>
            <a:endParaRPr lang="en-US" dirty="0">
              <a:cs typeface="Calibri"/>
            </a:endParaRPr>
          </a:p>
          <a:p>
            <a:r>
              <a:rPr lang="es-CO" dirty="0"/>
              <a:t> </a:t>
            </a:r>
            <a:r>
              <a:rPr lang="en-US" dirty="0"/>
              <a:t> </a:t>
            </a:r>
            <a:endParaRPr lang="en-US" dirty="0">
              <a:cs typeface="Calibri"/>
            </a:endParaRPr>
          </a:p>
          <a:p>
            <a:r>
              <a:rPr lang="es-CO" b="1" dirty="0"/>
              <a:t>Clic</a:t>
            </a:r>
            <a:r>
              <a:rPr lang="en-US" dirty="0"/>
              <a:t> </a:t>
            </a:r>
            <a:endParaRPr lang="en-US" dirty="0">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7F77EFE-4655-564D-AE33-2E2A2E0DF702}" type="slidenum">
              <a:rPr lang="en-US" smtClean="0"/>
              <a:t>5</a:t>
            </a:fld>
            <a:endParaRPr lang="en-US"/>
          </a:p>
        </p:txBody>
      </p:sp>
      <p:sp>
        <p:nvSpPr>
          <p:cNvPr id="5" name="Footer Placeholder 4">
            <a:extLst>
              <a:ext uri="{FF2B5EF4-FFF2-40B4-BE49-F238E27FC236}">
                <a16:creationId xmlns:a16="http://schemas.microsoft.com/office/drawing/2014/main" id="{63B4ABC9-99B9-4FCB-9FB0-7A175F0CB0F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598115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I'd like to get started by sharing that the Superintendent Carvalho has put out a strategic plan for LAUSD as whole.</a:t>
            </a:r>
          </a:p>
          <a:p>
            <a:pPr marL="0" indent="0">
              <a:buFont typeface="+mj-lt"/>
              <a:buNone/>
            </a:pPr>
            <a:endParaRPr lang="en-US" dirty="0"/>
          </a:p>
          <a:p>
            <a:r>
              <a:rPr lang="en-US" dirty="0"/>
              <a:t>You might ask yourself what does that mean to us as</a:t>
            </a:r>
            <a:r>
              <a:rPr lang="en-US" baseline="0" dirty="0"/>
              <a:t> ELAC </a:t>
            </a:r>
            <a:r>
              <a:rPr lang="en-US" dirty="0"/>
              <a:t>Members. </a:t>
            </a:r>
            <a:endParaRPr lang="en-US" dirty="0">
              <a:cs typeface="Calibri"/>
            </a:endParaRPr>
          </a:p>
          <a:p>
            <a:r>
              <a:rPr lang="en-US" dirty="0"/>
              <a:t>School Site Council and the English learner advisory committee is part of the strategic plan pillar 3D honoring perspectives engagement and collaboration.</a:t>
            </a:r>
            <a:endParaRPr lang="en-US" dirty="0">
              <a:cs typeface="Calibri"/>
            </a:endParaRPr>
          </a:p>
          <a:p>
            <a:pPr marL="0" indent="0">
              <a:buFont typeface="+mj-lt"/>
              <a:buNone/>
            </a:pPr>
            <a:endParaRPr lang="en-US" dirty="0"/>
          </a:p>
          <a:p>
            <a:r>
              <a:rPr lang="en-US" dirty="0"/>
              <a:t>During today's training you will receive information about the state requirements of the ELAC, the</a:t>
            </a:r>
            <a:r>
              <a:rPr lang="en-US" baseline="0" dirty="0"/>
              <a:t> </a:t>
            </a:r>
            <a:r>
              <a:rPr lang="en-US" dirty="0"/>
              <a:t>composition, the</a:t>
            </a:r>
            <a:r>
              <a:rPr lang="en-US" baseline="0" dirty="0"/>
              <a:t> functions and responsibilities, and resources available</a:t>
            </a:r>
            <a:r>
              <a:rPr lang="en-US" dirty="0"/>
              <a:t>.  We'll talk about how your voice matters, and give you a call to action.</a:t>
            </a:r>
            <a:endParaRPr lang="en-US" dirty="0">
              <a:cs typeface="Calibri"/>
            </a:endParaRPr>
          </a:p>
          <a:p>
            <a:pPr marL="0" indent="0">
              <a:buFont typeface="+mj-lt"/>
              <a:buNone/>
            </a:pPr>
            <a:endParaRPr lang="en-US" dirty="0"/>
          </a:p>
          <a:p>
            <a:pPr>
              <a:defRPr/>
            </a:pPr>
            <a:r>
              <a:rPr lang="en-US" dirty="0"/>
              <a:t>We will close by coming back to the strategic plan, looking at the vision on page two of the strategic plan, and asking you as leaders, "</a:t>
            </a:r>
            <a:r>
              <a:rPr lang="en-US" dirty="0">
                <a:latin typeface="Poppins"/>
                <a:cs typeface="Poppins"/>
              </a:rPr>
              <a:t>As leaders, how do you see our school’s ELAC moving this vision forward?"</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latin typeface="Poppins" panose="00000500000000000000" pitchFamily="2" charset="0"/>
              <a:cs typeface="Poppins" panose="00000500000000000000" pitchFamily="2" charset="0"/>
            </a:endParaRPr>
          </a:p>
          <a:p>
            <a:pPr>
              <a:defRPr/>
            </a:pPr>
            <a:r>
              <a:rPr lang="es-CO" b="1" dirty="0"/>
              <a:t>Diga: </a:t>
            </a:r>
            <a:r>
              <a:rPr lang="es-CO" dirty="0"/>
              <a:t>Me gustaría iniciar por medio de compartir que el Superintendente Carvalho ha emitido un plan estratégico para LAUSD en general.</a:t>
            </a:r>
            <a:r>
              <a:rPr lang="en-US" dirty="0"/>
              <a:t> </a:t>
            </a:r>
            <a:endParaRPr lang="en-US" dirty="0">
              <a:cs typeface="Calibri"/>
            </a:endParaRPr>
          </a:p>
          <a:p>
            <a:pPr>
              <a:defRPr/>
            </a:pPr>
            <a:r>
              <a:rPr lang="es-CO" dirty="0"/>
              <a:t> </a:t>
            </a:r>
            <a:r>
              <a:rPr lang="en-US" dirty="0"/>
              <a:t> </a:t>
            </a:r>
            <a:endParaRPr lang="en-US" dirty="0">
              <a:cs typeface="Calibri"/>
            </a:endParaRPr>
          </a:p>
          <a:p>
            <a:pPr>
              <a:defRPr/>
            </a:pPr>
            <a:r>
              <a:rPr lang="es-CO" dirty="0"/>
              <a:t>Tal vez se puede preguntar, ¿qué significa eso para nosotros como miembros del ELAC? </a:t>
            </a:r>
            <a:endParaRPr lang="en-US" dirty="0"/>
          </a:p>
          <a:p>
            <a:pPr>
              <a:defRPr/>
            </a:pPr>
            <a:r>
              <a:rPr lang="es-CO" dirty="0"/>
              <a:t>El Consejo del Plantel Escolar y el Comité Asesor para Aprendices de Inglés es parte del pilar 3D del Plan Estratégico que valora las perspectivas del compromiso y la colaboración.</a:t>
            </a:r>
            <a:r>
              <a:rPr lang="en-US" dirty="0"/>
              <a:t> </a:t>
            </a:r>
            <a:endParaRPr lang="en-US" dirty="0">
              <a:cs typeface="Calibri"/>
            </a:endParaRPr>
          </a:p>
          <a:p>
            <a:pPr>
              <a:defRPr/>
            </a:pPr>
            <a:r>
              <a:rPr lang="es-CO" dirty="0"/>
              <a:t> </a:t>
            </a:r>
            <a:r>
              <a:rPr lang="en-US" dirty="0"/>
              <a:t> </a:t>
            </a:r>
            <a:endParaRPr lang="en-US" dirty="0">
              <a:cs typeface="Calibri"/>
            </a:endParaRPr>
          </a:p>
          <a:p>
            <a:pPr>
              <a:defRPr/>
            </a:pPr>
            <a:r>
              <a:rPr lang="es-CO" dirty="0"/>
              <a:t>Durante la sesión hoy, recibirán información sobre los requisitos del ELAC, la composición,</a:t>
            </a:r>
            <a:r>
              <a:rPr lang="es-CO" baseline="0" dirty="0"/>
              <a:t> las funciones y responsabilidades, y recursos disponibles. H</a:t>
            </a:r>
            <a:r>
              <a:rPr lang="es-CO" dirty="0"/>
              <a:t>ablaremos sobre cómo su voz es importante, y el llamado a la acción.</a:t>
            </a:r>
            <a:r>
              <a:rPr lang="en-US" dirty="0"/>
              <a:t> </a:t>
            </a:r>
            <a:endParaRPr lang="en-US" dirty="0">
              <a:cs typeface="Calibri"/>
            </a:endParaRPr>
          </a:p>
          <a:p>
            <a:pPr>
              <a:defRPr/>
            </a:pPr>
            <a:r>
              <a:rPr lang="es-CO" dirty="0"/>
              <a:t> </a:t>
            </a:r>
            <a:r>
              <a:rPr lang="en-US" dirty="0"/>
              <a:t> </a:t>
            </a:r>
            <a:endParaRPr lang="en-US" dirty="0">
              <a:cs typeface="Calibri"/>
            </a:endParaRPr>
          </a:p>
          <a:p>
            <a:pPr>
              <a:defRPr/>
            </a:pPr>
            <a:r>
              <a:rPr lang="es-CO" dirty="0"/>
              <a:t>Cerraremos con regresar al plan estratégico por medio de ver la visión general en la página dos del plan estratégico y preguntando a ustedes líderes lo siguiente, “como líderes, ¿cómo es que ven que el ELAC pueda avanzar esta visión?</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BF8C4486-0020-4AD8-88E8-15FD2BC3341B}" type="slidenum">
              <a:rPr lang="en-US" smtClean="0"/>
              <a:t>6</a:t>
            </a:fld>
            <a:endParaRPr lang="en-US"/>
          </a:p>
        </p:txBody>
      </p:sp>
      <p:sp>
        <p:nvSpPr>
          <p:cNvPr id="5" name="Footer Placeholder 4">
            <a:extLst>
              <a:ext uri="{FF2B5EF4-FFF2-40B4-BE49-F238E27FC236}">
                <a16:creationId xmlns:a16="http://schemas.microsoft.com/office/drawing/2014/main" id="{E978A64D-D2AB-4D59-B400-616515A98E33}"/>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795413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What does the State require?</a:t>
            </a:r>
          </a:p>
          <a:p>
            <a:endParaRPr lang="en-US" dirty="0"/>
          </a:p>
          <a:p>
            <a:r>
              <a:rPr lang="en-US" b="0" dirty="0"/>
              <a:t>May I have a volunteer to read the slide?</a:t>
            </a:r>
          </a:p>
          <a:p>
            <a:endParaRPr lang="en-US" b="0" dirty="0"/>
          </a:p>
          <a:p>
            <a:r>
              <a:rPr lang="en-US" b="0" dirty="0"/>
              <a:t>Thank you</a:t>
            </a:r>
          </a:p>
          <a:p>
            <a:endParaRPr lang="en-US" b="1" dirty="0"/>
          </a:p>
          <a:p>
            <a:r>
              <a:rPr lang="en-US" b="1" dirty="0"/>
              <a:t>Click</a:t>
            </a:r>
          </a:p>
        </p:txBody>
      </p:sp>
      <p:sp>
        <p:nvSpPr>
          <p:cNvPr id="4" name="Slide Number Placeholder 3"/>
          <p:cNvSpPr>
            <a:spLocks noGrp="1"/>
          </p:cNvSpPr>
          <p:nvPr>
            <p:ph type="sldNum" sz="quarter" idx="5"/>
          </p:nvPr>
        </p:nvSpPr>
        <p:spPr/>
        <p:txBody>
          <a:bodyPr/>
          <a:lstStyle/>
          <a:p>
            <a:fld id="{723A3C38-2209-4166-B4A8-1059C93D4955}" type="slidenum">
              <a:rPr lang="en-US" smtClean="0"/>
              <a:t>7</a:t>
            </a:fld>
            <a:endParaRPr lang="en-US"/>
          </a:p>
        </p:txBody>
      </p:sp>
      <p:sp>
        <p:nvSpPr>
          <p:cNvPr id="5" name="Footer Placeholder 4">
            <a:extLst>
              <a:ext uri="{FF2B5EF4-FFF2-40B4-BE49-F238E27FC236}">
                <a16:creationId xmlns:a16="http://schemas.microsoft.com/office/drawing/2014/main" id="{4523EE6C-6072-4CA6-8FAE-CB6F9FE9ED44}"/>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978279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Say: The English</a:t>
            </a:r>
            <a:r>
              <a:rPr lang="en-US" baseline="0"/>
              <a:t> Learner Advisory Committee</a:t>
            </a:r>
            <a:r>
              <a:rPr lang="en-US"/>
              <a:t> is a</a:t>
            </a:r>
            <a:r>
              <a:rPr lang="en-US" b="0">
                <a:solidFill>
                  <a:srgbClr val="FFFF00"/>
                </a:solidFill>
                <a:latin typeface="Poppins"/>
                <a:cs typeface="Poppins"/>
              </a:rPr>
              <a:t> school-level committee comprised of parents, staff, and community members designated to advise school officials on English learner programs and services.</a:t>
            </a:r>
            <a:endParaRPr lang="en-US"/>
          </a:p>
          <a:p>
            <a:endParaRPr lang="en-US"/>
          </a:p>
        </p:txBody>
      </p:sp>
      <p:sp>
        <p:nvSpPr>
          <p:cNvPr id="4" name="Slide Number Placeholder 3"/>
          <p:cNvSpPr>
            <a:spLocks noGrp="1"/>
          </p:cNvSpPr>
          <p:nvPr>
            <p:ph type="sldNum" sz="quarter" idx="5"/>
          </p:nvPr>
        </p:nvSpPr>
        <p:spPr/>
        <p:txBody>
          <a:bodyPr/>
          <a:lstStyle/>
          <a:p>
            <a:fld id="{723A3C38-2209-4166-B4A8-1059C93D4955}" type="slidenum">
              <a:rPr lang="en-US" smtClean="0"/>
              <a:t>8</a:t>
            </a:fld>
            <a:endParaRPr lang="en-US"/>
          </a:p>
        </p:txBody>
      </p:sp>
      <p:sp>
        <p:nvSpPr>
          <p:cNvPr id="5" name="Footer Placeholder 4">
            <a:extLst>
              <a:ext uri="{FF2B5EF4-FFF2-40B4-BE49-F238E27FC236}">
                <a16:creationId xmlns:a16="http://schemas.microsoft.com/office/drawing/2014/main" id="{6A289EEA-0E3F-4EC2-B1A9-36EB69F0FF50}"/>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538862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 As we start, we're going to look at our ELAC composition and meet some of our members.</a:t>
            </a:r>
          </a:p>
          <a:p>
            <a:endParaRPr lang="en-US"/>
          </a:p>
          <a:p>
            <a:r>
              <a:rPr lang="en-US"/>
              <a:t>Click</a:t>
            </a:r>
          </a:p>
        </p:txBody>
      </p:sp>
      <p:sp>
        <p:nvSpPr>
          <p:cNvPr id="4" name="Slide Number Placeholder 3"/>
          <p:cNvSpPr>
            <a:spLocks noGrp="1"/>
          </p:cNvSpPr>
          <p:nvPr>
            <p:ph type="sldNum" sz="quarter" idx="5"/>
          </p:nvPr>
        </p:nvSpPr>
        <p:spPr/>
        <p:txBody>
          <a:bodyPr/>
          <a:lstStyle/>
          <a:p>
            <a:fld id="{723A3C38-2209-4166-B4A8-1059C93D4955}" type="slidenum">
              <a:rPr lang="en-US" smtClean="0"/>
              <a:t>9</a:t>
            </a:fld>
            <a:endParaRPr lang="en-US"/>
          </a:p>
        </p:txBody>
      </p:sp>
      <p:sp>
        <p:nvSpPr>
          <p:cNvPr id="5" name="Footer Placeholder 4">
            <a:extLst>
              <a:ext uri="{FF2B5EF4-FFF2-40B4-BE49-F238E27FC236}">
                <a16:creationId xmlns:a16="http://schemas.microsoft.com/office/drawing/2014/main" id="{69AF5B50-DD5D-4916-9DCA-D8FFDB98E3C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281478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0358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88632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7393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type="obj">
  <p:cSld name="Blank 1">
    <p:spTree>
      <p:nvGrpSpPr>
        <p:cNvPr id="1" name="Shape 201"/>
        <p:cNvGrpSpPr/>
        <p:nvPr/>
      </p:nvGrpSpPr>
      <p:grpSpPr>
        <a:xfrm>
          <a:off x="0" y="0"/>
          <a:ext cx="0" cy="0"/>
          <a:chOff x="0" y="0"/>
          <a:chExt cx="0" cy="0"/>
        </a:xfrm>
      </p:grpSpPr>
      <p:sp>
        <p:nvSpPr>
          <p:cNvPr id="203" name="Google Shape;203;p31"/>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500"/>
              <a:buNone/>
              <a:defRPr>
                <a:solidFill>
                  <a:srgbClr val="888888"/>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04" name="Google Shape;204;p31"/>
          <p:cNvSpPr txBox="1">
            <a:spLocks noGrp="1"/>
          </p:cNvSpPr>
          <p:nvPr>
            <p:ph type="dt" idx="10"/>
          </p:nvPr>
        </p:nvSpPr>
        <p:spPr>
          <a:xfrm>
            <a:off x="609600" y="6377940"/>
            <a:ext cx="28044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500"/>
              <a:buNone/>
              <a:defRPr>
                <a:solidFill>
                  <a:srgbClr val="888888"/>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05" name="Google Shape;205;p31"/>
          <p:cNvSpPr txBox="1">
            <a:spLocks noGrp="1"/>
          </p:cNvSpPr>
          <p:nvPr>
            <p:ph type="sldNum" idx="12"/>
          </p:nvPr>
        </p:nvSpPr>
        <p:spPr>
          <a:xfrm>
            <a:off x="8778240" y="6377940"/>
            <a:ext cx="2804400" cy="1848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206" name="Google Shape;206;p31"/>
          <p:cNvSpPr txBox="1">
            <a:spLocks noGrp="1"/>
          </p:cNvSpPr>
          <p:nvPr>
            <p:ph type="title"/>
          </p:nvPr>
        </p:nvSpPr>
        <p:spPr>
          <a:xfrm>
            <a:off x="2579078" y="1733335"/>
            <a:ext cx="7368900" cy="2091300"/>
          </a:xfrm>
          <a:prstGeom prst="rect">
            <a:avLst/>
          </a:prstGeom>
        </p:spPr>
        <p:txBody>
          <a:bodyPr spcFirstLastPara="1" wrap="square" lIns="91425" tIns="45700" rIns="91425" bIns="45700" anchor="t" anchorCtr="0">
            <a:normAutofit/>
          </a:bodyPr>
          <a:lstStyle>
            <a:lvl1pPr lvl="0" rtl="0">
              <a:spcBef>
                <a:spcPts val="0"/>
              </a:spcBef>
              <a:spcAft>
                <a:spcPts val="0"/>
              </a:spcAft>
              <a:buSzPts val="4400"/>
              <a:buFont typeface="Poppins SemiBold"/>
              <a:buNone/>
              <a:defRPr>
                <a:latin typeface="Poppins SemiBold"/>
                <a:ea typeface="Poppins SemiBold"/>
                <a:cs typeface="Poppins SemiBold"/>
                <a:sym typeface="Poppins SemiBold"/>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1375034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7/25/24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a:solidFill>
                <a:prstClr val="black">
                  <a:lumMod val="10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914400" y="5181608"/>
            <a:ext cx="10363200" cy="933451"/>
          </a:xfrm>
        </p:spPr>
        <p:txBody>
          <a:bodyPr anchor="b">
            <a:normAutofit/>
          </a:bodyPr>
          <a:lstStyle>
            <a:lvl1pPr algn="ctr">
              <a:defRPr sz="2400">
                <a:solidFill>
                  <a:schemeClr val="accent2">
                    <a:lumMod val="75000"/>
                  </a:schemeClr>
                </a:solidFill>
              </a:defRPr>
            </a:lvl1pPr>
          </a:lstStyle>
          <a:p>
            <a:r>
              <a:rPr lang="en-US"/>
              <a:t>Click to edit Master title style</a:t>
            </a:r>
          </a:p>
        </p:txBody>
      </p:sp>
      <p:sp>
        <p:nvSpPr>
          <p:cNvPr id="3" name="Subtitle 2"/>
          <p:cNvSpPr>
            <a:spLocks noGrp="1"/>
          </p:cNvSpPr>
          <p:nvPr>
            <p:ph type="subTitle" idx="1"/>
          </p:nvPr>
        </p:nvSpPr>
        <p:spPr>
          <a:xfrm>
            <a:off x="1828800" y="6096000"/>
            <a:ext cx="8534400" cy="685800"/>
          </a:xfrm>
        </p:spPr>
        <p:txBody>
          <a:bodyPr>
            <a:normAutofit/>
          </a:bodyPr>
          <a:lstStyle>
            <a:lvl1pPr marL="0" indent="0" algn="ctr">
              <a:buNone/>
              <a:defRPr sz="1900">
                <a:solidFill>
                  <a:schemeClr val="accent2">
                    <a:lumMod val="60000"/>
                    <a:lumOff val="40000"/>
                  </a:schemeClr>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018447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7/25/24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4837" y="160347"/>
            <a:ext cx="8026403" cy="525463"/>
          </a:xfrm>
        </p:spPr>
        <p:txBody>
          <a:bodyPr/>
          <a:lstStyle>
            <a:lvl1pPr algn="l">
              <a:defRPr>
                <a:solidFill>
                  <a:schemeClr val="bg1">
                    <a:lumMod val="65000"/>
                  </a:schemeClr>
                </a:solidFill>
              </a:defRPr>
            </a:lvl1pPr>
          </a:lstStyle>
          <a:p>
            <a:r>
              <a:rPr lang="en-US"/>
              <a:t>Click to edit Master title style</a:t>
            </a:r>
          </a:p>
        </p:txBody>
      </p:sp>
      <p:sp>
        <p:nvSpPr>
          <p:cNvPr id="13" name="Content Placeholder 12"/>
          <p:cNvSpPr>
            <a:spLocks noGrp="1"/>
          </p:cNvSpPr>
          <p:nvPr>
            <p:ph sz="quarter" idx="13"/>
          </p:nvPr>
        </p:nvSpPr>
        <p:spPr>
          <a:xfrm>
            <a:off x="2032001" y="1092200"/>
            <a:ext cx="6908803" cy="51816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6954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62400" y="1295400"/>
            <a:ext cx="8026400" cy="4978400"/>
          </a:xfrm>
        </p:spPr>
        <p:txBody>
          <a:bodyPr>
            <a:normAutofit/>
          </a:bodyPr>
          <a:lstStyle>
            <a:lvl1pPr marL="171434" indent="-171434">
              <a:buFont typeface="Arial" pitchFamily="34" charset="0"/>
              <a:buChar char="•"/>
              <a:defRPr sz="2400">
                <a:solidFill>
                  <a:schemeClr val="accent2">
                    <a:lumMod val="60000"/>
                    <a:lumOff val="40000"/>
                  </a:schemeClr>
                </a:solidFill>
              </a:defRPr>
            </a:lvl1pPr>
            <a:lvl2pPr marL="628587" indent="-171434">
              <a:buFont typeface="Arial" pitchFamily="34" charset="0"/>
              <a:buChar char="•"/>
              <a:defRPr sz="2000">
                <a:solidFill>
                  <a:schemeClr val="accent2">
                    <a:lumMod val="60000"/>
                    <a:lumOff val="40000"/>
                  </a:schemeClr>
                </a:solidFill>
              </a:defRPr>
            </a:lvl2pPr>
            <a:lvl3pPr marL="1085742" indent="-171434">
              <a:buFont typeface="Arial" pitchFamily="34" charset="0"/>
              <a:buChar char="•"/>
              <a:defRPr sz="1900">
                <a:solidFill>
                  <a:schemeClr val="accent2">
                    <a:lumMod val="60000"/>
                    <a:lumOff val="40000"/>
                  </a:schemeClr>
                </a:solidFill>
              </a:defRPr>
            </a:lvl3pPr>
            <a:lvl4pPr marL="1542897" indent="-171434">
              <a:buFont typeface="Arial" pitchFamily="34" charset="0"/>
              <a:buChar char="•"/>
              <a:defRPr sz="1600">
                <a:solidFill>
                  <a:schemeClr val="accent2">
                    <a:lumMod val="60000"/>
                    <a:lumOff val="40000"/>
                  </a:schemeClr>
                </a:solidFill>
              </a:defRPr>
            </a:lvl4pPr>
            <a:lvl5pPr marL="2000051" indent="-171434">
              <a:buFont typeface="Arial" pitchFamily="34" charset="0"/>
              <a:buChar char="•"/>
              <a:defRPr sz="1600">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7/25/24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959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9"/>
            <a:ext cx="2844800" cy="365125"/>
          </a:xfrm>
          <a:prstGeom prst="rect">
            <a:avLst/>
          </a:prstGeom>
        </p:spPr>
        <p:txBody>
          <a:bodyPr vert="horz" lIns="121909" tIns="60954" rIns="121909" bIns="60954"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7/25/24</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9"/>
            <a:ext cx="3860800" cy="365125"/>
          </a:xfrm>
          <a:prstGeom prst="rect">
            <a:avLst/>
          </a:prstGeom>
        </p:spPr>
        <p:txBody>
          <a:bodyPr vert="horz" lIns="121909" tIns="60954" rIns="121909" bIns="6095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9"/>
            <a:ext cx="2844800" cy="365125"/>
          </a:xfrm>
          <a:prstGeom prst="rect">
            <a:avLst/>
          </a:prstGeom>
        </p:spPr>
        <p:txBody>
          <a:bodyPr vert="horz" lIns="121909" tIns="60954" rIns="121909" bIns="60954"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2007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9"/>
            <a:ext cx="2844800" cy="365125"/>
          </a:xfrm>
          <a:prstGeom prst="rect">
            <a:avLst/>
          </a:prstGeom>
        </p:spPr>
        <p:txBody>
          <a:bodyPr vert="horz" lIns="121909" tIns="60954" rIns="121909" bIns="60954"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7/25/24</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9"/>
            <a:ext cx="3860800" cy="365125"/>
          </a:xfrm>
          <a:prstGeom prst="rect">
            <a:avLst/>
          </a:prstGeom>
        </p:spPr>
        <p:txBody>
          <a:bodyPr vert="horz" lIns="121909" tIns="60954" rIns="121909" bIns="6095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9"/>
            <a:ext cx="2844800" cy="365125"/>
          </a:xfrm>
          <a:prstGeom prst="rect">
            <a:avLst/>
          </a:prstGeom>
        </p:spPr>
        <p:txBody>
          <a:bodyPr vert="horz" lIns="121909" tIns="60954" rIns="121909" bIns="60954"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3759200"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0577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1200" y="2084396"/>
            <a:ext cx="9448800" cy="1362075"/>
          </a:xfrm>
        </p:spPr>
        <p:txBody>
          <a:bodyPr anchor="t"/>
          <a:lstStyle>
            <a:lvl1pPr algn="l">
              <a:defRPr sz="4000" b="0" cap="all">
                <a:solidFill>
                  <a:schemeClr val="bg1">
                    <a:lumMod val="10000"/>
                  </a:schemeClr>
                </a:solidFill>
              </a:defRPr>
            </a:lvl1pPr>
          </a:lstStyle>
          <a:p>
            <a:r>
              <a:rPr lang="en-US"/>
              <a:t>Click to edit Master title style</a:t>
            </a:r>
          </a:p>
        </p:txBody>
      </p:sp>
      <p:sp>
        <p:nvSpPr>
          <p:cNvPr id="3" name="Text Placeholder 2"/>
          <p:cNvSpPr>
            <a:spLocks noGrp="1"/>
          </p:cNvSpPr>
          <p:nvPr>
            <p:ph type="body" idx="1"/>
          </p:nvPr>
        </p:nvSpPr>
        <p:spPr>
          <a:xfrm>
            <a:off x="3251200" y="584205"/>
            <a:ext cx="9448800" cy="1500187"/>
          </a:xfrm>
        </p:spPr>
        <p:txBody>
          <a:bodyPr anchor="b"/>
          <a:lstStyle>
            <a:lvl1pPr marL="0" indent="0">
              <a:buNone/>
              <a:defRPr sz="2000">
                <a:solidFill>
                  <a:schemeClr val="bg1">
                    <a:lumMod val="10000"/>
                  </a:schemeClr>
                </a:solidFill>
              </a:defRPr>
            </a:lvl1pPr>
            <a:lvl2pPr marL="457155" indent="0">
              <a:buNone/>
              <a:defRPr sz="1900">
                <a:solidFill>
                  <a:schemeClr val="tx1">
                    <a:tint val="75000"/>
                  </a:schemeClr>
                </a:solidFill>
              </a:defRPr>
            </a:lvl2pPr>
            <a:lvl3pPr marL="914309" indent="0">
              <a:buNone/>
              <a:defRPr sz="1600">
                <a:solidFill>
                  <a:schemeClr val="tx1">
                    <a:tint val="75000"/>
                  </a:schemeClr>
                </a:solidFill>
              </a:defRPr>
            </a:lvl3pPr>
            <a:lvl4pPr marL="1371464" indent="0">
              <a:buNone/>
              <a:defRPr sz="1500">
                <a:solidFill>
                  <a:schemeClr val="tx1">
                    <a:tint val="75000"/>
                  </a:schemeClr>
                </a:solidFill>
              </a:defRPr>
            </a:lvl4pPr>
            <a:lvl5pPr marL="1828618" indent="0">
              <a:buNone/>
              <a:defRPr sz="1500">
                <a:solidFill>
                  <a:schemeClr val="tx1">
                    <a:tint val="75000"/>
                  </a:schemeClr>
                </a:solidFill>
              </a:defRPr>
            </a:lvl5pPr>
            <a:lvl6pPr marL="2285774" indent="0">
              <a:buNone/>
              <a:defRPr sz="1500">
                <a:solidFill>
                  <a:schemeClr val="tx1">
                    <a:tint val="75000"/>
                  </a:schemeClr>
                </a:solidFill>
              </a:defRPr>
            </a:lvl6pPr>
            <a:lvl7pPr marL="2742926" indent="0">
              <a:buNone/>
              <a:defRPr sz="1500">
                <a:solidFill>
                  <a:schemeClr val="tx1">
                    <a:tint val="75000"/>
                  </a:schemeClr>
                </a:solidFill>
              </a:defRPr>
            </a:lvl7pPr>
            <a:lvl8pPr marL="3200080" indent="0">
              <a:buNone/>
              <a:defRPr sz="1500">
                <a:solidFill>
                  <a:schemeClr val="tx1">
                    <a:tint val="75000"/>
                  </a:schemeClr>
                </a:solidFill>
              </a:defRPr>
            </a:lvl8pPr>
            <a:lvl9pPr marL="365723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7/25/24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421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0" y="1498600"/>
            <a:ext cx="2572152" cy="3048000"/>
          </a:xfrm>
        </p:spPr>
        <p:txBody>
          <a:bodyPr/>
          <a:lstStyle>
            <a:lvl1pPr>
              <a:defRPr sz="2000"/>
            </a:lvl1pPr>
            <a:lvl2pPr>
              <a:defRPr sz="20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498600"/>
            <a:ext cx="2572152" cy="3048000"/>
          </a:xfrm>
        </p:spPr>
        <p:txBody>
          <a:bodyPr/>
          <a:lstStyle>
            <a:lvl1pPr>
              <a:defRPr sz="2000"/>
            </a:lvl1pPr>
            <a:lvl2pPr>
              <a:defRPr sz="20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7/25/24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41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71525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8"/>
            <a:ext cx="4976445" cy="639763"/>
          </a:xfrm>
        </p:spPr>
        <p:txBody>
          <a:bodyPr anchor="b">
            <a:noAutofit/>
          </a:bodyPr>
          <a:lstStyle>
            <a:lvl1pPr marL="0" indent="0">
              <a:buNone/>
              <a:defRPr sz="20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3759200" y="1066809"/>
            <a:ext cx="4976445" cy="5105399"/>
          </a:xfrm>
        </p:spPr>
        <p:txBody>
          <a:bodyPr/>
          <a:lstStyle>
            <a:lvl1pPr>
              <a:defRPr sz="20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144000" y="304808"/>
            <a:ext cx="4978400" cy="639763"/>
          </a:xfrm>
        </p:spPr>
        <p:txBody>
          <a:bodyPr anchor="b">
            <a:noAutofit/>
          </a:bodyPr>
          <a:lstStyle>
            <a:lvl1pPr marL="0" indent="0">
              <a:buNone/>
              <a:defRPr sz="20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144000" y="1066809"/>
            <a:ext cx="4978400" cy="5105399"/>
          </a:xfrm>
        </p:spPr>
        <p:txBody>
          <a:bodyPr/>
          <a:lstStyle>
            <a:lvl1pPr>
              <a:defRPr sz="20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7/25/24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4703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7/25/24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110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7/25/24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9562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10" y="23471"/>
            <a:ext cx="7635433" cy="674688"/>
          </a:xfrm>
        </p:spPr>
        <p:txBody>
          <a:bodyPr anchor="ctr" anchorCtr="0"/>
          <a:lstStyle>
            <a:lvl1pPr algn="l">
              <a:defRPr sz="2000" b="1">
                <a:solidFill>
                  <a:schemeClr val="bg1">
                    <a:lumMod val="90000"/>
                  </a:schemeClr>
                </a:solidFill>
              </a:defRPr>
            </a:lvl1pPr>
          </a:lstStyle>
          <a:p>
            <a:r>
              <a:rPr lang="en-US"/>
              <a:t>Click to edit Master title style</a:t>
            </a:r>
          </a:p>
        </p:txBody>
      </p:sp>
      <p:sp>
        <p:nvSpPr>
          <p:cNvPr id="3" name="Content Placeholder 2"/>
          <p:cNvSpPr>
            <a:spLocks noGrp="1"/>
          </p:cNvSpPr>
          <p:nvPr>
            <p:ph idx="1"/>
          </p:nvPr>
        </p:nvSpPr>
        <p:spPr>
          <a:xfrm>
            <a:off x="5384800" y="1715531"/>
            <a:ext cx="5283200" cy="342694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1200" y="1803400"/>
            <a:ext cx="3048000" cy="3657600"/>
          </a:xfrm>
        </p:spPr>
        <p:txBody>
          <a:bodyPr anchor="ctr" anchorCtr="0"/>
          <a:lstStyle>
            <a:lvl1pPr marL="0" indent="0" algn="ctr">
              <a:buNone/>
              <a:defRPr sz="1500">
                <a:solidFill>
                  <a:schemeClr val="bg1">
                    <a:lumMod val="90000"/>
                  </a:schemeClr>
                </a:solidFill>
              </a:defRPr>
            </a:lvl1pPr>
            <a:lvl2pPr marL="457155" indent="0">
              <a:buNone/>
              <a:defRPr sz="1200"/>
            </a:lvl2pPr>
            <a:lvl3pPr marL="914309" indent="0">
              <a:buNone/>
              <a:defRPr sz="9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7/25/24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331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5600" y="4792669"/>
            <a:ext cx="7315200" cy="566739"/>
          </a:xfrm>
        </p:spPr>
        <p:txBody>
          <a:bodyPr anchor="b"/>
          <a:lstStyle>
            <a:lvl1pPr algn="l">
              <a:defRPr sz="2000" b="1">
                <a:solidFill>
                  <a:schemeClr val="tx1">
                    <a:lumMod val="65000"/>
                    <a:lumOff val="35000"/>
                  </a:schemeClr>
                </a:solidFill>
              </a:defRPr>
            </a:lvl1pPr>
          </a:lstStyle>
          <a:p>
            <a:r>
              <a:rPr lang="en-US"/>
              <a:t>Click to edit Master title style</a:t>
            </a:r>
          </a:p>
        </p:txBody>
      </p:sp>
      <p:sp>
        <p:nvSpPr>
          <p:cNvPr id="3" name="Picture Placeholder 2"/>
          <p:cNvSpPr>
            <a:spLocks noGrp="1"/>
          </p:cNvSpPr>
          <p:nvPr>
            <p:ph type="pic" idx="1"/>
          </p:nvPr>
        </p:nvSpPr>
        <p:spPr>
          <a:xfrm>
            <a:off x="3962400" y="177800"/>
            <a:ext cx="7924800" cy="4470400"/>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4165600" y="5359410"/>
            <a:ext cx="7315200" cy="804863"/>
          </a:xfrm>
        </p:spPr>
        <p:txBody>
          <a:bodyPr/>
          <a:lstStyle>
            <a:lvl1pPr marL="0" indent="0">
              <a:buNone/>
              <a:defRPr sz="1500">
                <a:solidFill>
                  <a:schemeClr val="bg1">
                    <a:lumMod val="90000"/>
                  </a:schemeClr>
                </a:solidFill>
              </a:defRPr>
            </a:lvl1pPr>
            <a:lvl2pPr marL="457155" indent="0">
              <a:buNone/>
              <a:defRPr sz="1200"/>
            </a:lvl2pPr>
            <a:lvl3pPr marL="914309" indent="0">
              <a:buNone/>
              <a:defRPr sz="9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7/25/24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862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7/25/24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887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7"/>
            <a:ext cx="1320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9550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7/25/24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477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57145" indent="0">
              <a:buFontTx/>
              <a:buNone/>
              <a:defRPr sz="1900" baseline="0">
                <a:solidFill>
                  <a:schemeClr val="bg1">
                    <a:lumMod val="95000"/>
                  </a:schemeClr>
                </a:solidFill>
              </a:defRPr>
            </a:lvl1pPr>
          </a:lstStyle>
          <a:p>
            <a:pPr lvl="0"/>
            <a:r>
              <a:rPr lang="en-US"/>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57145" indent="0">
              <a:buFontTx/>
              <a:buNone/>
              <a:defRPr sz="1900" baseline="0">
                <a:solidFill>
                  <a:schemeClr val="bg1">
                    <a:lumMod val="95000"/>
                  </a:schemeClr>
                </a:solidFill>
              </a:defRPr>
            </a:lvl1pPr>
          </a:lstStyle>
          <a:p>
            <a:pPr lvl="0"/>
            <a:r>
              <a:rPr lang="en-US"/>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57145" indent="0">
              <a:buFontTx/>
              <a:buNone/>
              <a:defRPr sz="1900" baseline="0">
                <a:solidFill>
                  <a:schemeClr val="bg1">
                    <a:lumMod val="95000"/>
                  </a:schemeClr>
                </a:solidFill>
              </a:defRPr>
            </a:lvl1pPr>
          </a:lstStyle>
          <a:p>
            <a:pPr lvl="0"/>
            <a:r>
              <a:rPr lang="en-US"/>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57145" indent="0">
              <a:buFontTx/>
              <a:buNone/>
              <a:defRPr sz="1900" baseline="0">
                <a:solidFill>
                  <a:schemeClr val="bg1">
                    <a:lumMod val="95000"/>
                  </a:schemeClr>
                </a:solidFill>
              </a:defRPr>
            </a:lvl1pPr>
          </a:lstStyle>
          <a:p>
            <a:pPr lvl="0"/>
            <a:r>
              <a:rPr lang="en-US"/>
              <a:t>Click to edit Master text styles</a:t>
            </a:r>
          </a:p>
        </p:txBody>
      </p:sp>
      <p:sp>
        <p:nvSpPr>
          <p:cNvPr id="2" name="Title 1"/>
          <p:cNvSpPr>
            <a:spLocks noGrp="1"/>
          </p:cNvSpPr>
          <p:nvPr>
            <p:ph type="title"/>
          </p:nvPr>
        </p:nvSpPr>
        <p:spPr>
          <a:xfrm>
            <a:off x="203201" y="177807"/>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622382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5"/>
          </p:nvPr>
        </p:nvSpPr>
        <p:spPr>
          <a:xfrm>
            <a:off x="8839200" y="2234527"/>
            <a:ext cx="2540000" cy="3937676"/>
          </a:xfrm>
        </p:spPr>
        <p:txBody>
          <a:bodyPr anchor="ctr" anchorCtr="0">
            <a:normAutofit/>
          </a:bodyPr>
          <a:lstStyle>
            <a:lvl1pPr marL="57145" indent="0" algn="ctr">
              <a:buFontTx/>
              <a:buNone/>
              <a:defRPr sz="1900" baseline="0">
                <a:solidFill>
                  <a:schemeClr val="bg1"/>
                </a:solidFill>
              </a:defRPr>
            </a:lvl1pPr>
          </a:lstStyle>
          <a:p>
            <a:pPr lvl="0"/>
            <a:r>
              <a:rPr lang="en-US"/>
              <a:t>Click to edit Master text styles</a:t>
            </a:r>
          </a:p>
        </p:txBody>
      </p:sp>
      <p:sp>
        <p:nvSpPr>
          <p:cNvPr id="7" name="Text Placeholder 8"/>
          <p:cNvSpPr>
            <a:spLocks noGrp="1"/>
          </p:cNvSpPr>
          <p:nvPr>
            <p:ph type="body" sz="quarter" idx="16"/>
          </p:nvPr>
        </p:nvSpPr>
        <p:spPr>
          <a:xfrm>
            <a:off x="4775200" y="2209807"/>
            <a:ext cx="2540000" cy="3977605"/>
          </a:xfrm>
        </p:spPr>
        <p:txBody>
          <a:bodyPr anchor="ctr" anchorCtr="0">
            <a:normAutofit/>
          </a:bodyPr>
          <a:lstStyle>
            <a:lvl1pPr marL="57145" indent="0" algn="ctr">
              <a:buFontTx/>
              <a:buNone/>
              <a:defRPr sz="1900" baseline="0">
                <a:solidFill>
                  <a:schemeClr val="bg1"/>
                </a:solidFill>
              </a:defRPr>
            </a:lvl1pPr>
          </a:lstStyle>
          <a:p>
            <a:pPr lvl="0"/>
            <a:r>
              <a:rPr lang="en-US"/>
              <a:t>Click to edit Master text styles</a:t>
            </a:r>
          </a:p>
        </p:txBody>
      </p:sp>
      <p:sp>
        <p:nvSpPr>
          <p:cNvPr id="8" name="Text Placeholder 8"/>
          <p:cNvSpPr>
            <a:spLocks noGrp="1"/>
          </p:cNvSpPr>
          <p:nvPr>
            <p:ph type="body" sz="quarter" idx="17"/>
          </p:nvPr>
        </p:nvSpPr>
        <p:spPr>
          <a:xfrm>
            <a:off x="711200" y="2234527"/>
            <a:ext cx="2540000" cy="3937676"/>
          </a:xfrm>
        </p:spPr>
        <p:txBody>
          <a:bodyPr anchor="ctr" anchorCtr="0">
            <a:normAutofit/>
          </a:bodyPr>
          <a:lstStyle>
            <a:lvl1pPr marL="57145" indent="0" algn="ctr">
              <a:buFontTx/>
              <a:buNone/>
              <a:defRPr sz="1900" baseline="0">
                <a:solidFill>
                  <a:schemeClr val="bg1"/>
                </a:solidFill>
              </a:defRPr>
            </a:lvl1pPr>
          </a:lstStyle>
          <a:p>
            <a:pPr lvl="0"/>
            <a:r>
              <a:rPr lang="en-US"/>
              <a:t>Click to edit Master text styles</a:t>
            </a:r>
          </a:p>
        </p:txBody>
      </p:sp>
      <p:sp>
        <p:nvSpPr>
          <p:cNvPr id="2" name="Title 1"/>
          <p:cNvSpPr>
            <a:spLocks noGrp="1"/>
          </p:cNvSpPr>
          <p:nvPr>
            <p:ph type="title"/>
          </p:nvPr>
        </p:nvSpPr>
        <p:spPr>
          <a:xfrm>
            <a:off x="203201" y="177807"/>
            <a:ext cx="8737603" cy="525463"/>
          </a:xfrm>
        </p:spPr>
        <p:txBody>
          <a:bodyPr/>
          <a:lstStyle>
            <a:lvl1pPr algn="l">
              <a:defRPr>
                <a:solidFill>
                  <a:schemeClr val="bg1">
                    <a:lumMod val="65000"/>
                  </a:schemeClr>
                </a:solidFill>
              </a:defRPr>
            </a:lvl1pPr>
          </a:lstStyle>
          <a:p>
            <a:r>
              <a:rPr lang="en-US"/>
              <a:t>Click to edit Master title style</a:t>
            </a:r>
          </a:p>
        </p:txBody>
      </p:sp>
    </p:spTree>
    <p:extLst>
      <p:ext uri="{BB962C8B-B14F-4D97-AF65-F5344CB8AC3E}">
        <p14:creationId xmlns:p14="http://schemas.microsoft.com/office/powerpoint/2010/main" val="1910847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a:solidFill>
                <a:prstClr val="black">
                  <a:tint val="75000"/>
                </a:prstClr>
              </a:solidFill>
            </a:endParaRPr>
          </a:p>
        </p:txBody>
      </p:sp>
      <p:sp>
        <p:nvSpPr>
          <p:cNvPr id="5" name="Content Placeholder 2"/>
          <p:cNvSpPr>
            <a:spLocks noGrp="1"/>
          </p:cNvSpPr>
          <p:nvPr>
            <p:ph sz="half" idx="1"/>
          </p:nvPr>
        </p:nvSpPr>
        <p:spPr>
          <a:xfrm>
            <a:off x="1219200" y="304800"/>
            <a:ext cx="4368800" cy="31242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6" name="Content Placeholder 3"/>
          <p:cNvSpPr>
            <a:spLocks noGrp="1"/>
          </p:cNvSpPr>
          <p:nvPr>
            <p:ph sz="half" idx="2"/>
          </p:nvPr>
        </p:nvSpPr>
        <p:spPr>
          <a:xfrm>
            <a:off x="5791200" y="304805"/>
            <a:ext cx="5994400" cy="3125315"/>
          </a:xfrm>
        </p:spPr>
        <p:txBody>
          <a:bodyPr anchor="ctr">
            <a:normAutofit/>
          </a:bodyPr>
          <a:lstStyle>
            <a:lvl1pPr>
              <a:defRPr sz="2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6570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90346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lvl1pPr>
              <a:defRPr>
                <a:solidFill>
                  <a:schemeClr val="accent2">
                    <a:lumMod val="60000"/>
                    <a:lumOff val="40000"/>
                  </a:schemeClr>
                </a:solidFill>
              </a:defRPr>
            </a:lvl1pPr>
          </a:lstStyle>
          <a:p>
            <a:endParaRPr lang="en-US">
              <a:solidFill>
                <a:srgbClr val="F7291E">
                  <a:lumMod val="60000"/>
                  <a:lumOff val="40000"/>
                </a:srgbClr>
              </a:solidFill>
            </a:endParaRPr>
          </a:p>
        </p:txBody>
      </p:sp>
      <p:sp>
        <p:nvSpPr>
          <p:cNvPr id="4" name="Slide Number Placeholder 3"/>
          <p:cNvSpPr>
            <a:spLocks noGrp="1"/>
          </p:cNvSpPr>
          <p:nvPr>
            <p:ph type="sldNum" sz="quarter" idx="11"/>
          </p:nvPr>
        </p:nvSpPr>
        <p:spPr>
          <a:xfrm>
            <a:off x="8737600" y="7559675"/>
            <a:ext cx="2844800" cy="365125"/>
          </a:xfrm>
        </p:spPr>
        <p:txBody>
          <a:bodyPr/>
          <a:lstStyle>
            <a:lvl1pPr>
              <a:defRPr>
                <a:solidFill>
                  <a:schemeClr val="accent2">
                    <a:lumMod val="60000"/>
                    <a:lumOff val="40000"/>
                  </a:schemeClr>
                </a:solidFill>
              </a:defRPr>
            </a:lvl1pPr>
          </a:lstStyle>
          <a:p>
            <a:fld id="{81582BD6-FC20-4557-852B-8433F8572D30}" type="slidenum">
              <a:rPr lang="en-US" smtClean="0">
                <a:solidFill>
                  <a:srgbClr val="F7291E">
                    <a:lumMod val="60000"/>
                    <a:lumOff val="40000"/>
                  </a:srgbClr>
                </a:solidFill>
              </a:rPr>
              <a:pPr/>
              <a:t>‹#›</a:t>
            </a:fld>
            <a:endParaRPr lang="en-US">
              <a:solidFill>
                <a:srgbClr val="F7291E">
                  <a:lumMod val="60000"/>
                  <a:lumOff val="40000"/>
                </a:srgbClr>
              </a:solidFill>
            </a:endParaRPr>
          </a:p>
        </p:txBody>
      </p:sp>
      <p:sp>
        <p:nvSpPr>
          <p:cNvPr id="15" name="Content Placeholder 2"/>
          <p:cNvSpPr>
            <a:spLocks noGrp="1"/>
          </p:cNvSpPr>
          <p:nvPr>
            <p:ph sz="half" idx="15"/>
          </p:nvPr>
        </p:nvSpPr>
        <p:spPr>
          <a:xfrm>
            <a:off x="914407" y="-2235199"/>
            <a:ext cx="3352796"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6" name="Content Placeholder 3"/>
          <p:cNvSpPr>
            <a:spLocks noGrp="1"/>
          </p:cNvSpPr>
          <p:nvPr>
            <p:ph sz="half" idx="16"/>
          </p:nvPr>
        </p:nvSpPr>
        <p:spPr>
          <a:xfrm>
            <a:off x="4521195" y="-2235199"/>
            <a:ext cx="3352800"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7" name="Content Placeholder 3"/>
          <p:cNvSpPr>
            <a:spLocks noGrp="1"/>
          </p:cNvSpPr>
          <p:nvPr>
            <p:ph sz="half" idx="17"/>
          </p:nvPr>
        </p:nvSpPr>
        <p:spPr>
          <a:xfrm>
            <a:off x="8127995" y="-2235199"/>
            <a:ext cx="3352800"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2" name="Title 1"/>
          <p:cNvSpPr>
            <a:spLocks noGrp="1"/>
          </p:cNvSpPr>
          <p:nvPr>
            <p:ph type="title"/>
          </p:nvPr>
        </p:nvSpPr>
        <p:spPr>
          <a:xfrm>
            <a:off x="101601" y="177807"/>
            <a:ext cx="8737603" cy="525463"/>
          </a:xfrm>
        </p:spPr>
        <p:txBody>
          <a:bodyPr/>
          <a:lstStyle>
            <a:lvl1pPr algn="l">
              <a:defRPr>
                <a:solidFill>
                  <a:schemeClr val="accent2">
                    <a:lumMod val="60000"/>
                    <a:lumOff val="40000"/>
                  </a:schemeClr>
                </a:solidFill>
              </a:defRPr>
            </a:lvl1pPr>
          </a:lstStyle>
          <a:p>
            <a:r>
              <a:rPr lang="en-US"/>
              <a:t>Click to edit Master title style</a:t>
            </a:r>
          </a:p>
        </p:txBody>
      </p:sp>
    </p:spTree>
    <p:extLst>
      <p:ext uri="{BB962C8B-B14F-4D97-AF65-F5344CB8AC3E}">
        <p14:creationId xmlns:p14="http://schemas.microsoft.com/office/powerpoint/2010/main" val="616347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7/25/24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962401" y="177807"/>
            <a:ext cx="8026403" cy="525463"/>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3962400" y="990600"/>
            <a:ext cx="8026400" cy="5181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387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9"/>
            <a:ext cx="2844800" cy="365125"/>
          </a:xfrm>
          <a:prstGeom prst="rect">
            <a:avLst/>
          </a:prstGeom>
        </p:spPr>
        <p:txBody>
          <a:bodyPr vert="horz" lIns="121909" tIns="60954" rIns="121909" bIns="60954"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7/25/24</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9"/>
            <a:ext cx="3860800" cy="365125"/>
          </a:xfrm>
          <a:prstGeom prst="rect">
            <a:avLst/>
          </a:prstGeom>
        </p:spPr>
        <p:txBody>
          <a:bodyPr vert="horz" lIns="121909" tIns="60954" rIns="121909" bIns="6095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9"/>
            <a:ext cx="2844800" cy="365125"/>
          </a:xfrm>
          <a:prstGeom prst="rect">
            <a:avLst/>
          </a:prstGeom>
        </p:spPr>
        <p:txBody>
          <a:bodyPr vert="horz" lIns="121909" tIns="60954" rIns="121909" bIns="60954"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6627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9"/>
            <a:ext cx="2844800" cy="365125"/>
          </a:xfrm>
          <a:prstGeom prst="rect">
            <a:avLst/>
          </a:prstGeom>
        </p:spPr>
        <p:txBody>
          <a:bodyPr vert="horz" lIns="121909" tIns="60954" rIns="121909" bIns="60954"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7/25/24</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9"/>
            <a:ext cx="3860800" cy="365125"/>
          </a:xfrm>
          <a:prstGeom prst="rect">
            <a:avLst/>
          </a:prstGeom>
        </p:spPr>
        <p:txBody>
          <a:bodyPr vert="horz" lIns="121909" tIns="60954" rIns="121909" bIns="6095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9"/>
            <a:ext cx="2844800" cy="365125"/>
          </a:xfrm>
          <a:prstGeom prst="rect">
            <a:avLst/>
          </a:prstGeom>
        </p:spPr>
        <p:txBody>
          <a:bodyPr vert="horz" lIns="121909" tIns="60954" rIns="121909" bIns="60954"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4368797"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267197" y="381010"/>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584562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8"/>
            <a:ext cx="4976445" cy="639763"/>
          </a:xfrm>
        </p:spPr>
        <p:txBody>
          <a:bodyPr anchor="b">
            <a:noAutofit/>
          </a:bodyPr>
          <a:lstStyle>
            <a:lvl1pPr marL="0" indent="0">
              <a:buNone/>
              <a:defRPr sz="20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3759200" y="1066809"/>
            <a:ext cx="4976445" cy="5105399"/>
          </a:xfrm>
        </p:spPr>
        <p:txBody>
          <a:bodyPr/>
          <a:lstStyle>
            <a:lvl1pPr>
              <a:defRPr sz="20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144000" y="304808"/>
            <a:ext cx="4978400" cy="639763"/>
          </a:xfrm>
        </p:spPr>
        <p:txBody>
          <a:bodyPr anchor="b">
            <a:noAutofit/>
          </a:bodyPr>
          <a:lstStyle>
            <a:lvl1pPr marL="0" indent="0">
              <a:buNone/>
              <a:defRPr sz="20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144000" y="1066809"/>
            <a:ext cx="4978400" cy="5105399"/>
          </a:xfrm>
        </p:spPr>
        <p:txBody>
          <a:bodyPr/>
          <a:lstStyle>
            <a:lvl1pPr>
              <a:defRPr sz="20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7/25/24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4186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57145" indent="0">
              <a:buFontTx/>
              <a:buNone/>
              <a:defRPr sz="1900" baseline="0"/>
            </a:lvl1pPr>
          </a:lstStyle>
          <a:p>
            <a:pPr lvl="0"/>
            <a:r>
              <a:rPr lang="en-US"/>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57145" indent="0">
              <a:buFontTx/>
              <a:buNone/>
              <a:defRPr sz="1900" baseline="0"/>
            </a:lvl1pPr>
          </a:lstStyle>
          <a:p>
            <a:pPr lvl="0"/>
            <a:r>
              <a:rPr lang="en-US"/>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57145" indent="0">
              <a:buFontTx/>
              <a:buNone/>
              <a:defRPr sz="1900" baseline="0"/>
            </a:lvl1pPr>
          </a:lstStyle>
          <a:p>
            <a:pPr lvl="0"/>
            <a:r>
              <a:rPr lang="en-US"/>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57145" indent="0">
              <a:buFontTx/>
              <a:buNone/>
              <a:defRPr sz="1900" baseline="0"/>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45457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a:solidFill>
                <a:prstClr val="black">
                  <a:tint val="75000"/>
                </a:prstClr>
              </a:solidFill>
            </a:endParaRPr>
          </a:p>
        </p:txBody>
      </p:sp>
      <p:sp>
        <p:nvSpPr>
          <p:cNvPr id="5" name="Content Placeholder 2"/>
          <p:cNvSpPr>
            <a:spLocks noGrp="1"/>
          </p:cNvSpPr>
          <p:nvPr>
            <p:ph sz="half" idx="1"/>
          </p:nvPr>
        </p:nvSpPr>
        <p:spPr>
          <a:xfrm>
            <a:off x="1219200" y="304800"/>
            <a:ext cx="4368800" cy="31242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6" name="Content Placeholder 3"/>
          <p:cNvSpPr>
            <a:spLocks noGrp="1"/>
          </p:cNvSpPr>
          <p:nvPr>
            <p:ph sz="half" idx="2"/>
          </p:nvPr>
        </p:nvSpPr>
        <p:spPr>
          <a:xfrm>
            <a:off x="5791200" y="304805"/>
            <a:ext cx="5994400" cy="3125315"/>
          </a:xfrm>
        </p:spPr>
        <p:txBody>
          <a:bodyPr anchor="ctr">
            <a:normAutofit/>
          </a:bodyPr>
          <a:lstStyle>
            <a:lvl1pPr>
              <a:defRPr sz="2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2901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2"/>
          <p:cNvSpPr>
            <a:spLocks noGrp="1"/>
          </p:cNvSpPr>
          <p:nvPr>
            <p:ph sz="half" idx="1"/>
          </p:nvPr>
        </p:nvSpPr>
        <p:spPr>
          <a:xfrm>
            <a:off x="508007" y="3225811"/>
            <a:ext cx="3352796" cy="3352799"/>
          </a:xfrm>
        </p:spPr>
        <p:txBody>
          <a:bodyPr lIns="365726" tIns="0" rIns="243817">
            <a:normAutofit/>
          </a:bodyPr>
          <a:lstStyle>
            <a:lvl1pPr>
              <a:lnSpc>
                <a:spcPts val="2000"/>
              </a:lnSpc>
              <a:defRPr sz="19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0" name="Content Placeholder 3"/>
          <p:cNvSpPr>
            <a:spLocks noGrp="1"/>
          </p:cNvSpPr>
          <p:nvPr>
            <p:ph sz="half" idx="2"/>
          </p:nvPr>
        </p:nvSpPr>
        <p:spPr>
          <a:xfrm>
            <a:off x="4114803" y="3225811"/>
            <a:ext cx="3352796" cy="3352799"/>
          </a:xfrm>
        </p:spPr>
        <p:txBody>
          <a:bodyPr lIns="365726" tIns="0" rIns="243817">
            <a:normAutofit/>
          </a:bodyPr>
          <a:lstStyle>
            <a:lvl1pPr>
              <a:lnSpc>
                <a:spcPts val="2000"/>
              </a:lnSpc>
              <a:defRPr sz="19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1" name="Content Placeholder 3"/>
          <p:cNvSpPr>
            <a:spLocks noGrp="1"/>
          </p:cNvSpPr>
          <p:nvPr>
            <p:ph sz="half" idx="14"/>
          </p:nvPr>
        </p:nvSpPr>
        <p:spPr>
          <a:xfrm>
            <a:off x="7721599" y="3225811"/>
            <a:ext cx="3352796" cy="3352799"/>
          </a:xfrm>
        </p:spPr>
        <p:txBody>
          <a:bodyPr lIns="365726" tIns="0" rIns="243817">
            <a:normAutofit/>
          </a:bodyPr>
          <a:lstStyle>
            <a:lvl1pPr>
              <a:lnSpc>
                <a:spcPts val="2000"/>
              </a:lnSpc>
              <a:defRPr sz="19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5" name="Content Placeholder 2"/>
          <p:cNvSpPr>
            <a:spLocks noGrp="1"/>
          </p:cNvSpPr>
          <p:nvPr>
            <p:ph sz="half" idx="15"/>
          </p:nvPr>
        </p:nvSpPr>
        <p:spPr>
          <a:xfrm>
            <a:off x="508007" y="711201"/>
            <a:ext cx="3352796"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6" name="Content Placeholder 3"/>
          <p:cNvSpPr>
            <a:spLocks noGrp="1"/>
          </p:cNvSpPr>
          <p:nvPr>
            <p:ph sz="half" idx="16"/>
          </p:nvPr>
        </p:nvSpPr>
        <p:spPr>
          <a:xfrm>
            <a:off x="4114795" y="711201"/>
            <a:ext cx="3352800"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7" name="Content Placeholder 3"/>
          <p:cNvSpPr>
            <a:spLocks noGrp="1"/>
          </p:cNvSpPr>
          <p:nvPr>
            <p:ph sz="half" idx="17"/>
          </p:nvPr>
        </p:nvSpPr>
        <p:spPr>
          <a:xfrm>
            <a:off x="7721595" y="711201"/>
            <a:ext cx="3352800"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2" name="Title 1"/>
          <p:cNvSpPr>
            <a:spLocks noGrp="1"/>
          </p:cNvSpPr>
          <p:nvPr>
            <p:ph type="title"/>
          </p:nvPr>
        </p:nvSpPr>
        <p:spPr>
          <a:xfrm>
            <a:off x="203201" y="177807"/>
            <a:ext cx="8737603" cy="525463"/>
          </a:xfrm>
        </p:spPr>
        <p:txBody>
          <a:bodyPr/>
          <a:lstStyle>
            <a:lvl1pPr algn="l">
              <a:defRPr>
                <a:solidFill>
                  <a:schemeClr val="accent2">
                    <a:lumMod val="75000"/>
                  </a:schemeClr>
                </a:solidFill>
              </a:defRPr>
            </a:lvl1pPr>
          </a:lstStyle>
          <a:p>
            <a:r>
              <a:rPr lang="en-US"/>
              <a:t>Click to edit Master title style</a:t>
            </a:r>
          </a:p>
        </p:txBody>
      </p:sp>
    </p:spTree>
    <p:extLst>
      <p:ext uri="{BB962C8B-B14F-4D97-AF65-F5344CB8AC3E}">
        <p14:creationId xmlns:p14="http://schemas.microsoft.com/office/powerpoint/2010/main" val="3137939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7/25/24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8746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7/25/24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16879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7/25/24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99844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7/25/24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63954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7/25/24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40069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7/25/24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11303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theme" Target="../theme/theme2.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7/25/24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69979912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7823200" y="3835400"/>
            <a:ext cx="12700000" cy="701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en-US" sz="1900">
              <a:solidFill>
                <a:prstClr val="white"/>
              </a:solidFill>
            </a:endParaRPr>
          </a:p>
        </p:txBody>
      </p:sp>
      <p:sp>
        <p:nvSpPr>
          <p:cNvPr id="4" name="Date Placeholder 3"/>
          <p:cNvSpPr>
            <a:spLocks noGrp="1"/>
          </p:cNvSpPr>
          <p:nvPr>
            <p:ph type="dt" sz="half" idx="2"/>
          </p:nvPr>
        </p:nvSpPr>
        <p:spPr>
          <a:xfrm>
            <a:off x="609600" y="6356359"/>
            <a:ext cx="2844800" cy="365125"/>
          </a:xfrm>
          <a:prstGeom prst="rect">
            <a:avLst/>
          </a:prstGeom>
        </p:spPr>
        <p:txBody>
          <a:bodyPr vert="horz" lIns="121909" tIns="60954" rIns="121909" bIns="60954" rtlCol="0" anchor="ctr"/>
          <a:lstStyle>
            <a:lvl1pPr algn="l">
              <a:defRPr sz="1200">
                <a:solidFill>
                  <a:schemeClr val="tx1">
                    <a:tint val="75000"/>
                  </a:schemeClr>
                </a:solidFill>
              </a:defRPr>
            </a:lvl1pPr>
          </a:lstStyle>
          <a:p>
            <a:pPr defTabSz="914309"/>
            <a:fld id="{6EB7948D-65B7-4FEC-80B5-36D7629B101D}" type="datetimeFigureOut">
              <a:rPr lang="en-US" smtClean="0">
                <a:solidFill>
                  <a:prstClr val="black">
                    <a:tint val="75000"/>
                  </a:prstClr>
                </a:solidFill>
              </a:rPr>
              <a:pPr defTabSz="914309"/>
              <a:t>7/25/24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121909" tIns="60954" rIns="121909" bIns="60954" rtlCol="0" anchor="ctr"/>
          <a:lstStyle>
            <a:lvl1pPr algn="ctr">
              <a:defRPr sz="1200">
                <a:solidFill>
                  <a:schemeClr val="tx1">
                    <a:tint val="75000"/>
                  </a:schemeClr>
                </a:solidFill>
              </a:defRPr>
            </a:lvl1pPr>
          </a:lstStyle>
          <a:p>
            <a:pPr defTabSz="914309"/>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121909" tIns="60954" rIns="121909" bIns="60954" rtlCol="0" anchor="ctr"/>
          <a:lstStyle>
            <a:lvl1pPr algn="r">
              <a:defRPr sz="1200">
                <a:solidFill>
                  <a:schemeClr val="tx1">
                    <a:tint val="75000"/>
                  </a:schemeClr>
                </a:solidFill>
              </a:defRPr>
            </a:lvl1pPr>
          </a:lstStyle>
          <a:p>
            <a:pPr defTabSz="914309"/>
            <a:fld id="{FD99AA8B-2E7A-4BBC-8FDE-CA7CF71DD330}" type="slidenum">
              <a:rPr lang="en-US" smtClean="0">
                <a:solidFill>
                  <a:prstClr val="black">
                    <a:tint val="75000"/>
                  </a:prstClr>
                </a:solidFill>
              </a:rPr>
              <a:pPr defTabSz="914309"/>
              <a:t>‹#›</a:t>
            </a:fld>
            <a:endParaRPr lang="en-US">
              <a:solidFill>
                <a:prstClr val="black">
                  <a:tint val="75000"/>
                </a:prstClr>
              </a:solidFill>
            </a:endParaRPr>
          </a:p>
        </p:txBody>
      </p:sp>
      <p:sp>
        <p:nvSpPr>
          <p:cNvPr id="3" name="Text Placeholder 2"/>
          <p:cNvSpPr>
            <a:spLocks noGrp="1"/>
          </p:cNvSpPr>
          <p:nvPr>
            <p:ph type="body" idx="1"/>
          </p:nvPr>
        </p:nvSpPr>
        <p:spPr>
          <a:xfrm>
            <a:off x="4165600" y="990600"/>
            <a:ext cx="7518400" cy="5181600"/>
          </a:xfrm>
          <a:prstGeom prst="rect">
            <a:avLst/>
          </a:prstGeom>
        </p:spPr>
        <p:txBody>
          <a:bodyPr vert="horz" lIns="121909" tIns="60954" rIns="121909" bIns="609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2946401" y="177807"/>
            <a:ext cx="8737603" cy="525463"/>
          </a:xfrm>
          <a:prstGeom prst="rect">
            <a:avLst/>
          </a:prstGeom>
        </p:spPr>
        <p:txBody>
          <a:bodyPr vert="horz" lIns="121909" tIns="60954" rIns="121909" bIns="60954" rtlCol="0" anchor="b">
            <a:normAutofit/>
          </a:bodyPr>
          <a:lstStyle/>
          <a:p>
            <a:r>
              <a:rPr lang="en-US"/>
              <a:t>Click to edit Master title style</a:t>
            </a:r>
          </a:p>
        </p:txBody>
      </p:sp>
    </p:spTree>
    <p:extLst>
      <p:ext uri="{BB962C8B-B14F-4D97-AF65-F5344CB8AC3E}">
        <p14:creationId xmlns:p14="http://schemas.microsoft.com/office/powerpoint/2010/main" val="42289438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Lst>
  <p:txStyles>
    <p:titleStyle>
      <a:lvl1pPr algn="r" defTabSz="914309" rtl="0" eaLnBrk="1" latinLnBrk="0" hangingPunct="1">
        <a:spcBef>
          <a:spcPct val="0"/>
        </a:spcBef>
        <a:buNone/>
        <a:defRPr sz="2800" kern="1200">
          <a:solidFill>
            <a:schemeClr val="bg1">
              <a:lumMod val="95000"/>
            </a:schemeClr>
          </a:solidFill>
          <a:latin typeface="+mj-lt"/>
          <a:ea typeface="+mj-ea"/>
          <a:cs typeface="+mj-cs"/>
        </a:defRPr>
      </a:lvl1pPr>
    </p:titleStyle>
    <p:bodyStyle>
      <a:lvl1pPr marL="0" indent="0" algn="l" defTabSz="914309" rtl="0" eaLnBrk="1" latinLnBrk="0" hangingPunct="1">
        <a:spcBef>
          <a:spcPct val="20000"/>
        </a:spcBef>
        <a:buFontTx/>
        <a:buNone/>
        <a:defRPr sz="2400" kern="1200">
          <a:solidFill>
            <a:schemeClr val="bg1">
              <a:lumMod val="10000"/>
            </a:schemeClr>
          </a:solidFill>
          <a:latin typeface="+mn-lt"/>
          <a:ea typeface="+mn-ea"/>
          <a:cs typeface="+mn-cs"/>
        </a:defRPr>
      </a:lvl1pPr>
      <a:lvl2pPr marL="0" indent="0" algn="l" defTabSz="914309" rtl="0" eaLnBrk="1" latinLnBrk="0" hangingPunct="1">
        <a:spcBef>
          <a:spcPct val="20000"/>
        </a:spcBef>
        <a:buFontTx/>
        <a:buNone/>
        <a:defRPr sz="2400" kern="1200">
          <a:solidFill>
            <a:schemeClr val="bg1">
              <a:lumMod val="10000"/>
            </a:schemeClr>
          </a:solidFill>
          <a:latin typeface="+mn-lt"/>
          <a:ea typeface="+mn-ea"/>
          <a:cs typeface="+mn-cs"/>
        </a:defRPr>
      </a:lvl2pPr>
      <a:lvl3pPr marL="0" indent="0" algn="l" defTabSz="914309" rtl="0" eaLnBrk="1" latinLnBrk="0" hangingPunct="1">
        <a:spcBef>
          <a:spcPct val="20000"/>
        </a:spcBef>
        <a:buFontTx/>
        <a:buNone/>
        <a:defRPr sz="2400" kern="1200">
          <a:solidFill>
            <a:schemeClr val="bg1">
              <a:lumMod val="10000"/>
            </a:schemeClr>
          </a:solidFill>
          <a:latin typeface="+mn-lt"/>
          <a:ea typeface="+mn-ea"/>
          <a:cs typeface="+mn-cs"/>
        </a:defRPr>
      </a:lvl3pPr>
      <a:lvl4pPr marL="0" indent="0" algn="l" defTabSz="914309" rtl="0" eaLnBrk="1" latinLnBrk="0" hangingPunct="1">
        <a:spcBef>
          <a:spcPct val="20000"/>
        </a:spcBef>
        <a:buFontTx/>
        <a:buNone/>
        <a:defRPr sz="2400" kern="1200">
          <a:solidFill>
            <a:schemeClr val="bg1">
              <a:lumMod val="10000"/>
            </a:schemeClr>
          </a:solidFill>
          <a:latin typeface="+mn-lt"/>
          <a:ea typeface="+mn-ea"/>
          <a:cs typeface="+mn-cs"/>
        </a:defRPr>
      </a:lvl4pPr>
      <a:lvl5pPr marL="0" indent="0" algn="l" defTabSz="914309" rtl="0" eaLnBrk="1" latinLnBrk="0" hangingPunct="1">
        <a:spcBef>
          <a:spcPct val="20000"/>
        </a:spcBef>
        <a:buFontTx/>
        <a:buNone/>
        <a:defRPr sz="2400" kern="1200">
          <a:solidFill>
            <a:schemeClr val="bg1">
              <a:lumMod val="10000"/>
            </a:schemeClr>
          </a:solidFill>
          <a:latin typeface="+mn-lt"/>
          <a:ea typeface="+mn-ea"/>
          <a:cs typeface="+mn-cs"/>
        </a:defRPr>
      </a:lvl5pPr>
      <a:lvl6pPr marL="2514349"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4"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8"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4"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enliveningedge.org/tools-practices/emergence-collaborative-leadership-traditional-organisation-part-2-encouraging-potential/" TargetMode="External"/><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creativecommons.org/licenses/by-nc-sa/3.0/" TargetMode="External"/><Relationship Id="rId5" Type="http://schemas.openxmlformats.org/officeDocument/2006/relationships/hyperlink" Target="https://www.flickr.com/photos/cseeman/6939933251/"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achieve.lausd.net/pcs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achieve.lausd.org/sface"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achieve.lausd.org/pcs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freepngimg.com/png/10552-computer-pc-png-picture"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achieve.lausd.net/strategicpla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FD6D627A-B780-4FED-90EC-82B9616C060B}"/>
              </a:ext>
            </a:extLst>
          </p:cNvPr>
          <p:cNvSpPr txBox="1"/>
          <p:nvPr/>
        </p:nvSpPr>
        <p:spPr>
          <a:xfrm>
            <a:off x="984738" y="4251634"/>
            <a:ext cx="9513277" cy="1077218"/>
          </a:xfrm>
          <a:prstGeom prst="rect">
            <a:avLst/>
          </a:prstGeom>
          <a:noFill/>
        </p:spPr>
        <p:txBody>
          <a:bodyPr wrap="square">
            <a:spAutoFit/>
          </a:bodyPr>
          <a:lstStyle/>
          <a:p>
            <a:pPr algn="ctr"/>
            <a:r>
              <a:rPr lang="es-MX" sz="3200" b="1" dirty="0">
                <a:solidFill>
                  <a:schemeClr val="accent2"/>
                </a:solidFill>
                <a:effectLst>
                  <a:outerShdw dist="76200" dir="2400000" algn="t" rotWithShape="0">
                    <a:prstClr val="black">
                      <a:alpha val="7000"/>
                    </a:prstClr>
                  </a:outerShdw>
                </a:effectLst>
                <a:latin typeface="Poppins" panose="00000500000000000000" pitchFamily="2" charset="0"/>
                <a:ea typeface="Open Sans" panose="020B0606030504020204" pitchFamily="34" charset="0"/>
                <a:cs typeface="Poppins" panose="00000500000000000000" pitchFamily="2" charset="0"/>
              </a:rPr>
              <a:t>Capacitación de la Membresía </a:t>
            </a:r>
            <a:r>
              <a:rPr kumimoji="0" lang="es-MX" sz="3200" b="1" i="0" u="none" strike="noStrike" kern="1200" cap="none" spc="0" normalizeH="0" baseline="0" noProof="0" dirty="0">
                <a:ln>
                  <a:noFill/>
                </a:ln>
                <a:solidFill>
                  <a:schemeClr val="accent2"/>
                </a:solidFill>
                <a:effectLst>
                  <a:outerShdw dist="76200" dir="2400000" algn="t" rotWithShape="0">
                    <a:prstClr val="black">
                      <a:alpha val="7000"/>
                    </a:prstClr>
                  </a:outerShdw>
                </a:effectLst>
                <a:uLnTx/>
                <a:uFillTx/>
                <a:latin typeface="Poppins" panose="00000500000000000000" pitchFamily="2" charset="0"/>
                <a:ea typeface="Open Sans" panose="020B0606030504020204" pitchFamily="34" charset="0"/>
                <a:cs typeface="Poppins" panose="00000500000000000000" pitchFamily="2" charset="0"/>
              </a:rPr>
              <a:t>del </a:t>
            </a:r>
            <a:r>
              <a:rPr lang="es-MX" sz="3200" b="1" dirty="0">
                <a:solidFill>
                  <a:schemeClr val="accent2"/>
                </a:solidFill>
                <a:effectLst>
                  <a:outerShdw dist="76200" dir="2400000" algn="t" rotWithShape="0">
                    <a:prstClr val="black">
                      <a:alpha val="7000"/>
                    </a:prstClr>
                  </a:outerShdw>
                </a:effectLst>
                <a:latin typeface="Poppins" panose="00000500000000000000" pitchFamily="2" charset="0"/>
                <a:ea typeface="Open Sans" panose="020B0606030504020204" pitchFamily="34" charset="0"/>
                <a:cs typeface="Poppins" panose="00000500000000000000" pitchFamily="2" charset="0"/>
              </a:rPr>
              <a:t>Comité Asesor para Aprendices de Inglés</a:t>
            </a:r>
            <a:endParaRPr lang="es-MX" sz="3200" dirty="0">
              <a:solidFill>
                <a:schemeClr val="accent2"/>
              </a:solidFill>
            </a:endParaRPr>
          </a:p>
        </p:txBody>
      </p:sp>
      <p:sp>
        <p:nvSpPr>
          <p:cNvPr id="34" name="Rectangle 33">
            <a:extLst>
              <a:ext uri="{FF2B5EF4-FFF2-40B4-BE49-F238E27FC236}">
                <a16:creationId xmlns:a16="http://schemas.microsoft.com/office/drawing/2014/main" id="{F0C1B4D4-15AD-409C-B388-2D141357FE1D}"/>
              </a:ext>
            </a:extLst>
          </p:cNvPr>
          <p:cNvSpPr/>
          <p:nvPr/>
        </p:nvSpPr>
        <p:spPr>
          <a:xfrm>
            <a:off x="241486" y="5912611"/>
            <a:ext cx="5491315" cy="923330"/>
          </a:xfrm>
          <a:prstGeom prst="rect">
            <a:avLst/>
          </a:prstGeom>
        </p:spPr>
        <p:txBody>
          <a:bodyPr wrap="square">
            <a:spAutoFit/>
          </a:bodyPr>
          <a:lstStyle/>
          <a:p>
            <a:r>
              <a:rPr lang="en-US" b="1" dirty="0">
                <a:latin typeface="Poppins" panose="00000500000000000000" pitchFamily="2" charset="0"/>
                <a:cs typeface="Poppins" panose="00000500000000000000" pitchFamily="2" charset="0"/>
              </a:rPr>
              <a:t>BUL 6745.6 Guidelines for the Required School Site Council and English Learner Advisory Committee </a:t>
            </a:r>
          </a:p>
        </p:txBody>
      </p:sp>
      <p:sp>
        <p:nvSpPr>
          <p:cNvPr id="35" name="Rectangle 34">
            <a:extLst>
              <a:ext uri="{FF2B5EF4-FFF2-40B4-BE49-F238E27FC236}">
                <a16:creationId xmlns:a16="http://schemas.microsoft.com/office/drawing/2014/main" id="{DD862291-7FD3-4034-95D9-D026E1635756}"/>
              </a:ext>
            </a:extLst>
          </p:cNvPr>
          <p:cNvSpPr/>
          <p:nvPr/>
        </p:nvSpPr>
        <p:spPr>
          <a:xfrm>
            <a:off x="6297071" y="5878299"/>
            <a:ext cx="5894929" cy="923330"/>
          </a:xfrm>
          <a:prstGeom prst="rect">
            <a:avLst/>
          </a:prstGeom>
        </p:spPr>
        <p:txBody>
          <a:bodyPr wrap="square" lIns="91440" tIns="45720" rIns="91440" bIns="45720" anchor="t">
            <a:spAutoFit/>
          </a:bodyPr>
          <a:lstStyle/>
          <a:p>
            <a:r>
              <a:rPr lang="es-ES" b="1" dirty="0">
                <a:solidFill>
                  <a:srgbClr val="0070C0"/>
                </a:solidFill>
                <a:latin typeface="Poppins"/>
                <a:cs typeface="Poppins"/>
              </a:rPr>
              <a:t>BUL 6745.6 Normas para el Requerido Consejo del Plantel Escolar y el Comité Asesor para Aprendices de Inglés </a:t>
            </a:r>
          </a:p>
        </p:txBody>
      </p:sp>
      <p:sp>
        <p:nvSpPr>
          <p:cNvPr id="4" name="TextBox 3"/>
          <p:cNvSpPr txBox="1"/>
          <p:nvPr/>
        </p:nvSpPr>
        <p:spPr>
          <a:xfrm>
            <a:off x="1552574" y="352286"/>
            <a:ext cx="9139513" cy="1200329"/>
          </a:xfrm>
          <a:prstGeom prst="rect">
            <a:avLst/>
          </a:prstGeom>
          <a:noFill/>
          <a:effectLst/>
        </p:spPr>
        <p:txBody>
          <a:bodyPr wrap="square" rtlCol="0">
            <a:spAutoFit/>
          </a:bodyPr>
          <a:lstStyle/>
          <a:p>
            <a:pPr algn="ctr"/>
            <a:r>
              <a:rPr lang="en-US" sz="3600" b="1" dirty="0">
                <a:solidFill>
                  <a:schemeClr val="accent2"/>
                </a:solidFill>
                <a:effectLst>
                  <a:outerShdw dist="76200" dir="2400000" algn="t" rotWithShape="0">
                    <a:prstClr val="black">
                      <a:alpha val="7000"/>
                    </a:prstClr>
                  </a:outerShdw>
                </a:effectLst>
                <a:latin typeface="Poppins" panose="00000500000000000000" pitchFamily="2" charset="0"/>
                <a:ea typeface="Open Sans" panose="020B0606030504020204" pitchFamily="34" charset="0"/>
                <a:cs typeface="Poppins" panose="00000500000000000000" pitchFamily="2" charset="0"/>
              </a:rPr>
              <a:t>English Learner Advisory Committee</a:t>
            </a:r>
          </a:p>
          <a:p>
            <a:pPr algn="ctr"/>
            <a:r>
              <a:rPr lang="en-US" sz="3600" b="1" dirty="0">
                <a:solidFill>
                  <a:schemeClr val="accent2"/>
                </a:solidFill>
                <a:effectLst>
                  <a:outerShdw dist="76200" dir="2400000" algn="t" rotWithShape="0">
                    <a:prstClr val="black">
                      <a:alpha val="7000"/>
                    </a:prstClr>
                  </a:outerShdw>
                </a:effectLst>
                <a:latin typeface="Poppins" panose="00000500000000000000" pitchFamily="2" charset="0"/>
                <a:ea typeface="Open Sans" panose="020B0606030504020204" pitchFamily="34" charset="0"/>
                <a:cs typeface="Poppins" panose="00000500000000000000" pitchFamily="2" charset="0"/>
              </a:rPr>
              <a:t>Membership Training</a:t>
            </a:r>
          </a:p>
        </p:txBody>
      </p:sp>
      <p:pic>
        <p:nvPicPr>
          <p:cNvPr id="3" name="Picture 2">
            <a:extLst>
              <a:ext uri="{FF2B5EF4-FFF2-40B4-BE49-F238E27FC236}">
                <a16:creationId xmlns:a16="http://schemas.microsoft.com/office/drawing/2014/main" id="{2437606D-E822-53F4-D683-5ED41008C7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486" y="265987"/>
            <a:ext cx="1248047" cy="1286628"/>
          </a:xfrm>
          <a:prstGeom prst="rect">
            <a:avLst/>
          </a:prstGeom>
          <a:noFill/>
          <a:ln>
            <a:noFill/>
          </a:ln>
        </p:spPr>
      </p:pic>
      <p:pic>
        <p:nvPicPr>
          <p:cNvPr id="7" name="Picture 6" descr="A group of people sitting at tables&#10;&#10;Description automatically generated with medium confidence">
            <a:extLst>
              <a:ext uri="{FF2B5EF4-FFF2-40B4-BE49-F238E27FC236}">
                <a16:creationId xmlns:a16="http://schemas.microsoft.com/office/drawing/2014/main" id="{B8EB5D9D-E5BE-CC60-5B4A-EE74B4FE97E3}"/>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928677" y="1700215"/>
            <a:ext cx="3688351" cy="2460102"/>
          </a:xfrm>
          <a:prstGeom prst="rect">
            <a:avLst/>
          </a:prstGeom>
          <a:ln w="19050">
            <a:solidFill>
              <a:srgbClr val="000000"/>
            </a:solidFill>
          </a:ln>
        </p:spPr>
      </p:pic>
      <p:sp>
        <p:nvSpPr>
          <p:cNvPr id="8" name="TextBox 7">
            <a:extLst>
              <a:ext uri="{FF2B5EF4-FFF2-40B4-BE49-F238E27FC236}">
                <a16:creationId xmlns:a16="http://schemas.microsoft.com/office/drawing/2014/main" id="{A840C7A3-2CF7-1F4F-3C13-21ADECD0FDF3}"/>
              </a:ext>
            </a:extLst>
          </p:cNvPr>
          <p:cNvSpPr txBox="1"/>
          <p:nvPr/>
        </p:nvSpPr>
        <p:spPr>
          <a:xfrm>
            <a:off x="3352800" y="7886473"/>
            <a:ext cx="4586514" cy="230832"/>
          </a:xfrm>
          <a:prstGeom prst="rect">
            <a:avLst/>
          </a:prstGeom>
          <a:noFill/>
        </p:spPr>
        <p:txBody>
          <a:bodyPr wrap="square" rtlCol="0">
            <a:spAutoFit/>
          </a:bodyPr>
          <a:lstStyle/>
          <a:p>
            <a:r>
              <a:rPr lang="en-US" sz="900">
                <a:hlinkClick r:id="rId5" tooltip="https://www.flickr.com/photos/cseeman/6939933251/"/>
              </a:rPr>
              <a:t>This Photo</a:t>
            </a:r>
            <a:r>
              <a:rPr lang="en-US" sz="900"/>
              <a:t> by Unknown Author is licensed under </a:t>
            </a:r>
            <a:r>
              <a:rPr lang="en-US" sz="900">
                <a:hlinkClick r:id="rId6" tooltip="https://creativecommons.org/licenses/by-nc-sa/3.0/"/>
              </a:rPr>
              <a:t>CC BY-SA-NC</a:t>
            </a:r>
            <a:endParaRPr lang="en-US" sz="900"/>
          </a:p>
        </p:txBody>
      </p:sp>
      <p:pic>
        <p:nvPicPr>
          <p:cNvPr id="9" name="Picture 8" descr="A group of people shaking hands&#10;&#10;Description automatically generated with medium confidence">
            <a:extLst>
              <a:ext uri="{FF2B5EF4-FFF2-40B4-BE49-F238E27FC236}">
                <a16:creationId xmlns:a16="http://schemas.microsoft.com/office/drawing/2014/main" id="{810D5137-11B8-AB85-2C2E-080C39713991}"/>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974225" y="1727199"/>
            <a:ext cx="3745558" cy="2467430"/>
          </a:xfrm>
          <a:prstGeom prst="rect">
            <a:avLst/>
          </a:prstGeom>
          <a:ln w="19050">
            <a:solidFill>
              <a:schemeClr val="tx1"/>
            </a:solidFill>
          </a:ln>
        </p:spPr>
      </p:pic>
    </p:spTree>
    <p:extLst>
      <p:ext uri="{BB962C8B-B14F-4D97-AF65-F5344CB8AC3E}">
        <p14:creationId xmlns:p14="http://schemas.microsoft.com/office/powerpoint/2010/main" val="3117709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1" name="Group 240"/>
          <p:cNvGrpSpPr/>
          <p:nvPr/>
        </p:nvGrpSpPr>
        <p:grpSpPr>
          <a:xfrm>
            <a:off x="256756" y="1854455"/>
            <a:ext cx="2748998" cy="3381401"/>
            <a:chOff x="1826058" y="2336819"/>
            <a:chExt cx="2927642" cy="3456506"/>
          </a:xfrm>
        </p:grpSpPr>
        <p:sp>
          <p:nvSpPr>
            <p:cNvPr id="242" name="Freeform 46"/>
            <p:cNvSpPr>
              <a:spLocks/>
            </p:cNvSpPr>
            <p:nvPr/>
          </p:nvSpPr>
          <p:spPr bwMode="auto">
            <a:xfrm>
              <a:off x="1826058" y="3307191"/>
              <a:ext cx="2832021"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gradFill>
              <a:gsLst>
                <a:gs pos="0">
                  <a:srgbClr val="FF0000"/>
                </a:gs>
                <a:gs pos="100000">
                  <a:srgbClr val="C00000">
                    <a:lumMod val="4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Freeform 47"/>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1" name="Group 230"/>
          <p:cNvGrpSpPr/>
          <p:nvPr/>
        </p:nvGrpSpPr>
        <p:grpSpPr>
          <a:xfrm>
            <a:off x="2781935" y="0"/>
            <a:ext cx="2638843" cy="2886289"/>
            <a:chOff x="1826058" y="2336819"/>
            <a:chExt cx="2927642" cy="3456506"/>
          </a:xfrm>
        </p:grpSpPr>
        <p:sp>
          <p:nvSpPr>
            <p:cNvPr id="233" name="Freeform 46"/>
            <p:cNvSpPr>
              <a:spLocks/>
            </p:cNvSpPr>
            <p:nvPr/>
          </p:nvSpPr>
          <p:spPr bwMode="auto">
            <a:xfrm>
              <a:off x="1826058" y="3307191"/>
              <a:ext cx="2832021"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gradFill>
              <a:gsLst>
                <a:gs pos="0">
                  <a:srgbClr val="FF0000"/>
                </a:gs>
                <a:gs pos="100000">
                  <a:srgbClr val="C00000">
                    <a:lumMod val="4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47"/>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8" name="Group 237"/>
          <p:cNvGrpSpPr/>
          <p:nvPr/>
        </p:nvGrpSpPr>
        <p:grpSpPr>
          <a:xfrm>
            <a:off x="6421063" y="702751"/>
            <a:ext cx="3110688" cy="3186513"/>
            <a:chOff x="1826058" y="2336819"/>
            <a:chExt cx="2927642" cy="3456506"/>
          </a:xfrm>
        </p:grpSpPr>
        <p:sp>
          <p:nvSpPr>
            <p:cNvPr id="239" name="Freeform 46"/>
            <p:cNvSpPr>
              <a:spLocks/>
            </p:cNvSpPr>
            <p:nvPr/>
          </p:nvSpPr>
          <p:spPr bwMode="auto">
            <a:xfrm>
              <a:off x="1826058" y="3307191"/>
              <a:ext cx="2832021"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gradFill>
              <a:gsLst>
                <a:gs pos="0">
                  <a:srgbClr val="FF0000"/>
                </a:gs>
                <a:gs pos="100000">
                  <a:srgbClr val="C00000">
                    <a:lumMod val="4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Freeform 47"/>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5" name="Group 234"/>
          <p:cNvGrpSpPr/>
          <p:nvPr/>
        </p:nvGrpSpPr>
        <p:grpSpPr>
          <a:xfrm>
            <a:off x="6600584" y="3922152"/>
            <a:ext cx="2793961" cy="2881573"/>
            <a:chOff x="1826058" y="2336819"/>
            <a:chExt cx="2927642" cy="3456506"/>
          </a:xfrm>
        </p:grpSpPr>
        <p:sp>
          <p:nvSpPr>
            <p:cNvPr id="236" name="Freeform 46"/>
            <p:cNvSpPr>
              <a:spLocks/>
            </p:cNvSpPr>
            <p:nvPr/>
          </p:nvSpPr>
          <p:spPr bwMode="auto">
            <a:xfrm>
              <a:off x="1826058" y="3307191"/>
              <a:ext cx="2832021"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gradFill>
              <a:gsLst>
                <a:gs pos="0">
                  <a:srgbClr val="FF0000"/>
                </a:gs>
                <a:gs pos="100000">
                  <a:srgbClr val="C00000">
                    <a:lumMod val="4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47"/>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0" name="Group 229"/>
          <p:cNvGrpSpPr/>
          <p:nvPr/>
        </p:nvGrpSpPr>
        <p:grpSpPr>
          <a:xfrm>
            <a:off x="661941" y="-879987"/>
            <a:ext cx="10887519" cy="11222212"/>
            <a:chOff x="3053949" y="187525"/>
            <a:chExt cx="6084102" cy="6271133"/>
          </a:xfrm>
        </p:grpSpPr>
        <p:grpSp>
          <p:nvGrpSpPr>
            <p:cNvPr id="127" name="tree trunk"/>
            <p:cNvGrpSpPr/>
            <p:nvPr/>
          </p:nvGrpSpPr>
          <p:grpSpPr>
            <a:xfrm>
              <a:off x="3603772" y="895084"/>
              <a:ext cx="4907842" cy="5563574"/>
              <a:chOff x="3419106" y="859958"/>
              <a:chExt cx="4907842" cy="5563574"/>
            </a:xfrm>
          </p:grpSpPr>
          <p:sp>
            <p:nvSpPr>
              <p:cNvPr id="227" name="Freeform 226"/>
              <p:cNvSpPr>
                <a:spLocks/>
              </p:cNvSpPr>
              <p:nvPr/>
            </p:nvSpPr>
            <p:spPr bwMode="auto">
              <a:xfrm>
                <a:off x="3419106" y="859958"/>
                <a:ext cx="2266891" cy="5563574"/>
              </a:xfrm>
              <a:custGeom>
                <a:avLst/>
                <a:gdLst>
                  <a:gd name="T0" fmla="*/ 497 w 503"/>
                  <a:gd name="T1" fmla="*/ 0 h 1234"/>
                  <a:gd name="T2" fmla="*/ 493 w 503"/>
                  <a:gd name="T3" fmla="*/ 142 h 1234"/>
                  <a:gd name="T4" fmla="*/ 481 w 503"/>
                  <a:gd name="T5" fmla="*/ 149 h 1234"/>
                  <a:gd name="T6" fmla="*/ 465 w 503"/>
                  <a:gd name="T7" fmla="*/ 140 h 1234"/>
                  <a:gd name="T8" fmla="*/ 437 w 503"/>
                  <a:gd name="T9" fmla="*/ 127 h 1234"/>
                  <a:gd name="T10" fmla="*/ 355 w 503"/>
                  <a:gd name="T11" fmla="*/ 107 h 1234"/>
                  <a:gd name="T12" fmla="*/ 224 w 503"/>
                  <a:gd name="T13" fmla="*/ 78 h 1234"/>
                  <a:gd name="T14" fmla="*/ 220 w 503"/>
                  <a:gd name="T15" fmla="*/ 80 h 1234"/>
                  <a:gd name="T16" fmla="*/ 297 w 503"/>
                  <a:gd name="T17" fmla="*/ 105 h 1234"/>
                  <a:gd name="T18" fmla="*/ 416 w 503"/>
                  <a:gd name="T19" fmla="*/ 128 h 1234"/>
                  <a:gd name="T20" fmla="*/ 491 w 503"/>
                  <a:gd name="T21" fmla="*/ 201 h 1234"/>
                  <a:gd name="T22" fmla="*/ 490 w 503"/>
                  <a:gd name="T23" fmla="*/ 234 h 1234"/>
                  <a:gd name="T24" fmla="*/ 489 w 503"/>
                  <a:gd name="T25" fmla="*/ 300 h 1234"/>
                  <a:gd name="T26" fmla="*/ 486 w 503"/>
                  <a:gd name="T27" fmla="*/ 377 h 1234"/>
                  <a:gd name="T28" fmla="*/ 486 w 503"/>
                  <a:gd name="T29" fmla="*/ 463 h 1234"/>
                  <a:gd name="T30" fmla="*/ 483 w 503"/>
                  <a:gd name="T31" fmla="*/ 482 h 1234"/>
                  <a:gd name="T32" fmla="*/ 474 w 503"/>
                  <a:gd name="T33" fmla="*/ 472 h 1234"/>
                  <a:gd name="T34" fmla="*/ 447 w 503"/>
                  <a:gd name="T35" fmla="*/ 438 h 1234"/>
                  <a:gd name="T36" fmla="*/ 438 w 503"/>
                  <a:gd name="T37" fmla="*/ 430 h 1234"/>
                  <a:gd name="T38" fmla="*/ 407 w 503"/>
                  <a:gd name="T39" fmla="*/ 407 h 1234"/>
                  <a:gd name="T40" fmla="*/ 388 w 503"/>
                  <a:gd name="T41" fmla="*/ 397 h 1234"/>
                  <a:gd name="T42" fmla="*/ 342 w 503"/>
                  <a:gd name="T43" fmla="*/ 381 h 1234"/>
                  <a:gd name="T44" fmla="*/ 89 w 503"/>
                  <a:gd name="T45" fmla="*/ 321 h 1234"/>
                  <a:gd name="T46" fmla="*/ 3 w 503"/>
                  <a:gd name="T47" fmla="*/ 296 h 1234"/>
                  <a:gd name="T48" fmla="*/ 0 w 503"/>
                  <a:gd name="T49" fmla="*/ 306 h 1234"/>
                  <a:gd name="T50" fmla="*/ 69 w 503"/>
                  <a:gd name="T51" fmla="*/ 331 h 1234"/>
                  <a:gd name="T52" fmla="*/ 326 w 503"/>
                  <a:gd name="T53" fmla="*/ 393 h 1234"/>
                  <a:gd name="T54" fmla="*/ 410 w 503"/>
                  <a:gd name="T55" fmla="*/ 445 h 1234"/>
                  <a:gd name="T56" fmla="*/ 468 w 503"/>
                  <a:gd name="T57" fmla="*/ 536 h 1234"/>
                  <a:gd name="T58" fmla="*/ 481 w 503"/>
                  <a:gd name="T59" fmla="*/ 603 h 1234"/>
                  <a:gd name="T60" fmla="*/ 478 w 503"/>
                  <a:gd name="T61" fmla="*/ 697 h 1234"/>
                  <a:gd name="T62" fmla="*/ 476 w 503"/>
                  <a:gd name="T63" fmla="*/ 725 h 1234"/>
                  <a:gd name="T64" fmla="*/ 475 w 503"/>
                  <a:gd name="T65" fmla="*/ 809 h 1234"/>
                  <a:gd name="T66" fmla="*/ 472 w 503"/>
                  <a:gd name="T67" fmla="*/ 898 h 1234"/>
                  <a:gd name="T68" fmla="*/ 469 w 503"/>
                  <a:gd name="T69" fmla="*/ 987 h 1234"/>
                  <a:gd name="T70" fmla="*/ 467 w 503"/>
                  <a:gd name="T71" fmla="*/ 1070 h 1234"/>
                  <a:gd name="T72" fmla="*/ 465 w 503"/>
                  <a:gd name="T73" fmla="*/ 1139 h 1234"/>
                  <a:gd name="T74" fmla="*/ 464 w 503"/>
                  <a:gd name="T75" fmla="*/ 1188 h 1234"/>
                  <a:gd name="T76" fmla="*/ 464 w 503"/>
                  <a:gd name="T77" fmla="*/ 1200 h 1234"/>
                  <a:gd name="T78" fmla="*/ 464 w 503"/>
                  <a:gd name="T79" fmla="*/ 1215 h 1234"/>
                  <a:gd name="T80" fmla="*/ 466 w 503"/>
                  <a:gd name="T81" fmla="*/ 1217 h 1234"/>
                  <a:gd name="T82" fmla="*/ 470 w 503"/>
                  <a:gd name="T83" fmla="*/ 1222 h 1234"/>
                  <a:gd name="T84" fmla="*/ 486 w 503"/>
                  <a:gd name="T85" fmla="*/ 1232 h 1234"/>
                  <a:gd name="T86" fmla="*/ 500 w 503"/>
                  <a:gd name="T87" fmla="*/ 1234 h 1234"/>
                  <a:gd name="T88" fmla="*/ 503 w 503"/>
                  <a:gd name="T89" fmla="*/ 1234 h 1234"/>
                  <a:gd name="T90" fmla="*/ 503 w 503"/>
                  <a:gd name="T91" fmla="*/ 0 h 1234"/>
                  <a:gd name="T92" fmla="*/ 497 w 503"/>
                  <a:gd name="T93" fmla="*/ 0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3" h="1234">
                    <a:moveTo>
                      <a:pt x="497" y="0"/>
                    </a:moveTo>
                    <a:cubicBezTo>
                      <a:pt x="493" y="142"/>
                      <a:pt x="493" y="142"/>
                      <a:pt x="493" y="142"/>
                    </a:cubicBezTo>
                    <a:cubicBezTo>
                      <a:pt x="492" y="150"/>
                      <a:pt x="486" y="152"/>
                      <a:pt x="481" y="149"/>
                    </a:cubicBezTo>
                    <a:cubicBezTo>
                      <a:pt x="473" y="144"/>
                      <a:pt x="473" y="144"/>
                      <a:pt x="465" y="140"/>
                    </a:cubicBezTo>
                    <a:cubicBezTo>
                      <a:pt x="456" y="135"/>
                      <a:pt x="446" y="131"/>
                      <a:pt x="437" y="127"/>
                    </a:cubicBezTo>
                    <a:cubicBezTo>
                      <a:pt x="411" y="117"/>
                      <a:pt x="383" y="111"/>
                      <a:pt x="355" y="107"/>
                    </a:cubicBezTo>
                    <a:cubicBezTo>
                      <a:pt x="309" y="101"/>
                      <a:pt x="264" y="100"/>
                      <a:pt x="224" y="78"/>
                    </a:cubicBezTo>
                    <a:cubicBezTo>
                      <a:pt x="223" y="78"/>
                      <a:pt x="221" y="80"/>
                      <a:pt x="220" y="80"/>
                    </a:cubicBezTo>
                    <a:cubicBezTo>
                      <a:pt x="244" y="93"/>
                      <a:pt x="270" y="100"/>
                      <a:pt x="297" y="105"/>
                    </a:cubicBezTo>
                    <a:cubicBezTo>
                      <a:pt x="338" y="113"/>
                      <a:pt x="377" y="113"/>
                      <a:pt x="416" y="128"/>
                    </a:cubicBezTo>
                    <a:cubicBezTo>
                      <a:pt x="450" y="141"/>
                      <a:pt x="492" y="183"/>
                      <a:pt x="491" y="201"/>
                    </a:cubicBezTo>
                    <a:cubicBezTo>
                      <a:pt x="491" y="212"/>
                      <a:pt x="491" y="223"/>
                      <a:pt x="490" y="234"/>
                    </a:cubicBezTo>
                    <a:cubicBezTo>
                      <a:pt x="490" y="256"/>
                      <a:pt x="489" y="278"/>
                      <a:pt x="489" y="300"/>
                    </a:cubicBezTo>
                    <a:cubicBezTo>
                      <a:pt x="488" y="326"/>
                      <a:pt x="487" y="352"/>
                      <a:pt x="486" y="377"/>
                    </a:cubicBezTo>
                    <a:cubicBezTo>
                      <a:pt x="486" y="407"/>
                      <a:pt x="485" y="433"/>
                      <a:pt x="486" y="463"/>
                    </a:cubicBezTo>
                    <a:cubicBezTo>
                      <a:pt x="486" y="469"/>
                      <a:pt x="485" y="482"/>
                      <a:pt x="483" y="482"/>
                    </a:cubicBezTo>
                    <a:cubicBezTo>
                      <a:pt x="479" y="482"/>
                      <a:pt x="475" y="474"/>
                      <a:pt x="474" y="472"/>
                    </a:cubicBezTo>
                    <a:cubicBezTo>
                      <a:pt x="466" y="460"/>
                      <a:pt x="457" y="448"/>
                      <a:pt x="447" y="438"/>
                    </a:cubicBezTo>
                    <a:cubicBezTo>
                      <a:pt x="444" y="435"/>
                      <a:pt x="441" y="432"/>
                      <a:pt x="438" y="430"/>
                    </a:cubicBezTo>
                    <a:cubicBezTo>
                      <a:pt x="429" y="421"/>
                      <a:pt x="418" y="413"/>
                      <a:pt x="407" y="407"/>
                    </a:cubicBezTo>
                    <a:cubicBezTo>
                      <a:pt x="401" y="403"/>
                      <a:pt x="394" y="400"/>
                      <a:pt x="388" y="397"/>
                    </a:cubicBezTo>
                    <a:cubicBezTo>
                      <a:pt x="373" y="390"/>
                      <a:pt x="357" y="385"/>
                      <a:pt x="342" y="381"/>
                    </a:cubicBezTo>
                    <a:cubicBezTo>
                      <a:pt x="221" y="352"/>
                      <a:pt x="150" y="343"/>
                      <a:pt x="89" y="321"/>
                    </a:cubicBezTo>
                    <a:cubicBezTo>
                      <a:pt x="36" y="303"/>
                      <a:pt x="3" y="296"/>
                      <a:pt x="3" y="296"/>
                    </a:cubicBezTo>
                    <a:cubicBezTo>
                      <a:pt x="0" y="306"/>
                      <a:pt x="0" y="306"/>
                      <a:pt x="0" y="306"/>
                    </a:cubicBezTo>
                    <a:cubicBezTo>
                      <a:pt x="0" y="306"/>
                      <a:pt x="16" y="313"/>
                      <a:pt x="69" y="331"/>
                    </a:cubicBezTo>
                    <a:cubicBezTo>
                      <a:pt x="130" y="352"/>
                      <a:pt x="205" y="364"/>
                      <a:pt x="326" y="393"/>
                    </a:cubicBezTo>
                    <a:cubicBezTo>
                      <a:pt x="360" y="401"/>
                      <a:pt x="387" y="421"/>
                      <a:pt x="410" y="445"/>
                    </a:cubicBezTo>
                    <a:cubicBezTo>
                      <a:pt x="434" y="471"/>
                      <a:pt x="453" y="504"/>
                      <a:pt x="468" y="536"/>
                    </a:cubicBezTo>
                    <a:cubicBezTo>
                      <a:pt x="477" y="558"/>
                      <a:pt x="481" y="579"/>
                      <a:pt x="481" y="603"/>
                    </a:cubicBezTo>
                    <a:cubicBezTo>
                      <a:pt x="480" y="634"/>
                      <a:pt x="479" y="666"/>
                      <a:pt x="478" y="697"/>
                    </a:cubicBezTo>
                    <a:cubicBezTo>
                      <a:pt x="477" y="706"/>
                      <a:pt x="477" y="715"/>
                      <a:pt x="476" y="725"/>
                    </a:cubicBezTo>
                    <a:cubicBezTo>
                      <a:pt x="476" y="753"/>
                      <a:pt x="475" y="781"/>
                      <a:pt x="475" y="809"/>
                    </a:cubicBezTo>
                    <a:cubicBezTo>
                      <a:pt x="473" y="839"/>
                      <a:pt x="473" y="869"/>
                      <a:pt x="472" y="898"/>
                    </a:cubicBezTo>
                    <a:cubicBezTo>
                      <a:pt x="471" y="928"/>
                      <a:pt x="470" y="958"/>
                      <a:pt x="469" y="987"/>
                    </a:cubicBezTo>
                    <a:cubicBezTo>
                      <a:pt x="469" y="1015"/>
                      <a:pt x="468" y="1042"/>
                      <a:pt x="467" y="1070"/>
                    </a:cubicBezTo>
                    <a:cubicBezTo>
                      <a:pt x="466" y="1093"/>
                      <a:pt x="466" y="1116"/>
                      <a:pt x="465" y="1139"/>
                    </a:cubicBezTo>
                    <a:cubicBezTo>
                      <a:pt x="465" y="1155"/>
                      <a:pt x="464" y="1172"/>
                      <a:pt x="464" y="1188"/>
                    </a:cubicBezTo>
                    <a:cubicBezTo>
                      <a:pt x="464" y="1192"/>
                      <a:pt x="464" y="1196"/>
                      <a:pt x="464" y="1200"/>
                    </a:cubicBezTo>
                    <a:cubicBezTo>
                      <a:pt x="464" y="1205"/>
                      <a:pt x="462" y="1210"/>
                      <a:pt x="464" y="1215"/>
                    </a:cubicBezTo>
                    <a:cubicBezTo>
                      <a:pt x="465" y="1216"/>
                      <a:pt x="465" y="1216"/>
                      <a:pt x="466" y="1217"/>
                    </a:cubicBezTo>
                    <a:cubicBezTo>
                      <a:pt x="467" y="1219"/>
                      <a:pt x="468" y="1220"/>
                      <a:pt x="470" y="1222"/>
                    </a:cubicBezTo>
                    <a:cubicBezTo>
                      <a:pt x="474" y="1227"/>
                      <a:pt x="480" y="1230"/>
                      <a:pt x="486" y="1232"/>
                    </a:cubicBezTo>
                    <a:cubicBezTo>
                      <a:pt x="490" y="1233"/>
                      <a:pt x="495" y="1234"/>
                      <a:pt x="500" y="1234"/>
                    </a:cubicBezTo>
                    <a:cubicBezTo>
                      <a:pt x="501" y="1234"/>
                      <a:pt x="502" y="1234"/>
                      <a:pt x="503" y="1234"/>
                    </a:cubicBezTo>
                    <a:cubicBezTo>
                      <a:pt x="503" y="0"/>
                      <a:pt x="503" y="0"/>
                      <a:pt x="503" y="0"/>
                    </a:cubicBezTo>
                    <a:lnTo>
                      <a:pt x="497" y="0"/>
                    </a:lnTo>
                    <a:close/>
                  </a:path>
                </a:pathLst>
              </a:custGeom>
              <a:solidFill>
                <a:srgbClr val="7F5439">
                  <a:lumMod val="75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28" name="Freeform 227"/>
              <p:cNvSpPr>
                <a:spLocks/>
              </p:cNvSpPr>
              <p:nvPr/>
            </p:nvSpPr>
            <p:spPr bwMode="auto">
              <a:xfrm>
                <a:off x="5685997" y="859958"/>
                <a:ext cx="2640951" cy="5563574"/>
              </a:xfrm>
              <a:custGeom>
                <a:avLst/>
                <a:gdLst>
                  <a:gd name="T0" fmla="*/ 484 w 586"/>
                  <a:gd name="T1" fmla="*/ 450 h 1234"/>
                  <a:gd name="T2" fmla="*/ 51 w 586"/>
                  <a:gd name="T3" fmla="*/ 594 h 1234"/>
                  <a:gd name="T4" fmla="*/ 30 w 586"/>
                  <a:gd name="T5" fmla="*/ 620 h 1234"/>
                  <a:gd name="T6" fmla="*/ 25 w 586"/>
                  <a:gd name="T7" fmla="*/ 607 h 1234"/>
                  <a:gd name="T8" fmla="*/ 24 w 586"/>
                  <a:gd name="T9" fmla="*/ 577 h 1234"/>
                  <a:gd name="T10" fmla="*/ 23 w 586"/>
                  <a:gd name="T11" fmla="*/ 537 h 1234"/>
                  <a:gd name="T12" fmla="*/ 22 w 586"/>
                  <a:gd name="T13" fmla="*/ 492 h 1234"/>
                  <a:gd name="T14" fmla="*/ 20 w 586"/>
                  <a:gd name="T15" fmla="*/ 443 h 1234"/>
                  <a:gd name="T16" fmla="*/ 19 w 586"/>
                  <a:gd name="T17" fmla="*/ 395 h 1234"/>
                  <a:gd name="T18" fmla="*/ 18 w 586"/>
                  <a:gd name="T19" fmla="*/ 351 h 1234"/>
                  <a:gd name="T20" fmla="*/ 16 w 586"/>
                  <a:gd name="T21" fmla="*/ 314 h 1234"/>
                  <a:gd name="T22" fmla="*/ 16 w 586"/>
                  <a:gd name="T23" fmla="*/ 289 h 1234"/>
                  <a:gd name="T24" fmla="*/ 24 w 586"/>
                  <a:gd name="T25" fmla="*/ 266 h 1234"/>
                  <a:gd name="T26" fmla="*/ 67 w 586"/>
                  <a:gd name="T27" fmla="*/ 233 h 1234"/>
                  <a:gd name="T28" fmla="*/ 198 w 586"/>
                  <a:gd name="T29" fmla="*/ 201 h 1234"/>
                  <a:gd name="T30" fmla="*/ 266 w 586"/>
                  <a:gd name="T31" fmla="*/ 169 h 1234"/>
                  <a:gd name="T32" fmla="*/ 42 w 586"/>
                  <a:gd name="T33" fmla="*/ 229 h 1234"/>
                  <a:gd name="T34" fmla="*/ 19 w 586"/>
                  <a:gd name="T35" fmla="*/ 246 h 1234"/>
                  <a:gd name="T36" fmla="*/ 14 w 586"/>
                  <a:gd name="T37" fmla="*/ 226 h 1234"/>
                  <a:gd name="T38" fmla="*/ 13 w 586"/>
                  <a:gd name="T39" fmla="*/ 184 h 1234"/>
                  <a:gd name="T40" fmla="*/ 11 w 586"/>
                  <a:gd name="T41" fmla="*/ 117 h 1234"/>
                  <a:gd name="T42" fmla="*/ 9 w 586"/>
                  <a:gd name="T43" fmla="*/ 53 h 1234"/>
                  <a:gd name="T44" fmla="*/ 8 w 586"/>
                  <a:gd name="T45" fmla="*/ 9 h 1234"/>
                  <a:gd name="T46" fmla="*/ 8 w 586"/>
                  <a:gd name="T47" fmla="*/ 0 h 1234"/>
                  <a:gd name="T48" fmla="*/ 0 w 586"/>
                  <a:gd name="T49" fmla="*/ 1234 h 1234"/>
                  <a:gd name="T50" fmla="*/ 34 w 586"/>
                  <a:gd name="T51" fmla="*/ 1221 h 1234"/>
                  <a:gd name="T52" fmla="*/ 42 w 586"/>
                  <a:gd name="T53" fmla="*/ 1208 h 1234"/>
                  <a:gd name="T54" fmla="*/ 41 w 586"/>
                  <a:gd name="T55" fmla="*/ 1177 h 1234"/>
                  <a:gd name="T56" fmla="*/ 39 w 586"/>
                  <a:gd name="T57" fmla="*/ 1110 h 1234"/>
                  <a:gd name="T58" fmla="*/ 35 w 586"/>
                  <a:gd name="T59" fmla="*/ 973 h 1234"/>
                  <a:gd name="T60" fmla="*/ 29 w 586"/>
                  <a:gd name="T61" fmla="*/ 790 h 1234"/>
                  <a:gd name="T62" fmla="*/ 48 w 586"/>
                  <a:gd name="T63" fmla="*/ 646 h 1234"/>
                  <a:gd name="T64" fmla="*/ 152 w 586"/>
                  <a:gd name="T65" fmla="*/ 540 h 1234"/>
                  <a:gd name="T66" fmla="*/ 506 w 586"/>
                  <a:gd name="T67" fmla="*/ 457 h 1234"/>
                  <a:gd name="T68" fmla="*/ 583 w 586"/>
                  <a:gd name="T69" fmla="*/ 425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6" h="1234">
                    <a:moveTo>
                      <a:pt x="583" y="425"/>
                    </a:moveTo>
                    <a:cubicBezTo>
                      <a:pt x="583" y="425"/>
                      <a:pt x="545" y="432"/>
                      <a:pt x="484" y="450"/>
                    </a:cubicBezTo>
                    <a:cubicBezTo>
                      <a:pt x="413" y="472"/>
                      <a:pt x="332" y="481"/>
                      <a:pt x="192" y="510"/>
                    </a:cubicBezTo>
                    <a:cubicBezTo>
                      <a:pt x="137" y="522"/>
                      <a:pt x="89" y="554"/>
                      <a:pt x="51" y="594"/>
                    </a:cubicBezTo>
                    <a:cubicBezTo>
                      <a:pt x="46" y="600"/>
                      <a:pt x="42" y="606"/>
                      <a:pt x="37" y="612"/>
                    </a:cubicBezTo>
                    <a:cubicBezTo>
                      <a:pt x="35" y="615"/>
                      <a:pt x="33" y="618"/>
                      <a:pt x="30" y="620"/>
                    </a:cubicBezTo>
                    <a:cubicBezTo>
                      <a:pt x="25" y="623"/>
                      <a:pt x="25" y="621"/>
                      <a:pt x="25" y="616"/>
                    </a:cubicBezTo>
                    <a:cubicBezTo>
                      <a:pt x="25" y="613"/>
                      <a:pt x="25" y="610"/>
                      <a:pt x="25" y="607"/>
                    </a:cubicBezTo>
                    <a:cubicBezTo>
                      <a:pt x="25" y="602"/>
                      <a:pt x="25" y="598"/>
                      <a:pt x="24" y="594"/>
                    </a:cubicBezTo>
                    <a:cubicBezTo>
                      <a:pt x="24" y="588"/>
                      <a:pt x="24" y="583"/>
                      <a:pt x="24" y="577"/>
                    </a:cubicBezTo>
                    <a:cubicBezTo>
                      <a:pt x="24" y="571"/>
                      <a:pt x="24" y="564"/>
                      <a:pt x="23" y="558"/>
                    </a:cubicBezTo>
                    <a:cubicBezTo>
                      <a:pt x="23" y="551"/>
                      <a:pt x="23" y="544"/>
                      <a:pt x="23" y="537"/>
                    </a:cubicBezTo>
                    <a:cubicBezTo>
                      <a:pt x="23" y="530"/>
                      <a:pt x="22" y="522"/>
                      <a:pt x="22" y="515"/>
                    </a:cubicBezTo>
                    <a:cubicBezTo>
                      <a:pt x="22" y="507"/>
                      <a:pt x="22" y="499"/>
                      <a:pt x="22" y="492"/>
                    </a:cubicBezTo>
                    <a:cubicBezTo>
                      <a:pt x="21" y="484"/>
                      <a:pt x="21" y="476"/>
                      <a:pt x="21" y="468"/>
                    </a:cubicBezTo>
                    <a:cubicBezTo>
                      <a:pt x="21" y="460"/>
                      <a:pt x="20" y="451"/>
                      <a:pt x="20" y="443"/>
                    </a:cubicBezTo>
                    <a:cubicBezTo>
                      <a:pt x="20" y="435"/>
                      <a:pt x="20" y="427"/>
                      <a:pt x="20" y="419"/>
                    </a:cubicBezTo>
                    <a:cubicBezTo>
                      <a:pt x="19" y="411"/>
                      <a:pt x="19" y="403"/>
                      <a:pt x="19" y="395"/>
                    </a:cubicBezTo>
                    <a:cubicBezTo>
                      <a:pt x="19" y="387"/>
                      <a:pt x="19" y="380"/>
                      <a:pt x="18" y="372"/>
                    </a:cubicBezTo>
                    <a:cubicBezTo>
                      <a:pt x="18" y="365"/>
                      <a:pt x="18" y="358"/>
                      <a:pt x="18" y="351"/>
                    </a:cubicBezTo>
                    <a:cubicBezTo>
                      <a:pt x="17" y="344"/>
                      <a:pt x="17" y="338"/>
                      <a:pt x="17" y="331"/>
                    </a:cubicBezTo>
                    <a:cubicBezTo>
                      <a:pt x="17" y="326"/>
                      <a:pt x="17" y="320"/>
                      <a:pt x="16" y="314"/>
                    </a:cubicBezTo>
                    <a:cubicBezTo>
                      <a:pt x="16" y="310"/>
                      <a:pt x="16" y="305"/>
                      <a:pt x="16" y="300"/>
                    </a:cubicBezTo>
                    <a:cubicBezTo>
                      <a:pt x="16" y="297"/>
                      <a:pt x="16" y="293"/>
                      <a:pt x="16" y="289"/>
                    </a:cubicBezTo>
                    <a:cubicBezTo>
                      <a:pt x="16" y="286"/>
                      <a:pt x="17" y="283"/>
                      <a:pt x="17" y="279"/>
                    </a:cubicBezTo>
                    <a:cubicBezTo>
                      <a:pt x="17" y="274"/>
                      <a:pt x="21" y="270"/>
                      <a:pt x="24" y="266"/>
                    </a:cubicBezTo>
                    <a:cubicBezTo>
                      <a:pt x="28" y="262"/>
                      <a:pt x="32" y="258"/>
                      <a:pt x="37" y="254"/>
                    </a:cubicBezTo>
                    <a:cubicBezTo>
                      <a:pt x="46" y="246"/>
                      <a:pt x="56" y="239"/>
                      <a:pt x="67" y="233"/>
                    </a:cubicBezTo>
                    <a:cubicBezTo>
                      <a:pt x="73" y="230"/>
                      <a:pt x="79" y="227"/>
                      <a:pt x="85" y="224"/>
                    </a:cubicBezTo>
                    <a:cubicBezTo>
                      <a:pt x="122" y="209"/>
                      <a:pt x="159" y="209"/>
                      <a:pt x="198" y="201"/>
                    </a:cubicBezTo>
                    <a:cubicBezTo>
                      <a:pt x="224" y="196"/>
                      <a:pt x="250" y="187"/>
                      <a:pt x="272" y="174"/>
                    </a:cubicBezTo>
                    <a:cubicBezTo>
                      <a:pt x="272" y="173"/>
                      <a:pt x="267" y="169"/>
                      <a:pt x="266" y="169"/>
                    </a:cubicBezTo>
                    <a:cubicBezTo>
                      <a:pt x="228" y="191"/>
                      <a:pt x="185" y="193"/>
                      <a:pt x="141" y="199"/>
                    </a:cubicBezTo>
                    <a:cubicBezTo>
                      <a:pt x="107" y="203"/>
                      <a:pt x="71" y="209"/>
                      <a:pt x="42" y="229"/>
                    </a:cubicBezTo>
                    <a:cubicBezTo>
                      <a:pt x="38" y="232"/>
                      <a:pt x="34" y="235"/>
                      <a:pt x="30" y="238"/>
                    </a:cubicBezTo>
                    <a:cubicBezTo>
                      <a:pt x="27" y="241"/>
                      <a:pt x="23" y="246"/>
                      <a:pt x="19" y="246"/>
                    </a:cubicBezTo>
                    <a:cubicBezTo>
                      <a:pt x="15" y="246"/>
                      <a:pt x="14" y="240"/>
                      <a:pt x="14" y="237"/>
                    </a:cubicBezTo>
                    <a:cubicBezTo>
                      <a:pt x="14" y="234"/>
                      <a:pt x="14" y="229"/>
                      <a:pt x="14" y="226"/>
                    </a:cubicBezTo>
                    <a:cubicBezTo>
                      <a:pt x="14" y="219"/>
                      <a:pt x="14" y="218"/>
                      <a:pt x="14" y="212"/>
                    </a:cubicBezTo>
                    <a:cubicBezTo>
                      <a:pt x="14" y="202"/>
                      <a:pt x="13" y="193"/>
                      <a:pt x="13" y="184"/>
                    </a:cubicBezTo>
                    <a:cubicBezTo>
                      <a:pt x="13" y="173"/>
                      <a:pt x="12" y="162"/>
                      <a:pt x="12" y="151"/>
                    </a:cubicBezTo>
                    <a:cubicBezTo>
                      <a:pt x="12" y="140"/>
                      <a:pt x="12" y="129"/>
                      <a:pt x="11" y="117"/>
                    </a:cubicBezTo>
                    <a:cubicBezTo>
                      <a:pt x="11" y="106"/>
                      <a:pt x="11" y="95"/>
                      <a:pt x="10" y="84"/>
                    </a:cubicBezTo>
                    <a:cubicBezTo>
                      <a:pt x="10" y="74"/>
                      <a:pt x="10" y="64"/>
                      <a:pt x="9" y="53"/>
                    </a:cubicBezTo>
                    <a:cubicBezTo>
                      <a:pt x="9" y="44"/>
                      <a:pt x="9" y="35"/>
                      <a:pt x="9" y="27"/>
                    </a:cubicBezTo>
                    <a:cubicBezTo>
                      <a:pt x="9" y="21"/>
                      <a:pt x="8" y="15"/>
                      <a:pt x="8" y="9"/>
                    </a:cubicBezTo>
                    <a:cubicBezTo>
                      <a:pt x="8" y="6"/>
                      <a:pt x="8" y="4"/>
                      <a:pt x="8" y="1"/>
                    </a:cubicBezTo>
                    <a:cubicBezTo>
                      <a:pt x="8" y="1"/>
                      <a:pt x="8" y="0"/>
                      <a:pt x="8" y="0"/>
                    </a:cubicBezTo>
                    <a:cubicBezTo>
                      <a:pt x="0" y="0"/>
                      <a:pt x="0" y="0"/>
                      <a:pt x="0" y="0"/>
                    </a:cubicBezTo>
                    <a:cubicBezTo>
                      <a:pt x="0" y="1234"/>
                      <a:pt x="0" y="1234"/>
                      <a:pt x="0" y="1234"/>
                    </a:cubicBezTo>
                    <a:cubicBezTo>
                      <a:pt x="9" y="1234"/>
                      <a:pt x="18" y="1232"/>
                      <a:pt x="25" y="1227"/>
                    </a:cubicBezTo>
                    <a:cubicBezTo>
                      <a:pt x="28" y="1226"/>
                      <a:pt x="31" y="1224"/>
                      <a:pt x="34" y="1221"/>
                    </a:cubicBezTo>
                    <a:cubicBezTo>
                      <a:pt x="36" y="1220"/>
                      <a:pt x="37" y="1219"/>
                      <a:pt x="39" y="1216"/>
                    </a:cubicBezTo>
                    <a:cubicBezTo>
                      <a:pt x="41" y="1213"/>
                      <a:pt x="42" y="1211"/>
                      <a:pt x="42" y="1208"/>
                    </a:cubicBezTo>
                    <a:cubicBezTo>
                      <a:pt x="41" y="1205"/>
                      <a:pt x="41" y="1201"/>
                      <a:pt x="41" y="1198"/>
                    </a:cubicBezTo>
                    <a:cubicBezTo>
                      <a:pt x="41" y="1191"/>
                      <a:pt x="41" y="1184"/>
                      <a:pt x="41" y="1177"/>
                    </a:cubicBezTo>
                    <a:cubicBezTo>
                      <a:pt x="40" y="1162"/>
                      <a:pt x="40" y="1148"/>
                      <a:pt x="39" y="1134"/>
                    </a:cubicBezTo>
                    <a:cubicBezTo>
                      <a:pt x="39" y="1126"/>
                      <a:pt x="39" y="1118"/>
                      <a:pt x="39" y="1110"/>
                    </a:cubicBezTo>
                    <a:cubicBezTo>
                      <a:pt x="38" y="1088"/>
                      <a:pt x="37" y="1067"/>
                      <a:pt x="37" y="1045"/>
                    </a:cubicBezTo>
                    <a:cubicBezTo>
                      <a:pt x="36" y="1021"/>
                      <a:pt x="36" y="997"/>
                      <a:pt x="35" y="973"/>
                    </a:cubicBezTo>
                    <a:cubicBezTo>
                      <a:pt x="34" y="948"/>
                      <a:pt x="34" y="923"/>
                      <a:pt x="33" y="899"/>
                    </a:cubicBezTo>
                    <a:cubicBezTo>
                      <a:pt x="32" y="863"/>
                      <a:pt x="31" y="826"/>
                      <a:pt x="29" y="790"/>
                    </a:cubicBezTo>
                    <a:cubicBezTo>
                      <a:pt x="27" y="756"/>
                      <a:pt x="24" y="720"/>
                      <a:pt x="29" y="686"/>
                    </a:cubicBezTo>
                    <a:cubicBezTo>
                      <a:pt x="31" y="672"/>
                      <a:pt x="40" y="657"/>
                      <a:pt x="48" y="646"/>
                    </a:cubicBezTo>
                    <a:cubicBezTo>
                      <a:pt x="56" y="632"/>
                      <a:pt x="65" y="620"/>
                      <a:pt x="75" y="608"/>
                    </a:cubicBezTo>
                    <a:cubicBezTo>
                      <a:pt x="97" y="582"/>
                      <a:pt x="122" y="557"/>
                      <a:pt x="152" y="540"/>
                    </a:cubicBezTo>
                    <a:cubicBezTo>
                      <a:pt x="169" y="531"/>
                      <a:pt x="189" y="523"/>
                      <a:pt x="209" y="519"/>
                    </a:cubicBezTo>
                    <a:cubicBezTo>
                      <a:pt x="349" y="490"/>
                      <a:pt x="435" y="478"/>
                      <a:pt x="506" y="457"/>
                    </a:cubicBezTo>
                    <a:cubicBezTo>
                      <a:pt x="567" y="439"/>
                      <a:pt x="586" y="435"/>
                      <a:pt x="586" y="435"/>
                    </a:cubicBezTo>
                    <a:lnTo>
                      <a:pt x="583" y="425"/>
                    </a:lnTo>
                    <a:close/>
                  </a:path>
                </a:pathLst>
              </a:custGeom>
              <a:solidFill>
                <a:srgbClr val="7F5439">
                  <a:lumMod val="5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28" name="leaf"/>
            <p:cNvGrpSpPr/>
            <p:nvPr/>
          </p:nvGrpSpPr>
          <p:grpSpPr>
            <a:xfrm>
              <a:off x="5649833" y="187525"/>
              <a:ext cx="473207" cy="824734"/>
              <a:chOff x="5465167" y="152399"/>
              <a:chExt cx="473207" cy="824734"/>
            </a:xfrm>
          </p:grpSpPr>
          <p:sp>
            <p:nvSpPr>
              <p:cNvPr id="225" name="Freeform 224"/>
              <p:cNvSpPr>
                <a:spLocks/>
              </p:cNvSpPr>
              <p:nvPr/>
            </p:nvSpPr>
            <p:spPr bwMode="auto">
              <a:xfrm>
                <a:off x="5465167" y="152399"/>
                <a:ext cx="234351" cy="824734"/>
              </a:xfrm>
              <a:custGeom>
                <a:avLst/>
                <a:gdLst>
                  <a:gd name="T0" fmla="*/ 50 w 52"/>
                  <a:gd name="T1" fmla="*/ 5 h 183"/>
                  <a:gd name="T2" fmla="*/ 48 w 52"/>
                  <a:gd name="T3" fmla="*/ 15 h 183"/>
                  <a:gd name="T4" fmla="*/ 44 w 52"/>
                  <a:gd name="T5" fmla="*/ 26 h 183"/>
                  <a:gd name="T6" fmla="*/ 32 w 52"/>
                  <a:gd name="T7" fmla="*/ 44 h 183"/>
                  <a:gd name="T8" fmla="*/ 26 w 52"/>
                  <a:gd name="T9" fmla="*/ 54 h 183"/>
                  <a:gd name="T10" fmla="*/ 1 w 52"/>
                  <a:gd name="T11" fmla="*/ 116 h 183"/>
                  <a:gd name="T12" fmla="*/ 25 w 52"/>
                  <a:gd name="T13" fmla="*/ 163 h 183"/>
                  <a:gd name="T14" fmla="*/ 50 w 52"/>
                  <a:gd name="T15" fmla="*/ 178 h 183"/>
                  <a:gd name="T16" fmla="*/ 52 w 52"/>
                  <a:gd name="T17" fmla="*/ 183 h 183"/>
                  <a:gd name="T18" fmla="*/ 52 w 52"/>
                  <a:gd name="T19" fmla="*/ 0 h 183"/>
                  <a:gd name="T20" fmla="*/ 50 w 52"/>
                  <a:gd name="T21" fmla="*/ 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183">
                    <a:moveTo>
                      <a:pt x="50" y="5"/>
                    </a:moveTo>
                    <a:cubicBezTo>
                      <a:pt x="49" y="9"/>
                      <a:pt x="49" y="12"/>
                      <a:pt x="48" y="15"/>
                    </a:cubicBezTo>
                    <a:cubicBezTo>
                      <a:pt x="47" y="19"/>
                      <a:pt x="45" y="22"/>
                      <a:pt x="44" y="26"/>
                    </a:cubicBezTo>
                    <a:cubicBezTo>
                      <a:pt x="41" y="32"/>
                      <a:pt x="37" y="38"/>
                      <a:pt x="32" y="44"/>
                    </a:cubicBezTo>
                    <a:cubicBezTo>
                      <a:pt x="30" y="47"/>
                      <a:pt x="28" y="50"/>
                      <a:pt x="26" y="54"/>
                    </a:cubicBezTo>
                    <a:cubicBezTo>
                      <a:pt x="15" y="71"/>
                      <a:pt x="3" y="92"/>
                      <a:pt x="1" y="116"/>
                    </a:cubicBezTo>
                    <a:cubicBezTo>
                      <a:pt x="0" y="139"/>
                      <a:pt x="11" y="154"/>
                      <a:pt x="25" y="163"/>
                    </a:cubicBezTo>
                    <a:cubicBezTo>
                      <a:pt x="33" y="169"/>
                      <a:pt x="48" y="175"/>
                      <a:pt x="50" y="178"/>
                    </a:cubicBezTo>
                    <a:cubicBezTo>
                      <a:pt x="51" y="180"/>
                      <a:pt x="50" y="183"/>
                      <a:pt x="52" y="183"/>
                    </a:cubicBezTo>
                    <a:cubicBezTo>
                      <a:pt x="52" y="0"/>
                      <a:pt x="52" y="0"/>
                      <a:pt x="52" y="0"/>
                    </a:cubicBezTo>
                    <a:cubicBezTo>
                      <a:pt x="51" y="0"/>
                      <a:pt x="50" y="4"/>
                      <a:pt x="50" y="5"/>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26" name="Freeform 225"/>
              <p:cNvSpPr>
                <a:spLocks/>
              </p:cNvSpPr>
              <p:nvPr/>
            </p:nvSpPr>
            <p:spPr bwMode="auto">
              <a:xfrm>
                <a:off x="5699517" y="152399"/>
                <a:ext cx="238857" cy="824734"/>
              </a:xfrm>
              <a:custGeom>
                <a:avLst/>
                <a:gdLst>
                  <a:gd name="T0" fmla="*/ 51 w 53"/>
                  <a:gd name="T1" fmla="*/ 116 h 183"/>
                  <a:gd name="T2" fmla="*/ 27 w 53"/>
                  <a:gd name="T3" fmla="*/ 54 h 183"/>
                  <a:gd name="T4" fmla="*/ 20 w 53"/>
                  <a:gd name="T5" fmla="*/ 44 h 183"/>
                  <a:gd name="T6" fmla="*/ 9 w 53"/>
                  <a:gd name="T7" fmla="*/ 26 h 183"/>
                  <a:gd name="T8" fmla="*/ 5 w 53"/>
                  <a:gd name="T9" fmla="*/ 15 h 183"/>
                  <a:gd name="T10" fmla="*/ 3 w 53"/>
                  <a:gd name="T11" fmla="*/ 6 h 183"/>
                  <a:gd name="T12" fmla="*/ 0 w 53"/>
                  <a:gd name="T13" fmla="*/ 0 h 183"/>
                  <a:gd name="T14" fmla="*/ 0 w 53"/>
                  <a:gd name="T15" fmla="*/ 0 h 183"/>
                  <a:gd name="T16" fmla="*/ 0 w 53"/>
                  <a:gd name="T17" fmla="*/ 183 h 183"/>
                  <a:gd name="T18" fmla="*/ 3 w 53"/>
                  <a:gd name="T19" fmla="*/ 178 h 183"/>
                  <a:gd name="T20" fmla="*/ 27 w 53"/>
                  <a:gd name="T21" fmla="*/ 163 h 183"/>
                  <a:gd name="T22" fmla="*/ 51 w 53"/>
                  <a:gd name="T2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183">
                    <a:moveTo>
                      <a:pt x="51" y="116"/>
                    </a:moveTo>
                    <a:cubicBezTo>
                      <a:pt x="50" y="92"/>
                      <a:pt x="38" y="71"/>
                      <a:pt x="27" y="54"/>
                    </a:cubicBezTo>
                    <a:cubicBezTo>
                      <a:pt x="25" y="50"/>
                      <a:pt x="22" y="47"/>
                      <a:pt x="20" y="44"/>
                    </a:cubicBezTo>
                    <a:cubicBezTo>
                      <a:pt x="16" y="38"/>
                      <a:pt x="12" y="32"/>
                      <a:pt x="9" y="26"/>
                    </a:cubicBezTo>
                    <a:cubicBezTo>
                      <a:pt x="7" y="22"/>
                      <a:pt x="6" y="19"/>
                      <a:pt x="5" y="15"/>
                    </a:cubicBezTo>
                    <a:cubicBezTo>
                      <a:pt x="4" y="12"/>
                      <a:pt x="4" y="9"/>
                      <a:pt x="3" y="6"/>
                    </a:cubicBezTo>
                    <a:cubicBezTo>
                      <a:pt x="3" y="5"/>
                      <a:pt x="3" y="0"/>
                      <a:pt x="0" y="0"/>
                    </a:cubicBezTo>
                    <a:cubicBezTo>
                      <a:pt x="0" y="0"/>
                      <a:pt x="0" y="0"/>
                      <a:pt x="0" y="0"/>
                    </a:cubicBezTo>
                    <a:cubicBezTo>
                      <a:pt x="0" y="183"/>
                      <a:pt x="0" y="183"/>
                      <a:pt x="0" y="183"/>
                    </a:cubicBezTo>
                    <a:cubicBezTo>
                      <a:pt x="2" y="183"/>
                      <a:pt x="1" y="181"/>
                      <a:pt x="3" y="178"/>
                    </a:cubicBezTo>
                    <a:cubicBezTo>
                      <a:pt x="5" y="174"/>
                      <a:pt x="20" y="169"/>
                      <a:pt x="27" y="163"/>
                    </a:cubicBezTo>
                    <a:cubicBezTo>
                      <a:pt x="42" y="154"/>
                      <a:pt x="53" y="139"/>
                      <a:pt x="51" y="116"/>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29" name="leaf"/>
            <p:cNvGrpSpPr/>
            <p:nvPr/>
          </p:nvGrpSpPr>
          <p:grpSpPr>
            <a:xfrm>
              <a:off x="4113033" y="1003245"/>
              <a:ext cx="522782" cy="347019"/>
              <a:chOff x="3928367" y="968119"/>
              <a:chExt cx="522782" cy="347019"/>
            </a:xfrm>
          </p:grpSpPr>
          <p:sp>
            <p:nvSpPr>
              <p:cNvPr id="223" name="Freeform 222"/>
              <p:cNvSpPr>
                <a:spLocks/>
              </p:cNvSpPr>
              <p:nvPr/>
            </p:nvSpPr>
            <p:spPr bwMode="auto">
              <a:xfrm>
                <a:off x="3928367" y="990653"/>
                <a:ext cx="518275" cy="324485"/>
              </a:xfrm>
              <a:custGeom>
                <a:avLst/>
                <a:gdLst>
                  <a:gd name="T0" fmla="*/ 3 w 115"/>
                  <a:gd name="T1" fmla="*/ 3 h 72"/>
                  <a:gd name="T2" fmla="*/ 9 w 115"/>
                  <a:gd name="T3" fmla="*/ 7 h 72"/>
                  <a:gd name="T4" fmla="*/ 14 w 115"/>
                  <a:gd name="T5" fmla="*/ 12 h 72"/>
                  <a:gd name="T6" fmla="*/ 23 w 115"/>
                  <a:gd name="T7" fmla="*/ 25 h 72"/>
                  <a:gd name="T8" fmla="*/ 27 w 115"/>
                  <a:gd name="T9" fmla="*/ 32 h 72"/>
                  <a:gd name="T10" fmla="*/ 59 w 115"/>
                  <a:gd name="T11" fmla="*/ 65 h 72"/>
                  <a:gd name="T12" fmla="*/ 95 w 115"/>
                  <a:gd name="T13" fmla="*/ 63 h 72"/>
                  <a:gd name="T14" fmla="*/ 111 w 115"/>
                  <a:gd name="T15" fmla="*/ 52 h 72"/>
                  <a:gd name="T16" fmla="*/ 115 w 115"/>
                  <a:gd name="T17" fmla="*/ 52 h 72"/>
                  <a:gd name="T18" fmla="*/ 1 w 115"/>
                  <a:gd name="T19" fmla="*/ 0 h 72"/>
                  <a:gd name="T20" fmla="*/ 3 w 115"/>
                  <a:gd name="T21"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72">
                    <a:moveTo>
                      <a:pt x="3" y="3"/>
                    </a:moveTo>
                    <a:cubicBezTo>
                      <a:pt x="5" y="5"/>
                      <a:pt x="7" y="6"/>
                      <a:pt x="9" y="7"/>
                    </a:cubicBezTo>
                    <a:cubicBezTo>
                      <a:pt x="11" y="9"/>
                      <a:pt x="13" y="11"/>
                      <a:pt x="14" y="12"/>
                    </a:cubicBezTo>
                    <a:cubicBezTo>
                      <a:pt x="18" y="16"/>
                      <a:pt x="20" y="21"/>
                      <a:pt x="23" y="25"/>
                    </a:cubicBezTo>
                    <a:cubicBezTo>
                      <a:pt x="24" y="27"/>
                      <a:pt x="25" y="29"/>
                      <a:pt x="27" y="32"/>
                    </a:cubicBezTo>
                    <a:cubicBezTo>
                      <a:pt x="35" y="44"/>
                      <a:pt x="44" y="57"/>
                      <a:pt x="59" y="65"/>
                    </a:cubicBezTo>
                    <a:cubicBezTo>
                      <a:pt x="73" y="72"/>
                      <a:pt x="85" y="70"/>
                      <a:pt x="95" y="63"/>
                    </a:cubicBezTo>
                    <a:cubicBezTo>
                      <a:pt x="101" y="60"/>
                      <a:pt x="109" y="52"/>
                      <a:pt x="111" y="52"/>
                    </a:cubicBezTo>
                    <a:cubicBezTo>
                      <a:pt x="113" y="52"/>
                      <a:pt x="114" y="53"/>
                      <a:pt x="115" y="52"/>
                    </a:cubicBezTo>
                    <a:cubicBezTo>
                      <a:pt x="1" y="0"/>
                      <a:pt x="1" y="0"/>
                      <a:pt x="1" y="0"/>
                    </a:cubicBezTo>
                    <a:cubicBezTo>
                      <a:pt x="0" y="1"/>
                      <a:pt x="3" y="2"/>
                      <a:pt x="3" y="3"/>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24" name="Freeform 223"/>
              <p:cNvSpPr>
                <a:spLocks/>
              </p:cNvSpPr>
              <p:nvPr/>
            </p:nvSpPr>
            <p:spPr bwMode="auto">
              <a:xfrm>
                <a:off x="3932874" y="968119"/>
                <a:ext cx="518275" cy="256884"/>
              </a:xfrm>
              <a:custGeom>
                <a:avLst/>
                <a:gdLst>
                  <a:gd name="T0" fmla="*/ 87 w 115"/>
                  <a:gd name="T1" fmla="*/ 6 h 57"/>
                  <a:gd name="T2" fmla="*/ 41 w 115"/>
                  <a:gd name="T3" fmla="*/ 4 h 57"/>
                  <a:gd name="T4" fmla="*/ 33 w 115"/>
                  <a:gd name="T5" fmla="*/ 5 h 57"/>
                  <a:gd name="T6" fmla="*/ 18 w 115"/>
                  <a:gd name="T7" fmla="*/ 7 h 57"/>
                  <a:gd name="T8" fmla="*/ 11 w 115"/>
                  <a:gd name="T9" fmla="*/ 6 h 57"/>
                  <a:gd name="T10" fmla="*/ 4 w 115"/>
                  <a:gd name="T11" fmla="*/ 5 h 57"/>
                  <a:gd name="T12" fmla="*/ 0 w 115"/>
                  <a:gd name="T13" fmla="*/ 5 h 57"/>
                  <a:gd name="T14" fmla="*/ 0 w 115"/>
                  <a:gd name="T15" fmla="*/ 5 h 57"/>
                  <a:gd name="T16" fmla="*/ 114 w 115"/>
                  <a:gd name="T17" fmla="*/ 57 h 57"/>
                  <a:gd name="T18" fmla="*/ 111 w 115"/>
                  <a:gd name="T19" fmla="*/ 54 h 57"/>
                  <a:gd name="T20" fmla="*/ 110 w 115"/>
                  <a:gd name="T21" fmla="*/ 35 h 57"/>
                  <a:gd name="T22" fmla="*/ 87 w 115"/>
                  <a:gd name="T23"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57">
                    <a:moveTo>
                      <a:pt x="87" y="6"/>
                    </a:moveTo>
                    <a:cubicBezTo>
                      <a:pt x="71" y="0"/>
                      <a:pt x="55" y="2"/>
                      <a:pt x="41" y="4"/>
                    </a:cubicBezTo>
                    <a:cubicBezTo>
                      <a:pt x="38" y="4"/>
                      <a:pt x="35" y="5"/>
                      <a:pt x="33" y="5"/>
                    </a:cubicBezTo>
                    <a:cubicBezTo>
                      <a:pt x="28" y="6"/>
                      <a:pt x="23" y="7"/>
                      <a:pt x="18" y="7"/>
                    </a:cubicBezTo>
                    <a:cubicBezTo>
                      <a:pt x="16" y="7"/>
                      <a:pt x="13" y="7"/>
                      <a:pt x="11" y="6"/>
                    </a:cubicBezTo>
                    <a:cubicBezTo>
                      <a:pt x="8" y="6"/>
                      <a:pt x="6" y="5"/>
                      <a:pt x="4" y="5"/>
                    </a:cubicBezTo>
                    <a:cubicBezTo>
                      <a:pt x="3" y="5"/>
                      <a:pt x="0" y="3"/>
                      <a:pt x="0" y="5"/>
                    </a:cubicBezTo>
                    <a:cubicBezTo>
                      <a:pt x="0" y="5"/>
                      <a:pt x="0" y="5"/>
                      <a:pt x="0" y="5"/>
                    </a:cubicBezTo>
                    <a:cubicBezTo>
                      <a:pt x="114" y="57"/>
                      <a:pt x="114" y="57"/>
                      <a:pt x="114" y="57"/>
                    </a:cubicBezTo>
                    <a:cubicBezTo>
                      <a:pt x="115" y="56"/>
                      <a:pt x="113" y="56"/>
                      <a:pt x="111" y="54"/>
                    </a:cubicBezTo>
                    <a:cubicBezTo>
                      <a:pt x="110" y="51"/>
                      <a:pt x="111" y="41"/>
                      <a:pt x="110" y="35"/>
                    </a:cubicBezTo>
                    <a:cubicBezTo>
                      <a:pt x="108" y="22"/>
                      <a:pt x="101" y="12"/>
                      <a:pt x="87" y="6"/>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30" name="leaf"/>
            <p:cNvGrpSpPr/>
            <p:nvPr/>
          </p:nvGrpSpPr>
          <p:grpSpPr>
            <a:xfrm>
              <a:off x="3919244" y="1647710"/>
              <a:ext cx="500248" cy="797693"/>
              <a:chOff x="3734578" y="1612584"/>
              <a:chExt cx="500248" cy="797693"/>
            </a:xfrm>
          </p:grpSpPr>
          <p:sp>
            <p:nvSpPr>
              <p:cNvPr id="221" name="Freeform 220"/>
              <p:cNvSpPr>
                <a:spLocks/>
              </p:cNvSpPr>
              <p:nvPr/>
            </p:nvSpPr>
            <p:spPr bwMode="auto">
              <a:xfrm>
                <a:off x="3734578" y="1617090"/>
                <a:ext cx="328992" cy="793187"/>
              </a:xfrm>
              <a:custGeom>
                <a:avLst/>
                <a:gdLst>
                  <a:gd name="T0" fmla="*/ 20 w 73"/>
                  <a:gd name="T1" fmla="*/ 6 h 176"/>
                  <a:gd name="T2" fmla="*/ 21 w 73"/>
                  <a:gd name="T3" fmla="*/ 16 h 176"/>
                  <a:gd name="T4" fmla="*/ 20 w 73"/>
                  <a:gd name="T5" fmla="*/ 27 h 176"/>
                  <a:gd name="T6" fmla="*/ 14 w 73"/>
                  <a:gd name="T7" fmla="*/ 48 h 176"/>
                  <a:gd name="T8" fmla="*/ 11 w 73"/>
                  <a:gd name="T9" fmla="*/ 59 h 176"/>
                  <a:gd name="T10" fmla="*/ 5 w 73"/>
                  <a:gd name="T11" fmla="*/ 126 h 176"/>
                  <a:gd name="T12" fmla="*/ 42 w 73"/>
                  <a:gd name="T13" fmla="*/ 164 h 176"/>
                  <a:gd name="T14" fmla="*/ 69 w 73"/>
                  <a:gd name="T15" fmla="*/ 171 h 176"/>
                  <a:gd name="T16" fmla="*/ 73 w 73"/>
                  <a:gd name="T17" fmla="*/ 175 h 176"/>
                  <a:gd name="T18" fmla="*/ 21 w 73"/>
                  <a:gd name="T19" fmla="*/ 0 h 176"/>
                  <a:gd name="T20" fmla="*/ 20 w 73"/>
                  <a:gd name="T21" fmla="*/ 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76">
                    <a:moveTo>
                      <a:pt x="20" y="6"/>
                    </a:moveTo>
                    <a:cubicBezTo>
                      <a:pt x="20" y="9"/>
                      <a:pt x="21" y="13"/>
                      <a:pt x="21" y="16"/>
                    </a:cubicBezTo>
                    <a:cubicBezTo>
                      <a:pt x="21" y="20"/>
                      <a:pt x="21" y="23"/>
                      <a:pt x="20" y="27"/>
                    </a:cubicBezTo>
                    <a:cubicBezTo>
                      <a:pt x="19" y="34"/>
                      <a:pt x="17" y="41"/>
                      <a:pt x="14" y="48"/>
                    </a:cubicBezTo>
                    <a:cubicBezTo>
                      <a:pt x="13" y="52"/>
                      <a:pt x="12" y="55"/>
                      <a:pt x="11" y="59"/>
                    </a:cubicBezTo>
                    <a:cubicBezTo>
                      <a:pt x="5" y="79"/>
                      <a:pt x="0" y="102"/>
                      <a:pt x="5" y="126"/>
                    </a:cubicBezTo>
                    <a:cubicBezTo>
                      <a:pt x="10" y="148"/>
                      <a:pt x="25" y="159"/>
                      <a:pt x="42" y="164"/>
                    </a:cubicBezTo>
                    <a:cubicBezTo>
                      <a:pt x="51" y="167"/>
                      <a:pt x="66" y="169"/>
                      <a:pt x="69" y="171"/>
                    </a:cubicBezTo>
                    <a:cubicBezTo>
                      <a:pt x="71" y="173"/>
                      <a:pt x="71" y="176"/>
                      <a:pt x="73" y="175"/>
                    </a:cubicBezTo>
                    <a:cubicBezTo>
                      <a:pt x="21" y="0"/>
                      <a:pt x="21" y="0"/>
                      <a:pt x="21" y="0"/>
                    </a:cubicBezTo>
                    <a:cubicBezTo>
                      <a:pt x="19" y="1"/>
                      <a:pt x="20" y="4"/>
                      <a:pt x="20" y="6"/>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22" name="Freeform 221"/>
              <p:cNvSpPr>
                <a:spLocks/>
              </p:cNvSpPr>
              <p:nvPr/>
            </p:nvSpPr>
            <p:spPr bwMode="auto">
              <a:xfrm>
                <a:off x="3829219" y="1612584"/>
                <a:ext cx="405607" cy="793187"/>
              </a:xfrm>
              <a:custGeom>
                <a:avLst/>
                <a:gdLst>
                  <a:gd name="T0" fmla="*/ 82 w 90"/>
                  <a:gd name="T1" fmla="*/ 98 h 176"/>
                  <a:gd name="T2" fmla="*/ 40 w 90"/>
                  <a:gd name="T3" fmla="*/ 45 h 176"/>
                  <a:gd name="T4" fmla="*/ 32 w 90"/>
                  <a:gd name="T5" fmla="*/ 38 h 176"/>
                  <a:gd name="T6" fmla="*/ 15 w 90"/>
                  <a:gd name="T7" fmla="*/ 23 h 176"/>
                  <a:gd name="T8" fmla="*/ 9 w 90"/>
                  <a:gd name="T9" fmla="*/ 14 h 176"/>
                  <a:gd name="T10" fmla="*/ 4 w 90"/>
                  <a:gd name="T11" fmla="*/ 6 h 176"/>
                  <a:gd name="T12" fmla="*/ 0 w 90"/>
                  <a:gd name="T13" fmla="*/ 1 h 176"/>
                  <a:gd name="T14" fmla="*/ 0 w 90"/>
                  <a:gd name="T15" fmla="*/ 1 h 176"/>
                  <a:gd name="T16" fmla="*/ 52 w 90"/>
                  <a:gd name="T17" fmla="*/ 176 h 176"/>
                  <a:gd name="T18" fmla="*/ 53 w 90"/>
                  <a:gd name="T19" fmla="*/ 170 h 176"/>
                  <a:gd name="T20" fmla="*/ 72 w 90"/>
                  <a:gd name="T21" fmla="*/ 150 h 176"/>
                  <a:gd name="T22" fmla="*/ 82 w 90"/>
                  <a:gd name="T23" fmla="*/ 9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176">
                    <a:moveTo>
                      <a:pt x="82" y="98"/>
                    </a:moveTo>
                    <a:cubicBezTo>
                      <a:pt x="73" y="75"/>
                      <a:pt x="57" y="59"/>
                      <a:pt x="40" y="45"/>
                    </a:cubicBezTo>
                    <a:cubicBezTo>
                      <a:pt x="38" y="42"/>
                      <a:pt x="35" y="40"/>
                      <a:pt x="32" y="38"/>
                    </a:cubicBezTo>
                    <a:cubicBezTo>
                      <a:pt x="26" y="33"/>
                      <a:pt x="20" y="29"/>
                      <a:pt x="15" y="23"/>
                    </a:cubicBezTo>
                    <a:cubicBezTo>
                      <a:pt x="13" y="20"/>
                      <a:pt x="11" y="18"/>
                      <a:pt x="9" y="14"/>
                    </a:cubicBezTo>
                    <a:cubicBezTo>
                      <a:pt x="7" y="12"/>
                      <a:pt x="6" y="9"/>
                      <a:pt x="4" y="6"/>
                    </a:cubicBezTo>
                    <a:cubicBezTo>
                      <a:pt x="4" y="5"/>
                      <a:pt x="2" y="0"/>
                      <a:pt x="0" y="1"/>
                    </a:cubicBezTo>
                    <a:cubicBezTo>
                      <a:pt x="0" y="1"/>
                      <a:pt x="0" y="1"/>
                      <a:pt x="0" y="1"/>
                    </a:cubicBezTo>
                    <a:cubicBezTo>
                      <a:pt x="52" y="176"/>
                      <a:pt x="52" y="176"/>
                      <a:pt x="52" y="176"/>
                    </a:cubicBezTo>
                    <a:cubicBezTo>
                      <a:pt x="54" y="176"/>
                      <a:pt x="52" y="174"/>
                      <a:pt x="53" y="170"/>
                    </a:cubicBezTo>
                    <a:cubicBezTo>
                      <a:pt x="54" y="166"/>
                      <a:pt x="66" y="157"/>
                      <a:pt x="72" y="150"/>
                    </a:cubicBezTo>
                    <a:cubicBezTo>
                      <a:pt x="84" y="136"/>
                      <a:pt x="90" y="119"/>
                      <a:pt x="82" y="98"/>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31" name="leaf"/>
            <p:cNvGrpSpPr/>
            <p:nvPr/>
          </p:nvGrpSpPr>
          <p:grpSpPr>
            <a:xfrm>
              <a:off x="4054446" y="2463430"/>
              <a:ext cx="446167" cy="439408"/>
              <a:chOff x="3869780" y="2428304"/>
              <a:chExt cx="446167" cy="439408"/>
            </a:xfrm>
          </p:grpSpPr>
          <p:sp>
            <p:nvSpPr>
              <p:cNvPr id="219" name="Freeform 218"/>
              <p:cNvSpPr>
                <a:spLocks/>
              </p:cNvSpPr>
              <p:nvPr/>
            </p:nvSpPr>
            <p:spPr bwMode="auto">
              <a:xfrm>
                <a:off x="3878793" y="2459851"/>
                <a:ext cx="437154" cy="407861"/>
              </a:xfrm>
              <a:custGeom>
                <a:avLst/>
                <a:gdLst>
                  <a:gd name="T0" fmla="*/ 3 w 97"/>
                  <a:gd name="T1" fmla="*/ 88 h 90"/>
                  <a:gd name="T2" fmla="*/ 10 w 97"/>
                  <a:gd name="T3" fmla="*/ 84 h 90"/>
                  <a:gd name="T4" fmla="*/ 17 w 97"/>
                  <a:gd name="T5" fmla="*/ 81 h 90"/>
                  <a:gd name="T6" fmla="*/ 31 w 97"/>
                  <a:gd name="T7" fmla="*/ 78 h 90"/>
                  <a:gd name="T8" fmla="*/ 39 w 97"/>
                  <a:gd name="T9" fmla="*/ 77 h 90"/>
                  <a:gd name="T10" fmla="*/ 83 w 97"/>
                  <a:gd name="T11" fmla="*/ 58 h 90"/>
                  <a:gd name="T12" fmla="*/ 95 w 97"/>
                  <a:gd name="T13" fmla="*/ 23 h 90"/>
                  <a:gd name="T14" fmla="*/ 90 w 97"/>
                  <a:gd name="T15" fmla="*/ 4 h 90"/>
                  <a:gd name="T16" fmla="*/ 91 w 97"/>
                  <a:gd name="T17" fmla="*/ 0 h 90"/>
                  <a:gd name="T18" fmla="*/ 0 w 97"/>
                  <a:gd name="T19" fmla="*/ 90 h 90"/>
                  <a:gd name="T20" fmla="*/ 3 w 97"/>
                  <a:gd name="T21" fmla="*/ 8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90">
                    <a:moveTo>
                      <a:pt x="3" y="88"/>
                    </a:moveTo>
                    <a:cubicBezTo>
                      <a:pt x="6" y="87"/>
                      <a:pt x="7" y="86"/>
                      <a:pt x="10" y="84"/>
                    </a:cubicBezTo>
                    <a:cubicBezTo>
                      <a:pt x="12" y="83"/>
                      <a:pt x="14" y="82"/>
                      <a:pt x="17" y="81"/>
                    </a:cubicBezTo>
                    <a:cubicBezTo>
                      <a:pt x="21" y="79"/>
                      <a:pt x="26" y="79"/>
                      <a:pt x="31" y="78"/>
                    </a:cubicBezTo>
                    <a:cubicBezTo>
                      <a:pt x="34" y="77"/>
                      <a:pt x="37" y="77"/>
                      <a:pt x="39" y="77"/>
                    </a:cubicBezTo>
                    <a:cubicBezTo>
                      <a:pt x="54" y="73"/>
                      <a:pt x="70" y="69"/>
                      <a:pt x="83" y="58"/>
                    </a:cubicBezTo>
                    <a:cubicBezTo>
                      <a:pt x="95" y="48"/>
                      <a:pt x="97" y="35"/>
                      <a:pt x="95" y="23"/>
                    </a:cubicBezTo>
                    <a:cubicBezTo>
                      <a:pt x="94" y="16"/>
                      <a:pt x="89" y="6"/>
                      <a:pt x="90" y="4"/>
                    </a:cubicBezTo>
                    <a:cubicBezTo>
                      <a:pt x="90" y="2"/>
                      <a:pt x="92" y="1"/>
                      <a:pt x="91" y="0"/>
                    </a:cubicBezTo>
                    <a:cubicBezTo>
                      <a:pt x="0" y="90"/>
                      <a:pt x="0" y="90"/>
                      <a:pt x="0" y="90"/>
                    </a:cubicBezTo>
                    <a:cubicBezTo>
                      <a:pt x="0" y="90"/>
                      <a:pt x="3" y="89"/>
                      <a:pt x="3" y="88"/>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20" name="Freeform 219"/>
              <p:cNvSpPr>
                <a:spLocks/>
              </p:cNvSpPr>
              <p:nvPr/>
            </p:nvSpPr>
            <p:spPr bwMode="auto">
              <a:xfrm>
                <a:off x="3869780" y="2428304"/>
                <a:ext cx="419127" cy="439408"/>
              </a:xfrm>
              <a:custGeom>
                <a:avLst/>
                <a:gdLst>
                  <a:gd name="T0" fmla="*/ 35 w 93"/>
                  <a:gd name="T1" fmla="*/ 14 h 97"/>
                  <a:gd name="T2" fmla="*/ 15 w 93"/>
                  <a:gd name="T3" fmla="*/ 57 h 97"/>
                  <a:gd name="T4" fmla="*/ 14 w 93"/>
                  <a:gd name="T5" fmla="*/ 65 h 97"/>
                  <a:gd name="T6" fmla="*/ 10 w 93"/>
                  <a:gd name="T7" fmla="*/ 80 h 97"/>
                  <a:gd name="T8" fmla="*/ 7 w 93"/>
                  <a:gd name="T9" fmla="*/ 87 h 97"/>
                  <a:gd name="T10" fmla="*/ 3 w 93"/>
                  <a:gd name="T11" fmla="*/ 92 h 97"/>
                  <a:gd name="T12" fmla="*/ 2 w 93"/>
                  <a:gd name="T13" fmla="*/ 97 h 97"/>
                  <a:gd name="T14" fmla="*/ 2 w 93"/>
                  <a:gd name="T15" fmla="*/ 97 h 97"/>
                  <a:gd name="T16" fmla="*/ 93 w 93"/>
                  <a:gd name="T17" fmla="*/ 7 h 97"/>
                  <a:gd name="T18" fmla="*/ 89 w 93"/>
                  <a:gd name="T19" fmla="*/ 8 h 97"/>
                  <a:gd name="T20" fmla="*/ 70 w 93"/>
                  <a:gd name="T21" fmla="*/ 3 h 97"/>
                  <a:gd name="T22" fmla="*/ 35 w 93"/>
                  <a:gd name="T23"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97">
                    <a:moveTo>
                      <a:pt x="35" y="14"/>
                    </a:moveTo>
                    <a:cubicBezTo>
                      <a:pt x="23" y="27"/>
                      <a:pt x="19" y="43"/>
                      <a:pt x="15" y="57"/>
                    </a:cubicBezTo>
                    <a:cubicBezTo>
                      <a:pt x="15" y="60"/>
                      <a:pt x="14" y="62"/>
                      <a:pt x="14" y="65"/>
                    </a:cubicBezTo>
                    <a:cubicBezTo>
                      <a:pt x="13" y="70"/>
                      <a:pt x="12" y="75"/>
                      <a:pt x="10" y="80"/>
                    </a:cubicBezTo>
                    <a:cubicBezTo>
                      <a:pt x="9" y="82"/>
                      <a:pt x="8" y="84"/>
                      <a:pt x="7" y="87"/>
                    </a:cubicBezTo>
                    <a:cubicBezTo>
                      <a:pt x="6" y="89"/>
                      <a:pt x="4" y="90"/>
                      <a:pt x="3" y="92"/>
                    </a:cubicBezTo>
                    <a:cubicBezTo>
                      <a:pt x="3" y="93"/>
                      <a:pt x="0" y="96"/>
                      <a:pt x="2" y="97"/>
                    </a:cubicBezTo>
                    <a:cubicBezTo>
                      <a:pt x="2" y="97"/>
                      <a:pt x="2" y="97"/>
                      <a:pt x="2" y="97"/>
                    </a:cubicBezTo>
                    <a:cubicBezTo>
                      <a:pt x="93" y="7"/>
                      <a:pt x="93" y="7"/>
                      <a:pt x="93" y="7"/>
                    </a:cubicBezTo>
                    <a:cubicBezTo>
                      <a:pt x="92" y="6"/>
                      <a:pt x="92" y="7"/>
                      <a:pt x="89" y="8"/>
                    </a:cubicBezTo>
                    <a:cubicBezTo>
                      <a:pt x="86" y="9"/>
                      <a:pt x="77" y="4"/>
                      <a:pt x="70" y="3"/>
                    </a:cubicBezTo>
                    <a:cubicBezTo>
                      <a:pt x="58" y="0"/>
                      <a:pt x="45" y="2"/>
                      <a:pt x="35" y="14"/>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32" name="leaf"/>
            <p:cNvGrpSpPr/>
            <p:nvPr/>
          </p:nvGrpSpPr>
          <p:grpSpPr>
            <a:xfrm>
              <a:off x="4820592" y="2152465"/>
              <a:ext cx="279418" cy="455181"/>
              <a:chOff x="4635926" y="2117339"/>
              <a:chExt cx="279418" cy="455181"/>
            </a:xfrm>
          </p:grpSpPr>
          <p:sp>
            <p:nvSpPr>
              <p:cNvPr id="217" name="Freeform 216"/>
              <p:cNvSpPr>
                <a:spLocks/>
              </p:cNvSpPr>
              <p:nvPr/>
            </p:nvSpPr>
            <p:spPr bwMode="auto">
              <a:xfrm>
                <a:off x="4635926" y="2121846"/>
                <a:ext cx="180270" cy="450674"/>
              </a:xfrm>
              <a:custGeom>
                <a:avLst/>
                <a:gdLst>
                  <a:gd name="T0" fmla="*/ 14 w 40"/>
                  <a:gd name="T1" fmla="*/ 3 h 100"/>
                  <a:gd name="T2" fmla="*/ 14 w 40"/>
                  <a:gd name="T3" fmla="*/ 9 h 100"/>
                  <a:gd name="T4" fmla="*/ 13 w 40"/>
                  <a:gd name="T5" fmla="*/ 15 h 100"/>
                  <a:gd name="T6" fmla="*/ 10 w 40"/>
                  <a:gd name="T7" fmla="*/ 27 h 100"/>
                  <a:gd name="T8" fmla="*/ 7 w 40"/>
                  <a:gd name="T9" fmla="*/ 33 h 100"/>
                  <a:gd name="T10" fmla="*/ 3 w 40"/>
                  <a:gd name="T11" fmla="*/ 70 h 100"/>
                  <a:gd name="T12" fmla="*/ 22 w 40"/>
                  <a:gd name="T13" fmla="*/ 93 h 100"/>
                  <a:gd name="T14" fmla="*/ 37 w 40"/>
                  <a:gd name="T15" fmla="*/ 97 h 100"/>
                  <a:gd name="T16" fmla="*/ 40 w 40"/>
                  <a:gd name="T17" fmla="*/ 100 h 100"/>
                  <a:gd name="T18" fmla="*/ 14 w 40"/>
                  <a:gd name="T19" fmla="*/ 0 h 100"/>
                  <a:gd name="T20" fmla="*/ 14 w 40"/>
                  <a:gd name="T21" fmla="*/ 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00">
                    <a:moveTo>
                      <a:pt x="14" y="3"/>
                    </a:moveTo>
                    <a:cubicBezTo>
                      <a:pt x="14" y="5"/>
                      <a:pt x="14" y="7"/>
                      <a:pt x="14" y="9"/>
                    </a:cubicBezTo>
                    <a:cubicBezTo>
                      <a:pt x="14" y="11"/>
                      <a:pt x="14" y="13"/>
                      <a:pt x="13" y="15"/>
                    </a:cubicBezTo>
                    <a:cubicBezTo>
                      <a:pt x="13" y="19"/>
                      <a:pt x="11" y="23"/>
                      <a:pt x="10" y="27"/>
                    </a:cubicBezTo>
                    <a:cubicBezTo>
                      <a:pt x="9" y="29"/>
                      <a:pt x="8" y="31"/>
                      <a:pt x="7" y="33"/>
                    </a:cubicBezTo>
                    <a:cubicBezTo>
                      <a:pt x="4" y="44"/>
                      <a:pt x="0" y="57"/>
                      <a:pt x="3" y="70"/>
                    </a:cubicBezTo>
                    <a:cubicBezTo>
                      <a:pt x="5" y="83"/>
                      <a:pt x="13" y="89"/>
                      <a:pt x="22" y="93"/>
                    </a:cubicBezTo>
                    <a:cubicBezTo>
                      <a:pt x="27" y="95"/>
                      <a:pt x="36" y="96"/>
                      <a:pt x="37" y="97"/>
                    </a:cubicBezTo>
                    <a:cubicBezTo>
                      <a:pt x="39" y="98"/>
                      <a:pt x="39" y="100"/>
                      <a:pt x="40" y="100"/>
                    </a:cubicBezTo>
                    <a:cubicBezTo>
                      <a:pt x="14" y="0"/>
                      <a:pt x="14" y="0"/>
                      <a:pt x="14" y="0"/>
                    </a:cubicBezTo>
                    <a:cubicBezTo>
                      <a:pt x="14" y="0"/>
                      <a:pt x="14" y="2"/>
                      <a:pt x="14" y="3"/>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18" name="Freeform 217"/>
              <p:cNvSpPr>
                <a:spLocks/>
              </p:cNvSpPr>
              <p:nvPr/>
            </p:nvSpPr>
            <p:spPr bwMode="auto">
              <a:xfrm>
                <a:off x="4699020" y="2117339"/>
                <a:ext cx="216324" cy="455181"/>
              </a:xfrm>
              <a:custGeom>
                <a:avLst/>
                <a:gdLst>
                  <a:gd name="T0" fmla="*/ 44 w 48"/>
                  <a:gd name="T1" fmla="*/ 57 h 101"/>
                  <a:gd name="T2" fmla="*/ 22 w 48"/>
                  <a:gd name="T3" fmla="*/ 26 h 101"/>
                  <a:gd name="T4" fmla="*/ 17 w 48"/>
                  <a:gd name="T5" fmla="*/ 22 h 101"/>
                  <a:gd name="T6" fmla="*/ 9 w 48"/>
                  <a:gd name="T7" fmla="*/ 14 h 101"/>
                  <a:gd name="T8" fmla="*/ 5 w 48"/>
                  <a:gd name="T9" fmla="*/ 8 h 101"/>
                  <a:gd name="T10" fmla="*/ 3 w 48"/>
                  <a:gd name="T11" fmla="*/ 3 h 101"/>
                  <a:gd name="T12" fmla="*/ 0 w 48"/>
                  <a:gd name="T13" fmla="*/ 1 h 101"/>
                  <a:gd name="T14" fmla="*/ 0 w 48"/>
                  <a:gd name="T15" fmla="*/ 1 h 101"/>
                  <a:gd name="T16" fmla="*/ 26 w 48"/>
                  <a:gd name="T17" fmla="*/ 101 h 101"/>
                  <a:gd name="T18" fmla="*/ 26 w 48"/>
                  <a:gd name="T19" fmla="*/ 97 h 101"/>
                  <a:gd name="T20" fmla="*/ 38 w 48"/>
                  <a:gd name="T21" fmla="*/ 86 h 101"/>
                  <a:gd name="T22" fmla="*/ 44 w 48"/>
                  <a:gd name="T23" fmla="*/ 5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101">
                    <a:moveTo>
                      <a:pt x="44" y="57"/>
                    </a:moveTo>
                    <a:cubicBezTo>
                      <a:pt x="40" y="44"/>
                      <a:pt x="31" y="35"/>
                      <a:pt x="22" y="26"/>
                    </a:cubicBezTo>
                    <a:cubicBezTo>
                      <a:pt x="21" y="25"/>
                      <a:pt x="19" y="23"/>
                      <a:pt x="17" y="22"/>
                    </a:cubicBezTo>
                    <a:cubicBezTo>
                      <a:pt x="14" y="19"/>
                      <a:pt x="11" y="17"/>
                      <a:pt x="9" y="14"/>
                    </a:cubicBezTo>
                    <a:cubicBezTo>
                      <a:pt x="7" y="12"/>
                      <a:pt x="6" y="10"/>
                      <a:pt x="5" y="8"/>
                    </a:cubicBezTo>
                    <a:cubicBezTo>
                      <a:pt x="4" y="7"/>
                      <a:pt x="4" y="5"/>
                      <a:pt x="3" y="3"/>
                    </a:cubicBezTo>
                    <a:cubicBezTo>
                      <a:pt x="2" y="3"/>
                      <a:pt x="2" y="0"/>
                      <a:pt x="0" y="1"/>
                    </a:cubicBezTo>
                    <a:cubicBezTo>
                      <a:pt x="0" y="1"/>
                      <a:pt x="0" y="1"/>
                      <a:pt x="0" y="1"/>
                    </a:cubicBezTo>
                    <a:cubicBezTo>
                      <a:pt x="26" y="101"/>
                      <a:pt x="26" y="101"/>
                      <a:pt x="26" y="101"/>
                    </a:cubicBezTo>
                    <a:cubicBezTo>
                      <a:pt x="27" y="100"/>
                      <a:pt x="26" y="100"/>
                      <a:pt x="26" y="97"/>
                    </a:cubicBezTo>
                    <a:cubicBezTo>
                      <a:pt x="27" y="95"/>
                      <a:pt x="34" y="90"/>
                      <a:pt x="38" y="86"/>
                    </a:cubicBezTo>
                    <a:cubicBezTo>
                      <a:pt x="44" y="79"/>
                      <a:pt x="48" y="69"/>
                      <a:pt x="44" y="57"/>
                    </a:cubicBezTo>
                    <a:close/>
                  </a:path>
                </a:pathLst>
              </a:custGeom>
              <a:solidFill>
                <a:srgbClr val="3B913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33" name="leaf"/>
            <p:cNvGrpSpPr/>
            <p:nvPr/>
          </p:nvGrpSpPr>
          <p:grpSpPr>
            <a:xfrm>
              <a:off x="4675860" y="943429"/>
              <a:ext cx="283925" cy="423634"/>
              <a:chOff x="4491194" y="908303"/>
              <a:chExt cx="283925" cy="423634"/>
            </a:xfrm>
          </p:grpSpPr>
          <p:sp>
            <p:nvSpPr>
              <p:cNvPr id="215" name="Freeform 214"/>
              <p:cNvSpPr>
                <a:spLocks/>
              </p:cNvSpPr>
              <p:nvPr/>
            </p:nvSpPr>
            <p:spPr bwMode="auto">
              <a:xfrm>
                <a:off x="4491194" y="912810"/>
                <a:ext cx="211817" cy="419127"/>
              </a:xfrm>
              <a:custGeom>
                <a:avLst/>
                <a:gdLst>
                  <a:gd name="T0" fmla="*/ 2 w 47"/>
                  <a:gd name="T1" fmla="*/ 3 h 93"/>
                  <a:gd name="T2" fmla="*/ 3 w 47"/>
                  <a:gd name="T3" fmla="*/ 9 h 93"/>
                  <a:gd name="T4" fmla="*/ 4 w 47"/>
                  <a:gd name="T5" fmla="*/ 15 h 93"/>
                  <a:gd name="T6" fmla="*/ 3 w 47"/>
                  <a:gd name="T7" fmla="*/ 27 h 93"/>
                  <a:gd name="T8" fmla="*/ 2 w 47"/>
                  <a:gd name="T9" fmla="*/ 33 h 93"/>
                  <a:gd name="T10" fmla="*/ 5 w 47"/>
                  <a:gd name="T11" fmla="*/ 71 h 93"/>
                  <a:gd name="T12" fmla="*/ 28 w 47"/>
                  <a:gd name="T13" fmla="*/ 89 h 93"/>
                  <a:gd name="T14" fmla="*/ 44 w 47"/>
                  <a:gd name="T15" fmla="*/ 90 h 93"/>
                  <a:gd name="T16" fmla="*/ 47 w 47"/>
                  <a:gd name="T17" fmla="*/ 92 h 93"/>
                  <a:gd name="T18" fmla="*/ 2 w 47"/>
                  <a:gd name="T19" fmla="*/ 0 h 93"/>
                  <a:gd name="T20" fmla="*/ 2 w 47"/>
                  <a:gd name="T21" fmla="*/ 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93">
                    <a:moveTo>
                      <a:pt x="2" y="3"/>
                    </a:moveTo>
                    <a:cubicBezTo>
                      <a:pt x="2" y="5"/>
                      <a:pt x="3" y="7"/>
                      <a:pt x="3" y="9"/>
                    </a:cubicBezTo>
                    <a:cubicBezTo>
                      <a:pt x="4" y="11"/>
                      <a:pt x="4" y="13"/>
                      <a:pt x="4" y="15"/>
                    </a:cubicBezTo>
                    <a:cubicBezTo>
                      <a:pt x="4" y="19"/>
                      <a:pt x="3" y="23"/>
                      <a:pt x="3" y="27"/>
                    </a:cubicBezTo>
                    <a:cubicBezTo>
                      <a:pt x="2" y="29"/>
                      <a:pt x="2" y="31"/>
                      <a:pt x="2" y="33"/>
                    </a:cubicBezTo>
                    <a:cubicBezTo>
                      <a:pt x="0" y="45"/>
                      <a:pt x="0" y="58"/>
                      <a:pt x="5" y="71"/>
                    </a:cubicBezTo>
                    <a:cubicBezTo>
                      <a:pt x="9" y="83"/>
                      <a:pt x="18" y="88"/>
                      <a:pt x="28" y="89"/>
                    </a:cubicBezTo>
                    <a:cubicBezTo>
                      <a:pt x="34" y="90"/>
                      <a:pt x="43" y="89"/>
                      <a:pt x="44" y="90"/>
                    </a:cubicBezTo>
                    <a:cubicBezTo>
                      <a:pt x="46" y="91"/>
                      <a:pt x="46" y="93"/>
                      <a:pt x="47" y="92"/>
                    </a:cubicBezTo>
                    <a:cubicBezTo>
                      <a:pt x="2" y="0"/>
                      <a:pt x="2" y="0"/>
                      <a:pt x="2" y="0"/>
                    </a:cubicBezTo>
                    <a:cubicBezTo>
                      <a:pt x="1" y="0"/>
                      <a:pt x="2" y="2"/>
                      <a:pt x="2" y="3"/>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16" name="Freeform 215"/>
              <p:cNvSpPr>
                <a:spLocks/>
              </p:cNvSpPr>
              <p:nvPr/>
            </p:nvSpPr>
            <p:spPr bwMode="auto">
              <a:xfrm>
                <a:off x="4500208" y="908303"/>
                <a:ext cx="274911" cy="419127"/>
              </a:xfrm>
              <a:custGeom>
                <a:avLst/>
                <a:gdLst>
                  <a:gd name="T0" fmla="*/ 54 w 61"/>
                  <a:gd name="T1" fmla="*/ 47 h 93"/>
                  <a:gd name="T2" fmla="*/ 26 w 61"/>
                  <a:gd name="T3" fmla="*/ 21 h 93"/>
                  <a:gd name="T4" fmla="*/ 21 w 61"/>
                  <a:gd name="T5" fmla="*/ 18 h 93"/>
                  <a:gd name="T6" fmla="*/ 11 w 61"/>
                  <a:gd name="T7" fmla="*/ 12 h 93"/>
                  <a:gd name="T8" fmla="*/ 6 w 61"/>
                  <a:gd name="T9" fmla="*/ 7 h 93"/>
                  <a:gd name="T10" fmla="*/ 3 w 61"/>
                  <a:gd name="T11" fmla="*/ 3 h 93"/>
                  <a:gd name="T12" fmla="*/ 0 w 61"/>
                  <a:gd name="T13" fmla="*/ 1 h 93"/>
                  <a:gd name="T14" fmla="*/ 0 w 61"/>
                  <a:gd name="T15" fmla="*/ 1 h 93"/>
                  <a:gd name="T16" fmla="*/ 45 w 61"/>
                  <a:gd name="T17" fmla="*/ 93 h 93"/>
                  <a:gd name="T18" fmla="*/ 45 w 61"/>
                  <a:gd name="T19" fmla="*/ 90 h 93"/>
                  <a:gd name="T20" fmla="*/ 54 w 61"/>
                  <a:gd name="T21" fmla="*/ 77 h 93"/>
                  <a:gd name="T22" fmla="*/ 54 w 61"/>
                  <a:gd name="T23" fmla="*/ 4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93">
                    <a:moveTo>
                      <a:pt x="54" y="47"/>
                    </a:moveTo>
                    <a:cubicBezTo>
                      <a:pt x="48" y="35"/>
                      <a:pt x="37" y="28"/>
                      <a:pt x="26" y="21"/>
                    </a:cubicBezTo>
                    <a:cubicBezTo>
                      <a:pt x="25" y="20"/>
                      <a:pt x="23" y="19"/>
                      <a:pt x="21" y="18"/>
                    </a:cubicBezTo>
                    <a:cubicBezTo>
                      <a:pt x="17" y="16"/>
                      <a:pt x="14" y="14"/>
                      <a:pt x="11" y="12"/>
                    </a:cubicBezTo>
                    <a:cubicBezTo>
                      <a:pt x="9" y="10"/>
                      <a:pt x="7" y="9"/>
                      <a:pt x="6" y="7"/>
                    </a:cubicBezTo>
                    <a:cubicBezTo>
                      <a:pt x="5" y="6"/>
                      <a:pt x="4" y="4"/>
                      <a:pt x="3" y="3"/>
                    </a:cubicBezTo>
                    <a:cubicBezTo>
                      <a:pt x="2" y="2"/>
                      <a:pt x="1" y="0"/>
                      <a:pt x="0" y="1"/>
                    </a:cubicBezTo>
                    <a:cubicBezTo>
                      <a:pt x="0" y="1"/>
                      <a:pt x="0" y="1"/>
                      <a:pt x="0" y="1"/>
                    </a:cubicBezTo>
                    <a:cubicBezTo>
                      <a:pt x="45" y="93"/>
                      <a:pt x="45" y="93"/>
                      <a:pt x="45" y="93"/>
                    </a:cubicBezTo>
                    <a:cubicBezTo>
                      <a:pt x="46" y="93"/>
                      <a:pt x="45" y="92"/>
                      <a:pt x="45" y="90"/>
                    </a:cubicBezTo>
                    <a:cubicBezTo>
                      <a:pt x="45" y="88"/>
                      <a:pt x="51" y="81"/>
                      <a:pt x="54" y="77"/>
                    </a:cubicBezTo>
                    <a:cubicBezTo>
                      <a:pt x="59" y="68"/>
                      <a:pt x="61" y="58"/>
                      <a:pt x="54" y="47"/>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34" name="leaf"/>
            <p:cNvGrpSpPr/>
            <p:nvPr/>
          </p:nvGrpSpPr>
          <p:grpSpPr>
            <a:xfrm>
              <a:off x="4825099" y="1368292"/>
              <a:ext cx="297444" cy="292938"/>
              <a:chOff x="4640433" y="1333166"/>
              <a:chExt cx="297444" cy="292938"/>
            </a:xfrm>
          </p:grpSpPr>
          <p:sp>
            <p:nvSpPr>
              <p:cNvPr id="213" name="Freeform 212"/>
              <p:cNvSpPr>
                <a:spLocks/>
              </p:cNvSpPr>
              <p:nvPr/>
            </p:nvSpPr>
            <p:spPr bwMode="auto">
              <a:xfrm>
                <a:off x="4644939" y="1351193"/>
                <a:ext cx="292938" cy="274911"/>
              </a:xfrm>
              <a:custGeom>
                <a:avLst/>
                <a:gdLst>
                  <a:gd name="T0" fmla="*/ 2 w 65"/>
                  <a:gd name="T1" fmla="*/ 59 h 61"/>
                  <a:gd name="T2" fmla="*/ 7 w 65"/>
                  <a:gd name="T3" fmla="*/ 57 h 61"/>
                  <a:gd name="T4" fmla="*/ 11 w 65"/>
                  <a:gd name="T5" fmla="*/ 54 h 61"/>
                  <a:gd name="T6" fmla="*/ 21 w 65"/>
                  <a:gd name="T7" fmla="*/ 52 h 61"/>
                  <a:gd name="T8" fmla="*/ 26 w 65"/>
                  <a:gd name="T9" fmla="*/ 51 h 61"/>
                  <a:gd name="T10" fmla="*/ 56 w 65"/>
                  <a:gd name="T11" fmla="*/ 39 h 61"/>
                  <a:gd name="T12" fmla="*/ 64 w 65"/>
                  <a:gd name="T13" fmla="*/ 15 h 61"/>
                  <a:gd name="T14" fmla="*/ 60 w 65"/>
                  <a:gd name="T15" fmla="*/ 3 h 61"/>
                  <a:gd name="T16" fmla="*/ 61 w 65"/>
                  <a:gd name="T17" fmla="*/ 0 h 61"/>
                  <a:gd name="T18" fmla="*/ 0 w 65"/>
                  <a:gd name="T19" fmla="*/ 60 h 61"/>
                  <a:gd name="T20" fmla="*/ 2 w 65"/>
                  <a:gd name="T21" fmla="*/ 5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1">
                    <a:moveTo>
                      <a:pt x="2" y="59"/>
                    </a:moveTo>
                    <a:cubicBezTo>
                      <a:pt x="4" y="58"/>
                      <a:pt x="5" y="57"/>
                      <a:pt x="7" y="57"/>
                    </a:cubicBezTo>
                    <a:cubicBezTo>
                      <a:pt x="8" y="56"/>
                      <a:pt x="10" y="55"/>
                      <a:pt x="11" y="54"/>
                    </a:cubicBezTo>
                    <a:cubicBezTo>
                      <a:pt x="14" y="53"/>
                      <a:pt x="18" y="53"/>
                      <a:pt x="21" y="52"/>
                    </a:cubicBezTo>
                    <a:cubicBezTo>
                      <a:pt x="23" y="52"/>
                      <a:pt x="25" y="52"/>
                      <a:pt x="26" y="51"/>
                    </a:cubicBezTo>
                    <a:cubicBezTo>
                      <a:pt x="36" y="49"/>
                      <a:pt x="47" y="46"/>
                      <a:pt x="56" y="39"/>
                    </a:cubicBezTo>
                    <a:cubicBezTo>
                      <a:pt x="64" y="32"/>
                      <a:pt x="65" y="24"/>
                      <a:pt x="64" y="15"/>
                    </a:cubicBezTo>
                    <a:cubicBezTo>
                      <a:pt x="63" y="11"/>
                      <a:pt x="60" y="4"/>
                      <a:pt x="60" y="3"/>
                    </a:cubicBezTo>
                    <a:cubicBezTo>
                      <a:pt x="61" y="1"/>
                      <a:pt x="62" y="1"/>
                      <a:pt x="61" y="0"/>
                    </a:cubicBezTo>
                    <a:cubicBezTo>
                      <a:pt x="0" y="60"/>
                      <a:pt x="0" y="60"/>
                      <a:pt x="0" y="60"/>
                    </a:cubicBezTo>
                    <a:cubicBezTo>
                      <a:pt x="0" y="61"/>
                      <a:pt x="2" y="60"/>
                      <a:pt x="2" y="59"/>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14" name="Freeform 213"/>
              <p:cNvSpPr>
                <a:spLocks/>
              </p:cNvSpPr>
              <p:nvPr/>
            </p:nvSpPr>
            <p:spPr bwMode="auto">
              <a:xfrm>
                <a:off x="4640433" y="1333166"/>
                <a:ext cx="279418" cy="288432"/>
              </a:xfrm>
              <a:custGeom>
                <a:avLst/>
                <a:gdLst>
                  <a:gd name="T0" fmla="*/ 23 w 62"/>
                  <a:gd name="T1" fmla="*/ 9 h 64"/>
                  <a:gd name="T2" fmla="*/ 10 w 62"/>
                  <a:gd name="T3" fmla="*/ 38 h 64"/>
                  <a:gd name="T4" fmla="*/ 9 w 62"/>
                  <a:gd name="T5" fmla="*/ 43 h 64"/>
                  <a:gd name="T6" fmla="*/ 7 w 62"/>
                  <a:gd name="T7" fmla="*/ 53 h 64"/>
                  <a:gd name="T8" fmla="*/ 4 w 62"/>
                  <a:gd name="T9" fmla="*/ 57 h 64"/>
                  <a:gd name="T10" fmla="*/ 2 w 62"/>
                  <a:gd name="T11" fmla="*/ 61 h 64"/>
                  <a:gd name="T12" fmla="*/ 1 w 62"/>
                  <a:gd name="T13" fmla="*/ 64 h 64"/>
                  <a:gd name="T14" fmla="*/ 1 w 62"/>
                  <a:gd name="T15" fmla="*/ 64 h 64"/>
                  <a:gd name="T16" fmla="*/ 62 w 62"/>
                  <a:gd name="T17" fmla="*/ 4 h 64"/>
                  <a:gd name="T18" fmla="*/ 59 w 62"/>
                  <a:gd name="T19" fmla="*/ 5 h 64"/>
                  <a:gd name="T20" fmla="*/ 47 w 62"/>
                  <a:gd name="T21" fmla="*/ 1 h 64"/>
                  <a:gd name="T22" fmla="*/ 23 w 62"/>
                  <a:gd name="T23"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64">
                    <a:moveTo>
                      <a:pt x="23" y="9"/>
                    </a:moveTo>
                    <a:cubicBezTo>
                      <a:pt x="16" y="17"/>
                      <a:pt x="12" y="28"/>
                      <a:pt x="10" y="38"/>
                    </a:cubicBezTo>
                    <a:cubicBezTo>
                      <a:pt x="10" y="39"/>
                      <a:pt x="9" y="41"/>
                      <a:pt x="9" y="43"/>
                    </a:cubicBezTo>
                    <a:cubicBezTo>
                      <a:pt x="9" y="46"/>
                      <a:pt x="8" y="50"/>
                      <a:pt x="7" y="53"/>
                    </a:cubicBezTo>
                    <a:cubicBezTo>
                      <a:pt x="6" y="54"/>
                      <a:pt x="5" y="56"/>
                      <a:pt x="4" y="57"/>
                    </a:cubicBezTo>
                    <a:cubicBezTo>
                      <a:pt x="4" y="59"/>
                      <a:pt x="3" y="60"/>
                      <a:pt x="2" y="61"/>
                    </a:cubicBezTo>
                    <a:cubicBezTo>
                      <a:pt x="1" y="62"/>
                      <a:pt x="0" y="63"/>
                      <a:pt x="1" y="64"/>
                    </a:cubicBezTo>
                    <a:cubicBezTo>
                      <a:pt x="1" y="64"/>
                      <a:pt x="1" y="64"/>
                      <a:pt x="1" y="64"/>
                    </a:cubicBezTo>
                    <a:cubicBezTo>
                      <a:pt x="62" y="4"/>
                      <a:pt x="62" y="4"/>
                      <a:pt x="62" y="4"/>
                    </a:cubicBezTo>
                    <a:cubicBezTo>
                      <a:pt x="62" y="3"/>
                      <a:pt x="61" y="4"/>
                      <a:pt x="59" y="5"/>
                    </a:cubicBezTo>
                    <a:cubicBezTo>
                      <a:pt x="57" y="5"/>
                      <a:pt x="51" y="2"/>
                      <a:pt x="47" y="1"/>
                    </a:cubicBezTo>
                    <a:cubicBezTo>
                      <a:pt x="39" y="0"/>
                      <a:pt x="30" y="1"/>
                      <a:pt x="23" y="9"/>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35" name="leaf"/>
            <p:cNvGrpSpPr/>
            <p:nvPr/>
          </p:nvGrpSpPr>
          <p:grpSpPr>
            <a:xfrm>
              <a:off x="7060441" y="1429130"/>
              <a:ext cx="518277" cy="340261"/>
              <a:chOff x="6875775" y="1394004"/>
              <a:chExt cx="518277" cy="340261"/>
            </a:xfrm>
          </p:grpSpPr>
          <p:sp>
            <p:nvSpPr>
              <p:cNvPr id="211" name="Freeform 210"/>
              <p:cNvSpPr>
                <a:spLocks/>
              </p:cNvSpPr>
              <p:nvPr/>
            </p:nvSpPr>
            <p:spPr bwMode="auto">
              <a:xfrm>
                <a:off x="6875777" y="1409780"/>
                <a:ext cx="518275" cy="324485"/>
              </a:xfrm>
              <a:custGeom>
                <a:avLst/>
                <a:gdLst>
                  <a:gd name="T0" fmla="*/ 112 w 115"/>
                  <a:gd name="T1" fmla="*/ 3 h 72"/>
                  <a:gd name="T2" fmla="*/ 106 w 115"/>
                  <a:gd name="T3" fmla="*/ 7 h 72"/>
                  <a:gd name="T4" fmla="*/ 101 w 115"/>
                  <a:gd name="T5" fmla="*/ 12 h 72"/>
                  <a:gd name="T6" fmla="*/ 93 w 115"/>
                  <a:gd name="T7" fmla="*/ 25 h 72"/>
                  <a:gd name="T8" fmla="*/ 89 w 115"/>
                  <a:gd name="T9" fmla="*/ 32 h 72"/>
                  <a:gd name="T10" fmla="*/ 56 w 115"/>
                  <a:gd name="T11" fmla="*/ 65 h 72"/>
                  <a:gd name="T12" fmla="*/ 20 w 115"/>
                  <a:gd name="T13" fmla="*/ 63 h 72"/>
                  <a:gd name="T14" fmla="*/ 4 w 115"/>
                  <a:gd name="T15" fmla="*/ 52 h 72"/>
                  <a:gd name="T16" fmla="*/ 0 w 115"/>
                  <a:gd name="T17" fmla="*/ 52 h 72"/>
                  <a:gd name="T18" fmla="*/ 115 w 115"/>
                  <a:gd name="T19" fmla="*/ 0 h 72"/>
                  <a:gd name="T20" fmla="*/ 112 w 115"/>
                  <a:gd name="T21"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72">
                    <a:moveTo>
                      <a:pt x="112" y="3"/>
                    </a:moveTo>
                    <a:cubicBezTo>
                      <a:pt x="110" y="5"/>
                      <a:pt x="108" y="6"/>
                      <a:pt x="106" y="7"/>
                    </a:cubicBezTo>
                    <a:cubicBezTo>
                      <a:pt x="104" y="9"/>
                      <a:pt x="103" y="11"/>
                      <a:pt x="101" y="12"/>
                    </a:cubicBezTo>
                    <a:cubicBezTo>
                      <a:pt x="98" y="16"/>
                      <a:pt x="95" y="21"/>
                      <a:pt x="93" y="25"/>
                    </a:cubicBezTo>
                    <a:cubicBezTo>
                      <a:pt x="91" y="27"/>
                      <a:pt x="90" y="29"/>
                      <a:pt x="89" y="32"/>
                    </a:cubicBezTo>
                    <a:cubicBezTo>
                      <a:pt x="81" y="44"/>
                      <a:pt x="71" y="57"/>
                      <a:pt x="56" y="65"/>
                    </a:cubicBezTo>
                    <a:cubicBezTo>
                      <a:pt x="43" y="72"/>
                      <a:pt x="30" y="70"/>
                      <a:pt x="20" y="63"/>
                    </a:cubicBezTo>
                    <a:cubicBezTo>
                      <a:pt x="15" y="60"/>
                      <a:pt x="7" y="52"/>
                      <a:pt x="4" y="52"/>
                    </a:cubicBezTo>
                    <a:cubicBezTo>
                      <a:pt x="2" y="52"/>
                      <a:pt x="1" y="53"/>
                      <a:pt x="0" y="52"/>
                    </a:cubicBezTo>
                    <a:cubicBezTo>
                      <a:pt x="115" y="0"/>
                      <a:pt x="115" y="0"/>
                      <a:pt x="115" y="0"/>
                    </a:cubicBezTo>
                    <a:cubicBezTo>
                      <a:pt x="115" y="1"/>
                      <a:pt x="113" y="2"/>
                      <a:pt x="112" y="3"/>
                    </a:cubicBezTo>
                    <a:close/>
                  </a:path>
                </a:pathLst>
              </a:custGeom>
              <a:solidFill>
                <a:srgbClr val="3B9137">
                  <a:lumMod val="75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12" name="Freeform 211"/>
              <p:cNvSpPr>
                <a:spLocks/>
              </p:cNvSpPr>
              <p:nvPr/>
            </p:nvSpPr>
            <p:spPr bwMode="auto">
              <a:xfrm>
                <a:off x="6875775" y="1394004"/>
                <a:ext cx="518275" cy="256884"/>
              </a:xfrm>
              <a:custGeom>
                <a:avLst/>
                <a:gdLst>
                  <a:gd name="T0" fmla="*/ 28 w 115"/>
                  <a:gd name="T1" fmla="*/ 6 h 57"/>
                  <a:gd name="T2" fmla="*/ 74 w 115"/>
                  <a:gd name="T3" fmla="*/ 4 h 57"/>
                  <a:gd name="T4" fmla="*/ 81 w 115"/>
                  <a:gd name="T5" fmla="*/ 5 h 57"/>
                  <a:gd name="T6" fmla="*/ 96 w 115"/>
                  <a:gd name="T7" fmla="*/ 7 h 57"/>
                  <a:gd name="T8" fmla="*/ 104 w 115"/>
                  <a:gd name="T9" fmla="*/ 6 h 57"/>
                  <a:gd name="T10" fmla="*/ 110 w 115"/>
                  <a:gd name="T11" fmla="*/ 5 h 57"/>
                  <a:gd name="T12" fmla="*/ 115 w 115"/>
                  <a:gd name="T13" fmla="*/ 5 h 57"/>
                  <a:gd name="T14" fmla="*/ 115 w 115"/>
                  <a:gd name="T15" fmla="*/ 5 h 57"/>
                  <a:gd name="T16" fmla="*/ 0 w 115"/>
                  <a:gd name="T17" fmla="*/ 57 h 57"/>
                  <a:gd name="T18" fmla="*/ 3 w 115"/>
                  <a:gd name="T19" fmla="*/ 54 h 57"/>
                  <a:gd name="T20" fmla="*/ 5 w 115"/>
                  <a:gd name="T21" fmla="*/ 35 h 57"/>
                  <a:gd name="T22" fmla="*/ 28 w 115"/>
                  <a:gd name="T23"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57">
                    <a:moveTo>
                      <a:pt x="28" y="6"/>
                    </a:moveTo>
                    <a:cubicBezTo>
                      <a:pt x="43" y="0"/>
                      <a:pt x="59" y="2"/>
                      <a:pt x="74" y="4"/>
                    </a:cubicBezTo>
                    <a:cubicBezTo>
                      <a:pt x="76" y="4"/>
                      <a:pt x="79" y="5"/>
                      <a:pt x="81" y="5"/>
                    </a:cubicBezTo>
                    <a:cubicBezTo>
                      <a:pt x="86" y="6"/>
                      <a:pt x="91" y="7"/>
                      <a:pt x="96" y="7"/>
                    </a:cubicBezTo>
                    <a:cubicBezTo>
                      <a:pt x="99" y="7"/>
                      <a:pt x="101" y="7"/>
                      <a:pt x="104" y="6"/>
                    </a:cubicBezTo>
                    <a:cubicBezTo>
                      <a:pt x="106" y="6"/>
                      <a:pt x="108" y="5"/>
                      <a:pt x="110" y="5"/>
                    </a:cubicBezTo>
                    <a:cubicBezTo>
                      <a:pt x="111" y="5"/>
                      <a:pt x="114" y="3"/>
                      <a:pt x="115" y="5"/>
                    </a:cubicBezTo>
                    <a:cubicBezTo>
                      <a:pt x="115" y="5"/>
                      <a:pt x="115" y="5"/>
                      <a:pt x="115" y="5"/>
                    </a:cubicBezTo>
                    <a:cubicBezTo>
                      <a:pt x="0" y="57"/>
                      <a:pt x="0" y="57"/>
                      <a:pt x="0" y="57"/>
                    </a:cubicBezTo>
                    <a:cubicBezTo>
                      <a:pt x="0" y="56"/>
                      <a:pt x="1" y="56"/>
                      <a:pt x="3" y="54"/>
                    </a:cubicBezTo>
                    <a:cubicBezTo>
                      <a:pt x="4" y="51"/>
                      <a:pt x="4" y="41"/>
                      <a:pt x="5" y="35"/>
                    </a:cubicBezTo>
                    <a:cubicBezTo>
                      <a:pt x="7" y="22"/>
                      <a:pt x="13" y="12"/>
                      <a:pt x="28" y="6"/>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36" name="leaf"/>
            <p:cNvGrpSpPr/>
            <p:nvPr/>
          </p:nvGrpSpPr>
          <p:grpSpPr>
            <a:xfrm>
              <a:off x="7686880" y="2206546"/>
              <a:ext cx="500248" cy="799947"/>
              <a:chOff x="7502214" y="2171420"/>
              <a:chExt cx="500248" cy="799947"/>
            </a:xfrm>
          </p:grpSpPr>
          <p:sp>
            <p:nvSpPr>
              <p:cNvPr id="209" name="Freeform 208"/>
              <p:cNvSpPr>
                <a:spLocks/>
              </p:cNvSpPr>
              <p:nvPr/>
            </p:nvSpPr>
            <p:spPr bwMode="auto">
              <a:xfrm>
                <a:off x="7673470" y="2175926"/>
                <a:ext cx="328992" cy="795441"/>
              </a:xfrm>
              <a:custGeom>
                <a:avLst/>
                <a:gdLst>
                  <a:gd name="T0" fmla="*/ 53 w 73"/>
                  <a:gd name="T1" fmla="*/ 6 h 176"/>
                  <a:gd name="T2" fmla="*/ 52 w 73"/>
                  <a:gd name="T3" fmla="*/ 16 h 176"/>
                  <a:gd name="T4" fmla="*/ 53 w 73"/>
                  <a:gd name="T5" fmla="*/ 27 h 176"/>
                  <a:gd name="T6" fmla="*/ 59 w 73"/>
                  <a:gd name="T7" fmla="*/ 48 h 176"/>
                  <a:gd name="T8" fmla="*/ 62 w 73"/>
                  <a:gd name="T9" fmla="*/ 59 h 176"/>
                  <a:gd name="T10" fmla="*/ 68 w 73"/>
                  <a:gd name="T11" fmla="*/ 126 h 176"/>
                  <a:gd name="T12" fmla="*/ 32 w 73"/>
                  <a:gd name="T13" fmla="*/ 164 h 176"/>
                  <a:gd name="T14" fmla="*/ 4 w 73"/>
                  <a:gd name="T15" fmla="*/ 171 h 176"/>
                  <a:gd name="T16" fmla="*/ 0 w 73"/>
                  <a:gd name="T17" fmla="*/ 175 h 176"/>
                  <a:gd name="T18" fmla="*/ 52 w 73"/>
                  <a:gd name="T19" fmla="*/ 0 h 176"/>
                  <a:gd name="T20" fmla="*/ 53 w 73"/>
                  <a:gd name="T21" fmla="*/ 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76">
                    <a:moveTo>
                      <a:pt x="53" y="6"/>
                    </a:moveTo>
                    <a:cubicBezTo>
                      <a:pt x="53" y="9"/>
                      <a:pt x="53" y="13"/>
                      <a:pt x="52" y="16"/>
                    </a:cubicBezTo>
                    <a:cubicBezTo>
                      <a:pt x="52" y="20"/>
                      <a:pt x="53" y="24"/>
                      <a:pt x="53" y="27"/>
                    </a:cubicBezTo>
                    <a:cubicBezTo>
                      <a:pt x="54" y="34"/>
                      <a:pt x="56" y="41"/>
                      <a:pt x="59" y="48"/>
                    </a:cubicBezTo>
                    <a:cubicBezTo>
                      <a:pt x="60" y="52"/>
                      <a:pt x="61" y="55"/>
                      <a:pt x="62" y="59"/>
                    </a:cubicBezTo>
                    <a:cubicBezTo>
                      <a:pt x="68" y="79"/>
                      <a:pt x="73" y="103"/>
                      <a:pt x="68" y="126"/>
                    </a:cubicBezTo>
                    <a:cubicBezTo>
                      <a:pt x="63" y="148"/>
                      <a:pt x="49" y="159"/>
                      <a:pt x="32" y="164"/>
                    </a:cubicBezTo>
                    <a:cubicBezTo>
                      <a:pt x="23" y="167"/>
                      <a:pt x="7" y="169"/>
                      <a:pt x="4" y="171"/>
                    </a:cubicBezTo>
                    <a:cubicBezTo>
                      <a:pt x="2" y="173"/>
                      <a:pt x="2" y="176"/>
                      <a:pt x="0" y="175"/>
                    </a:cubicBezTo>
                    <a:cubicBezTo>
                      <a:pt x="52" y="0"/>
                      <a:pt x="52" y="0"/>
                      <a:pt x="52" y="0"/>
                    </a:cubicBezTo>
                    <a:cubicBezTo>
                      <a:pt x="54" y="1"/>
                      <a:pt x="53" y="5"/>
                      <a:pt x="53" y="6"/>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10" name="Freeform 209"/>
              <p:cNvSpPr>
                <a:spLocks/>
              </p:cNvSpPr>
              <p:nvPr/>
            </p:nvSpPr>
            <p:spPr bwMode="auto">
              <a:xfrm>
                <a:off x="7502214" y="2171420"/>
                <a:ext cx="405607" cy="795441"/>
              </a:xfrm>
              <a:custGeom>
                <a:avLst/>
                <a:gdLst>
                  <a:gd name="T0" fmla="*/ 8 w 90"/>
                  <a:gd name="T1" fmla="*/ 98 h 176"/>
                  <a:gd name="T2" fmla="*/ 50 w 90"/>
                  <a:gd name="T3" fmla="*/ 45 h 176"/>
                  <a:gd name="T4" fmla="*/ 59 w 90"/>
                  <a:gd name="T5" fmla="*/ 38 h 176"/>
                  <a:gd name="T6" fmla="*/ 75 w 90"/>
                  <a:gd name="T7" fmla="*/ 23 h 176"/>
                  <a:gd name="T8" fmla="*/ 81 w 90"/>
                  <a:gd name="T9" fmla="*/ 15 h 176"/>
                  <a:gd name="T10" fmla="*/ 86 w 90"/>
                  <a:gd name="T11" fmla="*/ 6 h 176"/>
                  <a:gd name="T12" fmla="*/ 90 w 90"/>
                  <a:gd name="T13" fmla="*/ 1 h 176"/>
                  <a:gd name="T14" fmla="*/ 90 w 90"/>
                  <a:gd name="T15" fmla="*/ 1 h 176"/>
                  <a:gd name="T16" fmla="*/ 38 w 90"/>
                  <a:gd name="T17" fmla="*/ 176 h 176"/>
                  <a:gd name="T18" fmla="*/ 37 w 90"/>
                  <a:gd name="T19" fmla="*/ 170 h 176"/>
                  <a:gd name="T20" fmla="*/ 18 w 90"/>
                  <a:gd name="T21" fmla="*/ 150 h 176"/>
                  <a:gd name="T22" fmla="*/ 8 w 90"/>
                  <a:gd name="T23" fmla="*/ 9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176">
                    <a:moveTo>
                      <a:pt x="8" y="98"/>
                    </a:moveTo>
                    <a:cubicBezTo>
                      <a:pt x="17" y="75"/>
                      <a:pt x="34" y="59"/>
                      <a:pt x="50" y="45"/>
                    </a:cubicBezTo>
                    <a:cubicBezTo>
                      <a:pt x="53" y="42"/>
                      <a:pt x="56" y="40"/>
                      <a:pt x="59" y="38"/>
                    </a:cubicBezTo>
                    <a:cubicBezTo>
                      <a:pt x="64" y="33"/>
                      <a:pt x="70" y="29"/>
                      <a:pt x="75" y="23"/>
                    </a:cubicBezTo>
                    <a:cubicBezTo>
                      <a:pt x="77" y="21"/>
                      <a:pt x="80" y="18"/>
                      <a:pt x="81" y="15"/>
                    </a:cubicBezTo>
                    <a:cubicBezTo>
                      <a:pt x="83" y="12"/>
                      <a:pt x="84" y="9"/>
                      <a:pt x="86" y="6"/>
                    </a:cubicBezTo>
                    <a:cubicBezTo>
                      <a:pt x="87" y="5"/>
                      <a:pt x="88" y="0"/>
                      <a:pt x="90" y="1"/>
                    </a:cubicBezTo>
                    <a:cubicBezTo>
                      <a:pt x="90" y="1"/>
                      <a:pt x="90" y="1"/>
                      <a:pt x="90" y="1"/>
                    </a:cubicBezTo>
                    <a:cubicBezTo>
                      <a:pt x="38" y="176"/>
                      <a:pt x="38" y="176"/>
                      <a:pt x="38" y="176"/>
                    </a:cubicBezTo>
                    <a:cubicBezTo>
                      <a:pt x="36" y="176"/>
                      <a:pt x="38" y="175"/>
                      <a:pt x="37" y="170"/>
                    </a:cubicBezTo>
                    <a:cubicBezTo>
                      <a:pt x="36" y="166"/>
                      <a:pt x="24" y="157"/>
                      <a:pt x="18" y="150"/>
                    </a:cubicBezTo>
                    <a:cubicBezTo>
                      <a:pt x="7" y="136"/>
                      <a:pt x="0" y="119"/>
                      <a:pt x="8" y="98"/>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37" name="leaf"/>
            <p:cNvGrpSpPr/>
            <p:nvPr/>
          </p:nvGrpSpPr>
          <p:grpSpPr>
            <a:xfrm>
              <a:off x="7894190" y="2979453"/>
              <a:ext cx="446168" cy="437154"/>
              <a:chOff x="7709524" y="2944327"/>
              <a:chExt cx="446168" cy="437154"/>
            </a:xfrm>
          </p:grpSpPr>
          <p:sp>
            <p:nvSpPr>
              <p:cNvPr id="207" name="Freeform 206"/>
              <p:cNvSpPr>
                <a:spLocks/>
              </p:cNvSpPr>
              <p:nvPr/>
            </p:nvSpPr>
            <p:spPr bwMode="auto">
              <a:xfrm>
                <a:off x="7709524" y="2971367"/>
                <a:ext cx="441661" cy="410114"/>
              </a:xfrm>
              <a:custGeom>
                <a:avLst/>
                <a:gdLst>
                  <a:gd name="T0" fmla="*/ 94 w 98"/>
                  <a:gd name="T1" fmla="*/ 89 h 91"/>
                  <a:gd name="T2" fmla="*/ 88 w 98"/>
                  <a:gd name="T3" fmla="*/ 85 h 91"/>
                  <a:gd name="T4" fmla="*/ 81 w 98"/>
                  <a:gd name="T5" fmla="*/ 82 h 91"/>
                  <a:gd name="T6" fmla="*/ 66 w 98"/>
                  <a:gd name="T7" fmla="*/ 78 h 91"/>
                  <a:gd name="T8" fmla="*/ 58 w 98"/>
                  <a:gd name="T9" fmla="*/ 77 h 91"/>
                  <a:gd name="T10" fmla="*/ 14 w 98"/>
                  <a:gd name="T11" fmla="*/ 58 h 91"/>
                  <a:gd name="T12" fmla="*/ 2 w 98"/>
                  <a:gd name="T13" fmla="*/ 23 h 91"/>
                  <a:gd name="T14" fmla="*/ 7 w 98"/>
                  <a:gd name="T15" fmla="*/ 4 h 91"/>
                  <a:gd name="T16" fmla="*/ 6 w 98"/>
                  <a:gd name="T17" fmla="*/ 0 h 91"/>
                  <a:gd name="T18" fmla="*/ 98 w 98"/>
                  <a:gd name="T19" fmla="*/ 90 h 91"/>
                  <a:gd name="T20" fmla="*/ 94 w 98"/>
                  <a:gd name="T21" fmla="*/ 8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91">
                    <a:moveTo>
                      <a:pt x="94" y="89"/>
                    </a:moveTo>
                    <a:cubicBezTo>
                      <a:pt x="92" y="88"/>
                      <a:pt x="90" y="86"/>
                      <a:pt x="88" y="85"/>
                    </a:cubicBezTo>
                    <a:cubicBezTo>
                      <a:pt x="85" y="83"/>
                      <a:pt x="83" y="82"/>
                      <a:pt x="81" y="82"/>
                    </a:cubicBezTo>
                    <a:cubicBezTo>
                      <a:pt x="76" y="80"/>
                      <a:pt x="71" y="79"/>
                      <a:pt x="66" y="78"/>
                    </a:cubicBezTo>
                    <a:cubicBezTo>
                      <a:pt x="63" y="78"/>
                      <a:pt x="60" y="77"/>
                      <a:pt x="58" y="77"/>
                    </a:cubicBezTo>
                    <a:cubicBezTo>
                      <a:pt x="43" y="74"/>
                      <a:pt x="27" y="69"/>
                      <a:pt x="14" y="58"/>
                    </a:cubicBezTo>
                    <a:cubicBezTo>
                      <a:pt x="2" y="48"/>
                      <a:pt x="0" y="35"/>
                      <a:pt x="2" y="23"/>
                    </a:cubicBezTo>
                    <a:cubicBezTo>
                      <a:pt x="4" y="17"/>
                      <a:pt x="8" y="6"/>
                      <a:pt x="7" y="4"/>
                    </a:cubicBezTo>
                    <a:cubicBezTo>
                      <a:pt x="7" y="2"/>
                      <a:pt x="5" y="1"/>
                      <a:pt x="6" y="0"/>
                    </a:cubicBezTo>
                    <a:cubicBezTo>
                      <a:pt x="98" y="90"/>
                      <a:pt x="98" y="90"/>
                      <a:pt x="98" y="90"/>
                    </a:cubicBezTo>
                    <a:cubicBezTo>
                      <a:pt x="97" y="91"/>
                      <a:pt x="94" y="89"/>
                      <a:pt x="94" y="89"/>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08" name="Freeform 207"/>
              <p:cNvSpPr>
                <a:spLocks/>
              </p:cNvSpPr>
              <p:nvPr/>
            </p:nvSpPr>
            <p:spPr bwMode="auto">
              <a:xfrm>
                <a:off x="7736565" y="2944327"/>
                <a:ext cx="419127" cy="432647"/>
              </a:xfrm>
              <a:custGeom>
                <a:avLst/>
                <a:gdLst>
                  <a:gd name="T0" fmla="*/ 58 w 93"/>
                  <a:gd name="T1" fmla="*/ 13 h 96"/>
                  <a:gd name="T2" fmla="*/ 78 w 93"/>
                  <a:gd name="T3" fmla="*/ 56 h 96"/>
                  <a:gd name="T4" fmla="*/ 79 w 93"/>
                  <a:gd name="T5" fmla="*/ 64 h 96"/>
                  <a:gd name="T6" fmla="*/ 83 w 93"/>
                  <a:gd name="T7" fmla="*/ 79 h 96"/>
                  <a:gd name="T8" fmla="*/ 86 w 93"/>
                  <a:gd name="T9" fmla="*/ 86 h 96"/>
                  <a:gd name="T10" fmla="*/ 90 w 93"/>
                  <a:gd name="T11" fmla="*/ 92 h 96"/>
                  <a:gd name="T12" fmla="*/ 92 w 93"/>
                  <a:gd name="T13" fmla="*/ 96 h 96"/>
                  <a:gd name="T14" fmla="*/ 92 w 93"/>
                  <a:gd name="T15" fmla="*/ 96 h 96"/>
                  <a:gd name="T16" fmla="*/ 0 w 93"/>
                  <a:gd name="T17" fmla="*/ 6 h 96"/>
                  <a:gd name="T18" fmla="*/ 4 w 93"/>
                  <a:gd name="T19" fmla="*/ 7 h 96"/>
                  <a:gd name="T20" fmla="*/ 23 w 93"/>
                  <a:gd name="T21" fmla="*/ 2 h 96"/>
                  <a:gd name="T22" fmla="*/ 58 w 93"/>
                  <a:gd name="T23" fmla="*/ 1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96">
                    <a:moveTo>
                      <a:pt x="58" y="13"/>
                    </a:moveTo>
                    <a:cubicBezTo>
                      <a:pt x="70" y="26"/>
                      <a:pt x="74" y="42"/>
                      <a:pt x="78" y="56"/>
                    </a:cubicBezTo>
                    <a:cubicBezTo>
                      <a:pt x="78" y="59"/>
                      <a:pt x="79" y="62"/>
                      <a:pt x="79" y="64"/>
                    </a:cubicBezTo>
                    <a:cubicBezTo>
                      <a:pt x="80" y="69"/>
                      <a:pt x="81" y="74"/>
                      <a:pt x="83" y="79"/>
                    </a:cubicBezTo>
                    <a:cubicBezTo>
                      <a:pt x="84" y="82"/>
                      <a:pt x="85" y="84"/>
                      <a:pt x="86" y="86"/>
                    </a:cubicBezTo>
                    <a:cubicBezTo>
                      <a:pt x="87" y="88"/>
                      <a:pt x="89" y="90"/>
                      <a:pt x="90" y="92"/>
                    </a:cubicBezTo>
                    <a:cubicBezTo>
                      <a:pt x="91" y="92"/>
                      <a:pt x="93" y="95"/>
                      <a:pt x="92" y="96"/>
                    </a:cubicBezTo>
                    <a:cubicBezTo>
                      <a:pt x="92" y="96"/>
                      <a:pt x="92" y="96"/>
                      <a:pt x="92" y="96"/>
                    </a:cubicBezTo>
                    <a:cubicBezTo>
                      <a:pt x="0" y="6"/>
                      <a:pt x="0" y="6"/>
                      <a:pt x="0" y="6"/>
                    </a:cubicBezTo>
                    <a:cubicBezTo>
                      <a:pt x="1" y="5"/>
                      <a:pt x="1" y="7"/>
                      <a:pt x="4" y="7"/>
                    </a:cubicBezTo>
                    <a:cubicBezTo>
                      <a:pt x="7" y="8"/>
                      <a:pt x="16" y="3"/>
                      <a:pt x="23" y="2"/>
                    </a:cubicBezTo>
                    <a:cubicBezTo>
                      <a:pt x="35" y="0"/>
                      <a:pt x="48" y="1"/>
                      <a:pt x="58" y="13"/>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38" name="leaf"/>
            <p:cNvGrpSpPr/>
            <p:nvPr/>
          </p:nvGrpSpPr>
          <p:grpSpPr>
            <a:xfrm>
              <a:off x="6938761" y="2709048"/>
              <a:ext cx="279418" cy="455181"/>
              <a:chOff x="6754095" y="2673922"/>
              <a:chExt cx="279418" cy="455181"/>
            </a:xfrm>
          </p:grpSpPr>
          <p:sp>
            <p:nvSpPr>
              <p:cNvPr id="205" name="Freeform 204"/>
              <p:cNvSpPr>
                <a:spLocks/>
              </p:cNvSpPr>
              <p:nvPr/>
            </p:nvSpPr>
            <p:spPr bwMode="auto">
              <a:xfrm>
                <a:off x="6857750" y="2678429"/>
                <a:ext cx="175763" cy="450674"/>
              </a:xfrm>
              <a:custGeom>
                <a:avLst/>
                <a:gdLst>
                  <a:gd name="T0" fmla="*/ 26 w 39"/>
                  <a:gd name="T1" fmla="*/ 3 h 100"/>
                  <a:gd name="T2" fmla="*/ 25 w 39"/>
                  <a:gd name="T3" fmla="*/ 9 h 100"/>
                  <a:gd name="T4" fmla="*/ 26 w 39"/>
                  <a:gd name="T5" fmla="*/ 15 h 100"/>
                  <a:gd name="T6" fmla="*/ 30 w 39"/>
                  <a:gd name="T7" fmla="*/ 27 h 100"/>
                  <a:gd name="T8" fmla="*/ 32 w 39"/>
                  <a:gd name="T9" fmla="*/ 33 h 100"/>
                  <a:gd name="T10" fmla="*/ 37 w 39"/>
                  <a:gd name="T11" fmla="*/ 71 h 100"/>
                  <a:gd name="T12" fmla="*/ 17 w 39"/>
                  <a:gd name="T13" fmla="*/ 93 h 100"/>
                  <a:gd name="T14" fmla="*/ 2 w 39"/>
                  <a:gd name="T15" fmla="*/ 98 h 100"/>
                  <a:gd name="T16" fmla="*/ 0 w 39"/>
                  <a:gd name="T17" fmla="*/ 100 h 100"/>
                  <a:gd name="T18" fmla="*/ 25 w 39"/>
                  <a:gd name="T19" fmla="*/ 0 h 100"/>
                  <a:gd name="T20" fmla="*/ 26 w 39"/>
                  <a:gd name="T21" fmla="*/ 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100">
                    <a:moveTo>
                      <a:pt x="26" y="3"/>
                    </a:moveTo>
                    <a:cubicBezTo>
                      <a:pt x="26" y="5"/>
                      <a:pt x="25" y="7"/>
                      <a:pt x="25" y="9"/>
                    </a:cubicBezTo>
                    <a:cubicBezTo>
                      <a:pt x="25" y="11"/>
                      <a:pt x="25" y="13"/>
                      <a:pt x="26" y="15"/>
                    </a:cubicBezTo>
                    <a:cubicBezTo>
                      <a:pt x="27" y="19"/>
                      <a:pt x="28" y="23"/>
                      <a:pt x="30" y="27"/>
                    </a:cubicBezTo>
                    <a:cubicBezTo>
                      <a:pt x="30" y="29"/>
                      <a:pt x="31" y="31"/>
                      <a:pt x="32" y="33"/>
                    </a:cubicBezTo>
                    <a:cubicBezTo>
                      <a:pt x="36" y="44"/>
                      <a:pt x="39" y="57"/>
                      <a:pt x="37" y="71"/>
                    </a:cubicBezTo>
                    <a:cubicBezTo>
                      <a:pt x="34" y="83"/>
                      <a:pt x="26" y="90"/>
                      <a:pt x="17" y="93"/>
                    </a:cubicBezTo>
                    <a:cubicBezTo>
                      <a:pt x="12" y="95"/>
                      <a:pt x="3" y="96"/>
                      <a:pt x="2" y="98"/>
                    </a:cubicBezTo>
                    <a:cubicBezTo>
                      <a:pt x="0" y="99"/>
                      <a:pt x="1" y="100"/>
                      <a:pt x="0" y="100"/>
                    </a:cubicBezTo>
                    <a:cubicBezTo>
                      <a:pt x="25" y="0"/>
                      <a:pt x="25" y="0"/>
                      <a:pt x="25" y="0"/>
                    </a:cubicBezTo>
                    <a:cubicBezTo>
                      <a:pt x="26" y="0"/>
                      <a:pt x="26" y="3"/>
                      <a:pt x="26" y="3"/>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06" name="Freeform 205"/>
              <p:cNvSpPr>
                <a:spLocks/>
              </p:cNvSpPr>
              <p:nvPr/>
            </p:nvSpPr>
            <p:spPr bwMode="auto">
              <a:xfrm>
                <a:off x="6754095" y="2673922"/>
                <a:ext cx="216324" cy="455181"/>
              </a:xfrm>
              <a:custGeom>
                <a:avLst/>
                <a:gdLst>
                  <a:gd name="T0" fmla="*/ 4 w 48"/>
                  <a:gd name="T1" fmla="*/ 57 h 101"/>
                  <a:gd name="T2" fmla="*/ 26 w 48"/>
                  <a:gd name="T3" fmla="*/ 27 h 101"/>
                  <a:gd name="T4" fmla="*/ 31 w 48"/>
                  <a:gd name="T5" fmla="*/ 22 h 101"/>
                  <a:gd name="T6" fmla="*/ 40 w 48"/>
                  <a:gd name="T7" fmla="*/ 14 h 101"/>
                  <a:gd name="T8" fmla="*/ 43 w 48"/>
                  <a:gd name="T9" fmla="*/ 9 h 101"/>
                  <a:gd name="T10" fmla="*/ 45 w 48"/>
                  <a:gd name="T11" fmla="*/ 4 h 101"/>
                  <a:gd name="T12" fmla="*/ 48 w 48"/>
                  <a:gd name="T13" fmla="*/ 1 h 101"/>
                  <a:gd name="T14" fmla="*/ 48 w 48"/>
                  <a:gd name="T15" fmla="*/ 1 h 101"/>
                  <a:gd name="T16" fmla="*/ 23 w 48"/>
                  <a:gd name="T17" fmla="*/ 101 h 101"/>
                  <a:gd name="T18" fmla="*/ 22 w 48"/>
                  <a:gd name="T19" fmla="*/ 98 h 101"/>
                  <a:gd name="T20" fmla="*/ 10 w 48"/>
                  <a:gd name="T21" fmla="*/ 87 h 101"/>
                  <a:gd name="T22" fmla="*/ 4 w 48"/>
                  <a:gd name="T23" fmla="*/ 5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101">
                    <a:moveTo>
                      <a:pt x="4" y="57"/>
                    </a:moveTo>
                    <a:cubicBezTo>
                      <a:pt x="8" y="45"/>
                      <a:pt x="17" y="35"/>
                      <a:pt x="26" y="27"/>
                    </a:cubicBezTo>
                    <a:cubicBezTo>
                      <a:pt x="28" y="25"/>
                      <a:pt x="29" y="24"/>
                      <a:pt x="31" y="22"/>
                    </a:cubicBezTo>
                    <a:cubicBezTo>
                      <a:pt x="34" y="20"/>
                      <a:pt x="37" y="17"/>
                      <a:pt x="40" y="14"/>
                    </a:cubicBezTo>
                    <a:cubicBezTo>
                      <a:pt x="41" y="12"/>
                      <a:pt x="42" y="11"/>
                      <a:pt x="43" y="9"/>
                    </a:cubicBezTo>
                    <a:cubicBezTo>
                      <a:pt x="44" y="7"/>
                      <a:pt x="45" y="6"/>
                      <a:pt x="45" y="4"/>
                    </a:cubicBezTo>
                    <a:cubicBezTo>
                      <a:pt x="46" y="3"/>
                      <a:pt x="47" y="0"/>
                      <a:pt x="48" y="1"/>
                    </a:cubicBezTo>
                    <a:cubicBezTo>
                      <a:pt x="48" y="1"/>
                      <a:pt x="48" y="1"/>
                      <a:pt x="48" y="1"/>
                    </a:cubicBezTo>
                    <a:cubicBezTo>
                      <a:pt x="23" y="101"/>
                      <a:pt x="23" y="101"/>
                      <a:pt x="23" y="101"/>
                    </a:cubicBezTo>
                    <a:cubicBezTo>
                      <a:pt x="21" y="101"/>
                      <a:pt x="22" y="100"/>
                      <a:pt x="22" y="98"/>
                    </a:cubicBezTo>
                    <a:cubicBezTo>
                      <a:pt x="21" y="95"/>
                      <a:pt x="14" y="91"/>
                      <a:pt x="10" y="87"/>
                    </a:cubicBezTo>
                    <a:cubicBezTo>
                      <a:pt x="4" y="79"/>
                      <a:pt x="0" y="70"/>
                      <a:pt x="4" y="57"/>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39" name="leaf"/>
            <p:cNvGrpSpPr/>
            <p:nvPr/>
          </p:nvGrpSpPr>
          <p:grpSpPr>
            <a:xfrm>
              <a:off x="6352884" y="1426879"/>
              <a:ext cx="252378" cy="401100"/>
              <a:chOff x="6168218" y="1391753"/>
              <a:chExt cx="252378" cy="401100"/>
            </a:xfrm>
          </p:grpSpPr>
          <p:sp>
            <p:nvSpPr>
              <p:cNvPr id="203" name="Freeform 202"/>
              <p:cNvSpPr>
                <a:spLocks/>
              </p:cNvSpPr>
              <p:nvPr/>
            </p:nvSpPr>
            <p:spPr bwMode="auto">
              <a:xfrm>
                <a:off x="6258353" y="1391753"/>
                <a:ext cx="162243" cy="401100"/>
              </a:xfrm>
              <a:custGeom>
                <a:avLst/>
                <a:gdLst>
                  <a:gd name="T0" fmla="*/ 25 w 36"/>
                  <a:gd name="T1" fmla="*/ 3 h 89"/>
                  <a:gd name="T2" fmla="*/ 24 w 36"/>
                  <a:gd name="T3" fmla="*/ 8 h 89"/>
                  <a:gd name="T4" fmla="*/ 25 w 36"/>
                  <a:gd name="T5" fmla="*/ 14 h 89"/>
                  <a:gd name="T6" fmla="*/ 28 w 36"/>
                  <a:gd name="T7" fmla="*/ 24 h 89"/>
                  <a:gd name="T8" fmla="*/ 30 w 36"/>
                  <a:gd name="T9" fmla="*/ 30 h 89"/>
                  <a:gd name="T10" fmla="*/ 33 w 36"/>
                  <a:gd name="T11" fmla="*/ 64 h 89"/>
                  <a:gd name="T12" fmla="*/ 15 w 36"/>
                  <a:gd name="T13" fmla="*/ 83 h 89"/>
                  <a:gd name="T14" fmla="*/ 2 w 36"/>
                  <a:gd name="T15" fmla="*/ 87 h 89"/>
                  <a:gd name="T16" fmla="*/ 0 w 36"/>
                  <a:gd name="T17" fmla="*/ 89 h 89"/>
                  <a:gd name="T18" fmla="*/ 24 w 36"/>
                  <a:gd name="T19" fmla="*/ 0 h 89"/>
                  <a:gd name="T20" fmla="*/ 25 w 36"/>
                  <a:gd name="T21" fmla="*/ 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89">
                    <a:moveTo>
                      <a:pt x="25" y="3"/>
                    </a:moveTo>
                    <a:cubicBezTo>
                      <a:pt x="25" y="5"/>
                      <a:pt x="25" y="6"/>
                      <a:pt x="24" y="8"/>
                    </a:cubicBezTo>
                    <a:cubicBezTo>
                      <a:pt x="24" y="10"/>
                      <a:pt x="25" y="12"/>
                      <a:pt x="25" y="14"/>
                    </a:cubicBezTo>
                    <a:cubicBezTo>
                      <a:pt x="25" y="17"/>
                      <a:pt x="27" y="21"/>
                      <a:pt x="28" y="24"/>
                    </a:cubicBezTo>
                    <a:cubicBezTo>
                      <a:pt x="29" y="26"/>
                      <a:pt x="29" y="28"/>
                      <a:pt x="30" y="30"/>
                    </a:cubicBezTo>
                    <a:cubicBezTo>
                      <a:pt x="33" y="40"/>
                      <a:pt x="36" y="52"/>
                      <a:pt x="33" y="64"/>
                    </a:cubicBezTo>
                    <a:cubicBezTo>
                      <a:pt x="31" y="75"/>
                      <a:pt x="24" y="81"/>
                      <a:pt x="15" y="83"/>
                    </a:cubicBezTo>
                    <a:cubicBezTo>
                      <a:pt x="11" y="85"/>
                      <a:pt x="3" y="86"/>
                      <a:pt x="2" y="87"/>
                    </a:cubicBezTo>
                    <a:cubicBezTo>
                      <a:pt x="0" y="88"/>
                      <a:pt x="1" y="89"/>
                      <a:pt x="0" y="89"/>
                    </a:cubicBezTo>
                    <a:cubicBezTo>
                      <a:pt x="24" y="0"/>
                      <a:pt x="24" y="0"/>
                      <a:pt x="24" y="0"/>
                    </a:cubicBezTo>
                    <a:cubicBezTo>
                      <a:pt x="25" y="0"/>
                      <a:pt x="25" y="2"/>
                      <a:pt x="25" y="3"/>
                    </a:cubicBezTo>
                    <a:close/>
                  </a:path>
                </a:pathLst>
              </a:custGeom>
              <a:solidFill>
                <a:srgbClr val="3B9137">
                  <a:lumMod val="75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04" name="Freeform 203"/>
              <p:cNvSpPr>
                <a:spLocks/>
              </p:cNvSpPr>
              <p:nvPr/>
            </p:nvSpPr>
            <p:spPr bwMode="auto">
              <a:xfrm>
                <a:off x="6168218" y="1391753"/>
                <a:ext cx="198297" cy="401100"/>
              </a:xfrm>
              <a:custGeom>
                <a:avLst/>
                <a:gdLst>
                  <a:gd name="T0" fmla="*/ 4 w 44"/>
                  <a:gd name="T1" fmla="*/ 50 h 89"/>
                  <a:gd name="T2" fmla="*/ 24 w 44"/>
                  <a:gd name="T3" fmla="*/ 23 h 89"/>
                  <a:gd name="T4" fmla="*/ 29 w 44"/>
                  <a:gd name="T5" fmla="*/ 19 h 89"/>
                  <a:gd name="T6" fmla="*/ 37 w 44"/>
                  <a:gd name="T7" fmla="*/ 11 h 89"/>
                  <a:gd name="T8" fmla="*/ 40 w 44"/>
                  <a:gd name="T9" fmla="*/ 7 h 89"/>
                  <a:gd name="T10" fmla="*/ 42 w 44"/>
                  <a:gd name="T11" fmla="*/ 3 h 89"/>
                  <a:gd name="T12" fmla="*/ 44 w 44"/>
                  <a:gd name="T13" fmla="*/ 0 h 89"/>
                  <a:gd name="T14" fmla="*/ 44 w 44"/>
                  <a:gd name="T15" fmla="*/ 0 h 89"/>
                  <a:gd name="T16" fmla="*/ 20 w 44"/>
                  <a:gd name="T17" fmla="*/ 89 h 89"/>
                  <a:gd name="T18" fmla="*/ 19 w 44"/>
                  <a:gd name="T19" fmla="*/ 86 h 89"/>
                  <a:gd name="T20" fmla="*/ 9 w 44"/>
                  <a:gd name="T21" fmla="*/ 76 h 89"/>
                  <a:gd name="T22" fmla="*/ 4 w 44"/>
                  <a:gd name="T23" fmla="*/ 5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89">
                    <a:moveTo>
                      <a:pt x="4" y="50"/>
                    </a:moveTo>
                    <a:cubicBezTo>
                      <a:pt x="8" y="38"/>
                      <a:pt x="16" y="30"/>
                      <a:pt x="24" y="23"/>
                    </a:cubicBezTo>
                    <a:cubicBezTo>
                      <a:pt x="26" y="21"/>
                      <a:pt x="27" y="20"/>
                      <a:pt x="29" y="19"/>
                    </a:cubicBezTo>
                    <a:cubicBezTo>
                      <a:pt x="31" y="17"/>
                      <a:pt x="34" y="14"/>
                      <a:pt x="37" y="11"/>
                    </a:cubicBezTo>
                    <a:cubicBezTo>
                      <a:pt x="38" y="10"/>
                      <a:pt x="39" y="9"/>
                      <a:pt x="40" y="7"/>
                    </a:cubicBezTo>
                    <a:cubicBezTo>
                      <a:pt x="41" y="6"/>
                      <a:pt x="41" y="4"/>
                      <a:pt x="42" y="3"/>
                    </a:cubicBezTo>
                    <a:cubicBezTo>
                      <a:pt x="42" y="2"/>
                      <a:pt x="43" y="0"/>
                      <a:pt x="44" y="0"/>
                    </a:cubicBezTo>
                    <a:cubicBezTo>
                      <a:pt x="44" y="0"/>
                      <a:pt x="44" y="0"/>
                      <a:pt x="44" y="0"/>
                    </a:cubicBezTo>
                    <a:cubicBezTo>
                      <a:pt x="20" y="89"/>
                      <a:pt x="20" y="89"/>
                      <a:pt x="20" y="89"/>
                    </a:cubicBezTo>
                    <a:cubicBezTo>
                      <a:pt x="19" y="89"/>
                      <a:pt x="20" y="88"/>
                      <a:pt x="19" y="86"/>
                    </a:cubicBezTo>
                    <a:cubicBezTo>
                      <a:pt x="18" y="84"/>
                      <a:pt x="12" y="80"/>
                      <a:pt x="9" y="76"/>
                    </a:cubicBezTo>
                    <a:cubicBezTo>
                      <a:pt x="3" y="69"/>
                      <a:pt x="0" y="61"/>
                      <a:pt x="4" y="50"/>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40" name="leaf"/>
            <p:cNvGrpSpPr/>
            <p:nvPr/>
          </p:nvGrpSpPr>
          <p:grpSpPr>
            <a:xfrm>
              <a:off x="5884183" y="1115914"/>
              <a:ext cx="324485" cy="310965"/>
              <a:chOff x="5699517" y="1080788"/>
              <a:chExt cx="324485" cy="310965"/>
            </a:xfrm>
          </p:grpSpPr>
          <p:sp>
            <p:nvSpPr>
              <p:cNvPr id="201" name="Freeform 200"/>
              <p:cNvSpPr>
                <a:spLocks/>
              </p:cNvSpPr>
              <p:nvPr/>
            </p:nvSpPr>
            <p:spPr bwMode="auto">
              <a:xfrm>
                <a:off x="5713037" y="1085295"/>
                <a:ext cx="310965" cy="306458"/>
              </a:xfrm>
              <a:custGeom>
                <a:avLst/>
                <a:gdLst>
                  <a:gd name="T0" fmla="*/ 68 w 69"/>
                  <a:gd name="T1" fmla="*/ 3 h 68"/>
                  <a:gd name="T2" fmla="*/ 65 w 69"/>
                  <a:gd name="T3" fmla="*/ 7 h 68"/>
                  <a:gd name="T4" fmla="*/ 62 w 69"/>
                  <a:gd name="T5" fmla="*/ 12 h 68"/>
                  <a:gd name="T6" fmla="*/ 59 w 69"/>
                  <a:gd name="T7" fmla="*/ 23 h 68"/>
                  <a:gd name="T8" fmla="*/ 57 w 69"/>
                  <a:gd name="T9" fmla="*/ 28 h 68"/>
                  <a:gd name="T10" fmla="*/ 42 w 69"/>
                  <a:gd name="T11" fmla="*/ 58 h 68"/>
                  <a:gd name="T12" fmla="*/ 16 w 69"/>
                  <a:gd name="T13" fmla="*/ 65 h 68"/>
                  <a:gd name="T14" fmla="*/ 3 w 69"/>
                  <a:gd name="T15" fmla="*/ 61 h 68"/>
                  <a:gd name="T16" fmla="*/ 0 w 69"/>
                  <a:gd name="T17" fmla="*/ 62 h 68"/>
                  <a:gd name="T18" fmla="*/ 69 w 69"/>
                  <a:gd name="T19" fmla="*/ 0 h 68"/>
                  <a:gd name="T20" fmla="*/ 68 w 69"/>
                  <a:gd name="T21"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68">
                    <a:moveTo>
                      <a:pt x="68" y="3"/>
                    </a:moveTo>
                    <a:cubicBezTo>
                      <a:pt x="67" y="4"/>
                      <a:pt x="66" y="6"/>
                      <a:pt x="65" y="7"/>
                    </a:cubicBezTo>
                    <a:cubicBezTo>
                      <a:pt x="63" y="9"/>
                      <a:pt x="63" y="10"/>
                      <a:pt x="62" y="12"/>
                    </a:cubicBezTo>
                    <a:cubicBezTo>
                      <a:pt x="60" y="15"/>
                      <a:pt x="60" y="19"/>
                      <a:pt x="59" y="23"/>
                    </a:cubicBezTo>
                    <a:cubicBezTo>
                      <a:pt x="58" y="24"/>
                      <a:pt x="58" y="26"/>
                      <a:pt x="57" y="28"/>
                    </a:cubicBezTo>
                    <a:cubicBezTo>
                      <a:pt x="54" y="38"/>
                      <a:pt x="51" y="50"/>
                      <a:pt x="42" y="58"/>
                    </a:cubicBezTo>
                    <a:cubicBezTo>
                      <a:pt x="34" y="67"/>
                      <a:pt x="25" y="68"/>
                      <a:pt x="16" y="65"/>
                    </a:cubicBezTo>
                    <a:cubicBezTo>
                      <a:pt x="11" y="64"/>
                      <a:pt x="4" y="61"/>
                      <a:pt x="3" y="61"/>
                    </a:cubicBezTo>
                    <a:cubicBezTo>
                      <a:pt x="1" y="61"/>
                      <a:pt x="0" y="62"/>
                      <a:pt x="0" y="62"/>
                    </a:cubicBezTo>
                    <a:cubicBezTo>
                      <a:pt x="69" y="0"/>
                      <a:pt x="69" y="0"/>
                      <a:pt x="69" y="0"/>
                    </a:cubicBezTo>
                    <a:cubicBezTo>
                      <a:pt x="69" y="1"/>
                      <a:pt x="68" y="2"/>
                      <a:pt x="68" y="3"/>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02" name="Freeform 201"/>
              <p:cNvSpPr>
                <a:spLocks/>
              </p:cNvSpPr>
              <p:nvPr/>
            </p:nvSpPr>
            <p:spPr bwMode="auto">
              <a:xfrm>
                <a:off x="5699517" y="1080788"/>
                <a:ext cx="324485" cy="283925"/>
              </a:xfrm>
              <a:custGeom>
                <a:avLst/>
                <a:gdLst>
                  <a:gd name="T0" fmla="*/ 11 w 72"/>
                  <a:gd name="T1" fmla="*/ 21 h 63"/>
                  <a:gd name="T2" fmla="*/ 43 w 72"/>
                  <a:gd name="T3" fmla="*/ 9 h 63"/>
                  <a:gd name="T4" fmla="*/ 48 w 72"/>
                  <a:gd name="T5" fmla="*/ 8 h 63"/>
                  <a:gd name="T6" fmla="*/ 59 w 72"/>
                  <a:gd name="T7" fmla="*/ 7 h 63"/>
                  <a:gd name="T8" fmla="*/ 64 w 72"/>
                  <a:gd name="T9" fmla="*/ 5 h 63"/>
                  <a:gd name="T10" fmla="*/ 69 w 72"/>
                  <a:gd name="T11" fmla="*/ 2 h 63"/>
                  <a:gd name="T12" fmla="*/ 72 w 72"/>
                  <a:gd name="T13" fmla="*/ 1 h 63"/>
                  <a:gd name="T14" fmla="*/ 72 w 72"/>
                  <a:gd name="T15" fmla="*/ 1 h 63"/>
                  <a:gd name="T16" fmla="*/ 3 w 72"/>
                  <a:gd name="T17" fmla="*/ 63 h 63"/>
                  <a:gd name="T18" fmla="*/ 4 w 72"/>
                  <a:gd name="T19" fmla="*/ 60 h 63"/>
                  <a:gd name="T20" fmla="*/ 1 w 72"/>
                  <a:gd name="T21" fmla="*/ 46 h 63"/>
                  <a:gd name="T22" fmla="*/ 11 w 72"/>
                  <a:gd name="T23" fmla="*/ 2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63">
                    <a:moveTo>
                      <a:pt x="11" y="21"/>
                    </a:moveTo>
                    <a:cubicBezTo>
                      <a:pt x="20" y="13"/>
                      <a:pt x="32" y="11"/>
                      <a:pt x="43" y="9"/>
                    </a:cubicBezTo>
                    <a:cubicBezTo>
                      <a:pt x="45" y="9"/>
                      <a:pt x="47" y="9"/>
                      <a:pt x="48" y="8"/>
                    </a:cubicBezTo>
                    <a:cubicBezTo>
                      <a:pt x="52" y="8"/>
                      <a:pt x="56" y="8"/>
                      <a:pt x="59" y="7"/>
                    </a:cubicBezTo>
                    <a:cubicBezTo>
                      <a:pt x="61" y="6"/>
                      <a:pt x="63" y="5"/>
                      <a:pt x="64" y="5"/>
                    </a:cubicBezTo>
                    <a:cubicBezTo>
                      <a:pt x="66" y="4"/>
                      <a:pt x="67" y="3"/>
                      <a:pt x="69" y="2"/>
                    </a:cubicBezTo>
                    <a:cubicBezTo>
                      <a:pt x="69" y="2"/>
                      <a:pt x="71" y="0"/>
                      <a:pt x="72" y="1"/>
                    </a:cubicBezTo>
                    <a:cubicBezTo>
                      <a:pt x="72" y="1"/>
                      <a:pt x="72" y="1"/>
                      <a:pt x="72" y="1"/>
                    </a:cubicBezTo>
                    <a:cubicBezTo>
                      <a:pt x="3" y="63"/>
                      <a:pt x="3" y="63"/>
                      <a:pt x="3" y="63"/>
                    </a:cubicBezTo>
                    <a:cubicBezTo>
                      <a:pt x="2" y="62"/>
                      <a:pt x="3" y="62"/>
                      <a:pt x="4" y="60"/>
                    </a:cubicBezTo>
                    <a:cubicBezTo>
                      <a:pt x="4" y="58"/>
                      <a:pt x="2" y="51"/>
                      <a:pt x="1" y="46"/>
                    </a:cubicBezTo>
                    <a:cubicBezTo>
                      <a:pt x="0" y="37"/>
                      <a:pt x="2" y="28"/>
                      <a:pt x="11" y="21"/>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41" name="leaf"/>
            <p:cNvGrpSpPr/>
            <p:nvPr/>
          </p:nvGrpSpPr>
          <p:grpSpPr>
            <a:xfrm>
              <a:off x="6312324" y="2943399"/>
              <a:ext cx="283925" cy="428141"/>
              <a:chOff x="6127658" y="2908273"/>
              <a:chExt cx="283925" cy="428141"/>
            </a:xfrm>
          </p:grpSpPr>
          <p:sp>
            <p:nvSpPr>
              <p:cNvPr id="199" name="Freeform 198"/>
              <p:cNvSpPr>
                <a:spLocks/>
              </p:cNvSpPr>
              <p:nvPr/>
            </p:nvSpPr>
            <p:spPr bwMode="auto">
              <a:xfrm>
                <a:off x="6199766" y="2912780"/>
                <a:ext cx="211817" cy="423634"/>
              </a:xfrm>
              <a:custGeom>
                <a:avLst/>
                <a:gdLst>
                  <a:gd name="T0" fmla="*/ 44 w 47"/>
                  <a:gd name="T1" fmla="*/ 3 h 94"/>
                  <a:gd name="T2" fmla="*/ 43 w 47"/>
                  <a:gd name="T3" fmla="*/ 9 h 94"/>
                  <a:gd name="T4" fmla="*/ 42 w 47"/>
                  <a:gd name="T5" fmla="*/ 15 h 94"/>
                  <a:gd name="T6" fmla="*/ 44 w 47"/>
                  <a:gd name="T7" fmla="*/ 27 h 94"/>
                  <a:gd name="T8" fmla="*/ 45 w 47"/>
                  <a:gd name="T9" fmla="*/ 33 h 94"/>
                  <a:gd name="T10" fmla="*/ 42 w 47"/>
                  <a:gd name="T11" fmla="*/ 71 h 94"/>
                  <a:gd name="T12" fmla="*/ 19 w 47"/>
                  <a:gd name="T13" fmla="*/ 90 h 94"/>
                  <a:gd name="T14" fmla="*/ 3 w 47"/>
                  <a:gd name="T15" fmla="*/ 91 h 94"/>
                  <a:gd name="T16" fmla="*/ 0 w 47"/>
                  <a:gd name="T17" fmla="*/ 93 h 94"/>
                  <a:gd name="T18" fmla="*/ 44 w 47"/>
                  <a:gd name="T19" fmla="*/ 0 h 94"/>
                  <a:gd name="T20" fmla="*/ 44 w 47"/>
                  <a:gd name="T2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94">
                    <a:moveTo>
                      <a:pt x="44" y="3"/>
                    </a:moveTo>
                    <a:cubicBezTo>
                      <a:pt x="44" y="5"/>
                      <a:pt x="43" y="7"/>
                      <a:pt x="43" y="9"/>
                    </a:cubicBezTo>
                    <a:cubicBezTo>
                      <a:pt x="43" y="11"/>
                      <a:pt x="42" y="13"/>
                      <a:pt x="42" y="15"/>
                    </a:cubicBezTo>
                    <a:cubicBezTo>
                      <a:pt x="42" y="19"/>
                      <a:pt x="43" y="23"/>
                      <a:pt x="44" y="27"/>
                    </a:cubicBezTo>
                    <a:cubicBezTo>
                      <a:pt x="44" y="29"/>
                      <a:pt x="45" y="31"/>
                      <a:pt x="45" y="33"/>
                    </a:cubicBezTo>
                    <a:cubicBezTo>
                      <a:pt x="46" y="45"/>
                      <a:pt x="47" y="59"/>
                      <a:pt x="42" y="71"/>
                    </a:cubicBezTo>
                    <a:cubicBezTo>
                      <a:pt x="37" y="83"/>
                      <a:pt x="29" y="88"/>
                      <a:pt x="19" y="90"/>
                    </a:cubicBezTo>
                    <a:cubicBezTo>
                      <a:pt x="13" y="90"/>
                      <a:pt x="4" y="90"/>
                      <a:pt x="3" y="91"/>
                    </a:cubicBezTo>
                    <a:cubicBezTo>
                      <a:pt x="1" y="92"/>
                      <a:pt x="1" y="94"/>
                      <a:pt x="0" y="93"/>
                    </a:cubicBezTo>
                    <a:cubicBezTo>
                      <a:pt x="44" y="0"/>
                      <a:pt x="44" y="0"/>
                      <a:pt x="44" y="0"/>
                    </a:cubicBezTo>
                    <a:cubicBezTo>
                      <a:pt x="45" y="0"/>
                      <a:pt x="45" y="2"/>
                      <a:pt x="44" y="3"/>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00" name="Freeform 199"/>
              <p:cNvSpPr>
                <a:spLocks/>
              </p:cNvSpPr>
              <p:nvPr/>
            </p:nvSpPr>
            <p:spPr bwMode="auto">
              <a:xfrm>
                <a:off x="6127658" y="2908273"/>
                <a:ext cx="270405" cy="423634"/>
              </a:xfrm>
              <a:custGeom>
                <a:avLst/>
                <a:gdLst>
                  <a:gd name="T0" fmla="*/ 6 w 60"/>
                  <a:gd name="T1" fmla="*/ 48 h 94"/>
                  <a:gd name="T2" fmla="*/ 34 w 60"/>
                  <a:gd name="T3" fmla="*/ 22 h 94"/>
                  <a:gd name="T4" fmla="*/ 40 w 60"/>
                  <a:gd name="T5" fmla="*/ 19 h 94"/>
                  <a:gd name="T6" fmla="*/ 50 w 60"/>
                  <a:gd name="T7" fmla="*/ 12 h 94"/>
                  <a:gd name="T8" fmla="*/ 54 w 60"/>
                  <a:gd name="T9" fmla="*/ 8 h 94"/>
                  <a:gd name="T10" fmla="*/ 57 w 60"/>
                  <a:gd name="T11" fmla="*/ 3 h 94"/>
                  <a:gd name="T12" fmla="*/ 60 w 60"/>
                  <a:gd name="T13" fmla="*/ 1 h 94"/>
                  <a:gd name="T14" fmla="*/ 60 w 60"/>
                  <a:gd name="T15" fmla="*/ 1 h 94"/>
                  <a:gd name="T16" fmla="*/ 16 w 60"/>
                  <a:gd name="T17" fmla="*/ 94 h 94"/>
                  <a:gd name="T18" fmla="*/ 16 w 60"/>
                  <a:gd name="T19" fmla="*/ 91 h 94"/>
                  <a:gd name="T20" fmla="*/ 7 w 60"/>
                  <a:gd name="T21" fmla="*/ 78 h 94"/>
                  <a:gd name="T22" fmla="*/ 6 w 60"/>
                  <a:gd name="T23" fmla="*/ 4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94">
                    <a:moveTo>
                      <a:pt x="6" y="48"/>
                    </a:moveTo>
                    <a:cubicBezTo>
                      <a:pt x="13" y="36"/>
                      <a:pt x="24" y="28"/>
                      <a:pt x="34" y="22"/>
                    </a:cubicBezTo>
                    <a:cubicBezTo>
                      <a:pt x="36" y="21"/>
                      <a:pt x="38" y="20"/>
                      <a:pt x="40" y="19"/>
                    </a:cubicBezTo>
                    <a:cubicBezTo>
                      <a:pt x="43" y="17"/>
                      <a:pt x="47" y="15"/>
                      <a:pt x="50" y="12"/>
                    </a:cubicBezTo>
                    <a:cubicBezTo>
                      <a:pt x="51" y="11"/>
                      <a:pt x="53" y="9"/>
                      <a:pt x="54" y="8"/>
                    </a:cubicBezTo>
                    <a:cubicBezTo>
                      <a:pt x="55" y="6"/>
                      <a:pt x="56" y="5"/>
                      <a:pt x="57" y="3"/>
                    </a:cubicBezTo>
                    <a:cubicBezTo>
                      <a:pt x="58" y="3"/>
                      <a:pt x="59" y="0"/>
                      <a:pt x="60" y="1"/>
                    </a:cubicBezTo>
                    <a:cubicBezTo>
                      <a:pt x="60" y="1"/>
                      <a:pt x="60" y="1"/>
                      <a:pt x="60" y="1"/>
                    </a:cubicBezTo>
                    <a:cubicBezTo>
                      <a:pt x="16" y="94"/>
                      <a:pt x="16" y="94"/>
                      <a:pt x="16" y="94"/>
                    </a:cubicBezTo>
                    <a:cubicBezTo>
                      <a:pt x="15" y="94"/>
                      <a:pt x="16" y="93"/>
                      <a:pt x="16" y="91"/>
                    </a:cubicBezTo>
                    <a:cubicBezTo>
                      <a:pt x="16" y="88"/>
                      <a:pt x="10" y="82"/>
                      <a:pt x="7" y="78"/>
                    </a:cubicBezTo>
                    <a:cubicBezTo>
                      <a:pt x="2" y="69"/>
                      <a:pt x="0" y="59"/>
                      <a:pt x="6" y="48"/>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42" name="apple"/>
            <p:cNvGrpSpPr/>
            <p:nvPr/>
          </p:nvGrpSpPr>
          <p:grpSpPr>
            <a:xfrm>
              <a:off x="4756363" y="2627179"/>
              <a:ext cx="270405" cy="270404"/>
              <a:chOff x="4446643" y="2750537"/>
              <a:chExt cx="270405" cy="270404"/>
            </a:xfrm>
          </p:grpSpPr>
          <p:sp>
            <p:nvSpPr>
              <p:cNvPr id="197" name="Freeform 196"/>
              <p:cNvSpPr>
                <a:spLocks/>
              </p:cNvSpPr>
              <p:nvPr/>
            </p:nvSpPr>
            <p:spPr bwMode="auto">
              <a:xfrm>
                <a:off x="4451150" y="2764057"/>
                <a:ext cx="265898" cy="256884"/>
              </a:xfrm>
              <a:custGeom>
                <a:avLst/>
                <a:gdLst>
                  <a:gd name="T0" fmla="*/ 3 w 59"/>
                  <a:gd name="T1" fmla="*/ 55 h 57"/>
                  <a:gd name="T2" fmla="*/ 6 w 59"/>
                  <a:gd name="T3" fmla="*/ 53 h 57"/>
                  <a:gd name="T4" fmla="*/ 11 w 59"/>
                  <a:gd name="T5" fmla="*/ 51 h 57"/>
                  <a:gd name="T6" fmla="*/ 19 w 59"/>
                  <a:gd name="T7" fmla="*/ 49 h 57"/>
                  <a:gd name="T8" fmla="*/ 24 w 59"/>
                  <a:gd name="T9" fmla="*/ 48 h 57"/>
                  <a:gd name="T10" fmla="*/ 50 w 59"/>
                  <a:gd name="T11" fmla="*/ 36 h 57"/>
                  <a:gd name="T12" fmla="*/ 57 w 59"/>
                  <a:gd name="T13" fmla="*/ 14 h 57"/>
                  <a:gd name="T14" fmla="*/ 54 w 59"/>
                  <a:gd name="T15" fmla="*/ 3 h 57"/>
                  <a:gd name="T16" fmla="*/ 55 w 59"/>
                  <a:gd name="T17" fmla="*/ 0 h 57"/>
                  <a:gd name="T18" fmla="*/ 0 w 59"/>
                  <a:gd name="T19" fmla="*/ 56 h 57"/>
                  <a:gd name="T20" fmla="*/ 3 w 59"/>
                  <a:gd name="T21"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7">
                    <a:moveTo>
                      <a:pt x="3" y="55"/>
                    </a:moveTo>
                    <a:cubicBezTo>
                      <a:pt x="4" y="55"/>
                      <a:pt x="5" y="54"/>
                      <a:pt x="6" y="53"/>
                    </a:cubicBezTo>
                    <a:cubicBezTo>
                      <a:pt x="8" y="52"/>
                      <a:pt x="9" y="51"/>
                      <a:pt x="11" y="51"/>
                    </a:cubicBezTo>
                    <a:cubicBezTo>
                      <a:pt x="13" y="50"/>
                      <a:pt x="16" y="49"/>
                      <a:pt x="19" y="49"/>
                    </a:cubicBezTo>
                    <a:cubicBezTo>
                      <a:pt x="21" y="48"/>
                      <a:pt x="23" y="48"/>
                      <a:pt x="24" y="48"/>
                    </a:cubicBezTo>
                    <a:cubicBezTo>
                      <a:pt x="33" y="45"/>
                      <a:pt x="43" y="43"/>
                      <a:pt x="50" y="36"/>
                    </a:cubicBezTo>
                    <a:cubicBezTo>
                      <a:pt x="58" y="29"/>
                      <a:pt x="59" y="21"/>
                      <a:pt x="57" y="14"/>
                    </a:cubicBezTo>
                    <a:cubicBezTo>
                      <a:pt x="56" y="10"/>
                      <a:pt x="54" y="4"/>
                      <a:pt x="54" y="3"/>
                    </a:cubicBezTo>
                    <a:cubicBezTo>
                      <a:pt x="54" y="1"/>
                      <a:pt x="55" y="1"/>
                      <a:pt x="55" y="0"/>
                    </a:cubicBezTo>
                    <a:cubicBezTo>
                      <a:pt x="0" y="56"/>
                      <a:pt x="0" y="56"/>
                      <a:pt x="0" y="56"/>
                    </a:cubicBezTo>
                    <a:cubicBezTo>
                      <a:pt x="1" y="57"/>
                      <a:pt x="2" y="56"/>
                      <a:pt x="3" y="55"/>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8" name="Freeform 197"/>
              <p:cNvSpPr>
                <a:spLocks/>
              </p:cNvSpPr>
              <p:nvPr/>
            </p:nvSpPr>
            <p:spPr bwMode="auto">
              <a:xfrm>
                <a:off x="4446643" y="2750537"/>
                <a:ext cx="252378" cy="265898"/>
              </a:xfrm>
              <a:custGeom>
                <a:avLst/>
                <a:gdLst>
                  <a:gd name="T0" fmla="*/ 20 w 56"/>
                  <a:gd name="T1" fmla="*/ 8 h 59"/>
                  <a:gd name="T2" fmla="*/ 9 w 56"/>
                  <a:gd name="T3" fmla="*/ 35 h 59"/>
                  <a:gd name="T4" fmla="*/ 8 w 56"/>
                  <a:gd name="T5" fmla="*/ 40 h 59"/>
                  <a:gd name="T6" fmla="*/ 6 w 56"/>
                  <a:gd name="T7" fmla="*/ 49 h 59"/>
                  <a:gd name="T8" fmla="*/ 4 w 56"/>
                  <a:gd name="T9" fmla="*/ 53 h 59"/>
                  <a:gd name="T10" fmla="*/ 2 w 56"/>
                  <a:gd name="T11" fmla="*/ 57 h 59"/>
                  <a:gd name="T12" fmla="*/ 1 w 56"/>
                  <a:gd name="T13" fmla="*/ 59 h 59"/>
                  <a:gd name="T14" fmla="*/ 1 w 56"/>
                  <a:gd name="T15" fmla="*/ 59 h 59"/>
                  <a:gd name="T16" fmla="*/ 56 w 56"/>
                  <a:gd name="T17" fmla="*/ 3 h 59"/>
                  <a:gd name="T18" fmla="*/ 53 w 56"/>
                  <a:gd name="T19" fmla="*/ 4 h 59"/>
                  <a:gd name="T20" fmla="*/ 42 w 56"/>
                  <a:gd name="T21" fmla="*/ 1 h 59"/>
                  <a:gd name="T22" fmla="*/ 20 w 56"/>
                  <a:gd name="T23" fmla="*/ 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9">
                    <a:moveTo>
                      <a:pt x="20" y="8"/>
                    </a:moveTo>
                    <a:cubicBezTo>
                      <a:pt x="14" y="16"/>
                      <a:pt x="11" y="26"/>
                      <a:pt x="9" y="35"/>
                    </a:cubicBezTo>
                    <a:cubicBezTo>
                      <a:pt x="9" y="37"/>
                      <a:pt x="9" y="38"/>
                      <a:pt x="8" y="40"/>
                    </a:cubicBezTo>
                    <a:cubicBezTo>
                      <a:pt x="8" y="43"/>
                      <a:pt x="7" y="46"/>
                      <a:pt x="6" y="49"/>
                    </a:cubicBezTo>
                    <a:cubicBezTo>
                      <a:pt x="6" y="50"/>
                      <a:pt x="5" y="52"/>
                      <a:pt x="4" y="53"/>
                    </a:cubicBezTo>
                    <a:cubicBezTo>
                      <a:pt x="4" y="54"/>
                      <a:pt x="3" y="55"/>
                      <a:pt x="2" y="57"/>
                    </a:cubicBezTo>
                    <a:cubicBezTo>
                      <a:pt x="2" y="57"/>
                      <a:pt x="0" y="59"/>
                      <a:pt x="1" y="59"/>
                    </a:cubicBezTo>
                    <a:cubicBezTo>
                      <a:pt x="1" y="59"/>
                      <a:pt x="1" y="59"/>
                      <a:pt x="1" y="59"/>
                    </a:cubicBezTo>
                    <a:cubicBezTo>
                      <a:pt x="56" y="3"/>
                      <a:pt x="56" y="3"/>
                      <a:pt x="56" y="3"/>
                    </a:cubicBezTo>
                    <a:cubicBezTo>
                      <a:pt x="55" y="2"/>
                      <a:pt x="55" y="3"/>
                      <a:pt x="53" y="4"/>
                    </a:cubicBezTo>
                    <a:cubicBezTo>
                      <a:pt x="51" y="4"/>
                      <a:pt x="45" y="2"/>
                      <a:pt x="42" y="1"/>
                    </a:cubicBezTo>
                    <a:cubicBezTo>
                      <a:pt x="34" y="0"/>
                      <a:pt x="26" y="1"/>
                      <a:pt x="20" y="8"/>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43" name="leaf"/>
            <p:cNvGrpSpPr/>
            <p:nvPr/>
          </p:nvGrpSpPr>
          <p:grpSpPr>
            <a:xfrm>
              <a:off x="5090996" y="2875798"/>
              <a:ext cx="527290" cy="721078"/>
              <a:chOff x="4906330" y="2840672"/>
              <a:chExt cx="527290" cy="721078"/>
            </a:xfrm>
          </p:grpSpPr>
          <p:sp>
            <p:nvSpPr>
              <p:cNvPr id="191" name="Freeform 190"/>
              <p:cNvSpPr>
                <a:spLocks/>
              </p:cNvSpPr>
              <p:nvPr/>
            </p:nvSpPr>
            <p:spPr bwMode="auto">
              <a:xfrm>
                <a:off x="4919851" y="2845178"/>
                <a:ext cx="513769" cy="716572"/>
              </a:xfrm>
              <a:custGeom>
                <a:avLst/>
                <a:gdLst>
                  <a:gd name="T0" fmla="*/ 4 w 114"/>
                  <a:gd name="T1" fmla="*/ 155 h 159"/>
                  <a:gd name="T2" fmla="*/ 11 w 114"/>
                  <a:gd name="T3" fmla="*/ 147 h 159"/>
                  <a:gd name="T4" fmla="*/ 20 w 114"/>
                  <a:gd name="T5" fmla="*/ 140 h 159"/>
                  <a:gd name="T6" fmla="*/ 39 w 114"/>
                  <a:gd name="T7" fmla="*/ 130 h 159"/>
                  <a:gd name="T8" fmla="*/ 49 w 114"/>
                  <a:gd name="T9" fmla="*/ 125 h 159"/>
                  <a:gd name="T10" fmla="*/ 102 w 114"/>
                  <a:gd name="T11" fmla="*/ 83 h 159"/>
                  <a:gd name="T12" fmla="*/ 105 w 114"/>
                  <a:gd name="T13" fmla="*/ 30 h 159"/>
                  <a:gd name="T14" fmla="*/ 91 w 114"/>
                  <a:gd name="T15" fmla="*/ 6 h 159"/>
                  <a:gd name="T16" fmla="*/ 91 w 114"/>
                  <a:gd name="T17" fmla="*/ 0 h 159"/>
                  <a:gd name="T18" fmla="*/ 0 w 114"/>
                  <a:gd name="T19" fmla="*/ 158 h 159"/>
                  <a:gd name="T20" fmla="*/ 4 w 114"/>
                  <a:gd name="T21" fmla="*/ 15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59">
                    <a:moveTo>
                      <a:pt x="4" y="155"/>
                    </a:moveTo>
                    <a:cubicBezTo>
                      <a:pt x="7" y="152"/>
                      <a:pt x="9" y="150"/>
                      <a:pt x="11" y="147"/>
                    </a:cubicBezTo>
                    <a:cubicBezTo>
                      <a:pt x="14" y="144"/>
                      <a:pt x="17" y="142"/>
                      <a:pt x="20" y="140"/>
                    </a:cubicBezTo>
                    <a:cubicBezTo>
                      <a:pt x="26" y="136"/>
                      <a:pt x="32" y="133"/>
                      <a:pt x="39" y="130"/>
                    </a:cubicBezTo>
                    <a:cubicBezTo>
                      <a:pt x="42" y="128"/>
                      <a:pt x="46" y="127"/>
                      <a:pt x="49" y="125"/>
                    </a:cubicBezTo>
                    <a:cubicBezTo>
                      <a:pt x="68" y="115"/>
                      <a:pt x="88" y="103"/>
                      <a:pt x="102" y="83"/>
                    </a:cubicBezTo>
                    <a:cubicBezTo>
                      <a:pt x="114" y="64"/>
                      <a:pt x="112" y="46"/>
                      <a:pt x="105" y="30"/>
                    </a:cubicBezTo>
                    <a:cubicBezTo>
                      <a:pt x="100" y="22"/>
                      <a:pt x="91" y="9"/>
                      <a:pt x="91" y="6"/>
                    </a:cubicBezTo>
                    <a:cubicBezTo>
                      <a:pt x="91" y="3"/>
                      <a:pt x="93" y="1"/>
                      <a:pt x="91" y="0"/>
                    </a:cubicBezTo>
                    <a:cubicBezTo>
                      <a:pt x="0" y="158"/>
                      <a:pt x="0" y="158"/>
                      <a:pt x="0" y="158"/>
                    </a:cubicBezTo>
                    <a:cubicBezTo>
                      <a:pt x="1" y="159"/>
                      <a:pt x="3" y="156"/>
                      <a:pt x="4" y="155"/>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2" name="Freeform 191"/>
              <p:cNvSpPr>
                <a:spLocks/>
              </p:cNvSpPr>
              <p:nvPr/>
            </p:nvSpPr>
            <p:spPr bwMode="auto">
              <a:xfrm>
                <a:off x="4906330" y="2840672"/>
                <a:ext cx="423634" cy="716572"/>
              </a:xfrm>
              <a:custGeom>
                <a:avLst/>
                <a:gdLst>
                  <a:gd name="T0" fmla="*/ 16 w 94"/>
                  <a:gd name="T1" fmla="*/ 33 h 159"/>
                  <a:gd name="T2" fmla="*/ 6 w 94"/>
                  <a:gd name="T3" fmla="*/ 100 h 159"/>
                  <a:gd name="T4" fmla="*/ 7 w 94"/>
                  <a:gd name="T5" fmla="*/ 111 h 159"/>
                  <a:gd name="T6" fmla="*/ 8 w 94"/>
                  <a:gd name="T7" fmla="*/ 133 h 159"/>
                  <a:gd name="T8" fmla="*/ 6 w 94"/>
                  <a:gd name="T9" fmla="*/ 143 h 159"/>
                  <a:gd name="T10" fmla="*/ 3 w 94"/>
                  <a:gd name="T11" fmla="*/ 153 h 159"/>
                  <a:gd name="T12" fmla="*/ 3 w 94"/>
                  <a:gd name="T13" fmla="*/ 159 h 159"/>
                  <a:gd name="T14" fmla="*/ 3 w 94"/>
                  <a:gd name="T15" fmla="*/ 159 h 159"/>
                  <a:gd name="T16" fmla="*/ 94 w 94"/>
                  <a:gd name="T17" fmla="*/ 1 h 159"/>
                  <a:gd name="T18" fmla="*/ 89 w 94"/>
                  <a:gd name="T19" fmla="*/ 4 h 159"/>
                  <a:gd name="T20" fmla="*/ 61 w 94"/>
                  <a:gd name="T21" fmla="*/ 4 h 159"/>
                  <a:gd name="T22" fmla="*/ 16 w 94"/>
                  <a:gd name="T23" fmla="*/ 3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59">
                    <a:moveTo>
                      <a:pt x="16" y="33"/>
                    </a:moveTo>
                    <a:cubicBezTo>
                      <a:pt x="6" y="55"/>
                      <a:pt x="6" y="78"/>
                      <a:pt x="6" y="100"/>
                    </a:cubicBezTo>
                    <a:cubicBezTo>
                      <a:pt x="7" y="103"/>
                      <a:pt x="7" y="107"/>
                      <a:pt x="7" y="111"/>
                    </a:cubicBezTo>
                    <a:cubicBezTo>
                      <a:pt x="8" y="118"/>
                      <a:pt x="9" y="125"/>
                      <a:pt x="8" y="133"/>
                    </a:cubicBezTo>
                    <a:cubicBezTo>
                      <a:pt x="8" y="136"/>
                      <a:pt x="7" y="140"/>
                      <a:pt x="6" y="143"/>
                    </a:cubicBezTo>
                    <a:cubicBezTo>
                      <a:pt x="5" y="146"/>
                      <a:pt x="4" y="150"/>
                      <a:pt x="3" y="153"/>
                    </a:cubicBezTo>
                    <a:cubicBezTo>
                      <a:pt x="3" y="154"/>
                      <a:pt x="0" y="158"/>
                      <a:pt x="3" y="159"/>
                    </a:cubicBezTo>
                    <a:cubicBezTo>
                      <a:pt x="3" y="159"/>
                      <a:pt x="3" y="159"/>
                      <a:pt x="3" y="159"/>
                    </a:cubicBezTo>
                    <a:cubicBezTo>
                      <a:pt x="94" y="1"/>
                      <a:pt x="94" y="1"/>
                      <a:pt x="94" y="1"/>
                    </a:cubicBezTo>
                    <a:cubicBezTo>
                      <a:pt x="92" y="0"/>
                      <a:pt x="93" y="2"/>
                      <a:pt x="89" y="4"/>
                    </a:cubicBezTo>
                    <a:cubicBezTo>
                      <a:pt x="85" y="6"/>
                      <a:pt x="70" y="3"/>
                      <a:pt x="61" y="4"/>
                    </a:cubicBezTo>
                    <a:cubicBezTo>
                      <a:pt x="43" y="5"/>
                      <a:pt x="27" y="13"/>
                      <a:pt x="16" y="33"/>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44" name="apple"/>
            <p:cNvGrpSpPr/>
            <p:nvPr/>
          </p:nvGrpSpPr>
          <p:grpSpPr>
            <a:xfrm>
              <a:off x="5221025" y="1437719"/>
              <a:ext cx="144216" cy="148722"/>
              <a:chOff x="4987452" y="1472875"/>
              <a:chExt cx="144216" cy="148722"/>
            </a:xfrm>
          </p:grpSpPr>
          <p:sp>
            <p:nvSpPr>
              <p:cNvPr id="189" name="Freeform 188"/>
              <p:cNvSpPr>
                <a:spLocks/>
              </p:cNvSpPr>
              <p:nvPr/>
            </p:nvSpPr>
            <p:spPr bwMode="auto">
              <a:xfrm>
                <a:off x="4987452" y="1481888"/>
                <a:ext cx="144216" cy="139709"/>
              </a:xfrm>
              <a:custGeom>
                <a:avLst/>
                <a:gdLst>
                  <a:gd name="T0" fmla="*/ 2 w 32"/>
                  <a:gd name="T1" fmla="*/ 30 h 31"/>
                  <a:gd name="T2" fmla="*/ 4 w 32"/>
                  <a:gd name="T3" fmla="*/ 28 h 31"/>
                  <a:gd name="T4" fmla="*/ 6 w 32"/>
                  <a:gd name="T5" fmla="*/ 27 h 31"/>
                  <a:gd name="T6" fmla="*/ 11 w 32"/>
                  <a:gd name="T7" fmla="*/ 26 h 31"/>
                  <a:gd name="T8" fmla="*/ 13 w 32"/>
                  <a:gd name="T9" fmla="*/ 26 h 31"/>
                  <a:gd name="T10" fmla="*/ 27 w 32"/>
                  <a:gd name="T11" fmla="*/ 19 h 31"/>
                  <a:gd name="T12" fmla="*/ 31 w 32"/>
                  <a:gd name="T13" fmla="*/ 8 h 31"/>
                  <a:gd name="T14" fmla="*/ 29 w 32"/>
                  <a:gd name="T15" fmla="*/ 1 h 31"/>
                  <a:gd name="T16" fmla="*/ 30 w 32"/>
                  <a:gd name="T17" fmla="*/ 0 h 31"/>
                  <a:gd name="T18" fmla="*/ 0 w 32"/>
                  <a:gd name="T19" fmla="*/ 30 h 31"/>
                  <a:gd name="T20" fmla="*/ 2 w 32"/>
                  <a:gd name="T2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31">
                    <a:moveTo>
                      <a:pt x="2" y="30"/>
                    </a:moveTo>
                    <a:cubicBezTo>
                      <a:pt x="2" y="29"/>
                      <a:pt x="3" y="29"/>
                      <a:pt x="4" y="28"/>
                    </a:cubicBezTo>
                    <a:cubicBezTo>
                      <a:pt x="4" y="28"/>
                      <a:pt x="5" y="28"/>
                      <a:pt x="6" y="27"/>
                    </a:cubicBezTo>
                    <a:cubicBezTo>
                      <a:pt x="7" y="27"/>
                      <a:pt x="9" y="26"/>
                      <a:pt x="11" y="26"/>
                    </a:cubicBezTo>
                    <a:cubicBezTo>
                      <a:pt x="12" y="26"/>
                      <a:pt x="12" y="26"/>
                      <a:pt x="13" y="26"/>
                    </a:cubicBezTo>
                    <a:cubicBezTo>
                      <a:pt x="18" y="25"/>
                      <a:pt x="23" y="23"/>
                      <a:pt x="27" y="19"/>
                    </a:cubicBezTo>
                    <a:cubicBezTo>
                      <a:pt x="31" y="16"/>
                      <a:pt x="32" y="12"/>
                      <a:pt x="31" y="8"/>
                    </a:cubicBezTo>
                    <a:cubicBezTo>
                      <a:pt x="30" y="6"/>
                      <a:pt x="29" y="2"/>
                      <a:pt x="29" y="1"/>
                    </a:cubicBezTo>
                    <a:cubicBezTo>
                      <a:pt x="29" y="1"/>
                      <a:pt x="30" y="0"/>
                      <a:pt x="30" y="0"/>
                    </a:cubicBezTo>
                    <a:cubicBezTo>
                      <a:pt x="0" y="30"/>
                      <a:pt x="0" y="30"/>
                      <a:pt x="0" y="30"/>
                    </a:cubicBezTo>
                    <a:cubicBezTo>
                      <a:pt x="1" y="31"/>
                      <a:pt x="1" y="30"/>
                      <a:pt x="2" y="30"/>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0" name="Freeform 189"/>
              <p:cNvSpPr>
                <a:spLocks/>
              </p:cNvSpPr>
              <p:nvPr/>
            </p:nvSpPr>
            <p:spPr bwMode="auto">
              <a:xfrm>
                <a:off x="4987452" y="1472875"/>
                <a:ext cx="135202" cy="144216"/>
              </a:xfrm>
              <a:custGeom>
                <a:avLst/>
                <a:gdLst>
                  <a:gd name="T0" fmla="*/ 10 w 30"/>
                  <a:gd name="T1" fmla="*/ 5 h 32"/>
                  <a:gd name="T2" fmla="*/ 5 w 30"/>
                  <a:gd name="T3" fmla="*/ 19 h 32"/>
                  <a:gd name="T4" fmla="*/ 4 w 30"/>
                  <a:gd name="T5" fmla="*/ 22 h 32"/>
                  <a:gd name="T6" fmla="*/ 3 w 30"/>
                  <a:gd name="T7" fmla="*/ 27 h 32"/>
                  <a:gd name="T8" fmla="*/ 2 w 30"/>
                  <a:gd name="T9" fmla="*/ 29 h 32"/>
                  <a:gd name="T10" fmla="*/ 1 w 30"/>
                  <a:gd name="T11" fmla="*/ 31 h 32"/>
                  <a:gd name="T12" fmla="*/ 0 w 30"/>
                  <a:gd name="T13" fmla="*/ 32 h 32"/>
                  <a:gd name="T14" fmla="*/ 0 w 30"/>
                  <a:gd name="T15" fmla="*/ 32 h 32"/>
                  <a:gd name="T16" fmla="*/ 30 w 30"/>
                  <a:gd name="T17" fmla="*/ 2 h 32"/>
                  <a:gd name="T18" fmla="*/ 28 w 30"/>
                  <a:gd name="T19" fmla="*/ 3 h 32"/>
                  <a:gd name="T20" fmla="*/ 22 w 30"/>
                  <a:gd name="T21" fmla="*/ 1 h 32"/>
                  <a:gd name="T22" fmla="*/ 10 w 30"/>
                  <a:gd name="T23"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2">
                    <a:moveTo>
                      <a:pt x="10" y="5"/>
                    </a:moveTo>
                    <a:cubicBezTo>
                      <a:pt x="7" y="9"/>
                      <a:pt x="6" y="14"/>
                      <a:pt x="5" y="19"/>
                    </a:cubicBezTo>
                    <a:cubicBezTo>
                      <a:pt x="4" y="20"/>
                      <a:pt x="4" y="21"/>
                      <a:pt x="4" y="22"/>
                    </a:cubicBezTo>
                    <a:cubicBezTo>
                      <a:pt x="4" y="23"/>
                      <a:pt x="4" y="25"/>
                      <a:pt x="3" y="27"/>
                    </a:cubicBezTo>
                    <a:cubicBezTo>
                      <a:pt x="3" y="28"/>
                      <a:pt x="2" y="28"/>
                      <a:pt x="2" y="29"/>
                    </a:cubicBezTo>
                    <a:cubicBezTo>
                      <a:pt x="2" y="30"/>
                      <a:pt x="1" y="30"/>
                      <a:pt x="1" y="31"/>
                    </a:cubicBezTo>
                    <a:cubicBezTo>
                      <a:pt x="1" y="31"/>
                      <a:pt x="0" y="32"/>
                      <a:pt x="0" y="32"/>
                    </a:cubicBezTo>
                    <a:cubicBezTo>
                      <a:pt x="0" y="32"/>
                      <a:pt x="0" y="32"/>
                      <a:pt x="0" y="32"/>
                    </a:cubicBezTo>
                    <a:cubicBezTo>
                      <a:pt x="30" y="2"/>
                      <a:pt x="30" y="2"/>
                      <a:pt x="30" y="2"/>
                    </a:cubicBezTo>
                    <a:cubicBezTo>
                      <a:pt x="29" y="2"/>
                      <a:pt x="29" y="2"/>
                      <a:pt x="28" y="3"/>
                    </a:cubicBezTo>
                    <a:cubicBezTo>
                      <a:pt x="27" y="3"/>
                      <a:pt x="24" y="1"/>
                      <a:pt x="22" y="1"/>
                    </a:cubicBezTo>
                    <a:cubicBezTo>
                      <a:pt x="18" y="0"/>
                      <a:pt x="14" y="1"/>
                      <a:pt x="10" y="5"/>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45" name="apple"/>
            <p:cNvGrpSpPr/>
            <p:nvPr/>
          </p:nvGrpSpPr>
          <p:grpSpPr>
            <a:xfrm>
              <a:off x="6359645" y="1827979"/>
              <a:ext cx="139709" cy="148722"/>
              <a:chOff x="6213286" y="1892002"/>
              <a:chExt cx="139709" cy="148722"/>
            </a:xfrm>
          </p:grpSpPr>
          <p:sp>
            <p:nvSpPr>
              <p:cNvPr id="183" name="Freeform 182"/>
              <p:cNvSpPr>
                <a:spLocks/>
              </p:cNvSpPr>
              <p:nvPr/>
            </p:nvSpPr>
            <p:spPr bwMode="auto">
              <a:xfrm>
                <a:off x="6213286" y="1901015"/>
                <a:ext cx="139709" cy="139709"/>
              </a:xfrm>
              <a:custGeom>
                <a:avLst/>
                <a:gdLst>
                  <a:gd name="T0" fmla="*/ 1 w 31"/>
                  <a:gd name="T1" fmla="*/ 30 h 31"/>
                  <a:gd name="T2" fmla="*/ 3 w 31"/>
                  <a:gd name="T3" fmla="*/ 29 h 31"/>
                  <a:gd name="T4" fmla="*/ 6 w 31"/>
                  <a:gd name="T5" fmla="*/ 28 h 31"/>
                  <a:gd name="T6" fmla="*/ 10 w 31"/>
                  <a:gd name="T7" fmla="*/ 26 h 31"/>
                  <a:gd name="T8" fmla="*/ 13 w 31"/>
                  <a:gd name="T9" fmla="*/ 26 h 31"/>
                  <a:gd name="T10" fmla="*/ 27 w 31"/>
                  <a:gd name="T11" fmla="*/ 19 h 31"/>
                  <a:gd name="T12" fmla="*/ 31 w 31"/>
                  <a:gd name="T13" fmla="*/ 8 h 31"/>
                  <a:gd name="T14" fmla="*/ 29 w 31"/>
                  <a:gd name="T15" fmla="*/ 2 h 31"/>
                  <a:gd name="T16" fmla="*/ 29 w 31"/>
                  <a:gd name="T17" fmla="*/ 0 h 31"/>
                  <a:gd name="T18" fmla="*/ 0 w 31"/>
                  <a:gd name="T19" fmla="*/ 30 h 31"/>
                  <a:gd name="T20" fmla="*/ 1 w 31"/>
                  <a:gd name="T2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1">
                    <a:moveTo>
                      <a:pt x="1" y="30"/>
                    </a:moveTo>
                    <a:cubicBezTo>
                      <a:pt x="2" y="30"/>
                      <a:pt x="3" y="29"/>
                      <a:pt x="3" y="29"/>
                    </a:cubicBezTo>
                    <a:cubicBezTo>
                      <a:pt x="4" y="28"/>
                      <a:pt x="5" y="28"/>
                      <a:pt x="6" y="28"/>
                    </a:cubicBezTo>
                    <a:cubicBezTo>
                      <a:pt x="7" y="27"/>
                      <a:pt x="9" y="27"/>
                      <a:pt x="10" y="26"/>
                    </a:cubicBezTo>
                    <a:cubicBezTo>
                      <a:pt x="11" y="26"/>
                      <a:pt x="12" y="26"/>
                      <a:pt x="13" y="26"/>
                    </a:cubicBezTo>
                    <a:cubicBezTo>
                      <a:pt x="18" y="25"/>
                      <a:pt x="23" y="23"/>
                      <a:pt x="27" y="19"/>
                    </a:cubicBezTo>
                    <a:cubicBezTo>
                      <a:pt x="31" y="16"/>
                      <a:pt x="31" y="12"/>
                      <a:pt x="31" y="8"/>
                    </a:cubicBezTo>
                    <a:cubicBezTo>
                      <a:pt x="30" y="6"/>
                      <a:pt x="29" y="2"/>
                      <a:pt x="29" y="2"/>
                    </a:cubicBezTo>
                    <a:cubicBezTo>
                      <a:pt x="29" y="1"/>
                      <a:pt x="30" y="1"/>
                      <a:pt x="29" y="0"/>
                    </a:cubicBezTo>
                    <a:cubicBezTo>
                      <a:pt x="0" y="30"/>
                      <a:pt x="0" y="30"/>
                      <a:pt x="0" y="30"/>
                    </a:cubicBezTo>
                    <a:cubicBezTo>
                      <a:pt x="0" y="31"/>
                      <a:pt x="1" y="30"/>
                      <a:pt x="1" y="30"/>
                    </a:cubicBezTo>
                    <a:close/>
                  </a:path>
                </a:pathLst>
              </a:custGeom>
              <a:solidFill>
                <a:srgbClr val="3B9137">
                  <a:lumMod val="75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84" name="Freeform 183"/>
              <p:cNvSpPr>
                <a:spLocks/>
              </p:cNvSpPr>
              <p:nvPr/>
            </p:nvSpPr>
            <p:spPr bwMode="auto">
              <a:xfrm>
                <a:off x="6213286" y="1892002"/>
                <a:ext cx="130696" cy="144216"/>
              </a:xfrm>
              <a:custGeom>
                <a:avLst/>
                <a:gdLst>
                  <a:gd name="T0" fmla="*/ 10 w 29"/>
                  <a:gd name="T1" fmla="*/ 5 h 32"/>
                  <a:gd name="T2" fmla="*/ 4 w 29"/>
                  <a:gd name="T3" fmla="*/ 19 h 32"/>
                  <a:gd name="T4" fmla="*/ 4 w 29"/>
                  <a:gd name="T5" fmla="*/ 22 h 32"/>
                  <a:gd name="T6" fmla="*/ 3 w 29"/>
                  <a:gd name="T7" fmla="*/ 27 h 32"/>
                  <a:gd name="T8" fmla="*/ 2 w 29"/>
                  <a:gd name="T9" fmla="*/ 29 h 32"/>
                  <a:gd name="T10" fmla="*/ 1 w 29"/>
                  <a:gd name="T11" fmla="*/ 31 h 32"/>
                  <a:gd name="T12" fmla="*/ 0 w 29"/>
                  <a:gd name="T13" fmla="*/ 32 h 32"/>
                  <a:gd name="T14" fmla="*/ 0 w 29"/>
                  <a:gd name="T15" fmla="*/ 32 h 32"/>
                  <a:gd name="T16" fmla="*/ 29 w 29"/>
                  <a:gd name="T17" fmla="*/ 2 h 32"/>
                  <a:gd name="T18" fmla="*/ 28 w 29"/>
                  <a:gd name="T19" fmla="*/ 3 h 32"/>
                  <a:gd name="T20" fmla="*/ 22 w 29"/>
                  <a:gd name="T21" fmla="*/ 1 h 32"/>
                  <a:gd name="T22" fmla="*/ 10 w 29"/>
                  <a:gd name="T23"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32">
                    <a:moveTo>
                      <a:pt x="10" y="5"/>
                    </a:moveTo>
                    <a:cubicBezTo>
                      <a:pt x="7" y="9"/>
                      <a:pt x="5" y="15"/>
                      <a:pt x="4" y="19"/>
                    </a:cubicBezTo>
                    <a:cubicBezTo>
                      <a:pt x="4" y="20"/>
                      <a:pt x="4" y="21"/>
                      <a:pt x="4" y="22"/>
                    </a:cubicBezTo>
                    <a:cubicBezTo>
                      <a:pt x="4" y="24"/>
                      <a:pt x="3" y="25"/>
                      <a:pt x="3" y="27"/>
                    </a:cubicBezTo>
                    <a:cubicBezTo>
                      <a:pt x="2" y="28"/>
                      <a:pt x="2" y="28"/>
                      <a:pt x="2" y="29"/>
                    </a:cubicBezTo>
                    <a:cubicBezTo>
                      <a:pt x="1" y="30"/>
                      <a:pt x="1" y="30"/>
                      <a:pt x="1" y="31"/>
                    </a:cubicBezTo>
                    <a:cubicBezTo>
                      <a:pt x="0" y="31"/>
                      <a:pt x="0" y="32"/>
                      <a:pt x="0" y="32"/>
                    </a:cubicBezTo>
                    <a:cubicBezTo>
                      <a:pt x="0" y="32"/>
                      <a:pt x="0" y="32"/>
                      <a:pt x="0" y="32"/>
                    </a:cubicBezTo>
                    <a:cubicBezTo>
                      <a:pt x="29" y="2"/>
                      <a:pt x="29" y="2"/>
                      <a:pt x="29" y="2"/>
                    </a:cubicBezTo>
                    <a:cubicBezTo>
                      <a:pt x="29" y="2"/>
                      <a:pt x="29" y="2"/>
                      <a:pt x="28" y="3"/>
                    </a:cubicBezTo>
                    <a:cubicBezTo>
                      <a:pt x="27" y="3"/>
                      <a:pt x="24" y="2"/>
                      <a:pt x="22" y="1"/>
                    </a:cubicBezTo>
                    <a:cubicBezTo>
                      <a:pt x="18" y="0"/>
                      <a:pt x="14" y="1"/>
                      <a:pt x="10" y="5"/>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46" name="leaf"/>
            <p:cNvGrpSpPr/>
            <p:nvPr/>
          </p:nvGrpSpPr>
          <p:grpSpPr>
            <a:xfrm>
              <a:off x="6569208" y="1787419"/>
              <a:ext cx="297445" cy="292938"/>
              <a:chOff x="6384542" y="1752293"/>
              <a:chExt cx="297445" cy="292938"/>
            </a:xfrm>
          </p:grpSpPr>
          <p:sp>
            <p:nvSpPr>
              <p:cNvPr id="177" name="Freeform 176"/>
              <p:cNvSpPr>
                <a:spLocks/>
              </p:cNvSpPr>
              <p:nvPr/>
            </p:nvSpPr>
            <p:spPr bwMode="auto">
              <a:xfrm>
                <a:off x="6384542" y="1770320"/>
                <a:ext cx="292938" cy="274911"/>
              </a:xfrm>
              <a:custGeom>
                <a:avLst/>
                <a:gdLst>
                  <a:gd name="T0" fmla="*/ 63 w 65"/>
                  <a:gd name="T1" fmla="*/ 59 h 61"/>
                  <a:gd name="T2" fmla="*/ 59 w 65"/>
                  <a:gd name="T3" fmla="*/ 57 h 61"/>
                  <a:gd name="T4" fmla="*/ 54 w 65"/>
                  <a:gd name="T5" fmla="*/ 54 h 61"/>
                  <a:gd name="T6" fmla="*/ 44 w 65"/>
                  <a:gd name="T7" fmla="*/ 52 h 61"/>
                  <a:gd name="T8" fmla="*/ 39 w 65"/>
                  <a:gd name="T9" fmla="*/ 51 h 61"/>
                  <a:gd name="T10" fmla="*/ 10 w 65"/>
                  <a:gd name="T11" fmla="*/ 39 h 61"/>
                  <a:gd name="T12" fmla="*/ 2 w 65"/>
                  <a:gd name="T13" fmla="*/ 15 h 61"/>
                  <a:gd name="T14" fmla="*/ 5 w 65"/>
                  <a:gd name="T15" fmla="*/ 3 h 61"/>
                  <a:gd name="T16" fmla="*/ 4 w 65"/>
                  <a:gd name="T17" fmla="*/ 0 h 61"/>
                  <a:gd name="T18" fmla="*/ 65 w 65"/>
                  <a:gd name="T19" fmla="*/ 60 h 61"/>
                  <a:gd name="T20" fmla="*/ 63 w 65"/>
                  <a:gd name="T21" fmla="*/ 5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1">
                    <a:moveTo>
                      <a:pt x="63" y="59"/>
                    </a:moveTo>
                    <a:cubicBezTo>
                      <a:pt x="61" y="58"/>
                      <a:pt x="60" y="57"/>
                      <a:pt x="59" y="57"/>
                    </a:cubicBezTo>
                    <a:cubicBezTo>
                      <a:pt x="57" y="56"/>
                      <a:pt x="56" y="55"/>
                      <a:pt x="54" y="54"/>
                    </a:cubicBezTo>
                    <a:cubicBezTo>
                      <a:pt x="51" y="53"/>
                      <a:pt x="47" y="53"/>
                      <a:pt x="44" y="52"/>
                    </a:cubicBezTo>
                    <a:cubicBezTo>
                      <a:pt x="42" y="52"/>
                      <a:pt x="41" y="52"/>
                      <a:pt x="39" y="51"/>
                    </a:cubicBezTo>
                    <a:cubicBezTo>
                      <a:pt x="29" y="49"/>
                      <a:pt x="18" y="46"/>
                      <a:pt x="10" y="39"/>
                    </a:cubicBezTo>
                    <a:cubicBezTo>
                      <a:pt x="2" y="32"/>
                      <a:pt x="0" y="24"/>
                      <a:pt x="2" y="15"/>
                    </a:cubicBezTo>
                    <a:cubicBezTo>
                      <a:pt x="3" y="11"/>
                      <a:pt x="5" y="4"/>
                      <a:pt x="5" y="3"/>
                    </a:cubicBezTo>
                    <a:cubicBezTo>
                      <a:pt x="5" y="1"/>
                      <a:pt x="3" y="1"/>
                      <a:pt x="4" y="0"/>
                    </a:cubicBezTo>
                    <a:cubicBezTo>
                      <a:pt x="65" y="60"/>
                      <a:pt x="65" y="60"/>
                      <a:pt x="65" y="60"/>
                    </a:cubicBezTo>
                    <a:cubicBezTo>
                      <a:pt x="65" y="61"/>
                      <a:pt x="63" y="60"/>
                      <a:pt x="63" y="59"/>
                    </a:cubicBezTo>
                    <a:close/>
                  </a:path>
                </a:pathLst>
              </a:custGeom>
              <a:solidFill>
                <a:srgbClr val="3B9137">
                  <a:lumMod val="75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78" name="Freeform 177"/>
              <p:cNvSpPr>
                <a:spLocks/>
              </p:cNvSpPr>
              <p:nvPr/>
            </p:nvSpPr>
            <p:spPr bwMode="auto">
              <a:xfrm>
                <a:off x="6402569" y="1752293"/>
                <a:ext cx="279418" cy="288432"/>
              </a:xfrm>
              <a:custGeom>
                <a:avLst/>
                <a:gdLst>
                  <a:gd name="T0" fmla="*/ 39 w 62"/>
                  <a:gd name="T1" fmla="*/ 9 h 64"/>
                  <a:gd name="T2" fmla="*/ 52 w 62"/>
                  <a:gd name="T3" fmla="*/ 38 h 64"/>
                  <a:gd name="T4" fmla="*/ 53 w 62"/>
                  <a:gd name="T5" fmla="*/ 43 h 64"/>
                  <a:gd name="T6" fmla="*/ 56 w 62"/>
                  <a:gd name="T7" fmla="*/ 53 h 64"/>
                  <a:gd name="T8" fmla="*/ 58 w 62"/>
                  <a:gd name="T9" fmla="*/ 57 h 64"/>
                  <a:gd name="T10" fmla="*/ 60 w 62"/>
                  <a:gd name="T11" fmla="*/ 61 h 64"/>
                  <a:gd name="T12" fmla="*/ 61 w 62"/>
                  <a:gd name="T13" fmla="*/ 64 h 64"/>
                  <a:gd name="T14" fmla="*/ 61 w 62"/>
                  <a:gd name="T15" fmla="*/ 64 h 64"/>
                  <a:gd name="T16" fmla="*/ 0 w 62"/>
                  <a:gd name="T17" fmla="*/ 4 h 64"/>
                  <a:gd name="T18" fmla="*/ 3 w 62"/>
                  <a:gd name="T19" fmla="*/ 5 h 64"/>
                  <a:gd name="T20" fmla="*/ 15 w 62"/>
                  <a:gd name="T21" fmla="*/ 1 h 64"/>
                  <a:gd name="T22" fmla="*/ 39 w 62"/>
                  <a:gd name="T23"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64">
                    <a:moveTo>
                      <a:pt x="39" y="9"/>
                    </a:moveTo>
                    <a:cubicBezTo>
                      <a:pt x="47" y="17"/>
                      <a:pt x="50" y="28"/>
                      <a:pt x="52" y="38"/>
                    </a:cubicBezTo>
                    <a:cubicBezTo>
                      <a:pt x="53" y="39"/>
                      <a:pt x="53" y="41"/>
                      <a:pt x="53" y="43"/>
                    </a:cubicBezTo>
                    <a:cubicBezTo>
                      <a:pt x="54" y="46"/>
                      <a:pt x="54" y="50"/>
                      <a:pt x="56" y="53"/>
                    </a:cubicBezTo>
                    <a:cubicBezTo>
                      <a:pt x="56" y="54"/>
                      <a:pt x="57" y="56"/>
                      <a:pt x="58" y="57"/>
                    </a:cubicBezTo>
                    <a:cubicBezTo>
                      <a:pt x="59" y="59"/>
                      <a:pt x="59" y="60"/>
                      <a:pt x="60" y="61"/>
                    </a:cubicBezTo>
                    <a:cubicBezTo>
                      <a:pt x="61" y="62"/>
                      <a:pt x="62" y="63"/>
                      <a:pt x="61" y="64"/>
                    </a:cubicBezTo>
                    <a:cubicBezTo>
                      <a:pt x="61" y="64"/>
                      <a:pt x="61" y="64"/>
                      <a:pt x="61" y="64"/>
                    </a:cubicBezTo>
                    <a:cubicBezTo>
                      <a:pt x="0" y="4"/>
                      <a:pt x="0" y="4"/>
                      <a:pt x="0" y="4"/>
                    </a:cubicBezTo>
                    <a:cubicBezTo>
                      <a:pt x="1" y="3"/>
                      <a:pt x="1" y="4"/>
                      <a:pt x="3" y="5"/>
                    </a:cubicBezTo>
                    <a:cubicBezTo>
                      <a:pt x="5" y="5"/>
                      <a:pt x="11" y="2"/>
                      <a:pt x="15" y="1"/>
                    </a:cubicBezTo>
                    <a:cubicBezTo>
                      <a:pt x="24" y="0"/>
                      <a:pt x="32" y="1"/>
                      <a:pt x="39" y="9"/>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47" name="apple"/>
            <p:cNvGrpSpPr/>
            <p:nvPr/>
          </p:nvGrpSpPr>
          <p:grpSpPr>
            <a:xfrm>
              <a:off x="6679624" y="3188204"/>
              <a:ext cx="265898" cy="270405"/>
              <a:chOff x="6569318" y="3331907"/>
              <a:chExt cx="265898" cy="270405"/>
            </a:xfrm>
          </p:grpSpPr>
          <p:sp>
            <p:nvSpPr>
              <p:cNvPr id="175" name="Freeform 174"/>
              <p:cNvSpPr>
                <a:spLocks/>
              </p:cNvSpPr>
              <p:nvPr/>
            </p:nvSpPr>
            <p:spPr bwMode="auto">
              <a:xfrm>
                <a:off x="6573825" y="3349934"/>
                <a:ext cx="261391" cy="252378"/>
              </a:xfrm>
              <a:custGeom>
                <a:avLst/>
                <a:gdLst>
                  <a:gd name="T0" fmla="*/ 2 w 58"/>
                  <a:gd name="T1" fmla="*/ 55 h 56"/>
                  <a:gd name="T2" fmla="*/ 6 w 58"/>
                  <a:gd name="T3" fmla="*/ 52 h 56"/>
                  <a:gd name="T4" fmla="*/ 10 w 58"/>
                  <a:gd name="T5" fmla="*/ 50 h 56"/>
                  <a:gd name="T6" fmla="*/ 19 w 58"/>
                  <a:gd name="T7" fmla="*/ 48 h 56"/>
                  <a:gd name="T8" fmla="*/ 24 w 58"/>
                  <a:gd name="T9" fmla="*/ 47 h 56"/>
                  <a:gd name="T10" fmla="*/ 50 w 58"/>
                  <a:gd name="T11" fmla="*/ 35 h 56"/>
                  <a:gd name="T12" fmla="*/ 57 w 58"/>
                  <a:gd name="T13" fmla="*/ 14 h 56"/>
                  <a:gd name="T14" fmla="*/ 53 w 58"/>
                  <a:gd name="T15" fmla="*/ 2 h 56"/>
                  <a:gd name="T16" fmla="*/ 54 w 58"/>
                  <a:gd name="T17" fmla="*/ 0 h 56"/>
                  <a:gd name="T18" fmla="*/ 0 w 58"/>
                  <a:gd name="T19" fmla="*/ 56 h 56"/>
                  <a:gd name="T20" fmla="*/ 2 w 58"/>
                  <a:gd name="T21" fmla="*/ 5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6">
                    <a:moveTo>
                      <a:pt x="2" y="55"/>
                    </a:moveTo>
                    <a:cubicBezTo>
                      <a:pt x="4" y="54"/>
                      <a:pt x="5" y="53"/>
                      <a:pt x="6" y="52"/>
                    </a:cubicBezTo>
                    <a:cubicBezTo>
                      <a:pt x="7" y="51"/>
                      <a:pt x="9" y="51"/>
                      <a:pt x="10" y="50"/>
                    </a:cubicBezTo>
                    <a:cubicBezTo>
                      <a:pt x="13" y="49"/>
                      <a:pt x="16" y="48"/>
                      <a:pt x="19" y="48"/>
                    </a:cubicBezTo>
                    <a:cubicBezTo>
                      <a:pt x="21" y="48"/>
                      <a:pt x="22" y="47"/>
                      <a:pt x="24" y="47"/>
                    </a:cubicBezTo>
                    <a:cubicBezTo>
                      <a:pt x="33" y="45"/>
                      <a:pt x="42" y="42"/>
                      <a:pt x="50" y="35"/>
                    </a:cubicBezTo>
                    <a:cubicBezTo>
                      <a:pt x="57" y="29"/>
                      <a:pt x="58" y="21"/>
                      <a:pt x="57" y="14"/>
                    </a:cubicBezTo>
                    <a:cubicBezTo>
                      <a:pt x="56" y="10"/>
                      <a:pt x="53" y="3"/>
                      <a:pt x="53" y="2"/>
                    </a:cubicBezTo>
                    <a:cubicBezTo>
                      <a:pt x="54" y="1"/>
                      <a:pt x="55" y="0"/>
                      <a:pt x="54" y="0"/>
                    </a:cubicBezTo>
                    <a:cubicBezTo>
                      <a:pt x="0" y="56"/>
                      <a:pt x="0" y="56"/>
                      <a:pt x="0" y="56"/>
                    </a:cubicBezTo>
                    <a:cubicBezTo>
                      <a:pt x="0" y="56"/>
                      <a:pt x="2" y="55"/>
                      <a:pt x="2" y="55"/>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76" name="Freeform 175"/>
              <p:cNvSpPr>
                <a:spLocks/>
              </p:cNvSpPr>
              <p:nvPr/>
            </p:nvSpPr>
            <p:spPr bwMode="auto">
              <a:xfrm>
                <a:off x="6569318" y="3331907"/>
                <a:ext cx="247871" cy="270405"/>
              </a:xfrm>
              <a:custGeom>
                <a:avLst/>
                <a:gdLst>
                  <a:gd name="T0" fmla="*/ 20 w 55"/>
                  <a:gd name="T1" fmla="*/ 9 h 60"/>
                  <a:gd name="T2" fmla="*/ 9 w 55"/>
                  <a:gd name="T3" fmla="*/ 35 h 60"/>
                  <a:gd name="T4" fmla="*/ 8 w 55"/>
                  <a:gd name="T5" fmla="*/ 40 h 60"/>
                  <a:gd name="T6" fmla="*/ 6 w 55"/>
                  <a:gd name="T7" fmla="*/ 49 h 60"/>
                  <a:gd name="T8" fmla="*/ 4 w 55"/>
                  <a:gd name="T9" fmla="*/ 53 h 60"/>
                  <a:gd name="T10" fmla="*/ 2 w 55"/>
                  <a:gd name="T11" fmla="*/ 57 h 60"/>
                  <a:gd name="T12" fmla="*/ 1 w 55"/>
                  <a:gd name="T13" fmla="*/ 60 h 60"/>
                  <a:gd name="T14" fmla="*/ 1 w 55"/>
                  <a:gd name="T15" fmla="*/ 60 h 60"/>
                  <a:gd name="T16" fmla="*/ 55 w 55"/>
                  <a:gd name="T17" fmla="*/ 4 h 60"/>
                  <a:gd name="T18" fmla="*/ 53 w 55"/>
                  <a:gd name="T19" fmla="*/ 4 h 60"/>
                  <a:gd name="T20" fmla="*/ 41 w 55"/>
                  <a:gd name="T21" fmla="*/ 1 h 60"/>
                  <a:gd name="T22" fmla="*/ 20 w 55"/>
                  <a:gd name="T23" fmla="*/ 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60">
                    <a:moveTo>
                      <a:pt x="20" y="9"/>
                    </a:moveTo>
                    <a:cubicBezTo>
                      <a:pt x="13" y="17"/>
                      <a:pt x="11" y="26"/>
                      <a:pt x="9" y="35"/>
                    </a:cubicBezTo>
                    <a:cubicBezTo>
                      <a:pt x="8" y="37"/>
                      <a:pt x="8" y="39"/>
                      <a:pt x="8" y="40"/>
                    </a:cubicBezTo>
                    <a:cubicBezTo>
                      <a:pt x="7" y="43"/>
                      <a:pt x="7" y="46"/>
                      <a:pt x="6" y="49"/>
                    </a:cubicBezTo>
                    <a:cubicBezTo>
                      <a:pt x="5" y="51"/>
                      <a:pt x="5" y="52"/>
                      <a:pt x="4" y="53"/>
                    </a:cubicBezTo>
                    <a:cubicBezTo>
                      <a:pt x="3" y="55"/>
                      <a:pt x="3" y="56"/>
                      <a:pt x="2" y="57"/>
                    </a:cubicBezTo>
                    <a:cubicBezTo>
                      <a:pt x="1" y="57"/>
                      <a:pt x="0" y="59"/>
                      <a:pt x="1" y="60"/>
                    </a:cubicBezTo>
                    <a:cubicBezTo>
                      <a:pt x="1" y="60"/>
                      <a:pt x="1" y="60"/>
                      <a:pt x="1" y="60"/>
                    </a:cubicBezTo>
                    <a:cubicBezTo>
                      <a:pt x="55" y="4"/>
                      <a:pt x="55" y="4"/>
                      <a:pt x="55" y="4"/>
                    </a:cubicBezTo>
                    <a:cubicBezTo>
                      <a:pt x="55" y="3"/>
                      <a:pt x="54" y="4"/>
                      <a:pt x="53" y="4"/>
                    </a:cubicBezTo>
                    <a:cubicBezTo>
                      <a:pt x="51" y="5"/>
                      <a:pt x="45" y="2"/>
                      <a:pt x="41" y="1"/>
                    </a:cubicBezTo>
                    <a:cubicBezTo>
                      <a:pt x="34" y="0"/>
                      <a:pt x="26" y="1"/>
                      <a:pt x="20" y="9"/>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48" name="leaf"/>
            <p:cNvGrpSpPr/>
            <p:nvPr/>
          </p:nvGrpSpPr>
          <p:grpSpPr>
            <a:xfrm>
              <a:off x="7204659" y="3074094"/>
              <a:ext cx="644464" cy="608410"/>
              <a:chOff x="7019993" y="3038968"/>
              <a:chExt cx="644464" cy="608410"/>
            </a:xfrm>
          </p:grpSpPr>
          <p:sp>
            <p:nvSpPr>
              <p:cNvPr id="169" name="Freeform 168"/>
              <p:cNvSpPr>
                <a:spLocks/>
              </p:cNvSpPr>
              <p:nvPr/>
            </p:nvSpPr>
            <p:spPr bwMode="auto">
              <a:xfrm>
                <a:off x="7019993" y="3088542"/>
                <a:ext cx="635451" cy="558836"/>
              </a:xfrm>
              <a:custGeom>
                <a:avLst/>
                <a:gdLst>
                  <a:gd name="T0" fmla="*/ 135 w 141"/>
                  <a:gd name="T1" fmla="*/ 122 h 124"/>
                  <a:gd name="T2" fmla="*/ 127 w 141"/>
                  <a:gd name="T3" fmla="*/ 116 h 124"/>
                  <a:gd name="T4" fmla="*/ 116 w 141"/>
                  <a:gd name="T5" fmla="*/ 112 h 124"/>
                  <a:gd name="T6" fmla="*/ 95 w 141"/>
                  <a:gd name="T7" fmla="*/ 108 h 124"/>
                  <a:gd name="T8" fmla="*/ 84 w 141"/>
                  <a:gd name="T9" fmla="*/ 107 h 124"/>
                  <a:gd name="T10" fmla="*/ 21 w 141"/>
                  <a:gd name="T11" fmla="*/ 83 h 124"/>
                  <a:gd name="T12" fmla="*/ 2 w 141"/>
                  <a:gd name="T13" fmla="*/ 33 h 124"/>
                  <a:gd name="T14" fmla="*/ 8 w 141"/>
                  <a:gd name="T15" fmla="*/ 6 h 124"/>
                  <a:gd name="T16" fmla="*/ 6 w 141"/>
                  <a:gd name="T17" fmla="*/ 0 h 124"/>
                  <a:gd name="T18" fmla="*/ 141 w 141"/>
                  <a:gd name="T19" fmla="*/ 123 h 124"/>
                  <a:gd name="T20" fmla="*/ 135 w 141"/>
                  <a:gd name="T21" fmla="*/ 1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124">
                    <a:moveTo>
                      <a:pt x="135" y="122"/>
                    </a:moveTo>
                    <a:cubicBezTo>
                      <a:pt x="132" y="120"/>
                      <a:pt x="130" y="118"/>
                      <a:pt x="127" y="116"/>
                    </a:cubicBezTo>
                    <a:cubicBezTo>
                      <a:pt x="123" y="115"/>
                      <a:pt x="120" y="113"/>
                      <a:pt x="116" y="112"/>
                    </a:cubicBezTo>
                    <a:cubicBezTo>
                      <a:pt x="110" y="110"/>
                      <a:pt x="102" y="109"/>
                      <a:pt x="95" y="108"/>
                    </a:cubicBezTo>
                    <a:cubicBezTo>
                      <a:pt x="91" y="108"/>
                      <a:pt x="88" y="107"/>
                      <a:pt x="84" y="107"/>
                    </a:cubicBezTo>
                    <a:cubicBezTo>
                      <a:pt x="63" y="103"/>
                      <a:pt x="40" y="98"/>
                      <a:pt x="21" y="83"/>
                    </a:cubicBezTo>
                    <a:cubicBezTo>
                      <a:pt x="3" y="68"/>
                      <a:pt x="0" y="51"/>
                      <a:pt x="2" y="33"/>
                    </a:cubicBezTo>
                    <a:cubicBezTo>
                      <a:pt x="4" y="24"/>
                      <a:pt x="9" y="9"/>
                      <a:pt x="8" y="6"/>
                    </a:cubicBezTo>
                    <a:cubicBezTo>
                      <a:pt x="7" y="3"/>
                      <a:pt x="5" y="2"/>
                      <a:pt x="6" y="0"/>
                    </a:cubicBezTo>
                    <a:cubicBezTo>
                      <a:pt x="141" y="123"/>
                      <a:pt x="141" y="123"/>
                      <a:pt x="141" y="123"/>
                    </a:cubicBezTo>
                    <a:cubicBezTo>
                      <a:pt x="140" y="124"/>
                      <a:pt x="137" y="122"/>
                      <a:pt x="135" y="122"/>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70" name="Freeform 169"/>
              <p:cNvSpPr>
                <a:spLocks/>
              </p:cNvSpPr>
              <p:nvPr/>
            </p:nvSpPr>
            <p:spPr bwMode="auto">
              <a:xfrm>
                <a:off x="7047033" y="3038968"/>
                <a:ext cx="617424" cy="603904"/>
              </a:xfrm>
              <a:custGeom>
                <a:avLst/>
                <a:gdLst>
                  <a:gd name="T0" fmla="*/ 84 w 137"/>
                  <a:gd name="T1" fmla="*/ 19 h 134"/>
                  <a:gd name="T2" fmla="*/ 113 w 137"/>
                  <a:gd name="T3" fmla="*/ 79 h 134"/>
                  <a:gd name="T4" fmla="*/ 116 w 137"/>
                  <a:gd name="T5" fmla="*/ 90 h 134"/>
                  <a:gd name="T6" fmla="*/ 122 w 137"/>
                  <a:gd name="T7" fmla="*/ 111 h 134"/>
                  <a:gd name="T8" fmla="*/ 127 w 137"/>
                  <a:gd name="T9" fmla="*/ 120 h 134"/>
                  <a:gd name="T10" fmla="*/ 133 w 137"/>
                  <a:gd name="T11" fmla="*/ 128 h 134"/>
                  <a:gd name="T12" fmla="*/ 135 w 137"/>
                  <a:gd name="T13" fmla="*/ 134 h 134"/>
                  <a:gd name="T14" fmla="*/ 135 w 137"/>
                  <a:gd name="T15" fmla="*/ 134 h 134"/>
                  <a:gd name="T16" fmla="*/ 0 w 137"/>
                  <a:gd name="T17" fmla="*/ 11 h 134"/>
                  <a:gd name="T18" fmla="*/ 6 w 137"/>
                  <a:gd name="T19" fmla="*/ 13 h 134"/>
                  <a:gd name="T20" fmla="*/ 33 w 137"/>
                  <a:gd name="T21" fmla="*/ 4 h 134"/>
                  <a:gd name="T22" fmla="*/ 84 w 137"/>
                  <a:gd name="T23" fmla="*/ 1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 h="134">
                    <a:moveTo>
                      <a:pt x="84" y="19"/>
                    </a:moveTo>
                    <a:cubicBezTo>
                      <a:pt x="100" y="36"/>
                      <a:pt x="108" y="58"/>
                      <a:pt x="113" y="79"/>
                    </a:cubicBezTo>
                    <a:cubicBezTo>
                      <a:pt x="114" y="82"/>
                      <a:pt x="115" y="86"/>
                      <a:pt x="116" y="90"/>
                    </a:cubicBezTo>
                    <a:cubicBezTo>
                      <a:pt x="117" y="97"/>
                      <a:pt x="119" y="104"/>
                      <a:pt x="122" y="111"/>
                    </a:cubicBezTo>
                    <a:cubicBezTo>
                      <a:pt x="123" y="114"/>
                      <a:pt x="125" y="117"/>
                      <a:pt x="127" y="120"/>
                    </a:cubicBezTo>
                    <a:cubicBezTo>
                      <a:pt x="129" y="123"/>
                      <a:pt x="131" y="126"/>
                      <a:pt x="133" y="128"/>
                    </a:cubicBezTo>
                    <a:cubicBezTo>
                      <a:pt x="134" y="129"/>
                      <a:pt x="137" y="133"/>
                      <a:pt x="135" y="134"/>
                    </a:cubicBezTo>
                    <a:cubicBezTo>
                      <a:pt x="135" y="134"/>
                      <a:pt x="135" y="134"/>
                      <a:pt x="135" y="134"/>
                    </a:cubicBezTo>
                    <a:cubicBezTo>
                      <a:pt x="0" y="11"/>
                      <a:pt x="0" y="11"/>
                      <a:pt x="0" y="11"/>
                    </a:cubicBezTo>
                    <a:cubicBezTo>
                      <a:pt x="1" y="10"/>
                      <a:pt x="2" y="12"/>
                      <a:pt x="6" y="13"/>
                    </a:cubicBezTo>
                    <a:cubicBezTo>
                      <a:pt x="10" y="14"/>
                      <a:pt x="23" y="7"/>
                      <a:pt x="33" y="4"/>
                    </a:cubicBezTo>
                    <a:cubicBezTo>
                      <a:pt x="50" y="0"/>
                      <a:pt x="68" y="2"/>
                      <a:pt x="84" y="19"/>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49" name="apple"/>
            <p:cNvGrpSpPr/>
            <p:nvPr/>
          </p:nvGrpSpPr>
          <p:grpSpPr>
            <a:xfrm>
              <a:off x="8315783" y="2866783"/>
              <a:ext cx="144216" cy="144216"/>
              <a:chOff x="8142171" y="2944327"/>
              <a:chExt cx="144216" cy="144216"/>
            </a:xfrm>
          </p:grpSpPr>
          <p:sp>
            <p:nvSpPr>
              <p:cNvPr id="167" name="Freeform 166"/>
              <p:cNvSpPr>
                <a:spLocks/>
              </p:cNvSpPr>
              <p:nvPr/>
            </p:nvSpPr>
            <p:spPr bwMode="auto">
              <a:xfrm>
                <a:off x="8142171" y="2953340"/>
                <a:ext cx="144216" cy="135202"/>
              </a:xfrm>
              <a:custGeom>
                <a:avLst/>
                <a:gdLst>
                  <a:gd name="T0" fmla="*/ 2 w 32"/>
                  <a:gd name="T1" fmla="*/ 30 h 30"/>
                  <a:gd name="T2" fmla="*/ 4 w 32"/>
                  <a:gd name="T3" fmla="*/ 28 h 30"/>
                  <a:gd name="T4" fmla="*/ 6 w 32"/>
                  <a:gd name="T5" fmla="*/ 27 h 30"/>
                  <a:gd name="T6" fmla="*/ 11 w 32"/>
                  <a:gd name="T7" fmla="*/ 26 h 30"/>
                  <a:gd name="T8" fmla="*/ 13 w 32"/>
                  <a:gd name="T9" fmla="*/ 25 h 30"/>
                  <a:gd name="T10" fmla="*/ 27 w 32"/>
                  <a:gd name="T11" fmla="*/ 19 h 30"/>
                  <a:gd name="T12" fmla="*/ 31 w 32"/>
                  <a:gd name="T13" fmla="*/ 7 h 30"/>
                  <a:gd name="T14" fmla="*/ 29 w 32"/>
                  <a:gd name="T15" fmla="*/ 1 h 30"/>
                  <a:gd name="T16" fmla="*/ 29 w 32"/>
                  <a:gd name="T17" fmla="*/ 0 h 30"/>
                  <a:gd name="T18" fmla="*/ 0 w 32"/>
                  <a:gd name="T19" fmla="*/ 30 h 30"/>
                  <a:gd name="T20" fmla="*/ 2 w 32"/>
                  <a:gd name="T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30">
                    <a:moveTo>
                      <a:pt x="2" y="30"/>
                    </a:moveTo>
                    <a:cubicBezTo>
                      <a:pt x="2" y="29"/>
                      <a:pt x="3" y="29"/>
                      <a:pt x="4" y="28"/>
                    </a:cubicBezTo>
                    <a:cubicBezTo>
                      <a:pt x="4" y="28"/>
                      <a:pt x="5" y="27"/>
                      <a:pt x="6" y="27"/>
                    </a:cubicBezTo>
                    <a:cubicBezTo>
                      <a:pt x="7" y="26"/>
                      <a:pt x="9" y="26"/>
                      <a:pt x="11" y="26"/>
                    </a:cubicBezTo>
                    <a:cubicBezTo>
                      <a:pt x="11" y="26"/>
                      <a:pt x="12" y="26"/>
                      <a:pt x="13" y="25"/>
                    </a:cubicBezTo>
                    <a:cubicBezTo>
                      <a:pt x="18" y="24"/>
                      <a:pt x="23" y="23"/>
                      <a:pt x="27" y="19"/>
                    </a:cubicBezTo>
                    <a:cubicBezTo>
                      <a:pt x="31" y="15"/>
                      <a:pt x="32" y="11"/>
                      <a:pt x="31" y="7"/>
                    </a:cubicBezTo>
                    <a:cubicBezTo>
                      <a:pt x="30" y="5"/>
                      <a:pt x="29" y="2"/>
                      <a:pt x="29" y="1"/>
                    </a:cubicBezTo>
                    <a:cubicBezTo>
                      <a:pt x="29" y="0"/>
                      <a:pt x="30" y="0"/>
                      <a:pt x="29" y="0"/>
                    </a:cubicBezTo>
                    <a:cubicBezTo>
                      <a:pt x="0" y="30"/>
                      <a:pt x="0" y="30"/>
                      <a:pt x="0" y="30"/>
                    </a:cubicBezTo>
                    <a:cubicBezTo>
                      <a:pt x="1" y="30"/>
                      <a:pt x="1" y="30"/>
                      <a:pt x="2" y="30"/>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8" name="Freeform 167"/>
              <p:cNvSpPr>
                <a:spLocks/>
              </p:cNvSpPr>
              <p:nvPr/>
            </p:nvSpPr>
            <p:spPr bwMode="auto">
              <a:xfrm>
                <a:off x="8142171" y="2944327"/>
                <a:ext cx="130696" cy="144216"/>
              </a:xfrm>
              <a:custGeom>
                <a:avLst/>
                <a:gdLst>
                  <a:gd name="T0" fmla="*/ 10 w 29"/>
                  <a:gd name="T1" fmla="*/ 5 h 32"/>
                  <a:gd name="T2" fmla="*/ 4 w 29"/>
                  <a:gd name="T3" fmla="*/ 19 h 32"/>
                  <a:gd name="T4" fmla="*/ 4 w 29"/>
                  <a:gd name="T5" fmla="*/ 22 h 32"/>
                  <a:gd name="T6" fmla="*/ 3 w 29"/>
                  <a:gd name="T7" fmla="*/ 26 h 32"/>
                  <a:gd name="T8" fmla="*/ 2 w 29"/>
                  <a:gd name="T9" fmla="*/ 29 h 32"/>
                  <a:gd name="T10" fmla="*/ 1 w 29"/>
                  <a:gd name="T11" fmla="*/ 31 h 32"/>
                  <a:gd name="T12" fmla="*/ 0 w 29"/>
                  <a:gd name="T13" fmla="*/ 32 h 32"/>
                  <a:gd name="T14" fmla="*/ 0 w 29"/>
                  <a:gd name="T15" fmla="*/ 32 h 32"/>
                  <a:gd name="T16" fmla="*/ 29 w 29"/>
                  <a:gd name="T17" fmla="*/ 2 h 32"/>
                  <a:gd name="T18" fmla="*/ 28 w 29"/>
                  <a:gd name="T19" fmla="*/ 2 h 32"/>
                  <a:gd name="T20" fmla="*/ 22 w 29"/>
                  <a:gd name="T21" fmla="*/ 1 h 32"/>
                  <a:gd name="T22" fmla="*/ 10 w 29"/>
                  <a:gd name="T23"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32">
                    <a:moveTo>
                      <a:pt x="10" y="5"/>
                    </a:moveTo>
                    <a:cubicBezTo>
                      <a:pt x="7" y="9"/>
                      <a:pt x="5" y="14"/>
                      <a:pt x="4" y="19"/>
                    </a:cubicBezTo>
                    <a:cubicBezTo>
                      <a:pt x="4" y="20"/>
                      <a:pt x="4" y="21"/>
                      <a:pt x="4" y="22"/>
                    </a:cubicBezTo>
                    <a:cubicBezTo>
                      <a:pt x="4" y="23"/>
                      <a:pt x="4" y="25"/>
                      <a:pt x="3" y="26"/>
                    </a:cubicBezTo>
                    <a:cubicBezTo>
                      <a:pt x="3" y="27"/>
                      <a:pt x="2" y="28"/>
                      <a:pt x="2" y="29"/>
                    </a:cubicBezTo>
                    <a:cubicBezTo>
                      <a:pt x="2" y="29"/>
                      <a:pt x="1" y="30"/>
                      <a:pt x="1" y="31"/>
                    </a:cubicBezTo>
                    <a:cubicBezTo>
                      <a:pt x="1" y="31"/>
                      <a:pt x="0" y="32"/>
                      <a:pt x="0" y="32"/>
                    </a:cubicBezTo>
                    <a:cubicBezTo>
                      <a:pt x="0" y="32"/>
                      <a:pt x="0" y="32"/>
                      <a:pt x="0" y="32"/>
                    </a:cubicBezTo>
                    <a:cubicBezTo>
                      <a:pt x="29" y="2"/>
                      <a:pt x="29" y="2"/>
                      <a:pt x="29" y="2"/>
                    </a:cubicBezTo>
                    <a:cubicBezTo>
                      <a:pt x="29" y="2"/>
                      <a:pt x="29" y="2"/>
                      <a:pt x="28" y="2"/>
                    </a:cubicBezTo>
                    <a:cubicBezTo>
                      <a:pt x="27" y="3"/>
                      <a:pt x="24" y="1"/>
                      <a:pt x="22" y="1"/>
                    </a:cubicBezTo>
                    <a:cubicBezTo>
                      <a:pt x="18" y="0"/>
                      <a:pt x="14" y="1"/>
                      <a:pt x="10" y="5"/>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50" name="leaf"/>
            <p:cNvGrpSpPr/>
            <p:nvPr/>
          </p:nvGrpSpPr>
          <p:grpSpPr>
            <a:xfrm>
              <a:off x="8380918" y="2476950"/>
              <a:ext cx="757133" cy="507009"/>
              <a:chOff x="8196252" y="2441824"/>
              <a:chExt cx="757133" cy="507009"/>
            </a:xfrm>
          </p:grpSpPr>
          <p:sp>
            <p:nvSpPr>
              <p:cNvPr id="161" name="Freeform 160"/>
              <p:cNvSpPr>
                <a:spLocks/>
              </p:cNvSpPr>
              <p:nvPr/>
            </p:nvSpPr>
            <p:spPr bwMode="auto">
              <a:xfrm>
                <a:off x="8200759" y="2473371"/>
                <a:ext cx="752626" cy="475462"/>
              </a:xfrm>
              <a:custGeom>
                <a:avLst/>
                <a:gdLst>
                  <a:gd name="T0" fmla="*/ 163 w 167"/>
                  <a:gd name="T1" fmla="*/ 4 h 105"/>
                  <a:gd name="T2" fmla="*/ 154 w 167"/>
                  <a:gd name="T3" fmla="*/ 10 h 105"/>
                  <a:gd name="T4" fmla="*/ 147 w 167"/>
                  <a:gd name="T5" fmla="*/ 18 h 105"/>
                  <a:gd name="T6" fmla="*/ 135 w 167"/>
                  <a:gd name="T7" fmla="*/ 36 h 105"/>
                  <a:gd name="T8" fmla="*/ 129 w 167"/>
                  <a:gd name="T9" fmla="*/ 46 h 105"/>
                  <a:gd name="T10" fmla="*/ 82 w 167"/>
                  <a:gd name="T11" fmla="*/ 94 h 105"/>
                  <a:gd name="T12" fmla="*/ 29 w 167"/>
                  <a:gd name="T13" fmla="*/ 92 h 105"/>
                  <a:gd name="T14" fmla="*/ 6 w 167"/>
                  <a:gd name="T15" fmla="*/ 76 h 105"/>
                  <a:gd name="T16" fmla="*/ 0 w 167"/>
                  <a:gd name="T17" fmla="*/ 76 h 105"/>
                  <a:gd name="T18" fmla="*/ 167 w 167"/>
                  <a:gd name="T19" fmla="*/ 0 h 105"/>
                  <a:gd name="T20" fmla="*/ 163 w 167"/>
                  <a:gd name="T21" fmla="*/ 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105">
                    <a:moveTo>
                      <a:pt x="163" y="4"/>
                    </a:moveTo>
                    <a:cubicBezTo>
                      <a:pt x="160" y="7"/>
                      <a:pt x="157" y="8"/>
                      <a:pt x="154" y="10"/>
                    </a:cubicBezTo>
                    <a:cubicBezTo>
                      <a:pt x="152" y="13"/>
                      <a:pt x="149" y="15"/>
                      <a:pt x="147" y="18"/>
                    </a:cubicBezTo>
                    <a:cubicBezTo>
                      <a:pt x="142" y="24"/>
                      <a:pt x="138" y="30"/>
                      <a:pt x="135" y="36"/>
                    </a:cubicBezTo>
                    <a:cubicBezTo>
                      <a:pt x="133" y="39"/>
                      <a:pt x="131" y="43"/>
                      <a:pt x="129" y="46"/>
                    </a:cubicBezTo>
                    <a:cubicBezTo>
                      <a:pt x="117" y="64"/>
                      <a:pt x="103" y="83"/>
                      <a:pt x="82" y="94"/>
                    </a:cubicBezTo>
                    <a:cubicBezTo>
                      <a:pt x="62" y="105"/>
                      <a:pt x="44" y="101"/>
                      <a:pt x="29" y="92"/>
                    </a:cubicBezTo>
                    <a:cubicBezTo>
                      <a:pt x="21" y="87"/>
                      <a:pt x="9" y="76"/>
                      <a:pt x="6" y="76"/>
                    </a:cubicBezTo>
                    <a:cubicBezTo>
                      <a:pt x="3" y="75"/>
                      <a:pt x="1" y="77"/>
                      <a:pt x="0" y="76"/>
                    </a:cubicBezTo>
                    <a:cubicBezTo>
                      <a:pt x="167" y="0"/>
                      <a:pt x="167" y="0"/>
                      <a:pt x="167" y="0"/>
                    </a:cubicBezTo>
                    <a:cubicBezTo>
                      <a:pt x="167" y="1"/>
                      <a:pt x="164" y="4"/>
                      <a:pt x="163" y="4"/>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2" name="Freeform 161"/>
              <p:cNvSpPr>
                <a:spLocks/>
              </p:cNvSpPr>
              <p:nvPr/>
            </p:nvSpPr>
            <p:spPr bwMode="auto">
              <a:xfrm>
                <a:off x="8196252" y="2441824"/>
                <a:ext cx="757133" cy="376314"/>
              </a:xfrm>
              <a:custGeom>
                <a:avLst/>
                <a:gdLst>
                  <a:gd name="T0" fmla="*/ 41 w 168"/>
                  <a:gd name="T1" fmla="*/ 9 h 83"/>
                  <a:gd name="T2" fmla="*/ 108 w 168"/>
                  <a:gd name="T3" fmla="*/ 5 h 83"/>
                  <a:gd name="T4" fmla="*/ 119 w 168"/>
                  <a:gd name="T5" fmla="*/ 7 h 83"/>
                  <a:gd name="T6" fmla="*/ 141 w 168"/>
                  <a:gd name="T7" fmla="*/ 10 h 83"/>
                  <a:gd name="T8" fmla="*/ 152 w 168"/>
                  <a:gd name="T9" fmla="*/ 9 h 83"/>
                  <a:gd name="T10" fmla="*/ 161 w 168"/>
                  <a:gd name="T11" fmla="*/ 7 h 83"/>
                  <a:gd name="T12" fmla="*/ 168 w 168"/>
                  <a:gd name="T13" fmla="*/ 7 h 83"/>
                  <a:gd name="T14" fmla="*/ 168 w 168"/>
                  <a:gd name="T15" fmla="*/ 7 h 83"/>
                  <a:gd name="T16" fmla="*/ 1 w 168"/>
                  <a:gd name="T17" fmla="*/ 83 h 83"/>
                  <a:gd name="T18" fmla="*/ 5 w 168"/>
                  <a:gd name="T19" fmla="*/ 78 h 83"/>
                  <a:gd name="T20" fmla="*/ 8 w 168"/>
                  <a:gd name="T21" fmla="*/ 50 h 83"/>
                  <a:gd name="T22" fmla="*/ 41 w 168"/>
                  <a:gd name="T23" fmla="*/ 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83">
                    <a:moveTo>
                      <a:pt x="41" y="9"/>
                    </a:moveTo>
                    <a:cubicBezTo>
                      <a:pt x="63" y="0"/>
                      <a:pt x="87" y="2"/>
                      <a:pt x="108" y="5"/>
                    </a:cubicBezTo>
                    <a:cubicBezTo>
                      <a:pt x="112" y="6"/>
                      <a:pt x="115" y="6"/>
                      <a:pt x="119" y="7"/>
                    </a:cubicBezTo>
                    <a:cubicBezTo>
                      <a:pt x="126" y="8"/>
                      <a:pt x="133" y="10"/>
                      <a:pt x="141" y="10"/>
                    </a:cubicBezTo>
                    <a:cubicBezTo>
                      <a:pt x="144" y="10"/>
                      <a:pt x="148" y="10"/>
                      <a:pt x="152" y="9"/>
                    </a:cubicBezTo>
                    <a:cubicBezTo>
                      <a:pt x="155" y="8"/>
                      <a:pt x="158" y="7"/>
                      <a:pt x="161" y="7"/>
                    </a:cubicBezTo>
                    <a:cubicBezTo>
                      <a:pt x="162" y="6"/>
                      <a:pt x="167" y="4"/>
                      <a:pt x="168" y="7"/>
                    </a:cubicBezTo>
                    <a:cubicBezTo>
                      <a:pt x="168" y="7"/>
                      <a:pt x="168" y="7"/>
                      <a:pt x="168" y="7"/>
                    </a:cubicBezTo>
                    <a:cubicBezTo>
                      <a:pt x="1" y="83"/>
                      <a:pt x="1" y="83"/>
                      <a:pt x="1" y="83"/>
                    </a:cubicBezTo>
                    <a:cubicBezTo>
                      <a:pt x="0" y="81"/>
                      <a:pt x="2" y="81"/>
                      <a:pt x="5" y="78"/>
                    </a:cubicBezTo>
                    <a:cubicBezTo>
                      <a:pt x="7" y="74"/>
                      <a:pt x="6" y="59"/>
                      <a:pt x="8" y="50"/>
                    </a:cubicBezTo>
                    <a:cubicBezTo>
                      <a:pt x="11" y="32"/>
                      <a:pt x="19" y="17"/>
                      <a:pt x="41" y="9"/>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51" name="apple"/>
            <p:cNvGrpSpPr/>
            <p:nvPr/>
          </p:nvGrpSpPr>
          <p:grpSpPr>
            <a:xfrm>
              <a:off x="3617292" y="2292174"/>
              <a:ext cx="144216" cy="256884"/>
              <a:chOff x="3432626" y="2257048"/>
              <a:chExt cx="144216" cy="256884"/>
            </a:xfrm>
          </p:grpSpPr>
          <p:sp>
            <p:nvSpPr>
              <p:cNvPr id="157" name="Freeform 156"/>
              <p:cNvSpPr>
                <a:spLocks/>
              </p:cNvSpPr>
              <p:nvPr/>
            </p:nvSpPr>
            <p:spPr bwMode="auto">
              <a:xfrm>
                <a:off x="3536281" y="2257048"/>
                <a:ext cx="22534" cy="139709"/>
              </a:xfrm>
              <a:custGeom>
                <a:avLst/>
                <a:gdLst>
                  <a:gd name="T0" fmla="*/ 5 w 5"/>
                  <a:gd name="T1" fmla="*/ 1 h 31"/>
                  <a:gd name="T2" fmla="*/ 0 w 5"/>
                  <a:gd name="T3" fmla="*/ 2 h 31"/>
                  <a:gd name="T4" fmla="*/ 0 w 5"/>
                  <a:gd name="T5" fmla="*/ 2 h 31"/>
                  <a:gd name="T6" fmla="*/ 0 w 5"/>
                  <a:gd name="T7" fmla="*/ 2 h 31"/>
                  <a:gd name="T8" fmla="*/ 0 w 5"/>
                  <a:gd name="T9" fmla="*/ 2 h 31"/>
                  <a:gd name="T10" fmla="*/ 0 w 5"/>
                  <a:gd name="T11" fmla="*/ 2 h 31"/>
                  <a:gd name="T12" fmla="*/ 3 w 5"/>
                  <a:gd name="T13" fmla="*/ 30 h 31"/>
                  <a:gd name="T14" fmla="*/ 3 w 5"/>
                  <a:gd name="T15" fmla="*/ 30 h 31"/>
                  <a:gd name="T16" fmla="*/ 5 w 5"/>
                  <a:gd name="T17" fmla="*/ 31 h 31"/>
                  <a:gd name="T18" fmla="*/ 5 w 5"/>
                  <a:gd name="T19"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31">
                    <a:moveTo>
                      <a:pt x="5" y="1"/>
                    </a:moveTo>
                    <a:cubicBezTo>
                      <a:pt x="2" y="1"/>
                      <a:pt x="1" y="0"/>
                      <a:pt x="0" y="2"/>
                    </a:cubicBezTo>
                    <a:cubicBezTo>
                      <a:pt x="0" y="2"/>
                      <a:pt x="0" y="2"/>
                      <a:pt x="0" y="2"/>
                    </a:cubicBezTo>
                    <a:cubicBezTo>
                      <a:pt x="0" y="2"/>
                      <a:pt x="0" y="2"/>
                      <a:pt x="0" y="2"/>
                    </a:cubicBezTo>
                    <a:cubicBezTo>
                      <a:pt x="0" y="2"/>
                      <a:pt x="0" y="2"/>
                      <a:pt x="0" y="2"/>
                    </a:cubicBezTo>
                    <a:cubicBezTo>
                      <a:pt x="0" y="2"/>
                      <a:pt x="0" y="2"/>
                      <a:pt x="0" y="2"/>
                    </a:cubicBezTo>
                    <a:cubicBezTo>
                      <a:pt x="0" y="2"/>
                      <a:pt x="3" y="30"/>
                      <a:pt x="3" y="30"/>
                    </a:cubicBezTo>
                    <a:cubicBezTo>
                      <a:pt x="3" y="30"/>
                      <a:pt x="3" y="30"/>
                      <a:pt x="3" y="30"/>
                    </a:cubicBezTo>
                    <a:cubicBezTo>
                      <a:pt x="3" y="31"/>
                      <a:pt x="3" y="31"/>
                      <a:pt x="5" y="31"/>
                    </a:cubicBezTo>
                    <a:cubicBezTo>
                      <a:pt x="5" y="1"/>
                      <a:pt x="5" y="1"/>
                      <a:pt x="5" y="1"/>
                    </a:cubicBezTo>
                    <a:close/>
                  </a:path>
                </a:pathLst>
              </a:custGeom>
              <a:solidFill>
                <a:srgbClr val="7F5439">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8" name="Freeform 157"/>
              <p:cNvSpPr>
                <a:spLocks/>
              </p:cNvSpPr>
              <p:nvPr/>
            </p:nvSpPr>
            <p:spPr bwMode="auto">
              <a:xfrm>
                <a:off x="3558815" y="2257048"/>
                <a:ext cx="18027" cy="139709"/>
              </a:xfrm>
              <a:custGeom>
                <a:avLst/>
                <a:gdLst>
                  <a:gd name="T0" fmla="*/ 4 w 4"/>
                  <a:gd name="T1" fmla="*/ 2 h 31"/>
                  <a:gd name="T2" fmla="*/ 4 w 4"/>
                  <a:gd name="T3" fmla="*/ 2 h 31"/>
                  <a:gd name="T4" fmla="*/ 4 w 4"/>
                  <a:gd name="T5" fmla="*/ 2 h 31"/>
                  <a:gd name="T6" fmla="*/ 0 w 4"/>
                  <a:gd name="T7" fmla="*/ 1 h 31"/>
                  <a:gd name="T8" fmla="*/ 0 w 4"/>
                  <a:gd name="T9" fmla="*/ 31 h 31"/>
                  <a:gd name="T10" fmla="*/ 1 w 4"/>
                  <a:gd name="T11" fmla="*/ 30 h 31"/>
                  <a:gd name="T12" fmla="*/ 4 w 4"/>
                  <a:gd name="T13" fmla="*/ 2 h 31"/>
                  <a:gd name="T14" fmla="*/ 4 w 4"/>
                  <a:gd name="T15" fmla="*/ 2 h 31"/>
                  <a:gd name="T16" fmla="*/ 4 w 4"/>
                  <a:gd name="T17"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1">
                    <a:moveTo>
                      <a:pt x="4" y="2"/>
                    </a:moveTo>
                    <a:cubicBezTo>
                      <a:pt x="4" y="2"/>
                      <a:pt x="4" y="2"/>
                      <a:pt x="4" y="2"/>
                    </a:cubicBezTo>
                    <a:cubicBezTo>
                      <a:pt x="4" y="2"/>
                      <a:pt x="4" y="2"/>
                      <a:pt x="4" y="2"/>
                    </a:cubicBezTo>
                    <a:cubicBezTo>
                      <a:pt x="4" y="0"/>
                      <a:pt x="2" y="1"/>
                      <a:pt x="0" y="1"/>
                    </a:cubicBezTo>
                    <a:cubicBezTo>
                      <a:pt x="0" y="31"/>
                      <a:pt x="0" y="31"/>
                      <a:pt x="0" y="31"/>
                    </a:cubicBezTo>
                    <a:cubicBezTo>
                      <a:pt x="1" y="31"/>
                      <a:pt x="1" y="31"/>
                      <a:pt x="1" y="30"/>
                    </a:cubicBezTo>
                    <a:cubicBezTo>
                      <a:pt x="4" y="2"/>
                      <a:pt x="4" y="2"/>
                      <a:pt x="4" y="2"/>
                    </a:cubicBezTo>
                    <a:cubicBezTo>
                      <a:pt x="4" y="2"/>
                      <a:pt x="4" y="2"/>
                      <a:pt x="4" y="2"/>
                    </a:cubicBezTo>
                    <a:cubicBezTo>
                      <a:pt x="4" y="2"/>
                      <a:pt x="4" y="2"/>
                      <a:pt x="4" y="2"/>
                    </a:cubicBezTo>
                    <a:close/>
                  </a:path>
                </a:pathLst>
              </a:custGeom>
              <a:solidFill>
                <a:srgbClr val="7F5439">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9" name="Freeform 158"/>
              <p:cNvSpPr>
                <a:spLocks/>
              </p:cNvSpPr>
              <p:nvPr/>
            </p:nvSpPr>
            <p:spPr bwMode="auto">
              <a:xfrm>
                <a:off x="3437133" y="2378730"/>
                <a:ext cx="139709" cy="135202"/>
              </a:xfrm>
              <a:custGeom>
                <a:avLst/>
                <a:gdLst>
                  <a:gd name="T0" fmla="*/ 1 w 31"/>
                  <a:gd name="T1" fmla="*/ 29 h 30"/>
                  <a:gd name="T2" fmla="*/ 3 w 31"/>
                  <a:gd name="T3" fmla="*/ 28 h 30"/>
                  <a:gd name="T4" fmla="*/ 5 w 31"/>
                  <a:gd name="T5" fmla="*/ 27 h 30"/>
                  <a:gd name="T6" fmla="*/ 10 w 31"/>
                  <a:gd name="T7" fmla="*/ 26 h 30"/>
                  <a:gd name="T8" fmla="*/ 12 w 31"/>
                  <a:gd name="T9" fmla="*/ 25 h 30"/>
                  <a:gd name="T10" fmla="*/ 27 w 31"/>
                  <a:gd name="T11" fmla="*/ 19 h 30"/>
                  <a:gd name="T12" fmla="*/ 30 w 31"/>
                  <a:gd name="T13" fmla="*/ 7 h 30"/>
                  <a:gd name="T14" fmla="*/ 28 w 31"/>
                  <a:gd name="T15" fmla="*/ 1 h 30"/>
                  <a:gd name="T16" fmla="*/ 29 w 31"/>
                  <a:gd name="T17" fmla="*/ 0 h 30"/>
                  <a:gd name="T18" fmla="*/ 0 w 31"/>
                  <a:gd name="T19" fmla="*/ 30 h 30"/>
                  <a:gd name="T20" fmla="*/ 1 w 31"/>
                  <a:gd name="T21"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0">
                    <a:moveTo>
                      <a:pt x="1" y="29"/>
                    </a:moveTo>
                    <a:cubicBezTo>
                      <a:pt x="2" y="29"/>
                      <a:pt x="2" y="28"/>
                      <a:pt x="3" y="28"/>
                    </a:cubicBezTo>
                    <a:cubicBezTo>
                      <a:pt x="4" y="27"/>
                      <a:pt x="4" y="27"/>
                      <a:pt x="5" y="27"/>
                    </a:cubicBezTo>
                    <a:cubicBezTo>
                      <a:pt x="7" y="26"/>
                      <a:pt x="8" y="26"/>
                      <a:pt x="10" y="26"/>
                    </a:cubicBezTo>
                    <a:cubicBezTo>
                      <a:pt x="11" y="25"/>
                      <a:pt x="12" y="25"/>
                      <a:pt x="12" y="25"/>
                    </a:cubicBezTo>
                    <a:cubicBezTo>
                      <a:pt x="17" y="24"/>
                      <a:pt x="22" y="22"/>
                      <a:pt x="27" y="19"/>
                    </a:cubicBezTo>
                    <a:cubicBezTo>
                      <a:pt x="30" y="15"/>
                      <a:pt x="31" y="11"/>
                      <a:pt x="30" y="7"/>
                    </a:cubicBezTo>
                    <a:cubicBezTo>
                      <a:pt x="30" y="5"/>
                      <a:pt x="28" y="2"/>
                      <a:pt x="28" y="1"/>
                    </a:cubicBezTo>
                    <a:cubicBezTo>
                      <a:pt x="29" y="0"/>
                      <a:pt x="29" y="0"/>
                      <a:pt x="29" y="0"/>
                    </a:cubicBezTo>
                    <a:cubicBezTo>
                      <a:pt x="0" y="30"/>
                      <a:pt x="0" y="30"/>
                      <a:pt x="0" y="30"/>
                    </a:cubicBezTo>
                    <a:cubicBezTo>
                      <a:pt x="0" y="30"/>
                      <a:pt x="1" y="29"/>
                      <a:pt x="1" y="29"/>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0" name="Freeform 159"/>
              <p:cNvSpPr>
                <a:spLocks/>
              </p:cNvSpPr>
              <p:nvPr/>
            </p:nvSpPr>
            <p:spPr bwMode="auto">
              <a:xfrm>
                <a:off x="3432626" y="2369716"/>
                <a:ext cx="135202" cy="144216"/>
              </a:xfrm>
              <a:custGeom>
                <a:avLst/>
                <a:gdLst>
                  <a:gd name="T0" fmla="*/ 11 w 30"/>
                  <a:gd name="T1" fmla="*/ 4 h 32"/>
                  <a:gd name="T2" fmla="*/ 5 w 30"/>
                  <a:gd name="T3" fmla="*/ 19 h 32"/>
                  <a:gd name="T4" fmla="*/ 4 w 30"/>
                  <a:gd name="T5" fmla="*/ 21 h 32"/>
                  <a:gd name="T6" fmla="*/ 3 w 30"/>
                  <a:gd name="T7" fmla="*/ 26 h 32"/>
                  <a:gd name="T8" fmla="*/ 2 w 30"/>
                  <a:gd name="T9" fmla="*/ 28 h 32"/>
                  <a:gd name="T10" fmla="*/ 1 w 30"/>
                  <a:gd name="T11" fmla="*/ 30 h 32"/>
                  <a:gd name="T12" fmla="*/ 1 w 30"/>
                  <a:gd name="T13" fmla="*/ 32 h 32"/>
                  <a:gd name="T14" fmla="*/ 1 w 30"/>
                  <a:gd name="T15" fmla="*/ 32 h 32"/>
                  <a:gd name="T16" fmla="*/ 30 w 30"/>
                  <a:gd name="T17" fmla="*/ 2 h 32"/>
                  <a:gd name="T18" fmla="*/ 28 w 30"/>
                  <a:gd name="T19" fmla="*/ 2 h 32"/>
                  <a:gd name="T20" fmla="*/ 22 w 30"/>
                  <a:gd name="T21" fmla="*/ 0 h 32"/>
                  <a:gd name="T22" fmla="*/ 11 w 30"/>
                  <a:gd name="T23"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2">
                    <a:moveTo>
                      <a:pt x="11" y="4"/>
                    </a:moveTo>
                    <a:cubicBezTo>
                      <a:pt x="7" y="9"/>
                      <a:pt x="6" y="14"/>
                      <a:pt x="5" y="19"/>
                    </a:cubicBezTo>
                    <a:cubicBezTo>
                      <a:pt x="5" y="20"/>
                      <a:pt x="5" y="20"/>
                      <a:pt x="4" y="21"/>
                    </a:cubicBezTo>
                    <a:cubicBezTo>
                      <a:pt x="4" y="23"/>
                      <a:pt x="4" y="25"/>
                      <a:pt x="3" y="26"/>
                    </a:cubicBezTo>
                    <a:cubicBezTo>
                      <a:pt x="3" y="27"/>
                      <a:pt x="3" y="28"/>
                      <a:pt x="2" y="28"/>
                    </a:cubicBezTo>
                    <a:cubicBezTo>
                      <a:pt x="2" y="29"/>
                      <a:pt x="1" y="30"/>
                      <a:pt x="1" y="30"/>
                    </a:cubicBezTo>
                    <a:cubicBezTo>
                      <a:pt x="1" y="31"/>
                      <a:pt x="0" y="31"/>
                      <a:pt x="1" y="32"/>
                    </a:cubicBezTo>
                    <a:cubicBezTo>
                      <a:pt x="1" y="32"/>
                      <a:pt x="1" y="32"/>
                      <a:pt x="1" y="32"/>
                    </a:cubicBezTo>
                    <a:cubicBezTo>
                      <a:pt x="30" y="2"/>
                      <a:pt x="30" y="2"/>
                      <a:pt x="30" y="2"/>
                    </a:cubicBezTo>
                    <a:cubicBezTo>
                      <a:pt x="29" y="1"/>
                      <a:pt x="29" y="2"/>
                      <a:pt x="28" y="2"/>
                    </a:cubicBezTo>
                    <a:cubicBezTo>
                      <a:pt x="28" y="2"/>
                      <a:pt x="24" y="1"/>
                      <a:pt x="22" y="0"/>
                    </a:cubicBezTo>
                    <a:cubicBezTo>
                      <a:pt x="18" y="0"/>
                      <a:pt x="14" y="0"/>
                      <a:pt x="11" y="4"/>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152" name="leaf"/>
            <p:cNvGrpSpPr/>
            <p:nvPr/>
          </p:nvGrpSpPr>
          <p:grpSpPr>
            <a:xfrm>
              <a:off x="3053949" y="1936141"/>
              <a:ext cx="757133" cy="504756"/>
              <a:chOff x="2869283" y="1901015"/>
              <a:chExt cx="757133" cy="504756"/>
            </a:xfrm>
          </p:grpSpPr>
          <p:sp>
            <p:nvSpPr>
              <p:cNvPr id="153" name="Freeform 152"/>
              <p:cNvSpPr>
                <a:spLocks/>
              </p:cNvSpPr>
              <p:nvPr/>
            </p:nvSpPr>
            <p:spPr bwMode="auto">
              <a:xfrm>
                <a:off x="2869283" y="1928056"/>
                <a:ext cx="752626" cy="477715"/>
              </a:xfrm>
              <a:custGeom>
                <a:avLst/>
                <a:gdLst>
                  <a:gd name="T0" fmla="*/ 4 w 167"/>
                  <a:gd name="T1" fmla="*/ 5 h 106"/>
                  <a:gd name="T2" fmla="*/ 13 w 167"/>
                  <a:gd name="T3" fmla="*/ 11 h 106"/>
                  <a:gd name="T4" fmla="*/ 21 w 167"/>
                  <a:gd name="T5" fmla="*/ 19 h 106"/>
                  <a:gd name="T6" fmla="*/ 33 w 167"/>
                  <a:gd name="T7" fmla="*/ 37 h 106"/>
                  <a:gd name="T8" fmla="*/ 38 w 167"/>
                  <a:gd name="T9" fmla="*/ 47 h 106"/>
                  <a:gd name="T10" fmla="*/ 85 w 167"/>
                  <a:gd name="T11" fmla="*/ 95 h 106"/>
                  <a:gd name="T12" fmla="*/ 138 w 167"/>
                  <a:gd name="T13" fmla="*/ 93 h 106"/>
                  <a:gd name="T14" fmla="*/ 161 w 167"/>
                  <a:gd name="T15" fmla="*/ 76 h 106"/>
                  <a:gd name="T16" fmla="*/ 167 w 167"/>
                  <a:gd name="T17" fmla="*/ 76 h 106"/>
                  <a:gd name="T18" fmla="*/ 1 w 167"/>
                  <a:gd name="T19" fmla="*/ 0 h 106"/>
                  <a:gd name="T20" fmla="*/ 4 w 167"/>
                  <a:gd name="T21" fmla="*/ 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106">
                    <a:moveTo>
                      <a:pt x="4" y="5"/>
                    </a:moveTo>
                    <a:cubicBezTo>
                      <a:pt x="7" y="7"/>
                      <a:pt x="10" y="9"/>
                      <a:pt x="13" y="11"/>
                    </a:cubicBezTo>
                    <a:cubicBezTo>
                      <a:pt x="16" y="13"/>
                      <a:pt x="18" y="16"/>
                      <a:pt x="21" y="19"/>
                    </a:cubicBezTo>
                    <a:cubicBezTo>
                      <a:pt x="25" y="24"/>
                      <a:pt x="29" y="31"/>
                      <a:pt x="33" y="37"/>
                    </a:cubicBezTo>
                    <a:cubicBezTo>
                      <a:pt x="35" y="40"/>
                      <a:pt x="36" y="43"/>
                      <a:pt x="38" y="47"/>
                    </a:cubicBezTo>
                    <a:cubicBezTo>
                      <a:pt x="50" y="64"/>
                      <a:pt x="64" y="83"/>
                      <a:pt x="85" y="95"/>
                    </a:cubicBezTo>
                    <a:cubicBezTo>
                      <a:pt x="105" y="106"/>
                      <a:pt x="123" y="102"/>
                      <a:pt x="138" y="93"/>
                    </a:cubicBezTo>
                    <a:cubicBezTo>
                      <a:pt x="146" y="88"/>
                      <a:pt x="158" y="77"/>
                      <a:pt x="161" y="76"/>
                    </a:cubicBezTo>
                    <a:cubicBezTo>
                      <a:pt x="164" y="76"/>
                      <a:pt x="166" y="78"/>
                      <a:pt x="167" y="76"/>
                    </a:cubicBezTo>
                    <a:cubicBezTo>
                      <a:pt x="1" y="0"/>
                      <a:pt x="1" y="0"/>
                      <a:pt x="1" y="0"/>
                    </a:cubicBezTo>
                    <a:cubicBezTo>
                      <a:pt x="0" y="2"/>
                      <a:pt x="3" y="4"/>
                      <a:pt x="4" y="5"/>
                    </a:cubicBezTo>
                    <a:close/>
                  </a:path>
                </a:pathLst>
              </a:custGeom>
              <a:solidFill>
                <a:srgbClr val="3B9137">
                  <a:lumMod val="75000"/>
                </a:srgbClr>
              </a:solidFill>
              <a:ln w="1270">
                <a:solidFill>
                  <a:srgbClr val="3B9137">
                    <a:lumMod val="75000"/>
                  </a:srgb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4" name="Freeform 153"/>
              <p:cNvSpPr>
                <a:spLocks/>
              </p:cNvSpPr>
              <p:nvPr/>
            </p:nvSpPr>
            <p:spPr bwMode="auto">
              <a:xfrm>
                <a:off x="2873790" y="1901015"/>
                <a:ext cx="752626" cy="369553"/>
              </a:xfrm>
              <a:custGeom>
                <a:avLst/>
                <a:gdLst>
                  <a:gd name="T0" fmla="*/ 126 w 167"/>
                  <a:gd name="T1" fmla="*/ 8 h 82"/>
                  <a:gd name="T2" fmla="*/ 59 w 167"/>
                  <a:gd name="T3" fmla="*/ 5 h 82"/>
                  <a:gd name="T4" fmla="*/ 48 w 167"/>
                  <a:gd name="T5" fmla="*/ 7 h 82"/>
                  <a:gd name="T6" fmla="*/ 27 w 167"/>
                  <a:gd name="T7" fmla="*/ 9 h 82"/>
                  <a:gd name="T8" fmla="*/ 16 w 167"/>
                  <a:gd name="T9" fmla="*/ 8 h 82"/>
                  <a:gd name="T10" fmla="*/ 6 w 167"/>
                  <a:gd name="T11" fmla="*/ 6 h 82"/>
                  <a:gd name="T12" fmla="*/ 0 w 167"/>
                  <a:gd name="T13" fmla="*/ 6 h 82"/>
                  <a:gd name="T14" fmla="*/ 0 w 167"/>
                  <a:gd name="T15" fmla="*/ 6 h 82"/>
                  <a:gd name="T16" fmla="*/ 166 w 167"/>
                  <a:gd name="T17" fmla="*/ 82 h 82"/>
                  <a:gd name="T18" fmla="*/ 162 w 167"/>
                  <a:gd name="T19" fmla="*/ 77 h 82"/>
                  <a:gd name="T20" fmla="*/ 160 w 167"/>
                  <a:gd name="T21" fmla="*/ 49 h 82"/>
                  <a:gd name="T22" fmla="*/ 126 w 167"/>
                  <a:gd name="T23"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82">
                    <a:moveTo>
                      <a:pt x="126" y="8"/>
                    </a:moveTo>
                    <a:cubicBezTo>
                      <a:pt x="104" y="0"/>
                      <a:pt x="80" y="2"/>
                      <a:pt x="59" y="5"/>
                    </a:cubicBezTo>
                    <a:cubicBezTo>
                      <a:pt x="56" y="5"/>
                      <a:pt x="52" y="6"/>
                      <a:pt x="48" y="7"/>
                    </a:cubicBezTo>
                    <a:cubicBezTo>
                      <a:pt x="41" y="8"/>
                      <a:pt x="34" y="9"/>
                      <a:pt x="27" y="9"/>
                    </a:cubicBezTo>
                    <a:cubicBezTo>
                      <a:pt x="23" y="9"/>
                      <a:pt x="19" y="9"/>
                      <a:pt x="16" y="8"/>
                    </a:cubicBezTo>
                    <a:cubicBezTo>
                      <a:pt x="12" y="8"/>
                      <a:pt x="9" y="7"/>
                      <a:pt x="6" y="6"/>
                    </a:cubicBezTo>
                    <a:cubicBezTo>
                      <a:pt x="5" y="6"/>
                      <a:pt x="0" y="4"/>
                      <a:pt x="0" y="6"/>
                    </a:cubicBezTo>
                    <a:cubicBezTo>
                      <a:pt x="0" y="6"/>
                      <a:pt x="0" y="6"/>
                      <a:pt x="0" y="6"/>
                    </a:cubicBezTo>
                    <a:cubicBezTo>
                      <a:pt x="166" y="82"/>
                      <a:pt x="166" y="82"/>
                      <a:pt x="166" y="82"/>
                    </a:cubicBezTo>
                    <a:cubicBezTo>
                      <a:pt x="167" y="80"/>
                      <a:pt x="165" y="81"/>
                      <a:pt x="162" y="77"/>
                    </a:cubicBezTo>
                    <a:cubicBezTo>
                      <a:pt x="160" y="74"/>
                      <a:pt x="161" y="59"/>
                      <a:pt x="160" y="49"/>
                    </a:cubicBezTo>
                    <a:cubicBezTo>
                      <a:pt x="157" y="32"/>
                      <a:pt x="148" y="16"/>
                      <a:pt x="126" y="8"/>
                    </a:cubicBezTo>
                    <a:close/>
                  </a:path>
                </a:pathLst>
              </a:custGeom>
              <a:solidFill>
                <a:srgbClr val="3B9137"/>
              </a:solidFill>
              <a:ln w="1270">
                <a:solidFill>
                  <a:srgbClr val="3B9137"/>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grpSp>
      <p:sp>
        <p:nvSpPr>
          <p:cNvPr id="244" name="TextBox 243"/>
          <p:cNvSpPr txBox="1"/>
          <p:nvPr/>
        </p:nvSpPr>
        <p:spPr>
          <a:xfrm>
            <a:off x="3171963" y="1396585"/>
            <a:ext cx="1877176" cy="646331"/>
          </a:xfrm>
          <a:prstGeom prst="rect">
            <a:avLst/>
          </a:prstGeom>
          <a:noFill/>
        </p:spPr>
        <p:txBody>
          <a:bodyPr wrap="square" rtlCol="0">
            <a:spAutoFit/>
          </a:bodyPr>
          <a:lstStyle/>
          <a:p>
            <a:r>
              <a:rPr lang="en-US" b="1" dirty="0">
                <a:solidFill>
                  <a:schemeClr val="bg1"/>
                </a:solidFill>
                <a:latin typeface="Poppins" panose="00000500000000000000" pitchFamily="2" charset="0"/>
                <a:cs typeface="Poppins" panose="00000500000000000000" pitchFamily="2" charset="0"/>
              </a:rPr>
              <a:t>Insert name of Principal </a:t>
            </a:r>
            <a:endParaRPr lang="en-US" dirty="0">
              <a:solidFill>
                <a:schemeClr val="bg1"/>
              </a:solidFill>
              <a:latin typeface="Poppins" panose="00000500000000000000" pitchFamily="2" charset="0"/>
              <a:cs typeface="Poppins" panose="00000500000000000000" pitchFamily="2" charset="0"/>
            </a:endParaRPr>
          </a:p>
        </p:txBody>
      </p:sp>
      <p:sp>
        <p:nvSpPr>
          <p:cNvPr id="245" name="TextBox 244"/>
          <p:cNvSpPr txBox="1"/>
          <p:nvPr/>
        </p:nvSpPr>
        <p:spPr>
          <a:xfrm>
            <a:off x="7379081" y="2075829"/>
            <a:ext cx="1408023" cy="1200329"/>
          </a:xfrm>
          <a:prstGeom prst="rect">
            <a:avLst/>
          </a:prstGeom>
          <a:noFill/>
        </p:spPr>
        <p:txBody>
          <a:bodyPr wrap="square" rtlCol="0">
            <a:spAutoFit/>
          </a:bodyPr>
          <a:lstStyle/>
          <a:p>
            <a:r>
              <a:rPr lang="en-US" b="1">
                <a:solidFill>
                  <a:schemeClr val="bg1"/>
                </a:solidFill>
                <a:latin typeface="Poppins" panose="00000500000000000000" pitchFamily="2" charset="0"/>
                <a:cs typeface="Poppins" panose="00000500000000000000" pitchFamily="2" charset="0"/>
              </a:rPr>
              <a:t>Insert names of Parent Members</a:t>
            </a:r>
            <a:endParaRPr lang="en-US">
              <a:solidFill>
                <a:schemeClr val="bg1"/>
              </a:solidFill>
              <a:latin typeface="Poppins" panose="00000500000000000000" pitchFamily="2" charset="0"/>
              <a:cs typeface="Poppins" panose="00000500000000000000" pitchFamily="2" charset="0"/>
            </a:endParaRPr>
          </a:p>
        </p:txBody>
      </p:sp>
      <p:sp>
        <p:nvSpPr>
          <p:cNvPr id="246" name="TextBox 245"/>
          <p:cNvSpPr txBox="1"/>
          <p:nvPr/>
        </p:nvSpPr>
        <p:spPr>
          <a:xfrm>
            <a:off x="773853" y="3324889"/>
            <a:ext cx="1703044" cy="1200329"/>
          </a:xfrm>
          <a:prstGeom prst="rect">
            <a:avLst/>
          </a:prstGeom>
          <a:noFill/>
        </p:spPr>
        <p:txBody>
          <a:bodyPr wrap="square" rtlCol="0">
            <a:spAutoFit/>
          </a:bodyPr>
          <a:lstStyle/>
          <a:p>
            <a:r>
              <a:rPr lang="en-US" b="1">
                <a:solidFill>
                  <a:schemeClr val="bg1"/>
                </a:solidFill>
                <a:latin typeface="Poppins" panose="00000500000000000000" pitchFamily="2" charset="0"/>
                <a:cs typeface="Poppins" panose="00000500000000000000" pitchFamily="2" charset="0"/>
              </a:rPr>
              <a:t>Insert names of Teacher Members</a:t>
            </a:r>
            <a:endParaRPr lang="en-US">
              <a:solidFill>
                <a:schemeClr val="bg1"/>
              </a:solidFill>
              <a:latin typeface="Poppins" panose="00000500000000000000" pitchFamily="2" charset="0"/>
              <a:cs typeface="Poppins" panose="00000500000000000000" pitchFamily="2" charset="0"/>
            </a:endParaRPr>
          </a:p>
        </p:txBody>
      </p:sp>
      <p:sp>
        <p:nvSpPr>
          <p:cNvPr id="247" name="TextBox 246"/>
          <p:cNvSpPr txBox="1"/>
          <p:nvPr/>
        </p:nvSpPr>
        <p:spPr>
          <a:xfrm>
            <a:off x="6955317" y="5198045"/>
            <a:ext cx="2035277" cy="1200329"/>
          </a:xfrm>
          <a:prstGeom prst="rect">
            <a:avLst/>
          </a:prstGeom>
          <a:noFill/>
        </p:spPr>
        <p:txBody>
          <a:bodyPr wrap="square" rtlCol="0">
            <a:spAutoFit/>
          </a:bodyPr>
          <a:lstStyle/>
          <a:p>
            <a:pPr algn="ctr"/>
            <a:r>
              <a:rPr lang="en-US" b="1">
                <a:solidFill>
                  <a:schemeClr val="bg1"/>
                </a:solidFill>
                <a:latin typeface="Poppins" panose="00000500000000000000" pitchFamily="2" charset="0"/>
                <a:cs typeface="Poppins" panose="00000500000000000000" pitchFamily="2" charset="0"/>
              </a:rPr>
              <a:t>Secondary Level Only</a:t>
            </a:r>
          </a:p>
          <a:p>
            <a:pPr algn="ctr"/>
            <a:r>
              <a:rPr lang="en-US" b="1">
                <a:solidFill>
                  <a:schemeClr val="bg1"/>
                </a:solidFill>
                <a:latin typeface="Poppins" panose="00000500000000000000" pitchFamily="2" charset="0"/>
                <a:cs typeface="Poppins" panose="00000500000000000000" pitchFamily="2" charset="0"/>
              </a:rPr>
              <a:t>Insert names of Students</a:t>
            </a:r>
            <a:endParaRPr lang="en-US">
              <a:solidFill>
                <a:schemeClr val="bg1"/>
              </a:solidFill>
              <a:latin typeface="Poppins" panose="00000500000000000000" pitchFamily="2" charset="0"/>
              <a:cs typeface="Poppins" panose="00000500000000000000" pitchFamily="2" charset="0"/>
            </a:endParaRPr>
          </a:p>
        </p:txBody>
      </p:sp>
      <p:sp>
        <p:nvSpPr>
          <p:cNvPr id="250" name="TextBox 249"/>
          <p:cNvSpPr txBox="1"/>
          <p:nvPr/>
        </p:nvSpPr>
        <p:spPr>
          <a:xfrm>
            <a:off x="-5547" y="5799415"/>
            <a:ext cx="3584964" cy="646331"/>
          </a:xfrm>
          <a:prstGeom prst="rect">
            <a:avLst/>
          </a:prstGeom>
          <a:noFill/>
        </p:spPr>
        <p:txBody>
          <a:bodyPr wrap="square" rtlCol="0">
            <a:spAutoFit/>
          </a:bodyPr>
          <a:lstStyle/>
          <a:p>
            <a:pPr algn="ctr"/>
            <a:r>
              <a:rPr lang="en-US" b="1" dirty="0">
                <a:solidFill>
                  <a:schemeClr val="tx1">
                    <a:lumMod val="75000"/>
                    <a:lumOff val="25000"/>
                  </a:schemeClr>
                </a:solidFill>
                <a:latin typeface="Poppins" panose="00000500000000000000" pitchFamily="2" charset="0"/>
                <a:cs typeface="Poppins" panose="00000500000000000000" pitchFamily="2" charset="0"/>
              </a:rPr>
              <a:t>Composition</a:t>
            </a:r>
          </a:p>
          <a:p>
            <a:pPr algn="ctr"/>
            <a:r>
              <a:rPr lang="es-MX" sz="1700" dirty="0">
                <a:solidFill>
                  <a:srgbClr val="0070C0"/>
                </a:solidFill>
                <a:highlight>
                  <a:srgbClr val="FFFF00"/>
                </a:highlight>
                <a:latin typeface="Poppins" panose="00000500000000000000" pitchFamily="2" charset="0"/>
                <a:cs typeface="Poppins" panose="00000500000000000000" pitchFamily="2" charset="0"/>
              </a:rPr>
              <a:t>(</a:t>
            </a:r>
            <a:r>
              <a:rPr lang="es-MX" sz="1700" dirty="0" err="1">
                <a:solidFill>
                  <a:srgbClr val="0070C0"/>
                </a:solidFill>
                <a:highlight>
                  <a:srgbClr val="FFFF00"/>
                </a:highlight>
                <a:latin typeface="Poppins" panose="00000500000000000000" pitchFamily="2" charset="0"/>
                <a:cs typeface="Poppins" panose="00000500000000000000" pitchFamily="2" charset="0"/>
              </a:rPr>
              <a:t>Insert</a:t>
            </a:r>
            <a:r>
              <a:rPr lang="es-MX" sz="1700" dirty="0">
                <a:solidFill>
                  <a:srgbClr val="0070C0"/>
                </a:solidFill>
                <a:highlight>
                  <a:srgbClr val="FFFF00"/>
                </a:highlight>
                <a:latin typeface="Poppins" panose="00000500000000000000" pitchFamily="2" charset="0"/>
                <a:cs typeface="Poppins" panose="00000500000000000000" pitchFamily="2" charset="0"/>
              </a:rPr>
              <a:t> #of ELAC </a:t>
            </a:r>
            <a:r>
              <a:rPr lang="es-MX" sz="1700" dirty="0" err="1">
                <a:solidFill>
                  <a:srgbClr val="0070C0"/>
                </a:solidFill>
                <a:highlight>
                  <a:srgbClr val="FFFF00"/>
                </a:highlight>
                <a:latin typeface="Poppins" panose="00000500000000000000" pitchFamily="2" charset="0"/>
                <a:cs typeface="Poppins" panose="00000500000000000000" pitchFamily="2" charset="0"/>
              </a:rPr>
              <a:t>Members</a:t>
            </a:r>
            <a:r>
              <a:rPr lang="es-MX" sz="1700" dirty="0">
                <a:solidFill>
                  <a:srgbClr val="0070C0"/>
                </a:solidFill>
                <a:highlight>
                  <a:srgbClr val="FFFF00"/>
                </a:highlight>
                <a:latin typeface="Poppins" panose="00000500000000000000" pitchFamily="2" charset="0"/>
                <a:cs typeface="Poppins" panose="00000500000000000000" pitchFamily="2" charset="0"/>
              </a:rPr>
              <a:t>)</a:t>
            </a:r>
          </a:p>
        </p:txBody>
      </p:sp>
      <p:sp>
        <p:nvSpPr>
          <p:cNvPr id="102" name="TextBox 101"/>
          <p:cNvSpPr txBox="1"/>
          <p:nvPr/>
        </p:nvSpPr>
        <p:spPr>
          <a:xfrm>
            <a:off x="8981893" y="5746461"/>
            <a:ext cx="3345712" cy="646331"/>
          </a:xfrm>
          <a:prstGeom prst="rect">
            <a:avLst/>
          </a:prstGeom>
          <a:noFill/>
        </p:spPr>
        <p:txBody>
          <a:bodyPr wrap="square" rtlCol="0">
            <a:spAutoFit/>
          </a:bodyPr>
          <a:lstStyle/>
          <a:p>
            <a:pPr algn="ctr"/>
            <a:r>
              <a:rPr lang="es-MX" b="1" dirty="0">
                <a:solidFill>
                  <a:srgbClr val="0070C0"/>
                </a:solidFill>
                <a:latin typeface="Poppins" panose="00000500000000000000" pitchFamily="2" charset="0"/>
                <a:cs typeface="Poppins" panose="00000500000000000000" pitchFamily="2" charset="0"/>
              </a:rPr>
              <a:t>Composición</a:t>
            </a:r>
          </a:p>
          <a:p>
            <a:pPr algn="ctr"/>
            <a:r>
              <a:rPr lang="es-MX" dirty="0">
                <a:solidFill>
                  <a:srgbClr val="0070C0"/>
                </a:solidFill>
                <a:highlight>
                  <a:srgbClr val="FFFF00"/>
                </a:highlight>
                <a:latin typeface="Poppins" panose="00000500000000000000" pitchFamily="2" charset="0"/>
                <a:cs typeface="Poppins" panose="00000500000000000000" pitchFamily="2" charset="0"/>
              </a:rPr>
              <a:t>(</a:t>
            </a:r>
            <a:r>
              <a:rPr lang="es-MX" dirty="0" err="1">
                <a:solidFill>
                  <a:srgbClr val="0070C0"/>
                </a:solidFill>
                <a:highlight>
                  <a:srgbClr val="FFFF00"/>
                </a:highlight>
                <a:latin typeface="Poppins" panose="00000500000000000000" pitchFamily="2" charset="0"/>
                <a:cs typeface="Poppins" panose="00000500000000000000" pitchFamily="2" charset="0"/>
              </a:rPr>
              <a:t>Insert</a:t>
            </a:r>
            <a:r>
              <a:rPr lang="es-MX" dirty="0">
                <a:solidFill>
                  <a:srgbClr val="0070C0"/>
                </a:solidFill>
                <a:highlight>
                  <a:srgbClr val="FFFF00"/>
                </a:highlight>
                <a:latin typeface="Poppins" panose="00000500000000000000" pitchFamily="2" charset="0"/>
                <a:cs typeface="Poppins" panose="00000500000000000000" pitchFamily="2" charset="0"/>
              </a:rPr>
              <a:t> #of ELAC </a:t>
            </a:r>
            <a:r>
              <a:rPr lang="es-MX" dirty="0" err="1">
                <a:solidFill>
                  <a:srgbClr val="0070C0"/>
                </a:solidFill>
                <a:highlight>
                  <a:srgbClr val="FFFF00"/>
                </a:highlight>
                <a:latin typeface="Poppins" panose="00000500000000000000" pitchFamily="2" charset="0"/>
                <a:cs typeface="Poppins" panose="00000500000000000000" pitchFamily="2" charset="0"/>
              </a:rPr>
              <a:t>Members</a:t>
            </a:r>
            <a:r>
              <a:rPr lang="es-MX" dirty="0">
                <a:solidFill>
                  <a:srgbClr val="0070C0"/>
                </a:solidFill>
                <a:highlight>
                  <a:srgbClr val="FFFF00"/>
                </a:highlight>
                <a:latin typeface="Poppins" panose="00000500000000000000" pitchFamily="2" charset="0"/>
                <a:cs typeface="Poppins" panose="00000500000000000000" pitchFamily="2" charset="0"/>
              </a:rPr>
              <a:t>)</a:t>
            </a:r>
          </a:p>
        </p:txBody>
      </p:sp>
      <p:grpSp>
        <p:nvGrpSpPr>
          <p:cNvPr id="106" name="Group 105"/>
          <p:cNvGrpSpPr/>
          <p:nvPr/>
        </p:nvGrpSpPr>
        <p:grpSpPr>
          <a:xfrm>
            <a:off x="2773423" y="2813469"/>
            <a:ext cx="2954731" cy="3436091"/>
            <a:chOff x="1826058" y="2336819"/>
            <a:chExt cx="2927642" cy="3456506"/>
          </a:xfrm>
        </p:grpSpPr>
        <p:sp>
          <p:nvSpPr>
            <p:cNvPr id="107" name="Freeform 46"/>
            <p:cNvSpPr>
              <a:spLocks/>
            </p:cNvSpPr>
            <p:nvPr/>
          </p:nvSpPr>
          <p:spPr bwMode="auto">
            <a:xfrm>
              <a:off x="1826058" y="3307191"/>
              <a:ext cx="2832021"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gradFill>
              <a:gsLst>
                <a:gs pos="0">
                  <a:srgbClr val="FF0000"/>
                </a:gs>
                <a:gs pos="100000">
                  <a:srgbClr val="C00000">
                    <a:lumMod val="4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47"/>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9" name="TextBox 108"/>
          <p:cNvSpPr txBox="1"/>
          <p:nvPr/>
        </p:nvSpPr>
        <p:spPr>
          <a:xfrm>
            <a:off x="3401044" y="4440791"/>
            <a:ext cx="2035277" cy="923330"/>
          </a:xfrm>
          <a:prstGeom prst="rect">
            <a:avLst/>
          </a:prstGeom>
          <a:noFill/>
        </p:spPr>
        <p:txBody>
          <a:bodyPr wrap="square" rtlCol="0">
            <a:spAutoFit/>
          </a:bodyPr>
          <a:lstStyle/>
          <a:p>
            <a:r>
              <a:rPr lang="en-US" b="1">
                <a:solidFill>
                  <a:schemeClr val="bg1"/>
                </a:solidFill>
                <a:latin typeface="Poppins" panose="00000500000000000000" pitchFamily="2" charset="0"/>
                <a:cs typeface="Poppins" panose="00000500000000000000" pitchFamily="2" charset="0"/>
              </a:rPr>
              <a:t>Insert name of Other Staff Member</a:t>
            </a:r>
            <a:endParaRPr lang="en-US">
              <a:solidFill>
                <a:schemeClr val="bg1"/>
              </a:solidFill>
              <a:latin typeface="Poppins" panose="00000500000000000000" pitchFamily="2" charset="0"/>
              <a:cs typeface="Poppins" panose="00000500000000000000" pitchFamily="2" charset="0"/>
            </a:endParaRPr>
          </a:p>
        </p:txBody>
      </p:sp>
      <p:sp>
        <p:nvSpPr>
          <p:cNvPr id="110" name="TextBox 109"/>
          <p:cNvSpPr txBox="1"/>
          <p:nvPr/>
        </p:nvSpPr>
        <p:spPr>
          <a:xfrm>
            <a:off x="57509" y="158151"/>
            <a:ext cx="2556388" cy="830997"/>
          </a:xfrm>
          <a:prstGeom prst="rect">
            <a:avLst/>
          </a:prstGeom>
          <a:noFill/>
        </p:spPr>
        <p:txBody>
          <a:bodyPr wrap="square" rtlCol="0">
            <a:spAutoFit/>
          </a:bodyPr>
          <a:lstStyle/>
          <a:p>
            <a:pPr algn="ctr"/>
            <a:r>
              <a:rPr lang="en-US" sz="2400" b="1" dirty="0">
                <a:solidFill>
                  <a:schemeClr val="tx1">
                    <a:lumMod val="75000"/>
                    <a:lumOff val="25000"/>
                  </a:schemeClr>
                </a:solidFill>
                <a:latin typeface="Poppins" panose="00000500000000000000" pitchFamily="2" charset="0"/>
                <a:cs typeface="Poppins" panose="00000500000000000000" pitchFamily="2" charset="0"/>
              </a:rPr>
              <a:t>ELAC Members </a:t>
            </a:r>
          </a:p>
          <a:p>
            <a:pPr algn="ctr"/>
            <a:r>
              <a:rPr lang="en-US" sz="2400" b="1" dirty="0">
                <a:solidFill>
                  <a:schemeClr val="tx1">
                    <a:lumMod val="75000"/>
                    <a:lumOff val="25000"/>
                  </a:schemeClr>
                </a:solidFill>
                <a:latin typeface="Poppins" panose="00000500000000000000" pitchFamily="2" charset="0"/>
                <a:cs typeface="Poppins" panose="00000500000000000000" pitchFamily="2" charset="0"/>
              </a:rPr>
              <a:t>2024-2025</a:t>
            </a:r>
            <a:endParaRPr lang="en-US" sz="2400" dirty="0">
              <a:solidFill>
                <a:schemeClr val="tx1">
                  <a:lumMod val="75000"/>
                  <a:lumOff val="25000"/>
                </a:schemeClr>
              </a:solidFill>
              <a:latin typeface="Poppins" panose="00000500000000000000" pitchFamily="2" charset="0"/>
              <a:cs typeface="Poppins" panose="00000500000000000000" pitchFamily="2" charset="0"/>
            </a:endParaRPr>
          </a:p>
        </p:txBody>
      </p:sp>
      <p:sp>
        <p:nvSpPr>
          <p:cNvPr id="111" name="TextBox 110"/>
          <p:cNvSpPr txBox="1"/>
          <p:nvPr/>
        </p:nvSpPr>
        <p:spPr>
          <a:xfrm>
            <a:off x="9049620" y="158001"/>
            <a:ext cx="3142380" cy="1200329"/>
          </a:xfrm>
          <a:prstGeom prst="rect">
            <a:avLst/>
          </a:prstGeom>
          <a:noFill/>
        </p:spPr>
        <p:txBody>
          <a:bodyPr wrap="square" rtlCol="0">
            <a:spAutoFit/>
          </a:bodyPr>
          <a:lstStyle/>
          <a:p>
            <a:pPr algn="ctr"/>
            <a:r>
              <a:rPr lang="es-MX" sz="2400" b="1" dirty="0">
                <a:solidFill>
                  <a:srgbClr val="0070C0"/>
                </a:solidFill>
                <a:latin typeface="Poppins" panose="00000500000000000000" pitchFamily="2" charset="0"/>
                <a:cs typeface="Poppins" panose="00000500000000000000" pitchFamily="2" charset="0"/>
              </a:rPr>
              <a:t>Miembros del ELAC</a:t>
            </a:r>
          </a:p>
          <a:p>
            <a:pPr algn="ctr"/>
            <a:r>
              <a:rPr lang="es-MX" sz="2400" b="1" dirty="0">
                <a:solidFill>
                  <a:srgbClr val="0070C0"/>
                </a:solidFill>
                <a:latin typeface="Poppins" panose="00000500000000000000" pitchFamily="2" charset="0"/>
                <a:cs typeface="Poppins" panose="00000500000000000000" pitchFamily="2" charset="0"/>
              </a:rPr>
              <a:t>2024-2025</a:t>
            </a:r>
            <a:endParaRPr lang="es-MX" sz="2400" dirty="0">
              <a:solidFill>
                <a:srgbClr val="0070C0"/>
              </a:solidFill>
              <a:latin typeface="Poppins" panose="00000500000000000000" pitchFamily="2" charset="0"/>
              <a:cs typeface="Poppins" panose="00000500000000000000" pitchFamily="2" charset="0"/>
            </a:endParaRPr>
          </a:p>
        </p:txBody>
      </p:sp>
      <p:sp>
        <p:nvSpPr>
          <p:cNvPr id="3" name="Slide Number Placeholder 2">
            <a:extLst>
              <a:ext uri="{FF2B5EF4-FFF2-40B4-BE49-F238E27FC236}">
                <a16:creationId xmlns:a16="http://schemas.microsoft.com/office/drawing/2014/main" id="{C02D7A9D-AD09-419A-B265-2242B0F90073}"/>
              </a:ext>
            </a:extLst>
          </p:cNvPr>
          <p:cNvSpPr>
            <a:spLocks noGrp="1"/>
          </p:cNvSpPr>
          <p:nvPr>
            <p:ph type="sldNum" sz="quarter" idx="12"/>
          </p:nvPr>
        </p:nvSpPr>
        <p:spPr>
          <a:xfrm>
            <a:off x="9364852" y="54274"/>
            <a:ext cx="2743200" cy="365125"/>
          </a:xfrm>
        </p:spPr>
        <p:txBody>
          <a:bodyPr/>
          <a:lstStyle/>
          <a:p>
            <a:fld id="{ADAD750B-947C-400E-B8CE-3DD0E804B3D6}" type="slidenum">
              <a:rPr lang="en-US" smtClean="0"/>
              <a:t>10</a:t>
            </a:fld>
            <a:endParaRPr lang="en-US" dirty="0"/>
          </a:p>
        </p:txBody>
      </p:sp>
    </p:spTree>
    <p:extLst>
      <p:ext uri="{BB962C8B-B14F-4D97-AF65-F5344CB8AC3E}">
        <p14:creationId xmlns:p14="http://schemas.microsoft.com/office/powerpoint/2010/main" val="27839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500"/>
                                        <p:tgtEl>
                                          <p:spTgt spid="244"/>
                                        </p:tgtEl>
                                      </p:cBhvr>
                                    </p:animEffect>
                                  </p:childTnLst>
                                </p:cTn>
                              </p:par>
                              <p:par>
                                <p:cTn id="8" presetID="10" presetClass="entr" presetSubtype="0" fill="hold" nodeType="withEffect">
                                  <p:stCondLst>
                                    <p:cond delay="0"/>
                                  </p:stCondLst>
                                  <p:childTnLst>
                                    <p:set>
                                      <p:cBhvr>
                                        <p:cTn id="9" dur="1" fill="hold">
                                          <p:stCondLst>
                                            <p:cond delay="0"/>
                                          </p:stCondLst>
                                        </p:cTn>
                                        <p:tgtEl>
                                          <p:spTgt spid="231"/>
                                        </p:tgtEl>
                                        <p:attrNameLst>
                                          <p:attrName>style.visibility</p:attrName>
                                        </p:attrNameLst>
                                      </p:cBhvr>
                                      <p:to>
                                        <p:strVal val="visible"/>
                                      </p:to>
                                    </p:set>
                                    <p:animEffect transition="in" filter="fade">
                                      <p:cBhvr>
                                        <p:cTn id="10" dur="500"/>
                                        <p:tgtEl>
                                          <p:spTgt spid="2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5"/>
                                        </p:tgtEl>
                                        <p:attrNameLst>
                                          <p:attrName>style.visibility</p:attrName>
                                        </p:attrNameLst>
                                      </p:cBhvr>
                                      <p:to>
                                        <p:strVal val="visible"/>
                                      </p:to>
                                    </p:set>
                                    <p:animEffect transition="in" filter="fade">
                                      <p:cBhvr>
                                        <p:cTn id="15" dur="500"/>
                                        <p:tgtEl>
                                          <p:spTgt spid="245"/>
                                        </p:tgtEl>
                                      </p:cBhvr>
                                    </p:animEffect>
                                  </p:childTnLst>
                                </p:cTn>
                              </p:par>
                              <p:par>
                                <p:cTn id="16" presetID="10" presetClass="entr" presetSubtype="0" fill="hold" nodeType="withEffect">
                                  <p:stCondLst>
                                    <p:cond delay="0"/>
                                  </p:stCondLst>
                                  <p:childTnLst>
                                    <p:set>
                                      <p:cBhvr>
                                        <p:cTn id="17" dur="1" fill="hold">
                                          <p:stCondLst>
                                            <p:cond delay="0"/>
                                          </p:stCondLst>
                                        </p:cTn>
                                        <p:tgtEl>
                                          <p:spTgt spid="238"/>
                                        </p:tgtEl>
                                        <p:attrNameLst>
                                          <p:attrName>style.visibility</p:attrName>
                                        </p:attrNameLst>
                                      </p:cBhvr>
                                      <p:to>
                                        <p:strVal val="visible"/>
                                      </p:to>
                                    </p:set>
                                    <p:animEffect transition="in" filter="fade">
                                      <p:cBhvr>
                                        <p:cTn id="18" dur="500"/>
                                        <p:tgtEl>
                                          <p:spTgt spid="2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6"/>
                                        </p:tgtEl>
                                        <p:attrNameLst>
                                          <p:attrName>style.visibility</p:attrName>
                                        </p:attrNameLst>
                                      </p:cBhvr>
                                      <p:to>
                                        <p:strVal val="visible"/>
                                      </p:to>
                                    </p:set>
                                    <p:animEffect transition="in" filter="fade">
                                      <p:cBhvr>
                                        <p:cTn id="23" dur="500"/>
                                        <p:tgtEl>
                                          <p:spTgt spid="246"/>
                                        </p:tgtEl>
                                      </p:cBhvr>
                                    </p:animEffect>
                                  </p:childTnLst>
                                </p:cTn>
                              </p:par>
                              <p:par>
                                <p:cTn id="24" presetID="10" presetClass="entr" presetSubtype="0" fill="hold" nodeType="withEffect">
                                  <p:stCondLst>
                                    <p:cond delay="0"/>
                                  </p:stCondLst>
                                  <p:childTnLst>
                                    <p:set>
                                      <p:cBhvr>
                                        <p:cTn id="25" dur="1" fill="hold">
                                          <p:stCondLst>
                                            <p:cond delay="0"/>
                                          </p:stCondLst>
                                        </p:cTn>
                                        <p:tgtEl>
                                          <p:spTgt spid="241"/>
                                        </p:tgtEl>
                                        <p:attrNameLst>
                                          <p:attrName>style.visibility</p:attrName>
                                        </p:attrNameLst>
                                      </p:cBhvr>
                                      <p:to>
                                        <p:strVal val="visible"/>
                                      </p:to>
                                    </p:set>
                                    <p:animEffect transition="in" filter="fade">
                                      <p:cBhvr>
                                        <p:cTn id="26" dur="500"/>
                                        <p:tgtEl>
                                          <p:spTgt spid="24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fade">
                                      <p:cBhvr>
                                        <p:cTn id="31" dur="500"/>
                                        <p:tgtEl>
                                          <p:spTgt spid="10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fade">
                                      <p:cBhvr>
                                        <p:cTn id="34" dur="500"/>
                                        <p:tgtEl>
                                          <p:spTgt spid="10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7"/>
                                        </p:tgtEl>
                                        <p:attrNameLst>
                                          <p:attrName>style.visibility</p:attrName>
                                        </p:attrNameLst>
                                      </p:cBhvr>
                                      <p:to>
                                        <p:strVal val="visible"/>
                                      </p:to>
                                    </p:set>
                                    <p:animEffect transition="in" filter="fade">
                                      <p:cBhvr>
                                        <p:cTn id="39" dur="500"/>
                                        <p:tgtEl>
                                          <p:spTgt spid="247"/>
                                        </p:tgtEl>
                                      </p:cBhvr>
                                    </p:animEffect>
                                  </p:childTnLst>
                                </p:cTn>
                              </p:par>
                              <p:par>
                                <p:cTn id="40" presetID="10" presetClass="entr" presetSubtype="0" fill="hold" nodeType="withEffect">
                                  <p:stCondLst>
                                    <p:cond delay="0"/>
                                  </p:stCondLst>
                                  <p:childTnLst>
                                    <p:set>
                                      <p:cBhvr>
                                        <p:cTn id="41" dur="1" fill="hold">
                                          <p:stCondLst>
                                            <p:cond delay="0"/>
                                          </p:stCondLst>
                                        </p:cTn>
                                        <p:tgtEl>
                                          <p:spTgt spid="235"/>
                                        </p:tgtEl>
                                        <p:attrNameLst>
                                          <p:attrName>style.visibility</p:attrName>
                                        </p:attrNameLst>
                                      </p:cBhvr>
                                      <p:to>
                                        <p:strVal val="visible"/>
                                      </p:to>
                                    </p:set>
                                    <p:animEffect transition="in" filter="fade">
                                      <p:cBhvr>
                                        <p:cTn id="42"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P spid="245" grpId="0"/>
      <p:bldP spid="246" grpId="0"/>
      <p:bldP spid="247" grpId="0"/>
      <p:bldP spid="10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A48982E-35F0-40D5-970F-684E813917E6}"/>
              </a:ext>
            </a:extLst>
          </p:cNvPr>
          <p:cNvGrpSpPr/>
          <p:nvPr/>
        </p:nvGrpSpPr>
        <p:grpSpPr>
          <a:xfrm>
            <a:off x="5290327" y="3290282"/>
            <a:ext cx="3613672" cy="3442755"/>
            <a:chOff x="8834709" y="1286539"/>
            <a:chExt cx="3222611" cy="3671772"/>
          </a:xfrm>
        </p:grpSpPr>
        <p:grpSp>
          <p:nvGrpSpPr>
            <p:cNvPr id="2" name="Group 1">
              <a:extLst>
                <a:ext uri="{FF2B5EF4-FFF2-40B4-BE49-F238E27FC236}">
                  <a16:creationId xmlns:a16="http://schemas.microsoft.com/office/drawing/2014/main" id="{BAEBC090-37E6-4168-B236-E2452A7853BE}"/>
                </a:ext>
              </a:extLst>
            </p:cNvPr>
            <p:cNvGrpSpPr/>
            <p:nvPr/>
          </p:nvGrpSpPr>
          <p:grpSpPr>
            <a:xfrm>
              <a:off x="8834709" y="1287120"/>
              <a:ext cx="3109480" cy="3671191"/>
              <a:chOff x="8834709" y="1287120"/>
              <a:chExt cx="3109480" cy="3671191"/>
            </a:xfrm>
          </p:grpSpPr>
          <p:grpSp>
            <p:nvGrpSpPr>
              <p:cNvPr id="108" name="Group 107"/>
              <p:cNvGrpSpPr/>
              <p:nvPr/>
            </p:nvGrpSpPr>
            <p:grpSpPr>
              <a:xfrm>
                <a:off x="8834709" y="1287120"/>
                <a:ext cx="3109480" cy="3671191"/>
                <a:chOff x="1826058" y="2336819"/>
                <a:chExt cx="2927642" cy="3456506"/>
              </a:xfrm>
            </p:grpSpPr>
            <p:sp>
              <p:nvSpPr>
                <p:cNvPr id="109" name="Freeform 46"/>
                <p:cNvSpPr>
                  <a:spLocks/>
                </p:cNvSpPr>
                <p:nvPr/>
              </p:nvSpPr>
              <p:spPr bwMode="auto">
                <a:xfrm>
                  <a:off x="1826058" y="3307191"/>
                  <a:ext cx="2832021"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47"/>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3" name="TextBox 112"/>
              <p:cNvSpPr txBox="1"/>
              <p:nvPr/>
            </p:nvSpPr>
            <p:spPr>
              <a:xfrm>
                <a:off x="9125438" y="2924279"/>
                <a:ext cx="2532787" cy="1841774"/>
              </a:xfrm>
              <a:prstGeom prst="rect">
                <a:avLst/>
              </a:prstGeom>
              <a:noFill/>
            </p:spPr>
            <p:txBody>
              <a:bodyPr wrap="square" lIns="91440" tIns="45720" rIns="91440" bIns="45720" rtlCol="0" anchor="t">
                <a:spAutoFit/>
              </a:bodyPr>
              <a:lstStyle/>
              <a:p>
                <a:pPr algn="ctr"/>
                <a:r>
                  <a:rPr lang="en-US" sz="1700">
                    <a:solidFill>
                      <a:srgbClr val="FFFF00"/>
                    </a:solidFill>
                    <a:latin typeface="Poppins"/>
                    <a:cs typeface="Poppins"/>
                  </a:rPr>
                  <a:t>Each ELAC must  have the opportunity to elect one EL member or officer as their EL Delegate to attend the LD ELAC Convening.</a:t>
                </a:r>
              </a:p>
            </p:txBody>
          </p:sp>
        </p:grpSp>
        <p:sp>
          <p:nvSpPr>
            <p:cNvPr id="25" name="Freeform 47">
              <a:extLst>
                <a:ext uri="{FF2B5EF4-FFF2-40B4-BE49-F238E27FC236}">
                  <a16:creationId xmlns:a16="http://schemas.microsoft.com/office/drawing/2014/main" id="{C04046CB-7170-4CA5-AFEF-673CA2F246B5}"/>
                </a:ext>
              </a:extLst>
            </p:cNvPr>
            <p:cNvSpPr>
              <a:spLocks/>
            </p:cNvSpPr>
            <p:nvPr/>
          </p:nvSpPr>
          <p:spPr bwMode="auto">
            <a:xfrm>
              <a:off x="9856381" y="1286539"/>
              <a:ext cx="2200939" cy="1286540"/>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Group 5">
            <a:extLst>
              <a:ext uri="{FF2B5EF4-FFF2-40B4-BE49-F238E27FC236}">
                <a16:creationId xmlns:a16="http://schemas.microsoft.com/office/drawing/2014/main" id="{E836D6AF-4336-460C-974C-8F84F2B220E2}"/>
              </a:ext>
            </a:extLst>
          </p:cNvPr>
          <p:cNvGrpSpPr/>
          <p:nvPr/>
        </p:nvGrpSpPr>
        <p:grpSpPr>
          <a:xfrm>
            <a:off x="82413" y="3651482"/>
            <a:ext cx="2888218" cy="3075051"/>
            <a:chOff x="4363442" y="2721935"/>
            <a:chExt cx="3196307" cy="3737415"/>
          </a:xfrm>
        </p:grpSpPr>
        <p:grpSp>
          <p:nvGrpSpPr>
            <p:cNvPr id="4" name="Group 3">
              <a:extLst>
                <a:ext uri="{FF2B5EF4-FFF2-40B4-BE49-F238E27FC236}">
                  <a16:creationId xmlns:a16="http://schemas.microsoft.com/office/drawing/2014/main" id="{2DD42087-3300-46DC-9510-E89C05205711}"/>
                </a:ext>
              </a:extLst>
            </p:cNvPr>
            <p:cNvGrpSpPr/>
            <p:nvPr/>
          </p:nvGrpSpPr>
          <p:grpSpPr>
            <a:xfrm>
              <a:off x="4363442" y="2794777"/>
              <a:ext cx="3042492" cy="3664573"/>
              <a:chOff x="4363442" y="2794777"/>
              <a:chExt cx="3042492" cy="3664573"/>
            </a:xfrm>
          </p:grpSpPr>
          <p:grpSp>
            <p:nvGrpSpPr>
              <p:cNvPr id="102" name="Group 101"/>
              <p:cNvGrpSpPr/>
              <p:nvPr/>
            </p:nvGrpSpPr>
            <p:grpSpPr>
              <a:xfrm>
                <a:off x="4363442" y="2794777"/>
                <a:ext cx="3042492" cy="3664573"/>
                <a:chOff x="1889129" y="2336819"/>
                <a:chExt cx="2864571" cy="3450275"/>
              </a:xfrm>
            </p:grpSpPr>
            <p:sp>
              <p:nvSpPr>
                <p:cNvPr id="103" name="Freeform 46"/>
                <p:cNvSpPr>
                  <a:spLocks/>
                </p:cNvSpPr>
                <p:nvPr/>
              </p:nvSpPr>
              <p:spPr bwMode="auto">
                <a:xfrm>
                  <a:off x="1889129" y="3300960"/>
                  <a:ext cx="2832021"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47"/>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1" name="TextBox 110"/>
              <p:cNvSpPr txBox="1"/>
              <p:nvPr/>
            </p:nvSpPr>
            <p:spPr>
              <a:xfrm>
                <a:off x="4488659" y="4248529"/>
                <a:ext cx="2904244" cy="1384064"/>
              </a:xfrm>
              <a:prstGeom prst="rect">
                <a:avLst/>
              </a:prstGeom>
              <a:noFill/>
            </p:spPr>
            <p:txBody>
              <a:bodyPr wrap="square" lIns="91440" tIns="45720" rIns="91440" bIns="45720" rtlCol="0" anchor="t">
                <a:spAutoFit/>
              </a:bodyPr>
              <a:lstStyle/>
              <a:p>
                <a:pPr algn="ctr"/>
                <a:r>
                  <a:rPr lang="en-US" sz="1700" b="1">
                    <a:solidFill>
                      <a:srgbClr val="FFFF00"/>
                    </a:solidFill>
                    <a:latin typeface="Poppins"/>
                    <a:cs typeface="Poppins"/>
                  </a:rPr>
                  <a:t>Assist in the development of the school-wide needs assessment.</a:t>
                </a:r>
              </a:p>
            </p:txBody>
          </p:sp>
        </p:grpSp>
        <p:sp>
          <p:nvSpPr>
            <p:cNvPr id="26" name="Freeform 47">
              <a:extLst>
                <a:ext uri="{FF2B5EF4-FFF2-40B4-BE49-F238E27FC236}">
                  <a16:creationId xmlns:a16="http://schemas.microsoft.com/office/drawing/2014/main" id="{4BB487CD-F8B3-4E84-ABC1-D0BBCA026E96}"/>
                </a:ext>
              </a:extLst>
            </p:cNvPr>
            <p:cNvSpPr>
              <a:spLocks/>
            </p:cNvSpPr>
            <p:nvPr/>
          </p:nvSpPr>
          <p:spPr bwMode="auto">
            <a:xfrm>
              <a:off x="5305648" y="2721935"/>
              <a:ext cx="2254101" cy="1350336"/>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6">
            <a:extLst>
              <a:ext uri="{FF2B5EF4-FFF2-40B4-BE49-F238E27FC236}">
                <a16:creationId xmlns:a16="http://schemas.microsoft.com/office/drawing/2014/main" id="{276B1468-18CF-443D-9433-ADC1C5B08EB0}"/>
              </a:ext>
            </a:extLst>
          </p:cNvPr>
          <p:cNvGrpSpPr/>
          <p:nvPr/>
        </p:nvGrpSpPr>
        <p:grpSpPr>
          <a:xfrm>
            <a:off x="166344" y="200894"/>
            <a:ext cx="3344447" cy="4320502"/>
            <a:chOff x="446004" y="1329069"/>
            <a:chExt cx="3115903" cy="4261567"/>
          </a:xfrm>
        </p:grpSpPr>
        <p:grpSp>
          <p:nvGrpSpPr>
            <p:cNvPr id="241" name="Group 240"/>
            <p:cNvGrpSpPr/>
            <p:nvPr/>
          </p:nvGrpSpPr>
          <p:grpSpPr>
            <a:xfrm>
              <a:off x="446004" y="1389759"/>
              <a:ext cx="3109480" cy="3671191"/>
              <a:chOff x="1826058" y="2336819"/>
              <a:chExt cx="2927642" cy="3456506"/>
            </a:xfrm>
          </p:grpSpPr>
          <p:sp>
            <p:nvSpPr>
              <p:cNvPr id="242" name="Freeform 46"/>
              <p:cNvSpPr>
                <a:spLocks/>
              </p:cNvSpPr>
              <p:nvPr/>
            </p:nvSpPr>
            <p:spPr bwMode="auto">
              <a:xfrm>
                <a:off x="1826058" y="3307191"/>
                <a:ext cx="2832022"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Freeform 47"/>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6" name="TextBox 245"/>
            <p:cNvSpPr txBox="1"/>
            <p:nvPr/>
          </p:nvSpPr>
          <p:spPr>
            <a:xfrm>
              <a:off x="571247" y="2769989"/>
              <a:ext cx="2865417" cy="2820647"/>
            </a:xfrm>
            <a:prstGeom prst="rect">
              <a:avLst/>
            </a:prstGeom>
            <a:noFill/>
          </p:spPr>
          <p:txBody>
            <a:bodyPr wrap="square" rtlCol="0">
              <a:spAutoFit/>
            </a:bodyPr>
            <a:lstStyle/>
            <a:p>
              <a:pPr algn="ctr"/>
              <a:r>
                <a:rPr lang="en-US" sz="1700">
                  <a:solidFill>
                    <a:srgbClr val="FFFF00"/>
                  </a:solidFill>
                  <a:latin typeface="Poppins" panose="00000500000000000000" pitchFamily="2" charset="0"/>
                  <a:cs typeface="Poppins" panose="00000500000000000000" pitchFamily="2" charset="0"/>
                </a:rPr>
                <a:t>Advice the principal and staff in the development of a site plan for English learners and submit the plan to the SSC for consideration of inclusion in the SPSA</a:t>
              </a:r>
              <a:r>
                <a:rPr lang="en-US" sz="1700" b="1">
                  <a:solidFill>
                    <a:srgbClr val="FFFF00"/>
                  </a:solidFill>
                  <a:latin typeface="Poppins" panose="00000500000000000000" pitchFamily="2" charset="0"/>
                  <a:cs typeface="Poppins" panose="00000500000000000000" pitchFamily="2" charset="0"/>
                </a:rPr>
                <a:t>.</a:t>
              </a:r>
              <a:endParaRPr lang="en-US" sz="2400">
                <a:solidFill>
                  <a:srgbClr val="FFFF00"/>
                </a:solidFill>
                <a:latin typeface="Poppins" panose="00000500000000000000" pitchFamily="2" charset="0"/>
                <a:cs typeface="Poppins" panose="00000500000000000000" pitchFamily="2" charset="0"/>
              </a:endParaRPr>
            </a:p>
          </p:txBody>
        </p:sp>
        <p:sp>
          <p:nvSpPr>
            <p:cNvPr id="27" name="Freeform 47">
              <a:extLst>
                <a:ext uri="{FF2B5EF4-FFF2-40B4-BE49-F238E27FC236}">
                  <a16:creationId xmlns:a16="http://schemas.microsoft.com/office/drawing/2014/main" id="{E73B8D58-D007-432A-ACA4-80A4B50AEDF1}"/>
                </a:ext>
              </a:extLst>
            </p:cNvPr>
            <p:cNvSpPr>
              <a:spLocks/>
            </p:cNvSpPr>
            <p:nvPr/>
          </p:nvSpPr>
          <p:spPr bwMode="auto">
            <a:xfrm>
              <a:off x="1482599" y="1329069"/>
              <a:ext cx="2079308" cy="1329071"/>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Slide Number Placeholder 7">
            <a:extLst>
              <a:ext uri="{FF2B5EF4-FFF2-40B4-BE49-F238E27FC236}">
                <a16:creationId xmlns:a16="http://schemas.microsoft.com/office/drawing/2014/main" id="{6D7C0238-5C64-4FDA-9A80-2119DFD666E1}"/>
              </a:ext>
            </a:extLst>
          </p:cNvPr>
          <p:cNvSpPr>
            <a:spLocks noGrp="1"/>
          </p:cNvSpPr>
          <p:nvPr>
            <p:ph type="sldNum" sz="quarter" idx="12"/>
          </p:nvPr>
        </p:nvSpPr>
        <p:spPr/>
        <p:txBody>
          <a:bodyPr/>
          <a:lstStyle/>
          <a:p>
            <a:fld id="{ADAD750B-947C-400E-B8CE-3DD0E804B3D6}" type="slidenum">
              <a:rPr lang="en-US" dirty="0" smtClean="0"/>
              <a:t>11</a:t>
            </a:fld>
            <a:endParaRPr lang="en-US"/>
          </a:p>
        </p:txBody>
      </p:sp>
      <p:grpSp>
        <p:nvGrpSpPr>
          <p:cNvPr id="28" name="Group 27">
            <a:extLst>
              <a:ext uri="{FF2B5EF4-FFF2-40B4-BE49-F238E27FC236}">
                <a16:creationId xmlns:a16="http://schemas.microsoft.com/office/drawing/2014/main" id="{E836D6AF-4336-460C-974C-8F84F2B220E2}"/>
              </a:ext>
            </a:extLst>
          </p:cNvPr>
          <p:cNvGrpSpPr/>
          <p:nvPr/>
        </p:nvGrpSpPr>
        <p:grpSpPr>
          <a:xfrm>
            <a:off x="6479519" y="868299"/>
            <a:ext cx="3088284" cy="3436668"/>
            <a:chOff x="3782498" y="2520617"/>
            <a:chExt cx="3246257" cy="3888728"/>
          </a:xfrm>
          <a:solidFill>
            <a:srgbClr val="FF0000"/>
          </a:solidFill>
        </p:grpSpPr>
        <p:grpSp>
          <p:nvGrpSpPr>
            <p:cNvPr id="29" name="Group 28">
              <a:extLst>
                <a:ext uri="{FF2B5EF4-FFF2-40B4-BE49-F238E27FC236}">
                  <a16:creationId xmlns:a16="http://schemas.microsoft.com/office/drawing/2014/main" id="{2DD42087-3300-46DC-9510-E89C05205711}"/>
                </a:ext>
              </a:extLst>
            </p:cNvPr>
            <p:cNvGrpSpPr/>
            <p:nvPr/>
          </p:nvGrpSpPr>
          <p:grpSpPr>
            <a:xfrm>
              <a:off x="3782498" y="3768796"/>
              <a:ext cx="3007920" cy="2640549"/>
              <a:chOff x="3782498" y="3768796"/>
              <a:chExt cx="3007920" cy="2640549"/>
            </a:xfrm>
            <a:grpFill/>
          </p:grpSpPr>
          <p:sp>
            <p:nvSpPr>
              <p:cNvPr id="34" name="Freeform 46"/>
              <p:cNvSpPr>
                <a:spLocks/>
              </p:cNvSpPr>
              <p:nvPr/>
            </p:nvSpPr>
            <p:spPr bwMode="auto">
              <a:xfrm>
                <a:off x="3782498" y="3768796"/>
                <a:ext cx="3007920" cy="2640549"/>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TextBox 32"/>
              <p:cNvSpPr txBox="1"/>
              <p:nvPr/>
            </p:nvSpPr>
            <p:spPr>
              <a:xfrm>
                <a:off x="4401768" y="4268420"/>
                <a:ext cx="1920055" cy="1880612"/>
              </a:xfrm>
              <a:prstGeom prst="rect">
                <a:avLst/>
              </a:prstGeom>
              <a:grpFill/>
            </p:spPr>
            <p:txBody>
              <a:bodyPr wrap="square" lIns="91440" tIns="45720" rIns="91440" bIns="45720" rtlCol="0" anchor="t">
                <a:spAutoFit/>
              </a:bodyPr>
              <a:lstStyle/>
              <a:p>
                <a:pPr algn="ctr"/>
                <a:r>
                  <a:rPr lang="es-MX" sz="1700" b="1" err="1">
                    <a:solidFill>
                      <a:srgbClr val="FFFF00"/>
                    </a:solidFill>
                    <a:latin typeface="Poppins"/>
                    <a:cs typeface="Poppins"/>
                  </a:rPr>
                  <a:t>Ways</a:t>
                </a:r>
                <a:r>
                  <a:rPr lang="es-MX" sz="1700" b="1">
                    <a:solidFill>
                      <a:srgbClr val="FFFF00"/>
                    </a:solidFill>
                    <a:latin typeface="Poppins"/>
                    <a:cs typeface="Poppins"/>
                  </a:rPr>
                  <a:t> </a:t>
                </a:r>
                <a:r>
                  <a:rPr lang="es-MX" sz="1700" b="1" err="1">
                    <a:solidFill>
                      <a:srgbClr val="FFFF00"/>
                    </a:solidFill>
                    <a:latin typeface="Poppins"/>
                    <a:cs typeface="Poppins"/>
                  </a:rPr>
                  <a:t>to</a:t>
                </a:r>
                <a:r>
                  <a:rPr lang="es-MX" sz="1700" b="1">
                    <a:solidFill>
                      <a:srgbClr val="FFFF00"/>
                    </a:solidFill>
                    <a:latin typeface="Poppins"/>
                    <a:cs typeface="Poppins"/>
                  </a:rPr>
                  <a:t> </a:t>
                </a:r>
                <a:r>
                  <a:rPr lang="es-MX" sz="1700" b="1" err="1">
                    <a:solidFill>
                      <a:srgbClr val="FFFF00"/>
                    </a:solidFill>
                    <a:latin typeface="Poppins"/>
                    <a:cs typeface="Poppins"/>
                  </a:rPr>
                  <a:t>make</a:t>
                </a:r>
                <a:r>
                  <a:rPr lang="es-MX" sz="1700" b="1">
                    <a:solidFill>
                      <a:srgbClr val="FFFF00"/>
                    </a:solidFill>
                    <a:latin typeface="Poppins"/>
                    <a:cs typeface="Poppins"/>
                  </a:rPr>
                  <a:t> </a:t>
                </a:r>
                <a:r>
                  <a:rPr lang="es-MX" sz="1700" b="1" err="1">
                    <a:solidFill>
                      <a:srgbClr val="FFFF00"/>
                    </a:solidFill>
                    <a:latin typeface="Poppins"/>
                    <a:cs typeface="Poppins"/>
                  </a:rPr>
                  <a:t>parents</a:t>
                </a:r>
                <a:r>
                  <a:rPr lang="es-MX" sz="1700" b="1">
                    <a:solidFill>
                      <a:srgbClr val="FFFF00"/>
                    </a:solidFill>
                    <a:latin typeface="Poppins"/>
                    <a:cs typeface="Poppins"/>
                  </a:rPr>
                  <a:t> </a:t>
                </a:r>
                <a:r>
                  <a:rPr lang="es-MX" sz="1700" b="1" err="1">
                    <a:solidFill>
                      <a:srgbClr val="FFFF00"/>
                    </a:solidFill>
                    <a:latin typeface="Poppins"/>
                    <a:cs typeface="Poppins"/>
                  </a:rPr>
                  <a:t>aware</a:t>
                </a:r>
                <a:r>
                  <a:rPr lang="es-MX" sz="1700" b="1">
                    <a:solidFill>
                      <a:srgbClr val="FFFF00"/>
                    </a:solidFill>
                    <a:latin typeface="Poppins"/>
                    <a:cs typeface="Poppins"/>
                  </a:rPr>
                  <a:t> </a:t>
                </a:r>
                <a:r>
                  <a:rPr lang="es-MX" sz="1700" b="1" err="1">
                    <a:solidFill>
                      <a:srgbClr val="FFFF00"/>
                    </a:solidFill>
                    <a:latin typeface="Poppins"/>
                    <a:cs typeface="Poppins"/>
                  </a:rPr>
                  <a:t>of</a:t>
                </a:r>
                <a:r>
                  <a:rPr lang="es-MX" sz="1700" b="1">
                    <a:solidFill>
                      <a:srgbClr val="FFFF00"/>
                    </a:solidFill>
                    <a:latin typeface="Poppins"/>
                    <a:cs typeface="Poppins"/>
                  </a:rPr>
                  <a:t> </a:t>
                </a:r>
                <a:r>
                  <a:rPr lang="es-MX" sz="1700" b="1" err="1">
                    <a:solidFill>
                      <a:srgbClr val="FFFF00"/>
                    </a:solidFill>
                    <a:latin typeface="Poppins"/>
                    <a:cs typeface="Poppins"/>
                  </a:rPr>
                  <a:t>the</a:t>
                </a:r>
                <a:r>
                  <a:rPr lang="es-MX" sz="1700" b="1">
                    <a:solidFill>
                      <a:srgbClr val="FFFF00"/>
                    </a:solidFill>
                    <a:latin typeface="Poppins"/>
                    <a:cs typeface="Poppins"/>
                  </a:rPr>
                  <a:t> </a:t>
                </a:r>
                <a:r>
                  <a:rPr lang="es-MX" sz="1700" b="1" err="1">
                    <a:solidFill>
                      <a:srgbClr val="FFFF00"/>
                    </a:solidFill>
                    <a:latin typeface="Poppins"/>
                    <a:cs typeface="Poppins"/>
                  </a:rPr>
                  <a:t>importance</a:t>
                </a:r>
                <a:r>
                  <a:rPr lang="es-MX" sz="1700" b="1">
                    <a:solidFill>
                      <a:srgbClr val="FFFF00"/>
                    </a:solidFill>
                    <a:latin typeface="Poppins"/>
                    <a:cs typeface="Poppins"/>
                  </a:rPr>
                  <a:t> </a:t>
                </a:r>
                <a:r>
                  <a:rPr lang="es-MX" sz="1700" b="1" err="1">
                    <a:solidFill>
                      <a:srgbClr val="FFFF00"/>
                    </a:solidFill>
                    <a:latin typeface="Poppins"/>
                    <a:cs typeface="Poppins"/>
                  </a:rPr>
                  <a:t>of</a:t>
                </a:r>
                <a:r>
                  <a:rPr lang="es-MX" sz="1700" b="1">
                    <a:solidFill>
                      <a:srgbClr val="FFFF00"/>
                    </a:solidFill>
                    <a:latin typeface="Poppins"/>
                    <a:cs typeface="Poppins"/>
                  </a:rPr>
                  <a:t> regular </a:t>
                </a:r>
                <a:r>
                  <a:rPr lang="es-MX" sz="1700" b="1" err="1">
                    <a:solidFill>
                      <a:srgbClr val="FFFF00"/>
                    </a:solidFill>
                    <a:latin typeface="Poppins"/>
                    <a:cs typeface="Poppins"/>
                  </a:rPr>
                  <a:t>school</a:t>
                </a:r>
                <a:r>
                  <a:rPr lang="es-MX" sz="1700" b="1">
                    <a:solidFill>
                      <a:srgbClr val="FFFF00"/>
                    </a:solidFill>
                    <a:latin typeface="Poppins"/>
                    <a:cs typeface="Poppins"/>
                  </a:rPr>
                  <a:t> </a:t>
                </a:r>
                <a:r>
                  <a:rPr lang="es-MX" sz="1700" b="1" err="1">
                    <a:solidFill>
                      <a:srgbClr val="FFFF00"/>
                    </a:solidFill>
                    <a:latin typeface="Poppins"/>
                    <a:cs typeface="Poppins"/>
                  </a:rPr>
                  <a:t>attendance</a:t>
                </a:r>
                <a:r>
                  <a:rPr lang="es-MX" sz="1700" b="1">
                    <a:solidFill>
                      <a:srgbClr val="FFFF00"/>
                    </a:solidFill>
                    <a:latin typeface="Poppins"/>
                    <a:cs typeface="Poppins"/>
                  </a:rPr>
                  <a:t>.</a:t>
                </a:r>
              </a:p>
            </p:txBody>
          </p:sp>
        </p:grpSp>
        <p:sp>
          <p:nvSpPr>
            <p:cNvPr id="30" name="Freeform 47">
              <a:extLst>
                <a:ext uri="{FF2B5EF4-FFF2-40B4-BE49-F238E27FC236}">
                  <a16:creationId xmlns:a16="http://schemas.microsoft.com/office/drawing/2014/main" id="{4BB487CD-F8B3-4E84-ABC1-D0BBCA026E96}"/>
                </a:ext>
              </a:extLst>
            </p:cNvPr>
            <p:cNvSpPr>
              <a:spLocks/>
            </p:cNvSpPr>
            <p:nvPr/>
          </p:nvSpPr>
          <p:spPr bwMode="auto">
            <a:xfrm>
              <a:off x="4774654" y="2520617"/>
              <a:ext cx="2254101" cy="1350336"/>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 name="Group 2">
            <a:extLst>
              <a:ext uri="{FF2B5EF4-FFF2-40B4-BE49-F238E27FC236}">
                <a16:creationId xmlns:a16="http://schemas.microsoft.com/office/drawing/2014/main" id="{BCE966ED-3698-452D-BE41-1B99CDCBD9ED}"/>
              </a:ext>
            </a:extLst>
          </p:cNvPr>
          <p:cNvGrpSpPr/>
          <p:nvPr/>
        </p:nvGrpSpPr>
        <p:grpSpPr>
          <a:xfrm>
            <a:off x="3249880" y="425117"/>
            <a:ext cx="3516975" cy="3855377"/>
            <a:chOff x="446004" y="1329069"/>
            <a:chExt cx="3115903" cy="3731881"/>
          </a:xfrm>
        </p:grpSpPr>
        <p:grpSp>
          <p:nvGrpSpPr>
            <p:cNvPr id="9" name="Group 8">
              <a:extLst>
                <a:ext uri="{FF2B5EF4-FFF2-40B4-BE49-F238E27FC236}">
                  <a16:creationId xmlns:a16="http://schemas.microsoft.com/office/drawing/2014/main" id="{BE92BEF4-4DCD-3BDB-0395-FF2841194DEF}"/>
                </a:ext>
              </a:extLst>
            </p:cNvPr>
            <p:cNvGrpSpPr/>
            <p:nvPr/>
          </p:nvGrpSpPr>
          <p:grpSpPr>
            <a:xfrm>
              <a:off x="446004" y="1389759"/>
              <a:ext cx="3109480" cy="3671191"/>
              <a:chOff x="1826058" y="2336819"/>
              <a:chExt cx="2927642" cy="3456506"/>
            </a:xfrm>
          </p:grpSpPr>
          <p:sp>
            <p:nvSpPr>
              <p:cNvPr id="12" name="Freeform 46">
                <a:extLst>
                  <a:ext uri="{FF2B5EF4-FFF2-40B4-BE49-F238E27FC236}">
                    <a16:creationId xmlns:a16="http://schemas.microsoft.com/office/drawing/2014/main" id="{AC89CD14-CC60-F7EC-8FE3-7B05C25296E9}"/>
                  </a:ext>
                </a:extLst>
              </p:cNvPr>
              <p:cNvSpPr>
                <a:spLocks/>
              </p:cNvSpPr>
              <p:nvPr/>
            </p:nvSpPr>
            <p:spPr bwMode="auto">
              <a:xfrm>
                <a:off x="1826058" y="3307191"/>
                <a:ext cx="2832022"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
                <a:extLst>
                  <a:ext uri="{FF2B5EF4-FFF2-40B4-BE49-F238E27FC236}">
                    <a16:creationId xmlns:a16="http://schemas.microsoft.com/office/drawing/2014/main" id="{BCC2BD3A-F4F1-8E21-5A5E-5F96156102EC}"/>
                  </a:ext>
                </a:extLst>
              </p:cNvPr>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TextBox 9">
              <a:extLst>
                <a:ext uri="{FF2B5EF4-FFF2-40B4-BE49-F238E27FC236}">
                  <a16:creationId xmlns:a16="http://schemas.microsoft.com/office/drawing/2014/main" id="{A711A0A4-6CC3-3FAD-678F-9CF7D732A658}"/>
                </a:ext>
              </a:extLst>
            </p:cNvPr>
            <p:cNvSpPr txBox="1"/>
            <p:nvPr/>
          </p:nvSpPr>
          <p:spPr>
            <a:xfrm>
              <a:off x="571247" y="2769989"/>
              <a:ext cx="2865417" cy="1746884"/>
            </a:xfrm>
            <a:prstGeom prst="rect">
              <a:avLst/>
            </a:prstGeom>
            <a:noFill/>
          </p:spPr>
          <p:txBody>
            <a:bodyPr wrap="square" rtlCol="0">
              <a:normAutofit fontScale="92500"/>
            </a:bodyPr>
            <a:lstStyle/>
            <a:p>
              <a:pPr algn="ctr"/>
              <a:r>
                <a:rPr lang="en-US" sz="1700" dirty="0" err="1">
                  <a:solidFill>
                    <a:srgbClr val="FFFF00"/>
                  </a:solidFill>
                  <a:latin typeface="Poppins" panose="00000500000000000000" pitchFamily="2" charset="0"/>
                  <a:cs typeface="Poppins" panose="00000500000000000000" pitchFamily="2" charset="0"/>
                </a:rPr>
                <a:t>Asesorar</a:t>
              </a:r>
              <a:r>
                <a:rPr lang="en-US" sz="1700" dirty="0">
                  <a:solidFill>
                    <a:srgbClr val="FFFF00"/>
                  </a:solidFill>
                  <a:latin typeface="Poppins" panose="00000500000000000000" pitchFamily="2" charset="0"/>
                  <a:cs typeface="Poppins" panose="00000500000000000000" pitchFamily="2" charset="0"/>
                </a:rPr>
                <a:t> al director y personal escolar </a:t>
              </a:r>
              <a:r>
                <a:rPr lang="en-US" sz="1700" dirty="0" err="1">
                  <a:solidFill>
                    <a:srgbClr val="FFFF00"/>
                  </a:solidFill>
                  <a:latin typeface="Poppins" panose="00000500000000000000" pitchFamily="2" charset="0"/>
                  <a:cs typeface="Poppins" panose="00000500000000000000" pitchFamily="2" charset="0"/>
                </a:rPr>
                <a:t>sobre</a:t>
              </a:r>
              <a:r>
                <a:rPr lang="en-US" sz="1700" dirty="0">
                  <a:solidFill>
                    <a:srgbClr val="FFFF00"/>
                  </a:solidFill>
                  <a:latin typeface="Poppins" panose="00000500000000000000" pitchFamily="2" charset="0"/>
                  <a:cs typeface="Poppins" panose="00000500000000000000" pitchFamily="2" charset="0"/>
                </a:rPr>
                <a:t> </a:t>
              </a:r>
              <a:r>
                <a:rPr lang="en-US" sz="1700" dirty="0" err="1">
                  <a:solidFill>
                    <a:srgbClr val="FFFF00"/>
                  </a:solidFill>
                  <a:latin typeface="Poppins" panose="00000500000000000000" pitchFamily="2" charset="0"/>
                  <a:cs typeface="Poppins" panose="00000500000000000000" pitchFamily="2" charset="0"/>
                </a:rPr>
                <a:t>el</a:t>
              </a:r>
              <a:r>
                <a:rPr lang="en-US" sz="1700" dirty="0">
                  <a:solidFill>
                    <a:srgbClr val="FFFF00"/>
                  </a:solidFill>
                  <a:latin typeface="Poppins" panose="00000500000000000000" pitchFamily="2" charset="0"/>
                  <a:cs typeface="Poppins" panose="00000500000000000000" pitchFamily="2" charset="0"/>
                </a:rPr>
                <a:t> Desarrollo de un plan escolar para </a:t>
              </a:r>
              <a:r>
                <a:rPr lang="en-US" sz="1700" dirty="0" err="1">
                  <a:solidFill>
                    <a:srgbClr val="FFFF00"/>
                  </a:solidFill>
                  <a:latin typeface="Poppins" panose="00000500000000000000" pitchFamily="2" charset="0"/>
                  <a:cs typeface="Poppins" panose="00000500000000000000" pitchFamily="2" charset="0"/>
                </a:rPr>
                <a:t>los</a:t>
              </a:r>
              <a:r>
                <a:rPr lang="en-US" sz="1700" dirty="0">
                  <a:solidFill>
                    <a:srgbClr val="FFFF00"/>
                  </a:solidFill>
                  <a:latin typeface="Poppins" panose="00000500000000000000" pitchFamily="2" charset="0"/>
                  <a:cs typeface="Poppins" panose="00000500000000000000" pitchFamily="2" charset="0"/>
                </a:rPr>
                <a:t> </a:t>
              </a:r>
              <a:r>
                <a:rPr lang="en-US" sz="1700" dirty="0" err="1">
                  <a:solidFill>
                    <a:srgbClr val="FFFF00"/>
                  </a:solidFill>
                  <a:latin typeface="Poppins" panose="00000500000000000000" pitchFamily="2" charset="0"/>
                  <a:cs typeface="Poppins" panose="00000500000000000000" pitchFamily="2" charset="0"/>
                </a:rPr>
                <a:t>aprendices</a:t>
              </a:r>
              <a:r>
                <a:rPr lang="en-US" sz="1700" dirty="0">
                  <a:solidFill>
                    <a:srgbClr val="FFFF00"/>
                  </a:solidFill>
                  <a:latin typeface="Poppins" panose="00000500000000000000" pitchFamily="2" charset="0"/>
                  <a:cs typeface="Poppins" panose="00000500000000000000" pitchFamily="2" charset="0"/>
                </a:rPr>
                <a:t> de </a:t>
              </a:r>
              <a:r>
                <a:rPr lang="en-US" sz="1700" dirty="0" err="1">
                  <a:solidFill>
                    <a:srgbClr val="FFFF00"/>
                  </a:solidFill>
                  <a:latin typeface="Poppins" panose="00000500000000000000" pitchFamily="2" charset="0"/>
                  <a:cs typeface="Poppins" panose="00000500000000000000" pitchFamily="2" charset="0"/>
                </a:rPr>
                <a:t>inglés</a:t>
              </a:r>
              <a:r>
                <a:rPr lang="en-US" sz="1700" dirty="0">
                  <a:solidFill>
                    <a:srgbClr val="FFFF00"/>
                  </a:solidFill>
                  <a:latin typeface="Poppins" panose="00000500000000000000" pitchFamily="2" charset="0"/>
                  <a:cs typeface="Poppins" panose="00000500000000000000" pitchFamily="2" charset="0"/>
                </a:rPr>
                <a:t> y </a:t>
              </a:r>
              <a:r>
                <a:rPr lang="en-US" sz="1700" dirty="0" err="1">
                  <a:solidFill>
                    <a:srgbClr val="FFFF00"/>
                  </a:solidFill>
                  <a:latin typeface="Poppins" panose="00000500000000000000" pitchFamily="2" charset="0"/>
                  <a:cs typeface="Poppins" panose="00000500000000000000" pitchFamily="2" charset="0"/>
                </a:rPr>
                <a:t>entregar</a:t>
              </a:r>
              <a:r>
                <a:rPr lang="en-US" sz="1700" dirty="0">
                  <a:solidFill>
                    <a:srgbClr val="FFFF00"/>
                  </a:solidFill>
                  <a:latin typeface="Poppins" panose="00000500000000000000" pitchFamily="2" charset="0"/>
                  <a:cs typeface="Poppins" panose="00000500000000000000" pitchFamily="2" charset="0"/>
                </a:rPr>
                <a:t> </a:t>
              </a:r>
              <a:r>
                <a:rPr lang="en-US" sz="1700" dirty="0" err="1">
                  <a:solidFill>
                    <a:srgbClr val="FFFF00"/>
                  </a:solidFill>
                  <a:latin typeface="Poppins" panose="00000500000000000000" pitchFamily="2" charset="0"/>
                  <a:cs typeface="Poppins" panose="00000500000000000000" pitchFamily="2" charset="0"/>
                </a:rPr>
                <a:t>el</a:t>
              </a:r>
              <a:r>
                <a:rPr lang="en-US" sz="1700" dirty="0">
                  <a:solidFill>
                    <a:srgbClr val="FFFF00"/>
                  </a:solidFill>
                  <a:latin typeface="Poppins" panose="00000500000000000000" pitchFamily="2" charset="0"/>
                  <a:cs typeface="Poppins" panose="00000500000000000000" pitchFamily="2" charset="0"/>
                </a:rPr>
                <a:t> plan al SSC para que </a:t>
              </a:r>
              <a:r>
                <a:rPr lang="en-US" sz="1700" dirty="0" err="1">
                  <a:solidFill>
                    <a:srgbClr val="FFFF00"/>
                  </a:solidFill>
                  <a:latin typeface="Poppins" panose="00000500000000000000" pitchFamily="2" charset="0"/>
                  <a:cs typeface="Poppins" panose="00000500000000000000" pitchFamily="2" charset="0"/>
                </a:rPr>
                <a:t>consideren</a:t>
              </a:r>
              <a:r>
                <a:rPr lang="en-US" sz="1700" dirty="0">
                  <a:solidFill>
                    <a:srgbClr val="FFFF00"/>
                  </a:solidFill>
                  <a:latin typeface="Poppins" panose="00000500000000000000" pitchFamily="2" charset="0"/>
                  <a:cs typeface="Poppins" panose="00000500000000000000" pitchFamily="2" charset="0"/>
                </a:rPr>
                <a:t> </a:t>
              </a:r>
              <a:r>
                <a:rPr lang="en-US" sz="1700" dirty="0" err="1">
                  <a:solidFill>
                    <a:srgbClr val="FFFF00"/>
                  </a:solidFill>
                  <a:latin typeface="Poppins" panose="00000500000000000000" pitchFamily="2" charset="0"/>
                  <a:cs typeface="Poppins" panose="00000500000000000000" pitchFamily="2" charset="0"/>
                </a:rPr>
                <a:t>incluir</a:t>
              </a:r>
              <a:r>
                <a:rPr lang="en-US" sz="1700" dirty="0">
                  <a:solidFill>
                    <a:srgbClr val="FFFF00"/>
                  </a:solidFill>
                  <a:latin typeface="Poppins" panose="00000500000000000000" pitchFamily="2" charset="0"/>
                  <a:cs typeface="Poppins" panose="00000500000000000000" pitchFamily="2" charset="0"/>
                </a:rPr>
                <a:t> </a:t>
              </a:r>
              <a:r>
                <a:rPr lang="en-US" sz="1700" dirty="0" err="1">
                  <a:solidFill>
                    <a:srgbClr val="FFFF00"/>
                  </a:solidFill>
                  <a:latin typeface="Poppins" panose="00000500000000000000" pitchFamily="2" charset="0"/>
                  <a:cs typeface="Poppins" panose="00000500000000000000" pitchFamily="2" charset="0"/>
                </a:rPr>
                <a:t>en</a:t>
              </a:r>
              <a:r>
                <a:rPr lang="en-US" sz="1700" dirty="0">
                  <a:solidFill>
                    <a:srgbClr val="FFFF00"/>
                  </a:solidFill>
                  <a:latin typeface="Poppins" panose="00000500000000000000" pitchFamily="2" charset="0"/>
                  <a:cs typeface="Poppins" panose="00000500000000000000" pitchFamily="2" charset="0"/>
                </a:rPr>
                <a:t> </a:t>
              </a:r>
              <a:r>
                <a:rPr lang="en-US" sz="1700" dirty="0" err="1">
                  <a:solidFill>
                    <a:srgbClr val="FFFF00"/>
                  </a:solidFill>
                  <a:latin typeface="Poppins" panose="00000500000000000000" pitchFamily="2" charset="0"/>
                  <a:cs typeface="Poppins" panose="00000500000000000000" pitchFamily="2" charset="0"/>
                </a:rPr>
                <a:t>el</a:t>
              </a:r>
              <a:r>
                <a:rPr lang="en-US" sz="1700" dirty="0">
                  <a:solidFill>
                    <a:srgbClr val="FFFF00"/>
                  </a:solidFill>
                  <a:latin typeface="Poppins" panose="00000500000000000000" pitchFamily="2" charset="0"/>
                  <a:cs typeface="Poppins" panose="00000500000000000000" pitchFamily="2" charset="0"/>
                </a:rPr>
                <a:t> SPSA.</a:t>
              </a:r>
              <a:r>
                <a:rPr lang="en-US" sz="1700" b="1" dirty="0">
                  <a:solidFill>
                    <a:srgbClr val="FFFF00"/>
                  </a:solidFill>
                  <a:latin typeface="Poppins" panose="00000500000000000000" pitchFamily="2" charset="0"/>
                  <a:cs typeface="Poppins" panose="00000500000000000000" pitchFamily="2" charset="0"/>
                </a:rPr>
                <a:t>.</a:t>
              </a:r>
              <a:endParaRPr lang="en-US" sz="2400" dirty="0">
                <a:solidFill>
                  <a:srgbClr val="FFFF00"/>
                </a:solidFill>
                <a:latin typeface="Poppins" panose="00000500000000000000" pitchFamily="2" charset="0"/>
                <a:cs typeface="Poppins" panose="00000500000000000000" pitchFamily="2" charset="0"/>
              </a:endParaRPr>
            </a:p>
          </p:txBody>
        </p:sp>
        <p:sp>
          <p:nvSpPr>
            <p:cNvPr id="11" name="Freeform 47">
              <a:extLst>
                <a:ext uri="{FF2B5EF4-FFF2-40B4-BE49-F238E27FC236}">
                  <a16:creationId xmlns:a16="http://schemas.microsoft.com/office/drawing/2014/main" id="{CA2EC9D4-1ABE-6526-C78B-3D4E1A86E263}"/>
                </a:ext>
              </a:extLst>
            </p:cNvPr>
            <p:cNvSpPr>
              <a:spLocks/>
            </p:cNvSpPr>
            <p:nvPr/>
          </p:nvSpPr>
          <p:spPr bwMode="auto">
            <a:xfrm>
              <a:off x="1482599" y="1329069"/>
              <a:ext cx="2079308" cy="1329071"/>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13">
            <a:extLst>
              <a:ext uri="{FF2B5EF4-FFF2-40B4-BE49-F238E27FC236}">
                <a16:creationId xmlns:a16="http://schemas.microsoft.com/office/drawing/2014/main" id="{FF430A7B-394B-CDCB-23CA-AFE5E7D27C1C}"/>
              </a:ext>
            </a:extLst>
          </p:cNvPr>
          <p:cNvGrpSpPr/>
          <p:nvPr/>
        </p:nvGrpSpPr>
        <p:grpSpPr>
          <a:xfrm>
            <a:off x="2645466" y="3845400"/>
            <a:ext cx="2933892" cy="2868103"/>
            <a:chOff x="4363442" y="2721935"/>
            <a:chExt cx="3196307" cy="3737415"/>
          </a:xfrm>
        </p:grpSpPr>
        <p:grpSp>
          <p:nvGrpSpPr>
            <p:cNvPr id="15" name="Group 14">
              <a:extLst>
                <a:ext uri="{FF2B5EF4-FFF2-40B4-BE49-F238E27FC236}">
                  <a16:creationId xmlns:a16="http://schemas.microsoft.com/office/drawing/2014/main" id="{1DC81C06-529E-3765-9315-7430D4689654}"/>
                </a:ext>
              </a:extLst>
            </p:cNvPr>
            <p:cNvGrpSpPr/>
            <p:nvPr/>
          </p:nvGrpSpPr>
          <p:grpSpPr>
            <a:xfrm>
              <a:off x="4363442" y="2794777"/>
              <a:ext cx="3042492" cy="3664573"/>
              <a:chOff x="4363442" y="2794777"/>
              <a:chExt cx="3042492" cy="3664573"/>
            </a:xfrm>
          </p:grpSpPr>
          <p:grpSp>
            <p:nvGrpSpPr>
              <p:cNvPr id="17" name="Group 16">
                <a:extLst>
                  <a:ext uri="{FF2B5EF4-FFF2-40B4-BE49-F238E27FC236}">
                    <a16:creationId xmlns:a16="http://schemas.microsoft.com/office/drawing/2014/main" id="{43DCC68B-AF83-5A2D-DB49-FC4800E36759}"/>
                  </a:ext>
                </a:extLst>
              </p:cNvPr>
              <p:cNvGrpSpPr/>
              <p:nvPr/>
            </p:nvGrpSpPr>
            <p:grpSpPr>
              <a:xfrm>
                <a:off x="4363442" y="2794777"/>
                <a:ext cx="3042492" cy="3664573"/>
                <a:chOff x="1889129" y="2336819"/>
                <a:chExt cx="2864571" cy="3450275"/>
              </a:xfrm>
            </p:grpSpPr>
            <p:sp>
              <p:nvSpPr>
                <p:cNvPr id="19" name="Freeform 46">
                  <a:extLst>
                    <a:ext uri="{FF2B5EF4-FFF2-40B4-BE49-F238E27FC236}">
                      <a16:creationId xmlns:a16="http://schemas.microsoft.com/office/drawing/2014/main" id="{5465D3D8-CE87-6A37-3984-B4BE3FC90ED2}"/>
                    </a:ext>
                  </a:extLst>
                </p:cNvPr>
                <p:cNvSpPr>
                  <a:spLocks/>
                </p:cNvSpPr>
                <p:nvPr/>
              </p:nvSpPr>
              <p:spPr bwMode="auto">
                <a:xfrm>
                  <a:off x="1889129" y="3300960"/>
                  <a:ext cx="2832021"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47">
                  <a:extLst>
                    <a:ext uri="{FF2B5EF4-FFF2-40B4-BE49-F238E27FC236}">
                      <a16:creationId xmlns:a16="http://schemas.microsoft.com/office/drawing/2014/main" id="{B24332AE-4605-8BA6-A30D-9BAD09AE2737}"/>
                    </a:ext>
                  </a:extLst>
                </p:cNvPr>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TextBox 17">
                <a:extLst>
                  <a:ext uri="{FF2B5EF4-FFF2-40B4-BE49-F238E27FC236}">
                    <a16:creationId xmlns:a16="http://schemas.microsoft.com/office/drawing/2014/main" id="{AE3BC699-9380-3B6F-E875-B204C49BB8E7}"/>
                  </a:ext>
                </a:extLst>
              </p:cNvPr>
              <p:cNvSpPr txBox="1"/>
              <p:nvPr/>
            </p:nvSpPr>
            <p:spPr>
              <a:xfrm>
                <a:off x="4488659" y="4248528"/>
                <a:ext cx="2904244" cy="1483931"/>
              </a:xfrm>
              <a:prstGeom prst="rect">
                <a:avLst/>
              </a:prstGeom>
              <a:noFill/>
            </p:spPr>
            <p:txBody>
              <a:bodyPr wrap="square" lIns="91440" tIns="45720" rIns="91440" bIns="45720" rtlCol="0" anchor="t">
                <a:spAutoFit/>
              </a:bodyPr>
              <a:lstStyle/>
              <a:p>
                <a:pPr algn="ctr"/>
                <a:r>
                  <a:rPr lang="en-US" sz="1700" b="1" err="1">
                    <a:solidFill>
                      <a:srgbClr val="FFFF00"/>
                    </a:solidFill>
                    <a:latin typeface="Poppins"/>
                    <a:cs typeface="Poppins"/>
                  </a:rPr>
                  <a:t>Ayudar</a:t>
                </a:r>
                <a:r>
                  <a:rPr lang="en-US" sz="1700" b="1">
                    <a:solidFill>
                      <a:srgbClr val="FFFF00"/>
                    </a:solidFill>
                    <a:latin typeface="Poppins"/>
                    <a:cs typeface="Poppins"/>
                  </a:rPr>
                  <a:t> con </a:t>
                </a:r>
                <a:r>
                  <a:rPr lang="en-US" sz="1700" b="1" err="1">
                    <a:solidFill>
                      <a:srgbClr val="FFFF00"/>
                    </a:solidFill>
                    <a:latin typeface="Poppins"/>
                    <a:cs typeface="Poppins"/>
                  </a:rPr>
                  <a:t>el</a:t>
                </a:r>
                <a:r>
                  <a:rPr lang="en-US" sz="1700" b="1">
                    <a:solidFill>
                      <a:srgbClr val="FFFF00"/>
                    </a:solidFill>
                    <a:latin typeface="Poppins"/>
                    <a:cs typeface="Poppins"/>
                  </a:rPr>
                  <a:t> </a:t>
                </a:r>
                <a:r>
                  <a:rPr lang="en-US" sz="1700" b="1" err="1">
                    <a:solidFill>
                      <a:srgbClr val="FFFF00"/>
                    </a:solidFill>
                    <a:latin typeface="Poppins"/>
                    <a:cs typeface="Poppins"/>
                  </a:rPr>
                  <a:t>desarrollo</a:t>
                </a:r>
                <a:r>
                  <a:rPr lang="en-US" sz="1700" b="1">
                    <a:solidFill>
                      <a:srgbClr val="FFFF00"/>
                    </a:solidFill>
                    <a:latin typeface="Poppins"/>
                    <a:cs typeface="Poppins"/>
                  </a:rPr>
                  <a:t> de la </a:t>
                </a:r>
                <a:r>
                  <a:rPr lang="en-US" sz="1700" b="1" err="1">
                    <a:solidFill>
                      <a:srgbClr val="FFFF00"/>
                    </a:solidFill>
                    <a:latin typeface="Poppins"/>
                    <a:cs typeface="Poppins"/>
                  </a:rPr>
                  <a:t>evaluación</a:t>
                </a:r>
                <a:r>
                  <a:rPr lang="en-US" sz="1700" b="1">
                    <a:solidFill>
                      <a:srgbClr val="FFFF00"/>
                    </a:solidFill>
                    <a:latin typeface="Poppins"/>
                    <a:cs typeface="Poppins"/>
                  </a:rPr>
                  <a:t> de las </a:t>
                </a:r>
                <a:r>
                  <a:rPr lang="en-US" sz="1700" b="1" err="1">
                    <a:solidFill>
                      <a:srgbClr val="FFFF00"/>
                    </a:solidFill>
                    <a:latin typeface="Poppins"/>
                    <a:cs typeface="Poppins"/>
                  </a:rPr>
                  <a:t>necesidades</a:t>
                </a:r>
                <a:r>
                  <a:rPr lang="en-US" sz="1700" b="1">
                    <a:solidFill>
                      <a:srgbClr val="FFFF00"/>
                    </a:solidFill>
                    <a:latin typeface="Poppins"/>
                    <a:cs typeface="Poppins"/>
                  </a:rPr>
                  <a:t> </a:t>
                </a:r>
                <a:endParaRPr lang="en-US" sz="1700" b="1">
                  <a:solidFill>
                    <a:srgbClr val="FFFF00"/>
                  </a:solidFill>
                  <a:latin typeface="Poppins" panose="00000500000000000000" pitchFamily="2" charset="0"/>
                  <a:cs typeface="Poppins" panose="00000500000000000000" pitchFamily="2" charset="0"/>
                </a:endParaRPr>
              </a:p>
            </p:txBody>
          </p:sp>
        </p:grpSp>
        <p:sp>
          <p:nvSpPr>
            <p:cNvPr id="16" name="Freeform 47">
              <a:extLst>
                <a:ext uri="{FF2B5EF4-FFF2-40B4-BE49-F238E27FC236}">
                  <a16:creationId xmlns:a16="http://schemas.microsoft.com/office/drawing/2014/main" id="{E237F452-2FD4-1048-2434-A39DE4CCC482}"/>
                </a:ext>
              </a:extLst>
            </p:cNvPr>
            <p:cNvSpPr>
              <a:spLocks/>
            </p:cNvSpPr>
            <p:nvPr/>
          </p:nvSpPr>
          <p:spPr bwMode="auto">
            <a:xfrm>
              <a:off x="5305648" y="2721935"/>
              <a:ext cx="2254101" cy="1350336"/>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35">
            <a:extLst>
              <a:ext uri="{FF2B5EF4-FFF2-40B4-BE49-F238E27FC236}">
                <a16:creationId xmlns:a16="http://schemas.microsoft.com/office/drawing/2014/main" id="{3D16BC91-21F3-DD44-5B69-85FF418E6163}"/>
              </a:ext>
            </a:extLst>
          </p:cNvPr>
          <p:cNvGrpSpPr/>
          <p:nvPr/>
        </p:nvGrpSpPr>
        <p:grpSpPr>
          <a:xfrm>
            <a:off x="8147934" y="3156075"/>
            <a:ext cx="4373230" cy="3885560"/>
            <a:chOff x="8550085" y="1286539"/>
            <a:chExt cx="3610400" cy="3935478"/>
          </a:xfrm>
        </p:grpSpPr>
        <p:grpSp>
          <p:nvGrpSpPr>
            <p:cNvPr id="37" name="Group 36">
              <a:extLst>
                <a:ext uri="{FF2B5EF4-FFF2-40B4-BE49-F238E27FC236}">
                  <a16:creationId xmlns:a16="http://schemas.microsoft.com/office/drawing/2014/main" id="{37DF1208-771A-80E9-B686-041779222525}"/>
                </a:ext>
              </a:extLst>
            </p:cNvPr>
            <p:cNvGrpSpPr/>
            <p:nvPr/>
          </p:nvGrpSpPr>
          <p:grpSpPr>
            <a:xfrm>
              <a:off x="8550085" y="1287120"/>
              <a:ext cx="3610400" cy="3934897"/>
              <a:chOff x="8550085" y="1287120"/>
              <a:chExt cx="3610400" cy="3934897"/>
            </a:xfrm>
          </p:grpSpPr>
          <p:grpSp>
            <p:nvGrpSpPr>
              <p:cNvPr id="39" name="Group 38">
                <a:extLst>
                  <a:ext uri="{FF2B5EF4-FFF2-40B4-BE49-F238E27FC236}">
                    <a16:creationId xmlns:a16="http://schemas.microsoft.com/office/drawing/2014/main" id="{8E64254D-37E0-0985-790A-954F74AD206D}"/>
                  </a:ext>
                </a:extLst>
              </p:cNvPr>
              <p:cNvGrpSpPr/>
              <p:nvPr/>
            </p:nvGrpSpPr>
            <p:grpSpPr>
              <a:xfrm>
                <a:off x="8834709" y="1287120"/>
                <a:ext cx="3109480" cy="3796346"/>
                <a:chOff x="1826058" y="2336819"/>
                <a:chExt cx="2927642" cy="3574342"/>
              </a:xfrm>
            </p:grpSpPr>
            <p:sp>
              <p:nvSpPr>
                <p:cNvPr id="41" name="Freeform 46">
                  <a:extLst>
                    <a:ext uri="{FF2B5EF4-FFF2-40B4-BE49-F238E27FC236}">
                      <a16:creationId xmlns:a16="http://schemas.microsoft.com/office/drawing/2014/main" id="{A6C3320B-42D7-84E5-9BF4-22F0205D3309}"/>
                    </a:ext>
                  </a:extLst>
                </p:cNvPr>
                <p:cNvSpPr>
                  <a:spLocks/>
                </p:cNvSpPr>
                <p:nvPr/>
              </p:nvSpPr>
              <p:spPr bwMode="auto">
                <a:xfrm>
                  <a:off x="1826058" y="3110798"/>
                  <a:ext cx="2832021" cy="2800363"/>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7">
                  <a:extLst>
                    <a:ext uri="{FF2B5EF4-FFF2-40B4-BE49-F238E27FC236}">
                      <a16:creationId xmlns:a16="http://schemas.microsoft.com/office/drawing/2014/main" id="{16AE875A-3C16-2430-D47C-ED0B31A9C537}"/>
                    </a:ext>
                  </a:extLst>
                </p:cNvPr>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0" name="TextBox 39">
                <a:extLst>
                  <a:ext uri="{FF2B5EF4-FFF2-40B4-BE49-F238E27FC236}">
                    <a16:creationId xmlns:a16="http://schemas.microsoft.com/office/drawing/2014/main" id="{4E2C81DD-C7DB-A4B6-52D4-D7CC371CC5DC}"/>
                  </a:ext>
                </a:extLst>
              </p:cNvPr>
              <p:cNvSpPr txBox="1"/>
              <p:nvPr/>
            </p:nvSpPr>
            <p:spPr>
              <a:xfrm>
                <a:off x="8550085" y="2619067"/>
                <a:ext cx="3610400" cy="2602950"/>
              </a:xfrm>
              <a:prstGeom prst="rect">
                <a:avLst/>
              </a:prstGeom>
              <a:noFill/>
            </p:spPr>
            <p:txBody>
              <a:bodyPr wrap="square" lIns="91440" tIns="45720" rIns="91440" bIns="45720" rtlCol="0" anchor="t">
                <a:spAutoFit/>
              </a:bodyPr>
              <a:lstStyle/>
              <a:p>
                <a:pPr algn="ctr"/>
                <a:r>
                  <a:rPr lang="es-CO" sz="1600">
                    <a:solidFill>
                      <a:srgbClr val="FFFF00"/>
                    </a:solidFill>
                    <a:latin typeface="Poppins"/>
                    <a:ea typeface="+mn-lt"/>
                    <a:cs typeface="+mn-lt"/>
                  </a:rPr>
                  <a:t>Cada ELAC debe de contar con </a:t>
                </a:r>
                <a:endParaRPr lang="en-US" sz="1600">
                  <a:solidFill>
                    <a:srgbClr val="FFFF00"/>
                  </a:solidFill>
                  <a:latin typeface="Poppins"/>
                  <a:ea typeface="+mn-lt"/>
                  <a:cs typeface="+mn-lt"/>
                </a:endParaRPr>
              </a:p>
              <a:p>
                <a:pPr algn="ctr"/>
                <a:r>
                  <a:rPr lang="es-CO" sz="1600">
                    <a:solidFill>
                      <a:srgbClr val="FFFF00"/>
                    </a:solidFill>
                    <a:latin typeface="Poppins"/>
                    <a:ea typeface="+mn-lt"/>
                    <a:cs typeface="+mn-lt"/>
                  </a:rPr>
                  <a:t>la oportunidad de elegir a un </a:t>
                </a:r>
                <a:endParaRPr lang="en-US" sz="1600">
                  <a:solidFill>
                    <a:srgbClr val="FFFF00"/>
                  </a:solidFill>
                  <a:latin typeface="Poppins"/>
                  <a:ea typeface="+mn-lt"/>
                  <a:cs typeface="+mn-lt"/>
                </a:endParaRPr>
              </a:p>
              <a:p>
                <a:pPr algn="ctr"/>
                <a:r>
                  <a:rPr lang="es-CO" sz="1600">
                    <a:solidFill>
                      <a:srgbClr val="FFFF00"/>
                    </a:solidFill>
                    <a:latin typeface="Poppins"/>
                    <a:ea typeface="+mn-lt"/>
                    <a:cs typeface="+mn-lt"/>
                  </a:rPr>
                  <a:t>miembro o funcionario de </a:t>
                </a:r>
                <a:endParaRPr lang="en-US" sz="1600">
                  <a:solidFill>
                    <a:srgbClr val="FFFF00"/>
                  </a:solidFill>
                  <a:latin typeface="Poppins"/>
                  <a:ea typeface="+mn-lt"/>
                  <a:cs typeface="+mn-lt"/>
                </a:endParaRPr>
              </a:p>
              <a:p>
                <a:pPr algn="ctr"/>
                <a:r>
                  <a:rPr lang="es-CO" sz="1600">
                    <a:solidFill>
                      <a:srgbClr val="FFFF00"/>
                    </a:solidFill>
                    <a:latin typeface="Poppins"/>
                    <a:ea typeface="+mn-lt"/>
                    <a:cs typeface="+mn-lt"/>
                  </a:rPr>
                  <a:t>aprendiz de inglés como su </a:t>
                </a:r>
                <a:endParaRPr lang="en-US" sz="1600">
                  <a:solidFill>
                    <a:srgbClr val="FFFF00"/>
                  </a:solidFill>
                  <a:latin typeface="Poppins"/>
                  <a:ea typeface="+mn-lt"/>
                  <a:cs typeface="+mn-lt"/>
                </a:endParaRPr>
              </a:p>
              <a:p>
                <a:pPr algn="ctr"/>
                <a:r>
                  <a:rPr lang="es-CO" sz="1600">
                    <a:solidFill>
                      <a:srgbClr val="FFFF00"/>
                    </a:solidFill>
                    <a:latin typeface="Poppins"/>
                    <a:ea typeface="+mn-lt"/>
                    <a:cs typeface="+mn-lt"/>
                  </a:rPr>
                  <a:t>delegado de estudiante EL para</a:t>
                </a:r>
                <a:endParaRPr lang="en-US" sz="1600">
                  <a:solidFill>
                    <a:srgbClr val="FFFF00"/>
                  </a:solidFill>
                  <a:latin typeface="Poppins"/>
                  <a:ea typeface="+mn-lt"/>
                  <a:cs typeface="+mn-lt"/>
                </a:endParaRPr>
              </a:p>
              <a:p>
                <a:pPr algn="ctr"/>
                <a:r>
                  <a:rPr lang="es-CO" sz="1600">
                    <a:solidFill>
                      <a:srgbClr val="FFFF00"/>
                    </a:solidFill>
                    <a:latin typeface="Poppins"/>
                    <a:ea typeface="+mn-lt"/>
                    <a:cs typeface="+mn-lt"/>
                  </a:rPr>
                  <a:t> que asista a la Convocatoria </a:t>
                </a:r>
                <a:endParaRPr lang="en-US" sz="1600">
                  <a:solidFill>
                    <a:srgbClr val="FFFF00"/>
                  </a:solidFill>
                  <a:latin typeface="Poppins"/>
                  <a:ea typeface="+mn-lt"/>
                  <a:cs typeface="+mn-lt"/>
                </a:endParaRPr>
              </a:p>
              <a:p>
                <a:pPr algn="ctr"/>
                <a:r>
                  <a:rPr lang="es-CO" sz="1600">
                    <a:solidFill>
                      <a:srgbClr val="FFFF00"/>
                    </a:solidFill>
                    <a:latin typeface="Poppins"/>
                    <a:ea typeface="+mn-lt"/>
                    <a:cs typeface="+mn-lt"/>
                  </a:rPr>
                  <a:t>del Comité Asesor para </a:t>
                </a:r>
                <a:endParaRPr lang="en-US" sz="1600">
                  <a:solidFill>
                    <a:srgbClr val="FFFF00"/>
                  </a:solidFill>
                  <a:latin typeface="Poppins"/>
                  <a:ea typeface="+mn-lt"/>
                  <a:cs typeface="+mn-lt"/>
                </a:endParaRPr>
              </a:p>
              <a:p>
                <a:pPr algn="ctr"/>
                <a:r>
                  <a:rPr lang="es-CO" sz="1600">
                    <a:solidFill>
                      <a:srgbClr val="FFFF00"/>
                    </a:solidFill>
                    <a:latin typeface="Poppins"/>
                    <a:ea typeface="+mn-lt"/>
                    <a:cs typeface="+mn-lt"/>
                  </a:rPr>
                  <a:t>Aprendices de Inglés </a:t>
                </a:r>
                <a:endParaRPr lang="en-US" sz="1600">
                  <a:solidFill>
                    <a:srgbClr val="FFFF00"/>
                  </a:solidFill>
                  <a:latin typeface="Poppins"/>
                  <a:ea typeface="+mn-lt"/>
                  <a:cs typeface="+mn-lt"/>
                </a:endParaRPr>
              </a:p>
              <a:p>
                <a:pPr algn="ctr"/>
                <a:r>
                  <a:rPr lang="es-CO" sz="1600">
                    <a:solidFill>
                      <a:srgbClr val="FFFF00"/>
                    </a:solidFill>
                    <a:latin typeface="Poppins"/>
                    <a:ea typeface="+mn-lt"/>
                    <a:cs typeface="+mn-lt"/>
                  </a:rPr>
                  <a:t>del Distrito Local. </a:t>
                </a:r>
                <a:endParaRPr lang="en-US" sz="1600">
                  <a:solidFill>
                    <a:srgbClr val="FFFF00"/>
                  </a:solidFill>
                  <a:latin typeface="Poppins"/>
                  <a:cs typeface="Calibri"/>
                </a:endParaRPr>
              </a:p>
              <a:p>
                <a:pPr algn="ctr"/>
                <a:endParaRPr lang="en-US" sz="1700">
                  <a:solidFill>
                    <a:srgbClr val="FFFF00"/>
                  </a:solidFill>
                  <a:latin typeface="Poppins"/>
                  <a:cs typeface="Poppins"/>
                </a:endParaRPr>
              </a:p>
            </p:txBody>
          </p:sp>
        </p:grpSp>
        <p:sp>
          <p:nvSpPr>
            <p:cNvPr id="38" name="Freeform 47">
              <a:extLst>
                <a:ext uri="{FF2B5EF4-FFF2-40B4-BE49-F238E27FC236}">
                  <a16:creationId xmlns:a16="http://schemas.microsoft.com/office/drawing/2014/main" id="{CE963002-9AEB-92C4-22E7-E21D89F5BF90}"/>
                </a:ext>
              </a:extLst>
            </p:cNvPr>
            <p:cNvSpPr>
              <a:spLocks/>
            </p:cNvSpPr>
            <p:nvPr/>
          </p:nvSpPr>
          <p:spPr bwMode="auto">
            <a:xfrm>
              <a:off x="9856381" y="1286539"/>
              <a:ext cx="2200939" cy="1286540"/>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 name="TextBox 22"/>
          <p:cNvSpPr txBox="1"/>
          <p:nvPr/>
        </p:nvSpPr>
        <p:spPr>
          <a:xfrm>
            <a:off x="86264" y="1851"/>
            <a:ext cx="4843152" cy="830997"/>
          </a:xfrm>
          <a:prstGeom prst="rect">
            <a:avLst/>
          </a:prstGeom>
          <a:solidFill>
            <a:schemeClr val="bg1"/>
          </a:solidFill>
        </p:spPr>
        <p:txBody>
          <a:bodyPr wrap="square" rtlCol="0">
            <a:spAutoFit/>
          </a:bodyPr>
          <a:lstStyle/>
          <a:p>
            <a:pPr algn="ctr"/>
            <a:r>
              <a:rPr lang="en-US" sz="2400" b="1">
                <a:solidFill>
                  <a:schemeClr val="tx1">
                    <a:lumMod val="75000"/>
                    <a:lumOff val="25000"/>
                  </a:schemeClr>
                </a:solidFill>
                <a:latin typeface="Poppins" panose="00000500000000000000" pitchFamily="2" charset="0"/>
                <a:cs typeface="Poppins" panose="00000500000000000000" pitchFamily="2" charset="0"/>
              </a:rPr>
              <a:t>What are the responsibilities of the ELAC?</a:t>
            </a:r>
            <a:endParaRPr lang="en-US" sz="2400">
              <a:solidFill>
                <a:schemeClr val="tx1">
                  <a:lumMod val="75000"/>
                  <a:lumOff val="25000"/>
                </a:schemeClr>
              </a:solidFill>
              <a:latin typeface="Poppins" panose="00000500000000000000" pitchFamily="2" charset="0"/>
              <a:cs typeface="Poppins" panose="00000500000000000000" pitchFamily="2" charset="0"/>
            </a:endParaRPr>
          </a:p>
        </p:txBody>
      </p:sp>
      <p:grpSp>
        <p:nvGrpSpPr>
          <p:cNvPr id="21" name="Group 20">
            <a:extLst>
              <a:ext uri="{FF2B5EF4-FFF2-40B4-BE49-F238E27FC236}">
                <a16:creationId xmlns:a16="http://schemas.microsoft.com/office/drawing/2014/main" id="{E53FAD46-2783-94B5-8D69-7615EA8F5D25}"/>
              </a:ext>
            </a:extLst>
          </p:cNvPr>
          <p:cNvGrpSpPr/>
          <p:nvPr/>
        </p:nvGrpSpPr>
        <p:grpSpPr>
          <a:xfrm>
            <a:off x="9238013" y="791421"/>
            <a:ext cx="2997980" cy="3292863"/>
            <a:chOff x="3857321" y="2656725"/>
            <a:chExt cx="3177736" cy="3768333"/>
          </a:xfrm>
          <a:solidFill>
            <a:srgbClr val="FF0000"/>
          </a:solidFill>
        </p:grpSpPr>
        <p:sp>
          <p:nvSpPr>
            <p:cNvPr id="32" name="Freeform 46">
              <a:extLst>
                <a:ext uri="{FF2B5EF4-FFF2-40B4-BE49-F238E27FC236}">
                  <a16:creationId xmlns:a16="http://schemas.microsoft.com/office/drawing/2014/main" id="{C8A94A6F-D463-2342-3EB8-2A9142A76310}"/>
                </a:ext>
              </a:extLst>
            </p:cNvPr>
            <p:cNvSpPr>
              <a:spLocks/>
            </p:cNvSpPr>
            <p:nvPr/>
          </p:nvSpPr>
          <p:spPr bwMode="auto">
            <a:xfrm>
              <a:off x="3857321" y="3658812"/>
              <a:ext cx="3007920" cy="2766246"/>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dirty="0">
                <a:cs typeface="Calibri"/>
              </a:endParaRPr>
            </a:p>
            <a:p>
              <a:pPr algn="ctr"/>
              <a:r>
                <a:rPr lang="es-ES_tradnl" b="1" dirty="0">
                  <a:cs typeface="Calibri"/>
                </a:rPr>
                <a:t>  </a:t>
              </a:r>
              <a:r>
                <a:rPr lang="es-ES_tradnl" b="1" dirty="0">
                  <a:solidFill>
                    <a:srgbClr val="FFC000"/>
                  </a:solidFill>
                  <a:cs typeface="Calibri"/>
                </a:rPr>
                <a:t>  </a:t>
              </a:r>
              <a:r>
                <a:rPr lang="es-ES_tradnl" b="1" dirty="0">
                  <a:solidFill>
                    <a:srgbClr val="FFFF00"/>
                  </a:solidFill>
                  <a:latin typeface="Poppins"/>
                  <a:cs typeface="Calibri"/>
                </a:rPr>
                <a:t>Ayudar con maneras para que los padres estén conscientes de la importancia de la asistencia regular a</a:t>
              </a:r>
            </a:p>
            <a:p>
              <a:pPr algn="ctr"/>
              <a:r>
                <a:rPr lang="es-ES_tradnl" b="1" dirty="0">
                  <a:solidFill>
                    <a:srgbClr val="FFFF00"/>
                  </a:solidFill>
                  <a:latin typeface="Poppins"/>
                  <a:cs typeface="Calibri"/>
                </a:rPr>
                <a:t> la escuela</a:t>
              </a:r>
              <a:r>
                <a:rPr lang="es-ES_tradnl" b="1" dirty="0">
                  <a:solidFill>
                    <a:srgbClr val="FFC000"/>
                  </a:solidFill>
                  <a:latin typeface="Poppins"/>
                  <a:cs typeface="Calibri"/>
                </a:rPr>
                <a:t>.</a:t>
              </a:r>
              <a:endParaRPr lang="es-ES_tradnl" b="1" dirty="0">
                <a:latin typeface="Poppins"/>
                <a:cs typeface="Calibri"/>
              </a:endParaRPr>
            </a:p>
          </p:txBody>
        </p:sp>
        <p:sp>
          <p:nvSpPr>
            <p:cNvPr id="31" name="Freeform 47">
              <a:extLst>
                <a:ext uri="{FF2B5EF4-FFF2-40B4-BE49-F238E27FC236}">
                  <a16:creationId xmlns:a16="http://schemas.microsoft.com/office/drawing/2014/main" id="{BD659D73-1DA2-6C07-7B17-576731AFD1B9}"/>
                </a:ext>
              </a:extLst>
            </p:cNvPr>
            <p:cNvSpPr>
              <a:spLocks/>
            </p:cNvSpPr>
            <p:nvPr/>
          </p:nvSpPr>
          <p:spPr bwMode="auto">
            <a:xfrm>
              <a:off x="4780956" y="2656725"/>
              <a:ext cx="2254101" cy="1350336"/>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TextBox 23"/>
          <p:cNvSpPr txBox="1"/>
          <p:nvPr/>
        </p:nvSpPr>
        <p:spPr>
          <a:xfrm>
            <a:off x="6791270" y="26917"/>
            <a:ext cx="5284511" cy="830997"/>
          </a:xfrm>
          <a:prstGeom prst="rect">
            <a:avLst/>
          </a:prstGeom>
          <a:noFill/>
        </p:spPr>
        <p:txBody>
          <a:bodyPr wrap="square" lIns="91440" tIns="45720" rIns="91440" bIns="45720" rtlCol="0" anchor="t">
            <a:spAutoFit/>
          </a:bodyPr>
          <a:lstStyle/>
          <a:p>
            <a:pPr algn="ctr"/>
            <a:r>
              <a:rPr lang="es-MX" sz="2400" b="1" dirty="0">
                <a:solidFill>
                  <a:srgbClr val="0070C0"/>
                </a:solidFill>
                <a:latin typeface="Poppins"/>
                <a:cs typeface="Poppins"/>
              </a:rPr>
              <a:t>¿ Cuáles son las responsabilidades del ELAC</a:t>
            </a:r>
            <a:r>
              <a:rPr lang="en-US" sz="2400" b="1" dirty="0">
                <a:solidFill>
                  <a:srgbClr val="0070C0"/>
                </a:solidFill>
                <a:latin typeface="Poppins"/>
                <a:cs typeface="Poppins"/>
              </a:rPr>
              <a:t>?</a:t>
            </a:r>
            <a:endParaRPr lang="en-US" sz="2400" dirty="0">
              <a:solidFill>
                <a:srgbClr val="0070C0"/>
              </a:solidFill>
              <a:latin typeface="Poppins"/>
              <a:cs typeface="Poppins"/>
            </a:endParaRPr>
          </a:p>
        </p:txBody>
      </p:sp>
    </p:spTree>
    <p:extLst>
      <p:ext uri="{BB962C8B-B14F-4D97-AF65-F5344CB8AC3E}">
        <p14:creationId xmlns:p14="http://schemas.microsoft.com/office/powerpoint/2010/main" val="119875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anim calcmode="lin" valueType="num">
                                      <p:cBhvr>
                                        <p:cTn id="14" dur="2000" fill="hold"/>
                                        <p:tgtEl>
                                          <p:spTgt spid="6"/>
                                        </p:tgtEl>
                                        <p:attrNameLst>
                                          <p:attrName>ppt_w</p:attrName>
                                        </p:attrNameLst>
                                      </p:cBhvr>
                                      <p:tavLst>
                                        <p:tav tm="0" fmla="#ppt_w*sin(2.5*pi*$)">
                                          <p:val>
                                            <p:fltVal val="0"/>
                                          </p:val>
                                        </p:tav>
                                        <p:tav tm="100000">
                                          <p:val>
                                            <p:fltVal val="1"/>
                                          </p:val>
                                        </p:tav>
                                      </p:tavLst>
                                    </p:anim>
                                    <p:anim calcmode="lin" valueType="num">
                                      <p:cBhvr>
                                        <p:cTn id="15"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2000"/>
                                        <p:tgtEl>
                                          <p:spTgt spid="28"/>
                                        </p:tgtEl>
                                      </p:cBhvr>
                                    </p:animEffect>
                                    <p:anim calcmode="lin" valueType="num">
                                      <p:cBhvr>
                                        <p:cTn id="27" dur="2000" fill="hold"/>
                                        <p:tgtEl>
                                          <p:spTgt spid="28"/>
                                        </p:tgtEl>
                                        <p:attrNameLst>
                                          <p:attrName>ppt_w</p:attrName>
                                        </p:attrNameLst>
                                      </p:cBhvr>
                                      <p:tavLst>
                                        <p:tav tm="0" fmla="#ppt_w*sin(2.5*pi*$)">
                                          <p:val>
                                            <p:fltVal val="0"/>
                                          </p:val>
                                        </p:tav>
                                        <p:tav tm="100000">
                                          <p:val>
                                            <p:fltVal val="1"/>
                                          </p:val>
                                        </p:tav>
                                      </p:tavLst>
                                    </p:anim>
                                    <p:anim calcmode="lin" valueType="num">
                                      <p:cBhvr>
                                        <p:cTn id="28" dur="20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2000"/>
                                        <p:tgtEl>
                                          <p:spTgt spid="3"/>
                                        </p:tgtEl>
                                      </p:cBhvr>
                                    </p:animEffect>
                                    <p:anim calcmode="lin" valueType="num">
                                      <p:cBhvr>
                                        <p:cTn id="34" dur="2000" fill="hold"/>
                                        <p:tgtEl>
                                          <p:spTgt spid="3"/>
                                        </p:tgtEl>
                                        <p:attrNameLst>
                                          <p:attrName>ppt_w</p:attrName>
                                        </p:attrNameLst>
                                      </p:cBhvr>
                                      <p:tavLst>
                                        <p:tav tm="0" fmla="#ppt_w*sin(2.5*pi*$)">
                                          <p:val>
                                            <p:fltVal val="0"/>
                                          </p:val>
                                        </p:tav>
                                        <p:tav tm="100000">
                                          <p:val>
                                            <p:fltVal val="1"/>
                                          </p:val>
                                        </p:tav>
                                      </p:tavLst>
                                    </p:anim>
                                    <p:anim calcmode="lin" valueType="num">
                                      <p:cBhvr>
                                        <p:cTn id="35"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000"/>
                                        <p:tgtEl>
                                          <p:spTgt spid="14"/>
                                        </p:tgtEl>
                                      </p:cBhvr>
                                    </p:animEffect>
                                    <p:anim calcmode="lin" valueType="num">
                                      <p:cBhvr>
                                        <p:cTn id="41" dur="2000" fill="hold"/>
                                        <p:tgtEl>
                                          <p:spTgt spid="14"/>
                                        </p:tgtEl>
                                        <p:attrNameLst>
                                          <p:attrName>ppt_w</p:attrName>
                                        </p:attrNameLst>
                                      </p:cBhvr>
                                      <p:tavLst>
                                        <p:tav tm="0" fmla="#ppt_w*sin(2.5*pi*$)">
                                          <p:val>
                                            <p:fltVal val="0"/>
                                          </p:val>
                                        </p:tav>
                                        <p:tav tm="100000">
                                          <p:val>
                                            <p:fltVal val="1"/>
                                          </p:val>
                                        </p:tav>
                                      </p:tavLst>
                                    </p:anim>
                                    <p:anim calcmode="lin" valueType="num">
                                      <p:cBhvr>
                                        <p:cTn id="4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2000"/>
                                        <p:tgtEl>
                                          <p:spTgt spid="21"/>
                                        </p:tgtEl>
                                      </p:cBhvr>
                                    </p:animEffect>
                                    <p:anim calcmode="lin" valueType="num">
                                      <p:cBhvr>
                                        <p:cTn id="48" dur="2000" fill="hold"/>
                                        <p:tgtEl>
                                          <p:spTgt spid="21"/>
                                        </p:tgtEl>
                                        <p:attrNameLst>
                                          <p:attrName>ppt_w</p:attrName>
                                        </p:attrNameLst>
                                      </p:cBhvr>
                                      <p:tavLst>
                                        <p:tav tm="0" fmla="#ppt_w*sin(2.5*pi*$)">
                                          <p:val>
                                            <p:fltVal val="0"/>
                                          </p:val>
                                        </p:tav>
                                        <p:tav tm="100000">
                                          <p:val>
                                            <p:fltVal val="1"/>
                                          </p:val>
                                        </p:tav>
                                      </p:tavLst>
                                    </p:anim>
                                    <p:anim calcmode="lin" valueType="num">
                                      <p:cBhvr>
                                        <p:cTn id="49"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additive="base">
                                        <p:cTn id="54" dur="500" fill="hold"/>
                                        <p:tgtEl>
                                          <p:spTgt spid="36"/>
                                        </p:tgtEl>
                                        <p:attrNameLst>
                                          <p:attrName>ppt_x</p:attrName>
                                        </p:attrNameLst>
                                      </p:cBhvr>
                                      <p:tavLst>
                                        <p:tav tm="0">
                                          <p:val>
                                            <p:strVal val="#ppt_x"/>
                                          </p:val>
                                        </p:tav>
                                        <p:tav tm="100000">
                                          <p:val>
                                            <p:strVal val="#ppt_x"/>
                                          </p:val>
                                        </p:tav>
                                      </p:tavLst>
                                    </p:anim>
                                    <p:anim calcmode="lin" valueType="num">
                                      <p:cBhvr additive="base">
                                        <p:cTn id="5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557357" y="5518484"/>
            <a:ext cx="5423903" cy="830997"/>
          </a:xfrm>
          <a:prstGeom prst="rect">
            <a:avLst/>
          </a:prstGeom>
          <a:noFill/>
        </p:spPr>
        <p:txBody>
          <a:bodyPr wrap="square" lIns="91440" tIns="45720" rIns="91440" bIns="45720" rtlCol="0" anchor="t">
            <a:spAutoFit/>
          </a:bodyPr>
          <a:lstStyle/>
          <a:p>
            <a:r>
              <a:rPr lang="es-MX" sz="2400" b="1" dirty="0">
                <a:solidFill>
                  <a:srgbClr val="0070C0"/>
                </a:solidFill>
                <a:latin typeface="Poppins"/>
                <a:cs typeface="Poppins"/>
              </a:rPr>
              <a:t>¿ </a:t>
            </a:r>
            <a:r>
              <a:rPr lang="es-ES_tradnl" sz="2400" b="1" dirty="0" err="1">
                <a:solidFill>
                  <a:srgbClr val="0070C0"/>
                </a:solidFill>
                <a:latin typeface="Poppins"/>
                <a:cs typeface="Poppins"/>
              </a:rPr>
              <a:t>Cúales</a:t>
            </a:r>
            <a:r>
              <a:rPr lang="es-ES_tradnl" sz="2400" b="1" dirty="0">
                <a:solidFill>
                  <a:srgbClr val="0070C0"/>
                </a:solidFill>
                <a:latin typeface="Poppins"/>
                <a:cs typeface="Poppins"/>
              </a:rPr>
              <a:t> son las funciones y responsabilidades de ELAC?</a:t>
            </a:r>
          </a:p>
        </p:txBody>
      </p:sp>
      <p:sp>
        <p:nvSpPr>
          <p:cNvPr id="14" name="TextBox 13"/>
          <p:cNvSpPr txBox="1"/>
          <p:nvPr/>
        </p:nvSpPr>
        <p:spPr>
          <a:xfrm>
            <a:off x="255464" y="107179"/>
            <a:ext cx="5305776" cy="830997"/>
          </a:xfrm>
          <a:prstGeom prst="rect">
            <a:avLst/>
          </a:prstGeom>
          <a:noFill/>
        </p:spPr>
        <p:txBody>
          <a:bodyPr wrap="square" lIns="91440" tIns="45720" rIns="91440" bIns="45720" rtlCol="0" anchor="t">
            <a:spAutoFit/>
          </a:bodyPr>
          <a:lstStyle/>
          <a:p>
            <a:r>
              <a:rPr lang="en-US" sz="2400" b="1" dirty="0">
                <a:latin typeface="Poppins"/>
                <a:cs typeface="Poppins"/>
              </a:rPr>
              <a:t>What  are the functions and responsibilities of the ELAC?</a:t>
            </a:r>
          </a:p>
        </p:txBody>
      </p:sp>
      <p:grpSp>
        <p:nvGrpSpPr>
          <p:cNvPr id="23" name="Group 22"/>
          <p:cNvGrpSpPr/>
          <p:nvPr/>
        </p:nvGrpSpPr>
        <p:grpSpPr>
          <a:xfrm>
            <a:off x="1199551" y="830341"/>
            <a:ext cx="5706505" cy="5796220"/>
            <a:chOff x="5691800" y="846654"/>
            <a:chExt cx="5627162" cy="5625728"/>
          </a:xfrm>
        </p:grpSpPr>
        <p:sp>
          <p:nvSpPr>
            <p:cNvPr id="24" name="Freeform 35"/>
            <p:cNvSpPr>
              <a:spLocks/>
            </p:cNvSpPr>
            <p:nvPr/>
          </p:nvSpPr>
          <p:spPr bwMode="auto">
            <a:xfrm>
              <a:off x="5691800" y="1833034"/>
              <a:ext cx="5627162" cy="2942204"/>
            </a:xfrm>
            <a:custGeom>
              <a:avLst/>
              <a:gdLst>
                <a:gd name="T0" fmla="*/ 2058 w 2408"/>
                <a:gd name="T1" fmla="*/ 186 h 1406"/>
                <a:gd name="T2" fmla="*/ 1858 w 2408"/>
                <a:gd name="T3" fmla="*/ 268 h 1406"/>
                <a:gd name="T4" fmla="*/ 1638 w 2408"/>
                <a:gd name="T5" fmla="*/ 286 h 1406"/>
                <a:gd name="T6" fmla="*/ 1502 w 2408"/>
                <a:gd name="T7" fmla="*/ 270 h 1406"/>
                <a:gd name="T8" fmla="*/ 1308 w 2408"/>
                <a:gd name="T9" fmla="*/ 218 h 1406"/>
                <a:gd name="T10" fmla="*/ 1164 w 2408"/>
                <a:gd name="T11" fmla="*/ 140 h 1406"/>
                <a:gd name="T12" fmla="*/ 928 w 2408"/>
                <a:gd name="T13" fmla="*/ 28 h 1406"/>
                <a:gd name="T14" fmla="*/ 672 w 2408"/>
                <a:gd name="T15" fmla="*/ 2 h 1406"/>
                <a:gd name="T16" fmla="*/ 460 w 2408"/>
                <a:gd name="T17" fmla="*/ 44 h 1406"/>
                <a:gd name="T18" fmla="*/ 232 w 2408"/>
                <a:gd name="T19" fmla="*/ 166 h 1406"/>
                <a:gd name="T20" fmla="*/ 70 w 2408"/>
                <a:gd name="T21" fmla="*/ 362 h 1406"/>
                <a:gd name="T22" fmla="*/ 2 w 2408"/>
                <a:gd name="T23" fmla="*/ 594 h 1406"/>
                <a:gd name="T24" fmla="*/ 30 w 2408"/>
                <a:gd name="T25" fmla="*/ 1056 h 1406"/>
                <a:gd name="T26" fmla="*/ 160 w 2408"/>
                <a:gd name="T27" fmla="*/ 1406 h 1406"/>
                <a:gd name="T28" fmla="*/ 288 w 2408"/>
                <a:gd name="T29" fmla="*/ 1400 h 1406"/>
                <a:gd name="T30" fmla="*/ 342 w 2408"/>
                <a:gd name="T31" fmla="*/ 1368 h 1406"/>
                <a:gd name="T32" fmla="*/ 332 w 2408"/>
                <a:gd name="T33" fmla="*/ 1322 h 1406"/>
                <a:gd name="T34" fmla="*/ 296 w 2408"/>
                <a:gd name="T35" fmla="*/ 1258 h 1406"/>
                <a:gd name="T36" fmla="*/ 314 w 2408"/>
                <a:gd name="T37" fmla="*/ 1202 h 1406"/>
                <a:gd name="T38" fmla="*/ 414 w 2408"/>
                <a:gd name="T39" fmla="*/ 1164 h 1406"/>
                <a:gd name="T40" fmla="*/ 498 w 2408"/>
                <a:gd name="T41" fmla="*/ 1164 h 1406"/>
                <a:gd name="T42" fmla="*/ 550 w 2408"/>
                <a:gd name="T43" fmla="*/ 1206 h 1406"/>
                <a:gd name="T44" fmla="*/ 554 w 2408"/>
                <a:gd name="T45" fmla="*/ 1218 h 1406"/>
                <a:gd name="T46" fmla="*/ 544 w 2408"/>
                <a:gd name="T47" fmla="*/ 1282 h 1406"/>
                <a:gd name="T48" fmla="*/ 538 w 2408"/>
                <a:gd name="T49" fmla="*/ 1294 h 1406"/>
                <a:gd name="T50" fmla="*/ 530 w 2408"/>
                <a:gd name="T51" fmla="*/ 1326 h 1406"/>
                <a:gd name="T52" fmla="*/ 574 w 2408"/>
                <a:gd name="T53" fmla="*/ 1356 h 1406"/>
                <a:gd name="T54" fmla="*/ 586 w 2408"/>
                <a:gd name="T55" fmla="*/ 1358 h 1406"/>
                <a:gd name="T56" fmla="*/ 674 w 2408"/>
                <a:gd name="T57" fmla="*/ 1344 h 1406"/>
                <a:gd name="T58" fmla="*/ 852 w 2408"/>
                <a:gd name="T59" fmla="*/ 1276 h 1406"/>
                <a:gd name="T60" fmla="*/ 874 w 2408"/>
                <a:gd name="T61" fmla="*/ 1264 h 1406"/>
                <a:gd name="T62" fmla="*/ 1068 w 2408"/>
                <a:gd name="T63" fmla="*/ 1186 h 1406"/>
                <a:gd name="T64" fmla="*/ 1194 w 2408"/>
                <a:gd name="T65" fmla="*/ 1178 h 1406"/>
                <a:gd name="T66" fmla="*/ 1218 w 2408"/>
                <a:gd name="T67" fmla="*/ 1212 h 1406"/>
                <a:gd name="T68" fmla="*/ 1194 w 2408"/>
                <a:gd name="T69" fmla="*/ 1280 h 1406"/>
                <a:gd name="T70" fmla="*/ 1210 w 2408"/>
                <a:gd name="T71" fmla="*/ 1342 h 1406"/>
                <a:gd name="T72" fmla="*/ 1306 w 2408"/>
                <a:gd name="T73" fmla="*/ 1366 h 1406"/>
                <a:gd name="T74" fmla="*/ 1412 w 2408"/>
                <a:gd name="T75" fmla="*/ 1342 h 1406"/>
                <a:gd name="T76" fmla="*/ 1452 w 2408"/>
                <a:gd name="T77" fmla="*/ 1290 h 1406"/>
                <a:gd name="T78" fmla="*/ 1428 w 2408"/>
                <a:gd name="T79" fmla="*/ 1218 h 1406"/>
                <a:gd name="T80" fmla="*/ 1402 w 2408"/>
                <a:gd name="T81" fmla="*/ 1182 h 1406"/>
                <a:gd name="T82" fmla="*/ 1448 w 2408"/>
                <a:gd name="T83" fmla="*/ 1130 h 1406"/>
                <a:gd name="T84" fmla="*/ 1614 w 2408"/>
                <a:gd name="T85" fmla="*/ 1122 h 1406"/>
                <a:gd name="T86" fmla="*/ 1748 w 2408"/>
                <a:gd name="T87" fmla="*/ 1146 h 1406"/>
                <a:gd name="T88" fmla="*/ 1988 w 2408"/>
                <a:gd name="T89" fmla="*/ 1166 h 1406"/>
                <a:gd name="T90" fmla="*/ 2086 w 2408"/>
                <a:gd name="T91" fmla="*/ 1136 h 1406"/>
                <a:gd name="T92" fmla="*/ 2088 w 2408"/>
                <a:gd name="T93" fmla="*/ 1094 h 1406"/>
                <a:gd name="T94" fmla="*/ 2046 w 2408"/>
                <a:gd name="T95" fmla="*/ 1028 h 1406"/>
                <a:gd name="T96" fmla="*/ 2070 w 2408"/>
                <a:gd name="T97" fmla="*/ 956 h 1406"/>
                <a:gd name="T98" fmla="*/ 2190 w 2408"/>
                <a:gd name="T99" fmla="*/ 922 h 1406"/>
                <a:gd name="T100" fmla="*/ 2286 w 2408"/>
                <a:gd name="T101" fmla="*/ 946 h 1406"/>
                <a:gd name="T102" fmla="*/ 2302 w 2408"/>
                <a:gd name="T103" fmla="*/ 1014 h 1406"/>
                <a:gd name="T104" fmla="*/ 2282 w 2408"/>
                <a:gd name="T105" fmla="*/ 1064 h 1406"/>
                <a:gd name="T106" fmla="*/ 2288 w 2408"/>
                <a:gd name="T107" fmla="*/ 1100 h 1406"/>
                <a:gd name="T108" fmla="*/ 2350 w 2408"/>
                <a:gd name="T109" fmla="*/ 1118 h 1406"/>
                <a:gd name="T110" fmla="*/ 2398 w 2408"/>
                <a:gd name="T111" fmla="*/ 892 h 1406"/>
                <a:gd name="T112" fmla="*/ 2408 w 2408"/>
                <a:gd name="T113" fmla="*/ 608 h 1406"/>
                <a:gd name="T114" fmla="*/ 2358 w 2408"/>
                <a:gd name="T115" fmla="*/ 398 h 1406"/>
                <a:gd name="T116" fmla="*/ 2244 w 2408"/>
                <a:gd name="T117" fmla="*/ 228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8" h="1406">
                  <a:moveTo>
                    <a:pt x="2170" y="158"/>
                  </a:moveTo>
                  <a:lnTo>
                    <a:pt x="2170" y="158"/>
                  </a:lnTo>
                  <a:lnTo>
                    <a:pt x="2134" y="132"/>
                  </a:lnTo>
                  <a:lnTo>
                    <a:pt x="2134" y="132"/>
                  </a:lnTo>
                  <a:lnTo>
                    <a:pt x="2096" y="160"/>
                  </a:lnTo>
                  <a:lnTo>
                    <a:pt x="2058" y="186"/>
                  </a:lnTo>
                  <a:lnTo>
                    <a:pt x="2016" y="210"/>
                  </a:lnTo>
                  <a:lnTo>
                    <a:pt x="1972" y="230"/>
                  </a:lnTo>
                  <a:lnTo>
                    <a:pt x="1972" y="230"/>
                  </a:lnTo>
                  <a:lnTo>
                    <a:pt x="1936" y="244"/>
                  </a:lnTo>
                  <a:lnTo>
                    <a:pt x="1898" y="258"/>
                  </a:lnTo>
                  <a:lnTo>
                    <a:pt x="1858" y="268"/>
                  </a:lnTo>
                  <a:lnTo>
                    <a:pt x="1818" y="276"/>
                  </a:lnTo>
                  <a:lnTo>
                    <a:pt x="1776" y="282"/>
                  </a:lnTo>
                  <a:lnTo>
                    <a:pt x="1732" y="286"/>
                  </a:lnTo>
                  <a:lnTo>
                    <a:pt x="1686" y="288"/>
                  </a:lnTo>
                  <a:lnTo>
                    <a:pt x="1638" y="286"/>
                  </a:lnTo>
                  <a:lnTo>
                    <a:pt x="1638" y="286"/>
                  </a:lnTo>
                  <a:lnTo>
                    <a:pt x="1638" y="286"/>
                  </a:lnTo>
                  <a:lnTo>
                    <a:pt x="1608" y="284"/>
                  </a:lnTo>
                  <a:lnTo>
                    <a:pt x="1608" y="284"/>
                  </a:lnTo>
                  <a:lnTo>
                    <a:pt x="1574" y="282"/>
                  </a:lnTo>
                  <a:lnTo>
                    <a:pt x="1540" y="276"/>
                  </a:lnTo>
                  <a:lnTo>
                    <a:pt x="1502" y="270"/>
                  </a:lnTo>
                  <a:lnTo>
                    <a:pt x="1466" y="262"/>
                  </a:lnTo>
                  <a:lnTo>
                    <a:pt x="1428" y="254"/>
                  </a:lnTo>
                  <a:lnTo>
                    <a:pt x="1390" y="242"/>
                  </a:lnTo>
                  <a:lnTo>
                    <a:pt x="1350" y="230"/>
                  </a:lnTo>
                  <a:lnTo>
                    <a:pt x="1308" y="218"/>
                  </a:lnTo>
                  <a:lnTo>
                    <a:pt x="1308" y="218"/>
                  </a:lnTo>
                  <a:lnTo>
                    <a:pt x="1260" y="200"/>
                  </a:lnTo>
                  <a:lnTo>
                    <a:pt x="1212" y="180"/>
                  </a:lnTo>
                  <a:lnTo>
                    <a:pt x="1212" y="180"/>
                  </a:lnTo>
                  <a:lnTo>
                    <a:pt x="1198" y="168"/>
                  </a:lnTo>
                  <a:lnTo>
                    <a:pt x="1198" y="168"/>
                  </a:lnTo>
                  <a:lnTo>
                    <a:pt x="1164" y="140"/>
                  </a:lnTo>
                  <a:lnTo>
                    <a:pt x="1126" y="116"/>
                  </a:lnTo>
                  <a:lnTo>
                    <a:pt x="1088" y="92"/>
                  </a:lnTo>
                  <a:lnTo>
                    <a:pt x="1050" y="72"/>
                  </a:lnTo>
                  <a:lnTo>
                    <a:pt x="1010" y="56"/>
                  </a:lnTo>
                  <a:lnTo>
                    <a:pt x="968" y="40"/>
                  </a:lnTo>
                  <a:lnTo>
                    <a:pt x="928" y="28"/>
                  </a:lnTo>
                  <a:lnTo>
                    <a:pt x="886" y="18"/>
                  </a:lnTo>
                  <a:lnTo>
                    <a:pt x="844" y="10"/>
                  </a:lnTo>
                  <a:lnTo>
                    <a:pt x="800" y="4"/>
                  </a:lnTo>
                  <a:lnTo>
                    <a:pt x="758" y="2"/>
                  </a:lnTo>
                  <a:lnTo>
                    <a:pt x="714" y="0"/>
                  </a:lnTo>
                  <a:lnTo>
                    <a:pt x="672" y="2"/>
                  </a:lnTo>
                  <a:lnTo>
                    <a:pt x="628" y="6"/>
                  </a:lnTo>
                  <a:lnTo>
                    <a:pt x="586" y="12"/>
                  </a:lnTo>
                  <a:lnTo>
                    <a:pt x="544" y="20"/>
                  </a:lnTo>
                  <a:lnTo>
                    <a:pt x="544" y="20"/>
                  </a:lnTo>
                  <a:lnTo>
                    <a:pt x="502" y="30"/>
                  </a:lnTo>
                  <a:lnTo>
                    <a:pt x="460" y="44"/>
                  </a:lnTo>
                  <a:lnTo>
                    <a:pt x="418" y="58"/>
                  </a:lnTo>
                  <a:lnTo>
                    <a:pt x="378" y="76"/>
                  </a:lnTo>
                  <a:lnTo>
                    <a:pt x="340" y="96"/>
                  </a:lnTo>
                  <a:lnTo>
                    <a:pt x="302" y="118"/>
                  </a:lnTo>
                  <a:lnTo>
                    <a:pt x="266" y="142"/>
                  </a:lnTo>
                  <a:lnTo>
                    <a:pt x="232" y="166"/>
                  </a:lnTo>
                  <a:lnTo>
                    <a:pt x="200" y="194"/>
                  </a:lnTo>
                  <a:lnTo>
                    <a:pt x="170" y="224"/>
                  </a:lnTo>
                  <a:lnTo>
                    <a:pt x="142" y="256"/>
                  </a:lnTo>
                  <a:lnTo>
                    <a:pt x="114" y="290"/>
                  </a:lnTo>
                  <a:lnTo>
                    <a:pt x="90" y="326"/>
                  </a:lnTo>
                  <a:lnTo>
                    <a:pt x="70" y="362"/>
                  </a:lnTo>
                  <a:lnTo>
                    <a:pt x="50" y="402"/>
                  </a:lnTo>
                  <a:lnTo>
                    <a:pt x="34" y="442"/>
                  </a:lnTo>
                  <a:lnTo>
                    <a:pt x="34" y="442"/>
                  </a:lnTo>
                  <a:lnTo>
                    <a:pt x="20" y="490"/>
                  </a:lnTo>
                  <a:lnTo>
                    <a:pt x="10" y="540"/>
                  </a:lnTo>
                  <a:lnTo>
                    <a:pt x="2" y="594"/>
                  </a:lnTo>
                  <a:lnTo>
                    <a:pt x="0" y="648"/>
                  </a:lnTo>
                  <a:lnTo>
                    <a:pt x="0" y="648"/>
                  </a:lnTo>
                  <a:lnTo>
                    <a:pt x="2" y="754"/>
                  </a:lnTo>
                  <a:lnTo>
                    <a:pt x="8" y="858"/>
                  </a:lnTo>
                  <a:lnTo>
                    <a:pt x="16" y="960"/>
                  </a:lnTo>
                  <a:lnTo>
                    <a:pt x="30" y="1056"/>
                  </a:lnTo>
                  <a:lnTo>
                    <a:pt x="44" y="1148"/>
                  </a:lnTo>
                  <a:lnTo>
                    <a:pt x="64" y="1238"/>
                  </a:lnTo>
                  <a:lnTo>
                    <a:pt x="84" y="1322"/>
                  </a:lnTo>
                  <a:lnTo>
                    <a:pt x="108" y="1404"/>
                  </a:lnTo>
                  <a:lnTo>
                    <a:pt x="108" y="1404"/>
                  </a:lnTo>
                  <a:lnTo>
                    <a:pt x="160" y="1406"/>
                  </a:lnTo>
                  <a:lnTo>
                    <a:pt x="206" y="1406"/>
                  </a:lnTo>
                  <a:lnTo>
                    <a:pt x="246" y="1404"/>
                  </a:lnTo>
                  <a:lnTo>
                    <a:pt x="278" y="1402"/>
                  </a:lnTo>
                  <a:lnTo>
                    <a:pt x="278" y="1402"/>
                  </a:lnTo>
                  <a:lnTo>
                    <a:pt x="288" y="1400"/>
                  </a:lnTo>
                  <a:lnTo>
                    <a:pt x="288" y="1400"/>
                  </a:lnTo>
                  <a:lnTo>
                    <a:pt x="296" y="1398"/>
                  </a:lnTo>
                  <a:lnTo>
                    <a:pt x="296" y="1398"/>
                  </a:lnTo>
                  <a:lnTo>
                    <a:pt x="312" y="1394"/>
                  </a:lnTo>
                  <a:lnTo>
                    <a:pt x="326" y="1384"/>
                  </a:lnTo>
                  <a:lnTo>
                    <a:pt x="338" y="1374"/>
                  </a:lnTo>
                  <a:lnTo>
                    <a:pt x="342" y="1368"/>
                  </a:lnTo>
                  <a:lnTo>
                    <a:pt x="344" y="1362"/>
                  </a:lnTo>
                  <a:lnTo>
                    <a:pt x="344" y="1362"/>
                  </a:lnTo>
                  <a:lnTo>
                    <a:pt x="346" y="1352"/>
                  </a:lnTo>
                  <a:lnTo>
                    <a:pt x="346" y="1342"/>
                  </a:lnTo>
                  <a:lnTo>
                    <a:pt x="340" y="1332"/>
                  </a:lnTo>
                  <a:lnTo>
                    <a:pt x="332" y="1322"/>
                  </a:lnTo>
                  <a:lnTo>
                    <a:pt x="332" y="1322"/>
                  </a:lnTo>
                  <a:lnTo>
                    <a:pt x="320" y="1308"/>
                  </a:lnTo>
                  <a:lnTo>
                    <a:pt x="308" y="1292"/>
                  </a:lnTo>
                  <a:lnTo>
                    <a:pt x="304" y="1280"/>
                  </a:lnTo>
                  <a:lnTo>
                    <a:pt x="300" y="1270"/>
                  </a:lnTo>
                  <a:lnTo>
                    <a:pt x="296" y="1258"/>
                  </a:lnTo>
                  <a:lnTo>
                    <a:pt x="296" y="1248"/>
                  </a:lnTo>
                  <a:lnTo>
                    <a:pt x="296" y="1248"/>
                  </a:lnTo>
                  <a:lnTo>
                    <a:pt x="296" y="1236"/>
                  </a:lnTo>
                  <a:lnTo>
                    <a:pt x="298" y="1224"/>
                  </a:lnTo>
                  <a:lnTo>
                    <a:pt x="304" y="1214"/>
                  </a:lnTo>
                  <a:lnTo>
                    <a:pt x="314" y="1202"/>
                  </a:lnTo>
                  <a:lnTo>
                    <a:pt x="326" y="1192"/>
                  </a:lnTo>
                  <a:lnTo>
                    <a:pt x="340" y="1184"/>
                  </a:lnTo>
                  <a:lnTo>
                    <a:pt x="360" y="1176"/>
                  </a:lnTo>
                  <a:lnTo>
                    <a:pt x="384" y="1170"/>
                  </a:lnTo>
                  <a:lnTo>
                    <a:pt x="384" y="1170"/>
                  </a:lnTo>
                  <a:lnTo>
                    <a:pt x="414" y="1164"/>
                  </a:lnTo>
                  <a:lnTo>
                    <a:pt x="414" y="1164"/>
                  </a:lnTo>
                  <a:lnTo>
                    <a:pt x="440" y="1162"/>
                  </a:lnTo>
                  <a:lnTo>
                    <a:pt x="462" y="1160"/>
                  </a:lnTo>
                  <a:lnTo>
                    <a:pt x="462" y="1160"/>
                  </a:lnTo>
                  <a:lnTo>
                    <a:pt x="482" y="1162"/>
                  </a:lnTo>
                  <a:lnTo>
                    <a:pt x="498" y="1164"/>
                  </a:lnTo>
                  <a:lnTo>
                    <a:pt x="512" y="1168"/>
                  </a:lnTo>
                  <a:lnTo>
                    <a:pt x="524" y="1174"/>
                  </a:lnTo>
                  <a:lnTo>
                    <a:pt x="534" y="1182"/>
                  </a:lnTo>
                  <a:lnTo>
                    <a:pt x="540" y="1188"/>
                  </a:lnTo>
                  <a:lnTo>
                    <a:pt x="546" y="1198"/>
                  </a:lnTo>
                  <a:lnTo>
                    <a:pt x="550" y="1206"/>
                  </a:lnTo>
                  <a:lnTo>
                    <a:pt x="550" y="1206"/>
                  </a:lnTo>
                  <a:lnTo>
                    <a:pt x="552" y="1212"/>
                  </a:lnTo>
                  <a:lnTo>
                    <a:pt x="552" y="1212"/>
                  </a:lnTo>
                  <a:lnTo>
                    <a:pt x="554" y="1218"/>
                  </a:lnTo>
                  <a:lnTo>
                    <a:pt x="554" y="1218"/>
                  </a:lnTo>
                  <a:lnTo>
                    <a:pt x="554" y="1218"/>
                  </a:lnTo>
                  <a:lnTo>
                    <a:pt x="554" y="1218"/>
                  </a:lnTo>
                  <a:lnTo>
                    <a:pt x="554" y="1236"/>
                  </a:lnTo>
                  <a:lnTo>
                    <a:pt x="552" y="1252"/>
                  </a:lnTo>
                  <a:lnTo>
                    <a:pt x="548" y="1268"/>
                  </a:lnTo>
                  <a:lnTo>
                    <a:pt x="544" y="1282"/>
                  </a:lnTo>
                  <a:lnTo>
                    <a:pt x="544" y="1282"/>
                  </a:lnTo>
                  <a:lnTo>
                    <a:pt x="540" y="1288"/>
                  </a:lnTo>
                  <a:lnTo>
                    <a:pt x="540" y="1288"/>
                  </a:lnTo>
                  <a:lnTo>
                    <a:pt x="540" y="1288"/>
                  </a:lnTo>
                  <a:lnTo>
                    <a:pt x="540" y="1288"/>
                  </a:lnTo>
                  <a:lnTo>
                    <a:pt x="538" y="1294"/>
                  </a:lnTo>
                  <a:lnTo>
                    <a:pt x="538" y="1294"/>
                  </a:lnTo>
                  <a:lnTo>
                    <a:pt x="532" y="1302"/>
                  </a:lnTo>
                  <a:lnTo>
                    <a:pt x="530" y="1312"/>
                  </a:lnTo>
                  <a:lnTo>
                    <a:pt x="530" y="1312"/>
                  </a:lnTo>
                  <a:lnTo>
                    <a:pt x="530" y="1316"/>
                  </a:lnTo>
                  <a:lnTo>
                    <a:pt x="530" y="1316"/>
                  </a:lnTo>
                  <a:lnTo>
                    <a:pt x="530" y="1326"/>
                  </a:lnTo>
                  <a:lnTo>
                    <a:pt x="534" y="1334"/>
                  </a:lnTo>
                  <a:lnTo>
                    <a:pt x="540" y="1340"/>
                  </a:lnTo>
                  <a:lnTo>
                    <a:pt x="546" y="1346"/>
                  </a:lnTo>
                  <a:lnTo>
                    <a:pt x="554" y="1350"/>
                  </a:lnTo>
                  <a:lnTo>
                    <a:pt x="564" y="1354"/>
                  </a:lnTo>
                  <a:lnTo>
                    <a:pt x="574" y="1356"/>
                  </a:lnTo>
                  <a:lnTo>
                    <a:pt x="584" y="1358"/>
                  </a:lnTo>
                  <a:lnTo>
                    <a:pt x="584" y="1358"/>
                  </a:lnTo>
                  <a:lnTo>
                    <a:pt x="586" y="1358"/>
                  </a:lnTo>
                  <a:lnTo>
                    <a:pt x="586" y="1358"/>
                  </a:lnTo>
                  <a:lnTo>
                    <a:pt x="586" y="1358"/>
                  </a:lnTo>
                  <a:lnTo>
                    <a:pt x="586" y="1358"/>
                  </a:lnTo>
                  <a:lnTo>
                    <a:pt x="600" y="1358"/>
                  </a:lnTo>
                  <a:lnTo>
                    <a:pt x="600" y="1358"/>
                  </a:lnTo>
                  <a:lnTo>
                    <a:pt x="600" y="1358"/>
                  </a:lnTo>
                  <a:lnTo>
                    <a:pt x="600" y="1358"/>
                  </a:lnTo>
                  <a:lnTo>
                    <a:pt x="646" y="1350"/>
                  </a:lnTo>
                  <a:lnTo>
                    <a:pt x="674" y="1344"/>
                  </a:lnTo>
                  <a:lnTo>
                    <a:pt x="704" y="1336"/>
                  </a:lnTo>
                  <a:lnTo>
                    <a:pt x="738" y="1326"/>
                  </a:lnTo>
                  <a:lnTo>
                    <a:pt x="774" y="1312"/>
                  </a:lnTo>
                  <a:lnTo>
                    <a:pt x="812" y="1296"/>
                  </a:lnTo>
                  <a:lnTo>
                    <a:pt x="852" y="1276"/>
                  </a:lnTo>
                  <a:lnTo>
                    <a:pt x="852" y="1276"/>
                  </a:lnTo>
                  <a:lnTo>
                    <a:pt x="874" y="1264"/>
                  </a:lnTo>
                  <a:lnTo>
                    <a:pt x="874" y="1264"/>
                  </a:lnTo>
                  <a:lnTo>
                    <a:pt x="874" y="1264"/>
                  </a:lnTo>
                  <a:lnTo>
                    <a:pt x="874" y="1264"/>
                  </a:lnTo>
                  <a:lnTo>
                    <a:pt x="874" y="1264"/>
                  </a:lnTo>
                  <a:lnTo>
                    <a:pt x="874" y="1264"/>
                  </a:lnTo>
                  <a:lnTo>
                    <a:pt x="874" y="1264"/>
                  </a:lnTo>
                  <a:lnTo>
                    <a:pt x="916" y="1240"/>
                  </a:lnTo>
                  <a:lnTo>
                    <a:pt x="958" y="1222"/>
                  </a:lnTo>
                  <a:lnTo>
                    <a:pt x="998" y="1206"/>
                  </a:lnTo>
                  <a:lnTo>
                    <a:pt x="1034" y="1194"/>
                  </a:lnTo>
                  <a:lnTo>
                    <a:pt x="1068" y="1186"/>
                  </a:lnTo>
                  <a:lnTo>
                    <a:pt x="1100" y="1178"/>
                  </a:lnTo>
                  <a:lnTo>
                    <a:pt x="1148" y="1170"/>
                  </a:lnTo>
                  <a:lnTo>
                    <a:pt x="1148" y="1170"/>
                  </a:lnTo>
                  <a:lnTo>
                    <a:pt x="1166" y="1170"/>
                  </a:lnTo>
                  <a:lnTo>
                    <a:pt x="1186" y="1174"/>
                  </a:lnTo>
                  <a:lnTo>
                    <a:pt x="1194" y="1178"/>
                  </a:lnTo>
                  <a:lnTo>
                    <a:pt x="1202" y="1182"/>
                  </a:lnTo>
                  <a:lnTo>
                    <a:pt x="1208" y="1186"/>
                  </a:lnTo>
                  <a:lnTo>
                    <a:pt x="1214" y="1192"/>
                  </a:lnTo>
                  <a:lnTo>
                    <a:pt x="1214" y="1192"/>
                  </a:lnTo>
                  <a:lnTo>
                    <a:pt x="1218" y="1202"/>
                  </a:lnTo>
                  <a:lnTo>
                    <a:pt x="1218" y="1212"/>
                  </a:lnTo>
                  <a:lnTo>
                    <a:pt x="1216" y="1222"/>
                  </a:lnTo>
                  <a:lnTo>
                    <a:pt x="1210" y="1236"/>
                  </a:lnTo>
                  <a:lnTo>
                    <a:pt x="1210" y="1236"/>
                  </a:lnTo>
                  <a:lnTo>
                    <a:pt x="1202" y="1254"/>
                  </a:lnTo>
                  <a:lnTo>
                    <a:pt x="1198" y="1266"/>
                  </a:lnTo>
                  <a:lnTo>
                    <a:pt x="1194" y="1280"/>
                  </a:lnTo>
                  <a:lnTo>
                    <a:pt x="1194" y="1292"/>
                  </a:lnTo>
                  <a:lnTo>
                    <a:pt x="1194" y="1306"/>
                  </a:lnTo>
                  <a:lnTo>
                    <a:pt x="1196" y="1320"/>
                  </a:lnTo>
                  <a:lnTo>
                    <a:pt x="1202" y="1332"/>
                  </a:lnTo>
                  <a:lnTo>
                    <a:pt x="1202" y="1332"/>
                  </a:lnTo>
                  <a:lnTo>
                    <a:pt x="1210" y="1342"/>
                  </a:lnTo>
                  <a:lnTo>
                    <a:pt x="1218" y="1350"/>
                  </a:lnTo>
                  <a:lnTo>
                    <a:pt x="1230" y="1356"/>
                  </a:lnTo>
                  <a:lnTo>
                    <a:pt x="1244" y="1362"/>
                  </a:lnTo>
                  <a:lnTo>
                    <a:pt x="1262" y="1366"/>
                  </a:lnTo>
                  <a:lnTo>
                    <a:pt x="1282" y="1368"/>
                  </a:lnTo>
                  <a:lnTo>
                    <a:pt x="1306" y="1366"/>
                  </a:lnTo>
                  <a:lnTo>
                    <a:pt x="1334" y="1364"/>
                  </a:lnTo>
                  <a:lnTo>
                    <a:pt x="1334" y="1364"/>
                  </a:lnTo>
                  <a:lnTo>
                    <a:pt x="1358" y="1360"/>
                  </a:lnTo>
                  <a:lnTo>
                    <a:pt x="1378" y="1354"/>
                  </a:lnTo>
                  <a:lnTo>
                    <a:pt x="1396" y="1348"/>
                  </a:lnTo>
                  <a:lnTo>
                    <a:pt x="1412" y="1342"/>
                  </a:lnTo>
                  <a:lnTo>
                    <a:pt x="1424" y="1334"/>
                  </a:lnTo>
                  <a:lnTo>
                    <a:pt x="1434" y="1326"/>
                  </a:lnTo>
                  <a:lnTo>
                    <a:pt x="1442" y="1318"/>
                  </a:lnTo>
                  <a:lnTo>
                    <a:pt x="1448" y="1308"/>
                  </a:lnTo>
                  <a:lnTo>
                    <a:pt x="1450" y="1298"/>
                  </a:lnTo>
                  <a:lnTo>
                    <a:pt x="1452" y="1290"/>
                  </a:lnTo>
                  <a:lnTo>
                    <a:pt x="1452" y="1280"/>
                  </a:lnTo>
                  <a:lnTo>
                    <a:pt x="1452" y="1270"/>
                  </a:lnTo>
                  <a:lnTo>
                    <a:pt x="1446" y="1252"/>
                  </a:lnTo>
                  <a:lnTo>
                    <a:pt x="1438" y="1234"/>
                  </a:lnTo>
                  <a:lnTo>
                    <a:pt x="1438" y="1234"/>
                  </a:lnTo>
                  <a:lnTo>
                    <a:pt x="1428" y="1218"/>
                  </a:lnTo>
                  <a:lnTo>
                    <a:pt x="1418" y="1208"/>
                  </a:lnTo>
                  <a:lnTo>
                    <a:pt x="1418" y="1208"/>
                  </a:lnTo>
                  <a:lnTo>
                    <a:pt x="1410" y="1200"/>
                  </a:lnTo>
                  <a:lnTo>
                    <a:pt x="1406" y="1192"/>
                  </a:lnTo>
                  <a:lnTo>
                    <a:pt x="1406" y="1192"/>
                  </a:lnTo>
                  <a:lnTo>
                    <a:pt x="1402" y="1182"/>
                  </a:lnTo>
                  <a:lnTo>
                    <a:pt x="1402" y="1170"/>
                  </a:lnTo>
                  <a:lnTo>
                    <a:pt x="1406" y="1160"/>
                  </a:lnTo>
                  <a:lnTo>
                    <a:pt x="1414" y="1150"/>
                  </a:lnTo>
                  <a:lnTo>
                    <a:pt x="1424" y="1142"/>
                  </a:lnTo>
                  <a:lnTo>
                    <a:pt x="1436" y="1136"/>
                  </a:lnTo>
                  <a:lnTo>
                    <a:pt x="1448" y="1130"/>
                  </a:lnTo>
                  <a:lnTo>
                    <a:pt x="1460" y="1128"/>
                  </a:lnTo>
                  <a:lnTo>
                    <a:pt x="1460" y="1128"/>
                  </a:lnTo>
                  <a:lnTo>
                    <a:pt x="1510" y="1124"/>
                  </a:lnTo>
                  <a:lnTo>
                    <a:pt x="1540" y="1122"/>
                  </a:lnTo>
                  <a:lnTo>
                    <a:pt x="1576" y="1122"/>
                  </a:lnTo>
                  <a:lnTo>
                    <a:pt x="1614" y="1122"/>
                  </a:lnTo>
                  <a:lnTo>
                    <a:pt x="1656" y="1128"/>
                  </a:lnTo>
                  <a:lnTo>
                    <a:pt x="1702" y="1134"/>
                  </a:lnTo>
                  <a:lnTo>
                    <a:pt x="1748" y="1144"/>
                  </a:lnTo>
                  <a:lnTo>
                    <a:pt x="1748" y="1144"/>
                  </a:lnTo>
                  <a:lnTo>
                    <a:pt x="1748" y="1146"/>
                  </a:lnTo>
                  <a:lnTo>
                    <a:pt x="1748" y="1146"/>
                  </a:lnTo>
                  <a:lnTo>
                    <a:pt x="1796" y="1156"/>
                  </a:lnTo>
                  <a:lnTo>
                    <a:pt x="1840" y="1162"/>
                  </a:lnTo>
                  <a:lnTo>
                    <a:pt x="1882" y="1166"/>
                  </a:lnTo>
                  <a:lnTo>
                    <a:pt x="1920" y="1168"/>
                  </a:lnTo>
                  <a:lnTo>
                    <a:pt x="1956" y="1168"/>
                  </a:lnTo>
                  <a:lnTo>
                    <a:pt x="1988" y="1166"/>
                  </a:lnTo>
                  <a:lnTo>
                    <a:pt x="2038" y="1160"/>
                  </a:lnTo>
                  <a:lnTo>
                    <a:pt x="2038" y="1160"/>
                  </a:lnTo>
                  <a:lnTo>
                    <a:pt x="2054" y="1156"/>
                  </a:lnTo>
                  <a:lnTo>
                    <a:pt x="2072" y="1148"/>
                  </a:lnTo>
                  <a:lnTo>
                    <a:pt x="2080" y="1142"/>
                  </a:lnTo>
                  <a:lnTo>
                    <a:pt x="2086" y="1136"/>
                  </a:lnTo>
                  <a:lnTo>
                    <a:pt x="2090" y="1130"/>
                  </a:lnTo>
                  <a:lnTo>
                    <a:pt x="2094" y="1124"/>
                  </a:lnTo>
                  <a:lnTo>
                    <a:pt x="2094" y="1124"/>
                  </a:lnTo>
                  <a:lnTo>
                    <a:pt x="2096" y="1114"/>
                  </a:lnTo>
                  <a:lnTo>
                    <a:pt x="2094" y="1104"/>
                  </a:lnTo>
                  <a:lnTo>
                    <a:pt x="2088" y="1094"/>
                  </a:lnTo>
                  <a:lnTo>
                    <a:pt x="2080" y="1084"/>
                  </a:lnTo>
                  <a:lnTo>
                    <a:pt x="2080" y="1084"/>
                  </a:lnTo>
                  <a:lnTo>
                    <a:pt x="2068" y="1070"/>
                  </a:lnTo>
                  <a:lnTo>
                    <a:pt x="2056" y="1050"/>
                  </a:lnTo>
                  <a:lnTo>
                    <a:pt x="2050" y="1040"/>
                  </a:lnTo>
                  <a:lnTo>
                    <a:pt x="2046" y="1028"/>
                  </a:lnTo>
                  <a:lnTo>
                    <a:pt x="2044" y="1016"/>
                  </a:lnTo>
                  <a:lnTo>
                    <a:pt x="2044" y="1002"/>
                  </a:lnTo>
                  <a:lnTo>
                    <a:pt x="2046" y="990"/>
                  </a:lnTo>
                  <a:lnTo>
                    <a:pt x="2050" y="978"/>
                  </a:lnTo>
                  <a:lnTo>
                    <a:pt x="2058" y="966"/>
                  </a:lnTo>
                  <a:lnTo>
                    <a:pt x="2070" y="956"/>
                  </a:lnTo>
                  <a:lnTo>
                    <a:pt x="2086" y="946"/>
                  </a:lnTo>
                  <a:lnTo>
                    <a:pt x="2108" y="938"/>
                  </a:lnTo>
                  <a:lnTo>
                    <a:pt x="2132" y="930"/>
                  </a:lnTo>
                  <a:lnTo>
                    <a:pt x="2164" y="924"/>
                  </a:lnTo>
                  <a:lnTo>
                    <a:pt x="2164" y="924"/>
                  </a:lnTo>
                  <a:lnTo>
                    <a:pt x="2190" y="922"/>
                  </a:lnTo>
                  <a:lnTo>
                    <a:pt x="2214" y="922"/>
                  </a:lnTo>
                  <a:lnTo>
                    <a:pt x="2234" y="922"/>
                  </a:lnTo>
                  <a:lnTo>
                    <a:pt x="2252" y="926"/>
                  </a:lnTo>
                  <a:lnTo>
                    <a:pt x="2266" y="932"/>
                  </a:lnTo>
                  <a:lnTo>
                    <a:pt x="2276" y="938"/>
                  </a:lnTo>
                  <a:lnTo>
                    <a:pt x="2286" y="946"/>
                  </a:lnTo>
                  <a:lnTo>
                    <a:pt x="2294" y="954"/>
                  </a:lnTo>
                  <a:lnTo>
                    <a:pt x="2298" y="964"/>
                  </a:lnTo>
                  <a:lnTo>
                    <a:pt x="2302" y="974"/>
                  </a:lnTo>
                  <a:lnTo>
                    <a:pt x="2304" y="984"/>
                  </a:lnTo>
                  <a:lnTo>
                    <a:pt x="2304" y="994"/>
                  </a:lnTo>
                  <a:lnTo>
                    <a:pt x="2302" y="1014"/>
                  </a:lnTo>
                  <a:lnTo>
                    <a:pt x="2296" y="1034"/>
                  </a:lnTo>
                  <a:lnTo>
                    <a:pt x="2296" y="1034"/>
                  </a:lnTo>
                  <a:lnTo>
                    <a:pt x="2292" y="1046"/>
                  </a:lnTo>
                  <a:lnTo>
                    <a:pt x="2286" y="1056"/>
                  </a:lnTo>
                  <a:lnTo>
                    <a:pt x="2286" y="1056"/>
                  </a:lnTo>
                  <a:lnTo>
                    <a:pt x="2282" y="1064"/>
                  </a:lnTo>
                  <a:lnTo>
                    <a:pt x="2282" y="1064"/>
                  </a:lnTo>
                  <a:lnTo>
                    <a:pt x="2280" y="1070"/>
                  </a:lnTo>
                  <a:lnTo>
                    <a:pt x="2278" y="1078"/>
                  </a:lnTo>
                  <a:lnTo>
                    <a:pt x="2280" y="1084"/>
                  </a:lnTo>
                  <a:lnTo>
                    <a:pt x="2280" y="1090"/>
                  </a:lnTo>
                  <a:lnTo>
                    <a:pt x="2288" y="1100"/>
                  </a:lnTo>
                  <a:lnTo>
                    <a:pt x="2296" y="1108"/>
                  </a:lnTo>
                  <a:lnTo>
                    <a:pt x="2308" y="1114"/>
                  </a:lnTo>
                  <a:lnTo>
                    <a:pt x="2322" y="1118"/>
                  </a:lnTo>
                  <a:lnTo>
                    <a:pt x="2336" y="1118"/>
                  </a:lnTo>
                  <a:lnTo>
                    <a:pt x="2350" y="1118"/>
                  </a:lnTo>
                  <a:lnTo>
                    <a:pt x="2350" y="1118"/>
                  </a:lnTo>
                  <a:lnTo>
                    <a:pt x="2370" y="1114"/>
                  </a:lnTo>
                  <a:lnTo>
                    <a:pt x="2370" y="1114"/>
                  </a:lnTo>
                  <a:lnTo>
                    <a:pt x="2378" y="1060"/>
                  </a:lnTo>
                  <a:lnTo>
                    <a:pt x="2386" y="1006"/>
                  </a:lnTo>
                  <a:lnTo>
                    <a:pt x="2392" y="948"/>
                  </a:lnTo>
                  <a:lnTo>
                    <a:pt x="2398" y="892"/>
                  </a:lnTo>
                  <a:lnTo>
                    <a:pt x="2402" y="832"/>
                  </a:lnTo>
                  <a:lnTo>
                    <a:pt x="2406" y="772"/>
                  </a:lnTo>
                  <a:lnTo>
                    <a:pt x="2408" y="710"/>
                  </a:lnTo>
                  <a:lnTo>
                    <a:pt x="2408" y="648"/>
                  </a:lnTo>
                  <a:lnTo>
                    <a:pt x="2408" y="648"/>
                  </a:lnTo>
                  <a:lnTo>
                    <a:pt x="2408" y="608"/>
                  </a:lnTo>
                  <a:lnTo>
                    <a:pt x="2404" y="572"/>
                  </a:lnTo>
                  <a:lnTo>
                    <a:pt x="2398" y="534"/>
                  </a:lnTo>
                  <a:lnTo>
                    <a:pt x="2390" y="498"/>
                  </a:lnTo>
                  <a:lnTo>
                    <a:pt x="2382" y="464"/>
                  </a:lnTo>
                  <a:lnTo>
                    <a:pt x="2370" y="430"/>
                  </a:lnTo>
                  <a:lnTo>
                    <a:pt x="2358" y="398"/>
                  </a:lnTo>
                  <a:lnTo>
                    <a:pt x="2342" y="368"/>
                  </a:lnTo>
                  <a:lnTo>
                    <a:pt x="2326" y="336"/>
                  </a:lnTo>
                  <a:lnTo>
                    <a:pt x="2308" y="308"/>
                  </a:lnTo>
                  <a:lnTo>
                    <a:pt x="2288" y="280"/>
                  </a:lnTo>
                  <a:lnTo>
                    <a:pt x="2268" y="254"/>
                  </a:lnTo>
                  <a:lnTo>
                    <a:pt x="2244" y="228"/>
                  </a:lnTo>
                  <a:lnTo>
                    <a:pt x="2222" y="204"/>
                  </a:lnTo>
                  <a:lnTo>
                    <a:pt x="2196" y="180"/>
                  </a:lnTo>
                  <a:lnTo>
                    <a:pt x="2170" y="158"/>
                  </a:lnTo>
                  <a:lnTo>
                    <a:pt x="2170" y="158"/>
                  </a:lnTo>
                  <a:close/>
                </a:path>
              </a:pathLst>
            </a:custGeom>
            <a:solidFill>
              <a:srgbClr val="ED1C24"/>
            </a:solidFill>
            <a:ln w="635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36"/>
            <p:cNvSpPr>
              <a:spLocks/>
            </p:cNvSpPr>
            <p:nvPr/>
          </p:nvSpPr>
          <p:spPr bwMode="auto">
            <a:xfrm>
              <a:off x="8346828" y="846654"/>
              <a:ext cx="2546980" cy="1602060"/>
            </a:xfrm>
            <a:custGeom>
              <a:avLst/>
              <a:gdLst>
                <a:gd name="T0" fmla="*/ 1598 w 1636"/>
                <a:gd name="T1" fmla="*/ 244 h 1036"/>
                <a:gd name="T2" fmla="*/ 1434 w 1636"/>
                <a:gd name="T3" fmla="*/ 228 h 1036"/>
                <a:gd name="T4" fmla="*/ 1318 w 1636"/>
                <a:gd name="T5" fmla="*/ 224 h 1036"/>
                <a:gd name="T6" fmla="*/ 1186 w 1636"/>
                <a:gd name="T7" fmla="*/ 226 h 1036"/>
                <a:gd name="T8" fmla="*/ 1046 w 1636"/>
                <a:gd name="T9" fmla="*/ 236 h 1036"/>
                <a:gd name="T10" fmla="*/ 906 w 1636"/>
                <a:gd name="T11" fmla="*/ 260 h 1036"/>
                <a:gd name="T12" fmla="*/ 768 w 1636"/>
                <a:gd name="T13" fmla="*/ 296 h 1036"/>
                <a:gd name="T14" fmla="*/ 702 w 1636"/>
                <a:gd name="T15" fmla="*/ 320 h 1036"/>
                <a:gd name="T16" fmla="*/ 640 w 1636"/>
                <a:gd name="T17" fmla="*/ 350 h 1036"/>
                <a:gd name="T18" fmla="*/ 640 w 1636"/>
                <a:gd name="T19" fmla="*/ 350 h 1036"/>
                <a:gd name="T20" fmla="*/ 600 w 1636"/>
                <a:gd name="T21" fmla="*/ 372 h 1036"/>
                <a:gd name="T22" fmla="*/ 530 w 1636"/>
                <a:gd name="T23" fmla="*/ 424 h 1036"/>
                <a:gd name="T24" fmla="*/ 468 w 1636"/>
                <a:gd name="T25" fmla="*/ 486 h 1036"/>
                <a:gd name="T26" fmla="*/ 418 w 1636"/>
                <a:gd name="T27" fmla="*/ 558 h 1036"/>
                <a:gd name="T28" fmla="*/ 398 w 1636"/>
                <a:gd name="T29" fmla="*/ 598 h 1036"/>
                <a:gd name="T30" fmla="*/ 376 w 1636"/>
                <a:gd name="T31" fmla="*/ 496 h 1036"/>
                <a:gd name="T32" fmla="*/ 352 w 1636"/>
                <a:gd name="T33" fmla="*/ 398 h 1036"/>
                <a:gd name="T34" fmla="*/ 300 w 1636"/>
                <a:gd name="T35" fmla="*/ 238 h 1036"/>
                <a:gd name="T36" fmla="*/ 252 w 1636"/>
                <a:gd name="T37" fmla="*/ 112 h 1036"/>
                <a:gd name="T38" fmla="*/ 202 w 1636"/>
                <a:gd name="T39" fmla="*/ 0 h 1036"/>
                <a:gd name="T40" fmla="*/ 0 w 1636"/>
                <a:gd name="T41" fmla="*/ 74 h 1036"/>
                <a:gd name="T42" fmla="*/ 42 w 1636"/>
                <a:gd name="T43" fmla="*/ 130 h 1036"/>
                <a:gd name="T44" fmla="*/ 104 w 1636"/>
                <a:gd name="T45" fmla="*/ 226 h 1036"/>
                <a:gd name="T46" fmla="*/ 180 w 1636"/>
                <a:gd name="T47" fmla="*/ 362 h 1036"/>
                <a:gd name="T48" fmla="*/ 218 w 1636"/>
                <a:gd name="T49" fmla="*/ 444 h 1036"/>
                <a:gd name="T50" fmla="*/ 262 w 1636"/>
                <a:gd name="T51" fmla="*/ 550 h 1036"/>
                <a:gd name="T52" fmla="*/ 304 w 1636"/>
                <a:gd name="T53" fmla="*/ 666 h 1036"/>
                <a:gd name="T54" fmla="*/ 336 w 1636"/>
                <a:gd name="T55" fmla="*/ 792 h 1036"/>
                <a:gd name="T56" fmla="*/ 362 w 1636"/>
                <a:gd name="T57" fmla="*/ 928 h 1036"/>
                <a:gd name="T58" fmla="*/ 414 w 1636"/>
                <a:gd name="T59" fmla="*/ 950 h 1036"/>
                <a:gd name="T60" fmla="*/ 516 w 1636"/>
                <a:gd name="T61" fmla="*/ 984 h 1036"/>
                <a:gd name="T62" fmla="*/ 614 w 1636"/>
                <a:gd name="T63" fmla="*/ 1010 h 1036"/>
                <a:gd name="T64" fmla="*/ 704 w 1636"/>
                <a:gd name="T65" fmla="*/ 1026 h 1036"/>
                <a:gd name="T66" fmla="*/ 748 w 1636"/>
                <a:gd name="T67" fmla="*/ 1032 h 1036"/>
                <a:gd name="T68" fmla="*/ 840 w 1636"/>
                <a:gd name="T69" fmla="*/ 1036 h 1036"/>
                <a:gd name="T70" fmla="*/ 926 w 1636"/>
                <a:gd name="T71" fmla="*/ 1030 h 1036"/>
                <a:gd name="T72" fmla="*/ 960 w 1636"/>
                <a:gd name="T73" fmla="*/ 1026 h 1036"/>
                <a:gd name="T74" fmla="*/ 1028 w 1636"/>
                <a:gd name="T75" fmla="*/ 1010 h 1036"/>
                <a:gd name="T76" fmla="*/ 1060 w 1636"/>
                <a:gd name="T77" fmla="*/ 1002 h 1036"/>
                <a:gd name="T78" fmla="*/ 1124 w 1636"/>
                <a:gd name="T79" fmla="*/ 978 h 1036"/>
                <a:gd name="T80" fmla="*/ 1182 w 1636"/>
                <a:gd name="T81" fmla="*/ 950 h 1036"/>
                <a:gd name="T82" fmla="*/ 1234 w 1636"/>
                <a:gd name="T83" fmla="*/ 916 h 1036"/>
                <a:gd name="T84" fmla="*/ 1284 w 1636"/>
                <a:gd name="T85" fmla="*/ 880 h 1036"/>
                <a:gd name="T86" fmla="*/ 1312 w 1636"/>
                <a:gd name="T87" fmla="*/ 856 h 1036"/>
                <a:gd name="T88" fmla="*/ 1366 w 1636"/>
                <a:gd name="T89" fmla="*/ 804 h 1036"/>
                <a:gd name="T90" fmla="*/ 1412 w 1636"/>
                <a:gd name="T91" fmla="*/ 748 h 1036"/>
                <a:gd name="T92" fmla="*/ 1454 w 1636"/>
                <a:gd name="T93" fmla="*/ 690 h 1036"/>
                <a:gd name="T94" fmla="*/ 1472 w 1636"/>
                <a:gd name="T95" fmla="*/ 662 h 1036"/>
                <a:gd name="T96" fmla="*/ 1534 w 1636"/>
                <a:gd name="T97" fmla="*/ 550 h 1036"/>
                <a:gd name="T98" fmla="*/ 1580 w 1636"/>
                <a:gd name="T99" fmla="*/ 444 h 1036"/>
                <a:gd name="T100" fmla="*/ 1602 w 1636"/>
                <a:gd name="T101" fmla="*/ 378 h 1036"/>
                <a:gd name="T102" fmla="*/ 1618 w 1636"/>
                <a:gd name="T103" fmla="*/ 324 h 1036"/>
                <a:gd name="T104" fmla="*/ 1636 w 1636"/>
                <a:gd name="T105" fmla="*/ 248 h 1036"/>
                <a:gd name="T106" fmla="*/ 1598 w 1636"/>
                <a:gd name="T107" fmla="*/ 244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36" h="1036">
                  <a:moveTo>
                    <a:pt x="1598" y="244"/>
                  </a:moveTo>
                  <a:lnTo>
                    <a:pt x="1598" y="244"/>
                  </a:lnTo>
                  <a:lnTo>
                    <a:pt x="1530" y="236"/>
                  </a:lnTo>
                  <a:lnTo>
                    <a:pt x="1434" y="228"/>
                  </a:lnTo>
                  <a:lnTo>
                    <a:pt x="1378" y="226"/>
                  </a:lnTo>
                  <a:lnTo>
                    <a:pt x="1318" y="224"/>
                  </a:lnTo>
                  <a:lnTo>
                    <a:pt x="1254" y="224"/>
                  </a:lnTo>
                  <a:lnTo>
                    <a:pt x="1186" y="226"/>
                  </a:lnTo>
                  <a:lnTo>
                    <a:pt x="1118" y="230"/>
                  </a:lnTo>
                  <a:lnTo>
                    <a:pt x="1046" y="236"/>
                  </a:lnTo>
                  <a:lnTo>
                    <a:pt x="976" y="246"/>
                  </a:lnTo>
                  <a:lnTo>
                    <a:pt x="906" y="260"/>
                  </a:lnTo>
                  <a:lnTo>
                    <a:pt x="836" y="276"/>
                  </a:lnTo>
                  <a:lnTo>
                    <a:pt x="768" y="296"/>
                  </a:lnTo>
                  <a:lnTo>
                    <a:pt x="734" y="308"/>
                  </a:lnTo>
                  <a:lnTo>
                    <a:pt x="702" y="320"/>
                  </a:lnTo>
                  <a:lnTo>
                    <a:pt x="670" y="334"/>
                  </a:lnTo>
                  <a:lnTo>
                    <a:pt x="640" y="350"/>
                  </a:lnTo>
                  <a:lnTo>
                    <a:pt x="640" y="350"/>
                  </a:lnTo>
                  <a:lnTo>
                    <a:pt x="640" y="350"/>
                  </a:lnTo>
                  <a:lnTo>
                    <a:pt x="640" y="350"/>
                  </a:lnTo>
                  <a:lnTo>
                    <a:pt x="600" y="372"/>
                  </a:lnTo>
                  <a:lnTo>
                    <a:pt x="564" y="396"/>
                  </a:lnTo>
                  <a:lnTo>
                    <a:pt x="530" y="424"/>
                  </a:lnTo>
                  <a:lnTo>
                    <a:pt x="496" y="454"/>
                  </a:lnTo>
                  <a:lnTo>
                    <a:pt x="468" y="486"/>
                  </a:lnTo>
                  <a:lnTo>
                    <a:pt x="440" y="520"/>
                  </a:lnTo>
                  <a:lnTo>
                    <a:pt x="418" y="558"/>
                  </a:lnTo>
                  <a:lnTo>
                    <a:pt x="398" y="598"/>
                  </a:lnTo>
                  <a:lnTo>
                    <a:pt x="398" y="598"/>
                  </a:lnTo>
                  <a:lnTo>
                    <a:pt x="388" y="546"/>
                  </a:lnTo>
                  <a:lnTo>
                    <a:pt x="376" y="496"/>
                  </a:lnTo>
                  <a:lnTo>
                    <a:pt x="352" y="398"/>
                  </a:lnTo>
                  <a:lnTo>
                    <a:pt x="352" y="398"/>
                  </a:lnTo>
                  <a:lnTo>
                    <a:pt x="326" y="314"/>
                  </a:lnTo>
                  <a:lnTo>
                    <a:pt x="300" y="238"/>
                  </a:lnTo>
                  <a:lnTo>
                    <a:pt x="276" y="170"/>
                  </a:lnTo>
                  <a:lnTo>
                    <a:pt x="252" y="112"/>
                  </a:lnTo>
                  <a:lnTo>
                    <a:pt x="216" y="30"/>
                  </a:lnTo>
                  <a:lnTo>
                    <a:pt x="202" y="0"/>
                  </a:lnTo>
                  <a:lnTo>
                    <a:pt x="0" y="74"/>
                  </a:lnTo>
                  <a:lnTo>
                    <a:pt x="0" y="74"/>
                  </a:lnTo>
                  <a:lnTo>
                    <a:pt x="20" y="100"/>
                  </a:lnTo>
                  <a:lnTo>
                    <a:pt x="42" y="130"/>
                  </a:lnTo>
                  <a:lnTo>
                    <a:pt x="70" y="172"/>
                  </a:lnTo>
                  <a:lnTo>
                    <a:pt x="104" y="226"/>
                  </a:lnTo>
                  <a:lnTo>
                    <a:pt x="140" y="288"/>
                  </a:lnTo>
                  <a:lnTo>
                    <a:pt x="180" y="362"/>
                  </a:lnTo>
                  <a:lnTo>
                    <a:pt x="218" y="444"/>
                  </a:lnTo>
                  <a:lnTo>
                    <a:pt x="218" y="444"/>
                  </a:lnTo>
                  <a:lnTo>
                    <a:pt x="240" y="494"/>
                  </a:lnTo>
                  <a:lnTo>
                    <a:pt x="262" y="550"/>
                  </a:lnTo>
                  <a:lnTo>
                    <a:pt x="284" y="606"/>
                  </a:lnTo>
                  <a:lnTo>
                    <a:pt x="304" y="666"/>
                  </a:lnTo>
                  <a:lnTo>
                    <a:pt x="320" y="728"/>
                  </a:lnTo>
                  <a:lnTo>
                    <a:pt x="336" y="792"/>
                  </a:lnTo>
                  <a:lnTo>
                    <a:pt x="350" y="860"/>
                  </a:lnTo>
                  <a:lnTo>
                    <a:pt x="362" y="928"/>
                  </a:lnTo>
                  <a:lnTo>
                    <a:pt x="362" y="928"/>
                  </a:lnTo>
                  <a:lnTo>
                    <a:pt x="414" y="950"/>
                  </a:lnTo>
                  <a:lnTo>
                    <a:pt x="466" y="968"/>
                  </a:lnTo>
                  <a:lnTo>
                    <a:pt x="516" y="984"/>
                  </a:lnTo>
                  <a:lnTo>
                    <a:pt x="566" y="998"/>
                  </a:lnTo>
                  <a:lnTo>
                    <a:pt x="614" y="1010"/>
                  </a:lnTo>
                  <a:lnTo>
                    <a:pt x="660" y="1020"/>
                  </a:lnTo>
                  <a:lnTo>
                    <a:pt x="704" y="1026"/>
                  </a:lnTo>
                  <a:lnTo>
                    <a:pt x="748" y="1032"/>
                  </a:lnTo>
                  <a:lnTo>
                    <a:pt x="748" y="1032"/>
                  </a:lnTo>
                  <a:lnTo>
                    <a:pt x="794" y="1034"/>
                  </a:lnTo>
                  <a:lnTo>
                    <a:pt x="840" y="1036"/>
                  </a:lnTo>
                  <a:lnTo>
                    <a:pt x="882" y="1034"/>
                  </a:lnTo>
                  <a:lnTo>
                    <a:pt x="926" y="1030"/>
                  </a:lnTo>
                  <a:lnTo>
                    <a:pt x="926" y="1030"/>
                  </a:lnTo>
                  <a:lnTo>
                    <a:pt x="960" y="1026"/>
                  </a:lnTo>
                  <a:lnTo>
                    <a:pt x="996" y="1018"/>
                  </a:lnTo>
                  <a:lnTo>
                    <a:pt x="1028" y="1010"/>
                  </a:lnTo>
                  <a:lnTo>
                    <a:pt x="1060" y="1002"/>
                  </a:lnTo>
                  <a:lnTo>
                    <a:pt x="1060" y="1002"/>
                  </a:lnTo>
                  <a:lnTo>
                    <a:pt x="1092" y="990"/>
                  </a:lnTo>
                  <a:lnTo>
                    <a:pt x="1124" y="978"/>
                  </a:lnTo>
                  <a:lnTo>
                    <a:pt x="1152" y="964"/>
                  </a:lnTo>
                  <a:lnTo>
                    <a:pt x="1182" y="950"/>
                  </a:lnTo>
                  <a:lnTo>
                    <a:pt x="1208" y="934"/>
                  </a:lnTo>
                  <a:lnTo>
                    <a:pt x="1234" y="916"/>
                  </a:lnTo>
                  <a:lnTo>
                    <a:pt x="1260" y="898"/>
                  </a:lnTo>
                  <a:lnTo>
                    <a:pt x="1284" y="880"/>
                  </a:lnTo>
                  <a:lnTo>
                    <a:pt x="1284" y="880"/>
                  </a:lnTo>
                  <a:lnTo>
                    <a:pt x="1312" y="856"/>
                  </a:lnTo>
                  <a:lnTo>
                    <a:pt x="1340" y="830"/>
                  </a:lnTo>
                  <a:lnTo>
                    <a:pt x="1366" y="804"/>
                  </a:lnTo>
                  <a:lnTo>
                    <a:pt x="1390" y="776"/>
                  </a:lnTo>
                  <a:lnTo>
                    <a:pt x="1412" y="748"/>
                  </a:lnTo>
                  <a:lnTo>
                    <a:pt x="1434" y="720"/>
                  </a:lnTo>
                  <a:lnTo>
                    <a:pt x="1454" y="690"/>
                  </a:lnTo>
                  <a:lnTo>
                    <a:pt x="1472" y="662"/>
                  </a:lnTo>
                  <a:lnTo>
                    <a:pt x="1472" y="662"/>
                  </a:lnTo>
                  <a:lnTo>
                    <a:pt x="1506" y="606"/>
                  </a:lnTo>
                  <a:lnTo>
                    <a:pt x="1534" y="550"/>
                  </a:lnTo>
                  <a:lnTo>
                    <a:pt x="1558" y="496"/>
                  </a:lnTo>
                  <a:lnTo>
                    <a:pt x="1580" y="444"/>
                  </a:lnTo>
                  <a:lnTo>
                    <a:pt x="1580" y="444"/>
                  </a:lnTo>
                  <a:lnTo>
                    <a:pt x="1602" y="378"/>
                  </a:lnTo>
                  <a:lnTo>
                    <a:pt x="1618" y="324"/>
                  </a:lnTo>
                  <a:lnTo>
                    <a:pt x="1618" y="324"/>
                  </a:lnTo>
                  <a:lnTo>
                    <a:pt x="1632" y="268"/>
                  </a:lnTo>
                  <a:lnTo>
                    <a:pt x="1636" y="248"/>
                  </a:lnTo>
                  <a:lnTo>
                    <a:pt x="1636" y="248"/>
                  </a:lnTo>
                  <a:lnTo>
                    <a:pt x="1598" y="244"/>
                  </a:lnTo>
                  <a:lnTo>
                    <a:pt x="1598" y="244"/>
                  </a:lnTo>
                  <a:close/>
                </a:path>
              </a:pathLst>
            </a:custGeom>
            <a:solidFill>
              <a:srgbClr val="006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6" name="Group 25"/>
            <p:cNvGrpSpPr/>
            <p:nvPr/>
          </p:nvGrpSpPr>
          <p:grpSpPr>
            <a:xfrm>
              <a:off x="5931478" y="3618834"/>
              <a:ext cx="5305459" cy="2853548"/>
              <a:chOff x="6183819" y="3893334"/>
              <a:chExt cx="4239957" cy="2230570"/>
            </a:xfrm>
          </p:grpSpPr>
          <p:sp>
            <p:nvSpPr>
              <p:cNvPr id="31" name="Freeform 37"/>
              <p:cNvSpPr>
                <a:spLocks/>
              </p:cNvSpPr>
              <p:nvPr/>
            </p:nvSpPr>
            <p:spPr bwMode="auto">
              <a:xfrm>
                <a:off x="6183819" y="3893334"/>
                <a:ext cx="4239957" cy="2230570"/>
              </a:xfrm>
              <a:custGeom>
                <a:avLst/>
                <a:gdLst>
                  <a:gd name="T0" fmla="*/ 1884 w 2262"/>
                  <a:gd name="T1" fmla="*/ 1020 h 1190"/>
                  <a:gd name="T2" fmla="*/ 2072 w 2262"/>
                  <a:gd name="T3" fmla="*/ 766 h 1190"/>
                  <a:gd name="T4" fmla="*/ 2214 w 2262"/>
                  <a:gd name="T5" fmla="*/ 408 h 1190"/>
                  <a:gd name="T6" fmla="*/ 2242 w 2262"/>
                  <a:gd name="T7" fmla="*/ 196 h 1190"/>
                  <a:gd name="T8" fmla="*/ 2172 w 2262"/>
                  <a:gd name="T9" fmla="*/ 168 h 1190"/>
                  <a:gd name="T10" fmla="*/ 2178 w 2262"/>
                  <a:gd name="T11" fmla="*/ 132 h 1190"/>
                  <a:gd name="T12" fmla="*/ 2196 w 2262"/>
                  <a:gd name="T13" fmla="*/ 62 h 1190"/>
                  <a:gd name="T14" fmla="*/ 2158 w 2262"/>
                  <a:gd name="T15" fmla="*/ 10 h 1190"/>
                  <a:gd name="T16" fmla="*/ 2056 w 2262"/>
                  <a:gd name="T17" fmla="*/ 2 h 1190"/>
                  <a:gd name="T18" fmla="*/ 1942 w 2262"/>
                  <a:gd name="T19" fmla="*/ 56 h 1190"/>
                  <a:gd name="T20" fmla="*/ 1948 w 2262"/>
                  <a:gd name="T21" fmla="*/ 128 h 1190"/>
                  <a:gd name="T22" fmla="*/ 1988 w 2262"/>
                  <a:gd name="T23" fmla="*/ 192 h 1190"/>
                  <a:gd name="T24" fmla="*/ 1964 w 2262"/>
                  <a:gd name="T25" fmla="*/ 226 h 1190"/>
                  <a:gd name="T26" fmla="*/ 1812 w 2262"/>
                  <a:gd name="T27" fmla="*/ 246 h 1190"/>
                  <a:gd name="T28" fmla="*/ 1640 w 2262"/>
                  <a:gd name="T29" fmla="*/ 222 h 1190"/>
                  <a:gd name="T30" fmla="*/ 1432 w 2262"/>
                  <a:gd name="T31" fmla="*/ 200 h 1190"/>
                  <a:gd name="T32" fmla="*/ 1316 w 2262"/>
                  <a:gd name="T33" fmla="*/ 220 h 1190"/>
                  <a:gd name="T34" fmla="*/ 1298 w 2262"/>
                  <a:gd name="T35" fmla="*/ 270 h 1190"/>
                  <a:gd name="T36" fmla="*/ 1330 w 2262"/>
                  <a:gd name="T37" fmla="*/ 312 h 1190"/>
                  <a:gd name="T38" fmla="*/ 1340 w 2262"/>
                  <a:gd name="T39" fmla="*/ 386 h 1190"/>
                  <a:gd name="T40" fmla="*/ 1270 w 2262"/>
                  <a:gd name="T41" fmla="*/ 432 h 1190"/>
                  <a:gd name="T42" fmla="*/ 1154 w 2262"/>
                  <a:gd name="T43" fmla="*/ 444 h 1190"/>
                  <a:gd name="T44" fmla="*/ 1094 w 2262"/>
                  <a:gd name="T45" fmla="*/ 410 h 1190"/>
                  <a:gd name="T46" fmla="*/ 1094 w 2262"/>
                  <a:gd name="T47" fmla="*/ 332 h 1190"/>
                  <a:gd name="T48" fmla="*/ 1106 w 2262"/>
                  <a:gd name="T49" fmla="*/ 270 h 1190"/>
                  <a:gd name="T50" fmla="*/ 1058 w 2262"/>
                  <a:gd name="T51" fmla="*/ 248 h 1190"/>
                  <a:gd name="T52" fmla="*/ 890 w 2262"/>
                  <a:gd name="T53" fmla="*/ 284 h 1190"/>
                  <a:gd name="T54" fmla="*/ 766 w 2262"/>
                  <a:gd name="T55" fmla="*/ 342 h 1190"/>
                  <a:gd name="T56" fmla="*/ 704 w 2262"/>
                  <a:gd name="T57" fmla="*/ 374 h 1190"/>
                  <a:gd name="T58" fmla="*/ 492 w 2262"/>
                  <a:gd name="T59" fmla="*/ 436 h 1190"/>
                  <a:gd name="T60" fmla="*/ 478 w 2262"/>
                  <a:gd name="T61" fmla="*/ 436 h 1190"/>
                  <a:gd name="T62" fmla="*/ 446 w 2262"/>
                  <a:gd name="T63" fmla="*/ 428 h 1190"/>
                  <a:gd name="T64" fmla="*/ 422 w 2262"/>
                  <a:gd name="T65" fmla="*/ 394 h 1190"/>
                  <a:gd name="T66" fmla="*/ 432 w 2262"/>
                  <a:gd name="T67" fmla="*/ 366 h 1190"/>
                  <a:gd name="T68" fmla="*/ 440 w 2262"/>
                  <a:gd name="T69" fmla="*/ 346 h 1190"/>
                  <a:gd name="T70" fmla="*/ 446 w 2262"/>
                  <a:gd name="T71" fmla="*/ 296 h 1190"/>
                  <a:gd name="T72" fmla="*/ 432 w 2262"/>
                  <a:gd name="T73" fmla="*/ 266 h 1190"/>
                  <a:gd name="T74" fmla="*/ 354 w 2262"/>
                  <a:gd name="T75" fmla="*/ 238 h 1190"/>
                  <a:gd name="T76" fmla="*/ 276 w 2262"/>
                  <a:gd name="T77" fmla="*/ 248 h 1190"/>
                  <a:gd name="T78" fmla="*/ 190 w 2262"/>
                  <a:gd name="T79" fmla="*/ 302 h 1190"/>
                  <a:gd name="T80" fmla="*/ 196 w 2262"/>
                  <a:gd name="T81" fmla="*/ 358 h 1190"/>
                  <a:gd name="T82" fmla="*/ 238 w 2262"/>
                  <a:gd name="T83" fmla="*/ 420 h 1190"/>
                  <a:gd name="T84" fmla="*/ 218 w 2262"/>
                  <a:gd name="T85" fmla="*/ 462 h 1190"/>
                  <a:gd name="T86" fmla="*/ 170 w 2262"/>
                  <a:gd name="T87" fmla="*/ 480 h 1190"/>
                  <a:gd name="T88" fmla="*/ 0 w 2262"/>
                  <a:gd name="T89" fmla="*/ 482 h 1190"/>
                  <a:gd name="T90" fmla="*/ 110 w 2262"/>
                  <a:gd name="T91" fmla="*/ 746 h 1190"/>
                  <a:gd name="T92" fmla="*/ 246 w 2262"/>
                  <a:gd name="T93" fmla="*/ 952 h 1190"/>
                  <a:gd name="T94" fmla="*/ 402 w 2262"/>
                  <a:gd name="T95" fmla="*/ 1096 h 1190"/>
                  <a:gd name="T96" fmla="*/ 568 w 2262"/>
                  <a:gd name="T97" fmla="*/ 1176 h 1190"/>
                  <a:gd name="T98" fmla="*/ 736 w 2262"/>
                  <a:gd name="T99" fmla="*/ 1186 h 1190"/>
                  <a:gd name="T100" fmla="*/ 900 w 2262"/>
                  <a:gd name="T101" fmla="*/ 1136 h 1190"/>
                  <a:gd name="T102" fmla="*/ 1066 w 2262"/>
                  <a:gd name="T103" fmla="*/ 1052 h 1190"/>
                  <a:gd name="T104" fmla="*/ 1182 w 2262"/>
                  <a:gd name="T105" fmla="*/ 1086 h 1190"/>
                  <a:gd name="T106" fmla="*/ 1402 w 2262"/>
                  <a:gd name="T107" fmla="*/ 1174 h 1190"/>
                  <a:gd name="T108" fmla="*/ 1520 w 2262"/>
                  <a:gd name="T109" fmla="*/ 1190 h 1190"/>
                  <a:gd name="T110" fmla="*/ 1732 w 2262"/>
                  <a:gd name="T111" fmla="*/ 1132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2" h="1190">
                    <a:moveTo>
                      <a:pt x="1768" y="1112"/>
                    </a:moveTo>
                    <a:lnTo>
                      <a:pt x="1768" y="1112"/>
                    </a:lnTo>
                    <a:lnTo>
                      <a:pt x="1808" y="1084"/>
                    </a:lnTo>
                    <a:lnTo>
                      <a:pt x="1848" y="1052"/>
                    </a:lnTo>
                    <a:lnTo>
                      <a:pt x="1848" y="1052"/>
                    </a:lnTo>
                    <a:lnTo>
                      <a:pt x="1884" y="1020"/>
                    </a:lnTo>
                    <a:lnTo>
                      <a:pt x="1918" y="984"/>
                    </a:lnTo>
                    <a:lnTo>
                      <a:pt x="1950" y="946"/>
                    </a:lnTo>
                    <a:lnTo>
                      <a:pt x="1982" y="906"/>
                    </a:lnTo>
                    <a:lnTo>
                      <a:pt x="2012" y="862"/>
                    </a:lnTo>
                    <a:lnTo>
                      <a:pt x="2042" y="816"/>
                    </a:lnTo>
                    <a:lnTo>
                      <a:pt x="2072" y="766"/>
                    </a:lnTo>
                    <a:lnTo>
                      <a:pt x="2098" y="714"/>
                    </a:lnTo>
                    <a:lnTo>
                      <a:pt x="2126" y="658"/>
                    </a:lnTo>
                    <a:lnTo>
                      <a:pt x="2150" y="600"/>
                    </a:lnTo>
                    <a:lnTo>
                      <a:pt x="2172" y="538"/>
                    </a:lnTo>
                    <a:lnTo>
                      <a:pt x="2194" y="474"/>
                    </a:lnTo>
                    <a:lnTo>
                      <a:pt x="2214" y="408"/>
                    </a:lnTo>
                    <a:lnTo>
                      <a:pt x="2232" y="340"/>
                    </a:lnTo>
                    <a:lnTo>
                      <a:pt x="2248" y="268"/>
                    </a:lnTo>
                    <a:lnTo>
                      <a:pt x="2262" y="192"/>
                    </a:lnTo>
                    <a:lnTo>
                      <a:pt x="2262" y="192"/>
                    </a:lnTo>
                    <a:lnTo>
                      <a:pt x="2242" y="196"/>
                    </a:lnTo>
                    <a:lnTo>
                      <a:pt x="2242" y="196"/>
                    </a:lnTo>
                    <a:lnTo>
                      <a:pt x="2228" y="196"/>
                    </a:lnTo>
                    <a:lnTo>
                      <a:pt x="2214" y="196"/>
                    </a:lnTo>
                    <a:lnTo>
                      <a:pt x="2200" y="192"/>
                    </a:lnTo>
                    <a:lnTo>
                      <a:pt x="2188" y="186"/>
                    </a:lnTo>
                    <a:lnTo>
                      <a:pt x="2180" y="178"/>
                    </a:lnTo>
                    <a:lnTo>
                      <a:pt x="2172" y="168"/>
                    </a:lnTo>
                    <a:lnTo>
                      <a:pt x="2172" y="162"/>
                    </a:lnTo>
                    <a:lnTo>
                      <a:pt x="2170" y="156"/>
                    </a:lnTo>
                    <a:lnTo>
                      <a:pt x="2172" y="148"/>
                    </a:lnTo>
                    <a:lnTo>
                      <a:pt x="2174" y="142"/>
                    </a:lnTo>
                    <a:lnTo>
                      <a:pt x="2174" y="142"/>
                    </a:lnTo>
                    <a:lnTo>
                      <a:pt x="2178" y="132"/>
                    </a:lnTo>
                    <a:lnTo>
                      <a:pt x="2178" y="132"/>
                    </a:lnTo>
                    <a:lnTo>
                      <a:pt x="2188" y="112"/>
                    </a:lnTo>
                    <a:lnTo>
                      <a:pt x="2188" y="112"/>
                    </a:lnTo>
                    <a:lnTo>
                      <a:pt x="2194" y="92"/>
                    </a:lnTo>
                    <a:lnTo>
                      <a:pt x="2196" y="72"/>
                    </a:lnTo>
                    <a:lnTo>
                      <a:pt x="2196" y="62"/>
                    </a:lnTo>
                    <a:lnTo>
                      <a:pt x="2194" y="52"/>
                    </a:lnTo>
                    <a:lnTo>
                      <a:pt x="2190" y="42"/>
                    </a:lnTo>
                    <a:lnTo>
                      <a:pt x="2186" y="32"/>
                    </a:lnTo>
                    <a:lnTo>
                      <a:pt x="2178" y="24"/>
                    </a:lnTo>
                    <a:lnTo>
                      <a:pt x="2168" y="16"/>
                    </a:lnTo>
                    <a:lnTo>
                      <a:pt x="2158" y="10"/>
                    </a:lnTo>
                    <a:lnTo>
                      <a:pt x="2144" y="4"/>
                    </a:lnTo>
                    <a:lnTo>
                      <a:pt x="2126" y="0"/>
                    </a:lnTo>
                    <a:lnTo>
                      <a:pt x="2106" y="0"/>
                    </a:lnTo>
                    <a:lnTo>
                      <a:pt x="2082" y="0"/>
                    </a:lnTo>
                    <a:lnTo>
                      <a:pt x="2056" y="2"/>
                    </a:lnTo>
                    <a:lnTo>
                      <a:pt x="2056" y="2"/>
                    </a:lnTo>
                    <a:lnTo>
                      <a:pt x="2024" y="8"/>
                    </a:lnTo>
                    <a:lnTo>
                      <a:pt x="2000" y="16"/>
                    </a:lnTo>
                    <a:lnTo>
                      <a:pt x="1978" y="24"/>
                    </a:lnTo>
                    <a:lnTo>
                      <a:pt x="1962" y="34"/>
                    </a:lnTo>
                    <a:lnTo>
                      <a:pt x="1950" y="44"/>
                    </a:lnTo>
                    <a:lnTo>
                      <a:pt x="1942" y="56"/>
                    </a:lnTo>
                    <a:lnTo>
                      <a:pt x="1938" y="68"/>
                    </a:lnTo>
                    <a:lnTo>
                      <a:pt x="1936" y="80"/>
                    </a:lnTo>
                    <a:lnTo>
                      <a:pt x="1936" y="94"/>
                    </a:lnTo>
                    <a:lnTo>
                      <a:pt x="1938" y="106"/>
                    </a:lnTo>
                    <a:lnTo>
                      <a:pt x="1942" y="118"/>
                    </a:lnTo>
                    <a:lnTo>
                      <a:pt x="1948" y="128"/>
                    </a:lnTo>
                    <a:lnTo>
                      <a:pt x="1960" y="148"/>
                    </a:lnTo>
                    <a:lnTo>
                      <a:pt x="1972" y="162"/>
                    </a:lnTo>
                    <a:lnTo>
                      <a:pt x="1972" y="162"/>
                    </a:lnTo>
                    <a:lnTo>
                      <a:pt x="1980" y="172"/>
                    </a:lnTo>
                    <a:lnTo>
                      <a:pt x="1986" y="182"/>
                    </a:lnTo>
                    <a:lnTo>
                      <a:pt x="1988" y="192"/>
                    </a:lnTo>
                    <a:lnTo>
                      <a:pt x="1986" y="202"/>
                    </a:lnTo>
                    <a:lnTo>
                      <a:pt x="1986" y="202"/>
                    </a:lnTo>
                    <a:lnTo>
                      <a:pt x="1982" y="208"/>
                    </a:lnTo>
                    <a:lnTo>
                      <a:pt x="1978" y="214"/>
                    </a:lnTo>
                    <a:lnTo>
                      <a:pt x="1972" y="220"/>
                    </a:lnTo>
                    <a:lnTo>
                      <a:pt x="1964" y="226"/>
                    </a:lnTo>
                    <a:lnTo>
                      <a:pt x="1946" y="234"/>
                    </a:lnTo>
                    <a:lnTo>
                      <a:pt x="1930" y="238"/>
                    </a:lnTo>
                    <a:lnTo>
                      <a:pt x="1930" y="238"/>
                    </a:lnTo>
                    <a:lnTo>
                      <a:pt x="1880" y="244"/>
                    </a:lnTo>
                    <a:lnTo>
                      <a:pt x="1848" y="246"/>
                    </a:lnTo>
                    <a:lnTo>
                      <a:pt x="1812" y="246"/>
                    </a:lnTo>
                    <a:lnTo>
                      <a:pt x="1774" y="244"/>
                    </a:lnTo>
                    <a:lnTo>
                      <a:pt x="1732" y="240"/>
                    </a:lnTo>
                    <a:lnTo>
                      <a:pt x="1688" y="234"/>
                    </a:lnTo>
                    <a:lnTo>
                      <a:pt x="1640" y="224"/>
                    </a:lnTo>
                    <a:lnTo>
                      <a:pt x="1640" y="224"/>
                    </a:lnTo>
                    <a:lnTo>
                      <a:pt x="1640" y="222"/>
                    </a:lnTo>
                    <a:lnTo>
                      <a:pt x="1640" y="222"/>
                    </a:lnTo>
                    <a:lnTo>
                      <a:pt x="1594" y="212"/>
                    </a:lnTo>
                    <a:lnTo>
                      <a:pt x="1548" y="206"/>
                    </a:lnTo>
                    <a:lnTo>
                      <a:pt x="1506" y="200"/>
                    </a:lnTo>
                    <a:lnTo>
                      <a:pt x="1468" y="200"/>
                    </a:lnTo>
                    <a:lnTo>
                      <a:pt x="1432" y="200"/>
                    </a:lnTo>
                    <a:lnTo>
                      <a:pt x="1402" y="202"/>
                    </a:lnTo>
                    <a:lnTo>
                      <a:pt x="1352" y="206"/>
                    </a:lnTo>
                    <a:lnTo>
                      <a:pt x="1352" y="206"/>
                    </a:lnTo>
                    <a:lnTo>
                      <a:pt x="1340" y="208"/>
                    </a:lnTo>
                    <a:lnTo>
                      <a:pt x="1328" y="214"/>
                    </a:lnTo>
                    <a:lnTo>
                      <a:pt x="1316" y="220"/>
                    </a:lnTo>
                    <a:lnTo>
                      <a:pt x="1306" y="228"/>
                    </a:lnTo>
                    <a:lnTo>
                      <a:pt x="1298" y="238"/>
                    </a:lnTo>
                    <a:lnTo>
                      <a:pt x="1294" y="248"/>
                    </a:lnTo>
                    <a:lnTo>
                      <a:pt x="1294" y="260"/>
                    </a:lnTo>
                    <a:lnTo>
                      <a:pt x="1298" y="270"/>
                    </a:lnTo>
                    <a:lnTo>
                      <a:pt x="1298" y="270"/>
                    </a:lnTo>
                    <a:lnTo>
                      <a:pt x="1302" y="278"/>
                    </a:lnTo>
                    <a:lnTo>
                      <a:pt x="1308" y="284"/>
                    </a:lnTo>
                    <a:lnTo>
                      <a:pt x="1308" y="284"/>
                    </a:lnTo>
                    <a:lnTo>
                      <a:pt x="1320" y="296"/>
                    </a:lnTo>
                    <a:lnTo>
                      <a:pt x="1330" y="312"/>
                    </a:lnTo>
                    <a:lnTo>
                      <a:pt x="1330" y="312"/>
                    </a:lnTo>
                    <a:lnTo>
                      <a:pt x="1338" y="330"/>
                    </a:lnTo>
                    <a:lnTo>
                      <a:pt x="1344" y="348"/>
                    </a:lnTo>
                    <a:lnTo>
                      <a:pt x="1344" y="358"/>
                    </a:lnTo>
                    <a:lnTo>
                      <a:pt x="1344" y="368"/>
                    </a:lnTo>
                    <a:lnTo>
                      <a:pt x="1342" y="376"/>
                    </a:lnTo>
                    <a:lnTo>
                      <a:pt x="1340" y="386"/>
                    </a:lnTo>
                    <a:lnTo>
                      <a:pt x="1334" y="396"/>
                    </a:lnTo>
                    <a:lnTo>
                      <a:pt x="1326" y="404"/>
                    </a:lnTo>
                    <a:lnTo>
                      <a:pt x="1316" y="412"/>
                    </a:lnTo>
                    <a:lnTo>
                      <a:pt x="1304" y="420"/>
                    </a:lnTo>
                    <a:lnTo>
                      <a:pt x="1288" y="426"/>
                    </a:lnTo>
                    <a:lnTo>
                      <a:pt x="1270" y="432"/>
                    </a:lnTo>
                    <a:lnTo>
                      <a:pt x="1250" y="438"/>
                    </a:lnTo>
                    <a:lnTo>
                      <a:pt x="1226" y="442"/>
                    </a:lnTo>
                    <a:lnTo>
                      <a:pt x="1226" y="442"/>
                    </a:lnTo>
                    <a:lnTo>
                      <a:pt x="1198" y="444"/>
                    </a:lnTo>
                    <a:lnTo>
                      <a:pt x="1174" y="446"/>
                    </a:lnTo>
                    <a:lnTo>
                      <a:pt x="1154" y="444"/>
                    </a:lnTo>
                    <a:lnTo>
                      <a:pt x="1136" y="440"/>
                    </a:lnTo>
                    <a:lnTo>
                      <a:pt x="1122" y="434"/>
                    </a:lnTo>
                    <a:lnTo>
                      <a:pt x="1110" y="428"/>
                    </a:lnTo>
                    <a:lnTo>
                      <a:pt x="1102" y="420"/>
                    </a:lnTo>
                    <a:lnTo>
                      <a:pt x="1094" y="410"/>
                    </a:lnTo>
                    <a:lnTo>
                      <a:pt x="1094" y="410"/>
                    </a:lnTo>
                    <a:lnTo>
                      <a:pt x="1088" y="398"/>
                    </a:lnTo>
                    <a:lnTo>
                      <a:pt x="1086" y="384"/>
                    </a:lnTo>
                    <a:lnTo>
                      <a:pt x="1086" y="370"/>
                    </a:lnTo>
                    <a:lnTo>
                      <a:pt x="1086" y="356"/>
                    </a:lnTo>
                    <a:lnTo>
                      <a:pt x="1090" y="344"/>
                    </a:lnTo>
                    <a:lnTo>
                      <a:pt x="1094" y="332"/>
                    </a:lnTo>
                    <a:lnTo>
                      <a:pt x="1102" y="312"/>
                    </a:lnTo>
                    <a:lnTo>
                      <a:pt x="1102" y="312"/>
                    </a:lnTo>
                    <a:lnTo>
                      <a:pt x="1108" y="300"/>
                    </a:lnTo>
                    <a:lnTo>
                      <a:pt x="1110" y="290"/>
                    </a:lnTo>
                    <a:lnTo>
                      <a:pt x="1110" y="280"/>
                    </a:lnTo>
                    <a:lnTo>
                      <a:pt x="1106" y="270"/>
                    </a:lnTo>
                    <a:lnTo>
                      <a:pt x="1106" y="270"/>
                    </a:lnTo>
                    <a:lnTo>
                      <a:pt x="1100" y="264"/>
                    </a:lnTo>
                    <a:lnTo>
                      <a:pt x="1094" y="260"/>
                    </a:lnTo>
                    <a:lnTo>
                      <a:pt x="1086" y="256"/>
                    </a:lnTo>
                    <a:lnTo>
                      <a:pt x="1078" y="252"/>
                    </a:lnTo>
                    <a:lnTo>
                      <a:pt x="1058" y="248"/>
                    </a:lnTo>
                    <a:lnTo>
                      <a:pt x="1040" y="248"/>
                    </a:lnTo>
                    <a:lnTo>
                      <a:pt x="1040" y="248"/>
                    </a:lnTo>
                    <a:lnTo>
                      <a:pt x="992" y="256"/>
                    </a:lnTo>
                    <a:lnTo>
                      <a:pt x="960" y="264"/>
                    </a:lnTo>
                    <a:lnTo>
                      <a:pt x="926" y="272"/>
                    </a:lnTo>
                    <a:lnTo>
                      <a:pt x="890" y="284"/>
                    </a:lnTo>
                    <a:lnTo>
                      <a:pt x="850" y="300"/>
                    </a:lnTo>
                    <a:lnTo>
                      <a:pt x="808" y="318"/>
                    </a:lnTo>
                    <a:lnTo>
                      <a:pt x="766" y="342"/>
                    </a:lnTo>
                    <a:lnTo>
                      <a:pt x="766" y="342"/>
                    </a:lnTo>
                    <a:lnTo>
                      <a:pt x="766" y="342"/>
                    </a:lnTo>
                    <a:lnTo>
                      <a:pt x="766" y="342"/>
                    </a:lnTo>
                    <a:lnTo>
                      <a:pt x="766" y="342"/>
                    </a:lnTo>
                    <a:lnTo>
                      <a:pt x="766" y="342"/>
                    </a:lnTo>
                    <a:lnTo>
                      <a:pt x="766" y="342"/>
                    </a:lnTo>
                    <a:lnTo>
                      <a:pt x="744" y="354"/>
                    </a:lnTo>
                    <a:lnTo>
                      <a:pt x="744" y="354"/>
                    </a:lnTo>
                    <a:lnTo>
                      <a:pt x="704" y="374"/>
                    </a:lnTo>
                    <a:lnTo>
                      <a:pt x="666" y="390"/>
                    </a:lnTo>
                    <a:lnTo>
                      <a:pt x="630" y="404"/>
                    </a:lnTo>
                    <a:lnTo>
                      <a:pt x="596" y="414"/>
                    </a:lnTo>
                    <a:lnTo>
                      <a:pt x="566" y="422"/>
                    </a:lnTo>
                    <a:lnTo>
                      <a:pt x="538" y="428"/>
                    </a:lnTo>
                    <a:lnTo>
                      <a:pt x="492" y="436"/>
                    </a:lnTo>
                    <a:lnTo>
                      <a:pt x="492" y="436"/>
                    </a:lnTo>
                    <a:lnTo>
                      <a:pt x="492" y="436"/>
                    </a:lnTo>
                    <a:lnTo>
                      <a:pt x="492" y="436"/>
                    </a:lnTo>
                    <a:lnTo>
                      <a:pt x="478" y="436"/>
                    </a:lnTo>
                    <a:lnTo>
                      <a:pt x="478" y="436"/>
                    </a:lnTo>
                    <a:lnTo>
                      <a:pt x="478" y="436"/>
                    </a:lnTo>
                    <a:lnTo>
                      <a:pt x="478" y="436"/>
                    </a:lnTo>
                    <a:lnTo>
                      <a:pt x="476" y="436"/>
                    </a:lnTo>
                    <a:lnTo>
                      <a:pt x="476" y="436"/>
                    </a:lnTo>
                    <a:lnTo>
                      <a:pt x="466" y="434"/>
                    </a:lnTo>
                    <a:lnTo>
                      <a:pt x="456" y="432"/>
                    </a:lnTo>
                    <a:lnTo>
                      <a:pt x="446" y="428"/>
                    </a:lnTo>
                    <a:lnTo>
                      <a:pt x="438" y="424"/>
                    </a:lnTo>
                    <a:lnTo>
                      <a:pt x="432" y="418"/>
                    </a:lnTo>
                    <a:lnTo>
                      <a:pt x="426" y="412"/>
                    </a:lnTo>
                    <a:lnTo>
                      <a:pt x="422" y="404"/>
                    </a:lnTo>
                    <a:lnTo>
                      <a:pt x="422" y="394"/>
                    </a:lnTo>
                    <a:lnTo>
                      <a:pt x="422" y="394"/>
                    </a:lnTo>
                    <a:lnTo>
                      <a:pt x="422" y="390"/>
                    </a:lnTo>
                    <a:lnTo>
                      <a:pt x="422" y="390"/>
                    </a:lnTo>
                    <a:lnTo>
                      <a:pt x="424" y="380"/>
                    </a:lnTo>
                    <a:lnTo>
                      <a:pt x="430" y="372"/>
                    </a:lnTo>
                    <a:lnTo>
                      <a:pt x="430" y="372"/>
                    </a:lnTo>
                    <a:lnTo>
                      <a:pt x="432" y="366"/>
                    </a:lnTo>
                    <a:lnTo>
                      <a:pt x="432" y="366"/>
                    </a:lnTo>
                    <a:lnTo>
                      <a:pt x="432" y="366"/>
                    </a:lnTo>
                    <a:lnTo>
                      <a:pt x="432" y="366"/>
                    </a:lnTo>
                    <a:lnTo>
                      <a:pt x="436" y="360"/>
                    </a:lnTo>
                    <a:lnTo>
                      <a:pt x="436" y="360"/>
                    </a:lnTo>
                    <a:lnTo>
                      <a:pt x="440" y="346"/>
                    </a:lnTo>
                    <a:lnTo>
                      <a:pt x="444" y="330"/>
                    </a:lnTo>
                    <a:lnTo>
                      <a:pt x="446" y="314"/>
                    </a:lnTo>
                    <a:lnTo>
                      <a:pt x="446" y="296"/>
                    </a:lnTo>
                    <a:lnTo>
                      <a:pt x="446" y="296"/>
                    </a:lnTo>
                    <a:lnTo>
                      <a:pt x="446" y="296"/>
                    </a:lnTo>
                    <a:lnTo>
                      <a:pt x="446" y="296"/>
                    </a:lnTo>
                    <a:lnTo>
                      <a:pt x="444" y="290"/>
                    </a:lnTo>
                    <a:lnTo>
                      <a:pt x="444" y="290"/>
                    </a:lnTo>
                    <a:lnTo>
                      <a:pt x="442" y="284"/>
                    </a:lnTo>
                    <a:lnTo>
                      <a:pt x="442" y="284"/>
                    </a:lnTo>
                    <a:lnTo>
                      <a:pt x="438" y="276"/>
                    </a:lnTo>
                    <a:lnTo>
                      <a:pt x="432" y="266"/>
                    </a:lnTo>
                    <a:lnTo>
                      <a:pt x="426" y="260"/>
                    </a:lnTo>
                    <a:lnTo>
                      <a:pt x="416" y="252"/>
                    </a:lnTo>
                    <a:lnTo>
                      <a:pt x="404" y="246"/>
                    </a:lnTo>
                    <a:lnTo>
                      <a:pt x="390" y="242"/>
                    </a:lnTo>
                    <a:lnTo>
                      <a:pt x="374" y="240"/>
                    </a:lnTo>
                    <a:lnTo>
                      <a:pt x="354" y="238"/>
                    </a:lnTo>
                    <a:lnTo>
                      <a:pt x="354" y="238"/>
                    </a:lnTo>
                    <a:lnTo>
                      <a:pt x="332" y="240"/>
                    </a:lnTo>
                    <a:lnTo>
                      <a:pt x="306" y="242"/>
                    </a:lnTo>
                    <a:lnTo>
                      <a:pt x="306" y="242"/>
                    </a:lnTo>
                    <a:lnTo>
                      <a:pt x="276" y="248"/>
                    </a:lnTo>
                    <a:lnTo>
                      <a:pt x="276" y="248"/>
                    </a:lnTo>
                    <a:lnTo>
                      <a:pt x="252" y="254"/>
                    </a:lnTo>
                    <a:lnTo>
                      <a:pt x="232" y="262"/>
                    </a:lnTo>
                    <a:lnTo>
                      <a:pt x="218" y="270"/>
                    </a:lnTo>
                    <a:lnTo>
                      <a:pt x="206" y="280"/>
                    </a:lnTo>
                    <a:lnTo>
                      <a:pt x="196" y="292"/>
                    </a:lnTo>
                    <a:lnTo>
                      <a:pt x="190" y="302"/>
                    </a:lnTo>
                    <a:lnTo>
                      <a:pt x="188" y="314"/>
                    </a:lnTo>
                    <a:lnTo>
                      <a:pt x="188" y="326"/>
                    </a:lnTo>
                    <a:lnTo>
                      <a:pt x="188" y="326"/>
                    </a:lnTo>
                    <a:lnTo>
                      <a:pt x="188" y="336"/>
                    </a:lnTo>
                    <a:lnTo>
                      <a:pt x="192" y="348"/>
                    </a:lnTo>
                    <a:lnTo>
                      <a:pt x="196" y="358"/>
                    </a:lnTo>
                    <a:lnTo>
                      <a:pt x="200" y="370"/>
                    </a:lnTo>
                    <a:lnTo>
                      <a:pt x="212" y="386"/>
                    </a:lnTo>
                    <a:lnTo>
                      <a:pt x="224" y="400"/>
                    </a:lnTo>
                    <a:lnTo>
                      <a:pt x="224" y="400"/>
                    </a:lnTo>
                    <a:lnTo>
                      <a:pt x="232" y="410"/>
                    </a:lnTo>
                    <a:lnTo>
                      <a:pt x="238" y="420"/>
                    </a:lnTo>
                    <a:lnTo>
                      <a:pt x="238" y="430"/>
                    </a:lnTo>
                    <a:lnTo>
                      <a:pt x="236" y="440"/>
                    </a:lnTo>
                    <a:lnTo>
                      <a:pt x="236" y="440"/>
                    </a:lnTo>
                    <a:lnTo>
                      <a:pt x="234" y="446"/>
                    </a:lnTo>
                    <a:lnTo>
                      <a:pt x="230" y="452"/>
                    </a:lnTo>
                    <a:lnTo>
                      <a:pt x="218" y="462"/>
                    </a:lnTo>
                    <a:lnTo>
                      <a:pt x="204" y="472"/>
                    </a:lnTo>
                    <a:lnTo>
                      <a:pt x="188" y="476"/>
                    </a:lnTo>
                    <a:lnTo>
                      <a:pt x="188" y="476"/>
                    </a:lnTo>
                    <a:lnTo>
                      <a:pt x="180" y="478"/>
                    </a:lnTo>
                    <a:lnTo>
                      <a:pt x="180" y="478"/>
                    </a:lnTo>
                    <a:lnTo>
                      <a:pt x="170" y="480"/>
                    </a:lnTo>
                    <a:lnTo>
                      <a:pt x="170" y="480"/>
                    </a:lnTo>
                    <a:lnTo>
                      <a:pt x="138" y="482"/>
                    </a:lnTo>
                    <a:lnTo>
                      <a:pt x="98" y="484"/>
                    </a:lnTo>
                    <a:lnTo>
                      <a:pt x="52" y="484"/>
                    </a:lnTo>
                    <a:lnTo>
                      <a:pt x="0" y="482"/>
                    </a:lnTo>
                    <a:lnTo>
                      <a:pt x="0" y="482"/>
                    </a:lnTo>
                    <a:lnTo>
                      <a:pt x="16" y="530"/>
                    </a:lnTo>
                    <a:lnTo>
                      <a:pt x="34" y="576"/>
                    </a:lnTo>
                    <a:lnTo>
                      <a:pt x="52" y="620"/>
                    </a:lnTo>
                    <a:lnTo>
                      <a:pt x="70" y="664"/>
                    </a:lnTo>
                    <a:lnTo>
                      <a:pt x="90" y="706"/>
                    </a:lnTo>
                    <a:lnTo>
                      <a:pt x="110" y="746"/>
                    </a:lnTo>
                    <a:lnTo>
                      <a:pt x="132" y="784"/>
                    </a:lnTo>
                    <a:lnTo>
                      <a:pt x="154" y="822"/>
                    </a:lnTo>
                    <a:lnTo>
                      <a:pt x="176" y="856"/>
                    </a:lnTo>
                    <a:lnTo>
                      <a:pt x="198" y="890"/>
                    </a:lnTo>
                    <a:lnTo>
                      <a:pt x="222" y="922"/>
                    </a:lnTo>
                    <a:lnTo>
                      <a:pt x="246" y="952"/>
                    </a:lnTo>
                    <a:lnTo>
                      <a:pt x="272" y="980"/>
                    </a:lnTo>
                    <a:lnTo>
                      <a:pt x="298" y="1008"/>
                    </a:lnTo>
                    <a:lnTo>
                      <a:pt x="322" y="1032"/>
                    </a:lnTo>
                    <a:lnTo>
                      <a:pt x="348" y="1056"/>
                    </a:lnTo>
                    <a:lnTo>
                      <a:pt x="376" y="1076"/>
                    </a:lnTo>
                    <a:lnTo>
                      <a:pt x="402" y="1096"/>
                    </a:lnTo>
                    <a:lnTo>
                      <a:pt x="430" y="1114"/>
                    </a:lnTo>
                    <a:lnTo>
                      <a:pt x="456" y="1130"/>
                    </a:lnTo>
                    <a:lnTo>
                      <a:pt x="484" y="1144"/>
                    </a:lnTo>
                    <a:lnTo>
                      <a:pt x="512" y="1156"/>
                    </a:lnTo>
                    <a:lnTo>
                      <a:pt x="540" y="1166"/>
                    </a:lnTo>
                    <a:lnTo>
                      <a:pt x="568" y="1176"/>
                    </a:lnTo>
                    <a:lnTo>
                      <a:pt x="596" y="1182"/>
                    </a:lnTo>
                    <a:lnTo>
                      <a:pt x="624" y="1186"/>
                    </a:lnTo>
                    <a:lnTo>
                      <a:pt x="652" y="1190"/>
                    </a:lnTo>
                    <a:lnTo>
                      <a:pt x="680" y="1190"/>
                    </a:lnTo>
                    <a:lnTo>
                      <a:pt x="708" y="1188"/>
                    </a:lnTo>
                    <a:lnTo>
                      <a:pt x="736" y="1186"/>
                    </a:lnTo>
                    <a:lnTo>
                      <a:pt x="764" y="1180"/>
                    </a:lnTo>
                    <a:lnTo>
                      <a:pt x="792" y="1174"/>
                    </a:lnTo>
                    <a:lnTo>
                      <a:pt x="792" y="1174"/>
                    </a:lnTo>
                    <a:lnTo>
                      <a:pt x="850" y="1154"/>
                    </a:lnTo>
                    <a:lnTo>
                      <a:pt x="900" y="1136"/>
                    </a:lnTo>
                    <a:lnTo>
                      <a:pt x="900" y="1136"/>
                    </a:lnTo>
                    <a:lnTo>
                      <a:pt x="936" y="1122"/>
                    </a:lnTo>
                    <a:lnTo>
                      <a:pt x="970" y="1106"/>
                    </a:lnTo>
                    <a:lnTo>
                      <a:pt x="998" y="1092"/>
                    </a:lnTo>
                    <a:lnTo>
                      <a:pt x="1024" y="1078"/>
                    </a:lnTo>
                    <a:lnTo>
                      <a:pt x="1046" y="1064"/>
                    </a:lnTo>
                    <a:lnTo>
                      <a:pt x="1066" y="1052"/>
                    </a:lnTo>
                    <a:lnTo>
                      <a:pt x="1096" y="1026"/>
                    </a:lnTo>
                    <a:lnTo>
                      <a:pt x="1096" y="1026"/>
                    </a:lnTo>
                    <a:lnTo>
                      <a:pt x="1112" y="1040"/>
                    </a:lnTo>
                    <a:lnTo>
                      <a:pt x="1132" y="1054"/>
                    </a:lnTo>
                    <a:lnTo>
                      <a:pt x="1154" y="1070"/>
                    </a:lnTo>
                    <a:lnTo>
                      <a:pt x="1182" y="1086"/>
                    </a:lnTo>
                    <a:lnTo>
                      <a:pt x="1182" y="1086"/>
                    </a:lnTo>
                    <a:lnTo>
                      <a:pt x="1222" y="1106"/>
                    </a:lnTo>
                    <a:lnTo>
                      <a:pt x="1272" y="1128"/>
                    </a:lnTo>
                    <a:lnTo>
                      <a:pt x="1332" y="1152"/>
                    </a:lnTo>
                    <a:lnTo>
                      <a:pt x="1402" y="1174"/>
                    </a:lnTo>
                    <a:lnTo>
                      <a:pt x="1402" y="1174"/>
                    </a:lnTo>
                    <a:lnTo>
                      <a:pt x="1422" y="1180"/>
                    </a:lnTo>
                    <a:lnTo>
                      <a:pt x="1444" y="1184"/>
                    </a:lnTo>
                    <a:lnTo>
                      <a:pt x="1444" y="1184"/>
                    </a:lnTo>
                    <a:lnTo>
                      <a:pt x="1484" y="1188"/>
                    </a:lnTo>
                    <a:lnTo>
                      <a:pt x="1484" y="1188"/>
                    </a:lnTo>
                    <a:lnTo>
                      <a:pt x="1520" y="1190"/>
                    </a:lnTo>
                    <a:lnTo>
                      <a:pt x="1556" y="1188"/>
                    </a:lnTo>
                    <a:lnTo>
                      <a:pt x="1590" y="1182"/>
                    </a:lnTo>
                    <a:lnTo>
                      <a:pt x="1626" y="1174"/>
                    </a:lnTo>
                    <a:lnTo>
                      <a:pt x="1662" y="1164"/>
                    </a:lnTo>
                    <a:lnTo>
                      <a:pt x="1698" y="1150"/>
                    </a:lnTo>
                    <a:lnTo>
                      <a:pt x="1732" y="1132"/>
                    </a:lnTo>
                    <a:lnTo>
                      <a:pt x="1768" y="1112"/>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8"/>
              <p:cNvSpPr>
                <a:spLocks/>
              </p:cNvSpPr>
              <p:nvPr/>
            </p:nvSpPr>
            <p:spPr bwMode="auto">
              <a:xfrm>
                <a:off x="6183819" y="3893334"/>
                <a:ext cx="4239957" cy="2230570"/>
              </a:xfrm>
              <a:custGeom>
                <a:avLst/>
                <a:gdLst>
                  <a:gd name="T0" fmla="*/ 1884 w 2262"/>
                  <a:gd name="T1" fmla="*/ 1020 h 1190"/>
                  <a:gd name="T2" fmla="*/ 2072 w 2262"/>
                  <a:gd name="T3" fmla="*/ 766 h 1190"/>
                  <a:gd name="T4" fmla="*/ 2214 w 2262"/>
                  <a:gd name="T5" fmla="*/ 408 h 1190"/>
                  <a:gd name="T6" fmla="*/ 2242 w 2262"/>
                  <a:gd name="T7" fmla="*/ 196 h 1190"/>
                  <a:gd name="T8" fmla="*/ 2172 w 2262"/>
                  <a:gd name="T9" fmla="*/ 168 h 1190"/>
                  <a:gd name="T10" fmla="*/ 2178 w 2262"/>
                  <a:gd name="T11" fmla="*/ 132 h 1190"/>
                  <a:gd name="T12" fmla="*/ 2196 w 2262"/>
                  <a:gd name="T13" fmla="*/ 62 h 1190"/>
                  <a:gd name="T14" fmla="*/ 2158 w 2262"/>
                  <a:gd name="T15" fmla="*/ 10 h 1190"/>
                  <a:gd name="T16" fmla="*/ 2056 w 2262"/>
                  <a:gd name="T17" fmla="*/ 2 h 1190"/>
                  <a:gd name="T18" fmla="*/ 1942 w 2262"/>
                  <a:gd name="T19" fmla="*/ 56 h 1190"/>
                  <a:gd name="T20" fmla="*/ 1948 w 2262"/>
                  <a:gd name="T21" fmla="*/ 128 h 1190"/>
                  <a:gd name="T22" fmla="*/ 1988 w 2262"/>
                  <a:gd name="T23" fmla="*/ 192 h 1190"/>
                  <a:gd name="T24" fmla="*/ 1964 w 2262"/>
                  <a:gd name="T25" fmla="*/ 226 h 1190"/>
                  <a:gd name="T26" fmla="*/ 1812 w 2262"/>
                  <a:gd name="T27" fmla="*/ 246 h 1190"/>
                  <a:gd name="T28" fmla="*/ 1640 w 2262"/>
                  <a:gd name="T29" fmla="*/ 222 h 1190"/>
                  <a:gd name="T30" fmla="*/ 1432 w 2262"/>
                  <a:gd name="T31" fmla="*/ 200 h 1190"/>
                  <a:gd name="T32" fmla="*/ 1316 w 2262"/>
                  <a:gd name="T33" fmla="*/ 220 h 1190"/>
                  <a:gd name="T34" fmla="*/ 1298 w 2262"/>
                  <a:gd name="T35" fmla="*/ 270 h 1190"/>
                  <a:gd name="T36" fmla="*/ 1330 w 2262"/>
                  <a:gd name="T37" fmla="*/ 312 h 1190"/>
                  <a:gd name="T38" fmla="*/ 1340 w 2262"/>
                  <a:gd name="T39" fmla="*/ 386 h 1190"/>
                  <a:gd name="T40" fmla="*/ 1270 w 2262"/>
                  <a:gd name="T41" fmla="*/ 432 h 1190"/>
                  <a:gd name="T42" fmla="*/ 1154 w 2262"/>
                  <a:gd name="T43" fmla="*/ 444 h 1190"/>
                  <a:gd name="T44" fmla="*/ 1094 w 2262"/>
                  <a:gd name="T45" fmla="*/ 410 h 1190"/>
                  <a:gd name="T46" fmla="*/ 1094 w 2262"/>
                  <a:gd name="T47" fmla="*/ 332 h 1190"/>
                  <a:gd name="T48" fmla="*/ 1106 w 2262"/>
                  <a:gd name="T49" fmla="*/ 270 h 1190"/>
                  <a:gd name="T50" fmla="*/ 1058 w 2262"/>
                  <a:gd name="T51" fmla="*/ 248 h 1190"/>
                  <a:gd name="T52" fmla="*/ 890 w 2262"/>
                  <a:gd name="T53" fmla="*/ 284 h 1190"/>
                  <a:gd name="T54" fmla="*/ 766 w 2262"/>
                  <a:gd name="T55" fmla="*/ 342 h 1190"/>
                  <a:gd name="T56" fmla="*/ 704 w 2262"/>
                  <a:gd name="T57" fmla="*/ 374 h 1190"/>
                  <a:gd name="T58" fmla="*/ 492 w 2262"/>
                  <a:gd name="T59" fmla="*/ 436 h 1190"/>
                  <a:gd name="T60" fmla="*/ 478 w 2262"/>
                  <a:gd name="T61" fmla="*/ 436 h 1190"/>
                  <a:gd name="T62" fmla="*/ 446 w 2262"/>
                  <a:gd name="T63" fmla="*/ 428 h 1190"/>
                  <a:gd name="T64" fmla="*/ 422 w 2262"/>
                  <a:gd name="T65" fmla="*/ 394 h 1190"/>
                  <a:gd name="T66" fmla="*/ 432 w 2262"/>
                  <a:gd name="T67" fmla="*/ 366 h 1190"/>
                  <a:gd name="T68" fmla="*/ 440 w 2262"/>
                  <a:gd name="T69" fmla="*/ 346 h 1190"/>
                  <a:gd name="T70" fmla="*/ 446 w 2262"/>
                  <a:gd name="T71" fmla="*/ 296 h 1190"/>
                  <a:gd name="T72" fmla="*/ 432 w 2262"/>
                  <a:gd name="T73" fmla="*/ 266 h 1190"/>
                  <a:gd name="T74" fmla="*/ 354 w 2262"/>
                  <a:gd name="T75" fmla="*/ 238 h 1190"/>
                  <a:gd name="T76" fmla="*/ 276 w 2262"/>
                  <a:gd name="T77" fmla="*/ 248 h 1190"/>
                  <a:gd name="T78" fmla="*/ 190 w 2262"/>
                  <a:gd name="T79" fmla="*/ 302 h 1190"/>
                  <a:gd name="T80" fmla="*/ 196 w 2262"/>
                  <a:gd name="T81" fmla="*/ 358 h 1190"/>
                  <a:gd name="T82" fmla="*/ 238 w 2262"/>
                  <a:gd name="T83" fmla="*/ 420 h 1190"/>
                  <a:gd name="T84" fmla="*/ 218 w 2262"/>
                  <a:gd name="T85" fmla="*/ 462 h 1190"/>
                  <a:gd name="T86" fmla="*/ 170 w 2262"/>
                  <a:gd name="T87" fmla="*/ 480 h 1190"/>
                  <a:gd name="T88" fmla="*/ 0 w 2262"/>
                  <a:gd name="T89" fmla="*/ 482 h 1190"/>
                  <a:gd name="T90" fmla="*/ 110 w 2262"/>
                  <a:gd name="T91" fmla="*/ 746 h 1190"/>
                  <a:gd name="T92" fmla="*/ 246 w 2262"/>
                  <a:gd name="T93" fmla="*/ 952 h 1190"/>
                  <a:gd name="T94" fmla="*/ 402 w 2262"/>
                  <a:gd name="T95" fmla="*/ 1096 h 1190"/>
                  <a:gd name="T96" fmla="*/ 568 w 2262"/>
                  <a:gd name="T97" fmla="*/ 1176 h 1190"/>
                  <a:gd name="T98" fmla="*/ 736 w 2262"/>
                  <a:gd name="T99" fmla="*/ 1186 h 1190"/>
                  <a:gd name="T100" fmla="*/ 900 w 2262"/>
                  <a:gd name="T101" fmla="*/ 1136 h 1190"/>
                  <a:gd name="T102" fmla="*/ 1066 w 2262"/>
                  <a:gd name="T103" fmla="*/ 1052 h 1190"/>
                  <a:gd name="T104" fmla="*/ 1182 w 2262"/>
                  <a:gd name="T105" fmla="*/ 1086 h 1190"/>
                  <a:gd name="T106" fmla="*/ 1402 w 2262"/>
                  <a:gd name="T107" fmla="*/ 1174 h 1190"/>
                  <a:gd name="T108" fmla="*/ 1520 w 2262"/>
                  <a:gd name="T109" fmla="*/ 1190 h 1190"/>
                  <a:gd name="T110" fmla="*/ 1732 w 2262"/>
                  <a:gd name="T111" fmla="*/ 1132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2" h="1190">
                    <a:moveTo>
                      <a:pt x="1768" y="1112"/>
                    </a:moveTo>
                    <a:lnTo>
                      <a:pt x="1768" y="1112"/>
                    </a:lnTo>
                    <a:lnTo>
                      <a:pt x="1808" y="1084"/>
                    </a:lnTo>
                    <a:lnTo>
                      <a:pt x="1848" y="1052"/>
                    </a:lnTo>
                    <a:lnTo>
                      <a:pt x="1848" y="1052"/>
                    </a:lnTo>
                    <a:lnTo>
                      <a:pt x="1884" y="1020"/>
                    </a:lnTo>
                    <a:lnTo>
                      <a:pt x="1918" y="984"/>
                    </a:lnTo>
                    <a:lnTo>
                      <a:pt x="1950" y="946"/>
                    </a:lnTo>
                    <a:lnTo>
                      <a:pt x="1982" y="906"/>
                    </a:lnTo>
                    <a:lnTo>
                      <a:pt x="2012" y="862"/>
                    </a:lnTo>
                    <a:lnTo>
                      <a:pt x="2042" y="816"/>
                    </a:lnTo>
                    <a:lnTo>
                      <a:pt x="2072" y="766"/>
                    </a:lnTo>
                    <a:lnTo>
                      <a:pt x="2098" y="714"/>
                    </a:lnTo>
                    <a:lnTo>
                      <a:pt x="2126" y="658"/>
                    </a:lnTo>
                    <a:lnTo>
                      <a:pt x="2150" y="600"/>
                    </a:lnTo>
                    <a:lnTo>
                      <a:pt x="2172" y="538"/>
                    </a:lnTo>
                    <a:lnTo>
                      <a:pt x="2194" y="474"/>
                    </a:lnTo>
                    <a:lnTo>
                      <a:pt x="2214" y="408"/>
                    </a:lnTo>
                    <a:lnTo>
                      <a:pt x="2232" y="340"/>
                    </a:lnTo>
                    <a:lnTo>
                      <a:pt x="2248" y="268"/>
                    </a:lnTo>
                    <a:lnTo>
                      <a:pt x="2262" y="192"/>
                    </a:lnTo>
                    <a:lnTo>
                      <a:pt x="2262" y="192"/>
                    </a:lnTo>
                    <a:lnTo>
                      <a:pt x="2242" y="196"/>
                    </a:lnTo>
                    <a:lnTo>
                      <a:pt x="2242" y="196"/>
                    </a:lnTo>
                    <a:lnTo>
                      <a:pt x="2228" y="196"/>
                    </a:lnTo>
                    <a:lnTo>
                      <a:pt x="2214" y="196"/>
                    </a:lnTo>
                    <a:lnTo>
                      <a:pt x="2200" y="192"/>
                    </a:lnTo>
                    <a:lnTo>
                      <a:pt x="2188" y="186"/>
                    </a:lnTo>
                    <a:lnTo>
                      <a:pt x="2180" y="178"/>
                    </a:lnTo>
                    <a:lnTo>
                      <a:pt x="2172" y="168"/>
                    </a:lnTo>
                    <a:lnTo>
                      <a:pt x="2172" y="162"/>
                    </a:lnTo>
                    <a:lnTo>
                      <a:pt x="2170" y="156"/>
                    </a:lnTo>
                    <a:lnTo>
                      <a:pt x="2172" y="148"/>
                    </a:lnTo>
                    <a:lnTo>
                      <a:pt x="2174" y="142"/>
                    </a:lnTo>
                    <a:lnTo>
                      <a:pt x="2174" y="142"/>
                    </a:lnTo>
                    <a:lnTo>
                      <a:pt x="2178" y="132"/>
                    </a:lnTo>
                    <a:lnTo>
                      <a:pt x="2178" y="132"/>
                    </a:lnTo>
                    <a:lnTo>
                      <a:pt x="2188" y="112"/>
                    </a:lnTo>
                    <a:lnTo>
                      <a:pt x="2188" y="112"/>
                    </a:lnTo>
                    <a:lnTo>
                      <a:pt x="2194" y="92"/>
                    </a:lnTo>
                    <a:lnTo>
                      <a:pt x="2196" y="72"/>
                    </a:lnTo>
                    <a:lnTo>
                      <a:pt x="2196" y="62"/>
                    </a:lnTo>
                    <a:lnTo>
                      <a:pt x="2194" y="52"/>
                    </a:lnTo>
                    <a:lnTo>
                      <a:pt x="2190" y="42"/>
                    </a:lnTo>
                    <a:lnTo>
                      <a:pt x="2186" y="32"/>
                    </a:lnTo>
                    <a:lnTo>
                      <a:pt x="2178" y="24"/>
                    </a:lnTo>
                    <a:lnTo>
                      <a:pt x="2168" y="16"/>
                    </a:lnTo>
                    <a:lnTo>
                      <a:pt x="2158" y="10"/>
                    </a:lnTo>
                    <a:lnTo>
                      <a:pt x="2144" y="4"/>
                    </a:lnTo>
                    <a:lnTo>
                      <a:pt x="2126" y="0"/>
                    </a:lnTo>
                    <a:lnTo>
                      <a:pt x="2106" y="0"/>
                    </a:lnTo>
                    <a:lnTo>
                      <a:pt x="2082" y="0"/>
                    </a:lnTo>
                    <a:lnTo>
                      <a:pt x="2056" y="2"/>
                    </a:lnTo>
                    <a:lnTo>
                      <a:pt x="2056" y="2"/>
                    </a:lnTo>
                    <a:lnTo>
                      <a:pt x="2024" y="8"/>
                    </a:lnTo>
                    <a:lnTo>
                      <a:pt x="2000" y="16"/>
                    </a:lnTo>
                    <a:lnTo>
                      <a:pt x="1978" y="24"/>
                    </a:lnTo>
                    <a:lnTo>
                      <a:pt x="1962" y="34"/>
                    </a:lnTo>
                    <a:lnTo>
                      <a:pt x="1950" y="44"/>
                    </a:lnTo>
                    <a:lnTo>
                      <a:pt x="1942" y="56"/>
                    </a:lnTo>
                    <a:lnTo>
                      <a:pt x="1938" y="68"/>
                    </a:lnTo>
                    <a:lnTo>
                      <a:pt x="1936" y="80"/>
                    </a:lnTo>
                    <a:lnTo>
                      <a:pt x="1936" y="94"/>
                    </a:lnTo>
                    <a:lnTo>
                      <a:pt x="1938" y="106"/>
                    </a:lnTo>
                    <a:lnTo>
                      <a:pt x="1942" y="118"/>
                    </a:lnTo>
                    <a:lnTo>
                      <a:pt x="1948" y="128"/>
                    </a:lnTo>
                    <a:lnTo>
                      <a:pt x="1960" y="148"/>
                    </a:lnTo>
                    <a:lnTo>
                      <a:pt x="1972" y="162"/>
                    </a:lnTo>
                    <a:lnTo>
                      <a:pt x="1972" y="162"/>
                    </a:lnTo>
                    <a:lnTo>
                      <a:pt x="1980" y="172"/>
                    </a:lnTo>
                    <a:lnTo>
                      <a:pt x="1986" y="182"/>
                    </a:lnTo>
                    <a:lnTo>
                      <a:pt x="1988" y="192"/>
                    </a:lnTo>
                    <a:lnTo>
                      <a:pt x="1986" y="202"/>
                    </a:lnTo>
                    <a:lnTo>
                      <a:pt x="1986" y="202"/>
                    </a:lnTo>
                    <a:lnTo>
                      <a:pt x="1982" y="208"/>
                    </a:lnTo>
                    <a:lnTo>
                      <a:pt x="1978" y="214"/>
                    </a:lnTo>
                    <a:lnTo>
                      <a:pt x="1972" y="220"/>
                    </a:lnTo>
                    <a:lnTo>
                      <a:pt x="1964" y="226"/>
                    </a:lnTo>
                    <a:lnTo>
                      <a:pt x="1946" y="234"/>
                    </a:lnTo>
                    <a:lnTo>
                      <a:pt x="1930" y="238"/>
                    </a:lnTo>
                    <a:lnTo>
                      <a:pt x="1930" y="238"/>
                    </a:lnTo>
                    <a:lnTo>
                      <a:pt x="1880" y="244"/>
                    </a:lnTo>
                    <a:lnTo>
                      <a:pt x="1848" y="246"/>
                    </a:lnTo>
                    <a:lnTo>
                      <a:pt x="1812" y="246"/>
                    </a:lnTo>
                    <a:lnTo>
                      <a:pt x="1774" y="244"/>
                    </a:lnTo>
                    <a:lnTo>
                      <a:pt x="1732" y="240"/>
                    </a:lnTo>
                    <a:lnTo>
                      <a:pt x="1688" y="234"/>
                    </a:lnTo>
                    <a:lnTo>
                      <a:pt x="1640" y="224"/>
                    </a:lnTo>
                    <a:lnTo>
                      <a:pt x="1640" y="224"/>
                    </a:lnTo>
                    <a:lnTo>
                      <a:pt x="1640" y="222"/>
                    </a:lnTo>
                    <a:lnTo>
                      <a:pt x="1640" y="222"/>
                    </a:lnTo>
                    <a:lnTo>
                      <a:pt x="1594" y="212"/>
                    </a:lnTo>
                    <a:lnTo>
                      <a:pt x="1548" y="206"/>
                    </a:lnTo>
                    <a:lnTo>
                      <a:pt x="1506" y="200"/>
                    </a:lnTo>
                    <a:lnTo>
                      <a:pt x="1468" y="200"/>
                    </a:lnTo>
                    <a:lnTo>
                      <a:pt x="1432" y="200"/>
                    </a:lnTo>
                    <a:lnTo>
                      <a:pt x="1402" y="202"/>
                    </a:lnTo>
                    <a:lnTo>
                      <a:pt x="1352" y="206"/>
                    </a:lnTo>
                    <a:lnTo>
                      <a:pt x="1352" y="206"/>
                    </a:lnTo>
                    <a:lnTo>
                      <a:pt x="1340" y="208"/>
                    </a:lnTo>
                    <a:lnTo>
                      <a:pt x="1328" y="214"/>
                    </a:lnTo>
                    <a:lnTo>
                      <a:pt x="1316" y="220"/>
                    </a:lnTo>
                    <a:lnTo>
                      <a:pt x="1306" y="228"/>
                    </a:lnTo>
                    <a:lnTo>
                      <a:pt x="1298" y="238"/>
                    </a:lnTo>
                    <a:lnTo>
                      <a:pt x="1294" y="248"/>
                    </a:lnTo>
                    <a:lnTo>
                      <a:pt x="1294" y="260"/>
                    </a:lnTo>
                    <a:lnTo>
                      <a:pt x="1298" y="270"/>
                    </a:lnTo>
                    <a:lnTo>
                      <a:pt x="1298" y="270"/>
                    </a:lnTo>
                    <a:lnTo>
                      <a:pt x="1302" y="278"/>
                    </a:lnTo>
                    <a:lnTo>
                      <a:pt x="1308" y="284"/>
                    </a:lnTo>
                    <a:lnTo>
                      <a:pt x="1308" y="284"/>
                    </a:lnTo>
                    <a:lnTo>
                      <a:pt x="1320" y="296"/>
                    </a:lnTo>
                    <a:lnTo>
                      <a:pt x="1330" y="312"/>
                    </a:lnTo>
                    <a:lnTo>
                      <a:pt x="1330" y="312"/>
                    </a:lnTo>
                    <a:lnTo>
                      <a:pt x="1338" y="330"/>
                    </a:lnTo>
                    <a:lnTo>
                      <a:pt x="1344" y="348"/>
                    </a:lnTo>
                    <a:lnTo>
                      <a:pt x="1344" y="358"/>
                    </a:lnTo>
                    <a:lnTo>
                      <a:pt x="1344" y="368"/>
                    </a:lnTo>
                    <a:lnTo>
                      <a:pt x="1342" y="376"/>
                    </a:lnTo>
                    <a:lnTo>
                      <a:pt x="1340" y="386"/>
                    </a:lnTo>
                    <a:lnTo>
                      <a:pt x="1334" y="396"/>
                    </a:lnTo>
                    <a:lnTo>
                      <a:pt x="1326" y="404"/>
                    </a:lnTo>
                    <a:lnTo>
                      <a:pt x="1316" y="412"/>
                    </a:lnTo>
                    <a:lnTo>
                      <a:pt x="1304" y="420"/>
                    </a:lnTo>
                    <a:lnTo>
                      <a:pt x="1288" y="426"/>
                    </a:lnTo>
                    <a:lnTo>
                      <a:pt x="1270" y="432"/>
                    </a:lnTo>
                    <a:lnTo>
                      <a:pt x="1250" y="438"/>
                    </a:lnTo>
                    <a:lnTo>
                      <a:pt x="1226" y="442"/>
                    </a:lnTo>
                    <a:lnTo>
                      <a:pt x="1226" y="442"/>
                    </a:lnTo>
                    <a:lnTo>
                      <a:pt x="1198" y="444"/>
                    </a:lnTo>
                    <a:lnTo>
                      <a:pt x="1174" y="446"/>
                    </a:lnTo>
                    <a:lnTo>
                      <a:pt x="1154" y="444"/>
                    </a:lnTo>
                    <a:lnTo>
                      <a:pt x="1136" y="440"/>
                    </a:lnTo>
                    <a:lnTo>
                      <a:pt x="1122" y="434"/>
                    </a:lnTo>
                    <a:lnTo>
                      <a:pt x="1110" y="428"/>
                    </a:lnTo>
                    <a:lnTo>
                      <a:pt x="1102" y="420"/>
                    </a:lnTo>
                    <a:lnTo>
                      <a:pt x="1094" y="410"/>
                    </a:lnTo>
                    <a:lnTo>
                      <a:pt x="1094" y="410"/>
                    </a:lnTo>
                    <a:lnTo>
                      <a:pt x="1088" y="398"/>
                    </a:lnTo>
                    <a:lnTo>
                      <a:pt x="1086" y="384"/>
                    </a:lnTo>
                    <a:lnTo>
                      <a:pt x="1086" y="370"/>
                    </a:lnTo>
                    <a:lnTo>
                      <a:pt x="1086" y="356"/>
                    </a:lnTo>
                    <a:lnTo>
                      <a:pt x="1090" y="344"/>
                    </a:lnTo>
                    <a:lnTo>
                      <a:pt x="1094" y="332"/>
                    </a:lnTo>
                    <a:lnTo>
                      <a:pt x="1102" y="312"/>
                    </a:lnTo>
                    <a:lnTo>
                      <a:pt x="1102" y="312"/>
                    </a:lnTo>
                    <a:lnTo>
                      <a:pt x="1108" y="300"/>
                    </a:lnTo>
                    <a:lnTo>
                      <a:pt x="1110" y="290"/>
                    </a:lnTo>
                    <a:lnTo>
                      <a:pt x="1110" y="280"/>
                    </a:lnTo>
                    <a:lnTo>
                      <a:pt x="1106" y="270"/>
                    </a:lnTo>
                    <a:lnTo>
                      <a:pt x="1106" y="270"/>
                    </a:lnTo>
                    <a:lnTo>
                      <a:pt x="1100" y="264"/>
                    </a:lnTo>
                    <a:lnTo>
                      <a:pt x="1094" y="260"/>
                    </a:lnTo>
                    <a:lnTo>
                      <a:pt x="1086" y="256"/>
                    </a:lnTo>
                    <a:lnTo>
                      <a:pt x="1078" y="252"/>
                    </a:lnTo>
                    <a:lnTo>
                      <a:pt x="1058" y="248"/>
                    </a:lnTo>
                    <a:lnTo>
                      <a:pt x="1040" y="248"/>
                    </a:lnTo>
                    <a:lnTo>
                      <a:pt x="1040" y="248"/>
                    </a:lnTo>
                    <a:lnTo>
                      <a:pt x="992" y="256"/>
                    </a:lnTo>
                    <a:lnTo>
                      <a:pt x="960" y="264"/>
                    </a:lnTo>
                    <a:lnTo>
                      <a:pt x="926" y="272"/>
                    </a:lnTo>
                    <a:lnTo>
                      <a:pt x="890" y="284"/>
                    </a:lnTo>
                    <a:lnTo>
                      <a:pt x="850" y="300"/>
                    </a:lnTo>
                    <a:lnTo>
                      <a:pt x="808" y="318"/>
                    </a:lnTo>
                    <a:lnTo>
                      <a:pt x="766" y="342"/>
                    </a:lnTo>
                    <a:lnTo>
                      <a:pt x="766" y="342"/>
                    </a:lnTo>
                    <a:lnTo>
                      <a:pt x="766" y="342"/>
                    </a:lnTo>
                    <a:lnTo>
                      <a:pt x="766" y="342"/>
                    </a:lnTo>
                    <a:lnTo>
                      <a:pt x="766" y="342"/>
                    </a:lnTo>
                    <a:lnTo>
                      <a:pt x="766" y="342"/>
                    </a:lnTo>
                    <a:lnTo>
                      <a:pt x="766" y="342"/>
                    </a:lnTo>
                    <a:lnTo>
                      <a:pt x="744" y="354"/>
                    </a:lnTo>
                    <a:lnTo>
                      <a:pt x="744" y="354"/>
                    </a:lnTo>
                    <a:lnTo>
                      <a:pt x="704" y="374"/>
                    </a:lnTo>
                    <a:lnTo>
                      <a:pt x="666" y="390"/>
                    </a:lnTo>
                    <a:lnTo>
                      <a:pt x="630" y="404"/>
                    </a:lnTo>
                    <a:lnTo>
                      <a:pt x="596" y="414"/>
                    </a:lnTo>
                    <a:lnTo>
                      <a:pt x="566" y="422"/>
                    </a:lnTo>
                    <a:lnTo>
                      <a:pt x="538" y="428"/>
                    </a:lnTo>
                    <a:lnTo>
                      <a:pt x="492" y="436"/>
                    </a:lnTo>
                    <a:lnTo>
                      <a:pt x="492" y="436"/>
                    </a:lnTo>
                    <a:lnTo>
                      <a:pt x="492" y="436"/>
                    </a:lnTo>
                    <a:lnTo>
                      <a:pt x="492" y="436"/>
                    </a:lnTo>
                    <a:lnTo>
                      <a:pt x="478" y="436"/>
                    </a:lnTo>
                    <a:lnTo>
                      <a:pt x="478" y="436"/>
                    </a:lnTo>
                    <a:lnTo>
                      <a:pt x="478" y="436"/>
                    </a:lnTo>
                    <a:lnTo>
                      <a:pt x="478" y="436"/>
                    </a:lnTo>
                    <a:lnTo>
                      <a:pt x="476" y="436"/>
                    </a:lnTo>
                    <a:lnTo>
                      <a:pt x="476" y="436"/>
                    </a:lnTo>
                    <a:lnTo>
                      <a:pt x="466" y="434"/>
                    </a:lnTo>
                    <a:lnTo>
                      <a:pt x="456" y="432"/>
                    </a:lnTo>
                    <a:lnTo>
                      <a:pt x="446" y="428"/>
                    </a:lnTo>
                    <a:lnTo>
                      <a:pt x="438" y="424"/>
                    </a:lnTo>
                    <a:lnTo>
                      <a:pt x="432" y="418"/>
                    </a:lnTo>
                    <a:lnTo>
                      <a:pt x="426" y="412"/>
                    </a:lnTo>
                    <a:lnTo>
                      <a:pt x="422" y="404"/>
                    </a:lnTo>
                    <a:lnTo>
                      <a:pt x="422" y="394"/>
                    </a:lnTo>
                    <a:lnTo>
                      <a:pt x="422" y="394"/>
                    </a:lnTo>
                    <a:lnTo>
                      <a:pt x="422" y="390"/>
                    </a:lnTo>
                    <a:lnTo>
                      <a:pt x="422" y="390"/>
                    </a:lnTo>
                    <a:lnTo>
                      <a:pt x="424" y="380"/>
                    </a:lnTo>
                    <a:lnTo>
                      <a:pt x="430" y="372"/>
                    </a:lnTo>
                    <a:lnTo>
                      <a:pt x="430" y="372"/>
                    </a:lnTo>
                    <a:lnTo>
                      <a:pt x="432" y="366"/>
                    </a:lnTo>
                    <a:lnTo>
                      <a:pt x="432" y="366"/>
                    </a:lnTo>
                    <a:lnTo>
                      <a:pt x="432" y="366"/>
                    </a:lnTo>
                    <a:lnTo>
                      <a:pt x="432" y="366"/>
                    </a:lnTo>
                    <a:lnTo>
                      <a:pt x="436" y="360"/>
                    </a:lnTo>
                    <a:lnTo>
                      <a:pt x="436" y="360"/>
                    </a:lnTo>
                    <a:lnTo>
                      <a:pt x="440" y="346"/>
                    </a:lnTo>
                    <a:lnTo>
                      <a:pt x="444" y="330"/>
                    </a:lnTo>
                    <a:lnTo>
                      <a:pt x="446" y="314"/>
                    </a:lnTo>
                    <a:lnTo>
                      <a:pt x="446" y="296"/>
                    </a:lnTo>
                    <a:lnTo>
                      <a:pt x="446" y="296"/>
                    </a:lnTo>
                    <a:lnTo>
                      <a:pt x="446" y="296"/>
                    </a:lnTo>
                    <a:lnTo>
                      <a:pt x="446" y="296"/>
                    </a:lnTo>
                    <a:lnTo>
                      <a:pt x="444" y="290"/>
                    </a:lnTo>
                    <a:lnTo>
                      <a:pt x="444" y="290"/>
                    </a:lnTo>
                    <a:lnTo>
                      <a:pt x="442" y="284"/>
                    </a:lnTo>
                    <a:lnTo>
                      <a:pt x="442" y="284"/>
                    </a:lnTo>
                    <a:lnTo>
                      <a:pt x="438" y="276"/>
                    </a:lnTo>
                    <a:lnTo>
                      <a:pt x="432" y="266"/>
                    </a:lnTo>
                    <a:lnTo>
                      <a:pt x="426" y="260"/>
                    </a:lnTo>
                    <a:lnTo>
                      <a:pt x="416" y="252"/>
                    </a:lnTo>
                    <a:lnTo>
                      <a:pt x="404" y="246"/>
                    </a:lnTo>
                    <a:lnTo>
                      <a:pt x="390" y="242"/>
                    </a:lnTo>
                    <a:lnTo>
                      <a:pt x="374" y="240"/>
                    </a:lnTo>
                    <a:lnTo>
                      <a:pt x="354" y="238"/>
                    </a:lnTo>
                    <a:lnTo>
                      <a:pt x="354" y="238"/>
                    </a:lnTo>
                    <a:lnTo>
                      <a:pt x="332" y="240"/>
                    </a:lnTo>
                    <a:lnTo>
                      <a:pt x="306" y="242"/>
                    </a:lnTo>
                    <a:lnTo>
                      <a:pt x="306" y="242"/>
                    </a:lnTo>
                    <a:lnTo>
                      <a:pt x="276" y="248"/>
                    </a:lnTo>
                    <a:lnTo>
                      <a:pt x="276" y="248"/>
                    </a:lnTo>
                    <a:lnTo>
                      <a:pt x="252" y="254"/>
                    </a:lnTo>
                    <a:lnTo>
                      <a:pt x="232" y="262"/>
                    </a:lnTo>
                    <a:lnTo>
                      <a:pt x="218" y="270"/>
                    </a:lnTo>
                    <a:lnTo>
                      <a:pt x="206" y="280"/>
                    </a:lnTo>
                    <a:lnTo>
                      <a:pt x="196" y="292"/>
                    </a:lnTo>
                    <a:lnTo>
                      <a:pt x="190" y="302"/>
                    </a:lnTo>
                    <a:lnTo>
                      <a:pt x="188" y="314"/>
                    </a:lnTo>
                    <a:lnTo>
                      <a:pt x="188" y="326"/>
                    </a:lnTo>
                    <a:lnTo>
                      <a:pt x="188" y="326"/>
                    </a:lnTo>
                    <a:lnTo>
                      <a:pt x="188" y="336"/>
                    </a:lnTo>
                    <a:lnTo>
                      <a:pt x="192" y="348"/>
                    </a:lnTo>
                    <a:lnTo>
                      <a:pt x="196" y="358"/>
                    </a:lnTo>
                    <a:lnTo>
                      <a:pt x="200" y="370"/>
                    </a:lnTo>
                    <a:lnTo>
                      <a:pt x="212" y="386"/>
                    </a:lnTo>
                    <a:lnTo>
                      <a:pt x="224" y="400"/>
                    </a:lnTo>
                    <a:lnTo>
                      <a:pt x="224" y="400"/>
                    </a:lnTo>
                    <a:lnTo>
                      <a:pt x="232" y="410"/>
                    </a:lnTo>
                    <a:lnTo>
                      <a:pt x="238" y="420"/>
                    </a:lnTo>
                    <a:lnTo>
                      <a:pt x="238" y="430"/>
                    </a:lnTo>
                    <a:lnTo>
                      <a:pt x="236" y="440"/>
                    </a:lnTo>
                    <a:lnTo>
                      <a:pt x="236" y="440"/>
                    </a:lnTo>
                    <a:lnTo>
                      <a:pt x="234" y="446"/>
                    </a:lnTo>
                    <a:lnTo>
                      <a:pt x="230" y="452"/>
                    </a:lnTo>
                    <a:lnTo>
                      <a:pt x="218" y="462"/>
                    </a:lnTo>
                    <a:lnTo>
                      <a:pt x="204" y="472"/>
                    </a:lnTo>
                    <a:lnTo>
                      <a:pt x="188" y="476"/>
                    </a:lnTo>
                    <a:lnTo>
                      <a:pt x="188" y="476"/>
                    </a:lnTo>
                    <a:lnTo>
                      <a:pt x="180" y="478"/>
                    </a:lnTo>
                    <a:lnTo>
                      <a:pt x="180" y="478"/>
                    </a:lnTo>
                    <a:lnTo>
                      <a:pt x="170" y="480"/>
                    </a:lnTo>
                    <a:lnTo>
                      <a:pt x="170" y="480"/>
                    </a:lnTo>
                    <a:lnTo>
                      <a:pt x="138" y="482"/>
                    </a:lnTo>
                    <a:lnTo>
                      <a:pt x="98" y="484"/>
                    </a:lnTo>
                    <a:lnTo>
                      <a:pt x="52" y="484"/>
                    </a:lnTo>
                    <a:lnTo>
                      <a:pt x="0" y="482"/>
                    </a:lnTo>
                    <a:lnTo>
                      <a:pt x="0" y="482"/>
                    </a:lnTo>
                    <a:lnTo>
                      <a:pt x="16" y="530"/>
                    </a:lnTo>
                    <a:lnTo>
                      <a:pt x="34" y="576"/>
                    </a:lnTo>
                    <a:lnTo>
                      <a:pt x="52" y="620"/>
                    </a:lnTo>
                    <a:lnTo>
                      <a:pt x="70" y="664"/>
                    </a:lnTo>
                    <a:lnTo>
                      <a:pt x="90" y="706"/>
                    </a:lnTo>
                    <a:lnTo>
                      <a:pt x="110" y="746"/>
                    </a:lnTo>
                    <a:lnTo>
                      <a:pt x="132" y="784"/>
                    </a:lnTo>
                    <a:lnTo>
                      <a:pt x="154" y="822"/>
                    </a:lnTo>
                    <a:lnTo>
                      <a:pt x="176" y="856"/>
                    </a:lnTo>
                    <a:lnTo>
                      <a:pt x="198" y="890"/>
                    </a:lnTo>
                    <a:lnTo>
                      <a:pt x="222" y="922"/>
                    </a:lnTo>
                    <a:lnTo>
                      <a:pt x="246" y="952"/>
                    </a:lnTo>
                    <a:lnTo>
                      <a:pt x="272" y="980"/>
                    </a:lnTo>
                    <a:lnTo>
                      <a:pt x="298" y="1008"/>
                    </a:lnTo>
                    <a:lnTo>
                      <a:pt x="322" y="1032"/>
                    </a:lnTo>
                    <a:lnTo>
                      <a:pt x="348" y="1056"/>
                    </a:lnTo>
                    <a:lnTo>
                      <a:pt x="376" y="1076"/>
                    </a:lnTo>
                    <a:lnTo>
                      <a:pt x="402" y="1096"/>
                    </a:lnTo>
                    <a:lnTo>
                      <a:pt x="430" y="1114"/>
                    </a:lnTo>
                    <a:lnTo>
                      <a:pt x="456" y="1130"/>
                    </a:lnTo>
                    <a:lnTo>
                      <a:pt x="484" y="1144"/>
                    </a:lnTo>
                    <a:lnTo>
                      <a:pt x="512" y="1156"/>
                    </a:lnTo>
                    <a:lnTo>
                      <a:pt x="540" y="1166"/>
                    </a:lnTo>
                    <a:lnTo>
                      <a:pt x="568" y="1176"/>
                    </a:lnTo>
                    <a:lnTo>
                      <a:pt x="596" y="1182"/>
                    </a:lnTo>
                    <a:lnTo>
                      <a:pt x="624" y="1186"/>
                    </a:lnTo>
                    <a:lnTo>
                      <a:pt x="652" y="1190"/>
                    </a:lnTo>
                    <a:lnTo>
                      <a:pt x="680" y="1190"/>
                    </a:lnTo>
                    <a:lnTo>
                      <a:pt x="708" y="1188"/>
                    </a:lnTo>
                    <a:lnTo>
                      <a:pt x="736" y="1186"/>
                    </a:lnTo>
                    <a:lnTo>
                      <a:pt x="764" y="1180"/>
                    </a:lnTo>
                    <a:lnTo>
                      <a:pt x="792" y="1174"/>
                    </a:lnTo>
                    <a:lnTo>
                      <a:pt x="792" y="1174"/>
                    </a:lnTo>
                    <a:lnTo>
                      <a:pt x="850" y="1154"/>
                    </a:lnTo>
                    <a:lnTo>
                      <a:pt x="900" y="1136"/>
                    </a:lnTo>
                    <a:lnTo>
                      <a:pt x="900" y="1136"/>
                    </a:lnTo>
                    <a:lnTo>
                      <a:pt x="936" y="1122"/>
                    </a:lnTo>
                    <a:lnTo>
                      <a:pt x="970" y="1106"/>
                    </a:lnTo>
                    <a:lnTo>
                      <a:pt x="998" y="1092"/>
                    </a:lnTo>
                    <a:lnTo>
                      <a:pt x="1024" y="1078"/>
                    </a:lnTo>
                    <a:lnTo>
                      <a:pt x="1046" y="1064"/>
                    </a:lnTo>
                    <a:lnTo>
                      <a:pt x="1066" y="1052"/>
                    </a:lnTo>
                    <a:lnTo>
                      <a:pt x="1096" y="1026"/>
                    </a:lnTo>
                    <a:lnTo>
                      <a:pt x="1096" y="1026"/>
                    </a:lnTo>
                    <a:lnTo>
                      <a:pt x="1112" y="1040"/>
                    </a:lnTo>
                    <a:lnTo>
                      <a:pt x="1132" y="1054"/>
                    </a:lnTo>
                    <a:lnTo>
                      <a:pt x="1154" y="1070"/>
                    </a:lnTo>
                    <a:lnTo>
                      <a:pt x="1182" y="1086"/>
                    </a:lnTo>
                    <a:lnTo>
                      <a:pt x="1182" y="1086"/>
                    </a:lnTo>
                    <a:lnTo>
                      <a:pt x="1222" y="1106"/>
                    </a:lnTo>
                    <a:lnTo>
                      <a:pt x="1272" y="1128"/>
                    </a:lnTo>
                    <a:lnTo>
                      <a:pt x="1332" y="1152"/>
                    </a:lnTo>
                    <a:lnTo>
                      <a:pt x="1402" y="1174"/>
                    </a:lnTo>
                    <a:lnTo>
                      <a:pt x="1402" y="1174"/>
                    </a:lnTo>
                    <a:lnTo>
                      <a:pt x="1422" y="1180"/>
                    </a:lnTo>
                    <a:lnTo>
                      <a:pt x="1444" y="1184"/>
                    </a:lnTo>
                    <a:lnTo>
                      <a:pt x="1444" y="1184"/>
                    </a:lnTo>
                    <a:lnTo>
                      <a:pt x="1484" y="1188"/>
                    </a:lnTo>
                    <a:lnTo>
                      <a:pt x="1484" y="1188"/>
                    </a:lnTo>
                    <a:lnTo>
                      <a:pt x="1520" y="1190"/>
                    </a:lnTo>
                    <a:lnTo>
                      <a:pt x="1556" y="1188"/>
                    </a:lnTo>
                    <a:lnTo>
                      <a:pt x="1590" y="1182"/>
                    </a:lnTo>
                    <a:lnTo>
                      <a:pt x="1626" y="1174"/>
                    </a:lnTo>
                    <a:lnTo>
                      <a:pt x="1662" y="1164"/>
                    </a:lnTo>
                    <a:lnTo>
                      <a:pt x="1698" y="1150"/>
                    </a:lnTo>
                    <a:lnTo>
                      <a:pt x="1732" y="1132"/>
                    </a:lnTo>
                    <a:lnTo>
                      <a:pt x="1768" y="1112"/>
                    </a:lnTo>
                  </a:path>
                </a:pathLst>
              </a:custGeom>
              <a:noFill/>
              <a:ln w="635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7" name="TextBox 26"/>
            <p:cNvSpPr txBox="1"/>
            <p:nvPr/>
          </p:nvSpPr>
          <p:spPr>
            <a:xfrm rot="19384175">
              <a:off x="8578847" y="1336699"/>
              <a:ext cx="1557538" cy="568530"/>
            </a:xfrm>
            <a:prstGeom prst="rect">
              <a:avLst/>
            </a:prstGeom>
            <a:noFill/>
          </p:spPr>
          <p:txBody>
            <a:bodyPr wrap="square" lIns="91440" tIns="45720" rIns="91440" bIns="45720" rtlCol="0" anchor="t">
              <a:spAutoFit/>
            </a:bodyPr>
            <a:lstStyle/>
            <a:p>
              <a:pPr algn="ctr"/>
              <a:r>
                <a:rPr lang="en-US" sz="3200" b="1">
                  <a:solidFill>
                    <a:srgbClr val="FFFF00"/>
                  </a:solidFill>
                  <a:cs typeface="Calibri"/>
                </a:rPr>
                <a:t>ELAC</a:t>
              </a:r>
            </a:p>
          </p:txBody>
        </p:sp>
      </p:grpSp>
      <p:sp>
        <p:nvSpPr>
          <p:cNvPr id="15" name="TextBox 14">
            <a:extLst>
              <a:ext uri="{FF2B5EF4-FFF2-40B4-BE49-F238E27FC236}">
                <a16:creationId xmlns:a16="http://schemas.microsoft.com/office/drawing/2014/main" id="{5F34F649-9AF3-4E86-B927-55668EB87579}"/>
              </a:ext>
            </a:extLst>
          </p:cNvPr>
          <p:cNvSpPr txBox="1"/>
          <p:nvPr/>
        </p:nvSpPr>
        <p:spPr>
          <a:xfrm rot="19185797">
            <a:off x="4313709" y="1482278"/>
            <a:ext cx="2277853" cy="707886"/>
          </a:xfrm>
          <a:prstGeom prst="rect">
            <a:avLst/>
          </a:prstGeom>
          <a:noFill/>
        </p:spPr>
        <p:txBody>
          <a:bodyPr wrap="square" rtlCol="0">
            <a:spAutoFit/>
          </a:bodyPr>
          <a:lstStyle/>
          <a:p>
            <a:pPr algn="ctr"/>
            <a:r>
              <a:rPr lang="en-US" sz="2000" b="1">
                <a:solidFill>
                  <a:srgbClr val="FFFF00"/>
                </a:solidFill>
                <a:latin typeface="Poppins" panose="00000500000000000000" pitchFamily="2" charset="0"/>
                <a:cs typeface="Poppins" panose="00000500000000000000" pitchFamily="2" charset="0"/>
              </a:rPr>
              <a:t>Activity</a:t>
            </a:r>
          </a:p>
          <a:p>
            <a:pPr algn="ctr"/>
            <a:r>
              <a:rPr lang="es-MX" sz="2000" b="1">
                <a:solidFill>
                  <a:schemeClr val="bg1"/>
                </a:solidFill>
                <a:latin typeface="Poppins" panose="00000500000000000000" pitchFamily="2" charset="0"/>
                <a:cs typeface="Poppins" panose="00000500000000000000" pitchFamily="2" charset="0"/>
              </a:rPr>
              <a:t>Actividad</a:t>
            </a:r>
            <a:endParaRPr lang="es-MX" sz="2000">
              <a:solidFill>
                <a:schemeClr val="bg1"/>
              </a:solidFill>
              <a:latin typeface="Poppins" panose="00000500000000000000" pitchFamily="2" charset="0"/>
              <a:cs typeface="Poppins" panose="00000500000000000000" pitchFamily="2" charset="0"/>
            </a:endParaRPr>
          </a:p>
        </p:txBody>
      </p:sp>
      <p:sp>
        <p:nvSpPr>
          <p:cNvPr id="3" name="Slide Number Placeholder 2">
            <a:extLst>
              <a:ext uri="{FF2B5EF4-FFF2-40B4-BE49-F238E27FC236}">
                <a16:creationId xmlns:a16="http://schemas.microsoft.com/office/drawing/2014/main" id="{886B1A27-052C-4BA4-8F6E-2B18DEC7CE93}"/>
              </a:ext>
            </a:extLst>
          </p:cNvPr>
          <p:cNvSpPr>
            <a:spLocks noGrp="1"/>
          </p:cNvSpPr>
          <p:nvPr>
            <p:ph type="sldNum" sz="quarter" idx="12"/>
          </p:nvPr>
        </p:nvSpPr>
        <p:spPr/>
        <p:txBody>
          <a:bodyPr/>
          <a:lstStyle/>
          <a:p>
            <a:fld id="{ADAD750B-947C-400E-B8CE-3DD0E804B3D6}" type="slidenum">
              <a:rPr lang="en-US" dirty="0" smtClean="0"/>
              <a:t>12</a:t>
            </a:fld>
            <a:endParaRPr lang="en-US"/>
          </a:p>
        </p:txBody>
      </p:sp>
      <p:sp>
        <p:nvSpPr>
          <p:cNvPr id="2" name="TextBox 1">
            <a:extLst>
              <a:ext uri="{FF2B5EF4-FFF2-40B4-BE49-F238E27FC236}">
                <a16:creationId xmlns:a16="http://schemas.microsoft.com/office/drawing/2014/main" id="{BA031A8C-E2A7-F755-59BF-F70C93FCB439}"/>
              </a:ext>
            </a:extLst>
          </p:cNvPr>
          <p:cNvSpPr txBox="1"/>
          <p:nvPr/>
        </p:nvSpPr>
        <p:spPr>
          <a:xfrm>
            <a:off x="1946618" y="2701807"/>
            <a:ext cx="44653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Poppins"/>
                <a:cs typeface="Calibri"/>
              </a:rPr>
              <a:t>In the chat, write one function or responsibility of the ELAC.</a:t>
            </a:r>
            <a:endParaRPr lang="en-US" sz="2400" b="1">
              <a:solidFill>
                <a:schemeClr val="bg1"/>
              </a:solidFill>
              <a:latin typeface="Poppins"/>
              <a:cs typeface="Poppins"/>
            </a:endParaRPr>
          </a:p>
        </p:txBody>
      </p:sp>
      <p:sp>
        <p:nvSpPr>
          <p:cNvPr id="4" name="TextBox 3">
            <a:extLst>
              <a:ext uri="{FF2B5EF4-FFF2-40B4-BE49-F238E27FC236}">
                <a16:creationId xmlns:a16="http://schemas.microsoft.com/office/drawing/2014/main" id="{B46D11D1-A0A4-6002-3535-C3F073CBA9F9}"/>
              </a:ext>
            </a:extLst>
          </p:cNvPr>
          <p:cNvSpPr txBox="1"/>
          <p:nvPr/>
        </p:nvSpPr>
        <p:spPr>
          <a:xfrm>
            <a:off x="1946617" y="4944674"/>
            <a:ext cx="44653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bg1"/>
                </a:solidFill>
                <a:latin typeface="Poppins"/>
                <a:cs typeface="Calibri"/>
              </a:rPr>
              <a:t>Favor de </a:t>
            </a:r>
            <a:r>
              <a:rPr lang="en-US" sz="2400" b="1" dirty="0" err="1">
                <a:solidFill>
                  <a:schemeClr val="bg1"/>
                </a:solidFill>
                <a:latin typeface="Poppins"/>
                <a:cs typeface="Calibri"/>
              </a:rPr>
              <a:t>escribir</a:t>
            </a:r>
            <a:r>
              <a:rPr lang="en-US" sz="2400" b="1" dirty="0">
                <a:solidFill>
                  <a:schemeClr val="bg1"/>
                </a:solidFill>
                <a:latin typeface="Poppins"/>
                <a:cs typeface="Calibri"/>
              </a:rPr>
              <a:t> </a:t>
            </a:r>
            <a:r>
              <a:rPr lang="en-US" sz="2400" b="1" dirty="0" err="1">
                <a:solidFill>
                  <a:schemeClr val="bg1"/>
                </a:solidFill>
                <a:latin typeface="Poppins"/>
                <a:cs typeface="Calibri"/>
              </a:rPr>
              <a:t>en</a:t>
            </a:r>
            <a:r>
              <a:rPr lang="en-US" sz="2400" b="1" dirty="0">
                <a:solidFill>
                  <a:schemeClr val="bg1"/>
                </a:solidFill>
                <a:latin typeface="Poppins"/>
                <a:cs typeface="Calibri"/>
              </a:rPr>
              <a:t> </a:t>
            </a:r>
            <a:r>
              <a:rPr lang="en-US" sz="2400" b="1" dirty="0" err="1">
                <a:solidFill>
                  <a:schemeClr val="bg1"/>
                </a:solidFill>
                <a:latin typeface="Poppins"/>
                <a:cs typeface="Calibri"/>
              </a:rPr>
              <a:t>el</a:t>
            </a:r>
            <a:r>
              <a:rPr lang="en-US" sz="2400" b="1" dirty="0">
                <a:solidFill>
                  <a:schemeClr val="bg1"/>
                </a:solidFill>
                <a:latin typeface="Poppins"/>
                <a:cs typeface="Calibri"/>
              </a:rPr>
              <a:t> chat, </a:t>
            </a:r>
            <a:r>
              <a:rPr lang="en-US" sz="2400" b="1" dirty="0" err="1">
                <a:solidFill>
                  <a:schemeClr val="bg1"/>
                </a:solidFill>
                <a:latin typeface="Poppins"/>
                <a:cs typeface="Calibri"/>
              </a:rPr>
              <a:t>una</a:t>
            </a:r>
            <a:r>
              <a:rPr lang="en-US" sz="2400" b="1" dirty="0">
                <a:solidFill>
                  <a:schemeClr val="bg1"/>
                </a:solidFill>
                <a:latin typeface="Poppins"/>
                <a:cs typeface="Calibri"/>
              </a:rPr>
              <a:t> </a:t>
            </a:r>
            <a:r>
              <a:rPr lang="en-US" sz="2400" b="1" dirty="0" err="1">
                <a:solidFill>
                  <a:schemeClr val="bg1"/>
                </a:solidFill>
                <a:latin typeface="Poppins"/>
                <a:cs typeface="Calibri"/>
              </a:rPr>
              <a:t>función</a:t>
            </a:r>
            <a:r>
              <a:rPr lang="en-US" sz="2400" b="1" dirty="0">
                <a:solidFill>
                  <a:schemeClr val="bg1"/>
                </a:solidFill>
                <a:latin typeface="Poppins"/>
                <a:cs typeface="Calibri"/>
              </a:rPr>
              <a:t> o </a:t>
            </a:r>
            <a:r>
              <a:rPr lang="en-US" sz="2400" b="1" dirty="0" err="1">
                <a:solidFill>
                  <a:schemeClr val="bg1"/>
                </a:solidFill>
                <a:latin typeface="Poppins"/>
                <a:cs typeface="Calibri"/>
              </a:rPr>
              <a:t>responsabilidad</a:t>
            </a:r>
            <a:r>
              <a:rPr lang="en-US" sz="2400" b="1" dirty="0">
                <a:solidFill>
                  <a:schemeClr val="bg1"/>
                </a:solidFill>
                <a:latin typeface="Poppins"/>
                <a:cs typeface="Calibri"/>
              </a:rPr>
              <a:t> de ELAC.</a:t>
            </a:r>
            <a:endParaRPr lang="en-US" sz="2400" b="1" dirty="0">
              <a:solidFill>
                <a:schemeClr val="bg1"/>
              </a:solidFill>
              <a:latin typeface="Poppins"/>
              <a:cs typeface="Poppins"/>
            </a:endParaRPr>
          </a:p>
        </p:txBody>
      </p:sp>
    </p:spTree>
    <p:extLst>
      <p:ext uri="{BB962C8B-B14F-4D97-AF65-F5344CB8AC3E}">
        <p14:creationId xmlns:p14="http://schemas.microsoft.com/office/powerpoint/2010/main" val="520933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520248" y="373486"/>
            <a:ext cx="5401340" cy="830997"/>
          </a:xfrm>
          <a:prstGeom prst="rect">
            <a:avLst/>
          </a:prstGeom>
          <a:noFill/>
        </p:spPr>
        <p:txBody>
          <a:bodyPr wrap="square" rtlCol="0">
            <a:spAutoFit/>
          </a:bodyPr>
          <a:lstStyle/>
          <a:p>
            <a:pPr algn="ctr"/>
            <a:r>
              <a:rPr lang="en-US" sz="2400" b="1" dirty="0">
                <a:solidFill>
                  <a:schemeClr val="tx1">
                    <a:lumMod val="75000"/>
                    <a:lumOff val="25000"/>
                  </a:schemeClr>
                </a:solidFill>
                <a:latin typeface="Poppins" panose="00000500000000000000" pitchFamily="2" charset="0"/>
                <a:cs typeface="Poppins" panose="00000500000000000000" pitchFamily="2" charset="0"/>
              </a:rPr>
              <a:t>What guides the English Learner Advisory Committee?</a:t>
            </a:r>
            <a:endParaRPr lang="en-US" sz="2400" dirty="0">
              <a:solidFill>
                <a:schemeClr val="tx1">
                  <a:lumMod val="75000"/>
                  <a:lumOff val="25000"/>
                </a:schemeClr>
              </a:solidFill>
              <a:latin typeface="Poppins" panose="00000500000000000000" pitchFamily="2" charset="0"/>
              <a:cs typeface="Poppins" panose="00000500000000000000" pitchFamily="2" charset="0"/>
            </a:endParaRPr>
          </a:p>
        </p:txBody>
      </p:sp>
      <p:sp>
        <p:nvSpPr>
          <p:cNvPr id="24" name="TextBox 23"/>
          <p:cNvSpPr txBox="1"/>
          <p:nvPr/>
        </p:nvSpPr>
        <p:spPr>
          <a:xfrm>
            <a:off x="6741414" y="373486"/>
            <a:ext cx="4813911" cy="830997"/>
          </a:xfrm>
          <a:prstGeom prst="rect">
            <a:avLst/>
          </a:prstGeom>
          <a:noFill/>
        </p:spPr>
        <p:txBody>
          <a:bodyPr wrap="square" lIns="91440" tIns="45720" rIns="91440" bIns="45720" rtlCol="0" anchor="t">
            <a:spAutoFit/>
          </a:bodyPr>
          <a:lstStyle/>
          <a:p>
            <a:pPr algn="ctr"/>
            <a:r>
              <a:rPr lang="es-MX" sz="2400" b="1" dirty="0">
                <a:solidFill>
                  <a:srgbClr val="0070C0"/>
                </a:solidFill>
                <a:latin typeface="Poppins"/>
                <a:cs typeface="Poppins"/>
              </a:rPr>
              <a:t>¿ Qué guía al Comité Asesor para Aprendices de Inglés</a:t>
            </a:r>
            <a:r>
              <a:rPr lang="en-US" sz="2400" b="1" dirty="0">
                <a:solidFill>
                  <a:srgbClr val="0070C0"/>
                </a:solidFill>
                <a:latin typeface="Poppins"/>
                <a:cs typeface="Poppins"/>
              </a:rPr>
              <a:t>?</a:t>
            </a:r>
            <a:endParaRPr lang="en-US" sz="2400" dirty="0">
              <a:solidFill>
                <a:srgbClr val="0070C0"/>
              </a:solidFill>
              <a:latin typeface="Poppins"/>
              <a:cs typeface="Poppins"/>
            </a:endParaRPr>
          </a:p>
        </p:txBody>
      </p:sp>
      <p:grpSp>
        <p:nvGrpSpPr>
          <p:cNvPr id="5" name="Group 4">
            <a:extLst>
              <a:ext uri="{FF2B5EF4-FFF2-40B4-BE49-F238E27FC236}">
                <a16:creationId xmlns:a16="http://schemas.microsoft.com/office/drawing/2014/main" id="{DA48982E-35F0-40D5-970F-684E813917E6}"/>
              </a:ext>
            </a:extLst>
          </p:cNvPr>
          <p:cNvGrpSpPr/>
          <p:nvPr/>
        </p:nvGrpSpPr>
        <p:grpSpPr>
          <a:xfrm>
            <a:off x="8292868" y="2511051"/>
            <a:ext cx="3381154" cy="3655834"/>
            <a:chOff x="8834709" y="1286539"/>
            <a:chExt cx="3222611" cy="3671772"/>
          </a:xfrm>
        </p:grpSpPr>
        <p:grpSp>
          <p:nvGrpSpPr>
            <p:cNvPr id="2" name="Group 1">
              <a:extLst>
                <a:ext uri="{FF2B5EF4-FFF2-40B4-BE49-F238E27FC236}">
                  <a16:creationId xmlns:a16="http://schemas.microsoft.com/office/drawing/2014/main" id="{BAEBC090-37E6-4168-B236-E2452A7853BE}"/>
                </a:ext>
              </a:extLst>
            </p:cNvPr>
            <p:cNvGrpSpPr/>
            <p:nvPr/>
          </p:nvGrpSpPr>
          <p:grpSpPr>
            <a:xfrm>
              <a:off x="8834709" y="1287120"/>
              <a:ext cx="3109480" cy="3671191"/>
              <a:chOff x="8834709" y="1287120"/>
              <a:chExt cx="3109480" cy="3671191"/>
            </a:xfrm>
          </p:grpSpPr>
          <p:grpSp>
            <p:nvGrpSpPr>
              <p:cNvPr id="108" name="Group 107"/>
              <p:cNvGrpSpPr/>
              <p:nvPr/>
            </p:nvGrpSpPr>
            <p:grpSpPr>
              <a:xfrm>
                <a:off x="8834709" y="1287120"/>
                <a:ext cx="3109480" cy="3671191"/>
                <a:chOff x="1826058" y="2336819"/>
                <a:chExt cx="2927642" cy="3456506"/>
              </a:xfrm>
            </p:grpSpPr>
            <p:sp>
              <p:nvSpPr>
                <p:cNvPr id="109" name="Freeform 46"/>
                <p:cNvSpPr>
                  <a:spLocks/>
                </p:cNvSpPr>
                <p:nvPr/>
              </p:nvSpPr>
              <p:spPr bwMode="auto">
                <a:xfrm>
                  <a:off x="1826058" y="3307191"/>
                  <a:ext cx="2832021"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47"/>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3" name="TextBox 112"/>
              <p:cNvSpPr txBox="1"/>
              <p:nvPr/>
            </p:nvSpPr>
            <p:spPr>
              <a:xfrm>
                <a:off x="9125438" y="2924278"/>
                <a:ext cx="2532787" cy="461665"/>
              </a:xfrm>
              <a:prstGeom prst="rect">
                <a:avLst/>
              </a:prstGeom>
              <a:noFill/>
            </p:spPr>
            <p:txBody>
              <a:bodyPr wrap="square" rtlCol="0">
                <a:spAutoFit/>
              </a:bodyPr>
              <a:lstStyle/>
              <a:p>
                <a:pPr algn="ctr"/>
                <a:r>
                  <a:rPr lang="en-US" sz="2400" b="1">
                    <a:solidFill>
                      <a:srgbClr val="FFFF00"/>
                    </a:solidFill>
                    <a:latin typeface="Poppins" panose="00000500000000000000" pitchFamily="2" charset="0"/>
                    <a:cs typeface="Poppins" panose="00000500000000000000" pitchFamily="2" charset="0"/>
                  </a:rPr>
                  <a:t>ELAC Bylaws</a:t>
                </a:r>
                <a:endParaRPr lang="en-US" sz="2400">
                  <a:solidFill>
                    <a:srgbClr val="FFFF00"/>
                  </a:solidFill>
                  <a:latin typeface="Poppins" panose="00000500000000000000" pitchFamily="2" charset="0"/>
                  <a:cs typeface="Poppins" panose="00000500000000000000" pitchFamily="2" charset="0"/>
                </a:endParaRPr>
              </a:p>
            </p:txBody>
          </p:sp>
          <p:sp>
            <p:nvSpPr>
              <p:cNvPr id="22" name="TextBox 21"/>
              <p:cNvSpPr txBox="1"/>
              <p:nvPr/>
            </p:nvSpPr>
            <p:spPr>
              <a:xfrm>
                <a:off x="8911999" y="3654896"/>
                <a:ext cx="2986872" cy="834620"/>
              </a:xfrm>
              <a:prstGeom prst="rect">
                <a:avLst/>
              </a:prstGeom>
              <a:noFill/>
            </p:spPr>
            <p:txBody>
              <a:bodyPr wrap="square" rtlCol="0">
                <a:spAutoFit/>
              </a:bodyPr>
              <a:lstStyle/>
              <a:p>
                <a:pPr algn="ctr"/>
                <a:r>
                  <a:rPr lang="es-MX" sz="2400" b="1">
                    <a:solidFill>
                      <a:schemeClr val="bg1"/>
                    </a:solidFill>
                    <a:latin typeface="Poppins" panose="00000500000000000000" pitchFamily="2" charset="0"/>
                    <a:cs typeface="Poppins" panose="00000500000000000000" pitchFamily="2" charset="0"/>
                  </a:rPr>
                  <a:t>Estatutos de ELAC</a:t>
                </a:r>
                <a:endParaRPr lang="es-MX" sz="2400">
                  <a:solidFill>
                    <a:schemeClr val="bg1"/>
                  </a:solidFill>
                  <a:latin typeface="Poppins" panose="00000500000000000000" pitchFamily="2" charset="0"/>
                  <a:cs typeface="Poppins" panose="00000500000000000000" pitchFamily="2" charset="0"/>
                </a:endParaRPr>
              </a:p>
            </p:txBody>
          </p:sp>
        </p:grpSp>
        <p:sp>
          <p:nvSpPr>
            <p:cNvPr id="25" name="Freeform 47">
              <a:extLst>
                <a:ext uri="{FF2B5EF4-FFF2-40B4-BE49-F238E27FC236}">
                  <a16:creationId xmlns:a16="http://schemas.microsoft.com/office/drawing/2014/main" id="{C04046CB-7170-4CA5-AFEF-673CA2F246B5}"/>
                </a:ext>
              </a:extLst>
            </p:cNvPr>
            <p:cNvSpPr>
              <a:spLocks/>
            </p:cNvSpPr>
            <p:nvPr/>
          </p:nvSpPr>
          <p:spPr bwMode="auto">
            <a:xfrm>
              <a:off x="9856381" y="1286539"/>
              <a:ext cx="2200939" cy="1286540"/>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Group 5">
            <a:extLst>
              <a:ext uri="{FF2B5EF4-FFF2-40B4-BE49-F238E27FC236}">
                <a16:creationId xmlns:a16="http://schemas.microsoft.com/office/drawing/2014/main" id="{E836D6AF-4336-460C-974C-8F84F2B220E2}"/>
              </a:ext>
            </a:extLst>
          </p:cNvPr>
          <p:cNvGrpSpPr/>
          <p:nvPr/>
        </p:nvGrpSpPr>
        <p:grpSpPr>
          <a:xfrm>
            <a:off x="4302052" y="2648098"/>
            <a:ext cx="3604436" cy="3637277"/>
            <a:chOff x="4104994" y="2721935"/>
            <a:chExt cx="3454755" cy="3744033"/>
          </a:xfrm>
        </p:grpSpPr>
        <p:grpSp>
          <p:nvGrpSpPr>
            <p:cNvPr id="4" name="Group 3">
              <a:extLst>
                <a:ext uri="{FF2B5EF4-FFF2-40B4-BE49-F238E27FC236}">
                  <a16:creationId xmlns:a16="http://schemas.microsoft.com/office/drawing/2014/main" id="{2DD42087-3300-46DC-9510-E89C05205711}"/>
                </a:ext>
              </a:extLst>
            </p:cNvPr>
            <p:cNvGrpSpPr/>
            <p:nvPr/>
          </p:nvGrpSpPr>
          <p:grpSpPr>
            <a:xfrm>
              <a:off x="4104994" y="2794777"/>
              <a:ext cx="3359061" cy="3671191"/>
              <a:chOff x="4104994" y="2794777"/>
              <a:chExt cx="3359061" cy="3671191"/>
            </a:xfrm>
          </p:grpSpPr>
          <p:grpSp>
            <p:nvGrpSpPr>
              <p:cNvPr id="102" name="Group 101"/>
              <p:cNvGrpSpPr/>
              <p:nvPr/>
            </p:nvGrpSpPr>
            <p:grpSpPr>
              <a:xfrm>
                <a:off x="4296453" y="2794777"/>
                <a:ext cx="3109480" cy="3671191"/>
                <a:chOff x="1826058" y="2336819"/>
                <a:chExt cx="2927642" cy="3456506"/>
              </a:xfrm>
            </p:grpSpPr>
            <p:sp>
              <p:nvSpPr>
                <p:cNvPr id="103" name="Freeform 46"/>
                <p:cNvSpPr>
                  <a:spLocks/>
                </p:cNvSpPr>
                <p:nvPr/>
              </p:nvSpPr>
              <p:spPr bwMode="auto">
                <a:xfrm>
                  <a:off x="1826058" y="3307191"/>
                  <a:ext cx="2832021"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47"/>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1" name="TextBox 110"/>
              <p:cNvSpPr txBox="1"/>
              <p:nvPr/>
            </p:nvSpPr>
            <p:spPr>
              <a:xfrm>
                <a:off x="4357794" y="4318971"/>
                <a:ext cx="2904244" cy="461665"/>
              </a:xfrm>
              <a:prstGeom prst="rect">
                <a:avLst/>
              </a:prstGeom>
              <a:noFill/>
            </p:spPr>
            <p:txBody>
              <a:bodyPr wrap="square" rtlCol="0">
                <a:spAutoFit/>
              </a:bodyPr>
              <a:lstStyle/>
              <a:p>
                <a:pPr algn="ctr"/>
                <a:r>
                  <a:rPr lang="en-US" sz="2400" b="1">
                    <a:solidFill>
                      <a:srgbClr val="FFFF00"/>
                    </a:solidFill>
                    <a:latin typeface="Poppins" panose="00000500000000000000" pitchFamily="2" charset="0"/>
                    <a:cs typeface="Poppins" panose="00000500000000000000" pitchFamily="2" charset="0"/>
                  </a:rPr>
                  <a:t>District Bulletin</a:t>
                </a:r>
                <a:endParaRPr lang="en-US" sz="2400">
                  <a:solidFill>
                    <a:srgbClr val="FFFF00"/>
                  </a:solidFill>
                  <a:latin typeface="Poppins" panose="00000500000000000000" pitchFamily="2" charset="0"/>
                  <a:cs typeface="Poppins" panose="00000500000000000000" pitchFamily="2" charset="0"/>
                </a:endParaRPr>
              </a:p>
            </p:txBody>
          </p:sp>
          <p:sp>
            <p:nvSpPr>
              <p:cNvPr id="21" name="TextBox 20"/>
              <p:cNvSpPr txBox="1"/>
              <p:nvPr/>
            </p:nvSpPr>
            <p:spPr>
              <a:xfrm>
                <a:off x="4104994" y="5055922"/>
                <a:ext cx="3359061" cy="461665"/>
              </a:xfrm>
              <a:prstGeom prst="rect">
                <a:avLst/>
              </a:prstGeom>
              <a:noFill/>
            </p:spPr>
            <p:txBody>
              <a:bodyPr wrap="square" rtlCol="0">
                <a:spAutoFit/>
              </a:bodyPr>
              <a:lstStyle/>
              <a:p>
                <a:pPr algn="ctr"/>
                <a:r>
                  <a:rPr lang="es-MX" sz="2400" b="1">
                    <a:solidFill>
                      <a:schemeClr val="bg1"/>
                    </a:solidFill>
                    <a:latin typeface="Poppins" panose="00000500000000000000" pitchFamily="2" charset="0"/>
                    <a:cs typeface="Poppins" panose="00000500000000000000" pitchFamily="2" charset="0"/>
                  </a:rPr>
                  <a:t>Boletín del Distrito</a:t>
                </a:r>
                <a:endParaRPr lang="es-MX" sz="2400">
                  <a:solidFill>
                    <a:schemeClr val="bg1"/>
                  </a:solidFill>
                  <a:latin typeface="Poppins" panose="00000500000000000000" pitchFamily="2" charset="0"/>
                  <a:cs typeface="Poppins" panose="00000500000000000000" pitchFamily="2" charset="0"/>
                </a:endParaRPr>
              </a:p>
            </p:txBody>
          </p:sp>
        </p:grpSp>
        <p:sp>
          <p:nvSpPr>
            <p:cNvPr id="26" name="Freeform 47">
              <a:extLst>
                <a:ext uri="{FF2B5EF4-FFF2-40B4-BE49-F238E27FC236}">
                  <a16:creationId xmlns:a16="http://schemas.microsoft.com/office/drawing/2014/main" id="{4BB487CD-F8B3-4E84-ABC1-D0BBCA026E96}"/>
                </a:ext>
              </a:extLst>
            </p:cNvPr>
            <p:cNvSpPr>
              <a:spLocks/>
            </p:cNvSpPr>
            <p:nvPr/>
          </p:nvSpPr>
          <p:spPr bwMode="auto">
            <a:xfrm>
              <a:off x="5305648" y="2721935"/>
              <a:ext cx="2254101" cy="1350336"/>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6">
            <a:extLst>
              <a:ext uri="{FF2B5EF4-FFF2-40B4-BE49-F238E27FC236}">
                <a16:creationId xmlns:a16="http://schemas.microsoft.com/office/drawing/2014/main" id="{276B1468-18CF-443D-9433-ADC1C5B08EB0}"/>
              </a:ext>
            </a:extLst>
          </p:cNvPr>
          <p:cNvGrpSpPr/>
          <p:nvPr/>
        </p:nvGrpSpPr>
        <p:grpSpPr>
          <a:xfrm>
            <a:off x="552329" y="2498651"/>
            <a:ext cx="3296657" cy="3668234"/>
            <a:chOff x="446004" y="1329069"/>
            <a:chExt cx="3115903" cy="3731881"/>
          </a:xfrm>
        </p:grpSpPr>
        <p:grpSp>
          <p:nvGrpSpPr>
            <p:cNvPr id="241" name="Group 240"/>
            <p:cNvGrpSpPr/>
            <p:nvPr/>
          </p:nvGrpSpPr>
          <p:grpSpPr>
            <a:xfrm>
              <a:off x="446004" y="1389759"/>
              <a:ext cx="3109480" cy="3671191"/>
              <a:chOff x="1826058" y="2336819"/>
              <a:chExt cx="2927642" cy="3456506"/>
            </a:xfrm>
          </p:grpSpPr>
          <p:sp>
            <p:nvSpPr>
              <p:cNvPr id="242" name="Freeform 46"/>
              <p:cNvSpPr>
                <a:spLocks/>
              </p:cNvSpPr>
              <p:nvPr/>
            </p:nvSpPr>
            <p:spPr bwMode="auto">
              <a:xfrm>
                <a:off x="1826058" y="3307191"/>
                <a:ext cx="2832022"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Freeform 47"/>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6" name="TextBox 245"/>
            <p:cNvSpPr txBox="1"/>
            <p:nvPr/>
          </p:nvSpPr>
          <p:spPr>
            <a:xfrm>
              <a:off x="744547" y="2917461"/>
              <a:ext cx="2502433" cy="830997"/>
            </a:xfrm>
            <a:prstGeom prst="rect">
              <a:avLst/>
            </a:prstGeom>
            <a:noFill/>
          </p:spPr>
          <p:txBody>
            <a:bodyPr wrap="square" rtlCol="0">
              <a:spAutoFit/>
            </a:bodyPr>
            <a:lstStyle/>
            <a:p>
              <a:pPr algn="ctr"/>
              <a:r>
                <a:rPr lang="en-US" sz="2400" b="1">
                  <a:solidFill>
                    <a:srgbClr val="FFFF00"/>
                  </a:solidFill>
                  <a:latin typeface="Poppins" panose="00000500000000000000" pitchFamily="2" charset="0"/>
                  <a:cs typeface="Poppins" panose="00000500000000000000" pitchFamily="2" charset="0"/>
                </a:rPr>
                <a:t>State Requirements</a:t>
              </a:r>
              <a:endParaRPr lang="en-US" sz="2400">
                <a:solidFill>
                  <a:srgbClr val="FFFF00"/>
                </a:solidFill>
                <a:latin typeface="Poppins" panose="00000500000000000000" pitchFamily="2" charset="0"/>
                <a:cs typeface="Poppins" panose="00000500000000000000" pitchFamily="2" charset="0"/>
              </a:endParaRPr>
            </a:p>
          </p:txBody>
        </p:sp>
        <p:sp>
          <p:nvSpPr>
            <p:cNvPr id="20" name="TextBox 19"/>
            <p:cNvSpPr txBox="1"/>
            <p:nvPr/>
          </p:nvSpPr>
          <p:spPr>
            <a:xfrm>
              <a:off x="817789" y="3863880"/>
              <a:ext cx="2355952" cy="830997"/>
            </a:xfrm>
            <a:prstGeom prst="rect">
              <a:avLst/>
            </a:prstGeom>
            <a:noFill/>
          </p:spPr>
          <p:txBody>
            <a:bodyPr wrap="square" rtlCol="0">
              <a:spAutoFit/>
            </a:bodyPr>
            <a:lstStyle/>
            <a:p>
              <a:pPr algn="ctr"/>
              <a:r>
                <a:rPr lang="en-US" sz="2400" b="1" err="1">
                  <a:solidFill>
                    <a:schemeClr val="bg1"/>
                  </a:solidFill>
                  <a:latin typeface="Poppins" panose="00000500000000000000" pitchFamily="2" charset="0"/>
                  <a:cs typeface="Poppins" panose="00000500000000000000" pitchFamily="2" charset="0"/>
                </a:rPr>
                <a:t>Requisitos</a:t>
              </a:r>
              <a:r>
                <a:rPr lang="en-US" sz="2400" b="1">
                  <a:solidFill>
                    <a:schemeClr val="bg1"/>
                  </a:solidFill>
                  <a:latin typeface="Poppins" panose="00000500000000000000" pitchFamily="2" charset="0"/>
                  <a:cs typeface="Poppins" panose="00000500000000000000" pitchFamily="2" charset="0"/>
                </a:rPr>
                <a:t> </a:t>
              </a:r>
              <a:r>
                <a:rPr lang="en-US" sz="2400" b="1" err="1">
                  <a:solidFill>
                    <a:schemeClr val="bg1"/>
                  </a:solidFill>
                  <a:latin typeface="Poppins" panose="00000500000000000000" pitchFamily="2" charset="0"/>
                  <a:cs typeface="Poppins" panose="00000500000000000000" pitchFamily="2" charset="0"/>
                </a:rPr>
                <a:t>Estatales</a:t>
              </a:r>
              <a:endParaRPr lang="en-US" sz="2400">
                <a:solidFill>
                  <a:schemeClr val="bg1"/>
                </a:solidFill>
                <a:latin typeface="Poppins" panose="00000500000000000000" pitchFamily="2" charset="0"/>
                <a:cs typeface="Poppins" panose="00000500000000000000" pitchFamily="2" charset="0"/>
              </a:endParaRPr>
            </a:p>
          </p:txBody>
        </p:sp>
        <p:sp>
          <p:nvSpPr>
            <p:cNvPr id="27" name="Freeform 47">
              <a:extLst>
                <a:ext uri="{FF2B5EF4-FFF2-40B4-BE49-F238E27FC236}">
                  <a16:creationId xmlns:a16="http://schemas.microsoft.com/office/drawing/2014/main" id="{E73B8D58-D007-432A-ACA4-80A4B50AEDF1}"/>
                </a:ext>
              </a:extLst>
            </p:cNvPr>
            <p:cNvSpPr>
              <a:spLocks/>
            </p:cNvSpPr>
            <p:nvPr/>
          </p:nvSpPr>
          <p:spPr bwMode="auto">
            <a:xfrm>
              <a:off x="1482599" y="1329069"/>
              <a:ext cx="2079308" cy="1329071"/>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Slide Number Placeholder 7">
            <a:extLst>
              <a:ext uri="{FF2B5EF4-FFF2-40B4-BE49-F238E27FC236}">
                <a16:creationId xmlns:a16="http://schemas.microsoft.com/office/drawing/2014/main" id="{6D7C0238-5C64-4FDA-9A80-2119DFD666E1}"/>
              </a:ext>
            </a:extLst>
          </p:cNvPr>
          <p:cNvSpPr>
            <a:spLocks noGrp="1"/>
          </p:cNvSpPr>
          <p:nvPr>
            <p:ph type="sldNum" sz="quarter" idx="12"/>
          </p:nvPr>
        </p:nvSpPr>
        <p:spPr/>
        <p:txBody>
          <a:bodyPr/>
          <a:lstStyle/>
          <a:p>
            <a:fld id="{ADAD750B-947C-400E-B8CE-3DD0E804B3D6}" type="slidenum">
              <a:rPr lang="en-US" dirty="0" smtClean="0"/>
              <a:t>13</a:t>
            </a:fld>
            <a:endParaRPr lang="en-US"/>
          </a:p>
        </p:txBody>
      </p:sp>
      <p:pic>
        <p:nvPicPr>
          <p:cNvPr id="3" name="Picture 2" descr="A document with text on it&#10;&#10;Description automatically generated">
            <a:extLst>
              <a:ext uri="{FF2B5EF4-FFF2-40B4-BE49-F238E27FC236}">
                <a16:creationId xmlns:a16="http://schemas.microsoft.com/office/drawing/2014/main" id="{22007E32-5D01-D114-07D5-B6C10B0FF4AB}"/>
              </a:ext>
            </a:extLst>
          </p:cNvPr>
          <p:cNvPicPr>
            <a:picLocks noChangeAspect="1"/>
          </p:cNvPicPr>
          <p:nvPr/>
        </p:nvPicPr>
        <p:blipFill>
          <a:blip r:embed="rId3"/>
          <a:stretch>
            <a:fillRect/>
          </a:stretch>
        </p:blipFill>
        <p:spPr>
          <a:xfrm>
            <a:off x="8011049" y="2134113"/>
            <a:ext cx="1363838" cy="1780624"/>
          </a:xfrm>
          <a:prstGeom prst="rect">
            <a:avLst/>
          </a:prstGeom>
          <a:ln>
            <a:noFill/>
          </a:ln>
          <a:effectLst>
            <a:outerShdw blurRad="292100" dist="139700" dir="2700000" algn="tl" rotWithShape="0">
              <a:srgbClr val="333333">
                <a:alpha val="65000"/>
              </a:srgbClr>
            </a:outerShdw>
          </a:effectLst>
        </p:spPr>
      </p:pic>
      <p:pic>
        <p:nvPicPr>
          <p:cNvPr id="10" name="Picture 9" descr="A document with text and a green box&#10;&#10;Description automatically generated">
            <a:extLst>
              <a:ext uri="{FF2B5EF4-FFF2-40B4-BE49-F238E27FC236}">
                <a16:creationId xmlns:a16="http://schemas.microsoft.com/office/drawing/2014/main" id="{21E19F34-1304-9916-AFCB-BB4CC5DCE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0632" y="2134115"/>
            <a:ext cx="1402097" cy="18600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174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anim calcmode="lin" valueType="num">
                                      <p:cBhvr>
                                        <p:cTn id="14" dur="2000" fill="hold"/>
                                        <p:tgtEl>
                                          <p:spTgt spid="6"/>
                                        </p:tgtEl>
                                        <p:attrNameLst>
                                          <p:attrName>ppt_w</p:attrName>
                                        </p:attrNameLst>
                                      </p:cBhvr>
                                      <p:tavLst>
                                        <p:tav tm="0" fmla="#ppt_w*sin(2.5*pi*$)">
                                          <p:val>
                                            <p:fltVal val="0"/>
                                          </p:val>
                                        </p:tav>
                                        <p:tav tm="100000">
                                          <p:val>
                                            <p:fltVal val="1"/>
                                          </p:val>
                                        </p:tav>
                                      </p:tavLst>
                                    </p:anim>
                                    <p:anim calcmode="lin" valueType="num">
                                      <p:cBhvr>
                                        <p:cTn id="15"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93305"/>
            <a:ext cx="4080115" cy="1015663"/>
          </a:xfrm>
          <a:prstGeom prst="rect">
            <a:avLst/>
          </a:prstGeom>
          <a:noFill/>
        </p:spPr>
        <p:txBody>
          <a:bodyPr wrap="square" rtlCol="0">
            <a:spAutoFit/>
          </a:bodyPr>
          <a:lstStyle/>
          <a:p>
            <a:pPr algn="ctr"/>
            <a:r>
              <a:rPr lang="en-US" sz="2000" b="1" dirty="0">
                <a:solidFill>
                  <a:srgbClr val="FF0000"/>
                </a:solidFill>
                <a:latin typeface="Poppins" panose="00000500000000000000" pitchFamily="2" charset="0"/>
                <a:cs typeface="Poppins" panose="00000500000000000000" pitchFamily="2" charset="0"/>
              </a:rPr>
              <a:t>State Requirement</a:t>
            </a:r>
          </a:p>
          <a:p>
            <a:pPr algn="ctr"/>
            <a:r>
              <a:rPr lang="en-US" sz="2000" b="1" dirty="0">
                <a:solidFill>
                  <a:schemeClr val="tx1">
                    <a:lumMod val="75000"/>
                    <a:lumOff val="25000"/>
                  </a:schemeClr>
                </a:solidFill>
                <a:latin typeface="Poppins" panose="00000500000000000000" pitchFamily="2" charset="0"/>
                <a:cs typeface="Poppins" panose="00000500000000000000" pitchFamily="2" charset="0"/>
              </a:rPr>
              <a:t>What is the purpose of the District Bulletin?</a:t>
            </a:r>
            <a:endParaRPr lang="en-US" sz="2000" dirty="0">
              <a:solidFill>
                <a:schemeClr val="tx1">
                  <a:lumMod val="75000"/>
                  <a:lumOff val="25000"/>
                </a:schemeClr>
              </a:solidFill>
              <a:latin typeface="Poppins" panose="00000500000000000000" pitchFamily="2" charset="0"/>
              <a:cs typeface="Poppins" panose="00000500000000000000" pitchFamily="2" charset="0"/>
            </a:endParaRPr>
          </a:p>
        </p:txBody>
      </p:sp>
      <p:sp>
        <p:nvSpPr>
          <p:cNvPr id="26" name="TextBox 25"/>
          <p:cNvSpPr txBox="1"/>
          <p:nvPr/>
        </p:nvSpPr>
        <p:spPr>
          <a:xfrm>
            <a:off x="8044894" y="293305"/>
            <a:ext cx="3997841" cy="1384995"/>
          </a:xfrm>
          <a:prstGeom prst="rect">
            <a:avLst/>
          </a:prstGeom>
          <a:noFill/>
        </p:spPr>
        <p:txBody>
          <a:bodyPr wrap="square" lIns="91440" tIns="45720" rIns="91440" bIns="45720" rtlCol="0" anchor="t">
            <a:spAutoFit/>
          </a:bodyPr>
          <a:lstStyle/>
          <a:p>
            <a:r>
              <a:rPr lang="es-MX" sz="2000" b="1" dirty="0">
                <a:solidFill>
                  <a:srgbClr val="FF0000"/>
                </a:solidFill>
                <a:latin typeface="Poppins"/>
                <a:cs typeface="Poppins"/>
              </a:rPr>
              <a:t>Requisitos del estado</a:t>
            </a:r>
          </a:p>
          <a:p>
            <a:r>
              <a:rPr lang="es-MX" sz="2400" b="1" dirty="0">
                <a:solidFill>
                  <a:srgbClr val="0070C0"/>
                </a:solidFill>
                <a:latin typeface="Poppins"/>
                <a:cs typeface="Poppins"/>
              </a:rPr>
              <a:t>¿ </a:t>
            </a:r>
            <a:r>
              <a:rPr lang="es-MX" sz="2000" b="1" dirty="0">
                <a:solidFill>
                  <a:srgbClr val="0070C0"/>
                </a:solidFill>
                <a:latin typeface="Poppins"/>
                <a:cs typeface="Poppins"/>
              </a:rPr>
              <a:t>Cuál es el propósito de la política del distrito</a:t>
            </a:r>
            <a:r>
              <a:rPr lang="en-US" sz="2000" b="1" dirty="0">
                <a:solidFill>
                  <a:srgbClr val="0070C0"/>
                </a:solidFill>
                <a:latin typeface="Poppins"/>
                <a:cs typeface="Poppins"/>
              </a:rPr>
              <a:t>?</a:t>
            </a:r>
          </a:p>
          <a:p>
            <a:endParaRPr lang="en-US" sz="2000" dirty="0">
              <a:solidFill>
                <a:srgbClr val="0070C0"/>
              </a:solidFill>
              <a:latin typeface="Poppins"/>
              <a:cs typeface="Poppins"/>
            </a:endParaRPr>
          </a:p>
        </p:txBody>
      </p:sp>
      <p:sp>
        <p:nvSpPr>
          <p:cNvPr id="27" name="TextBox 26"/>
          <p:cNvSpPr txBox="1"/>
          <p:nvPr/>
        </p:nvSpPr>
        <p:spPr>
          <a:xfrm>
            <a:off x="80257" y="1680739"/>
            <a:ext cx="4253285" cy="4062651"/>
          </a:xfrm>
          <a:prstGeom prst="rect">
            <a:avLst/>
          </a:prstGeom>
          <a:noFill/>
        </p:spPr>
        <p:txBody>
          <a:bodyPr wrap="square" rtlCol="0">
            <a:spAutoFit/>
          </a:bodyPr>
          <a:lstStyle/>
          <a:p>
            <a:endParaRPr lang="en-US" sz="1700">
              <a:solidFill>
                <a:schemeClr val="tx1">
                  <a:lumMod val="75000"/>
                  <a:lumOff val="25000"/>
                </a:schemeClr>
              </a:solidFill>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US" sz="1700">
                <a:solidFill>
                  <a:schemeClr val="tx1">
                    <a:lumMod val="75000"/>
                    <a:lumOff val="25000"/>
                  </a:schemeClr>
                </a:solidFill>
                <a:latin typeface="Poppins" panose="00000500000000000000" pitchFamily="2" charset="0"/>
                <a:cs typeface="Poppins" panose="00000500000000000000" pitchFamily="2" charset="0"/>
              </a:rPr>
              <a:t>Outlines guidelines and procedures for schools, Local Districts, and central District personnel regarding the ELAC mandated by the California Education Department (CDE) to advise on matters pertinent to programs and the use of funds for EL’s.</a:t>
            </a:r>
          </a:p>
          <a:p>
            <a:pPr marL="342900" indent="-342900">
              <a:buFont typeface="Arial" panose="020B0604020202020204" pitchFamily="34" charset="0"/>
              <a:buChar char="•"/>
            </a:pPr>
            <a:endParaRPr lang="en-US" sz="1700">
              <a:solidFill>
                <a:schemeClr val="tx1">
                  <a:lumMod val="75000"/>
                  <a:lumOff val="25000"/>
                </a:schemeClr>
              </a:solidFill>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US" sz="1700">
                <a:solidFill>
                  <a:schemeClr val="tx1">
                    <a:lumMod val="75000"/>
                    <a:lumOff val="25000"/>
                  </a:schemeClr>
                </a:solidFill>
                <a:latin typeface="Poppins" panose="00000500000000000000" pitchFamily="2" charset="0"/>
                <a:cs typeface="Poppins" panose="00000500000000000000" pitchFamily="2" charset="0"/>
              </a:rPr>
              <a:t>Provides templates of various document that must be used for the proper function of the ELAC.</a:t>
            </a:r>
          </a:p>
          <a:p>
            <a:pPr marL="342900" indent="-342900">
              <a:buFont typeface="Arial" panose="020B0604020202020204" pitchFamily="34" charset="0"/>
              <a:buChar char="•"/>
            </a:pPr>
            <a:endParaRPr lang="en-US" sz="2000" b="1">
              <a:solidFill>
                <a:schemeClr val="tx1">
                  <a:lumMod val="75000"/>
                  <a:lumOff val="25000"/>
                </a:schemeClr>
              </a:solidFill>
            </a:endParaRPr>
          </a:p>
        </p:txBody>
      </p:sp>
      <p:grpSp>
        <p:nvGrpSpPr>
          <p:cNvPr id="2" name="Group 1"/>
          <p:cNvGrpSpPr/>
          <p:nvPr/>
        </p:nvGrpSpPr>
        <p:grpSpPr>
          <a:xfrm>
            <a:off x="4368841" y="28344"/>
            <a:ext cx="3507191" cy="4491638"/>
            <a:chOff x="4052078" y="1645502"/>
            <a:chExt cx="3942948" cy="4400735"/>
          </a:xfrm>
        </p:grpSpPr>
        <p:grpSp>
          <p:nvGrpSpPr>
            <p:cNvPr id="7" name="Group 6"/>
            <p:cNvGrpSpPr/>
            <p:nvPr/>
          </p:nvGrpSpPr>
          <p:grpSpPr>
            <a:xfrm>
              <a:off x="4052078" y="1645502"/>
              <a:ext cx="3942948" cy="4400735"/>
              <a:chOff x="3913043" y="630680"/>
              <a:chExt cx="4582600" cy="5520883"/>
            </a:xfrm>
          </p:grpSpPr>
          <p:sp>
            <p:nvSpPr>
              <p:cNvPr id="68" name="Freeform 31"/>
              <p:cNvSpPr>
                <a:spLocks/>
              </p:cNvSpPr>
              <p:nvPr/>
            </p:nvSpPr>
            <p:spPr bwMode="auto">
              <a:xfrm>
                <a:off x="5270501" y="4386263"/>
                <a:ext cx="2139950" cy="1765300"/>
              </a:xfrm>
              <a:custGeom>
                <a:avLst/>
                <a:gdLst>
                  <a:gd name="T0" fmla="*/ 1334 w 1348"/>
                  <a:gd name="T1" fmla="*/ 442 h 1112"/>
                  <a:gd name="T2" fmla="*/ 1280 w 1348"/>
                  <a:gd name="T3" fmla="*/ 363 h 1112"/>
                  <a:gd name="T4" fmla="*/ 1215 w 1348"/>
                  <a:gd name="T5" fmla="*/ 368 h 1112"/>
                  <a:gd name="T6" fmla="*/ 1159 w 1348"/>
                  <a:gd name="T7" fmla="*/ 406 h 1112"/>
                  <a:gd name="T8" fmla="*/ 1121 w 1348"/>
                  <a:gd name="T9" fmla="*/ 415 h 1112"/>
                  <a:gd name="T10" fmla="*/ 1076 w 1348"/>
                  <a:gd name="T11" fmla="*/ 348 h 1112"/>
                  <a:gd name="T12" fmla="*/ 1074 w 1348"/>
                  <a:gd name="T13" fmla="*/ 175 h 1112"/>
                  <a:gd name="T14" fmla="*/ 1098 w 1348"/>
                  <a:gd name="T15" fmla="*/ 24 h 1112"/>
                  <a:gd name="T16" fmla="*/ 905 w 1348"/>
                  <a:gd name="T17" fmla="*/ 0 h 1112"/>
                  <a:gd name="T18" fmla="*/ 761 w 1348"/>
                  <a:gd name="T19" fmla="*/ 9 h 1112"/>
                  <a:gd name="T20" fmla="*/ 710 w 1348"/>
                  <a:gd name="T21" fmla="*/ 53 h 1112"/>
                  <a:gd name="T22" fmla="*/ 725 w 1348"/>
                  <a:gd name="T23" fmla="*/ 94 h 1112"/>
                  <a:gd name="T24" fmla="*/ 759 w 1348"/>
                  <a:gd name="T25" fmla="*/ 146 h 1112"/>
                  <a:gd name="T26" fmla="*/ 761 w 1348"/>
                  <a:gd name="T27" fmla="*/ 208 h 1112"/>
                  <a:gd name="T28" fmla="*/ 703 w 1348"/>
                  <a:gd name="T29" fmla="*/ 253 h 1112"/>
                  <a:gd name="T30" fmla="*/ 602 w 1348"/>
                  <a:gd name="T31" fmla="*/ 274 h 1112"/>
                  <a:gd name="T32" fmla="*/ 503 w 1348"/>
                  <a:gd name="T33" fmla="*/ 256 h 1112"/>
                  <a:gd name="T34" fmla="*/ 476 w 1348"/>
                  <a:gd name="T35" fmla="*/ 206 h 1112"/>
                  <a:gd name="T36" fmla="*/ 494 w 1348"/>
                  <a:gd name="T37" fmla="*/ 125 h 1112"/>
                  <a:gd name="T38" fmla="*/ 499 w 1348"/>
                  <a:gd name="T39" fmla="*/ 78 h 1112"/>
                  <a:gd name="T40" fmla="*/ 467 w 1348"/>
                  <a:gd name="T41" fmla="*/ 58 h 1112"/>
                  <a:gd name="T42" fmla="*/ 335 w 1348"/>
                  <a:gd name="T43" fmla="*/ 71 h 1112"/>
                  <a:gd name="T44" fmla="*/ 117 w 1348"/>
                  <a:gd name="T45" fmla="*/ 159 h 1112"/>
                  <a:gd name="T46" fmla="*/ 117 w 1348"/>
                  <a:gd name="T47" fmla="*/ 159 h 1112"/>
                  <a:gd name="T48" fmla="*/ 139 w 1348"/>
                  <a:gd name="T49" fmla="*/ 202 h 1112"/>
                  <a:gd name="T50" fmla="*/ 173 w 1348"/>
                  <a:gd name="T51" fmla="*/ 278 h 1112"/>
                  <a:gd name="T52" fmla="*/ 186 w 1348"/>
                  <a:gd name="T53" fmla="*/ 316 h 1112"/>
                  <a:gd name="T54" fmla="*/ 198 w 1348"/>
                  <a:gd name="T55" fmla="*/ 357 h 1112"/>
                  <a:gd name="T56" fmla="*/ 207 w 1348"/>
                  <a:gd name="T57" fmla="*/ 388 h 1112"/>
                  <a:gd name="T58" fmla="*/ 216 w 1348"/>
                  <a:gd name="T59" fmla="*/ 433 h 1112"/>
                  <a:gd name="T60" fmla="*/ 216 w 1348"/>
                  <a:gd name="T61" fmla="*/ 438 h 1112"/>
                  <a:gd name="T62" fmla="*/ 220 w 1348"/>
                  <a:gd name="T63" fmla="*/ 453 h 1112"/>
                  <a:gd name="T64" fmla="*/ 220 w 1348"/>
                  <a:gd name="T65" fmla="*/ 496 h 1112"/>
                  <a:gd name="T66" fmla="*/ 184 w 1348"/>
                  <a:gd name="T67" fmla="*/ 545 h 1112"/>
                  <a:gd name="T68" fmla="*/ 151 w 1348"/>
                  <a:gd name="T69" fmla="*/ 536 h 1112"/>
                  <a:gd name="T70" fmla="*/ 65 w 1348"/>
                  <a:gd name="T71" fmla="*/ 518 h 1112"/>
                  <a:gd name="T72" fmla="*/ 9 w 1348"/>
                  <a:gd name="T73" fmla="*/ 566 h 1112"/>
                  <a:gd name="T74" fmla="*/ 2 w 1348"/>
                  <a:gd name="T75" fmla="*/ 673 h 1112"/>
                  <a:gd name="T76" fmla="*/ 50 w 1348"/>
                  <a:gd name="T77" fmla="*/ 793 h 1112"/>
                  <a:gd name="T78" fmla="*/ 119 w 1348"/>
                  <a:gd name="T79" fmla="*/ 806 h 1112"/>
                  <a:gd name="T80" fmla="*/ 182 w 1348"/>
                  <a:gd name="T81" fmla="*/ 768 h 1112"/>
                  <a:gd name="T82" fmla="*/ 220 w 1348"/>
                  <a:gd name="T83" fmla="*/ 752 h 1112"/>
                  <a:gd name="T84" fmla="*/ 265 w 1348"/>
                  <a:gd name="T85" fmla="*/ 802 h 1112"/>
                  <a:gd name="T86" fmla="*/ 276 w 1348"/>
                  <a:gd name="T87" fmla="*/ 943 h 1112"/>
                  <a:gd name="T88" fmla="*/ 308 w 1348"/>
                  <a:gd name="T89" fmla="*/ 1035 h 1112"/>
                  <a:gd name="T90" fmla="*/ 454 w 1348"/>
                  <a:gd name="T91" fmla="*/ 957 h 1112"/>
                  <a:gd name="T92" fmla="*/ 553 w 1348"/>
                  <a:gd name="T93" fmla="*/ 977 h 1112"/>
                  <a:gd name="T94" fmla="*/ 752 w 1348"/>
                  <a:gd name="T95" fmla="*/ 1069 h 1112"/>
                  <a:gd name="T96" fmla="*/ 878 w 1348"/>
                  <a:gd name="T97" fmla="*/ 1105 h 1112"/>
                  <a:gd name="T98" fmla="*/ 1042 w 1348"/>
                  <a:gd name="T99" fmla="*/ 1103 h 1112"/>
                  <a:gd name="T100" fmla="*/ 1242 w 1348"/>
                  <a:gd name="T101" fmla="*/ 1024 h 1112"/>
                  <a:gd name="T102" fmla="*/ 1184 w 1348"/>
                  <a:gd name="T103" fmla="*/ 914 h 1112"/>
                  <a:gd name="T104" fmla="*/ 1123 w 1348"/>
                  <a:gd name="T105" fmla="*/ 698 h 1112"/>
                  <a:gd name="T106" fmla="*/ 1141 w 1348"/>
                  <a:gd name="T107" fmla="*/ 635 h 1112"/>
                  <a:gd name="T108" fmla="*/ 1181 w 1348"/>
                  <a:gd name="T109" fmla="*/ 620 h 1112"/>
                  <a:gd name="T110" fmla="*/ 1226 w 1348"/>
                  <a:gd name="T111" fmla="*/ 640 h 1112"/>
                  <a:gd name="T112" fmla="*/ 1309 w 1348"/>
                  <a:gd name="T113" fmla="*/ 638 h 1112"/>
                  <a:gd name="T114" fmla="*/ 1336 w 1348"/>
                  <a:gd name="T115" fmla="*/ 606 h 1112"/>
                  <a:gd name="T116" fmla="*/ 1345 w 1348"/>
                  <a:gd name="T117" fmla="*/ 492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48" h="1112">
                    <a:moveTo>
                      <a:pt x="1345" y="492"/>
                    </a:moveTo>
                    <a:lnTo>
                      <a:pt x="1345" y="492"/>
                    </a:lnTo>
                    <a:lnTo>
                      <a:pt x="1341" y="471"/>
                    </a:lnTo>
                    <a:lnTo>
                      <a:pt x="1341" y="471"/>
                    </a:lnTo>
                    <a:lnTo>
                      <a:pt x="1334" y="442"/>
                    </a:lnTo>
                    <a:lnTo>
                      <a:pt x="1325" y="417"/>
                    </a:lnTo>
                    <a:lnTo>
                      <a:pt x="1316" y="397"/>
                    </a:lnTo>
                    <a:lnTo>
                      <a:pt x="1305" y="381"/>
                    </a:lnTo>
                    <a:lnTo>
                      <a:pt x="1294" y="370"/>
                    </a:lnTo>
                    <a:lnTo>
                      <a:pt x="1280" y="363"/>
                    </a:lnTo>
                    <a:lnTo>
                      <a:pt x="1267" y="359"/>
                    </a:lnTo>
                    <a:lnTo>
                      <a:pt x="1253" y="359"/>
                    </a:lnTo>
                    <a:lnTo>
                      <a:pt x="1240" y="359"/>
                    </a:lnTo>
                    <a:lnTo>
                      <a:pt x="1226" y="363"/>
                    </a:lnTo>
                    <a:lnTo>
                      <a:pt x="1215" y="368"/>
                    </a:lnTo>
                    <a:lnTo>
                      <a:pt x="1204" y="372"/>
                    </a:lnTo>
                    <a:lnTo>
                      <a:pt x="1181" y="386"/>
                    </a:lnTo>
                    <a:lnTo>
                      <a:pt x="1168" y="399"/>
                    </a:lnTo>
                    <a:lnTo>
                      <a:pt x="1168" y="399"/>
                    </a:lnTo>
                    <a:lnTo>
                      <a:pt x="1159" y="406"/>
                    </a:lnTo>
                    <a:lnTo>
                      <a:pt x="1152" y="413"/>
                    </a:lnTo>
                    <a:lnTo>
                      <a:pt x="1143" y="415"/>
                    </a:lnTo>
                    <a:lnTo>
                      <a:pt x="1136" y="417"/>
                    </a:lnTo>
                    <a:lnTo>
                      <a:pt x="1130" y="415"/>
                    </a:lnTo>
                    <a:lnTo>
                      <a:pt x="1121" y="415"/>
                    </a:lnTo>
                    <a:lnTo>
                      <a:pt x="1107" y="406"/>
                    </a:lnTo>
                    <a:lnTo>
                      <a:pt x="1096" y="395"/>
                    </a:lnTo>
                    <a:lnTo>
                      <a:pt x="1087" y="381"/>
                    </a:lnTo>
                    <a:lnTo>
                      <a:pt x="1080" y="363"/>
                    </a:lnTo>
                    <a:lnTo>
                      <a:pt x="1076" y="348"/>
                    </a:lnTo>
                    <a:lnTo>
                      <a:pt x="1076" y="348"/>
                    </a:lnTo>
                    <a:lnTo>
                      <a:pt x="1071" y="294"/>
                    </a:lnTo>
                    <a:lnTo>
                      <a:pt x="1069" y="258"/>
                    </a:lnTo>
                    <a:lnTo>
                      <a:pt x="1069" y="217"/>
                    </a:lnTo>
                    <a:lnTo>
                      <a:pt x="1074" y="175"/>
                    </a:lnTo>
                    <a:lnTo>
                      <a:pt x="1078" y="128"/>
                    </a:lnTo>
                    <a:lnTo>
                      <a:pt x="1087" y="78"/>
                    </a:lnTo>
                    <a:lnTo>
                      <a:pt x="1098" y="27"/>
                    </a:lnTo>
                    <a:lnTo>
                      <a:pt x="1098" y="27"/>
                    </a:lnTo>
                    <a:lnTo>
                      <a:pt x="1098" y="24"/>
                    </a:lnTo>
                    <a:lnTo>
                      <a:pt x="1098" y="24"/>
                    </a:lnTo>
                    <a:lnTo>
                      <a:pt x="1047" y="13"/>
                    </a:lnTo>
                    <a:lnTo>
                      <a:pt x="995" y="6"/>
                    </a:lnTo>
                    <a:lnTo>
                      <a:pt x="948" y="0"/>
                    </a:lnTo>
                    <a:lnTo>
                      <a:pt x="905" y="0"/>
                    </a:lnTo>
                    <a:lnTo>
                      <a:pt x="865" y="0"/>
                    </a:lnTo>
                    <a:lnTo>
                      <a:pt x="831" y="2"/>
                    </a:lnTo>
                    <a:lnTo>
                      <a:pt x="775" y="6"/>
                    </a:lnTo>
                    <a:lnTo>
                      <a:pt x="775" y="6"/>
                    </a:lnTo>
                    <a:lnTo>
                      <a:pt x="761" y="9"/>
                    </a:lnTo>
                    <a:lnTo>
                      <a:pt x="748" y="15"/>
                    </a:lnTo>
                    <a:lnTo>
                      <a:pt x="734" y="22"/>
                    </a:lnTo>
                    <a:lnTo>
                      <a:pt x="723" y="31"/>
                    </a:lnTo>
                    <a:lnTo>
                      <a:pt x="714" y="42"/>
                    </a:lnTo>
                    <a:lnTo>
                      <a:pt x="710" y="53"/>
                    </a:lnTo>
                    <a:lnTo>
                      <a:pt x="710" y="67"/>
                    </a:lnTo>
                    <a:lnTo>
                      <a:pt x="714" y="78"/>
                    </a:lnTo>
                    <a:lnTo>
                      <a:pt x="714" y="78"/>
                    </a:lnTo>
                    <a:lnTo>
                      <a:pt x="719" y="87"/>
                    </a:lnTo>
                    <a:lnTo>
                      <a:pt x="725" y="94"/>
                    </a:lnTo>
                    <a:lnTo>
                      <a:pt x="725" y="94"/>
                    </a:lnTo>
                    <a:lnTo>
                      <a:pt x="739" y="107"/>
                    </a:lnTo>
                    <a:lnTo>
                      <a:pt x="750" y="125"/>
                    </a:lnTo>
                    <a:lnTo>
                      <a:pt x="750" y="125"/>
                    </a:lnTo>
                    <a:lnTo>
                      <a:pt x="759" y="146"/>
                    </a:lnTo>
                    <a:lnTo>
                      <a:pt x="766" y="166"/>
                    </a:lnTo>
                    <a:lnTo>
                      <a:pt x="766" y="177"/>
                    </a:lnTo>
                    <a:lnTo>
                      <a:pt x="766" y="188"/>
                    </a:lnTo>
                    <a:lnTo>
                      <a:pt x="764" y="197"/>
                    </a:lnTo>
                    <a:lnTo>
                      <a:pt x="761" y="208"/>
                    </a:lnTo>
                    <a:lnTo>
                      <a:pt x="755" y="220"/>
                    </a:lnTo>
                    <a:lnTo>
                      <a:pt x="746" y="229"/>
                    </a:lnTo>
                    <a:lnTo>
                      <a:pt x="734" y="238"/>
                    </a:lnTo>
                    <a:lnTo>
                      <a:pt x="721" y="247"/>
                    </a:lnTo>
                    <a:lnTo>
                      <a:pt x="703" y="253"/>
                    </a:lnTo>
                    <a:lnTo>
                      <a:pt x="683" y="260"/>
                    </a:lnTo>
                    <a:lnTo>
                      <a:pt x="660" y="267"/>
                    </a:lnTo>
                    <a:lnTo>
                      <a:pt x="633" y="271"/>
                    </a:lnTo>
                    <a:lnTo>
                      <a:pt x="633" y="271"/>
                    </a:lnTo>
                    <a:lnTo>
                      <a:pt x="602" y="274"/>
                    </a:lnTo>
                    <a:lnTo>
                      <a:pt x="575" y="276"/>
                    </a:lnTo>
                    <a:lnTo>
                      <a:pt x="553" y="274"/>
                    </a:lnTo>
                    <a:lnTo>
                      <a:pt x="532" y="269"/>
                    </a:lnTo>
                    <a:lnTo>
                      <a:pt x="517" y="262"/>
                    </a:lnTo>
                    <a:lnTo>
                      <a:pt x="503" y="256"/>
                    </a:lnTo>
                    <a:lnTo>
                      <a:pt x="494" y="247"/>
                    </a:lnTo>
                    <a:lnTo>
                      <a:pt x="485" y="235"/>
                    </a:lnTo>
                    <a:lnTo>
                      <a:pt x="485" y="235"/>
                    </a:lnTo>
                    <a:lnTo>
                      <a:pt x="478" y="222"/>
                    </a:lnTo>
                    <a:lnTo>
                      <a:pt x="476" y="206"/>
                    </a:lnTo>
                    <a:lnTo>
                      <a:pt x="476" y="190"/>
                    </a:lnTo>
                    <a:lnTo>
                      <a:pt x="476" y="175"/>
                    </a:lnTo>
                    <a:lnTo>
                      <a:pt x="481" y="161"/>
                    </a:lnTo>
                    <a:lnTo>
                      <a:pt x="485" y="148"/>
                    </a:lnTo>
                    <a:lnTo>
                      <a:pt x="494" y="125"/>
                    </a:lnTo>
                    <a:lnTo>
                      <a:pt x="494" y="125"/>
                    </a:lnTo>
                    <a:lnTo>
                      <a:pt x="501" y="112"/>
                    </a:lnTo>
                    <a:lnTo>
                      <a:pt x="503" y="101"/>
                    </a:lnTo>
                    <a:lnTo>
                      <a:pt x="503" y="89"/>
                    </a:lnTo>
                    <a:lnTo>
                      <a:pt x="499" y="78"/>
                    </a:lnTo>
                    <a:lnTo>
                      <a:pt x="499" y="78"/>
                    </a:lnTo>
                    <a:lnTo>
                      <a:pt x="492" y="71"/>
                    </a:lnTo>
                    <a:lnTo>
                      <a:pt x="485" y="67"/>
                    </a:lnTo>
                    <a:lnTo>
                      <a:pt x="476" y="62"/>
                    </a:lnTo>
                    <a:lnTo>
                      <a:pt x="467" y="58"/>
                    </a:lnTo>
                    <a:lnTo>
                      <a:pt x="445" y="53"/>
                    </a:lnTo>
                    <a:lnTo>
                      <a:pt x="425" y="53"/>
                    </a:lnTo>
                    <a:lnTo>
                      <a:pt x="425" y="53"/>
                    </a:lnTo>
                    <a:lnTo>
                      <a:pt x="371" y="62"/>
                    </a:lnTo>
                    <a:lnTo>
                      <a:pt x="335" y="71"/>
                    </a:lnTo>
                    <a:lnTo>
                      <a:pt x="297" y="80"/>
                    </a:lnTo>
                    <a:lnTo>
                      <a:pt x="256" y="94"/>
                    </a:lnTo>
                    <a:lnTo>
                      <a:pt x="211" y="112"/>
                    </a:lnTo>
                    <a:lnTo>
                      <a:pt x="164" y="132"/>
                    </a:lnTo>
                    <a:lnTo>
                      <a:pt x="117" y="159"/>
                    </a:lnTo>
                    <a:lnTo>
                      <a:pt x="117" y="159"/>
                    </a:lnTo>
                    <a:lnTo>
                      <a:pt x="117" y="159"/>
                    </a:lnTo>
                    <a:lnTo>
                      <a:pt x="117" y="159"/>
                    </a:lnTo>
                    <a:lnTo>
                      <a:pt x="117" y="159"/>
                    </a:lnTo>
                    <a:lnTo>
                      <a:pt x="117" y="159"/>
                    </a:lnTo>
                    <a:lnTo>
                      <a:pt x="117" y="159"/>
                    </a:lnTo>
                    <a:lnTo>
                      <a:pt x="137" y="199"/>
                    </a:lnTo>
                    <a:lnTo>
                      <a:pt x="137" y="199"/>
                    </a:lnTo>
                    <a:lnTo>
                      <a:pt x="139" y="202"/>
                    </a:lnTo>
                    <a:lnTo>
                      <a:pt x="139" y="202"/>
                    </a:lnTo>
                    <a:lnTo>
                      <a:pt x="157" y="240"/>
                    </a:lnTo>
                    <a:lnTo>
                      <a:pt x="157" y="240"/>
                    </a:lnTo>
                    <a:lnTo>
                      <a:pt x="160" y="244"/>
                    </a:lnTo>
                    <a:lnTo>
                      <a:pt x="160" y="244"/>
                    </a:lnTo>
                    <a:lnTo>
                      <a:pt x="173" y="278"/>
                    </a:lnTo>
                    <a:lnTo>
                      <a:pt x="173" y="278"/>
                    </a:lnTo>
                    <a:lnTo>
                      <a:pt x="175" y="283"/>
                    </a:lnTo>
                    <a:lnTo>
                      <a:pt x="175" y="283"/>
                    </a:lnTo>
                    <a:lnTo>
                      <a:pt x="186" y="316"/>
                    </a:lnTo>
                    <a:lnTo>
                      <a:pt x="186" y="316"/>
                    </a:lnTo>
                    <a:lnTo>
                      <a:pt x="189" y="321"/>
                    </a:lnTo>
                    <a:lnTo>
                      <a:pt x="189" y="321"/>
                    </a:lnTo>
                    <a:lnTo>
                      <a:pt x="198" y="352"/>
                    </a:lnTo>
                    <a:lnTo>
                      <a:pt x="198" y="352"/>
                    </a:lnTo>
                    <a:lnTo>
                      <a:pt x="198" y="357"/>
                    </a:lnTo>
                    <a:lnTo>
                      <a:pt x="198" y="357"/>
                    </a:lnTo>
                    <a:lnTo>
                      <a:pt x="207" y="386"/>
                    </a:lnTo>
                    <a:lnTo>
                      <a:pt x="207" y="386"/>
                    </a:lnTo>
                    <a:lnTo>
                      <a:pt x="207" y="388"/>
                    </a:lnTo>
                    <a:lnTo>
                      <a:pt x="207" y="388"/>
                    </a:lnTo>
                    <a:lnTo>
                      <a:pt x="213" y="415"/>
                    </a:lnTo>
                    <a:lnTo>
                      <a:pt x="213" y="415"/>
                    </a:lnTo>
                    <a:lnTo>
                      <a:pt x="213" y="417"/>
                    </a:lnTo>
                    <a:lnTo>
                      <a:pt x="213" y="417"/>
                    </a:lnTo>
                    <a:lnTo>
                      <a:pt x="216" y="433"/>
                    </a:lnTo>
                    <a:lnTo>
                      <a:pt x="216" y="433"/>
                    </a:lnTo>
                    <a:lnTo>
                      <a:pt x="216" y="435"/>
                    </a:lnTo>
                    <a:lnTo>
                      <a:pt x="216" y="435"/>
                    </a:lnTo>
                    <a:lnTo>
                      <a:pt x="216" y="438"/>
                    </a:lnTo>
                    <a:lnTo>
                      <a:pt x="216" y="438"/>
                    </a:lnTo>
                    <a:lnTo>
                      <a:pt x="218" y="440"/>
                    </a:lnTo>
                    <a:lnTo>
                      <a:pt x="218" y="440"/>
                    </a:lnTo>
                    <a:lnTo>
                      <a:pt x="218" y="442"/>
                    </a:lnTo>
                    <a:lnTo>
                      <a:pt x="218" y="442"/>
                    </a:lnTo>
                    <a:lnTo>
                      <a:pt x="220" y="453"/>
                    </a:lnTo>
                    <a:lnTo>
                      <a:pt x="220" y="453"/>
                    </a:lnTo>
                    <a:lnTo>
                      <a:pt x="220" y="467"/>
                    </a:lnTo>
                    <a:lnTo>
                      <a:pt x="220" y="467"/>
                    </a:lnTo>
                    <a:lnTo>
                      <a:pt x="222" y="480"/>
                    </a:lnTo>
                    <a:lnTo>
                      <a:pt x="220" y="496"/>
                    </a:lnTo>
                    <a:lnTo>
                      <a:pt x="218" y="509"/>
                    </a:lnTo>
                    <a:lnTo>
                      <a:pt x="211" y="523"/>
                    </a:lnTo>
                    <a:lnTo>
                      <a:pt x="204" y="532"/>
                    </a:lnTo>
                    <a:lnTo>
                      <a:pt x="195" y="541"/>
                    </a:lnTo>
                    <a:lnTo>
                      <a:pt x="184" y="545"/>
                    </a:lnTo>
                    <a:lnTo>
                      <a:pt x="171" y="543"/>
                    </a:lnTo>
                    <a:lnTo>
                      <a:pt x="171" y="543"/>
                    </a:lnTo>
                    <a:lnTo>
                      <a:pt x="160" y="541"/>
                    </a:lnTo>
                    <a:lnTo>
                      <a:pt x="151" y="536"/>
                    </a:lnTo>
                    <a:lnTo>
                      <a:pt x="151" y="536"/>
                    </a:lnTo>
                    <a:lnTo>
                      <a:pt x="133" y="527"/>
                    </a:lnTo>
                    <a:lnTo>
                      <a:pt x="108" y="518"/>
                    </a:lnTo>
                    <a:lnTo>
                      <a:pt x="94" y="518"/>
                    </a:lnTo>
                    <a:lnTo>
                      <a:pt x="79" y="516"/>
                    </a:lnTo>
                    <a:lnTo>
                      <a:pt x="65" y="518"/>
                    </a:lnTo>
                    <a:lnTo>
                      <a:pt x="52" y="521"/>
                    </a:lnTo>
                    <a:lnTo>
                      <a:pt x="38" y="527"/>
                    </a:lnTo>
                    <a:lnTo>
                      <a:pt x="27" y="536"/>
                    </a:lnTo>
                    <a:lnTo>
                      <a:pt x="18" y="548"/>
                    </a:lnTo>
                    <a:lnTo>
                      <a:pt x="9" y="566"/>
                    </a:lnTo>
                    <a:lnTo>
                      <a:pt x="2" y="586"/>
                    </a:lnTo>
                    <a:lnTo>
                      <a:pt x="0" y="611"/>
                    </a:lnTo>
                    <a:lnTo>
                      <a:pt x="0" y="640"/>
                    </a:lnTo>
                    <a:lnTo>
                      <a:pt x="2" y="673"/>
                    </a:lnTo>
                    <a:lnTo>
                      <a:pt x="2" y="673"/>
                    </a:lnTo>
                    <a:lnTo>
                      <a:pt x="9" y="709"/>
                    </a:lnTo>
                    <a:lnTo>
                      <a:pt x="18" y="736"/>
                    </a:lnTo>
                    <a:lnTo>
                      <a:pt x="27" y="761"/>
                    </a:lnTo>
                    <a:lnTo>
                      <a:pt x="38" y="779"/>
                    </a:lnTo>
                    <a:lnTo>
                      <a:pt x="50" y="793"/>
                    </a:lnTo>
                    <a:lnTo>
                      <a:pt x="63" y="802"/>
                    </a:lnTo>
                    <a:lnTo>
                      <a:pt x="76" y="806"/>
                    </a:lnTo>
                    <a:lnTo>
                      <a:pt x="90" y="808"/>
                    </a:lnTo>
                    <a:lnTo>
                      <a:pt x="106" y="808"/>
                    </a:lnTo>
                    <a:lnTo>
                      <a:pt x="119" y="806"/>
                    </a:lnTo>
                    <a:lnTo>
                      <a:pt x="133" y="802"/>
                    </a:lnTo>
                    <a:lnTo>
                      <a:pt x="144" y="795"/>
                    </a:lnTo>
                    <a:lnTo>
                      <a:pt x="166" y="781"/>
                    </a:lnTo>
                    <a:lnTo>
                      <a:pt x="182" y="768"/>
                    </a:lnTo>
                    <a:lnTo>
                      <a:pt x="182" y="768"/>
                    </a:lnTo>
                    <a:lnTo>
                      <a:pt x="189" y="761"/>
                    </a:lnTo>
                    <a:lnTo>
                      <a:pt x="198" y="757"/>
                    </a:lnTo>
                    <a:lnTo>
                      <a:pt x="204" y="752"/>
                    </a:lnTo>
                    <a:lnTo>
                      <a:pt x="211" y="750"/>
                    </a:lnTo>
                    <a:lnTo>
                      <a:pt x="220" y="752"/>
                    </a:lnTo>
                    <a:lnTo>
                      <a:pt x="227" y="752"/>
                    </a:lnTo>
                    <a:lnTo>
                      <a:pt x="238" y="759"/>
                    </a:lnTo>
                    <a:lnTo>
                      <a:pt x="249" y="770"/>
                    </a:lnTo>
                    <a:lnTo>
                      <a:pt x="258" y="786"/>
                    </a:lnTo>
                    <a:lnTo>
                      <a:pt x="265" y="802"/>
                    </a:lnTo>
                    <a:lnTo>
                      <a:pt x="267" y="817"/>
                    </a:lnTo>
                    <a:lnTo>
                      <a:pt x="267" y="817"/>
                    </a:lnTo>
                    <a:lnTo>
                      <a:pt x="274" y="860"/>
                    </a:lnTo>
                    <a:lnTo>
                      <a:pt x="276" y="914"/>
                    </a:lnTo>
                    <a:lnTo>
                      <a:pt x="276" y="943"/>
                    </a:lnTo>
                    <a:lnTo>
                      <a:pt x="274" y="977"/>
                    </a:lnTo>
                    <a:lnTo>
                      <a:pt x="272" y="1013"/>
                    </a:lnTo>
                    <a:lnTo>
                      <a:pt x="267" y="1051"/>
                    </a:lnTo>
                    <a:lnTo>
                      <a:pt x="267" y="1051"/>
                    </a:lnTo>
                    <a:lnTo>
                      <a:pt x="308" y="1035"/>
                    </a:lnTo>
                    <a:lnTo>
                      <a:pt x="346" y="1017"/>
                    </a:lnTo>
                    <a:lnTo>
                      <a:pt x="377" y="1001"/>
                    </a:lnTo>
                    <a:lnTo>
                      <a:pt x="407" y="986"/>
                    </a:lnTo>
                    <a:lnTo>
                      <a:pt x="431" y="970"/>
                    </a:lnTo>
                    <a:lnTo>
                      <a:pt x="454" y="957"/>
                    </a:lnTo>
                    <a:lnTo>
                      <a:pt x="487" y="927"/>
                    </a:lnTo>
                    <a:lnTo>
                      <a:pt x="487" y="927"/>
                    </a:lnTo>
                    <a:lnTo>
                      <a:pt x="505" y="943"/>
                    </a:lnTo>
                    <a:lnTo>
                      <a:pt x="528" y="959"/>
                    </a:lnTo>
                    <a:lnTo>
                      <a:pt x="553" y="977"/>
                    </a:lnTo>
                    <a:lnTo>
                      <a:pt x="584" y="995"/>
                    </a:lnTo>
                    <a:lnTo>
                      <a:pt x="584" y="995"/>
                    </a:lnTo>
                    <a:lnTo>
                      <a:pt x="629" y="1017"/>
                    </a:lnTo>
                    <a:lnTo>
                      <a:pt x="685" y="1042"/>
                    </a:lnTo>
                    <a:lnTo>
                      <a:pt x="752" y="1069"/>
                    </a:lnTo>
                    <a:lnTo>
                      <a:pt x="831" y="1094"/>
                    </a:lnTo>
                    <a:lnTo>
                      <a:pt x="831" y="1094"/>
                    </a:lnTo>
                    <a:lnTo>
                      <a:pt x="854" y="1100"/>
                    </a:lnTo>
                    <a:lnTo>
                      <a:pt x="878" y="1105"/>
                    </a:lnTo>
                    <a:lnTo>
                      <a:pt x="878" y="1105"/>
                    </a:lnTo>
                    <a:lnTo>
                      <a:pt x="923" y="1109"/>
                    </a:lnTo>
                    <a:lnTo>
                      <a:pt x="923" y="1109"/>
                    </a:lnTo>
                    <a:lnTo>
                      <a:pt x="964" y="1112"/>
                    </a:lnTo>
                    <a:lnTo>
                      <a:pt x="1004" y="1109"/>
                    </a:lnTo>
                    <a:lnTo>
                      <a:pt x="1042" y="1103"/>
                    </a:lnTo>
                    <a:lnTo>
                      <a:pt x="1083" y="1094"/>
                    </a:lnTo>
                    <a:lnTo>
                      <a:pt x="1123" y="1082"/>
                    </a:lnTo>
                    <a:lnTo>
                      <a:pt x="1163" y="1067"/>
                    </a:lnTo>
                    <a:lnTo>
                      <a:pt x="1202" y="1046"/>
                    </a:lnTo>
                    <a:lnTo>
                      <a:pt x="1242" y="1024"/>
                    </a:lnTo>
                    <a:lnTo>
                      <a:pt x="1242" y="1024"/>
                    </a:lnTo>
                    <a:lnTo>
                      <a:pt x="1233" y="1006"/>
                    </a:lnTo>
                    <a:lnTo>
                      <a:pt x="1233" y="1006"/>
                    </a:lnTo>
                    <a:lnTo>
                      <a:pt x="1206" y="959"/>
                    </a:lnTo>
                    <a:lnTo>
                      <a:pt x="1184" y="914"/>
                    </a:lnTo>
                    <a:lnTo>
                      <a:pt x="1168" y="869"/>
                    </a:lnTo>
                    <a:lnTo>
                      <a:pt x="1152" y="826"/>
                    </a:lnTo>
                    <a:lnTo>
                      <a:pt x="1141" y="788"/>
                    </a:lnTo>
                    <a:lnTo>
                      <a:pt x="1134" y="754"/>
                    </a:lnTo>
                    <a:lnTo>
                      <a:pt x="1123" y="698"/>
                    </a:lnTo>
                    <a:lnTo>
                      <a:pt x="1123" y="698"/>
                    </a:lnTo>
                    <a:lnTo>
                      <a:pt x="1123" y="682"/>
                    </a:lnTo>
                    <a:lnTo>
                      <a:pt x="1125" y="664"/>
                    </a:lnTo>
                    <a:lnTo>
                      <a:pt x="1132" y="649"/>
                    </a:lnTo>
                    <a:lnTo>
                      <a:pt x="1141" y="635"/>
                    </a:lnTo>
                    <a:lnTo>
                      <a:pt x="1152" y="626"/>
                    </a:lnTo>
                    <a:lnTo>
                      <a:pt x="1159" y="622"/>
                    </a:lnTo>
                    <a:lnTo>
                      <a:pt x="1166" y="620"/>
                    </a:lnTo>
                    <a:lnTo>
                      <a:pt x="1172" y="620"/>
                    </a:lnTo>
                    <a:lnTo>
                      <a:pt x="1181" y="620"/>
                    </a:lnTo>
                    <a:lnTo>
                      <a:pt x="1190" y="624"/>
                    </a:lnTo>
                    <a:lnTo>
                      <a:pt x="1199" y="629"/>
                    </a:lnTo>
                    <a:lnTo>
                      <a:pt x="1199" y="629"/>
                    </a:lnTo>
                    <a:lnTo>
                      <a:pt x="1213" y="635"/>
                    </a:lnTo>
                    <a:lnTo>
                      <a:pt x="1226" y="640"/>
                    </a:lnTo>
                    <a:lnTo>
                      <a:pt x="1244" y="644"/>
                    </a:lnTo>
                    <a:lnTo>
                      <a:pt x="1262" y="649"/>
                    </a:lnTo>
                    <a:lnTo>
                      <a:pt x="1282" y="647"/>
                    </a:lnTo>
                    <a:lnTo>
                      <a:pt x="1300" y="642"/>
                    </a:lnTo>
                    <a:lnTo>
                      <a:pt x="1309" y="638"/>
                    </a:lnTo>
                    <a:lnTo>
                      <a:pt x="1316" y="633"/>
                    </a:lnTo>
                    <a:lnTo>
                      <a:pt x="1325" y="626"/>
                    </a:lnTo>
                    <a:lnTo>
                      <a:pt x="1332" y="617"/>
                    </a:lnTo>
                    <a:lnTo>
                      <a:pt x="1332" y="617"/>
                    </a:lnTo>
                    <a:lnTo>
                      <a:pt x="1336" y="606"/>
                    </a:lnTo>
                    <a:lnTo>
                      <a:pt x="1341" y="595"/>
                    </a:lnTo>
                    <a:lnTo>
                      <a:pt x="1345" y="584"/>
                    </a:lnTo>
                    <a:lnTo>
                      <a:pt x="1348" y="568"/>
                    </a:lnTo>
                    <a:lnTo>
                      <a:pt x="1348" y="534"/>
                    </a:lnTo>
                    <a:lnTo>
                      <a:pt x="1345" y="492"/>
                    </a:lnTo>
                    <a:lnTo>
                      <a:pt x="1345" y="492"/>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3913043" y="630680"/>
                <a:ext cx="4582600" cy="5520883"/>
                <a:chOff x="3897313" y="630680"/>
                <a:chExt cx="4582600" cy="5520883"/>
              </a:xfrm>
            </p:grpSpPr>
            <p:sp>
              <p:nvSpPr>
                <p:cNvPr id="5" name="Rectangle 4"/>
                <p:cNvSpPr/>
                <p:nvPr/>
              </p:nvSpPr>
              <p:spPr>
                <a:xfrm>
                  <a:off x="5177828" y="2896107"/>
                  <a:ext cx="2146703" cy="19965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roblem Solving | Guy Harris: The Recovering Engine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3375" y="3187368"/>
                  <a:ext cx="1427923" cy="1361063"/>
                </a:xfrm>
                <a:prstGeom prst="rect">
                  <a:avLst/>
                </a:prstGeom>
              </p:spPr>
            </p:pic>
            <p:sp>
              <p:nvSpPr>
                <p:cNvPr id="67" name="Freeform 29"/>
                <p:cNvSpPr>
                  <a:spLocks/>
                </p:cNvSpPr>
                <p:nvPr/>
              </p:nvSpPr>
              <p:spPr bwMode="auto">
                <a:xfrm>
                  <a:off x="3897313" y="3041651"/>
                  <a:ext cx="1744663" cy="1851025"/>
                </a:xfrm>
                <a:custGeom>
                  <a:avLst/>
                  <a:gdLst>
                    <a:gd name="T0" fmla="*/ 277 w 1099"/>
                    <a:gd name="T1" fmla="*/ 1163 h 1166"/>
                    <a:gd name="T2" fmla="*/ 333 w 1099"/>
                    <a:gd name="T3" fmla="*/ 1157 h 1166"/>
                    <a:gd name="T4" fmla="*/ 384 w 1099"/>
                    <a:gd name="T5" fmla="*/ 1123 h 1166"/>
                    <a:gd name="T6" fmla="*/ 382 w 1099"/>
                    <a:gd name="T7" fmla="*/ 1082 h 1166"/>
                    <a:gd name="T8" fmla="*/ 342 w 1099"/>
                    <a:gd name="T9" fmla="*/ 1024 h 1166"/>
                    <a:gd name="T10" fmla="*/ 333 w 1099"/>
                    <a:gd name="T11" fmla="*/ 975 h 1166"/>
                    <a:gd name="T12" fmla="*/ 382 w 1099"/>
                    <a:gd name="T13" fmla="*/ 916 h 1166"/>
                    <a:gd name="T14" fmla="*/ 465 w 1099"/>
                    <a:gd name="T15" fmla="*/ 894 h 1166"/>
                    <a:gd name="T16" fmla="*/ 560 w 1099"/>
                    <a:gd name="T17" fmla="*/ 894 h 1166"/>
                    <a:gd name="T18" fmla="*/ 614 w 1099"/>
                    <a:gd name="T19" fmla="*/ 932 h 1166"/>
                    <a:gd name="T20" fmla="*/ 623 w 1099"/>
                    <a:gd name="T21" fmla="*/ 954 h 1166"/>
                    <a:gd name="T22" fmla="*/ 620 w 1099"/>
                    <a:gd name="T23" fmla="*/ 993 h 1166"/>
                    <a:gd name="T24" fmla="*/ 607 w 1099"/>
                    <a:gd name="T25" fmla="*/ 1033 h 1166"/>
                    <a:gd name="T26" fmla="*/ 598 w 1099"/>
                    <a:gd name="T27" fmla="*/ 1049 h 1166"/>
                    <a:gd name="T28" fmla="*/ 596 w 1099"/>
                    <a:gd name="T29" fmla="*/ 1076 h 1166"/>
                    <a:gd name="T30" fmla="*/ 634 w 1099"/>
                    <a:gd name="T31" fmla="*/ 1107 h 1166"/>
                    <a:gd name="T32" fmla="*/ 658 w 1099"/>
                    <a:gd name="T33" fmla="*/ 1112 h 1166"/>
                    <a:gd name="T34" fmla="*/ 674 w 1099"/>
                    <a:gd name="T35" fmla="*/ 1112 h 1166"/>
                    <a:gd name="T36" fmla="*/ 829 w 1099"/>
                    <a:gd name="T37" fmla="*/ 1076 h 1166"/>
                    <a:gd name="T38" fmla="*/ 982 w 1099"/>
                    <a:gd name="T39" fmla="*/ 1006 h 1166"/>
                    <a:gd name="T40" fmla="*/ 966 w 1099"/>
                    <a:gd name="T41" fmla="*/ 979 h 1166"/>
                    <a:gd name="T42" fmla="*/ 901 w 1099"/>
                    <a:gd name="T43" fmla="*/ 815 h 1166"/>
                    <a:gd name="T44" fmla="*/ 876 w 1099"/>
                    <a:gd name="T45" fmla="*/ 687 h 1166"/>
                    <a:gd name="T46" fmla="*/ 897 w 1099"/>
                    <a:gd name="T47" fmla="*/ 631 h 1166"/>
                    <a:gd name="T48" fmla="*/ 932 w 1099"/>
                    <a:gd name="T49" fmla="*/ 622 h 1166"/>
                    <a:gd name="T50" fmla="*/ 986 w 1099"/>
                    <a:gd name="T51" fmla="*/ 644 h 1166"/>
                    <a:gd name="T52" fmla="*/ 1047 w 1099"/>
                    <a:gd name="T53" fmla="*/ 644 h 1166"/>
                    <a:gd name="T54" fmla="*/ 1096 w 1099"/>
                    <a:gd name="T55" fmla="*/ 561 h 1166"/>
                    <a:gd name="T56" fmla="*/ 1078 w 1099"/>
                    <a:gd name="T57" fmla="*/ 422 h 1166"/>
                    <a:gd name="T58" fmla="*/ 1009 w 1099"/>
                    <a:gd name="T59" fmla="*/ 357 h 1166"/>
                    <a:gd name="T60" fmla="*/ 948 w 1099"/>
                    <a:gd name="T61" fmla="*/ 373 h 1166"/>
                    <a:gd name="T62" fmla="*/ 903 w 1099"/>
                    <a:gd name="T63" fmla="*/ 408 h 1166"/>
                    <a:gd name="T64" fmla="*/ 867 w 1099"/>
                    <a:gd name="T65" fmla="*/ 411 h 1166"/>
                    <a:gd name="T66" fmla="*/ 831 w 1099"/>
                    <a:gd name="T67" fmla="*/ 361 h 1166"/>
                    <a:gd name="T68" fmla="*/ 822 w 1099"/>
                    <a:gd name="T69" fmla="*/ 220 h 1166"/>
                    <a:gd name="T70" fmla="*/ 849 w 1099"/>
                    <a:gd name="T71" fmla="*/ 27 h 1166"/>
                    <a:gd name="T72" fmla="*/ 616 w 1099"/>
                    <a:gd name="T73" fmla="*/ 0 h 1166"/>
                    <a:gd name="T74" fmla="*/ 499 w 1099"/>
                    <a:gd name="T75" fmla="*/ 13 h 1166"/>
                    <a:gd name="T76" fmla="*/ 459 w 1099"/>
                    <a:gd name="T77" fmla="*/ 60 h 1166"/>
                    <a:gd name="T78" fmla="*/ 477 w 1099"/>
                    <a:gd name="T79" fmla="*/ 96 h 1166"/>
                    <a:gd name="T80" fmla="*/ 510 w 1099"/>
                    <a:gd name="T81" fmla="*/ 146 h 1166"/>
                    <a:gd name="T82" fmla="*/ 510 w 1099"/>
                    <a:gd name="T83" fmla="*/ 211 h 1166"/>
                    <a:gd name="T84" fmla="*/ 463 w 1099"/>
                    <a:gd name="T85" fmla="*/ 251 h 1166"/>
                    <a:gd name="T86" fmla="*/ 382 w 1099"/>
                    <a:gd name="T87" fmla="*/ 271 h 1166"/>
                    <a:gd name="T88" fmla="*/ 256 w 1099"/>
                    <a:gd name="T89" fmla="*/ 258 h 1166"/>
                    <a:gd name="T90" fmla="*/ 225 w 1099"/>
                    <a:gd name="T91" fmla="*/ 211 h 1166"/>
                    <a:gd name="T92" fmla="*/ 243 w 1099"/>
                    <a:gd name="T93" fmla="*/ 125 h 1166"/>
                    <a:gd name="T94" fmla="*/ 250 w 1099"/>
                    <a:gd name="T95" fmla="*/ 85 h 1166"/>
                    <a:gd name="T96" fmla="*/ 218 w 1099"/>
                    <a:gd name="T97" fmla="*/ 58 h 1166"/>
                    <a:gd name="T98" fmla="*/ 173 w 1099"/>
                    <a:gd name="T99" fmla="*/ 54 h 1166"/>
                    <a:gd name="T100" fmla="*/ 23 w 1099"/>
                    <a:gd name="T101" fmla="*/ 137 h 1166"/>
                    <a:gd name="T102" fmla="*/ 3 w 1099"/>
                    <a:gd name="T103" fmla="*/ 433 h 1166"/>
                    <a:gd name="T104" fmla="*/ 72 w 1099"/>
                    <a:gd name="T105" fmla="*/ 977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9" h="1166">
                      <a:moveTo>
                        <a:pt x="122" y="1163"/>
                      </a:moveTo>
                      <a:lnTo>
                        <a:pt x="122" y="1163"/>
                      </a:lnTo>
                      <a:lnTo>
                        <a:pt x="180" y="1166"/>
                      </a:lnTo>
                      <a:lnTo>
                        <a:pt x="232" y="1166"/>
                      </a:lnTo>
                      <a:lnTo>
                        <a:pt x="277" y="1163"/>
                      </a:lnTo>
                      <a:lnTo>
                        <a:pt x="313" y="1161"/>
                      </a:lnTo>
                      <a:lnTo>
                        <a:pt x="313" y="1161"/>
                      </a:lnTo>
                      <a:lnTo>
                        <a:pt x="324" y="1159"/>
                      </a:lnTo>
                      <a:lnTo>
                        <a:pt x="324" y="1159"/>
                      </a:lnTo>
                      <a:lnTo>
                        <a:pt x="333" y="1157"/>
                      </a:lnTo>
                      <a:lnTo>
                        <a:pt x="333" y="1157"/>
                      </a:lnTo>
                      <a:lnTo>
                        <a:pt x="351" y="1152"/>
                      </a:lnTo>
                      <a:lnTo>
                        <a:pt x="367" y="1141"/>
                      </a:lnTo>
                      <a:lnTo>
                        <a:pt x="380" y="1130"/>
                      </a:lnTo>
                      <a:lnTo>
                        <a:pt x="384" y="1123"/>
                      </a:lnTo>
                      <a:lnTo>
                        <a:pt x="387" y="1116"/>
                      </a:lnTo>
                      <a:lnTo>
                        <a:pt x="387" y="1116"/>
                      </a:lnTo>
                      <a:lnTo>
                        <a:pt x="389" y="1105"/>
                      </a:lnTo>
                      <a:lnTo>
                        <a:pt x="389" y="1094"/>
                      </a:lnTo>
                      <a:lnTo>
                        <a:pt x="382" y="1082"/>
                      </a:lnTo>
                      <a:lnTo>
                        <a:pt x="373" y="1071"/>
                      </a:lnTo>
                      <a:lnTo>
                        <a:pt x="373" y="1071"/>
                      </a:lnTo>
                      <a:lnTo>
                        <a:pt x="360" y="1055"/>
                      </a:lnTo>
                      <a:lnTo>
                        <a:pt x="346" y="1037"/>
                      </a:lnTo>
                      <a:lnTo>
                        <a:pt x="342" y="1024"/>
                      </a:lnTo>
                      <a:lnTo>
                        <a:pt x="337" y="1013"/>
                      </a:lnTo>
                      <a:lnTo>
                        <a:pt x="333" y="999"/>
                      </a:lnTo>
                      <a:lnTo>
                        <a:pt x="333" y="988"/>
                      </a:lnTo>
                      <a:lnTo>
                        <a:pt x="333" y="988"/>
                      </a:lnTo>
                      <a:lnTo>
                        <a:pt x="333" y="975"/>
                      </a:lnTo>
                      <a:lnTo>
                        <a:pt x="335" y="961"/>
                      </a:lnTo>
                      <a:lnTo>
                        <a:pt x="342" y="950"/>
                      </a:lnTo>
                      <a:lnTo>
                        <a:pt x="353" y="936"/>
                      </a:lnTo>
                      <a:lnTo>
                        <a:pt x="367" y="925"/>
                      </a:lnTo>
                      <a:lnTo>
                        <a:pt x="382" y="916"/>
                      </a:lnTo>
                      <a:lnTo>
                        <a:pt x="405" y="907"/>
                      </a:lnTo>
                      <a:lnTo>
                        <a:pt x="432" y="900"/>
                      </a:lnTo>
                      <a:lnTo>
                        <a:pt x="432" y="900"/>
                      </a:lnTo>
                      <a:lnTo>
                        <a:pt x="465" y="894"/>
                      </a:lnTo>
                      <a:lnTo>
                        <a:pt x="465" y="894"/>
                      </a:lnTo>
                      <a:lnTo>
                        <a:pt x="495" y="891"/>
                      </a:lnTo>
                      <a:lnTo>
                        <a:pt x="519" y="889"/>
                      </a:lnTo>
                      <a:lnTo>
                        <a:pt x="519" y="889"/>
                      </a:lnTo>
                      <a:lnTo>
                        <a:pt x="542" y="891"/>
                      </a:lnTo>
                      <a:lnTo>
                        <a:pt x="560" y="894"/>
                      </a:lnTo>
                      <a:lnTo>
                        <a:pt x="575" y="898"/>
                      </a:lnTo>
                      <a:lnTo>
                        <a:pt x="589" y="905"/>
                      </a:lnTo>
                      <a:lnTo>
                        <a:pt x="600" y="914"/>
                      </a:lnTo>
                      <a:lnTo>
                        <a:pt x="607" y="921"/>
                      </a:lnTo>
                      <a:lnTo>
                        <a:pt x="614" y="932"/>
                      </a:lnTo>
                      <a:lnTo>
                        <a:pt x="618" y="941"/>
                      </a:lnTo>
                      <a:lnTo>
                        <a:pt x="618" y="941"/>
                      </a:lnTo>
                      <a:lnTo>
                        <a:pt x="620" y="948"/>
                      </a:lnTo>
                      <a:lnTo>
                        <a:pt x="620" y="948"/>
                      </a:lnTo>
                      <a:lnTo>
                        <a:pt x="623" y="954"/>
                      </a:lnTo>
                      <a:lnTo>
                        <a:pt x="623" y="954"/>
                      </a:lnTo>
                      <a:lnTo>
                        <a:pt x="623" y="954"/>
                      </a:lnTo>
                      <a:lnTo>
                        <a:pt x="623" y="954"/>
                      </a:lnTo>
                      <a:lnTo>
                        <a:pt x="623" y="975"/>
                      </a:lnTo>
                      <a:lnTo>
                        <a:pt x="620" y="993"/>
                      </a:lnTo>
                      <a:lnTo>
                        <a:pt x="616" y="1011"/>
                      </a:lnTo>
                      <a:lnTo>
                        <a:pt x="611" y="1026"/>
                      </a:lnTo>
                      <a:lnTo>
                        <a:pt x="611" y="1026"/>
                      </a:lnTo>
                      <a:lnTo>
                        <a:pt x="607" y="1033"/>
                      </a:lnTo>
                      <a:lnTo>
                        <a:pt x="607" y="1033"/>
                      </a:lnTo>
                      <a:lnTo>
                        <a:pt x="607" y="1033"/>
                      </a:lnTo>
                      <a:lnTo>
                        <a:pt x="607" y="1033"/>
                      </a:lnTo>
                      <a:lnTo>
                        <a:pt x="605" y="1040"/>
                      </a:lnTo>
                      <a:lnTo>
                        <a:pt x="605" y="1040"/>
                      </a:lnTo>
                      <a:lnTo>
                        <a:pt x="598" y="1049"/>
                      </a:lnTo>
                      <a:lnTo>
                        <a:pt x="596" y="1060"/>
                      </a:lnTo>
                      <a:lnTo>
                        <a:pt x="596" y="1060"/>
                      </a:lnTo>
                      <a:lnTo>
                        <a:pt x="596" y="1064"/>
                      </a:lnTo>
                      <a:lnTo>
                        <a:pt x="596" y="1064"/>
                      </a:lnTo>
                      <a:lnTo>
                        <a:pt x="596" y="1076"/>
                      </a:lnTo>
                      <a:lnTo>
                        <a:pt x="600" y="1085"/>
                      </a:lnTo>
                      <a:lnTo>
                        <a:pt x="607" y="1091"/>
                      </a:lnTo>
                      <a:lnTo>
                        <a:pt x="614" y="1098"/>
                      </a:lnTo>
                      <a:lnTo>
                        <a:pt x="623" y="1103"/>
                      </a:lnTo>
                      <a:lnTo>
                        <a:pt x="634" y="1107"/>
                      </a:lnTo>
                      <a:lnTo>
                        <a:pt x="645" y="1109"/>
                      </a:lnTo>
                      <a:lnTo>
                        <a:pt x="656" y="1112"/>
                      </a:lnTo>
                      <a:lnTo>
                        <a:pt x="656" y="1112"/>
                      </a:lnTo>
                      <a:lnTo>
                        <a:pt x="658" y="1112"/>
                      </a:lnTo>
                      <a:lnTo>
                        <a:pt x="658" y="1112"/>
                      </a:lnTo>
                      <a:lnTo>
                        <a:pt x="658" y="1112"/>
                      </a:lnTo>
                      <a:lnTo>
                        <a:pt x="658" y="1112"/>
                      </a:lnTo>
                      <a:lnTo>
                        <a:pt x="674" y="1112"/>
                      </a:lnTo>
                      <a:lnTo>
                        <a:pt x="674" y="1112"/>
                      </a:lnTo>
                      <a:lnTo>
                        <a:pt x="674" y="1112"/>
                      </a:lnTo>
                      <a:lnTo>
                        <a:pt x="674" y="1112"/>
                      </a:lnTo>
                      <a:lnTo>
                        <a:pt x="726" y="1103"/>
                      </a:lnTo>
                      <a:lnTo>
                        <a:pt x="757" y="1096"/>
                      </a:lnTo>
                      <a:lnTo>
                        <a:pt x="791" y="1087"/>
                      </a:lnTo>
                      <a:lnTo>
                        <a:pt x="829" y="1076"/>
                      </a:lnTo>
                      <a:lnTo>
                        <a:pt x="870" y="1060"/>
                      </a:lnTo>
                      <a:lnTo>
                        <a:pt x="912" y="1042"/>
                      </a:lnTo>
                      <a:lnTo>
                        <a:pt x="957" y="1020"/>
                      </a:lnTo>
                      <a:lnTo>
                        <a:pt x="957" y="1020"/>
                      </a:lnTo>
                      <a:lnTo>
                        <a:pt x="982" y="1006"/>
                      </a:lnTo>
                      <a:lnTo>
                        <a:pt x="982" y="1006"/>
                      </a:lnTo>
                      <a:lnTo>
                        <a:pt x="982" y="1006"/>
                      </a:lnTo>
                      <a:lnTo>
                        <a:pt x="968" y="986"/>
                      </a:lnTo>
                      <a:lnTo>
                        <a:pt x="968" y="986"/>
                      </a:lnTo>
                      <a:lnTo>
                        <a:pt x="966" y="979"/>
                      </a:lnTo>
                      <a:lnTo>
                        <a:pt x="966" y="979"/>
                      </a:lnTo>
                      <a:lnTo>
                        <a:pt x="944" y="936"/>
                      </a:lnTo>
                      <a:lnTo>
                        <a:pt x="926" y="894"/>
                      </a:lnTo>
                      <a:lnTo>
                        <a:pt x="912" y="853"/>
                      </a:lnTo>
                      <a:lnTo>
                        <a:pt x="901" y="815"/>
                      </a:lnTo>
                      <a:lnTo>
                        <a:pt x="892" y="781"/>
                      </a:lnTo>
                      <a:lnTo>
                        <a:pt x="885" y="750"/>
                      </a:lnTo>
                      <a:lnTo>
                        <a:pt x="876" y="701"/>
                      </a:lnTo>
                      <a:lnTo>
                        <a:pt x="876" y="701"/>
                      </a:lnTo>
                      <a:lnTo>
                        <a:pt x="876" y="687"/>
                      </a:lnTo>
                      <a:lnTo>
                        <a:pt x="876" y="674"/>
                      </a:lnTo>
                      <a:lnTo>
                        <a:pt x="879" y="662"/>
                      </a:lnTo>
                      <a:lnTo>
                        <a:pt x="883" y="649"/>
                      </a:lnTo>
                      <a:lnTo>
                        <a:pt x="890" y="640"/>
                      </a:lnTo>
                      <a:lnTo>
                        <a:pt x="897" y="631"/>
                      </a:lnTo>
                      <a:lnTo>
                        <a:pt x="906" y="624"/>
                      </a:lnTo>
                      <a:lnTo>
                        <a:pt x="915" y="620"/>
                      </a:lnTo>
                      <a:lnTo>
                        <a:pt x="915" y="620"/>
                      </a:lnTo>
                      <a:lnTo>
                        <a:pt x="923" y="620"/>
                      </a:lnTo>
                      <a:lnTo>
                        <a:pt x="932" y="622"/>
                      </a:lnTo>
                      <a:lnTo>
                        <a:pt x="941" y="624"/>
                      </a:lnTo>
                      <a:lnTo>
                        <a:pt x="950" y="629"/>
                      </a:lnTo>
                      <a:lnTo>
                        <a:pt x="950" y="629"/>
                      </a:lnTo>
                      <a:lnTo>
                        <a:pt x="966" y="638"/>
                      </a:lnTo>
                      <a:lnTo>
                        <a:pt x="986" y="644"/>
                      </a:lnTo>
                      <a:lnTo>
                        <a:pt x="1009" y="649"/>
                      </a:lnTo>
                      <a:lnTo>
                        <a:pt x="1020" y="649"/>
                      </a:lnTo>
                      <a:lnTo>
                        <a:pt x="1034" y="647"/>
                      </a:lnTo>
                      <a:lnTo>
                        <a:pt x="1034" y="647"/>
                      </a:lnTo>
                      <a:lnTo>
                        <a:pt x="1047" y="644"/>
                      </a:lnTo>
                      <a:lnTo>
                        <a:pt x="1063" y="635"/>
                      </a:lnTo>
                      <a:lnTo>
                        <a:pt x="1074" y="624"/>
                      </a:lnTo>
                      <a:lnTo>
                        <a:pt x="1085" y="608"/>
                      </a:lnTo>
                      <a:lnTo>
                        <a:pt x="1092" y="588"/>
                      </a:lnTo>
                      <a:lnTo>
                        <a:pt x="1096" y="561"/>
                      </a:lnTo>
                      <a:lnTo>
                        <a:pt x="1099" y="530"/>
                      </a:lnTo>
                      <a:lnTo>
                        <a:pt x="1094" y="492"/>
                      </a:lnTo>
                      <a:lnTo>
                        <a:pt x="1094" y="492"/>
                      </a:lnTo>
                      <a:lnTo>
                        <a:pt x="1087" y="453"/>
                      </a:lnTo>
                      <a:lnTo>
                        <a:pt x="1078" y="422"/>
                      </a:lnTo>
                      <a:lnTo>
                        <a:pt x="1067" y="397"/>
                      </a:lnTo>
                      <a:lnTo>
                        <a:pt x="1054" y="379"/>
                      </a:lnTo>
                      <a:lnTo>
                        <a:pt x="1040" y="368"/>
                      </a:lnTo>
                      <a:lnTo>
                        <a:pt x="1025" y="361"/>
                      </a:lnTo>
                      <a:lnTo>
                        <a:pt x="1009" y="357"/>
                      </a:lnTo>
                      <a:lnTo>
                        <a:pt x="993" y="357"/>
                      </a:lnTo>
                      <a:lnTo>
                        <a:pt x="993" y="357"/>
                      </a:lnTo>
                      <a:lnTo>
                        <a:pt x="982" y="359"/>
                      </a:lnTo>
                      <a:lnTo>
                        <a:pt x="971" y="364"/>
                      </a:lnTo>
                      <a:lnTo>
                        <a:pt x="948" y="373"/>
                      </a:lnTo>
                      <a:lnTo>
                        <a:pt x="932" y="386"/>
                      </a:lnTo>
                      <a:lnTo>
                        <a:pt x="919" y="397"/>
                      </a:lnTo>
                      <a:lnTo>
                        <a:pt x="919" y="397"/>
                      </a:lnTo>
                      <a:lnTo>
                        <a:pt x="910" y="404"/>
                      </a:lnTo>
                      <a:lnTo>
                        <a:pt x="903" y="408"/>
                      </a:lnTo>
                      <a:lnTo>
                        <a:pt x="894" y="413"/>
                      </a:lnTo>
                      <a:lnTo>
                        <a:pt x="888" y="415"/>
                      </a:lnTo>
                      <a:lnTo>
                        <a:pt x="888" y="415"/>
                      </a:lnTo>
                      <a:lnTo>
                        <a:pt x="876" y="413"/>
                      </a:lnTo>
                      <a:lnTo>
                        <a:pt x="867" y="411"/>
                      </a:lnTo>
                      <a:lnTo>
                        <a:pt x="856" y="404"/>
                      </a:lnTo>
                      <a:lnTo>
                        <a:pt x="849" y="395"/>
                      </a:lnTo>
                      <a:lnTo>
                        <a:pt x="843" y="384"/>
                      </a:lnTo>
                      <a:lnTo>
                        <a:pt x="836" y="373"/>
                      </a:lnTo>
                      <a:lnTo>
                        <a:pt x="831" y="361"/>
                      </a:lnTo>
                      <a:lnTo>
                        <a:pt x="829" y="348"/>
                      </a:lnTo>
                      <a:lnTo>
                        <a:pt x="829" y="348"/>
                      </a:lnTo>
                      <a:lnTo>
                        <a:pt x="822" y="294"/>
                      </a:lnTo>
                      <a:lnTo>
                        <a:pt x="822" y="258"/>
                      </a:lnTo>
                      <a:lnTo>
                        <a:pt x="822" y="220"/>
                      </a:lnTo>
                      <a:lnTo>
                        <a:pt x="822" y="175"/>
                      </a:lnTo>
                      <a:lnTo>
                        <a:pt x="829" y="130"/>
                      </a:lnTo>
                      <a:lnTo>
                        <a:pt x="836" y="78"/>
                      </a:lnTo>
                      <a:lnTo>
                        <a:pt x="849" y="27"/>
                      </a:lnTo>
                      <a:lnTo>
                        <a:pt x="849" y="27"/>
                      </a:lnTo>
                      <a:lnTo>
                        <a:pt x="795" y="15"/>
                      </a:lnTo>
                      <a:lnTo>
                        <a:pt x="746" y="6"/>
                      </a:lnTo>
                      <a:lnTo>
                        <a:pt x="699" y="2"/>
                      </a:lnTo>
                      <a:lnTo>
                        <a:pt x="654" y="0"/>
                      </a:lnTo>
                      <a:lnTo>
                        <a:pt x="616" y="0"/>
                      </a:lnTo>
                      <a:lnTo>
                        <a:pt x="580" y="0"/>
                      </a:lnTo>
                      <a:lnTo>
                        <a:pt x="524" y="6"/>
                      </a:lnTo>
                      <a:lnTo>
                        <a:pt x="524" y="6"/>
                      </a:lnTo>
                      <a:lnTo>
                        <a:pt x="510" y="9"/>
                      </a:lnTo>
                      <a:lnTo>
                        <a:pt x="499" y="13"/>
                      </a:lnTo>
                      <a:lnTo>
                        <a:pt x="486" y="20"/>
                      </a:lnTo>
                      <a:lnTo>
                        <a:pt x="477" y="29"/>
                      </a:lnTo>
                      <a:lnTo>
                        <a:pt x="468" y="38"/>
                      </a:lnTo>
                      <a:lnTo>
                        <a:pt x="461" y="49"/>
                      </a:lnTo>
                      <a:lnTo>
                        <a:pt x="459" y="60"/>
                      </a:lnTo>
                      <a:lnTo>
                        <a:pt x="461" y="74"/>
                      </a:lnTo>
                      <a:lnTo>
                        <a:pt x="461" y="74"/>
                      </a:lnTo>
                      <a:lnTo>
                        <a:pt x="465" y="85"/>
                      </a:lnTo>
                      <a:lnTo>
                        <a:pt x="477" y="96"/>
                      </a:lnTo>
                      <a:lnTo>
                        <a:pt x="477" y="96"/>
                      </a:lnTo>
                      <a:lnTo>
                        <a:pt x="486" y="105"/>
                      </a:lnTo>
                      <a:lnTo>
                        <a:pt x="495" y="116"/>
                      </a:lnTo>
                      <a:lnTo>
                        <a:pt x="501" y="130"/>
                      </a:lnTo>
                      <a:lnTo>
                        <a:pt x="510" y="146"/>
                      </a:lnTo>
                      <a:lnTo>
                        <a:pt x="510" y="146"/>
                      </a:lnTo>
                      <a:lnTo>
                        <a:pt x="515" y="164"/>
                      </a:lnTo>
                      <a:lnTo>
                        <a:pt x="517" y="182"/>
                      </a:lnTo>
                      <a:lnTo>
                        <a:pt x="515" y="191"/>
                      </a:lnTo>
                      <a:lnTo>
                        <a:pt x="513" y="200"/>
                      </a:lnTo>
                      <a:lnTo>
                        <a:pt x="510" y="211"/>
                      </a:lnTo>
                      <a:lnTo>
                        <a:pt x="504" y="218"/>
                      </a:lnTo>
                      <a:lnTo>
                        <a:pt x="497" y="227"/>
                      </a:lnTo>
                      <a:lnTo>
                        <a:pt x="488" y="236"/>
                      </a:lnTo>
                      <a:lnTo>
                        <a:pt x="477" y="242"/>
                      </a:lnTo>
                      <a:lnTo>
                        <a:pt x="463" y="251"/>
                      </a:lnTo>
                      <a:lnTo>
                        <a:pt x="445" y="256"/>
                      </a:lnTo>
                      <a:lnTo>
                        <a:pt x="427" y="262"/>
                      </a:lnTo>
                      <a:lnTo>
                        <a:pt x="407" y="267"/>
                      </a:lnTo>
                      <a:lnTo>
                        <a:pt x="382" y="271"/>
                      </a:lnTo>
                      <a:lnTo>
                        <a:pt x="382" y="271"/>
                      </a:lnTo>
                      <a:lnTo>
                        <a:pt x="346" y="274"/>
                      </a:lnTo>
                      <a:lnTo>
                        <a:pt x="317" y="274"/>
                      </a:lnTo>
                      <a:lnTo>
                        <a:pt x="292" y="271"/>
                      </a:lnTo>
                      <a:lnTo>
                        <a:pt x="272" y="265"/>
                      </a:lnTo>
                      <a:lnTo>
                        <a:pt x="256" y="258"/>
                      </a:lnTo>
                      <a:lnTo>
                        <a:pt x="245" y="247"/>
                      </a:lnTo>
                      <a:lnTo>
                        <a:pt x="236" y="236"/>
                      </a:lnTo>
                      <a:lnTo>
                        <a:pt x="230" y="224"/>
                      </a:lnTo>
                      <a:lnTo>
                        <a:pt x="230" y="224"/>
                      </a:lnTo>
                      <a:lnTo>
                        <a:pt x="225" y="211"/>
                      </a:lnTo>
                      <a:lnTo>
                        <a:pt x="225" y="197"/>
                      </a:lnTo>
                      <a:lnTo>
                        <a:pt x="225" y="182"/>
                      </a:lnTo>
                      <a:lnTo>
                        <a:pt x="227" y="168"/>
                      </a:lnTo>
                      <a:lnTo>
                        <a:pt x="234" y="143"/>
                      </a:lnTo>
                      <a:lnTo>
                        <a:pt x="243" y="125"/>
                      </a:lnTo>
                      <a:lnTo>
                        <a:pt x="243" y="125"/>
                      </a:lnTo>
                      <a:lnTo>
                        <a:pt x="250" y="114"/>
                      </a:lnTo>
                      <a:lnTo>
                        <a:pt x="252" y="103"/>
                      </a:lnTo>
                      <a:lnTo>
                        <a:pt x="252" y="94"/>
                      </a:lnTo>
                      <a:lnTo>
                        <a:pt x="250" y="85"/>
                      </a:lnTo>
                      <a:lnTo>
                        <a:pt x="250" y="85"/>
                      </a:lnTo>
                      <a:lnTo>
                        <a:pt x="245" y="76"/>
                      </a:lnTo>
                      <a:lnTo>
                        <a:pt x="239" y="69"/>
                      </a:lnTo>
                      <a:lnTo>
                        <a:pt x="230" y="63"/>
                      </a:lnTo>
                      <a:lnTo>
                        <a:pt x="218" y="58"/>
                      </a:lnTo>
                      <a:lnTo>
                        <a:pt x="209" y="56"/>
                      </a:lnTo>
                      <a:lnTo>
                        <a:pt x="196" y="54"/>
                      </a:lnTo>
                      <a:lnTo>
                        <a:pt x="185" y="54"/>
                      </a:lnTo>
                      <a:lnTo>
                        <a:pt x="173" y="54"/>
                      </a:lnTo>
                      <a:lnTo>
                        <a:pt x="173" y="54"/>
                      </a:lnTo>
                      <a:lnTo>
                        <a:pt x="117" y="65"/>
                      </a:lnTo>
                      <a:lnTo>
                        <a:pt x="79" y="72"/>
                      </a:lnTo>
                      <a:lnTo>
                        <a:pt x="39" y="83"/>
                      </a:lnTo>
                      <a:lnTo>
                        <a:pt x="39" y="83"/>
                      </a:lnTo>
                      <a:lnTo>
                        <a:pt x="23" y="137"/>
                      </a:lnTo>
                      <a:lnTo>
                        <a:pt x="12" y="193"/>
                      </a:lnTo>
                      <a:lnTo>
                        <a:pt x="3" y="253"/>
                      </a:lnTo>
                      <a:lnTo>
                        <a:pt x="0" y="314"/>
                      </a:lnTo>
                      <a:lnTo>
                        <a:pt x="0" y="314"/>
                      </a:lnTo>
                      <a:lnTo>
                        <a:pt x="3" y="433"/>
                      </a:lnTo>
                      <a:lnTo>
                        <a:pt x="9" y="550"/>
                      </a:lnTo>
                      <a:lnTo>
                        <a:pt x="18" y="665"/>
                      </a:lnTo>
                      <a:lnTo>
                        <a:pt x="34" y="772"/>
                      </a:lnTo>
                      <a:lnTo>
                        <a:pt x="50" y="876"/>
                      </a:lnTo>
                      <a:lnTo>
                        <a:pt x="72" y="977"/>
                      </a:lnTo>
                      <a:lnTo>
                        <a:pt x="95" y="1071"/>
                      </a:lnTo>
                      <a:lnTo>
                        <a:pt x="122" y="1163"/>
                      </a:lnTo>
                      <a:lnTo>
                        <a:pt x="122" y="1163"/>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32"/>
                <p:cNvSpPr>
                  <a:spLocks/>
                </p:cNvSpPr>
                <p:nvPr/>
              </p:nvSpPr>
              <p:spPr bwMode="auto">
                <a:xfrm>
                  <a:off x="6677852" y="2606675"/>
                  <a:ext cx="1571625" cy="1846263"/>
                </a:xfrm>
                <a:custGeom>
                  <a:avLst/>
                  <a:gdLst>
                    <a:gd name="T0" fmla="*/ 683 w 990"/>
                    <a:gd name="T1" fmla="*/ 0 h 1163"/>
                    <a:gd name="T2" fmla="*/ 501 w 990"/>
                    <a:gd name="T3" fmla="*/ 110 h 1163"/>
                    <a:gd name="T4" fmla="*/ 373 w 990"/>
                    <a:gd name="T5" fmla="*/ 152 h 1163"/>
                    <a:gd name="T6" fmla="*/ 180 w 990"/>
                    <a:gd name="T7" fmla="*/ 175 h 1163"/>
                    <a:gd name="T8" fmla="*/ 162 w 990"/>
                    <a:gd name="T9" fmla="*/ 247 h 1163"/>
                    <a:gd name="T10" fmla="*/ 200 w 990"/>
                    <a:gd name="T11" fmla="*/ 359 h 1163"/>
                    <a:gd name="T12" fmla="*/ 220 w 990"/>
                    <a:gd name="T13" fmla="*/ 462 h 1163"/>
                    <a:gd name="T14" fmla="*/ 207 w 990"/>
                    <a:gd name="T15" fmla="*/ 525 h 1163"/>
                    <a:gd name="T16" fmla="*/ 175 w 990"/>
                    <a:gd name="T17" fmla="*/ 543 h 1163"/>
                    <a:gd name="T18" fmla="*/ 148 w 990"/>
                    <a:gd name="T19" fmla="*/ 534 h 1163"/>
                    <a:gd name="T20" fmla="*/ 137 w 990"/>
                    <a:gd name="T21" fmla="*/ 527 h 1163"/>
                    <a:gd name="T22" fmla="*/ 121 w 990"/>
                    <a:gd name="T23" fmla="*/ 521 h 1163"/>
                    <a:gd name="T24" fmla="*/ 106 w 990"/>
                    <a:gd name="T25" fmla="*/ 516 h 1163"/>
                    <a:gd name="T26" fmla="*/ 79 w 990"/>
                    <a:gd name="T27" fmla="*/ 514 h 1163"/>
                    <a:gd name="T28" fmla="*/ 65 w 990"/>
                    <a:gd name="T29" fmla="*/ 516 h 1163"/>
                    <a:gd name="T30" fmla="*/ 45 w 990"/>
                    <a:gd name="T31" fmla="*/ 521 h 1163"/>
                    <a:gd name="T32" fmla="*/ 36 w 990"/>
                    <a:gd name="T33" fmla="*/ 525 h 1163"/>
                    <a:gd name="T34" fmla="*/ 29 w 990"/>
                    <a:gd name="T35" fmla="*/ 532 h 1163"/>
                    <a:gd name="T36" fmla="*/ 22 w 990"/>
                    <a:gd name="T37" fmla="*/ 541 h 1163"/>
                    <a:gd name="T38" fmla="*/ 16 w 990"/>
                    <a:gd name="T39" fmla="*/ 550 h 1163"/>
                    <a:gd name="T40" fmla="*/ 9 w 990"/>
                    <a:gd name="T41" fmla="*/ 563 h 1163"/>
                    <a:gd name="T42" fmla="*/ 5 w 990"/>
                    <a:gd name="T43" fmla="*/ 581 h 1163"/>
                    <a:gd name="T44" fmla="*/ 5 w 990"/>
                    <a:gd name="T45" fmla="*/ 671 h 1163"/>
                    <a:gd name="T46" fmla="*/ 31 w 990"/>
                    <a:gd name="T47" fmla="*/ 766 h 1163"/>
                    <a:gd name="T48" fmla="*/ 90 w 990"/>
                    <a:gd name="T49" fmla="*/ 806 h 1163"/>
                    <a:gd name="T50" fmla="*/ 137 w 990"/>
                    <a:gd name="T51" fmla="*/ 795 h 1163"/>
                    <a:gd name="T52" fmla="*/ 180 w 990"/>
                    <a:gd name="T53" fmla="*/ 766 h 1163"/>
                    <a:gd name="T54" fmla="*/ 204 w 990"/>
                    <a:gd name="T55" fmla="*/ 750 h 1163"/>
                    <a:gd name="T56" fmla="*/ 231 w 990"/>
                    <a:gd name="T57" fmla="*/ 752 h 1163"/>
                    <a:gd name="T58" fmla="*/ 263 w 990"/>
                    <a:gd name="T59" fmla="*/ 790 h 1163"/>
                    <a:gd name="T60" fmla="*/ 274 w 990"/>
                    <a:gd name="T61" fmla="*/ 869 h 1163"/>
                    <a:gd name="T62" fmla="*/ 270 w 990"/>
                    <a:gd name="T63" fmla="*/ 1035 h 1163"/>
                    <a:gd name="T64" fmla="*/ 303 w 990"/>
                    <a:gd name="T65" fmla="*/ 1150 h 1163"/>
                    <a:gd name="T66" fmla="*/ 483 w 990"/>
                    <a:gd name="T67" fmla="*/ 1163 h 1163"/>
                    <a:gd name="T68" fmla="*/ 593 w 990"/>
                    <a:gd name="T69" fmla="*/ 1150 h 1163"/>
                    <a:gd name="T70" fmla="*/ 633 w 990"/>
                    <a:gd name="T71" fmla="*/ 1121 h 1163"/>
                    <a:gd name="T72" fmla="*/ 638 w 990"/>
                    <a:gd name="T73" fmla="*/ 1091 h 1163"/>
                    <a:gd name="T74" fmla="*/ 609 w 990"/>
                    <a:gd name="T75" fmla="*/ 1053 h 1163"/>
                    <a:gd name="T76" fmla="*/ 582 w 990"/>
                    <a:gd name="T77" fmla="*/ 992 h 1163"/>
                    <a:gd name="T78" fmla="*/ 597 w 990"/>
                    <a:gd name="T79" fmla="*/ 936 h 1163"/>
                    <a:gd name="T80" fmla="*/ 680 w 990"/>
                    <a:gd name="T81" fmla="*/ 896 h 1163"/>
                    <a:gd name="T82" fmla="*/ 773 w 990"/>
                    <a:gd name="T83" fmla="*/ 887 h 1163"/>
                    <a:gd name="T84" fmla="*/ 842 w 990"/>
                    <a:gd name="T85" fmla="*/ 905 h 1163"/>
                    <a:gd name="T86" fmla="*/ 871 w 990"/>
                    <a:gd name="T87" fmla="*/ 945 h 1163"/>
                    <a:gd name="T88" fmla="*/ 865 w 990"/>
                    <a:gd name="T89" fmla="*/ 1013 h 1163"/>
                    <a:gd name="T90" fmla="*/ 853 w 990"/>
                    <a:gd name="T91" fmla="*/ 1037 h 1163"/>
                    <a:gd name="T92" fmla="*/ 844 w 990"/>
                    <a:gd name="T93" fmla="*/ 1062 h 1163"/>
                    <a:gd name="T94" fmla="*/ 865 w 990"/>
                    <a:gd name="T95" fmla="*/ 1096 h 1163"/>
                    <a:gd name="T96" fmla="*/ 925 w 990"/>
                    <a:gd name="T97" fmla="*/ 1107 h 1163"/>
                    <a:gd name="T98" fmla="*/ 957 w 990"/>
                    <a:gd name="T99" fmla="*/ 1042 h 1163"/>
                    <a:gd name="T100" fmla="*/ 984 w 990"/>
                    <a:gd name="T101" fmla="*/ 786 h 1163"/>
                    <a:gd name="T102" fmla="*/ 990 w 990"/>
                    <a:gd name="T103" fmla="*/ 579 h 1163"/>
                    <a:gd name="T104" fmla="*/ 970 w 990"/>
                    <a:gd name="T105" fmla="*/ 411 h 1163"/>
                    <a:gd name="T106" fmla="*/ 916 w 990"/>
                    <a:gd name="T107" fmla="*/ 265 h 1163"/>
                    <a:gd name="T108" fmla="*/ 833 w 990"/>
                    <a:gd name="T109" fmla="*/ 137 h 1163"/>
                    <a:gd name="T110" fmla="*/ 723 w 990"/>
                    <a:gd name="T111" fmla="*/ 29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0" h="1163">
                      <a:moveTo>
                        <a:pt x="723" y="29"/>
                      </a:moveTo>
                      <a:lnTo>
                        <a:pt x="723" y="29"/>
                      </a:lnTo>
                      <a:lnTo>
                        <a:pt x="683" y="0"/>
                      </a:lnTo>
                      <a:lnTo>
                        <a:pt x="683" y="0"/>
                      </a:lnTo>
                      <a:lnTo>
                        <a:pt x="640" y="31"/>
                      </a:lnTo>
                      <a:lnTo>
                        <a:pt x="597" y="60"/>
                      </a:lnTo>
                      <a:lnTo>
                        <a:pt x="550" y="87"/>
                      </a:lnTo>
                      <a:lnTo>
                        <a:pt x="501" y="110"/>
                      </a:lnTo>
                      <a:lnTo>
                        <a:pt x="501" y="110"/>
                      </a:lnTo>
                      <a:lnTo>
                        <a:pt x="460" y="125"/>
                      </a:lnTo>
                      <a:lnTo>
                        <a:pt x="418" y="141"/>
                      </a:lnTo>
                      <a:lnTo>
                        <a:pt x="373" y="152"/>
                      </a:lnTo>
                      <a:lnTo>
                        <a:pt x="328" y="161"/>
                      </a:lnTo>
                      <a:lnTo>
                        <a:pt x="281" y="168"/>
                      </a:lnTo>
                      <a:lnTo>
                        <a:pt x="231" y="173"/>
                      </a:lnTo>
                      <a:lnTo>
                        <a:pt x="180" y="175"/>
                      </a:lnTo>
                      <a:lnTo>
                        <a:pt x="126" y="173"/>
                      </a:lnTo>
                      <a:lnTo>
                        <a:pt x="126" y="173"/>
                      </a:lnTo>
                      <a:lnTo>
                        <a:pt x="146" y="211"/>
                      </a:lnTo>
                      <a:lnTo>
                        <a:pt x="162" y="247"/>
                      </a:lnTo>
                      <a:lnTo>
                        <a:pt x="175" y="283"/>
                      </a:lnTo>
                      <a:lnTo>
                        <a:pt x="186" y="316"/>
                      </a:lnTo>
                      <a:lnTo>
                        <a:pt x="186" y="316"/>
                      </a:lnTo>
                      <a:lnTo>
                        <a:pt x="200" y="359"/>
                      </a:lnTo>
                      <a:lnTo>
                        <a:pt x="211" y="399"/>
                      </a:lnTo>
                      <a:lnTo>
                        <a:pt x="216" y="435"/>
                      </a:lnTo>
                      <a:lnTo>
                        <a:pt x="220" y="462"/>
                      </a:lnTo>
                      <a:lnTo>
                        <a:pt x="220" y="462"/>
                      </a:lnTo>
                      <a:lnTo>
                        <a:pt x="222" y="480"/>
                      </a:lnTo>
                      <a:lnTo>
                        <a:pt x="220" y="496"/>
                      </a:lnTo>
                      <a:lnTo>
                        <a:pt x="213" y="512"/>
                      </a:lnTo>
                      <a:lnTo>
                        <a:pt x="207" y="525"/>
                      </a:lnTo>
                      <a:lnTo>
                        <a:pt x="195" y="536"/>
                      </a:lnTo>
                      <a:lnTo>
                        <a:pt x="191" y="541"/>
                      </a:lnTo>
                      <a:lnTo>
                        <a:pt x="182" y="541"/>
                      </a:lnTo>
                      <a:lnTo>
                        <a:pt x="175" y="543"/>
                      </a:lnTo>
                      <a:lnTo>
                        <a:pt x="166" y="541"/>
                      </a:lnTo>
                      <a:lnTo>
                        <a:pt x="159" y="539"/>
                      </a:lnTo>
                      <a:lnTo>
                        <a:pt x="148" y="534"/>
                      </a:lnTo>
                      <a:lnTo>
                        <a:pt x="148" y="534"/>
                      </a:lnTo>
                      <a:lnTo>
                        <a:pt x="139" y="527"/>
                      </a:lnTo>
                      <a:lnTo>
                        <a:pt x="139" y="527"/>
                      </a:lnTo>
                      <a:lnTo>
                        <a:pt x="137" y="527"/>
                      </a:lnTo>
                      <a:lnTo>
                        <a:pt x="137" y="527"/>
                      </a:lnTo>
                      <a:lnTo>
                        <a:pt x="124" y="523"/>
                      </a:lnTo>
                      <a:lnTo>
                        <a:pt x="124" y="523"/>
                      </a:lnTo>
                      <a:lnTo>
                        <a:pt x="121" y="521"/>
                      </a:lnTo>
                      <a:lnTo>
                        <a:pt x="121" y="521"/>
                      </a:lnTo>
                      <a:lnTo>
                        <a:pt x="108" y="518"/>
                      </a:lnTo>
                      <a:lnTo>
                        <a:pt x="108" y="518"/>
                      </a:lnTo>
                      <a:lnTo>
                        <a:pt x="106" y="516"/>
                      </a:lnTo>
                      <a:lnTo>
                        <a:pt x="106" y="516"/>
                      </a:lnTo>
                      <a:lnTo>
                        <a:pt x="90" y="514"/>
                      </a:lnTo>
                      <a:lnTo>
                        <a:pt x="90" y="514"/>
                      </a:lnTo>
                      <a:lnTo>
                        <a:pt x="79" y="514"/>
                      </a:lnTo>
                      <a:lnTo>
                        <a:pt x="79" y="514"/>
                      </a:lnTo>
                      <a:lnTo>
                        <a:pt x="72" y="514"/>
                      </a:lnTo>
                      <a:lnTo>
                        <a:pt x="72" y="514"/>
                      </a:lnTo>
                      <a:lnTo>
                        <a:pt x="65" y="516"/>
                      </a:lnTo>
                      <a:lnTo>
                        <a:pt x="65" y="516"/>
                      </a:lnTo>
                      <a:lnTo>
                        <a:pt x="54" y="518"/>
                      </a:lnTo>
                      <a:lnTo>
                        <a:pt x="54" y="518"/>
                      </a:lnTo>
                      <a:lnTo>
                        <a:pt x="45" y="521"/>
                      </a:lnTo>
                      <a:lnTo>
                        <a:pt x="45" y="521"/>
                      </a:lnTo>
                      <a:lnTo>
                        <a:pt x="43" y="523"/>
                      </a:lnTo>
                      <a:lnTo>
                        <a:pt x="43" y="523"/>
                      </a:lnTo>
                      <a:lnTo>
                        <a:pt x="36" y="525"/>
                      </a:lnTo>
                      <a:lnTo>
                        <a:pt x="36" y="525"/>
                      </a:lnTo>
                      <a:lnTo>
                        <a:pt x="34" y="527"/>
                      </a:lnTo>
                      <a:lnTo>
                        <a:pt x="34" y="527"/>
                      </a:lnTo>
                      <a:lnTo>
                        <a:pt x="29" y="532"/>
                      </a:lnTo>
                      <a:lnTo>
                        <a:pt x="29" y="532"/>
                      </a:lnTo>
                      <a:lnTo>
                        <a:pt x="25" y="536"/>
                      </a:lnTo>
                      <a:lnTo>
                        <a:pt x="25" y="536"/>
                      </a:lnTo>
                      <a:lnTo>
                        <a:pt x="22" y="541"/>
                      </a:lnTo>
                      <a:lnTo>
                        <a:pt x="22" y="541"/>
                      </a:lnTo>
                      <a:lnTo>
                        <a:pt x="18" y="545"/>
                      </a:lnTo>
                      <a:lnTo>
                        <a:pt x="18" y="545"/>
                      </a:lnTo>
                      <a:lnTo>
                        <a:pt x="16" y="550"/>
                      </a:lnTo>
                      <a:lnTo>
                        <a:pt x="16" y="550"/>
                      </a:lnTo>
                      <a:lnTo>
                        <a:pt x="13" y="554"/>
                      </a:lnTo>
                      <a:lnTo>
                        <a:pt x="13" y="554"/>
                      </a:lnTo>
                      <a:lnTo>
                        <a:pt x="9" y="563"/>
                      </a:lnTo>
                      <a:lnTo>
                        <a:pt x="9" y="563"/>
                      </a:lnTo>
                      <a:lnTo>
                        <a:pt x="7" y="568"/>
                      </a:lnTo>
                      <a:lnTo>
                        <a:pt x="7" y="568"/>
                      </a:lnTo>
                      <a:lnTo>
                        <a:pt x="5" y="581"/>
                      </a:lnTo>
                      <a:lnTo>
                        <a:pt x="5" y="581"/>
                      </a:lnTo>
                      <a:lnTo>
                        <a:pt x="0" y="599"/>
                      </a:lnTo>
                      <a:lnTo>
                        <a:pt x="0" y="622"/>
                      </a:lnTo>
                      <a:lnTo>
                        <a:pt x="0" y="644"/>
                      </a:lnTo>
                      <a:lnTo>
                        <a:pt x="5" y="671"/>
                      </a:lnTo>
                      <a:lnTo>
                        <a:pt x="5" y="671"/>
                      </a:lnTo>
                      <a:lnTo>
                        <a:pt x="11" y="709"/>
                      </a:lnTo>
                      <a:lnTo>
                        <a:pt x="20" y="741"/>
                      </a:lnTo>
                      <a:lnTo>
                        <a:pt x="31" y="766"/>
                      </a:lnTo>
                      <a:lnTo>
                        <a:pt x="45" y="781"/>
                      </a:lnTo>
                      <a:lnTo>
                        <a:pt x="58" y="795"/>
                      </a:lnTo>
                      <a:lnTo>
                        <a:pt x="74" y="802"/>
                      </a:lnTo>
                      <a:lnTo>
                        <a:pt x="90" y="806"/>
                      </a:lnTo>
                      <a:lnTo>
                        <a:pt x="103" y="806"/>
                      </a:lnTo>
                      <a:lnTo>
                        <a:pt x="103" y="806"/>
                      </a:lnTo>
                      <a:lnTo>
                        <a:pt x="121" y="802"/>
                      </a:lnTo>
                      <a:lnTo>
                        <a:pt x="137" y="795"/>
                      </a:lnTo>
                      <a:lnTo>
                        <a:pt x="153" y="788"/>
                      </a:lnTo>
                      <a:lnTo>
                        <a:pt x="164" y="779"/>
                      </a:lnTo>
                      <a:lnTo>
                        <a:pt x="164" y="779"/>
                      </a:lnTo>
                      <a:lnTo>
                        <a:pt x="180" y="766"/>
                      </a:lnTo>
                      <a:lnTo>
                        <a:pt x="180" y="766"/>
                      </a:lnTo>
                      <a:lnTo>
                        <a:pt x="189" y="759"/>
                      </a:lnTo>
                      <a:lnTo>
                        <a:pt x="195" y="752"/>
                      </a:lnTo>
                      <a:lnTo>
                        <a:pt x="204" y="750"/>
                      </a:lnTo>
                      <a:lnTo>
                        <a:pt x="211" y="748"/>
                      </a:lnTo>
                      <a:lnTo>
                        <a:pt x="211" y="748"/>
                      </a:lnTo>
                      <a:lnTo>
                        <a:pt x="222" y="750"/>
                      </a:lnTo>
                      <a:lnTo>
                        <a:pt x="231" y="752"/>
                      </a:lnTo>
                      <a:lnTo>
                        <a:pt x="240" y="759"/>
                      </a:lnTo>
                      <a:lnTo>
                        <a:pt x="249" y="768"/>
                      </a:lnTo>
                      <a:lnTo>
                        <a:pt x="256" y="779"/>
                      </a:lnTo>
                      <a:lnTo>
                        <a:pt x="263" y="790"/>
                      </a:lnTo>
                      <a:lnTo>
                        <a:pt x="265" y="802"/>
                      </a:lnTo>
                      <a:lnTo>
                        <a:pt x="270" y="815"/>
                      </a:lnTo>
                      <a:lnTo>
                        <a:pt x="270" y="815"/>
                      </a:lnTo>
                      <a:lnTo>
                        <a:pt x="274" y="869"/>
                      </a:lnTo>
                      <a:lnTo>
                        <a:pt x="276" y="905"/>
                      </a:lnTo>
                      <a:lnTo>
                        <a:pt x="276" y="943"/>
                      </a:lnTo>
                      <a:lnTo>
                        <a:pt x="274" y="988"/>
                      </a:lnTo>
                      <a:lnTo>
                        <a:pt x="270" y="1035"/>
                      </a:lnTo>
                      <a:lnTo>
                        <a:pt x="263" y="1085"/>
                      </a:lnTo>
                      <a:lnTo>
                        <a:pt x="249" y="1139"/>
                      </a:lnTo>
                      <a:lnTo>
                        <a:pt x="249" y="1139"/>
                      </a:lnTo>
                      <a:lnTo>
                        <a:pt x="303" y="1150"/>
                      </a:lnTo>
                      <a:lnTo>
                        <a:pt x="353" y="1156"/>
                      </a:lnTo>
                      <a:lnTo>
                        <a:pt x="400" y="1161"/>
                      </a:lnTo>
                      <a:lnTo>
                        <a:pt x="442" y="1163"/>
                      </a:lnTo>
                      <a:lnTo>
                        <a:pt x="483" y="1163"/>
                      </a:lnTo>
                      <a:lnTo>
                        <a:pt x="519" y="1161"/>
                      </a:lnTo>
                      <a:lnTo>
                        <a:pt x="575" y="1154"/>
                      </a:lnTo>
                      <a:lnTo>
                        <a:pt x="575" y="1154"/>
                      </a:lnTo>
                      <a:lnTo>
                        <a:pt x="593" y="1150"/>
                      </a:lnTo>
                      <a:lnTo>
                        <a:pt x="613" y="1141"/>
                      </a:lnTo>
                      <a:lnTo>
                        <a:pt x="622" y="1134"/>
                      </a:lnTo>
                      <a:lnTo>
                        <a:pt x="629" y="1127"/>
                      </a:lnTo>
                      <a:lnTo>
                        <a:pt x="633" y="1121"/>
                      </a:lnTo>
                      <a:lnTo>
                        <a:pt x="638" y="1114"/>
                      </a:lnTo>
                      <a:lnTo>
                        <a:pt x="638" y="1114"/>
                      </a:lnTo>
                      <a:lnTo>
                        <a:pt x="640" y="1103"/>
                      </a:lnTo>
                      <a:lnTo>
                        <a:pt x="638" y="1091"/>
                      </a:lnTo>
                      <a:lnTo>
                        <a:pt x="631" y="1080"/>
                      </a:lnTo>
                      <a:lnTo>
                        <a:pt x="622" y="1069"/>
                      </a:lnTo>
                      <a:lnTo>
                        <a:pt x="622" y="1069"/>
                      </a:lnTo>
                      <a:lnTo>
                        <a:pt x="609" y="1053"/>
                      </a:lnTo>
                      <a:lnTo>
                        <a:pt x="595" y="1031"/>
                      </a:lnTo>
                      <a:lnTo>
                        <a:pt x="588" y="1019"/>
                      </a:lnTo>
                      <a:lnTo>
                        <a:pt x="584" y="1006"/>
                      </a:lnTo>
                      <a:lnTo>
                        <a:pt x="582" y="992"/>
                      </a:lnTo>
                      <a:lnTo>
                        <a:pt x="582" y="977"/>
                      </a:lnTo>
                      <a:lnTo>
                        <a:pt x="584" y="963"/>
                      </a:lnTo>
                      <a:lnTo>
                        <a:pt x="588" y="950"/>
                      </a:lnTo>
                      <a:lnTo>
                        <a:pt x="597" y="936"/>
                      </a:lnTo>
                      <a:lnTo>
                        <a:pt x="611" y="925"/>
                      </a:lnTo>
                      <a:lnTo>
                        <a:pt x="629" y="914"/>
                      </a:lnTo>
                      <a:lnTo>
                        <a:pt x="654" y="905"/>
                      </a:lnTo>
                      <a:lnTo>
                        <a:pt x="680" y="896"/>
                      </a:lnTo>
                      <a:lnTo>
                        <a:pt x="716" y="889"/>
                      </a:lnTo>
                      <a:lnTo>
                        <a:pt x="716" y="889"/>
                      </a:lnTo>
                      <a:lnTo>
                        <a:pt x="746" y="887"/>
                      </a:lnTo>
                      <a:lnTo>
                        <a:pt x="773" y="887"/>
                      </a:lnTo>
                      <a:lnTo>
                        <a:pt x="795" y="887"/>
                      </a:lnTo>
                      <a:lnTo>
                        <a:pt x="815" y="891"/>
                      </a:lnTo>
                      <a:lnTo>
                        <a:pt x="831" y="898"/>
                      </a:lnTo>
                      <a:lnTo>
                        <a:pt x="842" y="905"/>
                      </a:lnTo>
                      <a:lnTo>
                        <a:pt x="853" y="914"/>
                      </a:lnTo>
                      <a:lnTo>
                        <a:pt x="862" y="923"/>
                      </a:lnTo>
                      <a:lnTo>
                        <a:pt x="867" y="934"/>
                      </a:lnTo>
                      <a:lnTo>
                        <a:pt x="871" y="945"/>
                      </a:lnTo>
                      <a:lnTo>
                        <a:pt x="874" y="957"/>
                      </a:lnTo>
                      <a:lnTo>
                        <a:pt x="874" y="968"/>
                      </a:lnTo>
                      <a:lnTo>
                        <a:pt x="871" y="990"/>
                      </a:lnTo>
                      <a:lnTo>
                        <a:pt x="865" y="1013"/>
                      </a:lnTo>
                      <a:lnTo>
                        <a:pt x="865" y="1013"/>
                      </a:lnTo>
                      <a:lnTo>
                        <a:pt x="860" y="1026"/>
                      </a:lnTo>
                      <a:lnTo>
                        <a:pt x="853" y="1037"/>
                      </a:lnTo>
                      <a:lnTo>
                        <a:pt x="853" y="1037"/>
                      </a:lnTo>
                      <a:lnTo>
                        <a:pt x="849" y="1046"/>
                      </a:lnTo>
                      <a:lnTo>
                        <a:pt x="849" y="1046"/>
                      </a:lnTo>
                      <a:lnTo>
                        <a:pt x="847" y="1053"/>
                      </a:lnTo>
                      <a:lnTo>
                        <a:pt x="844" y="1062"/>
                      </a:lnTo>
                      <a:lnTo>
                        <a:pt x="847" y="1069"/>
                      </a:lnTo>
                      <a:lnTo>
                        <a:pt x="847" y="1076"/>
                      </a:lnTo>
                      <a:lnTo>
                        <a:pt x="856" y="1087"/>
                      </a:lnTo>
                      <a:lnTo>
                        <a:pt x="865" y="1096"/>
                      </a:lnTo>
                      <a:lnTo>
                        <a:pt x="878" y="1103"/>
                      </a:lnTo>
                      <a:lnTo>
                        <a:pt x="894" y="1107"/>
                      </a:lnTo>
                      <a:lnTo>
                        <a:pt x="910" y="1107"/>
                      </a:lnTo>
                      <a:lnTo>
                        <a:pt x="925" y="1107"/>
                      </a:lnTo>
                      <a:lnTo>
                        <a:pt x="925" y="1107"/>
                      </a:lnTo>
                      <a:lnTo>
                        <a:pt x="948" y="1103"/>
                      </a:lnTo>
                      <a:lnTo>
                        <a:pt x="948" y="1103"/>
                      </a:lnTo>
                      <a:lnTo>
                        <a:pt x="957" y="1042"/>
                      </a:lnTo>
                      <a:lnTo>
                        <a:pt x="966" y="981"/>
                      </a:lnTo>
                      <a:lnTo>
                        <a:pt x="972" y="916"/>
                      </a:lnTo>
                      <a:lnTo>
                        <a:pt x="979" y="853"/>
                      </a:lnTo>
                      <a:lnTo>
                        <a:pt x="984" y="786"/>
                      </a:lnTo>
                      <a:lnTo>
                        <a:pt x="988" y="718"/>
                      </a:lnTo>
                      <a:lnTo>
                        <a:pt x="990" y="649"/>
                      </a:lnTo>
                      <a:lnTo>
                        <a:pt x="990" y="579"/>
                      </a:lnTo>
                      <a:lnTo>
                        <a:pt x="990" y="579"/>
                      </a:lnTo>
                      <a:lnTo>
                        <a:pt x="990" y="534"/>
                      </a:lnTo>
                      <a:lnTo>
                        <a:pt x="986" y="494"/>
                      </a:lnTo>
                      <a:lnTo>
                        <a:pt x="979" y="451"/>
                      </a:lnTo>
                      <a:lnTo>
                        <a:pt x="970" y="411"/>
                      </a:lnTo>
                      <a:lnTo>
                        <a:pt x="961" y="372"/>
                      </a:lnTo>
                      <a:lnTo>
                        <a:pt x="948" y="334"/>
                      </a:lnTo>
                      <a:lnTo>
                        <a:pt x="934" y="298"/>
                      </a:lnTo>
                      <a:lnTo>
                        <a:pt x="916" y="265"/>
                      </a:lnTo>
                      <a:lnTo>
                        <a:pt x="898" y="229"/>
                      </a:lnTo>
                      <a:lnTo>
                        <a:pt x="878" y="197"/>
                      </a:lnTo>
                      <a:lnTo>
                        <a:pt x="856" y="166"/>
                      </a:lnTo>
                      <a:lnTo>
                        <a:pt x="833" y="137"/>
                      </a:lnTo>
                      <a:lnTo>
                        <a:pt x="806" y="107"/>
                      </a:lnTo>
                      <a:lnTo>
                        <a:pt x="782" y="80"/>
                      </a:lnTo>
                      <a:lnTo>
                        <a:pt x="752" y="53"/>
                      </a:lnTo>
                      <a:lnTo>
                        <a:pt x="723" y="29"/>
                      </a:lnTo>
                      <a:lnTo>
                        <a:pt x="723" y="29"/>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5"/>
                <p:cNvSpPr>
                  <a:spLocks/>
                </p:cNvSpPr>
                <p:nvPr/>
              </p:nvSpPr>
              <p:spPr bwMode="auto">
                <a:xfrm>
                  <a:off x="4090988" y="4452938"/>
                  <a:ext cx="1617663" cy="1698625"/>
                </a:xfrm>
                <a:custGeom>
                  <a:avLst/>
                  <a:gdLst>
                    <a:gd name="T0" fmla="*/ 552 w 1019"/>
                    <a:gd name="T1" fmla="*/ 223 h 1070"/>
                    <a:gd name="T2" fmla="*/ 536 w 1019"/>
                    <a:gd name="T3" fmla="*/ 223 h 1070"/>
                    <a:gd name="T4" fmla="*/ 512 w 1019"/>
                    <a:gd name="T5" fmla="*/ 218 h 1070"/>
                    <a:gd name="T6" fmla="*/ 478 w 1019"/>
                    <a:gd name="T7" fmla="*/ 196 h 1070"/>
                    <a:gd name="T8" fmla="*/ 474 w 1019"/>
                    <a:gd name="T9" fmla="*/ 171 h 1070"/>
                    <a:gd name="T10" fmla="*/ 483 w 1019"/>
                    <a:gd name="T11" fmla="*/ 151 h 1070"/>
                    <a:gd name="T12" fmla="*/ 485 w 1019"/>
                    <a:gd name="T13" fmla="*/ 144 h 1070"/>
                    <a:gd name="T14" fmla="*/ 498 w 1019"/>
                    <a:gd name="T15" fmla="*/ 104 h 1070"/>
                    <a:gd name="T16" fmla="*/ 501 w 1019"/>
                    <a:gd name="T17" fmla="*/ 65 h 1070"/>
                    <a:gd name="T18" fmla="*/ 496 w 1019"/>
                    <a:gd name="T19" fmla="*/ 52 h 1070"/>
                    <a:gd name="T20" fmla="*/ 478 w 1019"/>
                    <a:gd name="T21" fmla="*/ 25 h 1070"/>
                    <a:gd name="T22" fmla="*/ 420 w 1019"/>
                    <a:gd name="T23" fmla="*/ 2 h 1070"/>
                    <a:gd name="T24" fmla="*/ 343 w 1019"/>
                    <a:gd name="T25" fmla="*/ 5 h 1070"/>
                    <a:gd name="T26" fmla="*/ 283 w 1019"/>
                    <a:gd name="T27" fmla="*/ 18 h 1070"/>
                    <a:gd name="T28" fmla="*/ 220 w 1019"/>
                    <a:gd name="T29" fmla="*/ 61 h 1070"/>
                    <a:gd name="T30" fmla="*/ 211 w 1019"/>
                    <a:gd name="T31" fmla="*/ 99 h 1070"/>
                    <a:gd name="T32" fmla="*/ 224 w 1019"/>
                    <a:gd name="T33" fmla="*/ 148 h 1070"/>
                    <a:gd name="T34" fmla="*/ 260 w 1019"/>
                    <a:gd name="T35" fmla="*/ 193 h 1070"/>
                    <a:gd name="T36" fmla="*/ 265 w 1019"/>
                    <a:gd name="T37" fmla="*/ 227 h 1070"/>
                    <a:gd name="T38" fmla="*/ 229 w 1019"/>
                    <a:gd name="T39" fmla="*/ 263 h 1070"/>
                    <a:gd name="T40" fmla="*/ 202 w 1019"/>
                    <a:gd name="T41" fmla="*/ 270 h 1070"/>
                    <a:gd name="T42" fmla="*/ 110 w 1019"/>
                    <a:gd name="T43" fmla="*/ 277 h 1070"/>
                    <a:gd name="T44" fmla="*/ 18 w 1019"/>
                    <a:gd name="T45" fmla="*/ 328 h 1070"/>
                    <a:gd name="T46" fmla="*/ 101 w 1019"/>
                    <a:gd name="T47" fmla="*/ 526 h 1070"/>
                    <a:gd name="T48" fmla="*/ 197 w 1019"/>
                    <a:gd name="T49" fmla="*/ 694 h 1070"/>
                    <a:gd name="T50" fmla="*/ 305 w 1019"/>
                    <a:gd name="T51" fmla="*/ 834 h 1070"/>
                    <a:gd name="T52" fmla="*/ 422 w 1019"/>
                    <a:gd name="T53" fmla="*/ 941 h 1070"/>
                    <a:gd name="T54" fmla="*/ 543 w 1019"/>
                    <a:gd name="T55" fmla="*/ 1018 h 1070"/>
                    <a:gd name="T56" fmla="*/ 669 w 1019"/>
                    <a:gd name="T57" fmla="*/ 1061 h 1070"/>
                    <a:gd name="T58" fmla="*/ 795 w 1019"/>
                    <a:gd name="T59" fmla="*/ 1067 h 1070"/>
                    <a:gd name="T60" fmla="*/ 889 w 1019"/>
                    <a:gd name="T61" fmla="*/ 1052 h 1070"/>
                    <a:gd name="T62" fmla="*/ 1015 w 1019"/>
                    <a:gd name="T63" fmla="*/ 971 h 1070"/>
                    <a:gd name="T64" fmla="*/ 1017 w 1019"/>
                    <a:gd name="T65" fmla="*/ 818 h 1070"/>
                    <a:gd name="T66" fmla="*/ 1001 w 1019"/>
                    <a:gd name="T67" fmla="*/ 744 h 1070"/>
                    <a:gd name="T68" fmla="*/ 963 w 1019"/>
                    <a:gd name="T69" fmla="*/ 710 h 1070"/>
                    <a:gd name="T70" fmla="*/ 932 w 1019"/>
                    <a:gd name="T71" fmla="*/ 719 h 1070"/>
                    <a:gd name="T72" fmla="*/ 887 w 1019"/>
                    <a:gd name="T73" fmla="*/ 753 h 1070"/>
                    <a:gd name="T74" fmla="*/ 833 w 1019"/>
                    <a:gd name="T75" fmla="*/ 766 h 1070"/>
                    <a:gd name="T76" fmla="*/ 781 w 1019"/>
                    <a:gd name="T77" fmla="*/ 737 h 1070"/>
                    <a:gd name="T78" fmla="*/ 745 w 1019"/>
                    <a:gd name="T79" fmla="*/ 631 h 1070"/>
                    <a:gd name="T80" fmla="*/ 745 w 1019"/>
                    <a:gd name="T81" fmla="*/ 544 h 1070"/>
                    <a:gd name="T82" fmla="*/ 781 w 1019"/>
                    <a:gd name="T83" fmla="*/ 485 h 1070"/>
                    <a:gd name="T84" fmla="*/ 837 w 1019"/>
                    <a:gd name="T85" fmla="*/ 476 h 1070"/>
                    <a:gd name="T86" fmla="*/ 894 w 1019"/>
                    <a:gd name="T87" fmla="*/ 494 h 1070"/>
                    <a:gd name="T88" fmla="*/ 927 w 1019"/>
                    <a:gd name="T89" fmla="*/ 503 h 1070"/>
                    <a:gd name="T90" fmla="*/ 961 w 1019"/>
                    <a:gd name="T91" fmla="*/ 467 h 1070"/>
                    <a:gd name="T92" fmla="*/ 963 w 1019"/>
                    <a:gd name="T93" fmla="*/ 425 h 1070"/>
                    <a:gd name="T94" fmla="*/ 961 w 1019"/>
                    <a:gd name="T95" fmla="*/ 398 h 1070"/>
                    <a:gd name="T96" fmla="*/ 956 w 1019"/>
                    <a:gd name="T97" fmla="*/ 375 h 1070"/>
                    <a:gd name="T98" fmla="*/ 950 w 1019"/>
                    <a:gd name="T99" fmla="*/ 346 h 1070"/>
                    <a:gd name="T100" fmla="*/ 941 w 1019"/>
                    <a:gd name="T101" fmla="*/ 315 h 1070"/>
                    <a:gd name="T102" fmla="*/ 932 w 1019"/>
                    <a:gd name="T103" fmla="*/ 279 h 1070"/>
                    <a:gd name="T104" fmla="*/ 918 w 1019"/>
                    <a:gd name="T105" fmla="*/ 241 h 1070"/>
                    <a:gd name="T106" fmla="*/ 903 w 1019"/>
                    <a:gd name="T107" fmla="*/ 202 h 1070"/>
                    <a:gd name="T108" fmla="*/ 882 w 1019"/>
                    <a:gd name="T109" fmla="*/ 160 h 1070"/>
                    <a:gd name="T110" fmla="*/ 860 w 1019"/>
                    <a:gd name="T111" fmla="*/ 117 h 1070"/>
                    <a:gd name="T112" fmla="*/ 748 w 1019"/>
                    <a:gd name="T113" fmla="*/ 171 h 1070"/>
                    <a:gd name="T114" fmla="*/ 604 w 1019"/>
                    <a:gd name="T115" fmla="*/ 21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9" h="1070">
                      <a:moveTo>
                        <a:pt x="552" y="223"/>
                      </a:moveTo>
                      <a:lnTo>
                        <a:pt x="552" y="223"/>
                      </a:lnTo>
                      <a:lnTo>
                        <a:pt x="552" y="223"/>
                      </a:lnTo>
                      <a:lnTo>
                        <a:pt x="552" y="223"/>
                      </a:lnTo>
                      <a:lnTo>
                        <a:pt x="536" y="223"/>
                      </a:lnTo>
                      <a:lnTo>
                        <a:pt x="536" y="223"/>
                      </a:lnTo>
                      <a:lnTo>
                        <a:pt x="536" y="223"/>
                      </a:lnTo>
                      <a:lnTo>
                        <a:pt x="536" y="223"/>
                      </a:lnTo>
                      <a:lnTo>
                        <a:pt x="534" y="223"/>
                      </a:lnTo>
                      <a:lnTo>
                        <a:pt x="534" y="223"/>
                      </a:lnTo>
                      <a:lnTo>
                        <a:pt x="523" y="220"/>
                      </a:lnTo>
                      <a:lnTo>
                        <a:pt x="512" y="218"/>
                      </a:lnTo>
                      <a:lnTo>
                        <a:pt x="501" y="214"/>
                      </a:lnTo>
                      <a:lnTo>
                        <a:pt x="492" y="209"/>
                      </a:lnTo>
                      <a:lnTo>
                        <a:pt x="485" y="202"/>
                      </a:lnTo>
                      <a:lnTo>
                        <a:pt x="478" y="196"/>
                      </a:lnTo>
                      <a:lnTo>
                        <a:pt x="474" y="187"/>
                      </a:lnTo>
                      <a:lnTo>
                        <a:pt x="474" y="175"/>
                      </a:lnTo>
                      <a:lnTo>
                        <a:pt x="474" y="175"/>
                      </a:lnTo>
                      <a:lnTo>
                        <a:pt x="474" y="171"/>
                      </a:lnTo>
                      <a:lnTo>
                        <a:pt x="474" y="171"/>
                      </a:lnTo>
                      <a:lnTo>
                        <a:pt x="476" y="160"/>
                      </a:lnTo>
                      <a:lnTo>
                        <a:pt x="483" y="151"/>
                      </a:lnTo>
                      <a:lnTo>
                        <a:pt x="483" y="151"/>
                      </a:lnTo>
                      <a:lnTo>
                        <a:pt x="485" y="144"/>
                      </a:lnTo>
                      <a:lnTo>
                        <a:pt x="485" y="144"/>
                      </a:lnTo>
                      <a:lnTo>
                        <a:pt x="485" y="144"/>
                      </a:lnTo>
                      <a:lnTo>
                        <a:pt x="485" y="144"/>
                      </a:lnTo>
                      <a:lnTo>
                        <a:pt x="489" y="137"/>
                      </a:lnTo>
                      <a:lnTo>
                        <a:pt x="489" y="137"/>
                      </a:lnTo>
                      <a:lnTo>
                        <a:pt x="494" y="122"/>
                      </a:lnTo>
                      <a:lnTo>
                        <a:pt x="498" y="104"/>
                      </a:lnTo>
                      <a:lnTo>
                        <a:pt x="501" y="86"/>
                      </a:lnTo>
                      <a:lnTo>
                        <a:pt x="501" y="65"/>
                      </a:lnTo>
                      <a:lnTo>
                        <a:pt x="501" y="65"/>
                      </a:lnTo>
                      <a:lnTo>
                        <a:pt x="501" y="65"/>
                      </a:lnTo>
                      <a:lnTo>
                        <a:pt x="501" y="65"/>
                      </a:lnTo>
                      <a:lnTo>
                        <a:pt x="498" y="59"/>
                      </a:lnTo>
                      <a:lnTo>
                        <a:pt x="498" y="59"/>
                      </a:lnTo>
                      <a:lnTo>
                        <a:pt x="496" y="52"/>
                      </a:lnTo>
                      <a:lnTo>
                        <a:pt x="496" y="52"/>
                      </a:lnTo>
                      <a:lnTo>
                        <a:pt x="492" y="43"/>
                      </a:lnTo>
                      <a:lnTo>
                        <a:pt x="485" y="32"/>
                      </a:lnTo>
                      <a:lnTo>
                        <a:pt x="478" y="25"/>
                      </a:lnTo>
                      <a:lnTo>
                        <a:pt x="467" y="16"/>
                      </a:lnTo>
                      <a:lnTo>
                        <a:pt x="453" y="9"/>
                      </a:lnTo>
                      <a:lnTo>
                        <a:pt x="438" y="5"/>
                      </a:lnTo>
                      <a:lnTo>
                        <a:pt x="420" y="2"/>
                      </a:lnTo>
                      <a:lnTo>
                        <a:pt x="397" y="0"/>
                      </a:lnTo>
                      <a:lnTo>
                        <a:pt x="397" y="0"/>
                      </a:lnTo>
                      <a:lnTo>
                        <a:pt x="373" y="2"/>
                      </a:lnTo>
                      <a:lnTo>
                        <a:pt x="343" y="5"/>
                      </a:lnTo>
                      <a:lnTo>
                        <a:pt x="343" y="5"/>
                      </a:lnTo>
                      <a:lnTo>
                        <a:pt x="310" y="11"/>
                      </a:lnTo>
                      <a:lnTo>
                        <a:pt x="310" y="11"/>
                      </a:lnTo>
                      <a:lnTo>
                        <a:pt x="283" y="18"/>
                      </a:lnTo>
                      <a:lnTo>
                        <a:pt x="260" y="27"/>
                      </a:lnTo>
                      <a:lnTo>
                        <a:pt x="245" y="36"/>
                      </a:lnTo>
                      <a:lnTo>
                        <a:pt x="231" y="47"/>
                      </a:lnTo>
                      <a:lnTo>
                        <a:pt x="220" y="61"/>
                      </a:lnTo>
                      <a:lnTo>
                        <a:pt x="213" y="72"/>
                      </a:lnTo>
                      <a:lnTo>
                        <a:pt x="211" y="86"/>
                      </a:lnTo>
                      <a:lnTo>
                        <a:pt x="211" y="99"/>
                      </a:lnTo>
                      <a:lnTo>
                        <a:pt x="211" y="99"/>
                      </a:lnTo>
                      <a:lnTo>
                        <a:pt x="211" y="110"/>
                      </a:lnTo>
                      <a:lnTo>
                        <a:pt x="215" y="124"/>
                      </a:lnTo>
                      <a:lnTo>
                        <a:pt x="220" y="135"/>
                      </a:lnTo>
                      <a:lnTo>
                        <a:pt x="224" y="148"/>
                      </a:lnTo>
                      <a:lnTo>
                        <a:pt x="238" y="166"/>
                      </a:lnTo>
                      <a:lnTo>
                        <a:pt x="251" y="182"/>
                      </a:lnTo>
                      <a:lnTo>
                        <a:pt x="251" y="182"/>
                      </a:lnTo>
                      <a:lnTo>
                        <a:pt x="260" y="193"/>
                      </a:lnTo>
                      <a:lnTo>
                        <a:pt x="267" y="205"/>
                      </a:lnTo>
                      <a:lnTo>
                        <a:pt x="267" y="216"/>
                      </a:lnTo>
                      <a:lnTo>
                        <a:pt x="265" y="227"/>
                      </a:lnTo>
                      <a:lnTo>
                        <a:pt x="265" y="227"/>
                      </a:lnTo>
                      <a:lnTo>
                        <a:pt x="262" y="234"/>
                      </a:lnTo>
                      <a:lnTo>
                        <a:pt x="258" y="241"/>
                      </a:lnTo>
                      <a:lnTo>
                        <a:pt x="245" y="252"/>
                      </a:lnTo>
                      <a:lnTo>
                        <a:pt x="229" y="263"/>
                      </a:lnTo>
                      <a:lnTo>
                        <a:pt x="211" y="268"/>
                      </a:lnTo>
                      <a:lnTo>
                        <a:pt x="211" y="268"/>
                      </a:lnTo>
                      <a:lnTo>
                        <a:pt x="202" y="270"/>
                      </a:lnTo>
                      <a:lnTo>
                        <a:pt x="202" y="270"/>
                      </a:lnTo>
                      <a:lnTo>
                        <a:pt x="191" y="272"/>
                      </a:lnTo>
                      <a:lnTo>
                        <a:pt x="191" y="272"/>
                      </a:lnTo>
                      <a:lnTo>
                        <a:pt x="155" y="274"/>
                      </a:lnTo>
                      <a:lnTo>
                        <a:pt x="110" y="277"/>
                      </a:lnTo>
                      <a:lnTo>
                        <a:pt x="58" y="277"/>
                      </a:lnTo>
                      <a:lnTo>
                        <a:pt x="0" y="274"/>
                      </a:lnTo>
                      <a:lnTo>
                        <a:pt x="0" y="274"/>
                      </a:lnTo>
                      <a:lnTo>
                        <a:pt x="18" y="328"/>
                      </a:lnTo>
                      <a:lnTo>
                        <a:pt x="38" y="380"/>
                      </a:lnTo>
                      <a:lnTo>
                        <a:pt x="58" y="429"/>
                      </a:lnTo>
                      <a:lnTo>
                        <a:pt x="78" y="479"/>
                      </a:lnTo>
                      <a:lnTo>
                        <a:pt x="101" y="526"/>
                      </a:lnTo>
                      <a:lnTo>
                        <a:pt x="123" y="571"/>
                      </a:lnTo>
                      <a:lnTo>
                        <a:pt x="148" y="614"/>
                      </a:lnTo>
                      <a:lnTo>
                        <a:pt x="173" y="656"/>
                      </a:lnTo>
                      <a:lnTo>
                        <a:pt x="197" y="694"/>
                      </a:lnTo>
                      <a:lnTo>
                        <a:pt x="222" y="733"/>
                      </a:lnTo>
                      <a:lnTo>
                        <a:pt x="249" y="769"/>
                      </a:lnTo>
                      <a:lnTo>
                        <a:pt x="276" y="802"/>
                      </a:lnTo>
                      <a:lnTo>
                        <a:pt x="305" y="834"/>
                      </a:lnTo>
                      <a:lnTo>
                        <a:pt x="334" y="865"/>
                      </a:lnTo>
                      <a:lnTo>
                        <a:pt x="361" y="892"/>
                      </a:lnTo>
                      <a:lnTo>
                        <a:pt x="391" y="919"/>
                      </a:lnTo>
                      <a:lnTo>
                        <a:pt x="422" y="941"/>
                      </a:lnTo>
                      <a:lnTo>
                        <a:pt x="451" y="964"/>
                      </a:lnTo>
                      <a:lnTo>
                        <a:pt x="483" y="984"/>
                      </a:lnTo>
                      <a:lnTo>
                        <a:pt x="512" y="1002"/>
                      </a:lnTo>
                      <a:lnTo>
                        <a:pt x="543" y="1018"/>
                      </a:lnTo>
                      <a:lnTo>
                        <a:pt x="575" y="1031"/>
                      </a:lnTo>
                      <a:lnTo>
                        <a:pt x="606" y="1043"/>
                      </a:lnTo>
                      <a:lnTo>
                        <a:pt x="638" y="1054"/>
                      </a:lnTo>
                      <a:lnTo>
                        <a:pt x="669" y="1061"/>
                      </a:lnTo>
                      <a:lnTo>
                        <a:pt x="700" y="1065"/>
                      </a:lnTo>
                      <a:lnTo>
                        <a:pt x="732" y="1070"/>
                      </a:lnTo>
                      <a:lnTo>
                        <a:pt x="763" y="1070"/>
                      </a:lnTo>
                      <a:lnTo>
                        <a:pt x="795" y="1067"/>
                      </a:lnTo>
                      <a:lnTo>
                        <a:pt x="826" y="1065"/>
                      </a:lnTo>
                      <a:lnTo>
                        <a:pt x="858" y="1058"/>
                      </a:lnTo>
                      <a:lnTo>
                        <a:pt x="889" y="1052"/>
                      </a:lnTo>
                      <a:lnTo>
                        <a:pt x="889" y="1052"/>
                      </a:lnTo>
                      <a:lnTo>
                        <a:pt x="954" y="1029"/>
                      </a:lnTo>
                      <a:lnTo>
                        <a:pt x="1010" y="1009"/>
                      </a:lnTo>
                      <a:lnTo>
                        <a:pt x="1010" y="1009"/>
                      </a:lnTo>
                      <a:lnTo>
                        <a:pt x="1015" y="971"/>
                      </a:lnTo>
                      <a:lnTo>
                        <a:pt x="1017" y="935"/>
                      </a:lnTo>
                      <a:lnTo>
                        <a:pt x="1019" y="901"/>
                      </a:lnTo>
                      <a:lnTo>
                        <a:pt x="1019" y="872"/>
                      </a:lnTo>
                      <a:lnTo>
                        <a:pt x="1017" y="818"/>
                      </a:lnTo>
                      <a:lnTo>
                        <a:pt x="1010" y="775"/>
                      </a:lnTo>
                      <a:lnTo>
                        <a:pt x="1010" y="775"/>
                      </a:lnTo>
                      <a:lnTo>
                        <a:pt x="1008" y="760"/>
                      </a:lnTo>
                      <a:lnTo>
                        <a:pt x="1001" y="744"/>
                      </a:lnTo>
                      <a:lnTo>
                        <a:pt x="992" y="728"/>
                      </a:lnTo>
                      <a:lnTo>
                        <a:pt x="981" y="717"/>
                      </a:lnTo>
                      <a:lnTo>
                        <a:pt x="970" y="710"/>
                      </a:lnTo>
                      <a:lnTo>
                        <a:pt x="963" y="710"/>
                      </a:lnTo>
                      <a:lnTo>
                        <a:pt x="954" y="708"/>
                      </a:lnTo>
                      <a:lnTo>
                        <a:pt x="947" y="710"/>
                      </a:lnTo>
                      <a:lnTo>
                        <a:pt x="941" y="715"/>
                      </a:lnTo>
                      <a:lnTo>
                        <a:pt x="932" y="719"/>
                      </a:lnTo>
                      <a:lnTo>
                        <a:pt x="925" y="726"/>
                      </a:lnTo>
                      <a:lnTo>
                        <a:pt x="925" y="726"/>
                      </a:lnTo>
                      <a:lnTo>
                        <a:pt x="909" y="739"/>
                      </a:lnTo>
                      <a:lnTo>
                        <a:pt x="887" y="753"/>
                      </a:lnTo>
                      <a:lnTo>
                        <a:pt x="876" y="760"/>
                      </a:lnTo>
                      <a:lnTo>
                        <a:pt x="862" y="764"/>
                      </a:lnTo>
                      <a:lnTo>
                        <a:pt x="849" y="766"/>
                      </a:lnTo>
                      <a:lnTo>
                        <a:pt x="833" y="766"/>
                      </a:lnTo>
                      <a:lnTo>
                        <a:pt x="819" y="764"/>
                      </a:lnTo>
                      <a:lnTo>
                        <a:pt x="806" y="760"/>
                      </a:lnTo>
                      <a:lnTo>
                        <a:pt x="793" y="751"/>
                      </a:lnTo>
                      <a:lnTo>
                        <a:pt x="781" y="737"/>
                      </a:lnTo>
                      <a:lnTo>
                        <a:pt x="770" y="719"/>
                      </a:lnTo>
                      <a:lnTo>
                        <a:pt x="761" y="694"/>
                      </a:lnTo>
                      <a:lnTo>
                        <a:pt x="752" y="667"/>
                      </a:lnTo>
                      <a:lnTo>
                        <a:pt x="745" y="631"/>
                      </a:lnTo>
                      <a:lnTo>
                        <a:pt x="745" y="631"/>
                      </a:lnTo>
                      <a:lnTo>
                        <a:pt x="743" y="598"/>
                      </a:lnTo>
                      <a:lnTo>
                        <a:pt x="743" y="569"/>
                      </a:lnTo>
                      <a:lnTo>
                        <a:pt x="745" y="544"/>
                      </a:lnTo>
                      <a:lnTo>
                        <a:pt x="752" y="524"/>
                      </a:lnTo>
                      <a:lnTo>
                        <a:pt x="761" y="506"/>
                      </a:lnTo>
                      <a:lnTo>
                        <a:pt x="770" y="494"/>
                      </a:lnTo>
                      <a:lnTo>
                        <a:pt x="781" y="485"/>
                      </a:lnTo>
                      <a:lnTo>
                        <a:pt x="795" y="479"/>
                      </a:lnTo>
                      <a:lnTo>
                        <a:pt x="808" y="476"/>
                      </a:lnTo>
                      <a:lnTo>
                        <a:pt x="822" y="474"/>
                      </a:lnTo>
                      <a:lnTo>
                        <a:pt x="837" y="476"/>
                      </a:lnTo>
                      <a:lnTo>
                        <a:pt x="851" y="476"/>
                      </a:lnTo>
                      <a:lnTo>
                        <a:pt x="876" y="485"/>
                      </a:lnTo>
                      <a:lnTo>
                        <a:pt x="894" y="494"/>
                      </a:lnTo>
                      <a:lnTo>
                        <a:pt x="894" y="494"/>
                      </a:lnTo>
                      <a:lnTo>
                        <a:pt x="903" y="499"/>
                      </a:lnTo>
                      <a:lnTo>
                        <a:pt x="914" y="501"/>
                      </a:lnTo>
                      <a:lnTo>
                        <a:pt x="914" y="501"/>
                      </a:lnTo>
                      <a:lnTo>
                        <a:pt x="927" y="503"/>
                      </a:lnTo>
                      <a:lnTo>
                        <a:pt x="938" y="499"/>
                      </a:lnTo>
                      <a:lnTo>
                        <a:pt x="947" y="490"/>
                      </a:lnTo>
                      <a:lnTo>
                        <a:pt x="954" y="481"/>
                      </a:lnTo>
                      <a:lnTo>
                        <a:pt x="961" y="467"/>
                      </a:lnTo>
                      <a:lnTo>
                        <a:pt x="963" y="454"/>
                      </a:lnTo>
                      <a:lnTo>
                        <a:pt x="965" y="438"/>
                      </a:lnTo>
                      <a:lnTo>
                        <a:pt x="963" y="425"/>
                      </a:lnTo>
                      <a:lnTo>
                        <a:pt x="963" y="425"/>
                      </a:lnTo>
                      <a:lnTo>
                        <a:pt x="963" y="411"/>
                      </a:lnTo>
                      <a:lnTo>
                        <a:pt x="963" y="411"/>
                      </a:lnTo>
                      <a:lnTo>
                        <a:pt x="961" y="398"/>
                      </a:lnTo>
                      <a:lnTo>
                        <a:pt x="961" y="398"/>
                      </a:lnTo>
                      <a:lnTo>
                        <a:pt x="959" y="391"/>
                      </a:lnTo>
                      <a:lnTo>
                        <a:pt x="959" y="391"/>
                      </a:lnTo>
                      <a:lnTo>
                        <a:pt x="956" y="375"/>
                      </a:lnTo>
                      <a:lnTo>
                        <a:pt x="956" y="375"/>
                      </a:lnTo>
                      <a:lnTo>
                        <a:pt x="956" y="373"/>
                      </a:lnTo>
                      <a:lnTo>
                        <a:pt x="956" y="373"/>
                      </a:lnTo>
                      <a:lnTo>
                        <a:pt x="950" y="346"/>
                      </a:lnTo>
                      <a:lnTo>
                        <a:pt x="950" y="346"/>
                      </a:lnTo>
                      <a:lnTo>
                        <a:pt x="950" y="344"/>
                      </a:lnTo>
                      <a:lnTo>
                        <a:pt x="950" y="344"/>
                      </a:lnTo>
                      <a:lnTo>
                        <a:pt x="941" y="315"/>
                      </a:lnTo>
                      <a:lnTo>
                        <a:pt x="941" y="315"/>
                      </a:lnTo>
                      <a:lnTo>
                        <a:pt x="941" y="310"/>
                      </a:lnTo>
                      <a:lnTo>
                        <a:pt x="941" y="310"/>
                      </a:lnTo>
                      <a:lnTo>
                        <a:pt x="932" y="279"/>
                      </a:lnTo>
                      <a:lnTo>
                        <a:pt x="932" y="279"/>
                      </a:lnTo>
                      <a:lnTo>
                        <a:pt x="929" y="274"/>
                      </a:lnTo>
                      <a:lnTo>
                        <a:pt x="929" y="274"/>
                      </a:lnTo>
                      <a:lnTo>
                        <a:pt x="918" y="241"/>
                      </a:lnTo>
                      <a:lnTo>
                        <a:pt x="918" y="241"/>
                      </a:lnTo>
                      <a:lnTo>
                        <a:pt x="916" y="236"/>
                      </a:lnTo>
                      <a:lnTo>
                        <a:pt x="916" y="236"/>
                      </a:lnTo>
                      <a:lnTo>
                        <a:pt x="903" y="202"/>
                      </a:lnTo>
                      <a:lnTo>
                        <a:pt x="903" y="202"/>
                      </a:lnTo>
                      <a:lnTo>
                        <a:pt x="900" y="198"/>
                      </a:lnTo>
                      <a:lnTo>
                        <a:pt x="900" y="198"/>
                      </a:lnTo>
                      <a:lnTo>
                        <a:pt x="882" y="160"/>
                      </a:lnTo>
                      <a:lnTo>
                        <a:pt x="882" y="160"/>
                      </a:lnTo>
                      <a:lnTo>
                        <a:pt x="880" y="157"/>
                      </a:lnTo>
                      <a:lnTo>
                        <a:pt x="880" y="157"/>
                      </a:lnTo>
                      <a:lnTo>
                        <a:pt x="860" y="117"/>
                      </a:lnTo>
                      <a:lnTo>
                        <a:pt x="860" y="117"/>
                      </a:lnTo>
                      <a:lnTo>
                        <a:pt x="835" y="131"/>
                      </a:lnTo>
                      <a:lnTo>
                        <a:pt x="835" y="131"/>
                      </a:lnTo>
                      <a:lnTo>
                        <a:pt x="790" y="153"/>
                      </a:lnTo>
                      <a:lnTo>
                        <a:pt x="748" y="171"/>
                      </a:lnTo>
                      <a:lnTo>
                        <a:pt x="707" y="187"/>
                      </a:lnTo>
                      <a:lnTo>
                        <a:pt x="669" y="198"/>
                      </a:lnTo>
                      <a:lnTo>
                        <a:pt x="635" y="207"/>
                      </a:lnTo>
                      <a:lnTo>
                        <a:pt x="604" y="214"/>
                      </a:lnTo>
                      <a:lnTo>
                        <a:pt x="552" y="223"/>
                      </a:lnTo>
                      <a:lnTo>
                        <a:pt x="552" y="223"/>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6" name="Group 75"/>
                <p:cNvGrpSpPr/>
                <p:nvPr/>
              </p:nvGrpSpPr>
              <p:grpSpPr>
                <a:xfrm>
                  <a:off x="3959226" y="2384426"/>
                  <a:ext cx="2805113" cy="1092200"/>
                  <a:chOff x="3959226" y="2384426"/>
                  <a:chExt cx="2805113" cy="1092200"/>
                </a:xfrm>
              </p:grpSpPr>
              <p:sp>
                <p:nvSpPr>
                  <p:cNvPr id="72" name="Freeform 41"/>
                  <p:cNvSpPr>
                    <a:spLocks/>
                  </p:cNvSpPr>
                  <p:nvPr/>
                </p:nvSpPr>
                <p:spPr bwMode="auto">
                  <a:xfrm>
                    <a:off x="3959226" y="2384426"/>
                    <a:ext cx="2074863" cy="1092200"/>
                  </a:xfrm>
                  <a:custGeom>
                    <a:avLst/>
                    <a:gdLst>
                      <a:gd name="T0" fmla="*/ 1307 w 1307"/>
                      <a:gd name="T1" fmla="*/ 189 h 688"/>
                      <a:gd name="T2" fmla="*/ 1226 w 1307"/>
                      <a:gd name="T3" fmla="*/ 131 h 688"/>
                      <a:gd name="T4" fmla="*/ 1096 w 1307"/>
                      <a:gd name="T5" fmla="*/ 63 h 688"/>
                      <a:gd name="T6" fmla="*/ 956 w 1307"/>
                      <a:gd name="T7" fmla="*/ 21 h 688"/>
                      <a:gd name="T8" fmla="*/ 813 w 1307"/>
                      <a:gd name="T9" fmla="*/ 3 h 688"/>
                      <a:gd name="T10" fmla="*/ 667 w 1307"/>
                      <a:gd name="T11" fmla="*/ 7 h 688"/>
                      <a:gd name="T12" fmla="*/ 572 w 1307"/>
                      <a:gd name="T13" fmla="*/ 23 h 688"/>
                      <a:gd name="T14" fmla="*/ 431 w 1307"/>
                      <a:gd name="T15" fmla="*/ 65 h 688"/>
                      <a:gd name="T16" fmla="*/ 301 w 1307"/>
                      <a:gd name="T17" fmla="*/ 133 h 688"/>
                      <a:gd name="T18" fmla="*/ 186 w 1307"/>
                      <a:gd name="T19" fmla="*/ 218 h 688"/>
                      <a:gd name="T20" fmla="*/ 89 w 1307"/>
                      <a:gd name="T21" fmla="*/ 326 h 688"/>
                      <a:gd name="T22" fmla="*/ 18 w 1307"/>
                      <a:gd name="T23" fmla="*/ 452 h 688"/>
                      <a:gd name="T24" fmla="*/ 40 w 1307"/>
                      <a:gd name="T25" fmla="*/ 486 h 688"/>
                      <a:gd name="T26" fmla="*/ 134 w 1307"/>
                      <a:gd name="T27" fmla="*/ 468 h 688"/>
                      <a:gd name="T28" fmla="*/ 170 w 1307"/>
                      <a:gd name="T29" fmla="*/ 470 h 688"/>
                      <a:gd name="T30" fmla="*/ 200 w 1307"/>
                      <a:gd name="T31" fmla="*/ 483 h 688"/>
                      <a:gd name="T32" fmla="*/ 211 w 1307"/>
                      <a:gd name="T33" fmla="*/ 499 h 688"/>
                      <a:gd name="T34" fmla="*/ 211 w 1307"/>
                      <a:gd name="T35" fmla="*/ 528 h 688"/>
                      <a:gd name="T36" fmla="*/ 195 w 1307"/>
                      <a:gd name="T37" fmla="*/ 557 h 688"/>
                      <a:gd name="T38" fmla="*/ 186 w 1307"/>
                      <a:gd name="T39" fmla="*/ 611 h 688"/>
                      <a:gd name="T40" fmla="*/ 191 w 1307"/>
                      <a:gd name="T41" fmla="*/ 638 h 688"/>
                      <a:gd name="T42" fmla="*/ 217 w 1307"/>
                      <a:gd name="T43" fmla="*/ 672 h 688"/>
                      <a:gd name="T44" fmla="*/ 278 w 1307"/>
                      <a:gd name="T45" fmla="*/ 688 h 688"/>
                      <a:gd name="T46" fmla="*/ 343 w 1307"/>
                      <a:gd name="T47" fmla="*/ 685 h 688"/>
                      <a:gd name="T48" fmla="*/ 406 w 1307"/>
                      <a:gd name="T49" fmla="*/ 670 h 688"/>
                      <a:gd name="T50" fmla="*/ 449 w 1307"/>
                      <a:gd name="T51" fmla="*/ 650 h 688"/>
                      <a:gd name="T52" fmla="*/ 471 w 1307"/>
                      <a:gd name="T53" fmla="*/ 625 h 688"/>
                      <a:gd name="T54" fmla="*/ 478 w 1307"/>
                      <a:gd name="T55" fmla="*/ 596 h 688"/>
                      <a:gd name="T56" fmla="*/ 471 w 1307"/>
                      <a:gd name="T57" fmla="*/ 560 h 688"/>
                      <a:gd name="T58" fmla="*/ 447 w 1307"/>
                      <a:gd name="T59" fmla="*/ 519 h 688"/>
                      <a:gd name="T60" fmla="*/ 426 w 1307"/>
                      <a:gd name="T61" fmla="*/ 499 h 688"/>
                      <a:gd name="T62" fmla="*/ 420 w 1307"/>
                      <a:gd name="T63" fmla="*/ 474 h 688"/>
                      <a:gd name="T64" fmla="*/ 438 w 1307"/>
                      <a:gd name="T65" fmla="*/ 443 h 688"/>
                      <a:gd name="T66" fmla="*/ 471 w 1307"/>
                      <a:gd name="T67" fmla="*/ 423 h 688"/>
                      <a:gd name="T68" fmla="*/ 541 w 1307"/>
                      <a:gd name="T69" fmla="*/ 414 h 688"/>
                      <a:gd name="T70" fmla="*/ 660 w 1307"/>
                      <a:gd name="T71" fmla="*/ 416 h 688"/>
                      <a:gd name="T72" fmla="*/ 810 w 1307"/>
                      <a:gd name="T73" fmla="*/ 441 h 688"/>
                      <a:gd name="T74" fmla="*/ 911 w 1307"/>
                      <a:gd name="T75" fmla="*/ 461 h 688"/>
                      <a:gd name="T76" fmla="*/ 1044 w 1307"/>
                      <a:gd name="T77" fmla="*/ 465 h 688"/>
                      <a:gd name="T78" fmla="*/ 1134 w 1307"/>
                      <a:gd name="T79" fmla="*/ 459 h 688"/>
                      <a:gd name="T80" fmla="*/ 1172 w 1307"/>
                      <a:gd name="T81" fmla="*/ 443 h 688"/>
                      <a:gd name="T82" fmla="*/ 1197 w 1307"/>
                      <a:gd name="T83" fmla="*/ 416 h 688"/>
                      <a:gd name="T84" fmla="*/ 1199 w 1307"/>
                      <a:gd name="T85" fmla="*/ 393 h 688"/>
                      <a:gd name="T86" fmla="*/ 1188 w 1307"/>
                      <a:gd name="T87" fmla="*/ 375 h 688"/>
                      <a:gd name="T88" fmla="*/ 1183 w 1307"/>
                      <a:gd name="T89" fmla="*/ 371 h 688"/>
                      <a:gd name="T90" fmla="*/ 1179 w 1307"/>
                      <a:gd name="T91" fmla="*/ 366 h 688"/>
                      <a:gd name="T92" fmla="*/ 1156 w 1307"/>
                      <a:gd name="T93" fmla="*/ 335 h 688"/>
                      <a:gd name="T94" fmla="*/ 1149 w 1307"/>
                      <a:gd name="T95" fmla="*/ 317 h 688"/>
                      <a:gd name="T96" fmla="*/ 1147 w 1307"/>
                      <a:gd name="T97" fmla="*/ 315 h 688"/>
                      <a:gd name="T98" fmla="*/ 1145 w 1307"/>
                      <a:gd name="T99" fmla="*/ 270 h 688"/>
                      <a:gd name="T100" fmla="*/ 1156 w 1307"/>
                      <a:gd name="T101" fmla="*/ 243 h 688"/>
                      <a:gd name="T102" fmla="*/ 1185 w 1307"/>
                      <a:gd name="T103" fmla="*/ 220 h 688"/>
                      <a:gd name="T104" fmla="*/ 1233 w 1307"/>
                      <a:gd name="T105" fmla="*/ 200 h 688"/>
                      <a:gd name="T106" fmla="*/ 1278 w 1307"/>
                      <a:gd name="T107" fmla="*/ 193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688">
                        <a:moveTo>
                          <a:pt x="1278" y="193"/>
                        </a:moveTo>
                        <a:lnTo>
                          <a:pt x="1278" y="193"/>
                        </a:lnTo>
                        <a:lnTo>
                          <a:pt x="1307" y="189"/>
                        </a:lnTo>
                        <a:lnTo>
                          <a:pt x="1307" y="189"/>
                        </a:lnTo>
                        <a:lnTo>
                          <a:pt x="1269" y="158"/>
                        </a:lnTo>
                        <a:lnTo>
                          <a:pt x="1226" y="131"/>
                        </a:lnTo>
                        <a:lnTo>
                          <a:pt x="1183" y="104"/>
                        </a:lnTo>
                        <a:lnTo>
                          <a:pt x="1141" y="81"/>
                        </a:lnTo>
                        <a:lnTo>
                          <a:pt x="1096" y="63"/>
                        </a:lnTo>
                        <a:lnTo>
                          <a:pt x="1048" y="45"/>
                        </a:lnTo>
                        <a:lnTo>
                          <a:pt x="1004" y="32"/>
                        </a:lnTo>
                        <a:lnTo>
                          <a:pt x="956" y="21"/>
                        </a:lnTo>
                        <a:lnTo>
                          <a:pt x="909" y="12"/>
                        </a:lnTo>
                        <a:lnTo>
                          <a:pt x="860" y="5"/>
                        </a:lnTo>
                        <a:lnTo>
                          <a:pt x="813" y="3"/>
                        </a:lnTo>
                        <a:lnTo>
                          <a:pt x="763" y="0"/>
                        </a:lnTo>
                        <a:lnTo>
                          <a:pt x="716" y="3"/>
                        </a:lnTo>
                        <a:lnTo>
                          <a:pt x="667" y="7"/>
                        </a:lnTo>
                        <a:lnTo>
                          <a:pt x="619" y="14"/>
                        </a:lnTo>
                        <a:lnTo>
                          <a:pt x="572" y="23"/>
                        </a:lnTo>
                        <a:lnTo>
                          <a:pt x="572" y="23"/>
                        </a:lnTo>
                        <a:lnTo>
                          <a:pt x="525" y="34"/>
                        </a:lnTo>
                        <a:lnTo>
                          <a:pt x="478" y="50"/>
                        </a:lnTo>
                        <a:lnTo>
                          <a:pt x="431" y="65"/>
                        </a:lnTo>
                        <a:lnTo>
                          <a:pt x="386" y="86"/>
                        </a:lnTo>
                        <a:lnTo>
                          <a:pt x="343" y="108"/>
                        </a:lnTo>
                        <a:lnTo>
                          <a:pt x="301" y="133"/>
                        </a:lnTo>
                        <a:lnTo>
                          <a:pt x="260" y="160"/>
                        </a:lnTo>
                        <a:lnTo>
                          <a:pt x="222" y="187"/>
                        </a:lnTo>
                        <a:lnTo>
                          <a:pt x="186" y="218"/>
                        </a:lnTo>
                        <a:lnTo>
                          <a:pt x="152" y="252"/>
                        </a:lnTo>
                        <a:lnTo>
                          <a:pt x="121" y="288"/>
                        </a:lnTo>
                        <a:lnTo>
                          <a:pt x="89" y="326"/>
                        </a:lnTo>
                        <a:lnTo>
                          <a:pt x="63" y="366"/>
                        </a:lnTo>
                        <a:lnTo>
                          <a:pt x="40" y="407"/>
                        </a:lnTo>
                        <a:lnTo>
                          <a:pt x="18" y="452"/>
                        </a:lnTo>
                        <a:lnTo>
                          <a:pt x="0" y="497"/>
                        </a:lnTo>
                        <a:lnTo>
                          <a:pt x="0" y="497"/>
                        </a:lnTo>
                        <a:lnTo>
                          <a:pt x="40" y="486"/>
                        </a:lnTo>
                        <a:lnTo>
                          <a:pt x="78" y="479"/>
                        </a:lnTo>
                        <a:lnTo>
                          <a:pt x="134" y="468"/>
                        </a:lnTo>
                        <a:lnTo>
                          <a:pt x="134" y="468"/>
                        </a:lnTo>
                        <a:lnTo>
                          <a:pt x="146" y="468"/>
                        </a:lnTo>
                        <a:lnTo>
                          <a:pt x="157" y="468"/>
                        </a:lnTo>
                        <a:lnTo>
                          <a:pt x="170" y="470"/>
                        </a:lnTo>
                        <a:lnTo>
                          <a:pt x="179" y="472"/>
                        </a:lnTo>
                        <a:lnTo>
                          <a:pt x="191" y="477"/>
                        </a:lnTo>
                        <a:lnTo>
                          <a:pt x="200" y="483"/>
                        </a:lnTo>
                        <a:lnTo>
                          <a:pt x="206" y="490"/>
                        </a:lnTo>
                        <a:lnTo>
                          <a:pt x="211" y="499"/>
                        </a:lnTo>
                        <a:lnTo>
                          <a:pt x="211" y="499"/>
                        </a:lnTo>
                        <a:lnTo>
                          <a:pt x="213" y="508"/>
                        </a:lnTo>
                        <a:lnTo>
                          <a:pt x="213" y="517"/>
                        </a:lnTo>
                        <a:lnTo>
                          <a:pt x="211" y="528"/>
                        </a:lnTo>
                        <a:lnTo>
                          <a:pt x="204" y="539"/>
                        </a:lnTo>
                        <a:lnTo>
                          <a:pt x="204" y="539"/>
                        </a:lnTo>
                        <a:lnTo>
                          <a:pt x="195" y="557"/>
                        </a:lnTo>
                        <a:lnTo>
                          <a:pt x="188" y="582"/>
                        </a:lnTo>
                        <a:lnTo>
                          <a:pt x="186" y="596"/>
                        </a:lnTo>
                        <a:lnTo>
                          <a:pt x="186" y="611"/>
                        </a:lnTo>
                        <a:lnTo>
                          <a:pt x="186" y="625"/>
                        </a:lnTo>
                        <a:lnTo>
                          <a:pt x="191" y="638"/>
                        </a:lnTo>
                        <a:lnTo>
                          <a:pt x="191" y="638"/>
                        </a:lnTo>
                        <a:lnTo>
                          <a:pt x="197" y="650"/>
                        </a:lnTo>
                        <a:lnTo>
                          <a:pt x="206" y="661"/>
                        </a:lnTo>
                        <a:lnTo>
                          <a:pt x="217" y="672"/>
                        </a:lnTo>
                        <a:lnTo>
                          <a:pt x="233" y="679"/>
                        </a:lnTo>
                        <a:lnTo>
                          <a:pt x="253" y="685"/>
                        </a:lnTo>
                        <a:lnTo>
                          <a:pt x="278" y="688"/>
                        </a:lnTo>
                        <a:lnTo>
                          <a:pt x="307" y="688"/>
                        </a:lnTo>
                        <a:lnTo>
                          <a:pt x="343" y="685"/>
                        </a:lnTo>
                        <a:lnTo>
                          <a:pt x="343" y="685"/>
                        </a:lnTo>
                        <a:lnTo>
                          <a:pt x="368" y="681"/>
                        </a:lnTo>
                        <a:lnTo>
                          <a:pt x="388" y="676"/>
                        </a:lnTo>
                        <a:lnTo>
                          <a:pt x="406" y="670"/>
                        </a:lnTo>
                        <a:lnTo>
                          <a:pt x="424" y="665"/>
                        </a:lnTo>
                        <a:lnTo>
                          <a:pt x="438" y="656"/>
                        </a:lnTo>
                        <a:lnTo>
                          <a:pt x="449" y="650"/>
                        </a:lnTo>
                        <a:lnTo>
                          <a:pt x="458" y="641"/>
                        </a:lnTo>
                        <a:lnTo>
                          <a:pt x="465" y="632"/>
                        </a:lnTo>
                        <a:lnTo>
                          <a:pt x="471" y="625"/>
                        </a:lnTo>
                        <a:lnTo>
                          <a:pt x="474" y="614"/>
                        </a:lnTo>
                        <a:lnTo>
                          <a:pt x="476" y="605"/>
                        </a:lnTo>
                        <a:lnTo>
                          <a:pt x="478" y="596"/>
                        </a:lnTo>
                        <a:lnTo>
                          <a:pt x="476" y="578"/>
                        </a:lnTo>
                        <a:lnTo>
                          <a:pt x="471" y="560"/>
                        </a:lnTo>
                        <a:lnTo>
                          <a:pt x="471" y="560"/>
                        </a:lnTo>
                        <a:lnTo>
                          <a:pt x="462" y="544"/>
                        </a:lnTo>
                        <a:lnTo>
                          <a:pt x="456" y="530"/>
                        </a:lnTo>
                        <a:lnTo>
                          <a:pt x="447" y="519"/>
                        </a:lnTo>
                        <a:lnTo>
                          <a:pt x="438" y="510"/>
                        </a:lnTo>
                        <a:lnTo>
                          <a:pt x="438" y="510"/>
                        </a:lnTo>
                        <a:lnTo>
                          <a:pt x="426" y="499"/>
                        </a:lnTo>
                        <a:lnTo>
                          <a:pt x="422" y="488"/>
                        </a:lnTo>
                        <a:lnTo>
                          <a:pt x="422" y="488"/>
                        </a:lnTo>
                        <a:lnTo>
                          <a:pt x="420" y="474"/>
                        </a:lnTo>
                        <a:lnTo>
                          <a:pt x="422" y="463"/>
                        </a:lnTo>
                        <a:lnTo>
                          <a:pt x="429" y="452"/>
                        </a:lnTo>
                        <a:lnTo>
                          <a:pt x="438" y="443"/>
                        </a:lnTo>
                        <a:lnTo>
                          <a:pt x="447" y="434"/>
                        </a:lnTo>
                        <a:lnTo>
                          <a:pt x="460" y="427"/>
                        </a:lnTo>
                        <a:lnTo>
                          <a:pt x="471" y="423"/>
                        </a:lnTo>
                        <a:lnTo>
                          <a:pt x="485" y="420"/>
                        </a:lnTo>
                        <a:lnTo>
                          <a:pt x="485" y="420"/>
                        </a:lnTo>
                        <a:lnTo>
                          <a:pt x="541" y="414"/>
                        </a:lnTo>
                        <a:lnTo>
                          <a:pt x="577" y="414"/>
                        </a:lnTo>
                        <a:lnTo>
                          <a:pt x="615" y="414"/>
                        </a:lnTo>
                        <a:lnTo>
                          <a:pt x="660" y="416"/>
                        </a:lnTo>
                        <a:lnTo>
                          <a:pt x="707" y="420"/>
                        </a:lnTo>
                        <a:lnTo>
                          <a:pt x="756" y="429"/>
                        </a:lnTo>
                        <a:lnTo>
                          <a:pt x="810" y="441"/>
                        </a:lnTo>
                        <a:lnTo>
                          <a:pt x="810" y="441"/>
                        </a:lnTo>
                        <a:lnTo>
                          <a:pt x="862" y="452"/>
                        </a:lnTo>
                        <a:lnTo>
                          <a:pt x="911" y="461"/>
                        </a:lnTo>
                        <a:lnTo>
                          <a:pt x="959" y="465"/>
                        </a:lnTo>
                        <a:lnTo>
                          <a:pt x="1004" y="465"/>
                        </a:lnTo>
                        <a:lnTo>
                          <a:pt x="1044" y="465"/>
                        </a:lnTo>
                        <a:lnTo>
                          <a:pt x="1078" y="463"/>
                        </a:lnTo>
                        <a:lnTo>
                          <a:pt x="1134" y="459"/>
                        </a:lnTo>
                        <a:lnTo>
                          <a:pt x="1134" y="459"/>
                        </a:lnTo>
                        <a:lnTo>
                          <a:pt x="1147" y="454"/>
                        </a:lnTo>
                        <a:lnTo>
                          <a:pt x="1161" y="450"/>
                        </a:lnTo>
                        <a:lnTo>
                          <a:pt x="1172" y="443"/>
                        </a:lnTo>
                        <a:lnTo>
                          <a:pt x="1183" y="436"/>
                        </a:lnTo>
                        <a:lnTo>
                          <a:pt x="1192" y="427"/>
                        </a:lnTo>
                        <a:lnTo>
                          <a:pt x="1197" y="416"/>
                        </a:lnTo>
                        <a:lnTo>
                          <a:pt x="1201" y="405"/>
                        </a:lnTo>
                        <a:lnTo>
                          <a:pt x="1199" y="393"/>
                        </a:lnTo>
                        <a:lnTo>
                          <a:pt x="1199" y="393"/>
                        </a:lnTo>
                        <a:lnTo>
                          <a:pt x="1194" y="384"/>
                        </a:lnTo>
                        <a:lnTo>
                          <a:pt x="1194" y="384"/>
                        </a:lnTo>
                        <a:lnTo>
                          <a:pt x="1188" y="375"/>
                        </a:lnTo>
                        <a:lnTo>
                          <a:pt x="1188" y="375"/>
                        </a:lnTo>
                        <a:lnTo>
                          <a:pt x="1183" y="371"/>
                        </a:lnTo>
                        <a:lnTo>
                          <a:pt x="1183" y="371"/>
                        </a:lnTo>
                        <a:lnTo>
                          <a:pt x="1179" y="366"/>
                        </a:lnTo>
                        <a:lnTo>
                          <a:pt x="1179" y="366"/>
                        </a:lnTo>
                        <a:lnTo>
                          <a:pt x="1179" y="366"/>
                        </a:lnTo>
                        <a:lnTo>
                          <a:pt x="1179" y="366"/>
                        </a:lnTo>
                        <a:lnTo>
                          <a:pt x="1163" y="348"/>
                        </a:lnTo>
                        <a:lnTo>
                          <a:pt x="1156" y="335"/>
                        </a:lnTo>
                        <a:lnTo>
                          <a:pt x="1149" y="322"/>
                        </a:lnTo>
                        <a:lnTo>
                          <a:pt x="1149" y="322"/>
                        </a:lnTo>
                        <a:lnTo>
                          <a:pt x="1149" y="317"/>
                        </a:lnTo>
                        <a:lnTo>
                          <a:pt x="1149" y="317"/>
                        </a:lnTo>
                        <a:lnTo>
                          <a:pt x="1147" y="315"/>
                        </a:lnTo>
                        <a:lnTo>
                          <a:pt x="1147" y="315"/>
                        </a:lnTo>
                        <a:lnTo>
                          <a:pt x="1143" y="297"/>
                        </a:lnTo>
                        <a:lnTo>
                          <a:pt x="1143" y="279"/>
                        </a:lnTo>
                        <a:lnTo>
                          <a:pt x="1145" y="270"/>
                        </a:lnTo>
                        <a:lnTo>
                          <a:pt x="1147" y="261"/>
                        </a:lnTo>
                        <a:lnTo>
                          <a:pt x="1152" y="252"/>
                        </a:lnTo>
                        <a:lnTo>
                          <a:pt x="1156" y="243"/>
                        </a:lnTo>
                        <a:lnTo>
                          <a:pt x="1165" y="234"/>
                        </a:lnTo>
                        <a:lnTo>
                          <a:pt x="1174" y="227"/>
                        </a:lnTo>
                        <a:lnTo>
                          <a:pt x="1185" y="220"/>
                        </a:lnTo>
                        <a:lnTo>
                          <a:pt x="1199" y="211"/>
                        </a:lnTo>
                        <a:lnTo>
                          <a:pt x="1215" y="207"/>
                        </a:lnTo>
                        <a:lnTo>
                          <a:pt x="1233" y="200"/>
                        </a:lnTo>
                        <a:lnTo>
                          <a:pt x="1253" y="196"/>
                        </a:lnTo>
                        <a:lnTo>
                          <a:pt x="1278" y="193"/>
                        </a:lnTo>
                        <a:lnTo>
                          <a:pt x="1278" y="193"/>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42"/>
                  <p:cNvSpPr>
                    <a:spLocks/>
                  </p:cNvSpPr>
                  <p:nvPr/>
                </p:nvSpPr>
                <p:spPr bwMode="auto">
                  <a:xfrm>
                    <a:off x="6191251" y="2773363"/>
                    <a:ext cx="573088" cy="263525"/>
                  </a:xfrm>
                  <a:custGeom>
                    <a:avLst/>
                    <a:gdLst>
                      <a:gd name="T0" fmla="*/ 15 w 361"/>
                      <a:gd name="T1" fmla="*/ 81 h 166"/>
                      <a:gd name="T2" fmla="*/ 15 w 361"/>
                      <a:gd name="T3" fmla="*/ 81 h 166"/>
                      <a:gd name="T4" fmla="*/ 15 w 361"/>
                      <a:gd name="T5" fmla="*/ 83 h 166"/>
                      <a:gd name="T6" fmla="*/ 15 w 361"/>
                      <a:gd name="T7" fmla="*/ 83 h 166"/>
                      <a:gd name="T8" fmla="*/ 13 w 361"/>
                      <a:gd name="T9" fmla="*/ 83 h 166"/>
                      <a:gd name="T10" fmla="*/ 13 w 361"/>
                      <a:gd name="T11" fmla="*/ 83 h 166"/>
                      <a:gd name="T12" fmla="*/ 8 w 361"/>
                      <a:gd name="T13" fmla="*/ 95 h 166"/>
                      <a:gd name="T14" fmla="*/ 8 w 361"/>
                      <a:gd name="T15" fmla="*/ 95 h 166"/>
                      <a:gd name="T16" fmla="*/ 4 w 361"/>
                      <a:gd name="T17" fmla="*/ 103 h 166"/>
                      <a:gd name="T18" fmla="*/ 4 w 361"/>
                      <a:gd name="T19" fmla="*/ 103 h 166"/>
                      <a:gd name="T20" fmla="*/ 2 w 361"/>
                      <a:gd name="T21" fmla="*/ 110 h 166"/>
                      <a:gd name="T22" fmla="*/ 0 w 361"/>
                      <a:gd name="T23" fmla="*/ 119 h 166"/>
                      <a:gd name="T24" fmla="*/ 2 w 361"/>
                      <a:gd name="T25" fmla="*/ 126 h 166"/>
                      <a:gd name="T26" fmla="*/ 2 w 361"/>
                      <a:gd name="T27" fmla="*/ 133 h 166"/>
                      <a:gd name="T28" fmla="*/ 8 w 361"/>
                      <a:gd name="T29" fmla="*/ 144 h 166"/>
                      <a:gd name="T30" fmla="*/ 20 w 361"/>
                      <a:gd name="T31" fmla="*/ 153 h 166"/>
                      <a:gd name="T32" fmla="*/ 33 w 361"/>
                      <a:gd name="T33" fmla="*/ 160 h 166"/>
                      <a:gd name="T34" fmla="*/ 47 w 361"/>
                      <a:gd name="T35" fmla="*/ 164 h 166"/>
                      <a:gd name="T36" fmla="*/ 62 w 361"/>
                      <a:gd name="T37" fmla="*/ 166 h 166"/>
                      <a:gd name="T38" fmla="*/ 78 w 361"/>
                      <a:gd name="T39" fmla="*/ 164 h 166"/>
                      <a:gd name="T40" fmla="*/ 78 w 361"/>
                      <a:gd name="T41" fmla="*/ 164 h 166"/>
                      <a:gd name="T42" fmla="*/ 130 w 361"/>
                      <a:gd name="T43" fmla="*/ 157 h 166"/>
                      <a:gd name="T44" fmla="*/ 161 w 361"/>
                      <a:gd name="T45" fmla="*/ 151 h 166"/>
                      <a:gd name="T46" fmla="*/ 197 w 361"/>
                      <a:gd name="T47" fmla="*/ 142 h 166"/>
                      <a:gd name="T48" fmla="*/ 235 w 361"/>
                      <a:gd name="T49" fmla="*/ 130 h 166"/>
                      <a:gd name="T50" fmla="*/ 276 w 361"/>
                      <a:gd name="T51" fmla="*/ 115 h 166"/>
                      <a:gd name="T52" fmla="*/ 318 w 361"/>
                      <a:gd name="T53" fmla="*/ 97 h 166"/>
                      <a:gd name="T54" fmla="*/ 361 w 361"/>
                      <a:gd name="T55" fmla="*/ 74 h 166"/>
                      <a:gd name="T56" fmla="*/ 361 w 361"/>
                      <a:gd name="T57" fmla="*/ 74 h 166"/>
                      <a:gd name="T58" fmla="*/ 323 w 361"/>
                      <a:gd name="T59" fmla="*/ 72 h 166"/>
                      <a:gd name="T60" fmla="*/ 285 w 361"/>
                      <a:gd name="T61" fmla="*/ 65 h 166"/>
                      <a:gd name="T62" fmla="*/ 242 w 361"/>
                      <a:gd name="T63" fmla="*/ 59 h 166"/>
                      <a:gd name="T64" fmla="*/ 202 w 361"/>
                      <a:gd name="T65" fmla="*/ 50 h 166"/>
                      <a:gd name="T66" fmla="*/ 159 w 361"/>
                      <a:gd name="T67" fmla="*/ 41 h 166"/>
                      <a:gd name="T68" fmla="*/ 116 w 361"/>
                      <a:gd name="T69" fmla="*/ 27 h 166"/>
                      <a:gd name="T70" fmla="*/ 71 w 361"/>
                      <a:gd name="T71" fmla="*/ 14 h 166"/>
                      <a:gd name="T72" fmla="*/ 24 w 361"/>
                      <a:gd name="T73" fmla="*/ 0 h 166"/>
                      <a:gd name="T74" fmla="*/ 24 w 361"/>
                      <a:gd name="T75" fmla="*/ 0 h 166"/>
                      <a:gd name="T76" fmla="*/ 26 w 361"/>
                      <a:gd name="T77" fmla="*/ 9 h 166"/>
                      <a:gd name="T78" fmla="*/ 29 w 361"/>
                      <a:gd name="T79" fmla="*/ 20 h 166"/>
                      <a:gd name="T80" fmla="*/ 26 w 361"/>
                      <a:gd name="T81" fmla="*/ 43 h 166"/>
                      <a:gd name="T82" fmla="*/ 22 w 361"/>
                      <a:gd name="T83" fmla="*/ 63 h 166"/>
                      <a:gd name="T84" fmla="*/ 15 w 361"/>
                      <a:gd name="T85" fmla="*/ 81 h 166"/>
                      <a:gd name="T86" fmla="*/ 15 w 361"/>
                      <a:gd name="T87" fmla="*/ 8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1" h="166">
                        <a:moveTo>
                          <a:pt x="15" y="81"/>
                        </a:moveTo>
                        <a:lnTo>
                          <a:pt x="15" y="81"/>
                        </a:lnTo>
                        <a:lnTo>
                          <a:pt x="15" y="83"/>
                        </a:lnTo>
                        <a:lnTo>
                          <a:pt x="15" y="83"/>
                        </a:lnTo>
                        <a:lnTo>
                          <a:pt x="13" y="83"/>
                        </a:lnTo>
                        <a:lnTo>
                          <a:pt x="13" y="83"/>
                        </a:lnTo>
                        <a:lnTo>
                          <a:pt x="8" y="95"/>
                        </a:lnTo>
                        <a:lnTo>
                          <a:pt x="8" y="95"/>
                        </a:lnTo>
                        <a:lnTo>
                          <a:pt x="4" y="103"/>
                        </a:lnTo>
                        <a:lnTo>
                          <a:pt x="4" y="103"/>
                        </a:lnTo>
                        <a:lnTo>
                          <a:pt x="2" y="110"/>
                        </a:lnTo>
                        <a:lnTo>
                          <a:pt x="0" y="119"/>
                        </a:lnTo>
                        <a:lnTo>
                          <a:pt x="2" y="126"/>
                        </a:lnTo>
                        <a:lnTo>
                          <a:pt x="2" y="133"/>
                        </a:lnTo>
                        <a:lnTo>
                          <a:pt x="8" y="144"/>
                        </a:lnTo>
                        <a:lnTo>
                          <a:pt x="20" y="153"/>
                        </a:lnTo>
                        <a:lnTo>
                          <a:pt x="33" y="160"/>
                        </a:lnTo>
                        <a:lnTo>
                          <a:pt x="47" y="164"/>
                        </a:lnTo>
                        <a:lnTo>
                          <a:pt x="62" y="166"/>
                        </a:lnTo>
                        <a:lnTo>
                          <a:pt x="78" y="164"/>
                        </a:lnTo>
                        <a:lnTo>
                          <a:pt x="78" y="164"/>
                        </a:lnTo>
                        <a:lnTo>
                          <a:pt x="130" y="157"/>
                        </a:lnTo>
                        <a:lnTo>
                          <a:pt x="161" y="151"/>
                        </a:lnTo>
                        <a:lnTo>
                          <a:pt x="197" y="142"/>
                        </a:lnTo>
                        <a:lnTo>
                          <a:pt x="235" y="130"/>
                        </a:lnTo>
                        <a:lnTo>
                          <a:pt x="276" y="115"/>
                        </a:lnTo>
                        <a:lnTo>
                          <a:pt x="318" y="97"/>
                        </a:lnTo>
                        <a:lnTo>
                          <a:pt x="361" y="74"/>
                        </a:lnTo>
                        <a:lnTo>
                          <a:pt x="361" y="74"/>
                        </a:lnTo>
                        <a:lnTo>
                          <a:pt x="323" y="72"/>
                        </a:lnTo>
                        <a:lnTo>
                          <a:pt x="285" y="65"/>
                        </a:lnTo>
                        <a:lnTo>
                          <a:pt x="242" y="59"/>
                        </a:lnTo>
                        <a:lnTo>
                          <a:pt x="202" y="50"/>
                        </a:lnTo>
                        <a:lnTo>
                          <a:pt x="159" y="41"/>
                        </a:lnTo>
                        <a:lnTo>
                          <a:pt x="116" y="27"/>
                        </a:lnTo>
                        <a:lnTo>
                          <a:pt x="71" y="14"/>
                        </a:lnTo>
                        <a:lnTo>
                          <a:pt x="24" y="0"/>
                        </a:lnTo>
                        <a:lnTo>
                          <a:pt x="24" y="0"/>
                        </a:lnTo>
                        <a:lnTo>
                          <a:pt x="26" y="9"/>
                        </a:lnTo>
                        <a:lnTo>
                          <a:pt x="29" y="20"/>
                        </a:lnTo>
                        <a:lnTo>
                          <a:pt x="26" y="43"/>
                        </a:lnTo>
                        <a:lnTo>
                          <a:pt x="22" y="63"/>
                        </a:lnTo>
                        <a:lnTo>
                          <a:pt x="15" y="81"/>
                        </a:lnTo>
                        <a:lnTo>
                          <a:pt x="15" y="81"/>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4" name="Freeform 43"/>
                <p:cNvSpPr>
                  <a:spLocks/>
                </p:cNvSpPr>
                <p:nvPr/>
              </p:nvSpPr>
              <p:spPr bwMode="auto">
                <a:xfrm>
                  <a:off x="5413377" y="630680"/>
                  <a:ext cx="3066536" cy="2136334"/>
                </a:xfrm>
                <a:custGeom>
                  <a:avLst/>
                  <a:gdLst>
                    <a:gd name="T0" fmla="*/ 1794 w 1837"/>
                    <a:gd name="T1" fmla="*/ 274 h 1164"/>
                    <a:gd name="T2" fmla="*/ 1610 w 1837"/>
                    <a:gd name="T3" fmla="*/ 256 h 1164"/>
                    <a:gd name="T4" fmla="*/ 1480 w 1837"/>
                    <a:gd name="T5" fmla="*/ 252 h 1164"/>
                    <a:gd name="T6" fmla="*/ 1332 w 1837"/>
                    <a:gd name="T7" fmla="*/ 254 h 1164"/>
                    <a:gd name="T8" fmla="*/ 1174 w 1837"/>
                    <a:gd name="T9" fmla="*/ 265 h 1164"/>
                    <a:gd name="T10" fmla="*/ 1017 w 1837"/>
                    <a:gd name="T11" fmla="*/ 292 h 1164"/>
                    <a:gd name="T12" fmla="*/ 862 w 1837"/>
                    <a:gd name="T13" fmla="*/ 332 h 1164"/>
                    <a:gd name="T14" fmla="*/ 788 w 1837"/>
                    <a:gd name="T15" fmla="*/ 359 h 1164"/>
                    <a:gd name="T16" fmla="*/ 719 w 1837"/>
                    <a:gd name="T17" fmla="*/ 393 h 1164"/>
                    <a:gd name="T18" fmla="*/ 719 w 1837"/>
                    <a:gd name="T19" fmla="*/ 393 h 1164"/>
                    <a:gd name="T20" fmla="*/ 674 w 1837"/>
                    <a:gd name="T21" fmla="*/ 418 h 1164"/>
                    <a:gd name="T22" fmla="*/ 595 w 1837"/>
                    <a:gd name="T23" fmla="*/ 476 h 1164"/>
                    <a:gd name="T24" fmla="*/ 525 w 1837"/>
                    <a:gd name="T25" fmla="*/ 546 h 1164"/>
                    <a:gd name="T26" fmla="*/ 469 w 1837"/>
                    <a:gd name="T27" fmla="*/ 627 h 1164"/>
                    <a:gd name="T28" fmla="*/ 447 w 1837"/>
                    <a:gd name="T29" fmla="*/ 672 h 1164"/>
                    <a:gd name="T30" fmla="*/ 422 w 1837"/>
                    <a:gd name="T31" fmla="*/ 557 h 1164"/>
                    <a:gd name="T32" fmla="*/ 395 w 1837"/>
                    <a:gd name="T33" fmla="*/ 447 h 1164"/>
                    <a:gd name="T34" fmla="*/ 337 w 1837"/>
                    <a:gd name="T35" fmla="*/ 267 h 1164"/>
                    <a:gd name="T36" fmla="*/ 283 w 1837"/>
                    <a:gd name="T37" fmla="*/ 126 h 1164"/>
                    <a:gd name="T38" fmla="*/ 227 w 1837"/>
                    <a:gd name="T39" fmla="*/ 0 h 1164"/>
                    <a:gd name="T40" fmla="*/ 0 w 1837"/>
                    <a:gd name="T41" fmla="*/ 83 h 1164"/>
                    <a:gd name="T42" fmla="*/ 47 w 1837"/>
                    <a:gd name="T43" fmla="*/ 146 h 1164"/>
                    <a:gd name="T44" fmla="*/ 117 w 1837"/>
                    <a:gd name="T45" fmla="*/ 254 h 1164"/>
                    <a:gd name="T46" fmla="*/ 202 w 1837"/>
                    <a:gd name="T47" fmla="*/ 407 h 1164"/>
                    <a:gd name="T48" fmla="*/ 245 w 1837"/>
                    <a:gd name="T49" fmla="*/ 499 h 1164"/>
                    <a:gd name="T50" fmla="*/ 294 w 1837"/>
                    <a:gd name="T51" fmla="*/ 618 h 1164"/>
                    <a:gd name="T52" fmla="*/ 341 w 1837"/>
                    <a:gd name="T53" fmla="*/ 748 h 1164"/>
                    <a:gd name="T54" fmla="*/ 377 w 1837"/>
                    <a:gd name="T55" fmla="*/ 890 h 1164"/>
                    <a:gd name="T56" fmla="*/ 406 w 1837"/>
                    <a:gd name="T57" fmla="*/ 1042 h 1164"/>
                    <a:gd name="T58" fmla="*/ 465 w 1837"/>
                    <a:gd name="T59" fmla="*/ 1067 h 1164"/>
                    <a:gd name="T60" fmla="*/ 579 w 1837"/>
                    <a:gd name="T61" fmla="*/ 1105 h 1164"/>
                    <a:gd name="T62" fmla="*/ 689 w 1837"/>
                    <a:gd name="T63" fmla="*/ 1134 h 1164"/>
                    <a:gd name="T64" fmla="*/ 790 w 1837"/>
                    <a:gd name="T65" fmla="*/ 1152 h 1164"/>
                    <a:gd name="T66" fmla="*/ 840 w 1837"/>
                    <a:gd name="T67" fmla="*/ 1159 h 1164"/>
                    <a:gd name="T68" fmla="*/ 943 w 1837"/>
                    <a:gd name="T69" fmla="*/ 1164 h 1164"/>
                    <a:gd name="T70" fmla="*/ 1040 w 1837"/>
                    <a:gd name="T71" fmla="*/ 1157 h 1164"/>
                    <a:gd name="T72" fmla="*/ 1078 w 1837"/>
                    <a:gd name="T73" fmla="*/ 1152 h 1164"/>
                    <a:gd name="T74" fmla="*/ 1154 w 1837"/>
                    <a:gd name="T75" fmla="*/ 1134 h 1164"/>
                    <a:gd name="T76" fmla="*/ 1190 w 1837"/>
                    <a:gd name="T77" fmla="*/ 1125 h 1164"/>
                    <a:gd name="T78" fmla="*/ 1262 w 1837"/>
                    <a:gd name="T79" fmla="*/ 1099 h 1164"/>
                    <a:gd name="T80" fmla="*/ 1327 w 1837"/>
                    <a:gd name="T81" fmla="*/ 1067 h 1164"/>
                    <a:gd name="T82" fmla="*/ 1386 w 1837"/>
                    <a:gd name="T83" fmla="*/ 1029 h 1164"/>
                    <a:gd name="T84" fmla="*/ 1442 w 1837"/>
                    <a:gd name="T85" fmla="*/ 988 h 1164"/>
                    <a:gd name="T86" fmla="*/ 1473 w 1837"/>
                    <a:gd name="T87" fmla="*/ 961 h 1164"/>
                    <a:gd name="T88" fmla="*/ 1534 w 1837"/>
                    <a:gd name="T89" fmla="*/ 903 h 1164"/>
                    <a:gd name="T90" fmla="*/ 1585 w 1837"/>
                    <a:gd name="T91" fmla="*/ 840 h 1164"/>
                    <a:gd name="T92" fmla="*/ 1633 w 1837"/>
                    <a:gd name="T93" fmla="*/ 775 h 1164"/>
                    <a:gd name="T94" fmla="*/ 1653 w 1837"/>
                    <a:gd name="T95" fmla="*/ 744 h 1164"/>
                    <a:gd name="T96" fmla="*/ 1722 w 1837"/>
                    <a:gd name="T97" fmla="*/ 618 h 1164"/>
                    <a:gd name="T98" fmla="*/ 1774 w 1837"/>
                    <a:gd name="T99" fmla="*/ 499 h 1164"/>
                    <a:gd name="T100" fmla="*/ 1799 w 1837"/>
                    <a:gd name="T101" fmla="*/ 425 h 1164"/>
                    <a:gd name="T102" fmla="*/ 1817 w 1837"/>
                    <a:gd name="T103" fmla="*/ 364 h 1164"/>
                    <a:gd name="T104" fmla="*/ 1837 w 1837"/>
                    <a:gd name="T105" fmla="*/ 279 h 1164"/>
                    <a:gd name="T106" fmla="*/ 1794 w 1837"/>
                    <a:gd name="T107" fmla="*/ 274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37" h="1164">
                      <a:moveTo>
                        <a:pt x="1794" y="274"/>
                      </a:moveTo>
                      <a:lnTo>
                        <a:pt x="1794" y="274"/>
                      </a:lnTo>
                      <a:lnTo>
                        <a:pt x="1718" y="265"/>
                      </a:lnTo>
                      <a:lnTo>
                        <a:pt x="1610" y="256"/>
                      </a:lnTo>
                      <a:lnTo>
                        <a:pt x="1547" y="254"/>
                      </a:lnTo>
                      <a:lnTo>
                        <a:pt x="1480" y="252"/>
                      </a:lnTo>
                      <a:lnTo>
                        <a:pt x="1408" y="252"/>
                      </a:lnTo>
                      <a:lnTo>
                        <a:pt x="1332" y="254"/>
                      </a:lnTo>
                      <a:lnTo>
                        <a:pt x="1255" y="258"/>
                      </a:lnTo>
                      <a:lnTo>
                        <a:pt x="1174" y="265"/>
                      </a:lnTo>
                      <a:lnTo>
                        <a:pt x="1096" y="276"/>
                      </a:lnTo>
                      <a:lnTo>
                        <a:pt x="1017" y="292"/>
                      </a:lnTo>
                      <a:lnTo>
                        <a:pt x="939" y="310"/>
                      </a:lnTo>
                      <a:lnTo>
                        <a:pt x="862" y="332"/>
                      </a:lnTo>
                      <a:lnTo>
                        <a:pt x="824" y="346"/>
                      </a:lnTo>
                      <a:lnTo>
                        <a:pt x="788" y="359"/>
                      </a:lnTo>
                      <a:lnTo>
                        <a:pt x="752" y="375"/>
                      </a:lnTo>
                      <a:lnTo>
                        <a:pt x="719" y="393"/>
                      </a:lnTo>
                      <a:lnTo>
                        <a:pt x="719" y="393"/>
                      </a:lnTo>
                      <a:lnTo>
                        <a:pt x="719" y="393"/>
                      </a:lnTo>
                      <a:lnTo>
                        <a:pt x="719" y="393"/>
                      </a:lnTo>
                      <a:lnTo>
                        <a:pt x="674" y="418"/>
                      </a:lnTo>
                      <a:lnTo>
                        <a:pt x="633" y="445"/>
                      </a:lnTo>
                      <a:lnTo>
                        <a:pt x="595" y="476"/>
                      </a:lnTo>
                      <a:lnTo>
                        <a:pt x="557" y="510"/>
                      </a:lnTo>
                      <a:lnTo>
                        <a:pt x="525" y="546"/>
                      </a:lnTo>
                      <a:lnTo>
                        <a:pt x="494" y="584"/>
                      </a:lnTo>
                      <a:lnTo>
                        <a:pt x="469" y="627"/>
                      </a:lnTo>
                      <a:lnTo>
                        <a:pt x="447" y="672"/>
                      </a:lnTo>
                      <a:lnTo>
                        <a:pt x="447" y="672"/>
                      </a:lnTo>
                      <a:lnTo>
                        <a:pt x="436" y="613"/>
                      </a:lnTo>
                      <a:lnTo>
                        <a:pt x="422" y="557"/>
                      </a:lnTo>
                      <a:lnTo>
                        <a:pt x="395" y="447"/>
                      </a:lnTo>
                      <a:lnTo>
                        <a:pt x="395" y="447"/>
                      </a:lnTo>
                      <a:lnTo>
                        <a:pt x="366" y="353"/>
                      </a:lnTo>
                      <a:lnTo>
                        <a:pt x="337" y="267"/>
                      </a:lnTo>
                      <a:lnTo>
                        <a:pt x="310" y="191"/>
                      </a:lnTo>
                      <a:lnTo>
                        <a:pt x="283" y="126"/>
                      </a:lnTo>
                      <a:lnTo>
                        <a:pt x="242" y="34"/>
                      </a:lnTo>
                      <a:lnTo>
                        <a:pt x="227" y="0"/>
                      </a:lnTo>
                      <a:lnTo>
                        <a:pt x="0" y="83"/>
                      </a:lnTo>
                      <a:lnTo>
                        <a:pt x="0" y="83"/>
                      </a:lnTo>
                      <a:lnTo>
                        <a:pt x="22" y="112"/>
                      </a:lnTo>
                      <a:lnTo>
                        <a:pt x="47" y="146"/>
                      </a:lnTo>
                      <a:lnTo>
                        <a:pt x="79" y="193"/>
                      </a:lnTo>
                      <a:lnTo>
                        <a:pt x="117" y="254"/>
                      </a:lnTo>
                      <a:lnTo>
                        <a:pt x="157" y="323"/>
                      </a:lnTo>
                      <a:lnTo>
                        <a:pt x="202" y="407"/>
                      </a:lnTo>
                      <a:lnTo>
                        <a:pt x="245" y="499"/>
                      </a:lnTo>
                      <a:lnTo>
                        <a:pt x="245" y="499"/>
                      </a:lnTo>
                      <a:lnTo>
                        <a:pt x="269" y="555"/>
                      </a:lnTo>
                      <a:lnTo>
                        <a:pt x="294" y="618"/>
                      </a:lnTo>
                      <a:lnTo>
                        <a:pt x="319" y="681"/>
                      </a:lnTo>
                      <a:lnTo>
                        <a:pt x="341" y="748"/>
                      </a:lnTo>
                      <a:lnTo>
                        <a:pt x="359" y="818"/>
                      </a:lnTo>
                      <a:lnTo>
                        <a:pt x="377" y="890"/>
                      </a:lnTo>
                      <a:lnTo>
                        <a:pt x="393" y="966"/>
                      </a:lnTo>
                      <a:lnTo>
                        <a:pt x="406" y="1042"/>
                      </a:lnTo>
                      <a:lnTo>
                        <a:pt x="406" y="1042"/>
                      </a:lnTo>
                      <a:lnTo>
                        <a:pt x="465" y="1067"/>
                      </a:lnTo>
                      <a:lnTo>
                        <a:pt x="523" y="1087"/>
                      </a:lnTo>
                      <a:lnTo>
                        <a:pt x="579" y="1105"/>
                      </a:lnTo>
                      <a:lnTo>
                        <a:pt x="635" y="1121"/>
                      </a:lnTo>
                      <a:lnTo>
                        <a:pt x="689" y="1134"/>
                      </a:lnTo>
                      <a:lnTo>
                        <a:pt x="741" y="1146"/>
                      </a:lnTo>
                      <a:lnTo>
                        <a:pt x="790" y="1152"/>
                      </a:lnTo>
                      <a:lnTo>
                        <a:pt x="840" y="1159"/>
                      </a:lnTo>
                      <a:lnTo>
                        <a:pt x="840" y="1159"/>
                      </a:lnTo>
                      <a:lnTo>
                        <a:pt x="892" y="1161"/>
                      </a:lnTo>
                      <a:lnTo>
                        <a:pt x="943" y="1164"/>
                      </a:lnTo>
                      <a:lnTo>
                        <a:pt x="990" y="1161"/>
                      </a:lnTo>
                      <a:lnTo>
                        <a:pt x="1040" y="1157"/>
                      </a:lnTo>
                      <a:lnTo>
                        <a:pt x="1040" y="1157"/>
                      </a:lnTo>
                      <a:lnTo>
                        <a:pt x="1078" y="1152"/>
                      </a:lnTo>
                      <a:lnTo>
                        <a:pt x="1118" y="1143"/>
                      </a:lnTo>
                      <a:lnTo>
                        <a:pt x="1154" y="1134"/>
                      </a:lnTo>
                      <a:lnTo>
                        <a:pt x="1190" y="1125"/>
                      </a:lnTo>
                      <a:lnTo>
                        <a:pt x="1190" y="1125"/>
                      </a:lnTo>
                      <a:lnTo>
                        <a:pt x="1226" y="1112"/>
                      </a:lnTo>
                      <a:lnTo>
                        <a:pt x="1262" y="1099"/>
                      </a:lnTo>
                      <a:lnTo>
                        <a:pt x="1294" y="1083"/>
                      </a:lnTo>
                      <a:lnTo>
                        <a:pt x="1327" y="1067"/>
                      </a:lnTo>
                      <a:lnTo>
                        <a:pt x="1356" y="1049"/>
                      </a:lnTo>
                      <a:lnTo>
                        <a:pt x="1386" y="1029"/>
                      </a:lnTo>
                      <a:lnTo>
                        <a:pt x="1415" y="1009"/>
                      </a:lnTo>
                      <a:lnTo>
                        <a:pt x="1442" y="988"/>
                      </a:lnTo>
                      <a:lnTo>
                        <a:pt x="1442" y="988"/>
                      </a:lnTo>
                      <a:lnTo>
                        <a:pt x="1473" y="961"/>
                      </a:lnTo>
                      <a:lnTo>
                        <a:pt x="1505" y="932"/>
                      </a:lnTo>
                      <a:lnTo>
                        <a:pt x="1534" y="903"/>
                      </a:lnTo>
                      <a:lnTo>
                        <a:pt x="1561" y="872"/>
                      </a:lnTo>
                      <a:lnTo>
                        <a:pt x="1585" y="840"/>
                      </a:lnTo>
                      <a:lnTo>
                        <a:pt x="1610" y="809"/>
                      </a:lnTo>
                      <a:lnTo>
                        <a:pt x="1633" y="775"/>
                      </a:lnTo>
                      <a:lnTo>
                        <a:pt x="1653" y="744"/>
                      </a:lnTo>
                      <a:lnTo>
                        <a:pt x="1653" y="744"/>
                      </a:lnTo>
                      <a:lnTo>
                        <a:pt x="1691" y="681"/>
                      </a:lnTo>
                      <a:lnTo>
                        <a:pt x="1722" y="618"/>
                      </a:lnTo>
                      <a:lnTo>
                        <a:pt x="1749" y="557"/>
                      </a:lnTo>
                      <a:lnTo>
                        <a:pt x="1774" y="499"/>
                      </a:lnTo>
                      <a:lnTo>
                        <a:pt x="1774" y="499"/>
                      </a:lnTo>
                      <a:lnTo>
                        <a:pt x="1799" y="425"/>
                      </a:lnTo>
                      <a:lnTo>
                        <a:pt x="1817" y="364"/>
                      </a:lnTo>
                      <a:lnTo>
                        <a:pt x="1817" y="364"/>
                      </a:lnTo>
                      <a:lnTo>
                        <a:pt x="1833" y="301"/>
                      </a:lnTo>
                      <a:lnTo>
                        <a:pt x="1837" y="279"/>
                      </a:lnTo>
                      <a:lnTo>
                        <a:pt x="1837" y="279"/>
                      </a:lnTo>
                      <a:lnTo>
                        <a:pt x="1794" y="274"/>
                      </a:lnTo>
                      <a:lnTo>
                        <a:pt x="1794" y="274"/>
                      </a:lnTo>
                      <a:close/>
                    </a:path>
                  </a:pathLst>
                </a:custGeom>
                <a:solidFill>
                  <a:srgbClr val="006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45"/>
                <p:cNvSpPr>
                  <a:spLocks/>
                </p:cNvSpPr>
                <p:nvPr/>
              </p:nvSpPr>
              <p:spPr bwMode="auto">
                <a:xfrm>
                  <a:off x="6967538" y="4029076"/>
                  <a:ext cx="1155700" cy="1982788"/>
                </a:xfrm>
                <a:custGeom>
                  <a:avLst/>
                  <a:gdLst>
                    <a:gd name="T0" fmla="*/ 690 w 728"/>
                    <a:gd name="T1" fmla="*/ 220 h 1249"/>
                    <a:gd name="T2" fmla="*/ 645 w 728"/>
                    <a:gd name="T3" fmla="*/ 209 h 1249"/>
                    <a:gd name="T4" fmla="*/ 627 w 728"/>
                    <a:gd name="T5" fmla="*/ 182 h 1249"/>
                    <a:gd name="T6" fmla="*/ 629 w 728"/>
                    <a:gd name="T7" fmla="*/ 159 h 1249"/>
                    <a:gd name="T8" fmla="*/ 633 w 728"/>
                    <a:gd name="T9" fmla="*/ 148 h 1249"/>
                    <a:gd name="T10" fmla="*/ 651 w 728"/>
                    <a:gd name="T11" fmla="*/ 103 h 1249"/>
                    <a:gd name="T12" fmla="*/ 651 w 728"/>
                    <a:gd name="T13" fmla="*/ 58 h 1249"/>
                    <a:gd name="T14" fmla="*/ 633 w 728"/>
                    <a:gd name="T15" fmla="*/ 27 h 1249"/>
                    <a:gd name="T16" fmla="*/ 595 w 728"/>
                    <a:gd name="T17" fmla="*/ 4 h 1249"/>
                    <a:gd name="T18" fmla="*/ 526 w 728"/>
                    <a:gd name="T19" fmla="*/ 0 h 1249"/>
                    <a:gd name="T20" fmla="*/ 460 w 728"/>
                    <a:gd name="T21" fmla="*/ 9 h 1249"/>
                    <a:gd name="T22" fmla="*/ 391 w 728"/>
                    <a:gd name="T23" fmla="*/ 38 h 1249"/>
                    <a:gd name="T24" fmla="*/ 364 w 728"/>
                    <a:gd name="T25" fmla="*/ 76 h 1249"/>
                    <a:gd name="T26" fmla="*/ 364 w 728"/>
                    <a:gd name="T27" fmla="*/ 119 h 1249"/>
                    <a:gd name="T28" fmla="*/ 389 w 728"/>
                    <a:gd name="T29" fmla="*/ 166 h 1249"/>
                    <a:gd name="T30" fmla="*/ 411 w 728"/>
                    <a:gd name="T31" fmla="*/ 193 h 1249"/>
                    <a:gd name="T32" fmla="*/ 418 w 728"/>
                    <a:gd name="T33" fmla="*/ 227 h 1249"/>
                    <a:gd name="T34" fmla="*/ 409 w 728"/>
                    <a:gd name="T35" fmla="*/ 240 h 1249"/>
                    <a:gd name="T36" fmla="*/ 373 w 728"/>
                    <a:gd name="T37" fmla="*/ 263 h 1249"/>
                    <a:gd name="T38" fmla="*/ 299 w 728"/>
                    <a:gd name="T39" fmla="*/ 274 h 1249"/>
                    <a:gd name="T40" fmla="*/ 180 w 728"/>
                    <a:gd name="T41" fmla="*/ 274 h 1249"/>
                    <a:gd name="T42" fmla="*/ 29 w 728"/>
                    <a:gd name="T43" fmla="*/ 252 h 1249"/>
                    <a:gd name="T44" fmla="*/ 29 w 728"/>
                    <a:gd name="T45" fmla="*/ 249 h 1249"/>
                    <a:gd name="T46" fmla="*/ 18 w 728"/>
                    <a:gd name="T47" fmla="*/ 303 h 1249"/>
                    <a:gd name="T48" fmla="*/ 0 w 728"/>
                    <a:gd name="T49" fmla="*/ 442 h 1249"/>
                    <a:gd name="T50" fmla="*/ 7 w 728"/>
                    <a:gd name="T51" fmla="*/ 573 h 1249"/>
                    <a:gd name="T52" fmla="*/ 18 w 728"/>
                    <a:gd name="T53" fmla="*/ 606 h 1249"/>
                    <a:gd name="T54" fmla="*/ 52 w 728"/>
                    <a:gd name="T55" fmla="*/ 640 h 1249"/>
                    <a:gd name="T56" fmla="*/ 74 w 728"/>
                    <a:gd name="T57" fmla="*/ 640 h 1249"/>
                    <a:gd name="T58" fmla="*/ 99 w 728"/>
                    <a:gd name="T59" fmla="*/ 624 h 1249"/>
                    <a:gd name="T60" fmla="*/ 135 w 728"/>
                    <a:gd name="T61" fmla="*/ 597 h 1249"/>
                    <a:gd name="T62" fmla="*/ 171 w 728"/>
                    <a:gd name="T63" fmla="*/ 584 h 1249"/>
                    <a:gd name="T64" fmla="*/ 211 w 728"/>
                    <a:gd name="T65" fmla="*/ 588 h 1249"/>
                    <a:gd name="T66" fmla="*/ 247 w 728"/>
                    <a:gd name="T67" fmla="*/ 622 h 1249"/>
                    <a:gd name="T68" fmla="*/ 272 w 728"/>
                    <a:gd name="T69" fmla="*/ 696 h 1249"/>
                    <a:gd name="T70" fmla="*/ 276 w 728"/>
                    <a:gd name="T71" fmla="*/ 717 h 1249"/>
                    <a:gd name="T72" fmla="*/ 276 w 728"/>
                    <a:gd name="T73" fmla="*/ 809 h 1249"/>
                    <a:gd name="T74" fmla="*/ 263 w 728"/>
                    <a:gd name="T75" fmla="*/ 842 h 1249"/>
                    <a:gd name="T76" fmla="*/ 247 w 728"/>
                    <a:gd name="T77" fmla="*/ 858 h 1249"/>
                    <a:gd name="T78" fmla="*/ 213 w 728"/>
                    <a:gd name="T79" fmla="*/ 872 h 1249"/>
                    <a:gd name="T80" fmla="*/ 157 w 728"/>
                    <a:gd name="T81" fmla="*/ 865 h 1249"/>
                    <a:gd name="T82" fmla="*/ 130 w 728"/>
                    <a:gd name="T83" fmla="*/ 854 h 1249"/>
                    <a:gd name="T84" fmla="*/ 103 w 728"/>
                    <a:gd name="T85" fmla="*/ 845 h 1249"/>
                    <a:gd name="T86" fmla="*/ 83 w 728"/>
                    <a:gd name="T87" fmla="*/ 851 h 1249"/>
                    <a:gd name="T88" fmla="*/ 56 w 728"/>
                    <a:gd name="T89" fmla="*/ 889 h 1249"/>
                    <a:gd name="T90" fmla="*/ 54 w 728"/>
                    <a:gd name="T91" fmla="*/ 923 h 1249"/>
                    <a:gd name="T92" fmla="*/ 83 w 728"/>
                    <a:gd name="T93" fmla="*/ 1051 h 1249"/>
                    <a:gd name="T94" fmla="*/ 137 w 728"/>
                    <a:gd name="T95" fmla="*/ 1184 h 1249"/>
                    <a:gd name="T96" fmla="*/ 164 w 728"/>
                    <a:gd name="T97" fmla="*/ 1231 h 1249"/>
                    <a:gd name="T98" fmla="*/ 173 w 728"/>
                    <a:gd name="T99" fmla="*/ 1249 h 1249"/>
                    <a:gd name="T100" fmla="*/ 263 w 728"/>
                    <a:gd name="T101" fmla="*/ 1182 h 1249"/>
                    <a:gd name="T102" fmla="*/ 377 w 728"/>
                    <a:gd name="T103" fmla="*/ 1062 h 1249"/>
                    <a:gd name="T104" fmla="*/ 481 w 728"/>
                    <a:gd name="T105" fmla="*/ 916 h 1249"/>
                    <a:gd name="T106" fmla="*/ 575 w 728"/>
                    <a:gd name="T107" fmla="*/ 739 h 1249"/>
                    <a:gd name="T108" fmla="*/ 651 w 728"/>
                    <a:gd name="T109" fmla="*/ 532 h 1249"/>
                    <a:gd name="T110" fmla="*/ 712 w 728"/>
                    <a:gd name="T111" fmla="*/ 301 h 1249"/>
                    <a:gd name="T112" fmla="*/ 705 w 728"/>
                    <a:gd name="T113" fmla="*/ 220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8" h="1249">
                      <a:moveTo>
                        <a:pt x="705" y="220"/>
                      </a:moveTo>
                      <a:lnTo>
                        <a:pt x="705" y="220"/>
                      </a:lnTo>
                      <a:lnTo>
                        <a:pt x="690" y="220"/>
                      </a:lnTo>
                      <a:lnTo>
                        <a:pt x="674" y="220"/>
                      </a:lnTo>
                      <a:lnTo>
                        <a:pt x="658" y="216"/>
                      </a:lnTo>
                      <a:lnTo>
                        <a:pt x="645" y="209"/>
                      </a:lnTo>
                      <a:lnTo>
                        <a:pt x="636" y="200"/>
                      </a:lnTo>
                      <a:lnTo>
                        <a:pt x="627" y="189"/>
                      </a:lnTo>
                      <a:lnTo>
                        <a:pt x="627" y="182"/>
                      </a:lnTo>
                      <a:lnTo>
                        <a:pt x="624" y="175"/>
                      </a:lnTo>
                      <a:lnTo>
                        <a:pt x="627" y="166"/>
                      </a:lnTo>
                      <a:lnTo>
                        <a:pt x="629" y="159"/>
                      </a:lnTo>
                      <a:lnTo>
                        <a:pt x="629" y="159"/>
                      </a:lnTo>
                      <a:lnTo>
                        <a:pt x="633" y="148"/>
                      </a:lnTo>
                      <a:lnTo>
                        <a:pt x="633" y="148"/>
                      </a:lnTo>
                      <a:lnTo>
                        <a:pt x="645" y="126"/>
                      </a:lnTo>
                      <a:lnTo>
                        <a:pt x="645" y="126"/>
                      </a:lnTo>
                      <a:lnTo>
                        <a:pt x="651" y="103"/>
                      </a:lnTo>
                      <a:lnTo>
                        <a:pt x="654" y="81"/>
                      </a:lnTo>
                      <a:lnTo>
                        <a:pt x="654" y="70"/>
                      </a:lnTo>
                      <a:lnTo>
                        <a:pt x="651" y="58"/>
                      </a:lnTo>
                      <a:lnTo>
                        <a:pt x="647" y="47"/>
                      </a:lnTo>
                      <a:lnTo>
                        <a:pt x="642" y="36"/>
                      </a:lnTo>
                      <a:lnTo>
                        <a:pt x="633" y="27"/>
                      </a:lnTo>
                      <a:lnTo>
                        <a:pt x="622" y="18"/>
                      </a:lnTo>
                      <a:lnTo>
                        <a:pt x="611" y="11"/>
                      </a:lnTo>
                      <a:lnTo>
                        <a:pt x="595" y="4"/>
                      </a:lnTo>
                      <a:lnTo>
                        <a:pt x="575" y="0"/>
                      </a:lnTo>
                      <a:lnTo>
                        <a:pt x="553" y="0"/>
                      </a:lnTo>
                      <a:lnTo>
                        <a:pt x="526" y="0"/>
                      </a:lnTo>
                      <a:lnTo>
                        <a:pt x="496" y="2"/>
                      </a:lnTo>
                      <a:lnTo>
                        <a:pt x="496" y="2"/>
                      </a:lnTo>
                      <a:lnTo>
                        <a:pt x="460" y="9"/>
                      </a:lnTo>
                      <a:lnTo>
                        <a:pt x="434" y="18"/>
                      </a:lnTo>
                      <a:lnTo>
                        <a:pt x="409" y="27"/>
                      </a:lnTo>
                      <a:lnTo>
                        <a:pt x="391" y="38"/>
                      </a:lnTo>
                      <a:lnTo>
                        <a:pt x="377" y="49"/>
                      </a:lnTo>
                      <a:lnTo>
                        <a:pt x="368" y="63"/>
                      </a:lnTo>
                      <a:lnTo>
                        <a:pt x="364" y="76"/>
                      </a:lnTo>
                      <a:lnTo>
                        <a:pt x="362" y="90"/>
                      </a:lnTo>
                      <a:lnTo>
                        <a:pt x="362" y="105"/>
                      </a:lnTo>
                      <a:lnTo>
                        <a:pt x="364" y="119"/>
                      </a:lnTo>
                      <a:lnTo>
                        <a:pt x="368" y="132"/>
                      </a:lnTo>
                      <a:lnTo>
                        <a:pt x="375" y="144"/>
                      </a:lnTo>
                      <a:lnTo>
                        <a:pt x="389" y="166"/>
                      </a:lnTo>
                      <a:lnTo>
                        <a:pt x="402" y="182"/>
                      </a:lnTo>
                      <a:lnTo>
                        <a:pt x="402" y="182"/>
                      </a:lnTo>
                      <a:lnTo>
                        <a:pt x="411" y="193"/>
                      </a:lnTo>
                      <a:lnTo>
                        <a:pt x="418" y="204"/>
                      </a:lnTo>
                      <a:lnTo>
                        <a:pt x="420" y="216"/>
                      </a:lnTo>
                      <a:lnTo>
                        <a:pt x="418" y="227"/>
                      </a:lnTo>
                      <a:lnTo>
                        <a:pt x="418" y="227"/>
                      </a:lnTo>
                      <a:lnTo>
                        <a:pt x="413" y="234"/>
                      </a:lnTo>
                      <a:lnTo>
                        <a:pt x="409" y="240"/>
                      </a:lnTo>
                      <a:lnTo>
                        <a:pt x="402" y="247"/>
                      </a:lnTo>
                      <a:lnTo>
                        <a:pt x="393" y="254"/>
                      </a:lnTo>
                      <a:lnTo>
                        <a:pt x="373" y="263"/>
                      </a:lnTo>
                      <a:lnTo>
                        <a:pt x="355" y="267"/>
                      </a:lnTo>
                      <a:lnTo>
                        <a:pt x="355" y="267"/>
                      </a:lnTo>
                      <a:lnTo>
                        <a:pt x="299" y="274"/>
                      </a:lnTo>
                      <a:lnTo>
                        <a:pt x="263" y="276"/>
                      </a:lnTo>
                      <a:lnTo>
                        <a:pt x="222" y="276"/>
                      </a:lnTo>
                      <a:lnTo>
                        <a:pt x="180" y="274"/>
                      </a:lnTo>
                      <a:lnTo>
                        <a:pt x="133" y="269"/>
                      </a:lnTo>
                      <a:lnTo>
                        <a:pt x="83" y="263"/>
                      </a:lnTo>
                      <a:lnTo>
                        <a:pt x="29" y="252"/>
                      </a:lnTo>
                      <a:lnTo>
                        <a:pt x="29" y="252"/>
                      </a:lnTo>
                      <a:lnTo>
                        <a:pt x="29" y="249"/>
                      </a:lnTo>
                      <a:lnTo>
                        <a:pt x="29" y="249"/>
                      </a:lnTo>
                      <a:lnTo>
                        <a:pt x="29" y="252"/>
                      </a:lnTo>
                      <a:lnTo>
                        <a:pt x="29" y="252"/>
                      </a:lnTo>
                      <a:lnTo>
                        <a:pt x="18" y="303"/>
                      </a:lnTo>
                      <a:lnTo>
                        <a:pt x="9" y="353"/>
                      </a:lnTo>
                      <a:lnTo>
                        <a:pt x="5" y="400"/>
                      </a:lnTo>
                      <a:lnTo>
                        <a:pt x="0" y="442"/>
                      </a:lnTo>
                      <a:lnTo>
                        <a:pt x="0" y="483"/>
                      </a:lnTo>
                      <a:lnTo>
                        <a:pt x="2" y="519"/>
                      </a:lnTo>
                      <a:lnTo>
                        <a:pt x="7" y="573"/>
                      </a:lnTo>
                      <a:lnTo>
                        <a:pt x="7" y="573"/>
                      </a:lnTo>
                      <a:lnTo>
                        <a:pt x="11" y="588"/>
                      </a:lnTo>
                      <a:lnTo>
                        <a:pt x="18" y="606"/>
                      </a:lnTo>
                      <a:lnTo>
                        <a:pt x="27" y="620"/>
                      </a:lnTo>
                      <a:lnTo>
                        <a:pt x="38" y="631"/>
                      </a:lnTo>
                      <a:lnTo>
                        <a:pt x="52" y="640"/>
                      </a:lnTo>
                      <a:lnTo>
                        <a:pt x="61" y="640"/>
                      </a:lnTo>
                      <a:lnTo>
                        <a:pt x="67" y="642"/>
                      </a:lnTo>
                      <a:lnTo>
                        <a:pt x="74" y="640"/>
                      </a:lnTo>
                      <a:lnTo>
                        <a:pt x="83" y="638"/>
                      </a:lnTo>
                      <a:lnTo>
                        <a:pt x="90" y="631"/>
                      </a:lnTo>
                      <a:lnTo>
                        <a:pt x="99" y="624"/>
                      </a:lnTo>
                      <a:lnTo>
                        <a:pt x="99" y="624"/>
                      </a:lnTo>
                      <a:lnTo>
                        <a:pt x="112" y="611"/>
                      </a:lnTo>
                      <a:lnTo>
                        <a:pt x="135" y="597"/>
                      </a:lnTo>
                      <a:lnTo>
                        <a:pt x="146" y="593"/>
                      </a:lnTo>
                      <a:lnTo>
                        <a:pt x="157" y="588"/>
                      </a:lnTo>
                      <a:lnTo>
                        <a:pt x="171" y="584"/>
                      </a:lnTo>
                      <a:lnTo>
                        <a:pt x="184" y="584"/>
                      </a:lnTo>
                      <a:lnTo>
                        <a:pt x="198" y="584"/>
                      </a:lnTo>
                      <a:lnTo>
                        <a:pt x="211" y="588"/>
                      </a:lnTo>
                      <a:lnTo>
                        <a:pt x="225" y="595"/>
                      </a:lnTo>
                      <a:lnTo>
                        <a:pt x="236" y="606"/>
                      </a:lnTo>
                      <a:lnTo>
                        <a:pt x="247" y="622"/>
                      </a:lnTo>
                      <a:lnTo>
                        <a:pt x="256" y="642"/>
                      </a:lnTo>
                      <a:lnTo>
                        <a:pt x="265" y="667"/>
                      </a:lnTo>
                      <a:lnTo>
                        <a:pt x="272" y="696"/>
                      </a:lnTo>
                      <a:lnTo>
                        <a:pt x="272" y="696"/>
                      </a:lnTo>
                      <a:lnTo>
                        <a:pt x="276" y="717"/>
                      </a:lnTo>
                      <a:lnTo>
                        <a:pt x="276" y="717"/>
                      </a:lnTo>
                      <a:lnTo>
                        <a:pt x="279" y="759"/>
                      </a:lnTo>
                      <a:lnTo>
                        <a:pt x="279" y="793"/>
                      </a:lnTo>
                      <a:lnTo>
                        <a:pt x="276" y="809"/>
                      </a:lnTo>
                      <a:lnTo>
                        <a:pt x="272" y="820"/>
                      </a:lnTo>
                      <a:lnTo>
                        <a:pt x="267" y="831"/>
                      </a:lnTo>
                      <a:lnTo>
                        <a:pt x="263" y="842"/>
                      </a:lnTo>
                      <a:lnTo>
                        <a:pt x="263" y="842"/>
                      </a:lnTo>
                      <a:lnTo>
                        <a:pt x="256" y="851"/>
                      </a:lnTo>
                      <a:lnTo>
                        <a:pt x="247" y="858"/>
                      </a:lnTo>
                      <a:lnTo>
                        <a:pt x="240" y="863"/>
                      </a:lnTo>
                      <a:lnTo>
                        <a:pt x="231" y="867"/>
                      </a:lnTo>
                      <a:lnTo>
                        <a:pt x="213" y="872"/>
                      </a:lnTo>
                      <a:lnTo>
                        <a:pt x="193" y="874"/>
                      </a:lnTo>
                      <a:lnTo>
                        <a:pt x="175" y="869"/>
                      </a:lnTo>
                      <a:lnTo>
                        <a:pt x="157" y="865"/>
                      </a:lnTo>
                      <a:lnTo>
                        <a:pt x="144" y="860"/>
                      </a:lnTo>
                      <a:lnTo>
                        <a:pt x="130" y="854"/>
                      </a:lnTo>
                      <a:lnTo>
                        <a:pt x="130" y="854"/>
                      </a:lnTo>
                      <a:lnTo>
                        <a:pt x="121" y="849"/>
                      </a:lnTo>
                      <a:lnTo>
                        <a:pt x="112" y="845"/>
                      </a:lnTo>
                      <a:lnTo>
                        <a:pt x="103" y="845"/>
                      </a:lnTo>
                      <a:lnTo>
                        <a:pt x="97" y="845"/>
                      </a:lnTo>
                      <a:lnTo>
                        <a:pt x="90" y="847"/>
                      </a:lnTo>
                      <a:lnTo>
                        <a:pt x="83" y="851"/>
                      </a:lnTo>
                      <a:lnTo>
                        <a:pt x="72" y="860"/>
                      </a:lnTo>
                      <a:lnTo>
                        <a:pt x="63" y="874"/>
                      </a:lnTo>
                      <a:lnTo>
                        <a:pt x="56" y="889"/>
                      </a:lnTo>
                      <a:lnTo>
                        <a:pt x="54" y="907"/>
                      </a:lnTo>
                      <a:lnTo>
                        <a:pt x="54" y="923"/>
                      </a:lnTo>
                      <a:lnTo>
                        <a:pt x="54" y="923"/>
                      </a:lnTo>
                      <a:lnTo>
                        <a:pt x="65" y="979"/>
                      </a:lnTo>
                      <a:lnTo>
                        <a:pt x="72" y="1013"/>
                      </a:lnTo>
                      <a:lnTo>
                        <a:pt x="83" y="1051"/>
                      </a:lnTo>
                      <a:lnTo>
                        <a:pt x="99" y="1094"/>
                      </a:lnTo>
                      <a:lnTo>
                        <a:pt x="115" y="1139"/>
                      </a:lnTo>
                      <a:lnTo>
                        <a:pt x="137" y="1184"/>
                      </a:lnTo>
                      <a:lnTo>
                        <a:pt x="164" y="1231"/>
                      </a:lnTo>
                      <a:lnTo>
                        <a:pt x="164" y="1231"/>
                      </a:lnTo>
                      <a:lnTo>
                        <a:pt x="164" y="1231"/>
                      </a:lnTo>
                      <a:lnTo>
                        <a:pt x="164" y="1231"/>
                      </a:lnTo>
                      <a:lnTo>
                        <a:pt x="173" y="1249"/>
                      </a:lnTo>
                      <a:lnTo>
                        <a:pt x="173" y="1249"/>
                      </a:lnTo>
                      <a:lnTo>
                        <a:pt x="218" y="1217"/>
                      </a:lnTo>
                      <a:lnTo>
                        <a:pt x="263" y="1182"/>
                      </a:lnTo>
                      <a:lnTo>
                        <a:pt x="263" y="1182"/>
                      </a:lnTo>
                      <a:lnTo>
                        <a:pt x="303" y="1146"/>
                      </a:lnTo>
                      <a:lnTo>
                        <a:pt x="341" y="1105"/>
                      </a:lnTo>
                      <a:lnTo>
                        <a:pt x="377" y="1062"/>
                      </a:lnTo>
                      <a:lnTo>
                        <a:pt x="413" y="1018"/>
                      </a:lnTo>
                      <a:lnTo>
                        <a:pt x="447" y="968"/>
                      </a:lnTo>
                      <a:lnTo>
                        <a:pt x="481" y="916"/>
                      </a:lnTo>
                      <a:lnTo>
                        <a:pt x="514" y="860"/>
                      </a:lnTo>
                      <a:lnTo>
                        <a:pt x="544" y="802"/>
                      </a:lnTo>
                      <a:lnTo>
                        <a:pt x="575" y="739"/>
                      </a:lnTo>
                      <a:lnTo>
                        <a:pt x="602" y="674"/>
                      </a:lnTo>
                      <a:lnTo>
                        <a:pt x="627" y="604"/>
                      </a:lnTo>
                      <a:lnTo>
                        <a:pt x="651" y="532"/>
                      </a:lnTo>
                      <a:lnTo>
                        <a:pt x="674" y="458"/>
                      </a:lnTo>
                      <a:lnTo>
                        <a:pt x="694" y="382"/>
                      </a:lnTo>
                      <a:lnTo>
                        <a:pt x="712" y="301"/>
                      </a:lnTo>
                      <a:lnTo>
                        <a:pt x="728" y="216"/>
                      </a:lnTo>
                      <a:lnTo>
                        <a:pt x="728" y="216"/>
                      </a:lnTo>
                      <a:lnTo>
                        <a:pt x="705" y="220"/>
                      </a:lnTo>
                      <a:lnTo>
                        <a:pt x="705" y="220"/>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 name="Oval 3"/>
              <p:cNvSpPr/>
              <p:nvPr/>
            </p:nvSpPr>
            <p:spPr>
              <a:xfrm>
                <a:off x="5781677" y="2620962"/>
                <a:ext cx="525817" cy="5664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rot="19425362">
              <a:off x="5974447" y="2284556"/>
              <a:ext cx="1845036" cy="439462"/>
            </a:xfrm>
            <a:prstGeom prst="rect">
              <a:avLst/>
            </a:prstGeom>
            <a:noFill/>
          </p:spPr>
          <p:txBody>
            <a:bodyPr wrap="square" lIns="91440" tIns="45720" rIns="91440" bIns="45720" rtlCol="0" anchor="t">
              <a:spAutoFit/>
            </a:bodyPr>
            <a:lstStyle/>
            <a:p>
              <a:r>
                <a:rPr lang="en-US" sz="1400" b="1" dirty="0">
                  <a:solidFill>
                    <a:srgbClr val="FFFF00"/>
                  </a:solidFill>
                  <a:latin typeface="Poppins" panose="00000500000000000000" pitchFamily="2" charset="0"/>
                  <a:cs typeface="Poppins" panose="00000500000000000000" pitchFamily="2" charset="0"/>
                </a:rPr>
                <a:t>District Policy </a:t>
              </a:r>
            </a:p>
            <a:p>
              <a:r>
                <a:rPr lang="es-MX" sz="1400" b="1" dirty="0">
                  <a:solidFill>
                    <a:schemeClr val="bg1"/>
                  </a:solidFill>
                  <a:latin typeface="Poppins"/>
                  <a:cs typeface="Poppins"/>
                </a:rPr>
                <a:t>Política del Distrito</a:t>
              </a:r>
              <a:endParaRPr lang="en-US" sz="1400" b="1" dirty="0">
                <a:solidFill>
                  <a:schemeClr val="bg1"/>
                </a:solidFill>
                <a:latin typeface="Poppins"/>
                <a:cs typeface="Poppins"/>
              </a:endParaRPr>
            </a:p>
          </p:txBody>
        </p:sp>
      </p:grpSp>
      <p:sp>
        <p:nvSpPr>
          <p:cNvPr id="31" name="TextBox 30"/>
          <p:cNvSpPr txBox="1"/>
          <p:nvPr/>
        </p:nvSpPr>
        <p:spPr>
          <a:xfrm>
            <a:off x="7733543" y="1658446"/>
            <a:ext cx="4292288" cy="4016484"/>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s-MX" sz="1700" dirty="0">
                <a:solidFill>
                  <a:srgbClr val="0070C0"/>
                </a:solidFill>
                <a:latin typeface="Poppins"/>
                <a:cs typeface="Poppins"/>
              </a:rPr>
              <a:t>Provee orientación al personal de las escuelas, distritos locales y el personal de las oficinas centrales en referencia al ELAC y los mandatos del departamento de educación de California (CDE, por sus siglas en inglés) para proveer asesoramiento referente a los programas y el uso de fondos para los aprendices de inglés. </a:t>
            </a:r>
            <a:endParaRPr lang="es-MX" sz="1700" dirty="0">
              <a:solidFill>
                <a:srgbClr val="0070C0"/>
              </a:solidFill>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endParaRPr lang="es-MX" sz="1700" dirty="0">
              <a:solidFill>
                <a:srgbClr val="0070C0"/>
              </a:solidFill>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s-MX" sz="1700" dirty="0">
                <a:solidFill>
                  <a:srgbClr val="0070C0"/>
                </a:solidFill>
                <a:latin typeface="Poppins"/>
                <a:cs typeface="Poppins"/>
              </a:rPr>
              <a:t>Provee planillas de varios documentos que se deben de usar para el funcionamiento adecuado del ELAC.</a:t>
            </a:r>
          </a:p>
        </p:txBody>
      </p:sp>
      <p:sp>
        <p:nvSpPr>
          <p:cNvPr id="8" name="TextBox 7">
            <a:extLst>
              <a:ext uri="{FF2B5EF4-FFF2-40B4-BE49-F238E27FC236}">
                <a16:creationId xmlns:a16="http://schemas.microsoft.com/office/drawing/2014/main" id="{E46453CF-EE17-4A20-9884-277082FBA829}"/>
              </a:ext>
            </a:extLst>
          </p:cNvPr>
          <p:cNvSpPr txBox="1"/>
          <p:nvPr/>
        </p:nvSpPr>
        <p:spPr>
          <a:xfrm>
            <a:off x="435580" y="5806089"/>
            <a:ext cx="11531600" cy="615553"/>
          </a:xfrm>
          <a:prstGeom prst="rect">
            <a:avLst/>
          </a:prstGeom>
          <a:noFill/>
        </p:spPr>
        <p:txBody>
          <a:bodyPr wrap="square" lIns="91440" tIns="45720" rIns="91440" bIns="45720" rtlCol="0" anchor="t">
            <a:spAutoFit/>
          </a:bodyPr>
          <a:lstStyle/>
          <a:p>
            <a:r>
              <a:rPr lang="en-US" sz="1700" b="1" dirty="0">
                <a:latin typeface="Poppins" panose="00000500000000000000" pitchFamily="2" charset="0"/>
                <a:cs typeface="Poppins" panose="00000500000000000000" pitchFamily="2" charset="0"/>
              </a:rPr>
              <a:t>LAUSD Bulletin 6745.6: Guidelines for the Required ELAC and SSC (English) and (Spanish) available at:</a:t>
            </a:r>
          </a:p>
          <a:p>
            <a:r>
              <a:rPr lang="es-MX" sz="1700" b="1" dirty="0">
                <a:solidFill>
                  <a:srgbClr val="0070C0"/>
                </a:solidFill>
                <a:latin typeface="Poppins"/>
                <a:cs typeface="Poppins"/>
              </a:rPr>
              <a:t>El Boletín 6745.6: Guía de los requisitos del ELAC y SSC disponible en (inglés) y (español) disponible en:</a:t>
            </a:r>
            <a:endParaRPr lang="es-MX" sz="1700" b="1" dirty="0">
              <a:solidFill>
                <a:srgbClr val="0070C0"/>
              </a:solidFill>
              <a:latin typeface="Poppins" panose="00000500000000000000" pitchFamily="2" charset="0"/>
              <a:cs typeface="Poppins" panose="00000500000000000000" pitchFamily="2" charset="0"/>
            </a:endParaRPr>
          </a:p>
        </p:txBody>
      </p:sp>
      <p:sp>
        <p:nvSpPr>
          <p:cNvPr id="28" name="TextBox 27">
            <a:extLst>
              <a:ext uri="{FF2B5EF4-FFF2-40B4-BE49-F238E27FC236}">
                <a16:creationId xmlns:a16="http://schemas.microsoft.com/office/drawing/2014/main" id="{9D2818E8-F7E0-4445-8D5A-E381943D232A}"/>
              </a:ext>
            </a:extLst>
          </p:cNvPr>
          <p:cNvSpPr txBox="1"/>
          <p:nvPr/>
        </p:nvSpPr>
        <p:spPr>
          <a:xfrm>
            <a:off x="4656968" y="6412016"/>
            <a:ext cx="3953632" cy="369332"/>
          </a:xfrm>
          <a:prstGeom prst="rect">
            <a:avLst/>
          </a:prstGeom>
          <a:noFill/>
        </p:spPr>
        <p:txBody>
          <a:bodyPr wrap="square">
            <a:spAutoFit/>
          </a:bodyPr>
          <a:lstStyle/>
          <a:p>
            <a:r>
              <a:rPr lang="en-US" b="1" dirty="0">
                <a:latin typeface="Poppins" panose="00000500000000000000" pitchFamily="2" charset="0"/>
                <a:cs typeface="Poppins" panose="00000500000000000000" pitchFamily="2" charset="0"/>
                <a:hlinkClick r:id="rId4"/>
              </a:rPr>
              <a:t>https://achieve.lausd.net/pcss</a:t>
            </a:r>
            <a:endParaRPr lang="en-US" b="1" dirty="0">
              <a:latin typeface="Poppins" panose="00000500000000000000" pitchFamily="2" charset="0"/>
              <a:cs typeface="Poppins" panose="00000500000000000000" pitchFamily="2" charset="0"/>
            </a:endParaRPr>
          </a:p>
        </p:txBody>
      </p:sp>
      <p:sp>
        <p:nvSpPr>
          <p:cNvPr id="10" name="Slide Number Placeholder 9">
            <a:extLst>
              <a:ext uri="{FF2B5EF4-FFF2-40B4-BE49-F238E27FC236}">
                <a16:creationId xmlns:a16="http://schemas.microsoft.com/office/drawing/2014/main" id="{FD429B94-7057-42D7-9496-01E301795D1B}"/>
              </a:ext>
            </a:extLst>
          </p:cNvPr>
          <p:cNvSpPr>
            <a:spLocks noGrp="1"/>
          </p:cNvSpPr>
          <p:nvPr>
            <p:ph type="sldNum" sz="quarter" idx="12"/>
          </p:nvPr>
        </p:nvSpPr>
        <p:spPr/>
        <p:txBody>
          <a:bodyPr/>
          <a:lstStyle/>
          <a:p>
            <a:fld id="{ADAD750B-947C-400E-B8CE-3DD0E804B3D6}" type="slidenum">
              <a:rPr lang="en-US" dirty="0" smtClean="0"/>
              <a:t>14</a:t>
            </a:fld>
            <a:endParaRPr lang="en-US"/>
          </a:p>
        </p:txBody>
      </p:sp>
      <p:pic>
        <p:nvPicPr>
          <p:cNvPr id="11" name="Picture 10" descr="A document with text and a green box&#10;&#10;Description automatically generated">
            <a:extLst>
              <a:ext uri="{FF2B5EF4-FFF2-40B4-BE49-F238E27FC236}">
                <a16:creationId xmlns:a16="http://schemas.microsoft.com/office/drawing/2014/main" id="{111758A8-375B-9B9F-40B1-2E5A945C73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8380" y="1793838"/>
            <a:ext cx="1335239" cy="1771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4080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40069" y="101125"/>
            <a:ext cx="4080115" cy="830997"/>
          </a:xfrm>
          <a:prstGeom prst="rect">
            <a:avLst/>
          </a:prstGeom>
          <a:noFill/>
        </p:spPr>
        <p:txBody>
          <a:bodyPr wrap="square" rtlCol="0">
            <a:spAutoFit/>
          </a:bodyPr>
          <a:lstStyle/>
          <a:p>
            <a:pPr algn="ctr"/>
            <a:r>
              <a:rPr lang="en-US" sz="2400" b="1">
                <a:solidFill>
                  <a:schemeClr val="tx1">
                    <a:lumMod val="75000"/>
                    <a:lumOff val="25000"/>
                  </a:schemeClr>
                </a:solidFill>
                <a:latin typeface="Poppins" panose="00000500000000000000" pitchFamily="2" charset="0"/>
                <a:cs typeface="Poppins" panose="00000500000000000000" pitchFamily="2" charset="0"/>
              </a:rPr>
              <a:t>What is the purpose of the District Bulletin?</a:t>
            </a:r>
            <a:endParaRPr lang="en-US" sz="2400">
              <a:solidFill>
                <a:schemeClr val="tx1">
                  <a:lumMod val="75000"/>
                  <a:lumOff val="25000"/>
                </a:schemeClr>
              </a:solidFill>
              <a:latin typeface="Poppins" panose="00000500000000000000" pitchFamily="2" charset="0"/>
              <a:cs typeface="Poppins" panose="00000500000000000000" pitchFamily="2" charset="0"/>
            </a:endParaRPr>
          </a:p>
        </p:txBody>
      </p:sp>
      <p:sp>
        <p:nvSpPr>
          <p:cNvPr id="26" name="TextBox 25"/>
          <p:cNvSpPr txBox="1"/>
          <p:nvPr/>
        </p:nvSpPr>
        <p:spPr>
          <a:xfrm>
            <a:off x="8194159" y="66116"/>
            <a:ext cx="3997841" cy="830997"/>
          </a:xfrm>
          <a:prstGeom prst="rect">
            <a:avLst/>
          </a:prstGeom>
          <a:noFill/>
        </p:spPr>
        <p:txBody>
          <a:bodyPr wrap="square" lIns="91440" tIns="45720" rIns="91440" bIns="45720" rtlCol="0" anchor="t">
            <a:spAutoFit/>
          </a:bodyPr>
          <a:lstStyle/>
          <a:p>
            <a:r>
              <a:rPr lang="es-MX" sz="2400" b="1">
                <a:solidFill>
                  <a:srgbClr val="0070C0"/>
                </a:solidFill>
                <a:latin typeface="Poppins"/>
                <a:cs typeface="Poppins"/>
              </a:rPr>
              <a:t>¿ Cuál es el propósito de la política del distrito</a:t>
            </a:r>
            <a:r>
              <a:rPr lang="en-US" sz="2400" b="1">
                <a:solidFill>
                  <a:srgbClr val="0070C0"/>
                </a:solidFill>
                <a:latin typeface="Poppins"/>
                <a:cs typeface="Poppins"/>
              </a:rPr>
              <a:t>?</a:t>
            </a:r>
            <a:endParaRPr lang="en-US" sz="2400">
              <a:solidFill>
                <a:srgbClr val="0070C0"/>
              </a:solidFill>
              <a:latin typeface="Poppins"/>
              <a:cs typeface="Poppins"/>
            </a:endParaRPr>
          </a:p>
        </p:txBody>
      </p:sp>
      <p:sp>
        <p:nvSpPr>
          <p:cNvPr id="27" name="TextBox 26"/>
          <p:cNvSpPr txBox="1"/>
          <p:nvPr/>
        </p:nvSpPr>
        <p:spPr>
          <a:xfrm>
            <a:off x="227258" y="1321630"/>
            <a:ext cx="3704256" cy="4893647"/>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solidFill>
                  <a:schemeClr val="tx1">
                    <a:lumMod val="75000"/>
                    <a:lumOff val="25000"/>
                  </a:schemeClr>
                </a:solidFill>
                <a:latin typeface="Poppins"/>
                <a:cs typeface="Poppins"/>
              </a:rPr>
              <a:t>Outlines state requirements in a way that provides clear guidance to District staff.</a:t>
            </a:r>
          </a:p>
          <a:p>
            <a:pPr marL="342900" indent="-342900">
              <a:buFont typeface="Arial" panose="020B0604020202020204" pitchFamily="34" charset="0"/>
              <a:buChar char="•"/>
            </a:pPr>
            <a:endParaRPr lang="en-US" sz="2000" dirty="0">
              <a:solidFill>
                <a:schemeClr val="tx1">
                  <a:lumMod val="75000"/>
                  <a:lumOff val="25000"/>
                </a:schemeClr>
              </a:solidFill>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US" sz="2000" dirty="0">
                <a:solidFill>
                  <a:schemeClr val="tx1">
                    <a:lumMod val="75000"/>
                    <a:lumOff val="25000"/>
                  </a:schemeClr>
                </a:solidFill>
                <a:latin typeface="Poppins"/>
                <a:cs typeface="Poppins"/>
              </a:rPr>
              <a:t>Outlines the roles and responsibilities of ELAC members and officers</a:t>
            </a:r>
          </a:p>
          <a:p>
            <a:pPr marL="342900" indent="-342900">
              <a:buFont typeface="Arial" panose="020B0604020202020204" pitchFamily="34" charset="0"/>
              <a:buChar char="•"/>
            </a:pPr>
            <a:endParaRPr lang="en-US" sz="2000" dirty="0">
              <a:solidFill>
                <a:schemeClr val="tx1">
                  <a:lumMod val="75000"/>
                  <a:lumOff val="25000"/>
                </a:schemeClr>
              </a:solidFill>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US" sz="2000" dirty="0">
                <a:solidFill>
                  <a:schemeClr val="tx1">
                    <a:lumMod val="75000"/>
                    <a:lumOff val="25000"/>
                  </a:schemeClr>
                </a:solidFill>
                <a:latin typeface="Poppins"/>
                <a:cs typeface="Poppins"/>
              </a:rPr>
              <a:t>Provides templates of various documents that must be used for the proper functioning of the ELAC</a:t>
            </a:r>
          </a:p>
          <a:p>
            <a:pPr marL="342900" indent="-342900">
              <a:buFont typeface="Arial" panose="020B0604020202020204" pitchFamily="34" charset="0"/>
              <a:buChar char="•"/>
            </a:pPr>
            <a:endParaRPr lang="en-US" sz="3200" b="1" dirty="0">
              <a:solidFill>
                <a:schemeClr val="tx1">
                  <a:lumMod val="75000"/>
                  <a:lumOff val="25000"/>
                </a:schemeClr>
              </a:solidFill>
            </a:endParaRPr>
          </a:p>
        </p:txBody>
      </p:sp>
      <p:grpSp>
        <p:nvGrpSpPr>
          <p:cNvPr id="2" name="Group 1"/>
          <p:cNvGrpSpPr/>
          <p:nvPr/>
        </p:nvGrpSpPr>
        <p:grpSpPr>
          <a:xfrm>
            <a:off x="3909571" y="732558"/>
            <a:ext cx="4066004" cy="4517856"/>
            <a:chOff x="4052078" y="1652258"/>
            <a:chExt cx="3921885" cy="4393980"/>
          </a:xfrm>
        </p:grpSpPr>
        <p:grpSp>
          <p:nvGrpSpPr>
            <p:cNvPr id="7" name="Group 6"/>
            <p:cNvGrpSpPr/>
            <p:nvPr/>
          </p:nvGrpSpPr>
          <p:grpSpPr>
            <a:xfrm>
              <a:off x="4052078" y="1652258"/>
              <a:ext cx="3921885" cy="4393980"/>
              <a:chOff x="3913043" y="639155"/>
              <a:chExt cx="4558121" cy="5512408"/>
            </a:xfrm>
          </p:grpSpPr>
          <p:sp>
            <p:nvSpPr>
              <p:cNvPr id="68" name="Freeform 31"/>
              <p:cNvSpPr>
                <a:spLocks/>
              </p:cNvSpPr>
              <p:nvPr/>
            </p:nvSpPr>
            <p:spPr bwMode="auto">
              <a:xfrm>
                <a:off x="5270501" y="4386263"/>
                <a:ext cx="2139950" cy="1765300"/>
              </a:xfrm>
              <a:custGeom>
                <a:avLst/>
                <a:gdLst>
                  <a:gd name="T0" fmla="*/ 1334 w 1348"/>
                  <a:gd name="T1" fmla="*/ 442 h 1112"/>
                  <a:gd name="T2" fmla="*/ 1280 w 1348"/>
                  <a:gd name="T3" fmla="*/ 363 h 1112"/>
                  <a:gd name="T4" fmla="*/ 1215 w 1348"/>
                  <a:gd name="T5" fmla="*/ 368 h 1112"/>
                  <a:gd name="T6" fmla="*/ 1159 w 1348"/>
                  <a:gd name="T7" fmla="*/ 406 h 1112"/>
                  <a:gd name="T8" fmla="*/ 1121 w 1348"/>
                  <a:gd name="T9" fmla="*/ 415 h 1112"/>
                  <a:gd name="T10" fmla="*/ 1076 w 1348"/>
                  <a:gd name="T11" fmla="*/ 348 h 1112"/>
                  <a:gd name="T12" fmla="*/ 1074 w 1348"/>
                  <a:gd name="T13" fmla="*/ 175 h 1112"/>
                  <a:gd name="T14" fmla="*/ 1098 w 1348"/>
                  <a:gd name="T15" fmla="*/ 24 h 1112"/>
                  <a:gd name="T16" fmla="*/ 905 w 1348"/>
                  <a:gd name="T17" fmla="*/ 0 h 1112"/>
                  <a:gd name="T18" fmla="*/ 761 w 1348"/>
                  <a:gd name="T19" fmla="*/ 9 h 1112"/>
                  <a:gd name="T20" fmla="*/ 710 w 1348"/>
                  <a:gd name="T21" fmla="*/ 53 h 1112"/>
                  <a:gd name="T22" fmla="*/ 725 w 1348"/>
                  <a:gd name="T23" fmla="*/ 94 h 1112"/>
                  <a:gd name="T24" fmla="*/ 759 w 1348"/>
                  <a:gd name="T25" fmla="*/ 146 h 1112"/>
                  <a:gd name="T26" fmla="*/ 761 w 1348"/>
                  <a:gd name="T27" fmla="*/ 208 h 1112"/>
                  <a:gd name="T28" fmla="*/ 703 w 1348"/>
                  <a:gd name="T29" fmla="*/ 253 h 1112"/>
                  <a:gd name="T30" fmla="*/ 602 w 1348"/>
                  <a:gd name="T31" fmla="*/ 274 h 1112"/>
                  <a:gd name="T32" fmla="*/ 503 w 1348"/>
                  <a:gd name="T33" fmla="*/ 256 h 1112"/>
                  <a:gd name="T34" fmla="*/ 476 w 1348"/>
                  <a:gd name="T35" fmla="*/ 206 h 1112"/>
                  <a:gd name="T36" fmla="*/ 494 w 1348"/>
                  <a:gd name="T37" fmla="*/ 125 h 1112"/>
                  <a:gd name="T38" fmla="*/ 499 w 1348"/>
                  <a:gd name="T39" fmla="*/ 78 h 1112"/>
                  <a:gd name="T40" fmla="*/ 467 w 1348"/>
                  <a:gd name="T41" fmla="*/ 58 h 1112"/>
                  <a:gd name="T42" fmla="*/ 335 w 1348"/>
                  <a:gd name="T43" fmla="*/ 71 h 1112"/>
                  <a:gd name="T44" fmla="*/ 117 w 1348"/>
                  <a:gd name="T45" fmla="*/ 159 h 1112"/>
                  <a:gd name="T46" fmla="*/ 117 w 1348"/>
                  <a:gd name="T47" fmla="*/ 159 h 1112"/>
                  <a:gd name="T48" fmla="*/ 139 w 1348"/>
                  <a:gd name="T49" fmla="*/ 202 h 1112"/>
                  <a:gd name="T50" fmla="*/ 173 w 1348"/>
                  <a:gd name="T51" fmla="*/ 278 h 1112"/>
                  <a:gd name="T52" fmla="*/ 186 w 1348"/>
                  <a:gd name="T53" fmla="*/ 316 h 1112"/>
                  <a:gd name="T54" fmla="*/ 198 w 1348"/>
                  <a:gd name="T55" fmla="*/ 357 h 1112"/>
                  <a:gd name="T56" fmla="*/ 207 w 1348"/>
                  <a:gd name="T57" fmla="*/ 388 h 1112"/>
                  <a:gd name="T58" fmla="*/ 216 w 1348"/>
                  <a:gd name="T59" fmla="*/ 433 h 1112"/>
                  <a:gd name="T60" fmla="*/ 216 w 1348"/>
                  <a:gd name="T61" fmla="*/ 438 h 1112"/>
                  <a:gd name="T62" fmla="*/ 220 w 1348"/>
                  <a:gd name="T63" fmla="*/ 453 h 1112"/>
                  <a:gd name="T64" fmla="*/ 220 w 1348"/>
                  <a:gd name="T65" fmla="*/ 496 h 1112"/>
                  <a:gd name="T66" fmla="*/ 184 w 1348"/>
                  <a:gd name="T67" fmla="*/ 545 h 1112"/>
                  <a:gd name="T68" fmla="*/ 151 w 1348"/>
                  <a:gd name="T69" fmla="*/ 536 h 1112"/>
                  <a:gd name="T70" fmla="*/ 65 w 1348"/>
                  <a:gd name="T71" fmla="*/ 518 h 1112"/>
                  <a:gd name="T72" fmla="*/ 9 w 1348"/>
                  <a:gd name="T73" fmla="*/ 566 h 1112"/>
                  <a:gd name="T74" fmla="*/ 2 w 1348"/>
                  <a:gd name="T75" fmla="*/ 673 h 1112"/>
                  <a:gd name="T76" fmla="*/ 50 w 1348"/>
                  <a:gd name="T77" fmla="*/ 793 h 1112"/>
                  <a:gd name="T78" fmla="*/ 119 w 1348"/>
                  <a:gd name="T79" fmla="*/ 806 h 1112"/>
                  <a:gd name="T80" fmla="*/ 182 w 1348"/>
                  <a:gd name="T81" fmla="*/ 768 h 1112"/>
                  <a:gd name="T82" fmla="*/ 220 w 1348"/>
                  <a:gd name="T83" fmla="*/ 752 h 1112"/>
                  <a:gd name="T84" fmla="*/ 265 w 1348"/>
                  <a:gd name="T85" fmla="*/ 802 h 1112"/>
                  <a:gd name="T86" fmla="*/ 276 w 1348"/>
                  <a:gd name="T87" fmla="*/ 943 h 1112"/>
                  <a:gd name="T88" fmla="*/ 308 w 1348"/>
                  <a:gd name="T89" fmla="*/ 1035 h 1112"/>
                  <a:gd name="T90" fmla="*/ 454 w 1348"/>
                  <a:gd name="T91" fmla="*/ 957 h 1112"/>
                  <a:gd name="T92" fmla="*/ 553 w 1348"/>
                  <a:gd name="T93" fmla="*/ 977 h 1112"/>
                  <a:gd name="T94" fmla="*/ 752 w 1348"/>
                  <a:gd name="T95" fmla="*/ 1069 h 1112"/>
                  <a:gd name="T96" fmla="*/ 878 w 1348"/>
                  <a:gd name="T97" fmla="*/ 1105 h 1112"/>
                  <a:gd name="T98" fmla="*/ 1042 w 1348"/>
                  <a:gd name="T99" fmla="*/ 1103 h 1112"/>
                  <a:gd name="T100" fmla="*/ 1242 w 1348"/>
                  <a:gd name="T101" fmla="*/ 1024 h 1112"/>
                  <a:gd name="T102" fmla="*/ 1184 w 1348"/>
                  <a:gd name="T103" fmla="*/ 914 h 1112"/>
                  <a:gd name="T104" fmla="*/ 1123 w 1348"/>
                  <a:gd name="T105" fmla="*/ 698 h 1112"/>
                  <a:gd name="T106" fmla="*/ 1141 w 1348"/>
                  <a:gd name="T107" fmla="*/ 635 h 1112"/>
                  <a:gd name="T108" fmla="*/ 1181 w 1348"/>
                  <a:gd name="T109" fmla="*/ 620 h 1112"/>
                  <a:gd name="T110" fmla="*/ 1226 w 1348"/>
                  <a:gd name="T111" fmla="*/ 640 h 1112"/>
                  <a:gd name="T112" fmla="*/ 1309 w 1348"/>
                  <a:gd name="T113" fmla="*/ 638 h 1112"/>
                  <a:gd name="T114" fmla="*/ 1336 w 1348"/>
                  <a:gd name="T115" fmla="*/ 606 h 1112"/>
                  <a:gd name="T116" fmla="*/ 1345 w 1348"/>
                  <a:gd name="T117" fmla="*/ 492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48" h="1112">
                    <a:moveTo>
                      <a:pt x="1345" y="492"/>
                    </a:moveTo>
                    <a:lnTo>
                      <a:pt x="1345" y="492"/>
                    </a:lnTo>
                    <a:lnTo>
                      <a:pt x="1341" y="471"/>
                    </a:lnTo>
                    <a:lnTo>
                      <a:pt x="1341" y="471"/>
                    </a:lnTo>
                    <a:lnTo>
                      <a:pt x="1334" y="442"/>
                    </a:lnTo>
                    <a:lnTo>
                      <a:pt x="1325" y="417"/>
                    </a:lnTo>
                    <a:lnTo>
                      <a:pt x="1316" y="397"/>
                    </a:lnTo>
                    <a:lnTo>
                      <a:pt x="1305" y="381"/>
                    </a:lnTo>
                    <a:lnTo>
                      <a:pt x="1294" y="370"/>
                    </a:lnTo>
                    <a:lnTo>
                      <a:pt x="1280" y="363"/>
                    </a:lnTo>
                    <a:lnTo>
                      <a:pt x="1267" y="359"/>
                    </a:lnTo>
                    <a:lnTo>
                      <a:pt x="1253" y="359"/>
                    </a:lnTo>
                    <a:lnTo>
                      <a:pt x="1240" y="359"/>
                    </a:lnTo>
                    <a:lnTo>
                      <a:pt x="1226" y="363"/>
                    </a:lnTo>
                    <a:lnTo>
                      <a:pt x="1215" y="368"/>
                    </a:lnTo>
                    <a:lnTo>
                      <a:pt x="1204" y="372"/>
                    </a:lnTo>
                    <a:lnTo>
                      <a:pt x="1181" y="386"/>
                    </a:lnTo>
                    <a:lnTo>
                      <a:pt x="1168" y="399"/>
                    </a:lnTo>
                    <a:lnTo>
                      <a:pt x="1168" y="399"/>
                    </a:lnTo>
                    <a:lnTo>
                      <a:pt x="1159" y="406"/>
                    </a:lnTo>
                    <a:lnTo>
                      <a:pt x="1152" y="413"/>
                    </a:lnTo>
                    <a:lnTo>
                      <a:pt x="1143" y="415"/>
                    </a:lnTo>
                    <a:lnTo>
                      <a:pt x="1136" y="417"/>
                    </a:lnTo>
                    <a:lnTo>
                      <a:pt x="1130" y="415"/>
                    </a:lnTo>
                    <a:lnTo>
                      <a:pt x="1121" y="415"/>
                    </a:lnTo>
                    <a:lnTo>
                      <a:pt x="1107" y="406"/>
                    </a:lnTo>
                    <a:lnTo>
                      <a:pt x="1096" y="395"/>
                    </a:lnTo>
                    <a:lnTo>
                      <a:pt x="1087" y="381"/>
                    </a:lnTo>
                    <a:lnTo>
                      <a:pt x="1080" y="363"/>
                    </a:lnTo>
                    <a:lnTo>
                      <a:pt x="1076" y="348"/>
                    </a:lnTo>
                    <a:lnTo>
                      <a:pt x="1076" y="348"/>
                    </a:lnTo>
                    <a:lnTo>
                      <a:pt x="1071" y="294"/>
                    </a:lnTo>
                    <a:lnTo>
                      <a:pt x="1069" y="258"/>
                    </a:lnTo>
                    <a:lnTo>
                      <a:pt x="1069" y="217"/>
                    </a:lnTo>
                    <a:lnTo>
                      <a:pt x="1074" y="175"/>
                    </a:lnTo>
                    <a:lnTo>
                      <a:pt x="1078" y="128"/>
                    </a:lnTo>
                    <a:lnTo>
                      <a:pt x="1087" y="78"/>
                    </a:lnTo>
                    <a:lnTo>
                      <a:pt x="1098" y="27"/>
                    </a:lnTo>
                    <a:lnTo>
                      <a:pt x="1098" y="27"/>
                    </a:lnTo>
                    <a:lnTo>
                      <a:pt x="1098" y="24"/>
                    </a:lnTo>
                    <a:lnTo>
                      <a:pt x="1098" y="24"/>
                    </a:lnTo>
                    <a:lnTo>
                      <a:pt x="1047" y="13"/>
                    </a:lnTo>
                    <a:lnTo>
                      <a:pt x="995" y="6"/>
                    </a:lnTo>
                    <a:lnTo>
                      <a:pt x="948" y="0"/>
                    </a:lnTo>
                    <a:lnTo>
                      <a:pt x="905" y="0"/>
                    </a:lnTo>
                    <a:lnTo>
                      <a:pt x="865" y="0"/>
                    </a:lnTo>
                    <a:lnTo>
                      <a:pt x="831" y="2"/>
                    </a:lnTo>
                    <a:lnTo>
                      <a:pt x="775" y="6"/>
                    </a:lnTo>
                    <a:lnTo>
                      <a:pt x="775" y="6"/>
                    </a:lnTo>
                    <a:lnTo>
                      <a:pt x="761" y="9"/>
                    </a:lnTo>
                    <a:lnTo>
                      <a:pt x="748" y="15"/>
                    </a:lnTo>
                    <a:lnTo>
                      <a:pt x="734" y="22"/>
                    </a:lnTo>
                    <a:lnTo>
                      <a:pt x="723" y="31"/>
                    </a:lnTo>
                    <a:lnTo>
                      <a:pt x="714" y="42"/>
                    </a:lnTo>
                    <a:lnTo>
                      <a:pt x="710" y="53"/>
                    </a:lnTo>
                    <a:lnTo>
                      <a:pt x="710" y="67"/>
                    </a:lnTo>
                    <a:lnTo>
                      <a:pt x="714" y="78"/>
                    </a:lnTo>
                    <a:lnTo>
                      <a:pt x="714" y="78"/>
                    </a:lnTo>
                    <a:lnTo>
                      <a:pt x="719" y="87"/>
                    </a:lnTo>
                    <a:lnTo>
                      <a:pt x="725" y="94"/>
                    </a:lnTo>
                    <a:lnTo>
                      <a:pt x="725" y="94"/>
                    </a:lnTo>
                    <a:lnTo>
                      <a:pt x="739" y="107"/>
                    </a:lnTo>
                    <a:lnTo>
                      <a:pt x="750" y="125"/>
                    </a:lnTo>
                    <a:lnTo>
                      <a:pt x="750" y="125"/>
                    </a:lnTo>
                    <a:lnTo>
                      <a:pt x="759" y="146"/>
                    </a:lnTo>
                    <a:lnTo>
                      <a:pt x="766" y="166"/>
                    </a:lnTo>
                    <a:lnTo>
                      <a:pt x="766" y="177"/>
                    </a:lnTo>
                    <a:lnTo>
                      <a:pt x="766" y="188"/>
                    </a:lnTo>
                    <a:lnTo>
                      <a:pt x="764" y="197"/>
                    </a:lnTo>
                    <a:lnTo>
                      <a:pt x="761" y="208"/>
                    </a:lnTo>
                    <a:lnTo>
                      <a:pt x="755" y="220"/>
                    </a:lnTo>
                    <a:lnTo>
                      <a:pt x="746" y="229"/>
                    </a:lnTo>
                    <a:lnTo>
                      <a:pt x="734" y="238"/>
                    </a:lnTo>
                    <a:lnTo>
                      <a:pt x="721" y="247"/>
                    </a:lnTo>
                    <a:lnTo>
                      <a:pt x="703" y="253"/>
                    </a:lnTo>
                    <a:lnTo>
                      <a:pt x="683" y="260"/>
                    </a:lnTo>
                    <a:lnTo>
                      <a:pt x="660" y="267"/>
                    </a:lnTo>
                    <a:lnTo>
                      <a:pt x="633" y="271"/>
                    </a:lnTo>
                    <a:lnTo>
                      <a:pt x="633" y="271"/>
                    </a:lnTo>
                    <a:lnTo>
                      <a:pt x="602" y="274"/>
                    </a:lnTo>
                    <a:lnTo>
                      <a:pt x="575" y="276"/>
                    </a:lnTo>
                    <a:lnTo>
                      <a:pt x="553" y="274"/>
                    </a:lnTo>
                    <a:lnTo>
                      <a:pt x="532" y="269"/>
                    </a:lnTo>
                    <a:lnTo>
                      <a:pt x="517" y="262"/>
                    </a:lnTo>
                    <a:lnTo>
                      <a:pt x="503" y="256"/>
                    </a:lnTo>
                    <a:lnTo>
                      <a:pt x="494" y="247"/>
                    </a:lnTo>
                    <a:lnTo>
                      <a:pt x="485" y="235"/>
                    </a:lnTo>
                    <a:lnTo>
                      <a:pt x="485" y="235"/>
                    </a:lnTo>
                    <a:lnTo>
                      <a:pt x="478" y="222"/>
                    </a:lnTo>
                    <a:lnTo>
                      <a:pt x="476" y="206"/>
                    </a:lnTo>
                    <a:lnTo>
                      <a:pt x="476" y="190"/>
                    </a:lnTo>
                    <a:lnTo>
                      <a:pt x="476" y="175"/>
                    </a:lnTo>
                    <a:lnTo>
                      <a:pt x="481" y="161"/>
                    </a:lnTo>
                    <a:lnTo>
                      <a:pt x="485" y="148"/>
                    </a:lnTo>
                    <a:lnTo>
                      <a:pt x="494" y="125"/>
                    </a:lnTo>
                    <a:lnTo>
                      <a:pt x="494" y="125"/>
                    </a:lnTo>
                    <a:lnTo>
                      <a:pt x="501" y="112"/>
                    </a:lnTo>
                    <a:lnTo>
                      <a:pt x="503" y="101"/>
                    </a:lnTo>
                    <a:lnTo>
                      <a:pt x="503" y="89"/>
                    </a:lnTo>
                    <a:lnTo>
                      <a:pt x="499" y="78"/>
                    </a:lnTo>
                    <a:lnTo>
                      <a:pt x="499" y="78"/>
                    </a:lnTo>
                    <a:lnTo>
                      <a:pt x="492" y="71"/>
                    </a:lnTo>
                    <a:lnTo>
                      <a:pt x="485" y="67"/>
                    </a:lnTo>
                    <a:lnTo>
                      <a:pt x="476" y="62"/>
                    </a:lnTo>
                    <a:lnTo>
                      <a:pt x="467" y="58"/>
                    </a:lnTo>
                    <a:lnTo>
                      <a:pt x="445" y="53"/>
                    </a:lnTo>
                    <a:lnTo>
                      <a:pt x="425" y="53"/>
                    </a:lnTo>
                    <a:lnTo>
                      <a:pt x="425" y="53"/>
                    </a:lnTo>
                    <a:lnTo>
                      <a:pt x="371" y="62"/>
                    </a:lnTo>
                    <a:lnTo>
                      <a:pt x="335" y="71"/>
                    </a:lnTo>
                    <a:lnTo>
                      <a:pt x="297" y="80"/>
                    </a:lnTo>
                    <a:lnTo>
                      <a:pt x="256" y="94"/>
                    </a:lnTo>
                    <a:lnTo>
                      <a:pt x="211" y="112"/>
                    </a:lnTo>
                    <a:lnTo>
                      <a:pt x="164" y="132"/>
                    </a:lnTo>
                    <a:lnTo>
                      <a:pt x="117" y="159"/>
                    </a:lnTo>
                    <a:lnTo>
                      <a:pt x="117" y="159"/>
                    </a:lnTo>
                    <a:lnTo>
                      <a:pt x="117" y="159"/>
                    </a:lnTo>
                    <a:lnTo>
                      <a:pt x="117" y="159"/>
                    </a:lnTo>
                    <a:lnTo>
                      <a:pt x="117" y="159"/>
                    </a:lnTo>
                    <a:lnTo>
                      <a:pt x="117" y="159"/>
                    </a:lnTo>
                    <a:lnTo>
                      <a:pt x="117" y="159"/>
                    </a:lnTo>
                    <a:lnTo>
                      <a:pt x="137" y="199"/>
                    </a:lnTo>
                    <a:lnTo>
                      <a:pt x="137" y="199"/>
                    </a:lnTo>
                    <a:lnTo>
                      <a:pt x="139" y="202"/>
                    </a:lnTo>
                    <a:lnTo>
                      <a:pt x="139" y="202"/>
                    </a:lnTo>
                    <a:lnTo>
                      <a:pt x="157" y="240"/>
                    </a:lnTo>
                    <a:lnTo>
                      <a:pt x="157" y="240"/>
                    </a:lnTo>
                    <a:lnTo>
                      <a:pt x="160" y="244"/>
                    </a:lnTo>
                    <a:lnTo>
                      <a:pt x="160" y="244"/>
                    </a:lnTo>
                    <a:lnTo>
                      <a:pt x="173" y="278"/>
                    </a:lnTo>
                    <a:lnTo>
                      <a:pt x="173" y="278"/>
                    </a:lnTo>
                    <a:lnTo>
                      <a:pt x="175" y="283"/>
                    </a:lnTo>
                    <a:lnTo>
                      <a:pt x="175" y="283"/>
                    </a:lnTo>
                    <a:lnTo>
                      <a:pt x="186" y="316"/>
                    </a:lnTo>
                    <a:lnTo>
                      <a:pt x="186" y="316"/>
                    </a:lnTo>
                    <a:lnTo>
                      <a:pt x="189" y="321"/>
                    </a:lnTo>
                    <a:lnTo>
                      <a:pt x="189" y="321"/>
                    </a:lnTo>
                    <a:lnTo>
                      <a:pt x="198" y="352"/>
                    </a:lnTo>
                    <a:lnTo>
                      <a:pt x="198" y="352"/>
                    </a:lnTo>
                    <a:lnTo>
                      <a:pt x="198" y="357"/>
                    </a:lnTo>
                    <a:lnTo>
                      <a:pt x="198" y="357"/>
                    </a:lnTo>
                    <a:lnTo>
                      <a:pt x="207" y="386"/>
                    </a:lnTo>
                    <a:lnTo>
                      <a:pt x="207" y="386"/>
                    </a:lnTo>
                    <a:lnTo>
                      <a:pt x="207" y="388"/>
                    </a:lnTo>
                    <a:lnTo>
                      <a:pt x="207" y="388"/>
                    </a:lnTo>
                    <a:lnTo>
                      <a:pt x="213" y="415"/>
                    </a:lnTo>
                    <a:lnTo>
                      <a:pt x="213" y="415"/>
                    </a:lnTo>
                    <a:lnTo>
                      <a:pt x="213" y="417"/>
                    </a:lnTo>
                    <a:lnTo>
                      <a:pt x="213" y="417"/>
                    </a:lnTo>
                    <a:lnTo>
                      <a:pt x="216" y="433"/>
                    </a:lnTo>
                    <a:lnTo>
                      <a:pt x="216" y="433"/>
                    </a:lnTo>
                    <a:lnTo>
                      <a:pt x="216" y="435"/>
                    </a:lnTo>
                    <a:lnTo>
                      <a:pt x="216" y="435"/>
                    </a:lnTo>
                    <a:lnTo>
                      <a:pt x="216" y="438"/>
                    </a:lnTo>
                    <a:lnTo>
                      <a:pt x="216" y="438"/>
                    </a:lnTo>
                    <a:lnTo>
                      <a:pt x="218" y="440"/>
                    </a:lnTo>
                    <a:lnTo>
                      <a:pt x="218" y="440"/>
                    </a:lnTo>
                    <a:lnTo>
                      <a:pt x="218" y="442"/>
                    </a:lnTo>
                    <a:lnTo>
                      <a:pt x="218" y="442"/>
                    </a:lnTo>
                    <a:lnTo>
                      <a:pt x="220" y="453"/>
                    </a:lnTo>
                    <a:lnTo>
                      <a:pt x="220" y="453"/>
                    </a:lnTo>
                    <a:lnTo>
                      <a:pt x="220" y="467"/>
                    </a:lnTo>
                    <a:lnTo>
                      <a:pt x="220" y="467"/>
                    </a:lnTo>
                    <a:lnTo>
                      <a:pt x="222" y="480"/>
                    </a:lnTo>
                    <a:lnTo>
                      <a:pt x="220" y="496"/>
                    </a:lnTo>
                    <a:lnTo>
                      <a:pt x="218" y="509"/>
                    </a:lnTo>
                    <a:lnTo>
                      <a:pt x="211" y="523"/>
                    </a:lnTo>
                    <a:lnTo>
                      <a:pt x="204" y="532"/>
                    </a:lnTo>
                    <a:lnTo>
                      <a:pt x="195" y="541"/>
                    </a:lnTo>
                    <a:lnTo>
                      <a:pt x="184" y="545"/>
                    </a:lnTo>
                    <a:lnTo>
                      <a:pt x="171" y="543"/>
                    </a:lnTo>
                    <a:lnTo>
                      <a:pt x="171" y="543"/>
                    </a:lnTo>
                    <a:lnTo>
                      <a:pt x="160" y="541"/>
                    </a:lnTo>
                    <a:lnTo>
                      <a:pt x="151" y="536"/>
                    </a:lnTo>
                    <a:lnTo>
                      <a:pt x="151" y="536"/>
                    </a:lnTo>
                    <a:lnTo>
                      <a:pt x="133" y="527"/>
                    </a:lnTo>
                    <a:lnTo>
                      <a:pt x="108" y="518"/>
                    </a:lnTo>
                    <a:lnTo>
                      <a:pt x="94" y="518"/>
                    </a:lnTo>
                    <a:lnTo>
                      <a:pt x="79" y="516"/>
                    </a:lnTo>
                    <a:lnTo>
                      <a:pt x="65" y="518"/>
                    </a:lnTo>
                    <a:lnTo>
                      <a:pt x="52" y="521"/>
                    </a:lnTo>
                    <a:lnTo>
                      <a:pt x="38" y="527"/>
                    </a:lnTo>
                    <a:lnTo>
                      <a:pt x="27" y="536"/>
                    </a:lnTo>
                    <a:lnTo>
                      <a:pt x="18" y="548"/>
                    </a:lnTo>
                    <a:lnTo>
                      <a:pt x="9" y="566"/>
                    </a:lnTo>
                    <a:lnTo>
                      <a:pt x="2" y="586"/>
                    </a:lnTo>
                    <a:lnTo>
                      <a:pt x="0" y="611"/>
                    </a:lnTo>
                    <a:lnTo>
                      <a:pt x="0" y="640"/>
                    </a:lnTo>
                    <a:lnTo>
                      <a:pt x="2" y="673"/>
                    </a:lnTo>
                    <a:lnTo>
                      <a:pt x="2" y="673"/>
                    </a:lnTo>
                    <a:lnTo>
                      <a:pt x="9" y="709"/>
                    </a:lnTo>
                    <a:lnTo>
                      <a:pt x="18" y="736"/>
                    </a:lnTo>
                    <a:lnTo>
                      <a:pt x="27" y="761"/>
                    </a:lnTo>
                    <a:lnTo>
                      <a:pt x="38" y="779"/>
                    </a:lnTo>
                    <a:lnTo>
                      <a:pt x="50" y="793"/>
                    </a:lnTo>
                    <a:lnTo>
                      <a:pt x="63" y="802"/>
                    </a:lnTo>
                    <a:lnTo>
                      <a:pt x="76" y="806"/>
                    </a:lnTo>
                    <a:lnTo>
                      <a:pt x="90" y="808"/>
                    </a:lnTo>
                    <a:lnTo>
                      <a:pt x="106" y="808"/>
                    </a:lnTo>
                    <a:lnTo>
                      <a:pt x="119" y="806"/>
                    </a:lnTo>
                    <a:lnTo>
                      <a:pt x="133" y="802"/>
                    </a:lnTo>
                    <a:lnTo>
                      <a:pt x="144" y="795"/>
                    </a:lnTo>
                    <a:lnTo>
                      <a:pt x="166" y="781"/>
                    </a:lnTo>
                    <a:lnTo>
                      <a:pt x="182" y="768"/>
                    </a:lnTo>
                    <a:lnTo>
                      <a:pt x="182" y="768"/>
                    </a:lnTo>
                    <a:lnTo>
                      <a:pt x="189" y="761"/>
                    </a:lnTo>
                    <a:lnTo>
                      <a:pt x="198" y="757"/>
                    </a:lnTo>
                    <a:lnTo>
                      <a:pt x="204" y="752"/>
                    </a:lnTo>
                    <a:lnTo>
                      <a:pt x="211" y="750"/>
                    </a:lnTo>
                    <a:lnTo>
                      <a:pt x="220" y="752"/>
                    </a:lnTo>
                    <a:lnTo>
                      <a:pt x="227" y="752"/>
                    </a:lnTo>
                    <a:lnTo>
                      <a:pt x="238" y="759"/>
                    </a:lnTo>
                    <a:lnTo>
                      <a:pt x="249" y="770"/>
                    </a:lnTo>
                    <a:lnTo>
                      <a:pt x="258" y="786"/>
                    </a:lnTo>
                    <a:lnTo>
                      <a:pt x="265" y="802"/>
                    </a:lnTo>
                    <a:lnTo>
                      <a:pt x="267" y="817"/>
                    </a:lnTo>
                    <a:lnTo>
                      <a:pt x="267" y="817"/>
                    </a:lnTo>
                    <a:lnTo>
                      <a:pt x="274" y="860"/>
                    </a:lnTo>
                    <a:lnTo>
                      <a:pt x="276" y="914"/>
                    </a:lnTo>
                    <a:lnTo>
                      <a:pt x="276" y="943"/>
                    </a:lnTo>
                    <a:lnTo>
                      <a:pt x="274" y="977"/>
                    </a:lnTo>
                    <a:lnTo>
                      <a:pt x="272" y="1013"/>
                    </a:lnTo>
                    <a:lnTo>
                      <a:pt x="267" y="1051"/>
                    </a:lnTo>
                    <a:lnTo>
                      <a:pt x="267" y="1051"/>
                    </a:lnTo>
                    <a:lnTo>
                      <a:pt x="308" y="1035"/>
                    </a:lnTo>
                    <a:lnTo>
                      <a:pt x="346" y="1017"/>
                    </a:lnTo>
                    <a:lnTo>
                      <a:pt x="377" y="1001"/>
                    </a:lnTo>
                    <a:lnTo>
                      <a:pt x="407" y="986"/>
                    </a:lnTo>
                    <a:lnTo>
                      <a:pt x="431" y="970"/>
                    </a:lnTo>
                    <a:lnTo>
                      <a:pt x="454" y="957"/>
                    </a:lnTo>
                    <a:lnTo>
                      <a:pt x="487" y="927"/>
                    </a:lnTo>
                    <a:lnTo>
                      <a:pt x="487" y="927"/>
                    </a:lnTo>
                    <a:lnTo>
                      <a:pt x="505" y="943"/>
                    </a:lnTo>
                    <a:lnTo>
                      <a:pt x="528" y="959"/>
                    </a:lnTo>
                    <a:lnTo>
                      <a:pt x="553" y="977"/>
                    </a:lnTo>
                    <a:lnTo>
                      <a:pt x="584" y="995"/>
                    </a:lnTo>
                    <a:lnTo>
                      <a:pt x="584" y="995"/>
                    </a:lnTo>
                    <a:lnTo>
                      <a:pt x="629" y="1017"/>
                    </a:lnTo>
                    <a:lnTo>
                      <a:pt x="685" y="1042"/>
                    </a:lnTo>
                    <a:lnTo>
                      <a:pt x="752" y="1069"/>
                    </a:lnTo>
                    <a:lnTo>
                      <a:pt x="831" y="1094"/>
                    </a:lnTo>
                    <a:lnTo>
                      <a:pt x="831" y="1094"/>
                    </a:lnTo>
                    <a:lnTo>
                      <a:pt x="854" y="1100"/>
                    </a:lnTo>
                    <a:lnTo>
                      <a:pt x="878" y="1105"/>
                    </a:lnTo>
                    <a:lnTo>
                      <a:pt x="878" y="1105"/>
                    </a:lnTo>
                    <a:lnTo>
                      <a:pt x="923" y="1109"/>
                    </a:lnTo>
                    <a:lnTo>
                      <a:pt x="923" y="1109"/>
                    </a:lnTo>
                    <a:lnTo>
                      <a:pt x="964" y="1112"/>
                    </a:lnTo>
                    <a:lnTo>
                      <a:pt x="1004" y="1109"/>
                    </a:lnTo>
                    <a:lnTo>
                      <a:pt x="1042" y="1103"/>
                    </a:lnTo>
                    <a:lnTo>
                      <a:pt x="1083" y="1094"/>
                    </a:lnTo>
                    <a:lnTo>
                      <a:pt x="1123" y="1082"/>
                    </a:lnTo>
                    <a:lnTo>
                      <a:pt x="1163" y="1067"/>
                    </a:lnTo>
                    <a:lnTo>
                      <a:pt x="1202" y="1046"/>
                    </a:lnTo>
                    <a:lnTo>
                      <a:pt x="1242" y="1024"/>
                    </a:lnTo>
                    <a:lnTo>
                      <a:pt x="1242" y="1024"/>
                    </a:lnTo>
                    <a:lnTo>
                      <a:pt x="1233" y="1006"/>
                    </a:lnTo>
                    <a:lnTo>
                      <a:pt x="1233" y="1006"/>
                    </a:lnTo>
                    <a:lnTo>
                      <a:pt x="1206" y="959"/>
                    </a:lnTo>
                    <a:lnTo>
                      <a:pt x="1184" y="914"/>
                    </a:lnTo>
                    <a:lnTo>
                      <a:pt x="1168" y="869"/>
                    </a:lnTo>
                    <a:lnTo>
                      <a:pt x="1152" y="826"/>
                    </a:lnTo>
                    <a:lnTo>
                      <a:pt x="1141" y="788"/>
                    </a:lnTo>
                    <a:lnTo>
                      <a:pt x="1134" y="754"/>
                    </a:lnTo>
                    <a:lnTo>
                      <a:pt x="1123" y="698"/>
                    </a:lnTo>
                    <a:lnTo>
                      <a:pt x="1123" y="698"/>
                    </a:lnTo>
                    <a:lnTo>
                      <a:pt x="1123" y="682"/>
                    </a:lnTo>
                    <a:lnTo>
                      <a:pt x="1125" y="664"/>
                    </a:lnTo>
                    <a:lnTo>
                      <a:pt x="1132" y="649"/>
                    </a:lnTo>
                    <a:lnTo>
                      <a:pt x="1141" y="635"/>
                    </a:lnTo>
                    <a:lnTo>
                      <a:pt x="1152" y="626"/>
                    </a:lnTo>
                    <a:lnTo>
                      <a:pt x="1159" y="622"/>
                    </a:lnTo>
                    <a:lnTo>
                      <a:pt x="1166" y="620"/>
                    </a:lnTo>
                    <a:lnTo>
                      <a:pt x="1172" y="620"/>
                    </a:lnTo>
                    <a:lnTo>
                      <a:pt x="1181" y="620"/>
                    </a:lnTo>
                    <a:lnTo>
                      <a:pt x="1190" y="624"/>
                    </a:lnTo>
                    <a:lnTo>
                      <a:pt x="1199" y="629"/>
                    </a:lnTo>
                    <a:lnTo>
                      <a:pt x="1199" y="629"/>
                    </a:lnTo>
                    <a:lnTo>
                      <a:pt x="1213" y="635"/>
                    </a:lnTo>
                    <a:lnTo>
                      <a:pt x="1226" y="640"/>
                    </a:lnTo>
                    <a:lnTo>
                      <a:pt x="1244" y="644"/>
                    </a:lnTo>
                    <a:lnTo>
                      <a:pt x="1262" y="649"/>
                    </a:lnTo>
                    <a:lnTo>
                      <a:pt x="1282" y="647"/>
                    </a:lnTo>
                    <a:lnTo>
                      <a:pt x="1300" y="642"/>
                    </a:lnTo>
                    <a:lnTo>
                      <a:pt x="1309" y="638"/>
                    </a:lnTo>
                    <a:lnTo>
                      <a:pt x="1316" y="633"/>
                    </a:lnTo>
                    <a:lnTo>
                      <a:pt x="1325" y="626"/>
                    </a:lnTo>
                    <a:lnTo>
                      <a:pt x="1332" y="617"/>
                    </a:lnTo>
                    <a:lnTo>
                      <a:pt x="1332" y="617"/>
                    </a:lnTo>
                    <a:lnTo>
                      <a:pt x="1336" y="606"/>
                    </a:lnTo>
                    <a:lnTo>
                      <a:pt x="1341" y="595"/>
                    </a:lnTo>
                    <a:lnTo>
                      <a:pt x="1345" y="584"/>
                    </a:lnTo>
                    <a:lnTo>
                      <a:pt x="1348" y="568"/>
                    </a:lnTo>
                    <a:lnTo>
                      <a:pt x="1348" y="534"/>
                    </a:lnTo>
                    <a:lnTo>
                      <a:pt x="1345" y="492"/>
                    </a:lnTo>
                    <a:lnTo>
                      <a:pt x="1345" y="492"/>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3913043" y="639155"/>
                <a:ext cx="4558121" cy="5512408"/>
                <a:chOff x="3897313" y="639155"/>
                <a:chExt cx="4558121" cy="5512408"/>
              </a:xfrm>
            </p:grpSpPr>
            <p:sp>
              <p:nvSpPr>
                <p:cNvPr id="5" name="Rectangle 4"/>
                <p:cNvSpPr/>
                <p:nvPr/>
              </p:nvSpPr>
              <p:spPr>
                <a:xfrm>
                  <a:off x="5177828" y="2896107"/>
                  <a:ext cx="2146703" cy="19965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roblem Solving | Guy Harris: The Recovering Engine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3375" y="3187368"/>
                  <a:ext cx="1427923" cy="1361063"/>
                </a:xfrm>
                <a:prstGeom prst="rect">
                  <a:avLst/>
                </a:prstGeom>
              </p:spPr>
            </p:pic>
            <p:sp>
              <p:nvSpPr>
                <p:cNvPr id="67" name="Freeform 29"/>
                <p:cNvSpPr>
                  <a:spLocks/>
                </p:cNvSpPr>
                <p:nvPr/>
              </p:nvSpPr>
              <p:spPr bwMode="auto">
                <a:xfrm>
                  <a:off x="3897313" y="3041651"/>
                  <a:ext cx="1744663" cy="1851025"/>
                </a:xfrm>
                <a:custGeom>
                  <a:avLst/>
                  <a:gdLst>
                    <a:gd name="T0" fmla="*/ 277 w 1099"/>
                    <a:gd name="T1" fmla="*/ 1163 h 1166"/>
                    <a:gd name="T2" fmla="*/ 333 w 1099"/>
                    <a:gd name="T3" fmla="*/ 1157 h 1166"/>
                    <a:gd name="T4" fmla="*/ 384 w 1099"/>
                    <a:gd name="T5" fmla="*/ 1123 h 1166"/>
                    <a:gd name="T6" fmla="*/ 382 w 1099"/>
                    <a:gd name="T7" fmla="*/ 1082 h 1166"/>
                    <a:gd name="T8" fmla="*/ 342 w 1099"/>
                    <a:gd name="T9" fmla="*/ 1024 h 1166"/>
                    <a:gd name="T10" fmla="*/ 333 w 1099"/>
                    <a:gd name="T11" fmla="*/ 975 h 1166"/>
                    <a:gd name="T12" fmla="*/ 382 w 1099"/>
                    <a:gd name="T13" fmla="*/ 916 h 1166"/>
                    <a:gd name="T14" fmla="*/ 465 w 1099"/>
                    <a:gd name="T15" fmla="*/ 894 h 1166"/>
                    <a:gd name="T16" fmla="*/ 560 w 1099"/>
                    <a:gd name="T17" fmla="*/ 894 h 1166"/>
                    <a:gd name="T18" fmla="*/ 614 w 1099"/>
                    <a:gd name="T19" fmla="*/ 932 h 1166"/>
                    <a:gd name="T20" fmla="*/ 623 w 1099"/>
                    <a:gd name="T21" fmla="*/ 954 h 1166"/>
                    <a:gd name="T22" fmla="*/ 620 w 1099"/>
                    <a:gd name="T23" fmla="*/ 993 h 1166"/>
                    <a:gd name="T24" fmla="*/ 607 w 1099"/>
                    <a:gd name="T25" fmla="*/ 1033 h 1166"/>
                    <a:gd name="T26" fmla="*/ 598 w 1099"/>
                    <a:gd name="T27" fmla="*/ 1049 h 1166"/>
                    <a:gd name="T28" fmla="*/ 596 w 1099"/>
                    <a:gd name="T29" fmla="*/ 1076 h 1166"/>
                    <a:gd name="T30" fmla="*/ 634 w 1099"/>
                    <a:gd name="T31" fmla="*/ 1107 h 1166"/>
                    <a:gd name="T32" fmla="*/ 658 w 1099"/>
                    <a:gd name="T33" fmla="*/ 1112 h 1166"/>
                    <a:gd name="T34" fmla="*/ 674 w 1099"/>
                    <a:gd name="T35" fmla="*/ 1112 h 1166"/>
                    <a:gd name="T36" fmla="*/ 829 w 1099"/>
                    <a:gd name="T37" fmla="*/ 1076 h 1166"/>
                    <a:gd name="T38" fmla="*/ 982 w 1099"/>
                    <a:gd name="T39" fmla="*/ 1006 h 1166"/>
                    <a:gd name="T40" fmla="*/ 966 w 1099"/>
                    <a:gd name="T41" fmla="*/ 979 h 1166"/>
                    <a:gd name="T42" fmla="*/ 901 w 1099"/>
                    <a:gd name="T43" fmla="*/ 815 h 1166"/>
                    <a:gd name="T44" fmla="*/ 876 w 1099"/>
                    <a:gd name="T45" fmla="*/ 687 h 1166"/>
                    <a:gd name="T46" fmla="*/ 897 w 1099"/>
                    <a:gd name="T47" fmla="*/ 631 h 1166"/>
                    <a:gd name="T48" fmla="*/ 932 w 1099"/>
                    <a:gd name="T49" fmla="*/ 622 h 1166"/>
                    <a:gd name="T50" fmla="*/ 986 w 1099"/>
                    <a:gd name="T51" fmla="*/ 644 h 1166"/>
                    <a:gd name="T52" fmla="*/ 1047 w 1099"/>
                    <a:gd name="T53" fmla="*/ 644 h 1166"/>
                    <a:gd name="T54" fmla="*/ 1096 w 1099"/>
                    <a:gd name="T55" fmla="*/ 561 h 1166"/>
                    <a:gd name="T56" fmla="*/ 1078 w 1099"/>
                    <a:gd name="T57" fmla="*/ 422 h 1166"/>
                    <a:gd name="T58" fmla="*/ 1009 w 1099"/>
                    <a:gd name="T59" fmla="*/ 357 h 1166"/>
                    <a:gd name="T60" fmla="*/ 948 w 1099"/>
                    <a:gd name="T61" fmla="*/ 373 h 1166"/>
                    <a:gd name="T62" fmla="*/ 903 w 1099"/>
                    <a:gd name="T63" fmla="*/ 408 h 1166"/>
                    <a:gd name="T64" fmla="*/ 867 w 1099"/>
                    <a:gd name="T65" fmla="*/ 411 h 1166"/>
                    <a:gd name="T66" fmla="*/ 831 w 1099"/>
                    <a:gd name="T67" fmla="*/ 361 h 1166"/>
                    <a:gd name="T68" fmla="*/ 822 w 1099"/>
                    <a:gd name="T69" fmla="*/ 220 h 1166"/>
                    <a:gd name="T70" fmla="*/ 849 w 1099"/>
                    <a:gd name="T71" fmla="*/ 27 h 1166"/>
                    <a:gd name="T72" fmla="*/ 616 w 1099"/>
                    <a:gd name="T73" fmla="*/ 0 h 1166"/>
                    <a:gd name="T74" fmla="*/ 499 w 1099"/>
                    <a:gd name="T75" fmla="*/ 13 h 1166"/>
                    <a:gd name="T76" fmla="*/ 459 w 1099"/>
                    <a:gd name="T77" fmla="*/ 60 h 1166"/>
                    <a:gd name="T78" fmla="*/ 477 w 1099"/>
                    <a:gd name="T79" fmla="*/ 96 h 1166"/>
                    <a:gd name="T80" fmla="*/ 510 w 1099"/>
                    <a:gd name="T81" fmla="*/ 146 h 1166"/>
                    <a:gd name="T82" fmla="*/ 510 w 1099"/>
                    <a:gd name="T83" fmla="*/ 211 h 1166"/>
                    <a:gd name="T84" fmla="*/ 463 w 1099"/>
                    <a:gd name="T85" fmla="*/ 251 h 1166"/>
                    <a:gd name="T86" fmla="*/ 382 w 1099"/>
                    <a:gd name="T87" fmla="*/ 271 h 1166"/>
                    <a:gd name="T88" fmla="*/ 256 w 1099"/>
                    <a:gd name="T89" fmla="*/ 258 h 1166"/>
                    <a:gd name="T90" fmla="*/ 225 w 1099"/>
                    <a:gd name="T91" fmla="*/ 211 h 1166"/>
                    <a:gd name="T92" fmla="*/ 243 w 1099"/>
                    <a:gd name="T93" fmla="*/ 125 h 1166"/>
                    <a:gd name="T94" fmla="*/ 250 w 1099"/>
                    <a:gd name="T95" fmla="*/ 85 h 1166"/>
                    <a:gd name="T96" fmla="*/ 218 w 1099"/>
                    <a:gd name="T97" fmla="*/ 58 h 1166"/>
                    <a:gd name="T98" fmla="*/ 173 w 1099"/>
                    <a:gd name="T99" fmla="*/ 54 h 1166"/>
                    <a:gd name="T100" fmla="*/ 23 w 1099"/>
                    <a:gd name="T101" fmla="*/ 137 h 1166"/>
                    <a:gd name="T102" fmla="*/ 3 w 1099"/>
                    <a:gd name="T103" fmla="*/ 433 h 1166"/>
                    <a:gd name="T104" fmla="*/ 72 w 1099"/>
                    <a:gd name="T105" fmla="*/ 977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9" h="1166">
                      <a:moveTo>
                        <a:pt x="122" y="1163"/>
                      </a:moveTo>
                      <a:lnTo>
                        <a:pt x="122" y="1163"/>
                      </a:lnTo>
                      <a:lnTo>
                        <a:pt x="180" y="1166"/>
                      </a:lnTo>
                      <a:lnTo>
                        <a:pt x="232" y="1166"/>
                      </a:lnTo>
                      <a:lnTo>
                        <a:pt x="277" y="1163"/>
                      </a:lnTo>
                      <a:lnTo>
                        <a:pt x="313" y="1161"/>
                      </a:lnTo>
                      <a:lnTo>
                        <a:pt x="313" y="1161"/>
                      </a:lnTo>
                      <a:lnTo>
                        <a:pt x="324" y="1159"/>
                      </a:lnTo>
                      <a:lnTo>
                        <a:pt x="324" y="1159"/>
                      </a:lnTo>
                      <a:lnTo>
                        <a:pt x="333" y="1157"/>
                      </a:lnTo>
                      <a:lnTo>
                        <a:pt x="333" y="1157"/>
                      </a:lnTo>
                      <a:lnTo>
                        <a:pt x="351" y="1152"/>
                      </a:lnTo>
                      <a:lnTo>
                        <a:pt x="367" y="1141"/>
                      </a:lnTo>
                      <a:lnTo>
                        <a:pt x="380" y="1130"/>
                      </a:lnTo>
                      <a:lnTo>
                        <a:pt x="384" y="1123"/>
                      </a:lnTo>
                      <a:lnTo>
                        <a:pt x="387" y="1116"/>
                      </a:lnTo>
                      <a:lnTo>
                        <a:pt x="387" y="1116"/>
                      </a:lnTo>
                      <a:lnTo>
                        <a:pt x="389" y="1105"/>
                      </a:lnTo>
                      <a:lnTo>
                        <a:pt x="389" y="1094"/>
                      </a:lnTo>
                      <a:lnTo>
                        <a:pt x="382" y="1082"/>
                      </a:lnTo>
                      <a:lnTo>
                        <a:pt x="373" y="1071"/>
                      </a:lnTo>
                      <a:lnTo>
                        <a:pt x="373" y="1071"/>
                      </a:lnTo>
                      <a:lnTo>
                        <a:pt x="360" y="1055"/>
                      </a:lnTo>
                      <a:lnTo>
                        <a:pt x="346" y="1037"/>
                      </a:lnTo>
                      <a:lnTo>
                        <a:pt x="342" y="1024"/>
                      </a:lnTo>
                      <a:lnTo>
                        <a:pt x="337" y="1013"/>
                      </a:lnTo>
                      <a:lnTo>
                        <a:pt x="333" y="999"/>
                      </a:lnTo>
                      <a:lnTo>
                        <a:pt x="333" y="988"/>
                      </a:lnTo>
                      <a:lnTo>
                        <a:pt x="333" y="988"/>
                      </a:lnTo>
                      <a:lnTo>
                        <a:pt x="333" y="975"/>
                      </a:lnTo>
                      <a:lnTo>
                        <a:pt x="335" y="961"/>
                      </a:lnTo>
                      <a:lnTo>
                        <a:pt x="342" y="950"/>
                      </a:lnTo>
                      <a:lnTo>
                        <a:pt x="353" y="936"/>
                      </a:lnTo>
                      <a:lnTo>
                        <a:pt x="367" y="925"/>
                      </a:lnTo>
                      <a:lnTo>
                        <a:pt x="382" y="916"/>
                      </a:lnTo>
                      <a:lnTo>
                        <a:pt x="405" y="907"/>
                      </a:lnTo>
                      <a:lnTo>
                        <a:pt x="432" y="900"/>
                      </a:lnTo>
                      <a:lnTo>
                        <a:pt x="432" y="900"/>
                      </a:lnTo>
                      <a:lnTo>
                        <a:pt x="465" y="894"/>
                      </a:lnTo>
                      <a:lnTo>
                        <a:pt x="465" y="894"/>
                      </a:lnTo>
                      <a:lnTo>
                        <a:pt x="495" y="891"/>
                      </a:lnTo>
                      <a:lnTo>
                        <a:pt x="519" y="889"/>
                      </a:lnTo>
                      <a:lnTo>
                        <a:pt x="519" y="889"/>
                      </a:lnTo>
                      <a:lnTo>
                        <a:pt x="542" y="891"/>
                      </a:lnTo>
                      <a:lnTo>
                        <a:pt x="560" y="894"/>
                      </a:lnTo>
                      <a:lnTo>
                        <a:pt x="575" y="898"/>
                      </a:lnTo>
                      <a:lnTo>
                        <a:pt x="589" y="905"/>
                      </a:lnTo>
                      <a:lnTo>
                        <a:pt x="600" y="914"/>
                      </a:lnTo>
                      <a:lnTo>
                        <a:pt x="607" y="921"/>
                      </a:lnTo>
                      <a:lnTo>
                        <a:pt x="614" y="932"/>
                      </a:lnTo>
                      <a:lnTo>
                        <a:pt x="618" y="941"/>
                      </a:lnTo>
                      <a:lnTo>
                        <a:pt x="618" y="941"/>
                      </a:lnTo>
                      <a:lnTo>
                        <a:pt x="620" y="948"/>
                      </a:lnTo>
                      <a:lnTo>
                        <a:pt x="620" y="948"/>
                      </a:lnTo>
                      <a:lnTo>
                        <a:pt x="623" y="954"/>
                      </a:lnTo>
                      <a:lnTo>
                        <a:pt x="623" y="954"/>
                      </a:lnTo>
                      <a:lnTo>
                        <a:pt x="623" y="954"/>
                      </a:lnTo>
                      <a:lnTo>
                        <a:pt x="623" y="954"/>
                      </a:lnTo>
                      <a:lnTo>
                        <a:pt x="623" y="975"/>
                      </a:lnTo>
                      <a:lnTo>
                        <a:pt x="620" y="993"/>
                      </a:lnTo>
                      <a:lnTo>
                        <a:pt x="616" y="1011"/>
                      </a:lnTo>
                      <a:lnTo>
                        <a:pt x="611" y="1026"/>
                      </a:lnTo>
                      <a:lnTo>
                        <a:pt x="611" y="1026"/>
                      </a:lnTo>
                      <a:lnTo>
                        <a:pt x="607" y="1033"/>
                      </a:lnTo>
                      <a:lnTo>
                        <a:pt x="607" y="1033"/>
                      </a:lnTo>
                      <a:lnTo>
                        <a:pt x="607" y="1033"/>
                      </a:lnTo>
                      <a:lnTo>
                        <a:pt x="607" y="1033"/>
                      </a:lnTo>
                      <a:lnTo>
                        <a:pt x="605" y="1040"/>
                      </a:lnTo>
                      <a:lnTo>
                        <a:pt x="605" y="1040"/>
                      </a:lnTo>
                      <a:lnTo>
                        <a:pt x="598" y="1049"/>
                      </a:lnTo>
                      <a:lnTo>
                        <a:pt x="596" y="1060"/>
                      </a:lnTo>
                      <a:lnTo>
                        <a:pt x="596" y="1060"/>
                      </a:lnTo>
                      <a:lnTo>
                        <a:pt x="596" y="1064"/>
                      </a:lnTo>
                      <a:lnTo>
                        <a:pt x="596" y="1064"/>
                      </a:lnTo>
                      <a:lnTo>
                        <a:pt x="596" y="1076"/>
                      </a:lnTo>
                      <a:lnTo>
                        <a:pt x="600" y="1085"/>
                      </a:lnTo>
                      <a:lnTo>
                        <a:pt x="607" y="1091"/>
                      </a:lnTo>
                      <a:lnTo>
                        <a:pt x="614" y="1098"/>
                      </a:lnTo>
                      <a:lnTo>
                        <a:pt x="623" y="1103"/>
                      </a:lnTo>
                      <a:lnTo>
                        <a:pt x="634" y="1107"/>
                      </a:lnTo>
                      <a:lnTo>
                        <a:pt x="645" y="1109"/>
                      </a:lnTo>
                      <a:lnTo>
                        <a:pt x="656" y="1112"/>
                      </a:lnTo>
                      <a:lnTo>
                        <a:pt x="656" y="1112"/>
                      </a:lnTo>
                      <a:lnTo>
                        <a:pt x="658" y="1112"/>
                      </a:lnTo>
                      <a:lnTo>
                        <a:pt x="658" y="1112"/>
                      </a:lnTo>
                      <a:lnTo>
                        <a:pt x="658" y="1112"/>
                      </a:lnTo>
                      <a:lnTo>
                        <a:pt x="658" y="1112"/>
                      </a:lnTo>
                      <a:lnTo>
                        <a:pt x="674" y="1112"/>
                      </a:lnTo>
                      <a:lnTo>
                        <a:pt x="674" y="1112"/>
                      </a:lnTo>
                      <a:lnTo>
                        <a:pt x="674" y="1112"/>
                      </a:lnTo>
                      <a:lnTo>
                        <a:pt x="674" y="1112"/>
                      </a:lnTo>
                      <a:lnTo>
                        <a:pt x="726" y="1103"/>
                      </a:lnTo>
                      <a:lnTo>
                        <a:pt x="757" y="1096"/>
                      </a:lnTo>
                      <a:lnTo>
                        <a:pt x="791" y="1087"/>
                      </a:lnTo>
                      <a:lnTo>
                        <a:pt x="829" y="1076"/>
                      </a:lnTo>
                      <a:lnTo>
                        <a:pt x="870" y="1060"/>
                      </a:lnTo>
                      <a:lnTo>
                        <a:pt x="912" y="1042"/>
                      </a:lnTo>
                      <a:lnTo>
                        <a:pt x="957" y="1020"/>
                      </a:lnTo>
                      <a:lnTo>
                        <a:pt x="957" y="1020"/>
                      </a:lnTo>
                      <a:lnTo>
                        <a:pt x="982" y="1006"/>
                      </a:lnTo>
                      <a:lnTo>
                        <a:pt x="982" y="1006"/>
                      </a:lnTo>
                      <a:lnTo>
                        <a:pt x="982" y="1006"/>
                      </a:lnTo>
                      <a:lnTo>
                        <a:pt x="968" y="986"/>
                      </a:lnTo>
                      <a:lnTo>
                        <a:pt x="968" y="986"/>
                      </a:lnTo>
                      <a:lnTo>
                        <a:pt x="966" y="979"/>
                      </a:lnTo>
                      <a:lnTo>
                        <a:pt x="966" y="979"/>
                      </a:lnTo>
                      <a:lnTo>
                        <a:pt x="944" y="936"/>
                      </a:lnTo>
                      <a:lnTo>
                        <a:pt x="926" y="894"/>
                      </a:lnTo>
                      <a:lnTo>
                        <a:pt x="912" y="853"/>
                      </a:lnTo>
                      <a:lnTo>
                        <a:pt x="901" y="815"/>
                      </a:lnTo>
                      <a:lnTo>
                        <a:pt x="892" y="781"/>
                      </a:lnTo>
                      <a:lnTo>
                        <a:pt x="885" y="750"/>
                      </a:lnTo>
                      <a:lnTo>
                        <a:pt x="876" y="701"/>
                      </a:lnTo>
                      <a:lnTo>
                        <a:pt x="876" y="701"/>
                      </a:lnTo>
                      <a:lnTo>
                        <a:pt x="876" y="687"/>
                      </a:lnTo>
                      <a:lnTo>
                        <a:pt x="876" y="674"/>
                      </a:lnTo>
                      <a:lnTo>
                        <a:pt x="879" y="662"/>
                      </a:lnTo>
                      <a:lnTo>
                        <a:pt x="883" y="649"/>
                      </a:lnTo>
                      <a:lnTo>
                        <a:pt x="890" y="640"/>
                      </a:lnTo>
                      <a:lnTo>
                        <a:pt x="897" y="631"/>
                      </a:lnTo>
                      <a:lnTo>
                        <a:pt x="906" y="624"/>
                      </a:lnTo>
                      <a:lnTo>
                        <a:pt x="915" y="620"/>
                      </a:lnTo>
                      <a:lnTo>
                        <a:pt x="915" y="620"/>
                      </a:lnTo>
                      <a:lnTo>
                        <a:pt x="923" y="620"/>
                      </a:lnTo>
                      <a:lnTo>
                        <a:pt x="932" y="622"/>
                      </a:lnTo>
                      <a:lnTo>
                        <a:pt x="941" y="624"/>
                      </a:lnTo>
                      <a:lnTo>
                        <a:pt x="950" y="629"/>
                      </a:lnTo>
                      <a:lnTo>
                        <a:pt x="950" y="629"/>
                      </a:lnTo>
                      <a:lnTo>
                        <a:pt x="966" y="638"/>
                      </a:lnTo>
                      <a:lnTo>
                        <a:pt x="986" y="644"/>
                      </a:lnTo>
                      <a:lnTo>
                        <a:pt x="1009" y="649"/>
                      </a:lnTo>
                      <a:lnTo>
                        <a:pt x="1020" y="649"/>
                      </a:lnTo>
                      <a:lnTo>
                        <a:pt x="1034" y="647"/>
                      </a:lnTo>
                      <a:lnTo>
                        <a:pt x="1034" y="647"/>
                      </a:lnTo>
                      <a:lnTo>
                        <a:pt x="1047" y="644"/>
                      </a:lnTo>
                      <a:lnTo>
                        <a:pt x="1063" y="635"/>
                      </a:lnTo>
                      <a:lnTo>
                        <a:pt x="1074" y="624"/>
                      </a:lnTo>
                      <a:lnTo>
                        <a:pt x="1085" y="608"/>
                      </a:lnTo>
                      <a:lnTo>
                        <a:pt x="1092" y="588"/>
                      </a:lnTo>
                      <a:lnTo>
                        <a:pt x="1096" y="561"/>
                      </a:lnTo>
                      <a:lnTo>
                        <a:pt x="1099" y="530"/>
                      </a:lnTo>
                      <a:lnTo>
                        <a:pt x="1094" y="492"/>
                      </a:lnTo>
                      <a:lnTo>
                        <a:pt x="1094" y="492"/>
                      </a:lnTo>
                      <a:lnTo>
                        <a:pt x="1087" y="453"/>
                      </a:lnTo>
                      <a:lnTo>
                        <a:pt x="1078" y="422"/>
                      </a:lnTo>
                      <a:lnTo>
                        <a:pt x="1067" y="397"/>
                      </a:lnTo>
                      <a:lnTo>
                        <a:pt x="1054" y="379"/>
                      </a:lnTo>
                      <a:lnTo>
                        <a:pt x="1040" y="368"/>
                      </a:lnTo>
                      <a:lnTo>
                        <a:pt x="1025" y="361"/>
                      </a:lnTo>
                      <a:lnTo>
                        <a:pt x="1009" y="357"/>
                      </a:lnTo>
                      <a:lnTo>
                        <a:pt x="993" y="357"/>
                      </a:lnTo>
                      <a:lnTo>
                        <a:pt x="993" y="357"/>
                      </a:lnTo>
                      <a:lnTo>
                        <a:pt x="982" y="359"/>
                      </a:lnTo>
                      <a:lnTo>
                        <a:pt x="971" y="364"/>
                      </a:lnTo>
                      <a:lnTo>
                        <a:pt x="948" y="373"/>
                      </a:lnTo>
                      <a:lnTo>
                        <a:pt x="932" y="386"/>
                      </a:lnTo>
                      <a:lnTo>
                        <a:pt x="919" y="397"/>
                      </a:lnTo>
                      <a:lnTo>
                        <a:pt x="919" y="397"/>
                      </a:lnTo>
                      <a:lnTo>
                        <a:pt x="910" y="404"/>
                      </a:lnTo>
                      <a:lnTo>
                        <a:pt x="903" y="408"/>
                      </a:lnTo>
                      <a:lnTo>
                        <a:pt x="894" y="413"/>
                      </a:lnTo>
                      <a:lnTo>
                        <a:pt x="888" y="415"/>
                      </a:lnTo>
                      <a:lnTo>
                        <a:pt x="888" y="415"/>
                      </a:lnTo>
                      <a:lnTo>
                        <a:pt x="876" y="413"/>
                      </a:lnTo>
                      <a:lnTo>
                        <a:pt x="867" y="411"/>
                      </a:lnTo>
                      <a:lnTo>
                        <a:pt x="856" y="404"/>
                      </a:lnTo>
                      <a:lnTo>
                        <a:pt x="849" y="395"/>
                      </a:lnTo>
                      <a:lnTo>
                        <a:pt x="843" y="384"/>
                      </a:lnTo>
                      <a:lnTo>
                        <a:pt x="836" y="373"/>
                      </a:lnTo>
                      <a:lnTo>
                        <a:pt x="831" y="361"/>
                      </a:lnTo>
                      <a:lnTo>
                        <a:pt x="829" y="348"/>
                      </a:lnTo>
                      <a:lnTo>
                        <a:pt x="829" y="348"/>
                      </a:lnTo>
                      <a:lnTo>
                        <a:pt x="822" y="294"/>
                      </a:lnTo>
                      <a:lnTo>
                        <a:pt x="822" y="258"/>
                      </a:lnTo>
                      <a:lnTo>
                        <a:pt x="822" y="220"/>
                      </a:lnTo>
                      <a:lnTo>
                        <a:pt x="822" y="175"/>
                      </a:lnTo>
                      <a:lnTo>
                        <a:pt x="829" y="130"/>
                      </a:lnTo>
                      <a:lnTo>
                        <a:pt x="836" y="78"/>
                      </a:lnTo>
                      <a:lnTo>
                        <a:pt x="849" y="27"/>
                      </a:lnTo>
                      <a:lnTo>
                        <a:pt x="849" y="27"/>
                      </a:lnTo>
                      <a:lnTo>
                        <a:pt x="795" y="15"/>
                      </a:lnTo>
                      <a:lnTo>
                        <a:pt x="746" y="6"/>
                      </a:lnTo>
                      <a:lnTo>
                        <a:pt x="699" y="2"/>
                      </a:lnTo>
                      <a:lnTo>
                        <a:pt x="654" y="0"/>
                      </a:lnTo>
                      <a:lnTo>
                        <a:pt x="616" y="0"/>
                      </a:lnTo>
                      <a:lnTo>
                        <a:pt x="580" y="0"/>
                      </a:lnTo>
                      <a:lnTo>
                        <a:pt x="524" y="6"/>
                      </a:lnTo>
                      <a:lnTo>
                        <a:pt x="524" y="6"/>
                      </a:lnTo>
                      <a:lnTo>
                        <a:pt x="510" y="9"/>
                      </a:lnTo>
                      <a:lnTo>
                        <a:pt x="499" y="13"/>
                      </a:lnTo>
                      <a:lnTo>
                        <a:pt x="486" y="20"/>
                      </a:lnTo>
                      <a:lnTo>
                        <a:pt x="477" y="29"/>
                      </a:lnTo>
                      <a:lnTo>
                        <a:pt x="468" y="38"/>
                      </a:lnTo>
                      <a:lnTo>
                        <a:pt x="461" y="49"/>
                      </a:lnTo>
                      <a:lnTo>
                        <a:pt x="459" y="60"/>
                      </a:lnTo>
                      <a:lnTo>
                        <a:pt x="461" y="74"/>
                      </a:lnTo>
                      <a:lnTo>
                        <a:pt x="461" y="74"/>
                      </a:lnTo>
                      <a:lnTo>
                        <a:pt x="465" y="85"/>
                      </a:lnTo>
                      <a:lnTo>
                        <a:pt x="477" y="96"/>
                      </a:lnTo>
                      <a:lnTo>
                        <a:pt x="477" y="96"/>
                      </a:lnTo>
                      <a:lnTo>
                        <a:pt x="486" y="105"/>
                      </a:lnTo>
                      <a:lnTo>
                        <a:pt x="495" y="116"/>
                      </a:lnTo>
                      <a:lnTo>
                        <a:pt x="501" y="130"/>
                      </a:lnTo>
                      <a:lnTo>
                        <a:pt x="510" y="146"/>
                      </a:lnTo>
                      <a:lnTo>
                        <a:pt x="510" y="146"/>
                      </a:lnTo>
                      <a:lnTo>
                        <a:pt x="515" y="164"/>
                      </a:lnTo>
                      <a:lnTo>
                        <a:pt x="517" y="182"/>
                      </a:lnTo>
                      <a:lnTo>
                        <a:pt x="515" y="191"/>
                      </a:lnTo>
                      <a:lnTo>
                        <a:pt x="513" y="200"/>
                      </a:lnTo>
                      <a:lnTo>
                        <a:pt x="510" y="211"/>
                      </a:lnTo>
                      <a:lnTo>
                        <a:pt x="504" y="218"/>
                      </a:lnTo>
                      <a:lnTo>
                        <a:pt x="497" y="227"/>
                      </a:lnTo>
                      <a:lnTo>
                        <a:pt x="488" y="236"/>
                      </a:lnTo>
                      <a:lnTo>
                        <a:pt x="477" y="242"/>
                      </a:lnTo>
                      <a:lnTo>
                        <a:pt x="463" y="251"/>
                      </a:lnTo>
                      <a:lnTo>
                        <a:pt x="445" y="256"/>
                      </a:lnTo>
                      <a:lnTo>
                        <a:pt x="427" y="262"/>
                      </a:lnTo>
                      <a:lnTo>
                        <a:pt x="407" y="267"/>
                      </a:lnTo>
                      <a:lnTo>
                        <a:pt x="382" y="271"/>
                      </a:lnTo>
                      <a:lnTo>
                        <a:pt x="382" y="271"/>
                      </a:lnTo>
                      <a:lnTo>
                        <a:pt x="346" y="274"/>
                      </a:lnTo>
                      <a:lnTo>
                        <a:pt x="317" y="274"/>
                      </a:lnTo>
                      <a:lnTo>
                        <a:pt x="292" y="271"/>
                      </a:lnTo>
                      <a:lnTo>
                        <a:pt x="272" y="265"/>
                      </a:lnTo>
                      <a:lnTo>
                        <a:pt x="256" y="258"/>
                      </a:lnTo>
                      <a:lnTo>
                        <a:pt x="245" y="247"/>
                      </a:lnTo>
                      <a:lnTo>
                        <a:pt x="236" y="236"/>
                      </a:lnTo>
                      <a:lnTo>
                        <a:pt x="230" y="224"/>
                      </a:lnTo>
                      <a:lnTo>
                        <a:pt x="230" y="224"/>
                      </a:lnTo>
                      <a:lnTo>
                        <a:pt x="225" y="211"/>
                      </a:lnTo>
                      <a:lnTo>
                        <a:pt x="225" y="197"/>
                      </a:lnTo>
                      <a:lnTo>
                        <a:pt x="225" y="182"/>
                      </a:lnTo>
                      <a:lnTo>
                        <a:pt x="227" y="168"/>
                      </a:lnTo>
                      <a:lnTo>
                        <a:pt x="234" y="143"/>
                      </a:lnTo>
                      <a:lnTo>
                        <a:pt x="243" y="125"/>
                      </a:lnTo>
                      <a:lnTo>
                        <a:pt x="243" y="125"/>
                      </a:lnTo>
                      <a:lnTo>
                        <a:pt x="250" y="114"/>
                      </a:lnTo>
                      <a:lnTo>
                        <a:pt x="252" y="103"/>
                      </a:lnTo>
                      <a:lnTo>
                        <a:pt x="252" y="94"/>
                      </a:lnTo>
                      <a:lnTo>
                        <a:pt x="250" y="85"/>
                      </a:lnTo>
                      <a:lnTo>
                        <a:pt x="250" y="85"/>
                      </a:lnTo>
                      <a:lnTo>
                        <a:pt x="245" y="76"/>
                      </a:lnTo>
                      <a:lnTo>
                        <a:pt x="239" y="69"/>
                      </a:lnTo>
                      <a:lnTo>
                        <a:pt x="230" y="63"/>
                      </a:lnTo>
                      <a:lnTo>
                        <a:pt x="218" y="58"/>
                      </a:lnTo>
                      <a:lnTo>
                        <a:pt x="209" y="56"/>
                      </a:lnTo>
                      <a:lnTo>
                        <a:pt x="196" y="54"/>
                      </a:lnTo>
                      <a:lnTo>
                        <a:pt x="185" y="54"/>
                      </a:lnTo>
                      <a:lnTo>
                        <a:pt x="173" y="54"/>
                      </a:lnTo>
                      <a:lnTo>
                        <a:pt x="173" y="54"/>
                      </a:lnTo>
                      <a:lnTo>
                        <a:pt x="117" y="65"/>
                      </a:lnTo>
                      <a:lnTo>
                        <a:pt x="79" y="72"/>
                      </a:lnTo>
                      <a:lnTo>
                        <a:pt x="39" y="83"/>
                      </a:lnTo>
                      <a:lnTo>
                        <a:pt x="39" y="83"/>
                      </a:lnTo>
                      <a:lnTo>
                        <a:pt x="23" y="137"/>
                      </a:lnTo>
                      <a:lnTo>
                        <a:pt x="12" y="193"/>
                      </a:lnTo>
                      <a:lnTo>
                        <a:pt x="3" y="253"/>
                      </a:lnTo>
                      <a:lnTo>
                        <a:pt x="0" y="314"/>
                      </a:lnTo>
                      <a:lnTo>
                        <a:pt x="0" y="314"/>
                      </a:lnTo>
                      <a:lnTo>
                        <a:pt x="3" y="433"/>
                      </a:lnTo>
                      <a:lnTo>
                        <a:pt x="9" y="550"/>
                      </a:lnTo>
                      <a:lnTo>
                        <a:pt x="18" y="665"/>
                      </a:lnTo>
                      <a:lnTo>
                        <a:pt x="34" y="772"/>
                      </a:lnTo>
                      <a:lnTo>
                        <a:pt x="50" y="876"/>
                      </a:lnTo>
                      <a:lnTo>
                        <a:pt x="72" y="977"/>
                      </a:lnTo>
                      <a:lnTo>
                        <a:pt x="95" y="1071"/>
                      </a:lnTo>
                      <a:lnTo>
                        <a:pt x="122" y="1163"/>
                      </a:lnTo>
                      <a:lnTo>
                        <a:pt x="122" y="1163"/>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32"/>
                <p:cNvSpPr>
                  <a:spLocks/>
                </p:cNvSpPr>
                <p:nvPr/>
              </p:nvSpPr>
              <p:spPr bwMode="auto">
                <a:xfrm>
                  <a:off x="6677852" y="2606675"/>
                  <a:ext cx="1571625" cy="1846263"/>
                </a:xfrm>
                <a:custGeom>
                  <a:avLst/>
                  <a:gdLst>
                    <a:gd name="T0" fmla="*/ 683 w 990"/>
                    <a:gd name="T1" fmla="*/ 0 h 1163"/>
                    <a:gd name="T2" fmla="*/ 501 w 990"/>
                    <a:gd name="T3" fmla="*/ 110 h 1163"/>
                    <a:gd name="T4" fmla="*/ 373 w 990"/>
                    <a:gd name="T5" fmla="*/ 152 h 1163"/>
                    <a:gd name="T6" fmla="*/ 180 w 990"/>
                    <a:gd name="T7" fmla="*/ 175 h 1163"/>
                    <a:gd name="T8" fmla="*/ 162 w 990"/>
                    <a:gd name="T9" fmla="*/ 247 h 1163"/>
                    <a:gd name="T10" fmla="*/ 200 w 990"/>
                    <a:gd name="T11" fmla="*/ 359 h 1163"/>
                    <a:gd name="T12" fmla="*/ 220 w 990"/>
                    <a:gd name="T13" fmla="*/ 462 h 1163"/>
                    <a:gd name="T14" fmla="*/ 207 w 990"/>
                    <a:gd name="T15" fmla="*/ 525 h 1163"/>
                    <a:gd name="T16" fmla="*/ 175 w 990"/>
                    <a:gd name="T17" fmla="*/ 543 h 1163"/>
                    <a:gd name="T18" fmla="*/ 148 w 990"/>
                    <a:gd name="T19" fmla="*/ 534 h 1163"/>
                    <a:gd name="T20" fmla="*/ 137 w 990"/>
                    <a:gd name="T21" fmla="*/ 527 h 1163"/>
                    <a:gd name="T22" fmla="*/ 121 w 990"/>
                    <a:gd name="T23" fmla="*/ 521 h 1163"/>
                    <a:gd name="T24" fmla="*/ 106 w 990"/>
                    <a:gd name="T25" fmla="*/ 516 h 1163"/>
                    <a:gd name="T26" fmla="*/ 79 w 990"/>
                    <a:gd name="T27" fmla="*/ 514 h 1163"/>
                    <a:gd name="T28" fmla="*/ 65 w 990"/>
                    <a:gd name="T29" fmla="*/ 516 h 1163"/>
                    <a:gd name="T30" fmla="*/ 45 w 990"/>
                    <a:gd name="T31" fmla="*/ 521 h 1163"/>
                    <a:gd name="T32" fmla="*/ 36 w 990"/>
                    <a:gd name="T33" fmla="*/ 525 h 1163"/>
                    <a:gd name="T34" fmla="*/ 29 w 990"/>
                    <a:gd name="T35" fmla="*/ 532 h 1163"/>
                    <a:gd name="T36" fmla="*/ 22 w 990"/>
                    <a:gd name="T37" fmla="*/ 541 h 1163"/>
                    <a:gd name="T38" fmla="*/ 16 w 990"/>
                    <a:gd name="T39" fmla="*/ 550 h 1163"/>
                    <a:gd name="T40" fmla="*/ 9 w 990"/>
                    <a:gd name="T41" fmla="*/ 563 h 1163"/>
                    <a:gd name="T42" fmla="*/ 5 w 990"/>
                    <a:gd name="T43" fmla="*/ 581 h 1163"/>
                    <a:gd name="T44" fmla="*/ 5 w 990"/>
                    <a:gd name="T45" fmla="*/ 671 h 1163"/>
                    <a:gd name="T46" fmla="*/ 31 w 990"/>
                    <a:gd name="T47" fmla="*/ 766 h 1163"/>
                    <a:gd name="T48" fmla="*/ 90 w 990"/>
                    <a:gd name="T49" fmla="*/ 806 h 1163"/>
                    <a:gd name="T50" fmla="*/ 137 w 990"/>
                    <a:gd name="T51" fmla="*/ 795 h 1163"/>
                    <a:gd name="T52" fmla="*/ 180 w 990"/>
                    <a:gd name="T53" fmla="*/ 766 h 1163"/>
                    <a:gd name="T54" fmla="*/ 204 w 990"/>
                    <a:gd name="T55" fmla="*/ 750 h 1163"/>
                    <a:gd name="T56" fmla="*/ 231 w 990"/>
                    <a:gd name="T57" fmla="*/ 752 h 1163"/>
                    <a:gd name="T58" fmla="*/ 263 w 990"/>
                    <a:gd name="T59" fmla="*/ 790 h 1163"/>
                    <a:gd name="T60" fmla="*/ 274 w 990"/>
                    <a:gd name="T61" fmla="*/ 869 h 1163"/>
                    <a:gd name="T62" fmla="*/ 270 w 990"/>
                    <a:gd name="T63" fmla="*/ 1035 h 1163"/>
                    <a:gd name="T64" fmla="*/ 303 w 990"/>
                    <a:gd name="T65" fmla="*/ 1150 h 1163"/>
                    <a:gd name="T66" fmla="*/ 483 w 990"/>
                    <a:gd name="T67" fmla="*/ 1163 h 1163"/>
                    <a:gd name="T68" fmla="*/ 593 w 990"/>
                    <a:gd name="T69" fmla="*/ 1150 h 1163"/>
                    <a:gd name="T70" fmla="*/ 633 w 990"/>
                    <a:gd name="T71" fmla="*/ 1121 h 1163"/>
                    <a:gd name="T72" fmla="*/ 638 w 990"/>
                    <a:gd name="T73" fmla="*/ 1091 h 1163"/>
                    <a:gd name="T74" fmla="*/ 609 w 990"/>
                    <a:gd name="T75" fmla="*/ 1053 h 1163"/>
                    <a:gd name="T76" fmla="*/ 582 w 990"/>
                    <a:gd name="T77" fmla="*/ 992 h 1163"/>
                    <a:gd name="T78" fmla="*/ 597 w 990"/>
                    <a:gd name="T79" fmla="*/ 936 h 1163"/>
                    <a:gd name="T80" fmla="*/ 680 w 990"/>
                    <a:gd name="T81" fmla="*/ 896 h 1163"/>
                    <a:gd name="T82" fmla="*/ 773 w 990"/>
                    <a:gd name="T83" fmla="*/ 887 h 1163"/>
                    <a:gd name="T84" fmla="*/ 842 w 990"/>
                    <a:gd name="T85" fmla="*/ 905 h 1163"/>
                    <a:gd name="T86" fmla="*/ 871 w 990"/>
                    <a:gd name="T87" fmla="*/ 945 h 1163"/>
                    <a:gd name="T88" fmla="*/ 865 w 990"/>
                    <a:gd name="T89" fmla="*/ 1013 h 1163"/>
                    <a:gd name="T90" fmla="*/ 853 w 990"/>
                    <a:gd name="T91" fmla="*/ 1037 h 1163"/>
                    <a:gd name="T92" fmla="*/ 844 w 990"/>
                    <a:gd name="T93" fmla="*/ 1062 h 1163"/>
                    <a:gd name="T94" fmla="*/ 865 w 990"/>
                    <a:gd name="T95" fmla="*/ 1096 h 1163"/>
                    <a:gd name="T96" fmla="*/ 925 w 990"/>
                    <a:gd name="T97" fmla="*/ 1107 h 1163"/>
                    <a:gd name="T98" fmla="*/ 957 w 990"/>
                    <a:gd name="T99" fmla="*/ 1042 h 1163"/>
                    <a:gd name="T100" fmla="*/ 984 w 990"/>
                    <a:gd name="T101" fmla="*/ 786 h 1163"/>
                    <a:gd name="T102" fmla="*/ 990 w 990"/>
                    <a:gd name="T103" fmla="*/ 579 h 1163"/>
                    <a:gd name="T104" fmla="*/ 970 w 990"/>
                    <a:gd name="T105" fmla="*/ 411 h 1163"/>
                    <a:gd name="T106" fmla="*/ 916 w 990"/>
                    <a:gd name="T107" fmla="*/ 265 h 1163"/>
                    <a:gd name="T108" fmla="*/ 833 w 990"/>
                    <a:gd name="T109" fmla="*/ 137 h 1163"/>
                    <a:gd name="T110" fmla="*/ 723 w 990"/>
                    <a:gd name="T111" fmla="*/ 29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0" h="1163">
                      <a:moveTo>
                        <a:pt x="723" y="29"/>
                      </a:moveTo>
                      <a:lnTo>
                        <a:pt x="723" y="29"/>
                      </a:lnTo>
                      <a:lnTo>
                        <a:pt x="683" y="0"/>
                      </a:lnTo>
                      <a:lnTo>
                        <a:pt x="683" y="0"/>
                      </a:lnTo>
                      <a:lnTo>
                        <a:pt x="640" y="31"/>
                      </a:lnTo>
                      <a:lnTo>
                        <a:pt x="597" y="60"/>
                      </a:lnTo>
                      <a:lnTo>
                        <a:pt x="550" y="87"/>
                      </a:lnTo>
                      <a:lnTo>
                        <a:pt x="501" y="110"/>
                      </a:lnTo>
                      <a:lnTo>
                        <a:pt x="501" y="110"/>
                      </a:lnTo>
                      <a:lnTo>
                        <a:pt x="460" y="125"/>
                      </a:lnTo>
                      <a:lnTo>
                        <a:pt x="418" y="141"/>
                      </a:lnTo>
                      <a:lnTo>
                        <a:pt x="373" y="152"/>
                      </a:lnTo>
                      <a:lnTo>
                        <a:pt x="328" y="161"/>
                      </a:lnTo>
                      <a:lnTo>
                        <a:pt x="281" y="168"/>
                      </a:lnTo>
                      <a:lnTo>
                        <a:pt x="231" y="173"/>
                      </a:lnTo>
                      <a:lnTo>
                        <a:pt x="180" y="175"/>
                      </a:lnTo>
                      <a:lnTo>
                        <a:pt x="126" y="173"/>
                      </a:lnTo>
                      <a:lnTo>
                        <a:pt x="126" y="173"/>
                      </a:lnTo>
                      <a:lnTo>
                        <a:pt x="146" y="211"/>
                      </a:lnTo>
                      <a:lnTo>
                        <a:pt x="162" y="247"/>
                      </a:lnTo>
                      <a:lnTo>
                        <a:pt x="175" y="283"/>
                      </a:lnTo>
                      <a:lnTo>
                        <a:pt x="186" y="316"/>
                      </a:lnTo>
                      <a:lnTo>
                        <a:pt x="186" y="316"/>
                      </a:lnTo>
                      <a:lnTo>
                        <a:pt x="200" y="359"/>
                      </a:lnTo>
                      <a:lnTo>
                        <a:pt x="211" y="399"/>
                      </a:lnTo>
                      <a:lnTo>
                        <a:pt x="216" y="435"/>
                      </a:lnTo>
                      <a:lnTo>
                        <a:pt x="220" y="462"/>
                      </a:lnTo>
                      <a:lnTo>
                        <a:pt x="220" y="462"/>
                      </a:lnTo>
                      <a:lnTo>
                        <a:pt x="222" y="480"/>
                      </a:lnTo>
                      <a:lnTo>
                        <a:pt x="220" y="496"/>
                      </a:lnTo>
                      <a:lnTo>
                        <a:pt x="213" y="512"/>
                      </a:lnTo>
                      <a:lnTo>
                        <a:pt x="207" y="525"/>
                      </a:lnTo>
                      <a:lnTo>
                        <a:pt x="195" y="536"/>
                      </a:lnTo>
                      <a:lnTo>
                        <a:pt x="191" y="541"/>
                      </a:lnTo>
                      <a:lnTo>
                        <a:pt x="182" y="541"/>
                      </a:lnTo>
                      <a:lnTo>
                        <a:pt x="175" y="543"/>
                      </a:lnTo>
                      <a:lnTo>
                        <a:pt x="166" y="541"/>
                      </a:lnTo>
                      <a:lnTo>
                        <a:pt x="159" y="539"/>
                      </a:lnTo>
                      <a:lnTo>
                        <a:pt x="148" y="534"/>
                      </a:lnTo>
                      <a:lnTo>
                        <a:pt x="148" y="534"/>
                      </a:lnTo>
                      <a:lnTo>
                        <a:pt x="139" y="527"/>
                      </a:lnTo>
                      <a:lnTo>
                        <a:pt x="139" y="527"/>
                      </a:lnTo>
                      <a:lnTo>
                        <a:pt x="137" y="527"/>
                      </a:lnTo>
                      <a:lnTo>
                        <a:pt x="137" y="527"/>
                      </a:lnTo>
                      <a:lnTo>
                        <a:pt x="124" y="523"/>
                      </a:lnTo>
                      <a:lnTo>
                        <a:pt x="124" y="523"/>
                      </a:lnTo>
                      <a:lnTo>
                        <a:pt x="121" y="521"/>
                      </a:lnTo>
                      <a:lnTo>
                        <a:pt x="121" y="521"/>
                      </a:lnTo>
                      <a:lnTo>
                        <a:pt x="108" y="518"/>
                      </a:lnTo>
                      <a:lnTo>
                        <a:pt x="108" y="518"/>
                      </a:lnTo>
                      <a:lnTo>
                        <a:pt x="106" y="516"/>
                      </a:lnTo>
                      <a:lnTo>
                        <a:pt x="106" y="516"/>
                      </a:lnTo>
                      <a:lnTo>
                        <a:pt x="90" y="514"/>
                      </a:lnTo>
                      <a:lnTo>
                        <a:pt x="90" y="514"/>
                      </a:lnTo>
                      <a:lnTo>
                        <a:pt x="79" y="514"/>
                      </a:lnTo>
                      <a:lnTo>
                        <a:pt x="79" y="514"/>
                      </a:lnTo>
                      <a:lnTo>
                        <a:pt x="72" y="514"/>
                      </a:lnTo>
                      <a:lnTo>
                        <a:pt x="72" y="514"/>
                      </a:lnTo>
                      <a:lnTo>
                        <a:pt x="65" y="516"/>
                      </a:lnTo>
                      <a:lnTo>
                        <a:pt x="65" y="516"/>
                      </a:lnTo>
                      <a:lnTo>
                        <a:pt x="54" y="518"/>
                      </a:lnTo>
                      <a:lnTo>
                        <a:pt x="54" y="518"/>
                      </a:lnTo>
                      <a:lnTo>
                        <a:pt x="45" y="521"/>
                      </a:lnTo>
                      <a:lnTo>
                        <a:pt x="45" y="521"/>
                      </a:lnTo>
                      <a:lnTo>
                        <a:pt x="43" y="523"/>
                      </a:lnTo>
                      <a:lnTo>
                        <a:pt x="43" y="523"/>
                      </a:lnTo>
                      <a:lnTo>
                        <a:pt x="36" y="525"/>
                      </a:lnTo>
                      <a:lnTo>
                        <a:pt x="36" y="525"/>
                      </a:lnTo>
                      <a:lnTo>
                        <a:pt x="34" y="527"/>
                      </a:lnTo>
                      <a:lnTo>
                        <a:pt x="34" y="527"/>
                      </a:lnTo>
                      <a:lnTo>
                        <a:pt x="29" y="532"/>
                      </a:lnTo>
                      <a:lnTo>
                        <a:pt x="29" y="532"/>
                      </a:lnTo>
                      <a:lnTo>
                        <a:pt x="25" y="536"/>
                      </a:lnTo>
                      <a:lnTo>
                        <a:pt x="25" y="536"/>
                      </a:lnTo>
                      <a:lnTo>
                        <a:pt x="22" y="541"/>
                      </a:lnTo>
                      <a:lnTo>
                        <a:pt x="22" y="541"/>
                      </a:lnTo>
                      <a:lnTo>
                        <a:pt x="18" y="545"/>
                      </a:lnTo>
                      <a:lnTo>
                        <a:pt x="18" y="545"/>
                      </a:lnTo>
                      <a:lnTo>
                        <a:pt x="16" y="550"/>
                      </a:lnTo>
                      <a:lnTo>
                        <a:pt x="16" y="550"/>
                      </a:lnTo>
                      <a:lnTo>
                        <a:pt x="13" y="554"/>
                      </a:lnTo>
                      <a:lnTo>
                        <a:pt x="13" y="554"/>
                      </a:lnTo>
                      <a:lnTo>
                        <a:pt x="9" y="563"/>
                      </a:lnTo>
                      <a:lnTo>
                        <a:pt x="9" y="563"/>
                      </a:lnTo>
                      <a:lnTo>
                        <a:pt x="7" y="568"/>
                      </a:lnTo>
                      <a:lnTo>
                        <a:pt x="7" y="568"/>
                      </a:lnTo>
                      <a:lnTo>
                        <a:pt x="5" y="581"/>
                      </a:lnTo>
                      <a:lnTo>
                        <a:pt x="5" y="581"/>
                      </a:lnTo>
                      <a:lnTo>
                        <a:pt x="0" y="599"/>
                      </a:lnTo>
                      <a:lnTo>
                        <a:pt x="0" y="622"/>
                      </a:lnTo>
                      <a:lnTo>
                        <a:pt x="0" y="644"/>
                      </a:lnTo>
                      <a:lnTo>
                        <a:pt x="5" y="671"/>
                      </a:lnTo>
                      <a:lnTo>
                        <a:pt x="5" y="671"/>
                      </a:lnTo>
                      <a:lnTo>
                        <a:pt x="11" y="709"/>
                      </a:lnTo>
                      <a:lnTo>
                        <a:pt x="20" y="741"/>
                      </a:lnTo>
                      <a:lnTo>
                        <a:pt x="31" y="766"/>
                      </a:lnTo>
                      <a:lnTo>
                        <a:pt x="45" y="781"/>
                      </a:lnTo>
                      <a:lnTo>
                        <a:pt x="58" y="795"/>
                      </a:lnTo>
                      <a:lnTo>
                        <a:pt x="74" y="802"/>
                      </a:lnTo>
                      <a:lnTo>
                        <a:pt x="90" y="806"/>
                      </a:lnTo>
                      <a:lnTo>
                        <a:pt x="103" y="806"/>
                      </a:lnTo>
                      <a:lnTo>
                        <a:pt x="103" y="806"/>
                      </a:lnTo>
                      <a:lnTo>
                        <a:pt x="121" y="802"/>
                      </a:lnTo>
                      <a:lnTo>
                        <a:pt x="137" y="795"/>
                      </a:lnTo>
                      <a:lnTo>
                        <a:pt x="153" y="788"/>
                      </a:lnTo>
                      <a:lnTo>
                        <a:pt x="164" y="779"/>
                      </a:lnTo>
                      <a:lnTo>
                        <a:pt x="164" y="779"/>
                      </a:lnTo>
                      <a:lnTo>
                        <a:pt x="180" y="766"/>
                      </a:lnTo>
                      <a:lnTo>
                        <a:pt x="180" y="766"/>
                      </a:lnTo>
                      <a:lnTo>
                        <a:pt x="189" y="759"/>
                      </a:lnTo>
                      <a:lnTo>
                        <a:pt x="195" y="752"/>
                      </a:lnTo>
                      <a:lnTo>
                        <a:pt x="204" y="750"/>
                      </a:lnTo>
                      <a:lnTo>
                        <a:pt x="211" y="748"/>
                      </a:lnTo>
                      <a:lnTo>
                        <a:pt x="211" y="748"/>
                      </a:lnTo>
                      <a:lnTo>
                        <a:pt x="222" y="750"/>
                      </a:lnTo>
                      <a:lnTo>
                        <a:pt x="231" y="752"/>
                      </a:lnTo>
                      <a:lnTo>
                        <a:pt x="240" y="759"/>
                      </a:lnTo>
                      <a:lnTo>
                        <a:pt x="249" y="768"/>
                      </a:lnTo>
                      <a:lnTo>
                        <a:pt x="256" y="779"/>
                      </a:lnTo>
                      <a:lnTo>
                        <a:pt x="263" y="790"/>
                      </a:lnTo>
                      <a:lnTo>
                        <a:pt x="265" y="802"/>
                      </a:lnTo>
                      <a:lnTo>
                        <a:pt x="270" y="815"/>
                      </a:lnTo>
                      <a:lnTo>
                        <a:pt x="270" y="815"/>
                      </a:lnTo>
                      <a:lnTo>
                        <a:pt x="274" y="869"/>
                      </a:lnTo>
                      <a:lnTo>
                        <a:pt x="276" y="905"/>
                      </a:lnTo>
                      <a:lnTo>
                        <a:pt x="276" y="943"/>
                      </a:lnTo>
                      <a:lnTo>
                        <a:pt x="274" y="988"/>
                      </a:lnTo>
                      <a:lnTo>
                        <a:pt x="270" y="1035"/>
                      </a:lnTo>
                      <a:lnTo>
                        <a:pt x="263" y="1085"/>
                      </a:lnTo>
                      <a:lnTo>
                        <a:pt x="249" y="1139"/>
                      </a:lnTo>
                      <a:lnTo>
                        <a:pt x="249" y="1139"/>
                      </a:lnTo>
                      <a:lnTo>
                        <a:pt x="303" y="1150"/>
                      </a:lnTo>
                      <a:lnTo>
                        <a:pt x="353" y="1156"/>
                      </a:lnTo>
                      <a:lnTo>
                        <a:pt x="400" y="1161"/>
                      </a:lnTo>
                      <a:lnTo>
                        <a:pt x="442" y="1163"/>
                      </a:lnTo>
                      <a:lnTo>
                        <a:pt x="483" y="1163"/>
                      </a:lnTo>
                      <a:lnTo>
                        <a:pt x="519" y="1161"/>
                      </a:lnTo>
                      <a:lnTo>
                        <a:pt x="575" y="1154"/>
                      </a:lnTo>
                      <a:lnTo>
                        <a:pt x="575" y="1154"/>
                      </a:lnTo>
                      <a:lnTo>
                        <a:pt x="593" y="1150"/>
                      </a:lnTo>
                      <a:lnTo>
                        <a:pt x="613" y="1141"/>
                      </a:lnTo>
                      <a:lnTo>
                        <a:pt x="622" y="1134"/>
                      </a:lnTo>
                      <a:lnTo>
                        <a:pt x="629" y="1127"/>
                      </a:lnTo>
                      <a:lnTo>
                        <a:pt x="633" y="1121"/>
                      </a:lnTo>
                      <a:lnTo>
                        <a:pt x="638" y="1114"/>
                      </a:lnTo>
                      <a:lnTo>
                        <a:pt x="638" y="1114"/>
                      </a:lnTo>
                      <a:lnTo>
                        <a:pt x="640" y="1103"/>
                      </a:lnTo>
                      <a:lnTo>
                        <a:pt x="638" y="1091"/>
                      </a:lnTo>
                      <a:lnTo>
                        <a:pt x="631" y="1080"/>
                      </a:lnTo>
                      <a:lnTo>
                        <a:pt x="622" y="1069"/>
                      </a:lnTo>
                      <a:lnTo>
                        <a:pt x="622" y="1069"/>
                      </a:lnTo>
                      <a:lnTo>
                        <a:pt x="609" y="1053"/>
                      </a:lnTo>
                      <a:lnTo>
                        <a:pt x="595" y="1031"/>
                      </a:lnTo>
                      <a:lnTo>
                        <a:pt x="588" y="1019"/>
                      </a:lnTo>
                      <a:lnTo>
                        <a:pt x="584" y="1006"/>
                      </a:lnTo>
                      <a:lnTo>
                        <a:pt x="582" y="992"/>
                      </a:lnTo>
                      <a:lnTo>
                        <a:pt x="582" y="977"/>
                      </a:lnTo>
                      <a:lnTo>
                        <a:pt x="584" y="963"/>
                      </a:lnTo>
                      <a:lnTo>
                        <a:pt x="588" y="950"/>
                      </a:lnTo>
                      <a:lnTo>
                        <a:pt x="597" y="936"/>
                      </a:lnTo>
                      <a:lnTo>
                        <a:pt x="611" y="925"/>
                      </a:lnTo>
                      <a:lnTo>
                        <a:pt x="629" y="914"/>
                      </a:lnTo>
                      <a:lnTo>
                        <a:pt x="654" y="905"/>
                      </a:lnTo>
                      <a:lnTo>
                        <a:pt x="680" y="896"/>
                      </a:lnTo>
                      <a:lnTo>
                        <a:pt x="716" y="889"/>
                      </a:lnTo>
                      <a:lnTo>
                        <a:pt x="716" y="889"/>
                      </a:lnTo>
                      <a:lnTo>
                        <a:pt x="746" y="887"/>
                      </a:lnTo>
                      <a:lnTo>
                        <a:pt x="773" y="887"/>
                      </a:lnTo>
                      <a:lnTo>
                        <a:pt x="795" y="887"/>
                      </a:lnTo>
                      <a:lnTo>
                        <a:pt x="815" y="891"/>
                      </a:lnTo>
                      <a:lnTo>
                        <a:pt x="831" y="898"/>
                      </a:lnTo>
                      <a:lnTo>
                        <a:pt x="842" y="905"/>
                      </a:lnTo>
                      <a:lnTo>
                        <a:pt x="853" y="914"/>
                      </a:lnTo>
                      <a:lnTo>
                        <a:pt x="862" y="923"/>
                      </a:lnTo>
                      <a:lnTo>
                        <a:pt x="867" y="934"/>
                      </a:lnTo>
                      <a:lnTo>
                        <a:pt x="871" y="945"/>
                      </a:lnTo>
                      <a:lnTo>
                        <a:pt x="874" y="957"/>
                      </a:lnTo>
                      <a:lnTo>
                        <a:pt x="874" y="968"/>
                      </a:lnTo>
                      <a:lnTo>
                        <a:pt x="871" y="990"/>
                      </a:lnTo>
                      <a:lnTo>
                        <a:pt x="865" y="1013"/>
                      </a:lnTo>
                      <a:lnTo>
                        <a:pt x="865" y="1013"/>
                      </a:lnTo>
                      <a:lnTo>
                        <a:pt x="860" y="1026"/>
                      </a:lnTo>
                      <a:lnTo>
                        <a:pt x="853" y="1037"/>
                      </a:lnTo>
                      <a:lnTo>
                        <a:pt x="853" y="1037"/>
                      </a:lnTo>
                      <a:lnTo>
                        <a:pt x="849" y="1046"/>
                      </a:lnTo>
                      <a:lnTo>
                        <a:pt x="849" y="1046"/>
                      </a:lnTo>
                      <a:lnTo>
                        <a:pt x="847" y="1053"/>
                      </a:lnTo>
                      <a:lnTo>
                        <a:pt x="844" y="1062"/>
                      </a:lnTo>
                      <a:lnTo>
                        <a:pt x="847" y="1069"/>
                      </a:lnTo>
                      <a:lnTo>
                        <a:pt x="847" y="1076"/>
                      </a:lnTo>
                      <a:lnTo>
                        <a:pt x="856" y="1087"/>
                      </a:lnTo>
                      <a:lnTo>
                        <a:pt x="865" y="1096"/>
                      </a:lnTo>
                      <a:lnTo>
                        <a:pt x="878" y="1103"/>
                      </a:lnTo>
                      <a:lnTo>
                        <a:pt x="894" y="1107"/>
                      </a:lnTo>
                      <a:lnTo>
                        <a:pt x="910" y="1107"/>
                      </a:lnTo>
                      <a:lnTo>
                        <a:pt x="925" y="1107"/>
                      </a:lnTo>
                      <a:lnTo>
                        <a:pt x="925" y="1107"/>
                      </a:lnTo>
                      <a:lnTo>
                        <a:pt x="948" y="1103"/>
                      </a:lnTo>
                      <a:lnTo>
                        <a:pt x="948" y="1103"/>
                      </a:lnTo>
                      <a:lnTo>
                        <a:pt x="957" y="1042"/>
                      </a:lnTo>
                      <a:lnTo>
                        <a:pt x="966" y="981"/>
                      </a:lnTo>
                      <a:lnTo>
                        <a:pt x="972" y="916"/>
                      </a:lnTo>
                      <a:lnTo>
                        <a:pt x="979" y="853"/>
                      </a:lnTo>
                      <a:lnTo>
                        <a:pt x="984" y="786"/>
                      </a:lnTo>
                      <a:lnTo>
                        <a:pt x="988" y="718"/>
                      </a:lnTo>
                      <a:lnTo>
                        <a:pt x="990" y="649"/>
                      </a:lnTo>
                      <a:lnTo>
                        <a:pt x="990" y="579"/>
                      </a:lnTo>
                      <a:lnTo>
                        <a:pt x="990" y="579"/>
                      </a:lnTo>
                      <a:lnTo>
                        <a:pt x="990" y="534"/>
                      </a:lnTo>
                      <a:lnTo>
                        <a:pt x="986" y="494"/>
                      </a:lnTo>
                      <a:lnTo>
                        <a:pt x="979" y="451"/>
                      </a:lnTo>
                      <a:lnTo>
                        <a:pt x="970" y="411"/>
                      </a:lnTo>
                      <a:lnTo>
                        <a:pt x="961" y="372"/>
                      </a:lnTo>
                      <a:lnTo>
                        <a:pt x="948" y="334"/>
                      </a:lnTo>
                      <a:lnTo>
                        <a:pt x="934" y="298"/>
                      </a:lnTo>
                      <a:lnTo>
                        <a:pt x="916" y="265"/>
                      </a:lnTo>
                      <a:lnTo>
                        <a:pt x="898" y="229"/>
                      </a:lnTo>
                      <a:lnTo>
                        <a:pt x="878" y="197"/>
                      </a:lnTo>
                      <a:lnTo>
                        <a:pt x="856" y="166"/>
                      </a:lnTo>
                      <a:lnTo>
                        <a:pt x="833" y="137"/>
                      </a:lnTo>
                      <a:lnTo>
                        <a:pt x="806" y="107"/>
                      </a:lnTo>
                      <a:lnTo>
                        <a:pt x="782" y="80"/>
                      </a:lnTo>
                      <a:lnTo>
                        <a:pt x="752" y="53"/>
                      </a:lnTo>
                      <a:lnTo>
                        <a:pt x="723" y="29"/>
                      </a:lnTo>
                      <a:lnTo>
                        <a:pt x="723" y="29"/>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5"/>
                <p:cNvSpPr>
                  <a:spLocks/>
                </p:cNvSpPr>
                <p:nvPr/>
              </p:nvSpPr>
              <p:spPr bwMode="auto">
                <a:xfrm>
                  <a:off x="4090988" y="4452938"/>
                  <a:ext cx="1617663" cy="1698625"/>
                </a:xfrm>
                <a:custGeom>
                  <a:avLst/>
                  <a:gdLst>
                    <a:gd name="T0" fmla="*/ 552 w 1019"/>
                    <a:gd name="T1" fmla="*/ 223 h 1070"/>
                    <a:gd name="T2" fmla="*/ 536 w 1019"/>
                    <a:gd name="T3" fmla="*/ 223 h 1070"/>
                    <a:gd name="T4" fmla="*/ 512 w 1019"/>
                    <a:gd name="T5" fmla="*/ 218 h 1070"/>
                    <a:gd name="T6" fmla="*/ 478 w 1019"/>
                    <a:gd name="T7" fmla="*/ 196 h 1070"/>
                    <a:gd name="T8" fmla="*/ 474 w 1019"/>
                    <a:gd name="T9" fmla="*/ 171 h 1070"/>
                    <a:gd name="T10" fmla="*/ 483 w 1019"/>
                    <a:gd name="T11" fmla="*/ 151 h 1070"/>
                    <a:gd name="T12" fmla="*/ 485 w 1019"/>
                    <a:gd name="T13" fmla="*/ 144 h 1070"/>
                    <a:gd name="T14" fmla="*/ 498 w 1019"/>
                    <a:gd name="T15" fmla="*/ 104 h 1070"/>
                    <a:gd name="T16" fmla="*/ 501 w 1019"/>
                    <a:gd name="T17" fmla="*/ 65 h 1070"/>
                    <a:gd name="T18" fmla="*/ 496 w 1019"/>
                    <a:gd name="T19" fmla="*/ 52 h 1070"/>
                    <a:gd name="T20" fmla="*/ 478 w 1019"/>
                    <a:gd name="T21" fmla="*/ 25 h 1070"/>
                    <a:gd name="T22" fmla="*/ 420 w 1019"/>
                    <a:gd name="T23" fmla="*/ 2 h 1070"/>
                    <a:gd name="T24" fmla="*/ 343 w 1019"/>
                    <a:gd name="T25" fmla="*/ 5 h 1070"/>
                    <a:gd name="T26" fmla="*/ 283 w 1019"/>
                    <a:gd name="T27" fmla="*/ 18 h 1070"/>
                    <a:gd name="T28" fmla="*/ 220 w 1019"/>
                    <a:gd name="T29" fmla="*/ 61 h 1070"/>
                    <a:gd name="T30" fmla="*/ 211 w 1019"/>
                    <a:gd name="T31" fmla="*/ 99 h 1070"/>
                    <a:gd name="T32" fmla="*/ 224 w 1019"/>
                    <a:gd name="T33" fmla="*/ 148 h 1070"/>
                    <a:gd name="T34" fmla="*/ 260 w 1019"/>
                    <a:gd name="T35" fmla="*/ 193 h 1070"/>
                    <a:gd name="T36" fmla="*/ 265 w 1019"/>
                    <a:gd name="T37" fmla="*/ 227 h 1070"/>
                    <a:gd name="T38" fmla="*/ 229 w 1019"/>
                    <a:gd name="T39" fmla="*/ 263 h 1070"/>
                    <a:gd name="T40" fmla="*/ 202 w 1019"/>
                    <a:gd name="T41" fmla="*/ 270 h 1070"/>
                    <a:gd name="T42" fmla="*/ 110 w 1019"/>
                    <a:gd name="T43" fmla="*/ 277 h 1070"/>
                    <a:gd name="T44" fmla="*/ 18 w 1019"/>
                    <a:gd name="T45" fmla="*/ 328 h 1070"/>
                    <a:gd name="T46" fmla="*/ 101 w 1019"/>
                    <a:gd name="T47" fmla="*/ 526 h 1070"/>
                    <a:gd name="T48" fmla="*/ 197 w 1019"/>
                    <a:gd name="T49" fmla="*/ 694 h 1070"/>
                    <a:gd name="T50" fmla="*/ 305 w 1019"/>
                    <a:gd name="T51" fmla="*/ 834 h 1070"/>
                    <a:gd name="T52" fmla="*/ 422 w 1019"/>
                    <a:gd name="T53" fmla="*/ 941 h 1070"/>
                    <a:gd name="T54" fmla="*/ 543 w 1019"/>
                    <a:gd name="T55" fmla="*/ 1018 h 1070"/>
                    <a:gd name="T56" fmla="*/ 669 w 1019"/>
                    <a:gd name="T57" fmla="*/ 1061 h 1070"/>
                    <a:gd name="T58" fmla="*/ 795 w 1019"/>
                    <a:gd name="T59" fmla="*/ 1067 h 1070"/>
                    <a:gd name="T60" fmla="*/ 889 w 1019"/>
                    <a:gd name="T61" fmla="*/ 1052 h 1070"/>
                    <a:gd name="T62" fmla="*/ 1015 w 1019"/>
                    <a:gd name="T63" fmla="*/ 971 h 1070"/>
                    <a:gd name="T64" fmla="*/ 1017 w 1019"/>
                    <a:gd name="T65" fmla="*/ 818 h 1070"/>
                    <a:gd name="T66" fmla="*/ 1001 w 1019"/>
                    <a:gd name="T67" fmla="*/ 744 h 1070"/>
                    <a:gd name="T68" fmla="*/ 963 w 1019"/>
                    <a:gd name="T69" fmla="*/ 710 h 1070"/>
                    <a:gd name="T70" fmla="*/ 932 w 1019"/>
                    <a:gd name="T71" fmla="*/ 719 h 1070"/>
                    <a:gd name="T72" fmla="*/ 887 w 1019"/>
                    <a:gd name="T73" fmla="*/ 753 h 1070"/>
                    <a:gd name="T74" fmla="*/ 833 w 1019"/>
                    <a:gd name="T75" fmla="*/ 766 h 1070"/>
                    <a:gd name="T76" fmla="*/ 781 w 1019"/>
                    <a:gd name="T77" fmla="*/ 737 h 1070"/>
                    <a:gd name="T78" fmla="*/ 745 w 1019"/>
                    <a:gd name="T79" fmla="*/ 631 h 1070"/>
                    <a:gd name="T80" fmla="*/ 745 w 1019"/>
                    <a:gd name="T81" fmla="*/ 544 h 1070"/>
                    <a:gd name="T82" fmla="*/ 781 w 1019"/>
                    <a:gd name="T83" fmla="*/ 485 h 1070"/>
                    <a:gd name="T84" fmla="*/ 837 w 1019"/>
                    <a:gd name="T85" fmla="*/ 476 h 1070"/>
                    <a:gd name="T86" fmla="*/ 894 w 1019"/>
                    <a:gd name="T87" fmla="*/ 494 h 1070"/>
                    <a:gd name="T88" fmla="*/ 927 w 1019"/>
                    <a:gd name="T89" fmla="*/ 503 h 1070"/>
                    <a:gd name="T90" fmla="*/ 961 w 1019"/>
                    <a:gd name="T91" fmla="*/ 467 h 1070"/>
                    <a:gd name="T92" fmla="*/ 963 w 1019"/>
                    <a:gd name="T93" fmla="*/ 425 h 1070"/>
                    <a:gd name="T94" fmla="*/ 961 w 1019"/>
                    <a:gd name="T95" fmla="*/ 398 h 1070"/>
                    <a:gd name="T96" fmla="*/ 956 w 1019"/>
                    <a:gd name="T97" fmla="*/ 375 h 1070"/>
                    <a:gd name="T98" fmla="*/ 950 w 1019"/>
                    <a:gd name="T99" fmla="*/ 346 h 1070"/>
                    <a:gd name="T100" fmla="*/ 941 w 1019"/>
                    <a:gd name="T101" fmla="*/ 315 h 1070"/>
                    <a:gd name="T102" fmla="*/ 932 w 1019"/>
                    <a:gd name="T103" fmla="*/ 279 h 1070"/>
                    <a:gd name="T104" fmla="*/ 918 w 1019"/>
                    <a:gd name="T105" fmla="*/ 241 h 1070"/>
                    <a:gd name="T106" fmla="*/ 903 w 1019"/>
                    <a:gd name="T107" fmla="*/ 202 h 1070"/>
                    <a:gd name="T108" fmla="*/ 882 w 1019"/>
                    <a:gd name="T109" fmla="*/ 160 h 1070"/>
                    <a:gd name="T110" fmla="*/ 860 w 1019"/>
                    <a:gd name="T111" fmla="*/ 117 h 1070"/>
                    <a:gd name="T112" fmla="*/ 748 w 1019"/>
                    <a:gd name="T113" fmla="*/ 171 h 1070"/>
                    <a:gd name="T114" fmla="*/ 604 w 1019"/>
                    <a:gd name="T115" fmla="*/ 21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9" h="1070">
                      <a:moveTo>
                        <a:pt x="552" y="223"/>
                      </a:moveTo>
                      <a:lnTo>
                        <a:pt x="552" y="223"/>
                      </a:lnTo>
                      <a:lnTo>
                        <a:pt x="552" y="223"/>
                      </a:lnTo>
                      <a:lnTo>
                        <a:pt x="552" y="223"/>
                      </a:lnTo>
                      <a:lnTo>
                        <a:pt x="536" y="223"/>
                      </a:lnTo>
                      <a:lnTo>
                        <a:pt x="536" y="223"/>
                      </a:lnTo>
                      <a:lnTo>
                        <a:pt x="536" y="223"/>
                      </a:lnTo>
                      <a:lnTo>
                        <a:pt x="536" y="223"/>
                      </a:lnTo>
                      <a:lnTo>
                        <a:pt x="534" y="223"/>
                      </a:lnTo>
                      <a:lnTo>
                        <a:pt x="534" y="223"/>
                      </a:lnTo>
                      <a:lnTo>
                        <a:pt x="523" y="220"/>
                      </a:lnTo>
                      <a:lnTo>
                        <a:pt x="512" y="218"/>
                      </a:lnTo>
                      <a:lnTo>
                        <a:pt x="501" y="214"/>
                      </a:lnTo>
                      <a:lnTo>
                        <a:pt x="492" y="209"/>
                      </a:lnTo>
                      <a:lnTo>
                        <a:pt x="485" y="202"/>
                      </a:lnTo>
                      <a:lnTo>
                        <a:pt x="478" y="196"/>
                      </a:lnTo>
                      <a:lnTo>
                        <a:pt x="474" y="187"/>
                      </a:lnTo>
                      <a:lnTo>
                        <a:pt x="474" y="175"/>
                      </a:lnTo>
                      <a:lnTo>
                        <a:pt x="474" y="175"/>
                      </a:lnTo>
                      <a:lnTo>
                        <a:pt x="474" y="171"/>
                      </a:lnTo>
                      <a:lnTo>
                        <a:pt x="474" y="171"/>
                      </a:lnTo>
                      <a:lnTo>
                        <a:pt x="476" y="160"/>
                      </a:lnTo>
                      <a:lnTo>
                        <a:pt x="483" y="151"/>
                      </a:lnTo>
                      <a:lnTo>
                        <a:pt x="483" y="151"/>
                      </a:lnTo>
                      <a:lnTo>
                        <a:pt x="485" y="144"/>
                      </a:lnTo>
                      <a:lnTo>
                        <a:pt x="485" y="144"/>
                      </a:lnTo>
                      <a:lnTo>
                        <a:pt x="485" y="144"/>
                      </a:lnTo>
                      <a:lnTo>
                        <a:pt x="485" y="144"/>
                      </a:lnTo>
                      <a:lnTo>
                        <a:pt x="489" y="137"/>
                      </a:lnTo>
                      <a:lnTo>
                        <a:pt x="489" y="137"/>
                      </a:lnTo>
                      <a:lnTo>
                        <a:pt x="494" y="122"/>
                      </a:lnTo>
                      <a:lnTo>
                        <a:pt x="498" y="104"/>
                      </a:lnTo>
                      <a:lnTo>
                        <a:pt x="501" y="86"/>
                      </a:lnTo>
                      <a:lnTo>
                        <a:pt x="501" y="65"/>
                      </a:lnTo>
                      <a:lnTo>
                        <a:pt x="501" y="65"/>
                      </a:lnTo>
                      <a:lnTo>
                        <a:pt x="501" y="65"/>
                      </a:lnTo>
                      <a:lnTo>
                        <a:pt x="501" y="65"/>
                      </a:lnTo>
                      <a:lnTo>
                        <a:pt x="498" y="59"/>
                      </a:lnTo>
                      <a:lnTo>
                        <a:pt x="498" y="59"/>
                      </a:lnTo>
                      <a:lnTo>
                        <a:pt x="496" y="52"/>
                      </a:lnTo>
                      <a:lnTo>
                        <a:pt x="496" y="52"/>
                      </a:lnTo>
                      <a:lnTo>
                        <a:pt x="492" y="43"/>
                      </a:lnTo>
                      <a:lnTo>
                        <a:pt x="485" y="32"/>
                      </a:lnTo>
                      <a:lnTo>
                        <a:pt x="478" y="25"/>
                      </a:lnTo>
                      <a:lnTo>
                        <a:pt x="467" y="16"/>
                      </a:lnTo>
                      <a:lnTo>
                        <a:pt x="453" y="9"/>
                      </a:lnTo>
                      <a:lnTo>
                        <a:pt x="438" y="5"/>
                      </a:lnTo>
                      <a:lnTo>
                        <a:pt x="420" y="2"/>
                      </a:lnTo>
                      <a:lnTo>
                        <a:pt x="397" y="0"/>
                      </a:lnTo>
                      <a:lnTo>
                        <a:pt x="397" y="0"/>
                      </a:lnTo>
                      <a:lnTo>
                        <a:pt x="373" y="2"/>
                      </a:lnTo>
                      <a:lnTo>
                        <a:pt x="343" y="5"/>
                      </a:lnTo>
                      <a:lnTo>
                        <a:pt x="343" y="5"/>
                      </a:lnTo>
                      <a:lnTo>
                        <a:pt x="310" y="11"/>
                      </a:lnTo>
                      <a:lnTo>
                        <a:pt x="310" y="11"/>
                      </a:lnTo>
                      <a:lnTo>
                        <a:pt x="283" y="18"/>
                      </a:lnTo>
                      <a:lnTo>
                        <a:pt x="260" y="27"/>
                      </a:lnTo>
                      <a:lnTo>
                        <a:pt x="245" y="36"/>
                      </a:lnTo>
                      <a:lnTo>
                        <a:pt x="231" y="47"/>
                      </a:lnTo>
                      <a:lnTo>
                        <a:pt x="220" y="61"/>
                      </a:lnTo>
                      <a:lnTo>
                        <a:pt x="213" y="72"/>
                      </a:lnTo>
                      <a:lnTo>
                        <a:pt x="211" y="86"/>
                      </a:lnTo>
                      <a:lnTo>
                        <a:pt x="211" y="99"/>
                      </a:lnTo>
                      <a:lnTo>
                        <a:pt x="211" y="99"/>
                      </a:lnTo>
                      <a:lnTo>
                        <a:pt x="211" y="110"/>
                      </a:lnTo>
                      <a:lnTo>
                        <a:pt x="215" y="124"/>
                      </a:lnTo>
                      <a:lnTo>
                        <a:pt x="220" y="135"/>
                      </a:lnTo>
                      <a:lnTo>
                        <a:pt x="224" y="148"/>
                      </a:lnTo>
                      <a:lnTo>
                        <a:pt x="238" y="166"/>
                      </a:lnTo>
                      <a:lnTo>
                        <a:pt x="251" y="182"/>
                      </a:lnTo>
                      <a:lnTo>
                        <a:pt x="251" y="182"/>
                      </a:lnTo>
                      <a:lnTo>
                        <a:pt x="260" y="193"/>
                      </a:lnTo>
                      <a:lnTo>
                        <a:pt x="267" y="205"/>
                      </a:lnTo>
                      <a:lnTo>
                        <a:pt x="267" y="216"/>
                      </a:lnTo>
                      <a:lnTo>
                        <a:pt x="265" y="227"/>
                      </a:lnTo>
                      <a:lnTo>
                        <a:pt x="265" y="227"/>
                      </a:lnTo>
                      <a:lnTo>
                        <a:pt x="262" y="234"/>
                      </a:lnTo>
                      <a:lnTo>
                        <a:pt x="258" y="241"/>
                      </a:lnTo>
                      <a:lnTo>
                        <a:pt x="245" y="252"/>
                      </a:lnTo>
                      <a:lnTo>
                        <a:pt x="229" y="263"/>
                      </a:lnTo>
                      <a:lnTo>
                        <a:pt x="211" y="268"/>
                      </a:lnTo>
                      <a:lnTo>
                        <a:pt x="211" y="268"/>
                      </a:lnTo>
                      <a:lnTo>
                        <a:pt x="202" y="270"/>
                      </a:lnTo>
                      <a:lnTo>
                        <a:pt x="202" y="270"/>
                      </a:lnTo>
                      <a:lnTo>
                        <a:pt x="191" y="272"/>
                      </a:lnTo>
                      <a:lnTo>
                        <a:pt x="191" y="272"/>
                      </a:lnTo>
                      <a:lnTo>
                        <a:pt x="155" y="274"/>
                      </a:lnTo>
                      <a:lnTo>
                        <a:pt x="110" y="277"/>
                      </a:lnTo>
                      <a:lnTo>
                        <a:pt x="58" y="277"/>
                      </a:lnTo>
                      <a:lnTo>
                        <a:pt x="0" y="274"/>
                      </a:lnTo>
                      <a:lnTo>
                        <a:pt x="0" y="274"/>
                      </a:lnTo>
                      <a:lnTo>
                        <a:pt x="18" y="328"/>
                      </a:lnTo>
                      <a:lnTo>
                        <a:pt x="38" y="380"/>
                      </a:lnTo>
                      <a:lnTo>
                        <a:pt x="58" y="429"/>
                      </a:lnTo>
                      <a:lnTo>
                        <a:pt x="78" y="479"/>
                      </a:lnTo>
                      <a:lnTo>
                        <a:pt x="101" y="526"/>
                      </a:lnTo>
                      <a:lnTo>
                        <a:pt x="123" y="571"/>
                      </a:lnTo>
                      <a:lnTo>
                        <a:pt x="148" y="614"/>
                      </a:lnTo>
                      <a:lnTo>
                        <a:pt x="173" y="656"/>
                      </a:lnTo>
                      <a:lnTo>
                        <a:pt x="197" y="694"/>
                      </a:lnTo>
                      <a:lnTo>
                        <a:pt x="222" y="733"/>
                      </a:lnTo>
                      <a:lnTo>
                        <a:pt x="249" y="769"/>
                      </a:lnTo>
                      <a:lnTo>
                        <a:pt x="276" y="802"/>
                      </a:lnTo>
                      <a:lnTo>
                        <a:pt x="305" y="834"/>
                      </a:lnTo>
                      <a:lnTo>
                        <a:pt x="334" y="865"/>
                      </a:lnTo>
                      <a:lnTo>
                        <a:pt x="361" y="892"/>
                      </a:lnTo>
                      <a:lnTo>
                        <a:pt x="391" y="919"/>
                      </a:lnTo>
                      <a:lnTo>
                        <a:pt x="422" y="941"/>
                      </a:lnTo>
                      <a:lnTo>
                        <a:pt x="451" y="964"/>
                      </a:lnTo>
                      <a:lnTo>
                        <a:pt x="483" y="984"/>
                      </a:lnTo>
                      <a:lnTo>
                        <a:pt x="512" y="1002"/>
                      </a:lnTo>
                      <a:lnTo>
                        <a:pt x="543" y="1018"/>
                      </a:lnTo>
                      <a:lnTo>
                        <a:pt x="575" y="1031"/>
                      </a:lnTo>
                      <a:lnTo>
                        <a:pt x="606" y="1043"/>
                      </a:lnTo>
                      <a:lnTo>
                        <a:pt x="638" y="1054"/>
                      </a:lnTo>
                      <a:lnTo>
                        <a:pt x="669" y="1061"/>
                      </a:lnTo>
                      <a:lnTo>
                        <a:pt x="700" y="1065"/>
                      </a:lnTo>
                      <a:lnTo>
                        <a:pt x="732" y="1070"/>
                      </a:lnTo>
                      <a:lnTo>
                        <a:pt x="763" y="1070"/>
                      </a:lnTo>
                      <a:lnTo>
                        <a:pt x="795" y="1067"/>
                      </a:lnTo>
                      <a:lnTo>
                        <a:pt x="826" y="1065"/>
                      </a:lnTo>
                      <a:lnTo>
                        <a:pt x="858" y="1058"/>
                      </a:lnTo>
                      <a:lnTo>
                        <a:pt x="889" y="1052"/>
                      </a:lnTo>
                      <a:lnTo>
                        <a:pt x="889" y="1052"/>
                      </a:lnTo>
                      <a:lnTo>
                        <a:pt x="954" y="1029"/>
                      </a:lnTo>
                      <a:lnTo>
                        <a:pt x="1010" y="1009"/>
                      </a:lnTo>
                      <a:lnTo>
                        <a:pt x="1010" y="1009"/>
                      </a:lnTo>
                      <a:lnTo>
                        <a:pt x="1015" y="971"/>
                      </a:lnTo>
                      <a:lnTo>
                        <a:pt x="1017" y="935"/>
                      </a:lnTo>
                      <a:lnTo>
                        <a:pt x="1019" y="901"/>
                      </a:lnTo>
                      <a:lnTo>
                        <a:pt x="1019" y="872"/>
                      </a:lnTo>
                      <a:lnTo>
                        <a:pt x="1017" y="818"/>
                      </a:lnTo>
                      <a:lnTo>
                        <a:pt x="1010" y="775"/>
                      </a:lnTo>
                      <a:lnTo>
                        <a:pt x="1010" y="775"/>
                      </a:lnTo>
                      <a:lnTo>
                        <a:pt x="1008" y="760"/>
                      </a:lnTo>
                      <a:lnTo>
                        <a:pt x="1001" y="744"/>
                      </a:lnTo>
                      <a:lnTo>
                        <a:pt x="992" y="728"/>
                      </a:lnTo>
                      <a:lnTo>
                        <a:pt x="981" y="717"/>
                      </a:lnTo>
                      <a:lnTo>
                        <a:pt x="970" y="710"/>
                      </a:lnTo>
                      <a:lnTo>
                        <a:pt x="963" y="710"/>
                      </a:lnTo>
                      <a:lnTo>
                        <a:pt x="954" y="708"/>
                      </a:lnTo>
                      <a:lnTo>
                        <a:pt x="947" y="710"/>
                      </a:lnTo>
                      <a:lnTo>
                        <a:pt x="941" y="715"/>
                      </a:lnTo>
                      <a:lnTo>
                        <a:pt x="932" y="719"/>
                      </a:lnTo>
                      <a:lnTo>
                        <a:pt x="925" y="726"/>
                      </a:lnTo>
                      <a:lnTo>
                        <a:pt x="925" y="726"/>
                      </a:lnTo>
                      <a:lnTo>
                        <a:pt x="909" y="739"/>
                      </a:lnTo>
                      <a:lnTo>
                        <a:pt x="887" y="753"/>
                      </a:lnTo>
                      <a:lnTo>
                        <a:pt x="876" y="760"/>
                      </a:lnTo>
                      <a:lnTo>
                        <a:pt x="862" y="764"/>
                      </a:lnTo>
                      <a:lnTo>
                        <a:pt x="849" y="766"/>
                      </a:lnTo>
                      <a:lnTo>
                        <a:pt x="833" y="766"/>
                      </a:lnTo>
                      <a:lnTo>
                        <a:pt x="819" y="764"/>
                      </a:lnTo>
                      <a:lnTo>
                        <a:pt x="806" y="760"/>
                      </a:lnTo>
                      <a:lnTo>
                        <a:pt x="793" y="751"/>
                      </a:lnTo>
                      <a:lnTo>
                        <a:pt x="781" y="737"/>
                      </a:lnTo>
                      <a:lnTo>
                        <a:pt x="770" y="719"/>
                      </a:lnTo>
                      <a:lnTo>
                        <a:pt x="761" y="694"/>
                      </a:lnTo>
                      <a:lnTo>
                        <a:pt x="752" y="667"/>
                      </a:lnTo>
                      <a:lnTo>
                        <a:pt x="745" y="631"/>
                      </a:lnTo>
                      <a:lnTo>
                        <a:pt x="745" y="631"/>
                      </a:lnTo>
                      <a:lnTo>
                        <a:pt x="743" y="598"/>
                      </a:lnTo>
                      <a:lnTo>
                        <a:pt x="743" y="569"/>
                      </a:lnTo>
                      <a:lnTo>
                        <a:pt x="745" y="544"/>
                      </a:lnTo>
                      <a:lnTo>
                        <a:pt x="752" y="524"/>
                      </a:lnTo>
                      <a:lnTo>
                        <a:pt x="761" y="506"/>
                      </a:lnTo>
                      <a:lnTo>
                        <a:pt x="770" y="494"/>
                      </a:lnTo>
                      <a:lnTo>
                        <a:pt x="781" y="485"/>
                      </a:lnTo>
                      <a:lnTo>
                        <a:pt x="795" y="479"/>
                      </a:lnTo>
                      <a:lnTo>
                        <a:pt x="808" y="476"/>
                      </a:lnTo>
                      <a:lnTo>
                        <a:pt x="822" y="474"/>
                      </a:lnTo>
                      <a:lnTo>
                        <a:pt x="837" y="476"/>
                      </a:lnTo>
                      <a:lnTo>
                        <a:pt x="851" y="476"/>
                      </a:lnTo>
                      <a:lnTo>
                        <a:pt x="876" y="485"/>
                      </a:lnTo>
                      <a:lnTo>
                        <a:pt x="894" y="494"/>
                      </a:lnTo>
                      <a:lnTo>
                        <a:pt x="894" y="494"/>
                      </a:lnTo>
                      <a:lnTo>
                        <a:pt x="903" y="499"/>
                      </a:lnTo>
                      <a:lnTo>
                        <a:pt x="914" y="501"/>
                      </a:lnTo>
                      <a:lnTo>
                        <a:pt x="914" y="501"/>
                      </a:lnTo>
                      <a:lnTo>
                        <a:pt x="927" y="503"/>
                      </a:lnTo>
                      <a:lnTo>
                        <a:pt x="938" y="499"/>
                      </a:lnTo>
                      <a:lnTo>
                        <a:pt x="947" y="490"/>
                      </a:lnTo>
                      <a:lnTo>
                        <a:pt x="954" y="481"/>
                      </a:lnTo>
                      <a:lnTo>
                        <a:pt x="961" y="467"/>
                      </a:lnTo>
                      <a:lnTo>
                        <a:pt x="963" y="454"/>
                      </a:lnTo>
                      <a:lnTo>
                        <a:pt x="965" y="438"/>
                      </a:lnTo>
                      <a:lnTo>
                        <a:pt x="963" y="425"/>
                      </a:lnTo>
                      <a:lnTo>
                        <a:pt x="963" y="425"/>
                      </a:lnTo>
                      <a:lnTo>
                        <a:pt x="963" y="411"/>
                      </a:lnTo>
                      <a:lnTo>
                        <a:pt x="963" y="411"/>
                      </a:lnTo>
                      <a:lnTo>
                        <a:pt x="961" y="398"/>
                      </a:lnTo>
                      <a:lnTo>
                        <a:pt x="961" y="398"/>
                      </a:lnTo>
                      <a:lnTo>
                        <a:pt x="959" y="391"/>
                      </a:lnTo>
                      <a:lnTo>
                        <a:pt x="959" y="391"/>
                      </a:lnTo>
                      <a:lnTo>
                        <a:pt x="956" y="375"/>
                      </a:lnTo>
                      <a:lnTo>
                        <a:pt x="956" y="375"/>
                      </a:lnTo>
                      <a:lnTo>
                        <a:pt x="956" y="373"/>
                      </a:lnTo>
                      <a:lnTo>
                        <a:pt x="956" y="373"/>
                      </a:lnTo>
                      <a:lnTo>
                        <a:pt x="950" y="346"/>
                      </a:lnTo>
                      <a:lnTo>
                        <a:pt x="950" y="346"/>
                      </a:lnTo>
                      <a:lnTo>
                        <a:pt x="950" y="344"/>
                      </a:lnTo>
                      <a:lnTo>
                        <a:pt x="950" y="344"/>
                      </a:lnTo>
                      <a:lnTo>
                        <a:pt x="941" y="315"/>
                      </a:lnTo>
                      <a:lnTo>
                        <a:pt x="941" y="315"/>
                      </a:lnTo>
                      <a:lnTo>
                        <a:pt x="941" y="310"/>
                      </a:lnTo>
                      <a:lnTo>
                        <a:pt x="941" y="310"/>
                      </a:lnTo>
                      <a:lnTo>
                        <a:pt x="932" y="279"/>
                      </a:lnTo>
                      <a:lnTo>
                        <a:pt x="932" y="279"/>
                      </a:lnTo>
                      <a:lnTo>
                        <a:pt x="929" y="274"/>
                      </a:lnTo>
                      <a:lnTo>
                        <a:pt x="929" y="274"/>
                      </a:lnTo>
                      <a:lnTo>
                        <a:pt x="918" y="241"/>
                      </a:lnTo>
                      <a:lnTo>
                        <a:pt x="918" y="241"/>
                      </a:lnTo>
                      <a:lnTo>
                        <a:pt x="916" y="236"/>
                      </a:lnTo>
                      <a:lnTo>
                        <a:pt x="916" y="236"/>
                      </a:lnTo>
                      <a:lnTo>
                        <a:pt x="903" y="202"/>
                      </a:lnTo>
                      <a:lnTo>
                        <a:pt x="903" y="202"/>
                      </a:lnTo>
                      <a:lnTo>
                        <a:pt x="900" y="198"/>
                      </a:lnTo>
                      <a:lnTo>
                        <a:pt x="900" y="198"/>
                      </a:lnTo>
                      <a:lnTo>
                        <a:pt x="882" y="160"/>
                      </a:lnTo>
                      <a:lnTo>
                        <a:pt x="882" y="160"/>
                      </a:lnTo>
                      <a:lnTo>
                        <a:pt x="880" y="157"/>
                      </a:lnTo>
                      <a:lnTo>
                        <a:pt x="880" y="157"/>
                      </a:lnTo>
                      <a:lnTo>
                        <a:pt x="860" y="117"/>
                      </a:lnTo>
                      <a:lnTo>
                        <a:pt x="860" y="117"/>
                      </a:lnTo>
                      <a:lnTo>
                        <a:pt x="835" y="131"/>
                      </a:lnTo>
                      <a:lnTo>
                        <a:pt x="835" y="131"/>
                      </a:lnTo>
                      <a:lnTo>
                        <a:pt x="790" y="153"/>
                      </a:lnTo>
                      <a:lnTo>
                        <a:pt x="748" y="171"/>
                      </a:lnTo>
                      <a:lnTo>
                        <a:pt x="707" y="187"/>
                      </a:lnTo>
                      <a:lnTo>
                        <a:pt x="669" y="198"/>
                      </a:lnTo>
                      <a:lnTo>
                        <a:pt x="635" y="207"/>
                      </a:lnTo>
                      <a:lnTo>
                        <a:pt x="604" y="214"/>
                      </a:lnTo>
                      <a:lnTo>
                        <a:pt x="552" y="223"/>
                      </a:lnTo>
                      <a:lnTo>
                        <a:pt x="552" y="223"/>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6" name="Group 75"/>
                <p:cNvGrpSpPr/>
                <p:nvPr/>
              </p:nvGrpSpPr>
              <p:grpSpPr>
                <a:xfrm>
                  <a:off x="3959226" y="2384426"/>
                  <a:ext cx="2805113" cy="1092200"/>
                  <a:chOff x="3959226" y="2384426"/>
                  <a:chExt cx="2805113" cy="1092200"/>
                </a:xfrm>
              </p:grpSpPr>
              <p:sp>
                <p:nvSpPr>
                  <p:cNvPr id="72" name="Freeform 41"/>
                  <p:cNvSpPr>
                    <a:spLocks/>
                  </p:cNvSpPr>
                  <p:nvPr/>
                </p:nvSpPr>
                <p:spPr bwMode="auto">
                  <a:xfrm>
                    <a:off x="3959226" y="2384426"/>
                    <a:ext cx="2074863" cy="1092200"/>
                  </a:xfrm>
                  <a:custGeom>
                    <a:avLst/>
                    <a:gdLst>
                      <a:gd name="T0" fmla="*/ 1307 w 1307"/>
                      <a:gd name="T1" fmla="*/ 189 h 688"/>
                      <a:gd name="T2" fmla="*/ 1226 w 1307"/>
                      <a:gd name="T3" fmla="*/ 131 h 688"/>
                      <a:gd name="T4" fmla="*/ 1096 w 1307"/>
                      <a:gd name="T5" fmla="*/ 63 h 688"/>
                      <a:gd name="T6" fmla="*/ 956 w 1307"/>
                      <a:gd name="T7" fmla="*/ 21 h 688"/>
                      <a:gd name="T8" fmla="*/ 813 w 1307"/>
                      <a:gd name="T9" fmla="*/ 3 h 688"/>
                      <a:gd name="T10" fmla="*/ 667 w 1307"/>
                      <a:gd name="T11" fmla="*/ 7 h 688"/>
                      <a:gd name="T12" fmla="*/ 572 w 1307"/>
                      <a:gd name="T13" fmla="*/ 23 h 688"/>
                      <a:gd name="T14" fmla="*/ 431 w 1307"/>
                      <a:gd name="T15" fmla="*/ 65 h 688"/>
                      <a:gd name="T16" fmla="*/ 301 w 1307"/>
                      <a:gd name="T17" fmla="*/ 133 h 688"/>
                      <a:gd name="T18" fmla="*/ 186 w 1307"/>
                      <a:gd name="T19" fmla="*/ 218 h 688"/>
                      <a:gd name="T20" fmla="*/ 89 w 1307"/>
                      <a:gd name="T21" fmla="*/ 326 h 688"/>
                      <a:gd name="T22" fmla="*/ 18 w 1307"/>
                      <a:gd name="T23" fmla="*/ 452 h 688"/>
                      <a:gd name="T24" fmla="*/ 40 w 1307"/>
                      <a:gd name="T25" fmla="*/ 486 h 688"/>
                      <a:gd name="T26" fmla="*/ 134 w 1307"/>
                      <a:gd name="T27" fmla="*/ 468 h 688"/>
                      <a:gd name="T28" fmla="*/ 170 w 1307"/>
                      <a:gd name="T29" fmla="*/ 470 h 688"/>
                      <a:gd name="T30" fmla="*/ 200 w 1307"/>
                      <a:gd name="T31" fmla="*/ 483 h 688"/>
                      <a:gd name="T32" fmla="*/ 211 w 1307"/>
                      <a:gd name="T33" fmla="*/ 499 h 688"/>
                      <a:gd name="T34" fmla="*/ 211 w 1307"/>
                      <a:gd name="T35" fmla="*/ 528 h 688"/>
                      <a:gd name="T36" fmla="*/ 195 w 1307"/>
                      <a:gd name="T37" fmla="*/ 557 h 688"/>
                      <a:gd name="T38" fmla="*/ 186 w 1307"/>
                      <a:gd name="T39" fmla="*/ 611 h 688"/>
                      <a:gd name="T40" fmla="*/ 191 w 1307"/>
                      <a:gd name="T41" fmla="*/ 638 h 688"/>
                      <a:gd name="T42" fmla="*/ 217 w 1307"/>
                      <a:gd name="T43" fmla="*/ 672 h 688"/>
                      <a:gd name="T44" fmla="*/ 278 w 1307"/>
                      <a:gd name="T45" fmla="*/ 688 h 688"/>
                      <a:gd name="T46" fmla="*/ 343 w 1307"/>
                      <a:gd name="T47" fmla="*/ 685 h 688"/>
                      <a:gd name="T48" fmla="*/ 406 w 1307"/>
                      <a:gd name="T49" fmla="*/ 670 h 688"/>
                      <a:gd name="T50" fmla="*/ 449 w 1307"/>
                      <a:gd name="T51" fmla="*/ 650 h 688"/>
                      <a:gd name="T52" fmla="*/ 471 w 1307"/>
                      <a:gd name="T53" fmla="*/ 625 h 688"/>
                      <a:gd name="T54" fmla="*/ 478 w 1307"/>
                      <a:gd name="T55" fmla="*/ 596 h 688"/>
                      <a:gd name="T56" fmla="*/ 471 w 1307"/>
                      <a:gd name="T57" fmla="*/ 560 h 688"/>
                      <a:gd name="T58" fmla="*/ 447 w 1307"/>
                      <a:gd name="T59" fmla="*/ 519 h 688"/>
                      <a:gd name="T60" fmla="*/ 426 w 1307"/>
                      <a:gd name="T61" fmla="*/ 499 h 688"/>
                      <a:gd name="T62" fmla="*/ 420 w 1307"/>
                      <a:gd name="T63" fmla="*/ 474 h 688"/>
                      <a:gd name="T64" fmla="*/ 438 w 1307"/>
                      <a:gd name="T65" fmla="*/ 443 h 688"/>
                      <a:gd name="T66" fmla="*/ 471 w 1307"/>
                      <a:gd name="T67" fmla="*/ 423 h 688"/>
                      <a:gd name="T68" fmla="*/ 541 w 1307"/>
                      <a:gd name="T69" fmla="*/ 414 h 688"/>
                      <a:gd name="T70" fmla="*/ 660 w 1307"/>
                      <a:gd name="T71" fmla="*/ 416 h 688"/>
                      <a:gd name="T72" fmla="*/ 810 w 1307"/>
                      <a:gd name="T73" fmla="*/ 441 h 688"/>
                      <a:gd name="T74" fmla="*/ 911 w 1307"/>
                      <a:gd name="T75" fmla="*/ 461 h 688"/>
                      <a:gd name="T76" fmla="*/ 1044 w 1307"/>
                      <a:gd name="T77" fmla="*/ 465 h 688"/>
                      <a:gd name="T78" fmla="*/ 1134 w 1307"/>
                      <a:gd name="T79" fmla="*/ 459 h 688"/>
                      <a:gd name="T80" fmla="*/ 1172 w 1307"/>
                      <a:gd name="T81" fmla="*/ 443 h 688"/>
                      <a:gd name="T82" fmla="*/ 1197 w 1307"/>
                      <a:gd name="T83" fmla="*/ 416 h 688"/>
                      <a:gd name="T84" fmla="*/ 1199 w 1307"/>
                      <a:gd name="T85" fmla="*/ 393 h 688"/>
                      <a:gd name="T86" fmla="*/ 1188 w 1307"/>
                      <a:gd name="T87" fmla="*/ 375 h 688"/>
                      <a:gd name="T88" fmla="*/ 1183 w 1307"/>
                      <a:gd name="T89" fmla="*/ 371 h 688"/>
                      <a:gd name="T90" fmla="*/ 1179 w 1307"/>
                      <a:gd name="T91" fmla="*/ 366 h 688"/>
                      <a:gd name="T92" fmla="*/ 1156 w 1307"/>
                      <a:gd name="T93" fmla="*/ 335 h 688"/>
                      <a:gd name="T94" fmla="*/ 1149 w 1307"/>
                      <a:gd name="T95" fmla="*/ 317 h 688"/>
                      <a:gd name="T96" fmla="*/ 1147 w 1307"/>
                      <a:gd name="T97" fmla="*/ 315 h 688"/>
                      <a:gd name="T98" fmla="*/ 1145 w 1307"/>
                      <a:gd name="T99" fmla="*/ 270 h 688"/>
                      <a:gd name="T100" fmla="*/ 1156 w 1307"/>
                      <a:gd name="T101" fmla="*/ 243 h 688"/>
                      <a:gd name="T102" fmla="*/ 1185 w 1307"/>
                      <a:gd name="T103" fmla="*/ 220 h 688"/>
                      <a:gd name="T104" fmla="*/ 1233 w 1307"/>
                      <a:gd name="T105" fmla="*/ 200 h 688"/>
                      <a:gd name="T106" fmla="*/ 1278 w 1307"/>
                      <a:gd name="T107" fmla="*/ 193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688">
                        <a:moveTo>
                          <a:pt x="1278" y="193"/>
                        </a:moveTo>
                        <a:lnTo>
                          <a:pt x="1278" y="193"/>
                        </a:lnTo>
                        <a:lnTo>
                          <a:pt x="1307" y="189"/>
                        </a:lnTo>
                        <a:lnTo>
                          <a:pt x="1307" y="189"/>
                        </a:lnTo>
                        <a:lnTo>
                          <a:pt x="1269" y="158"/>
                        </a:lnTo>
                        <a:lnTo>
                          <a:pt x="1226" y="131"/>
                        </a:lnTo>
                        <a:lnTo>
                          <a:pt x="1183" y="104"/>
                        </a:lnTo>
                        <a:lnTo>
                          <a:pt x="1141" y="81"/>
                        </a:lnTo>
                        <a:lnTo>
                          <a:pt x="1096" y="63"/>
                        </a:lnTo>
                        <a:lnTo>
                          <a:pt x="1048" y="45"/>
                        </a:lnTo>
                        <a:lnTo>
                          <a:pt x="1004" y="32"/>
                        </a:lnTo>
                        <a:lnTo>
                          <a:pt x="956" y="21"/>
                        </a:lnTo>
                        <a:lnTo>
                          <a:pt x="909" y="12"/>
                        </a:lnTo>
                        <a:lnTo>
                          <a:pt x="860" y="5"/>
                        </a:lnTo>
                        <a:lnTo>
                          <a:pt x="813" y="3"/>
                        </a:lnTo>
                        <a:lnTo>
                          <a:pt x="763" y="0"/>
                        </a:lnTo>
                        <a:lnTo>
                          <a:pt x="716" y="3"/>
                        </a:lnTo>
                        <a:lnTo>
                          <a:pt x="667" y="7"/>
                        </a:lnTo>
                        <a:lnTo>
                          <a:pt x="619" y="14"/>
                        </a:lnTo>
                        <a:lnTo>
                          <a:pt x="572" y="23"/>
                        </a:lnTo>
                        <a:lnTo>
                          <a:pt x="572" y="23"/>
                        </a:lnTo>
                        <a:lnTo>
                          <a:pt x="525" y="34"/>
                        </a:lnTo>
                        <a:lnTo>
                          <a:pt x="478" y="50"/>
                        </a:lnTo>
                        <a:lnTo>
                          <a:pt x="431" y="65"/>
                        </a:lnTo>
                        <a:lnTo>
                          <a:pt x="386" y="86"/>
                        </a:lnTo>
                        <a:lnTo>
                          <a:pt x="343" y="108"/>
                        </a:lnTo>
                        <a:lnTo>
                          <a:pt x="301" y="133"/>
                        </a:lnTo>
                        <a:lnTo>
                          <a:pt x="260" y="160"/>
                        </a:lnTo>
                        <a:lnTo>
                          <a:pt x="222" y="187"/>
                        </a:lnTo>
                        <a:lnTo>
                          <a:pt x="186" y="218"/>
                        </a:lnTo>
                        <a:lnTo>
                          <a:pt x="152" y="252"/>
                        </a:lnTo>
                        <a:lnTo>
                          <a:pt x="121" y="288"/>
                        </a:lnTo>
                        <a:lnTo>
                          <a:pt x="89" y="326"/>
                        </a:lnTo>
                        <a:lnTo>
                          <a:pt x="63" y="366"/>
                        </a:lnTo>
                        <a:lnTo>
                          <a:pt x="40" y="407"/>
                        </a:lnTo>
                        <a:lnTo>
                          <a:pt x="18" y="452"/>
                        </a:lnTo>
                        <a:lnTo>
                          <a:pt x="0" y="497"/>
                        </a:lnTo>
                        <a:lnTo>
                          <a:pt x="0" y="497"/>
                        </a:lnTo>
                        <a:lnTo>
                          <a:pt x="40" y="486"/>
                        </a:lnTo>
                        <a:lnTo>
                          <a:pt x="78" y="479"/>
                        </a:lnTo>
                        <a:lnTo>
                          <a:pt x="134" y="468"/>
                        </a:lnTo>
                        <a:lnTo>
                          <a:pt x="134" y="468"/>
                        </a:lnTo>
                        <a:lnTo>
                          <a:pt x="146" y="468"/>
                        </a:lnTo>
                        <a:lnTo>
                          <a:pt x="157" y="468"/>
                        </a:lnTo>
                        <a:lnTo>
                          <a:pt x="170" y="470"/>
                        </a:lnTo>
                        <a:lnTo>
                          <a:pt x="179" y="472"/>
                        </a:lnTo>
                        <a:lnTo>
                          <a:pt x="191" y="477"/>
                        </a:lnTo>
                        <a:lnTo>
                          <a:pt x="200" y="483"/>
                        </a:lnTo>
                        <a:lnTo>
                          <a:pt x="206" y="490"/>
                        </a:lnTo>
                        <a:lnTo>
                          <a:pt x="211" y="499"/>
                        </a:lnTo>
                        <a:lnTo>
                          <a:pt x="211" y="499"/>
                        </a:lnTo>
                        <a:lnTo>
                          <a:pt x="213" y="508"/>
                        </a:lnTo>
                        <a:lnTo>
                          <a:pt x="213" y="517"/>
                        </a:lnTo>
                        <a:lnTo>
                          <a:pt x="211" y="528"/>
                        </a:lnTo>
                        <a:lnTo>
                          <a:pt x="204" y="539"/>
                        </a:lnTo>
                        <a:lnTo>
                          <a:pt x="204" y="539"/>
                        </a:lnTo>
                        <a:lnTo>
                          <a:pt x="195" y="557"/>
                        </a:lnTo>
                        <a:lnTo>
                          <a:pt x="188" y="582"/>
                        </a:lnTo>
                        <a:lnTo>
                          <a:pt x="186" y="596"/>
                        </a:lnTo>
                        <a:lnTo>
                          <a:pt x="186" y="611"/>
                        </a:lnTo>
                        <a:lnTo>
                          <a:pt x="186" y="625"/>
                        </a:lnTo>
                        <a:lnTo>
                          <a:pt x="191" y="638"/>
                        </a:lnTo>
                        <a:lnTo>
                          <a:pt x="191" y="638"/>
                        </a:lnTo>
                        <a:lnTo>
                          <a:pt x="197" y="650"/>
                        </a:lnTo>
                        <a:lnTo>
                          <a:pt x="206" y="661"/>
                        </a:lnTo>
                        <a:lnTo>
                          <a:pt x="217" y="672"/>
                        </a:lnTo>
                        <a:lnTo>
                          <a:pt x="233" y="679"/>
                        </a:lnTo>
                        <a:lnTo>
                          <a:pt x="253" y="685"/>
                        </a:lnTo>
                        <a:lnTo>
                          <a:pt x="278" y="688"/>
                        </a:lnTo>
                        <a:lnTo>
                          <a:pt x="307" y="688"/>
                        </a:lnTo>
                        <a:lnTo>
                          <a:pt x="343" y="685"/>
                        </a:lnTo>
                        <a:lnTo>
                          <a:pt x="343" y="685"/>
                        </a:lnTo>
                        <a:lnTo>
                          <a:pt x="368" y="681"/>
                        </a:lnTo>
                        <a:lnTo>
                          <a:pt x="388" y="676"/>
                        </a:lnTo>
                        <a:lnTo>
                          <a:pt x="406" y="670"/>
                        </a:lnTo>
                        <a:lnTo>
                          <a:pt x="424" y="665"/>
                        </a:lnTo>
                        <a:lnTo>
                          <a:pt x="438" y="656"/>
                        </a:lnTo>
                        <a:lnTo>
                          <a:pt x="449" y="650"/>
                        </a:lnTo>
                        <a:lnTo>
                          <a:pt x="458" y="641"/>
                        </a:lnTo>
                        <a:lnTo>
                          <a:pt x="465" y="632"/>
                        </a:lnTo>
                        <a:lnTo>
                          <a:pt x="471" y="625"/>
                        </a:lnTo>
                        <a:lnTo>
                          <a:pt x="474" y="614"/>
                        </a:lnTo>
                        <a:lnTo>
                          <a:pt x="476" y="605"/>
                        </a:lnTo>
                        <a:lnTo>
                          <a:pt x="478" y="596"/>
                        </a:lnTo>
                        <a:lnTo>
                          <a:pt x="476" y="578"/>
                        </a:lnTo>
                        <a:lnTo>
                          <a:pt x="471" y="560"/>
                        </a:lnTo>
                        <a:lnTo>
                          <a:pt x="471" y="560"/>
                        </a:lnTo>
                        <a:lnTo>
                          <a:pt x="462" y="544"/>
                        </a:lnTo>
                        <a:lnTo>
                          <a:pt x="456" y="530"/>
                        </a:lnTo>
                        <a:lnTo>
                          <a:pt x="447" y="519"/>
                        </a:lnTo>
                        <a:lnTo>
                          <a:pt x="438" y="510"/>
                        </a:lnTo>
                        <a:lnTo>
                          <a:pt x="438" y="510"/>
                        </a:lnTo>
                        <a:lnTo>
                          <a:pt x="426" y="499"/>
                        </a:lnTo>
                        <a:lnTo>
                          <a:pt x="422" y="488"/>
                        </a:lnTo>
                        <a:lnTo>
                          <a:pt x="422" y="488"/>
                        </a:lnTo>
                        <a:lnTo>
                          <a:pt x="420" y="474"/>
                        </a:lnTo>
                        <a:lnTo>
                          <a:pt x="422" y="463"/>
                        </a:lnTo>
                        <a:lnTo>
                          <a:pt x="429" y="452"/>
                        </a:lnTo>
                        <a:lnTo>
                          <a:pt x="438" y="443"/>
                        </a:lnTo>
                        <a:lnTo>
                          <a:pt x="447" y="434"/>
                        </a:lnTo>
                        <a:lnTo>
                          <a:pt x="460" y="427"/>
                        </a:lnTo>
                        <a:lnTo>
                          <a:pt x="471" y="423"/>
                        </a:lnTo>
                        <a:lnTo>
                          <a:pt x="485" y="420"/>
                        </a:lnTo>
                        <a:lnTo>
                          <a:pt x="485" y="420"/>
                        </a:lnTo>
                        <a:lnTo>
                          <a:pt x="541" y="414"/>
                        </a:lnTo>
                        <a:lnTo>
                          <a:pt x="577" y="414"/>
                        </a:lnTo>
                        <a:lnTo>
                          <a:pt x="615" y="414"/>
                        </a:lnTo>
                        <a:lnTo>
                          <a:pt x="660" y="416"/>
                        </a:lnTo>
                        <a:lnTo>
                          <a:pt x="707" y="420"/>
                        </a:lnTo>
                        <a:lnTo>
                          <a:pt x="756" y="429"/>
                        </a:lnTo>
                        <a:lnTo>
                          <a:pt x="810" y="441"/>
                        </a:lnTo>
                        <a:lnTo>
                          <a:pt x="810" y="441"/>
                        </a:lnTo>
                        <a:lnTo>
                          <a:pt x="862" y="452"/>
                        </a:lnTo>
                        <a:lnTo>
                          <a:pt x="911" y="461"/>
                        </a:lnTo>
                        <a:lnTo>
                          <a:pt x="959" y="465"/>
                        </a:lnTo>
                        <a:lnTo>
                          <a:pt x="1004" y="465"/>
                        </a:lnTo>
                        <a:lnTo>
                          <a:pt x="1044" y="465"/>
                        </a:lnTo>
                        <a:lnTo>
                          <a:pt x="1078" y="463"/>
                        </a:lnTo>
                        <a:lnTo>
                          <a:pt x="1134" y="459"/>
                        </a:lnTo>
                        <a:lnTo>
                          <a:pt x="1134" y="459"/>
                        </a:lnTo>
                        <a:lnTo>
                          <a:pt x="1147" y="454"/>
                        </a:lnTo>
                        <a:lnTo>
                          <a:pt x="1161" y="450"/>
                        </a:lnTo>
                        <a:lnTo>
                          <a:pt x="1172" y="443"/>
                        </a:lnTo>
                        <a:lnTo>
                          <a:pt x="1183" y="436"/>
                        </a:lnTo>
                        <a:lnTo>
                          <a:pt x="1192" y="427"/>
                        </a:lnTo>
                        <a:lnTo>
                          <a:pt x="1197" y="416"/>
                        </a:lnTo>
                        <a:lnTo>
                          <a:pt x="1201" y="405"/>
                        </a:lnTo>
                        <a:lnTo>
                          <a:pt x="1199" y="393"/>
                        </a:lnTo>
                        <a:lnTo>
                          <a:pt x="1199" y="393"/>
                        </a:lnTo>
                        <a:lnTo>
                          <a:pt x="1194" y="384"/>
                        </a:lnTo>
                        <a:lnTo>
                          <a:pt x="1194" y="384"/>
                        </a:lnTo>
                        <a:lnTo>
                          <a:pt x="1188" y="375"/>
                        </a:lnTo>
                        <a:lnTo>
                          <a:pt x="1188" y="375"/>
                        </a:lnTo>
                        <a:lnTo>
                          <a:pt x="1183" y="371"/>
                        </a:lnTo>
                        <a:lnTo>
                          <a:pt x="1183" y="371"/>
                        </a:lnTo>
                        <a:lnTo>
                          <a:pt x="1179" y="366"/>
                        </a:lnTo>
                        <a:lnTo>
                          <a:pt x="1179" y="366"/>
                        </a:lnTo>
                        <a:lnTo>
                          <a:pt x="1179" y="366"/>
                        </a:lnTo>
                        <a:lnTo>
                          <a:pt x="1179" y="366"/>
                        </a:lnTo>
                        <a:lnTo>
                          <a:pt x="1163" y="348"/>
                        </a:lnTo>
                        <a:lnTo>
                          <a:pt x="1156" y="335"/>
                        </a:lnTo>
                        <a:lnTo>
                          <a:pt x="1149" y="322"/>
                        </a:lnTo>
                        <a:lnTo>
                          <a:pt x="1149" y="322"/>
                        </a:lnTo>
                        <a:lnTo>
                          <a:pt x="1149" y="317"/>
                        </a:lnTo>
                        <a:lnTo>
                          <a:pt x="1149" y="317"/>
                        </a:lnTo>
                        <a:lnTo>
                          <a:pt x="1147" y="315"/>
                        </a:lnTo>
                        <a:lnTo>
                          <a:pt x="1147" y="315"/>
                        </a:lnTo>
                        <a:lnTo>
                          <a:pt x="1143" y="297"/>
                        </a:lnTo>
                        <a:lnTo>
                          <a:pt x="1143" y="279"/>
                        </a:lnTo>
                        <a:lnTo>
                          <a:pt x="1145" y="270"/>
                        </a:lnTo>
                        <a:lnTo>
                          <a:pt x="1147" y="261"/>
                        </a:lnTo>
                        <a:lnTo>
                          <a:pt x="1152" y="252"/>
                        </a:lnTo>
                        <a:lnTo>
                          <a:pt x="1156" y="243"/>
                        </a:lnTo>
                        <a:lnTo>
                          <a:pt x="1165" y="234"/>
                        </a:lnTo>
                        <a:lnTo>
                          <a:pt x="1174" y="227"/>
                        </a:lnTo>
                        <a:lnTo>
                          <a:pt x="1185" y="220"/>
                        </a:lnTo>
                        <a:lnTo>
                          <a:pt x="1199" y="211"/>
                        </a:lnTo>
                        <a:lnTo>
                          <a:pt x="1215" y="207"/>
                        </a:lnTo>
                        <a:lnTo>
                          <a:pt x="1233" y="200"/>
                        </a:lnTo>
                        <a:lnTo>
                          <a:pt x="1253" y="196"/>
                        </a:lnTo>
                        <a:lnTo>
                          <a:pt x="1278" y="193"/>
                        </a:lnTo>
                        <a:lnTo>
                          <a:pt x="1278" y="193"/>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42"/>
                  <p:cNvSpPr>
                    <a:spLocks/>
                  </p:cNvSpPr>
                  <p:nvPr/>
                </p:nvSpPr>
                <p:spPr bwMode="auto">
                  <a:xfrm>
                    <a:off x="6191251" y="2773363"/>
                    <a:ext cx="573088" cy="263525"/>
                  </a:xfrm>
                  <a:custGeom>
                    <a:avLst/>
                    <a:gdLst>
                      <a:gd name="T0" fmla="*/ 15 w 361"/>
                      <a:gd name="T1" fmla="*/ 81 h 166"/>
                      <a:gd name="T2" fmla="*/ 15 w 361"/>
                      <a:gd name="T3" fmla="*/ 81 h 166"/>
                      <a:gd name="T4" fmla="*/ 15 w 361"/>
                      <a:gd name="T5" fmla="*/ 83 h 166"/>
                      <a:gd name="T6" fmla="*/ 15 w 361"/>
                      <a:gd name="T7" fmla="*/ 83 h 166"/>
                      <a:gd name="T8" fmla="*/ 13 w 361"/>
                      <a:gd name="T9" fmla="*/ 83 h 166"/>
                      <a:gd name="T10" fmla="*/ 13 w 361"/>
                      <a:gd name="T11" fmla="*/ 83 h 166"/>
                      <a:gd name="T12" fmla="*/ 8 w 361"/>
                      <a:gd name="T13" fmla="*/ 95 h 166"/>
                      <a:gd name="T14" fmla="*/ 8 w 361"/>
                      <a:gd name="T15" fmla="*/ 95 h 166"/>
                      <a:gd name="T16" fmla="*/ 4 w 361"/>
                      <a:gd name="T17" fmla="*/ 103 h 166"/>
                      <a:gd name="T18" fmla="*/ 4 w 361"/>
                      <a:gd name="T19" fmla="*/ 103 h 166"/>
                      <a:gd name="T20" fmla="*/ 2 w 361"/>
                      <a:gd name="T21" fmla="*/ 110 h 166"/>
                      <a:gd name="T22" fmla="*/ 0 w 361"/>
                      <a:gd name="T23" fmla="*/ 119 h 166"/>
                      <a:gd name="T24" fmla="*/ 2 w 361"/>
                      <a:gd name="T25" fmla="*/ 126 h 166"/>
                      <a:gd name="T26" fmla="*/ 2 w 361"/>
                      <a:gd name="T27" fmla="*/ 133 h 166"/>
                      <a:gd name="T28" fmla="*/ 8 w 361"/>
                      <a:gd name="T29" fmla="*/ 144 h 166"/>
                      <a:gd name="T30" fmla="*/ 20 w 361"/>
                      <a:gd name="T31" fmla="*/ 153 h 166"/>
                      <a:gd name="T32" fmla="*/ 33 w 361"/>
                      <a:gd name="T33" fmla="*/ 160 h 166"/>
                      <a:gd name="T34" fmla="*/ 47 w 361"/>
                      <a:gd name="T35" fmla="*/ 164 h 166"/>
                      <a:gd name="T36" fmla="*/ 62 w 361"/>
                      <a:gd name="T37" fmla="*/ 166 h 166"/>
                      <a:gd name="T38" fmla="*/ 78 w 361"/>
                      <a:gd name="T39" fmla="*/ 164 h 166"/>
                      <a:gd name="T40" fmla="*/ 78 w 361"/>
                      <a:gd name="T41" fmla="*/ 164 h 166"/>
                      <a:gd name="T42" fmla="*/ 130 w 361"/>
                      <a:gd name="T43" fmla="*/ 157 h 166"/>
                      <a:gd name="T44" fmla="*/ 161 w 361"/>
                      <a:gd name="T45" fmla="*/ 151 h 166"/>
                      <a:gd name="T46" fmla="*/ 197 w 361"/>
                      <a:gd name="T47" fmla="*/ 142 h 166"/>
                      <a:gd name="T48" fmla="*/ 235 w 361"/>
                      <a:gd name="T49" fmla="*/ 130 h 166"/>
                      <a:gd name="T50" fmla="*/ 276 w 361"/>
                      <a:gd name="T51" fmla="*/ 115 h 166"/>
                      <a:gd name="T52" fmla="*/ 318 w 361"/>
                      <a:gd name="T53" fmla="*/ 97 h 166"/>
                      <a:gd name="T54" fmla="*/ 361 w 361"/>
                      <a:gd name="T55" fmla="*/ 74 h 166"/>
                      <a:gd name="T56" fmla="*/ 361 w 361"/>
                      <a:gd name="T57" fmla="*/ 74 h 166"/>
                      <a:gd name="T58" fmla="*/ 323 w 361"/>
                      <a:gd name="T59" fmla="*/ 72 h 166"/>
                      <a:gd name="T60" fmla="*/ 285 w 361"/>
                      <a:gd name="T61" fmla="*/ 65 h 166"/>
                      <a:gd name="T62" fmla="*/ 242 w 361"/>
                      <a:gd name="T63" fmla="*/ 59 h 166"/>
                      <a:gd name="T64" fmla="*/ 202 w 361"/>
                      <a:gd name="T65" fmla="*/ 50 h 166"/>
                      <a:gd name="T66" fmla="*/ 159 w 361"/>
                      <a:gd name="T67" fmla="*/ 41 h 166"/>
                      <a:gd name="T68" fmla="*/ 116 w 361"/>
                      <a:gd name="T69" fmla="*/ 27 h 166"/>
                      <a:gd name="T70" fmla="*/ 71 w 361"/>
                      <a:gd name="T71" fmla="*/ 14 h 166"/>
                      <a:gd name="T72" fmla="*/ 24 w 361"/>
                      <a:gd name="T73" fmla="*/ 0 h 166"/>
                      <a:gd name="T74" fmla="*/ 24 w 361"/>
                      <a:gd name="T75" fmla="*/ 0 h 166"/>
                      <a:gd name="T76" fmla="*/ 26 w 361"/>
                      <a:gd name="T77" fmla="*/ 9 h 166"/>
                      <a:gd name="T78" fmla="*/ 29 w 361"/>
                      <a:gd name="T79" fmla="*/ 20 h 166"/>
                      <a:gd name="T80" fmla="*/ 26 w 361"/>
                      <a:gd name="T81" fmla="*/ 43 h 166"/>
                      <a:gd name="T82" fmla="*/ 22 w 361"/>
                      <a:gd name="T83" fmla="*/ 63 h 166"/>
                      <a:gd name="T84" fmla="*/ 15 w 361"/>
                      <a:gd name="T85" fmla="*/ 81 h 166"/>
                      <a:gd name="T86" fmla="*/ 15 w 361"/>
                      <a:gd name="T87" fmla="*/ 8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1" h="166">
                        <a:moveTo>
                          <a:pt x="15" y="81"/>
                        </a:moveTo>
                        <a:lnTo>
                          <a:pt x="15" y="81"/>
                        </a:lnTo>
                        <a:lnTo>
                          <a:pt x="15" y="83"/>
                        </a:lnTo>
                        <a:lnTo>
                          <a:pt x="15" y="83"/>
                        </a:lnTo>
                        <a:lnTo>
                          <a:pt x="13" y="83"/>
                        </a:lnTo>
                        <a:lnTo>
                          <a:pt x="13" y="83"/>
                        </a:lnTo>
                        <a:lnTo>
                          <a:pt x="8" y="95"/>
                        </a:lnTo>
                        <a:lnTo>
                          <a:pt x="8" y="95"/>
                        </a:lnTo>
                        <a:lnTo>
                          <a:pt x="4" y="103"/>
                        </a:lnTo>
                        <a:lnTo>
                          <a:pt x="4" y="103"/>
                        </a:lnTo>
                        <a:lnTo>
                          <a:pt x="2" y="110"/>
                        </a:lnTo>
                        <a:lnTo>
                          <a:pt x="0" y="119"/>
                        </a:lnTo>
                        <a:lnTo>
                          <a:pt x="2" y="126"/>
                        </a:lnTo>
                        <a:lnTo>
                          <a:pt x="2" y="133"/>
                        </a:lnTo>
                        <a:lnTo>
                          <a:pt x="8" y="144"/>
                        </a:lnTo>
                        <a:lnTo>
                          <a:pt x="20" y="153"/>
                        </a:lnTo>
                        <a:lnTo>
                          <a:pt x="33" y="160"/>
                        </a:lnTo>
                        <a:lnTo>
                          <a:pt x="47" y="164"/>
                        </a:lnTo>
                        <a:lnTo>
                          <a:pt x="62" y="166"/>
                        </a:lnTo>
                        <a:lnTo>
                          <a:pt x="78" y="164"/>
                        </a:lnTo>
                        <a:lnTo>
                          <a:pt x="78" y="164"/>
                        </a:lnTo>
                        <a:lnTo>
                          <a:pt x="130" y="157"/>
                        </a:lnTo>
                        <a:lnTo>
                          <a:pt x="161" y="151"/>
                        </a:lnTo>
                        <a:lnTo>
                          <a:pt x="197" y="142"/>
                        </a:lnTo>
                        <a:lnTo>
                          <a:pt x="235" y="130"/>
                        </a:lnTo>
                        <a:lnTo>
                          <a:pt x="276" y="115"/>
                        </a:lnTo>
                        <a:lnTo>
                          <a:pt x="318" y="97"/>
                        </a:lnTo>
                        <a:lnTo>
                          <a:pt x="361" y="74"/>
                        </a:lnTo>
                        <a:lnTo>
                          <a:pt x="361" y="74"/>
                        </a:lnTo>
                        <a:lnTo>
                          <a:pt x="323" y="72"/>
                        </a:lnTo>
                        <a:lnTo>
                          <a:pt x="285" y="65"/>
                        </a:lnTo>
                        <a:lnTo>
                          <a:pt x="242" y="59"/>
                        </a:lnTo>
                        <a:lnTo>
                          <a:pt x="202" y="50"/>
                        </a:lnTo>
                        <a:lnTo>
                          <a:pt x="159" y="41"/>
                        </a:lnTo>
                        <a:lnTo>
                          <a:pt x="116" y="27"/>
                        </a:lnTo>
                        <a:lnTo>
                          <a:pt x="71" y="14"/>
                        </a:lnTo>
                        <a:lnTo>
                          <a:pt x="24" y="0"/>
                        </a:lnTo>
                        <a:lnTo>
                          <a:pt x="24" y="0"/>
                        </a:lnTo>
                        <a:lnTo>
                          <a:pt x="26" y="9"/>
                        </a:lnTo>
                        <a:lnTo>
                          <a:pt x="29" y="20"/>
                        </a:lnTo>
                        <a:lnTo>
                          <a:pt x="26" y="43"/>
                        </a:lnTo>
                        <a:lnTo>
                          <a:pt x="22" y="63"/>
                        </a:lnTo>
                        <a:lnTo>
                          <a:pt x="15" y="81"/>
                        </a:lnTo>
                        <a:lnTo>
                          <a:pt x="15" y="81"/>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4" name="Freeform 43"/>
                <p:cNvSpPr>
                  <a:spLocks/>
                </p:cNvSpPr>
                <p:nvPr/>
              </p:nvSpPr>
              <p:spPr bwMode="auto">
                <a:xfrm>
                  <a:off x="5381994" y="639155"/>
                  <a:ext cx="3073440" cy="2188183"/>
                </a:xfrm>
                <a:custGeom>
                  <a:avLst/>
                  <a:gdLst>
                    <a:gd name="T0" fmla="*/ 1794 w 1837"/>
                    <a:gd name="T1" fmla="*/ 274 h 1164"/>
                    <a:gd name="T2" fmla="*/ 1610 w 1837"/>
                    <a:gd name="T3" fmla="*/ 256 h 1164"/>
                    <a:gd name="T4" fmla="*/ 1480 w 1837"/>
                    <a:gd name="T5" fmla="*/ 252 h 1164"/>
                    <a:gd name="T6" fmla="*/ 1332 w 1837"/>
                    <a:gd name="T7" fmla="*/ 254 h 1164"/>
                    <a:gd name="T8" fmla="*/ 1174 w 1837"/>
                    <a:gd name="T9" fmla="*/ 265 h 1164"/>
                    <a:gd name="T10" fmla="*/ 1017 w 1837"/>
                    <a:gd name="T11" fmla="*/ 292 h 1164"/>
                    <a:gd name="T12" fmla="*/ 862 w 1837"/>
                    <a:gd name="T13" fmla="*/ 332 h 1164"/>
                    <a:gd name="T14" fmla="*/ 788 w 1837"/>
                    <a:gd name="T15" fmla="*/ 359 h 1164"/>
                    <a:gd name="T16" fmla="*/ 719 w 1837"/>
                    <a:gd name="T17" fmla="*/ 393 h 1164"/>
                    <a:gd name="T18" fmla="*/ 719 w 1837"/>
                    <a:gd name="T19" fmla="*/ 393 h 1164"/>
                    <a:gd name="T20" fmla="*/ 674 w 1837"/>
                    <a:gd name="T21" fmla="*/ 418 h 1164"/>
                    <a:gd name="T22" fmla="*/ 595 w 1837"/>
                    <a:gd name="T23" fmla="*/ 476 h 1164"/>
                    <a:gd name="T24" fmla="*/ 525 w 1837"/>
                    <a:gd name="T25" fmla="*/ 546 h 1164"/>
                    <a:gd name="T26" fmla="*/ 469 w 1837"/>
                    <a:gd name="T27" fmla="*/ 627 h 1164"/>
                    <a:gd name="T28" fmla="*/ 447 w 1837"/>
                    <a:gd name="T29" fmla="*/ 672 h 1164"/>
                    <a:gd name="T30" fmla="*/ 422 w 1837"/>
                    <a:gd name="T31" fmla="*/ 557 h 1164"/>
                    <a:gd name="T32" fmla="*/ 395 w 1837"/>
                    <a:gd name="T33" fmla="*/ 447 h 1164"/>
                    <a:gd name="T34" fmla="*/ 337 w 1837"/>
                    <a:gd name="T35" fmla="*/ 267 h 1164"/>
                    <a:gd name="T36" fmla="*/ 283 w 1837"/>
                    <a:gd name="T37" fmla="*/ 126 h 1164"/>
                    <a:gd name="T38" fmla="*/ 227 w 1837"/>
                    <a:gd name="T39" fmla="*/ 0 h 1164"/>
                    <a:gd name="T40" fmla="*/ 0 w 1837"/>
                    <a:gd name="T41" fmla="*/ 83 h 1164"/>
                    <a:gd name="T42" fmla="*/ 47 w 1837"/>
                    <a:gd name="T43" fmla="*/ 146 h 1164"/>
                    <a:gd name="T44" fmla="*/ 117 w 1837"/>
                    <a:gd name="T45" fmla="*/ 254 h 1164"/>
                    <a:gd name="T46" fmla="*/ 202 w 1837"/>
                    <a:gd name="T47" fmla="*/ 407 h 1164"/>
                    <a:gd name="T48" fmla="*/ 245 w 1837"/>
                    <a:gd name="T49" fmla="*/ 499 h 1164"/>
                    <a:gd name="T50" fmla="*/ 294 w 1837"/>
                    <a:gd name="T51" fmla="*/ 618 h 1164"/>
                    <a:gd name="T52" fmla="*/ 341 w 1837"/>
                    <a:gd name="T53" fmla="*/ 748 h 1164"/>
                    <a:gd name="T54" fmla="*/ 377 w 1837"/>
                    <a:gd name="T55" fmla="*/ 890 h 1164"/>
                    <a:gd name="T56" fmla="*/ 406 w 1837"/>
                    <a:gd name="T57" fmla="*/ 1042 h 1164"/>
                    <a:gd name="T58" fmla="*/ 465 w 1837"/>
                    <a:gd name="T59" fmla="*/ 1067 h 1164"/>
                    <a:gd name="T60" fmla="*/ 579 w 1837"/>
                    <a:gd name="T61" fmla="*/ 1105 h 1164"/>
                    <a:gd name="T62" fmla="*/ 689 w 1837"/>
                    <a:gd name="T63" fmla="*/ 1134 h 1164"/>
                    <a:gd name="T64" fmla="*/ 790 w 1837"/>
                    <a:gd name="T65" fmla="*/ 1152 h 1164"/>
                    <a:gd name="T66" fmla="*/ 840 w 1837"/>
                    <a:gd name="T67" fmla="*/ 1159 h 1164"/>
                    <a:gd name="T68" fmla="*/ 943 w 1837"/>
                    <a:gd name="T69" fmla="*/ 1164 h 1164"/>
                    <a:gd name="T70" fmla="*/ 1040 w 1837"/>
                    <a:gd name="T71" fmla="*/ 1157 h 1164"/>
                    <a:gd name="T72" fmla="*/ 1078 w 1837"/>
                    <a:gd name="T73" fmla="*/ 1152 h 1164"/>
                    <a:gd name="T74" fmla="*/ 1154 w 1837"/>
                    <a:gd name="T75" fmla="*/ 1134 h 1164"/>
                    <a:gd name="T76" fmla="*/ 1190 w 1837"/>
                    <a:gd name="T77" fmla="*/ 1125 h 1164"/>
                    <a:gd name="T78" fmla="*/ 1262 w 1837"/>
                    <a:gd name="T79" fmla="*/ 1099 h 1164"/>
                    <a:gd name="T80" fmla="*/ 1327 w 1837"/>
                    <a:gd name="T81" fmla="*/ 1067 h 1164"/>
                    <a:gd name="T82" fmla="*/ 1386 w 1837"/>
                    <a:gd name="T83" fmla="*/ 1029 h 1164"/>
                    <a:gd name="T84" fmla="*/ 1442 w 1837"/>
                    <a:gd name="T85" fmla="*/ 988 h 1164"/>
                    <a:gd name="T86" fmla="*/ 1473 w 1837"/>
                    <a:gd name="T87" fmla="*/ 961 h 1164"/>
                    <a:gd name="T88" fmla="*/ 1534 w 1837"/>
                    <a:gd name="T89" fmla="*/ 903 h 1164"/>
                    <a:gd name="T90" fmla="*/ 1585 w 1837"/>
                    <a:gd name="T91" fmla="*/ 840 h 1164"/>
                    <a:gd name="T92" fmla="*/ 1633 w 1837"/>
                    <a:gd name="T93" fmla="*/ 775 h 1164"/>
                    <a:gd name="T94" fmla="*/ 1653 w 1837"/>
                    <a:gd name="T95" fmla="*/ 744 h 1164"/>
                    <a:gd name="T96" fmla="*/ 1722 w 1837"/>
                    <a:gd name="T97" fmla="*/ 618 h 1164"/>
                    <a:gd name="T98" fmla="*/ 1774 w 1837"/>
                    <a:gd name="T99" fmla="*/ 499 h 1164"/>
                    <a:gd name="T100" fmla="*/ 1799 w 1837"/>
                    <a:gd name="T101" fmla="*/ 425 h 1164"/>
                    <a:gd name="T102" fmla="*/ 1817 w 1837"/>
                    <a:gd name="T103" fmla="*/ 364 h 1164"/>
                    <a:gd name="T104" fmla="*/ 1837 w 1837"/>
                    <a:gd name="T105" fmla="*/ 279 h 1164"/>
                    <a:gd name="T106" fmla="*/ 1794 w 1837"/>
                    <a:gd name="T107" fmla="*/ 274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37" h="1164">
                      <a:moveTo>
                        <a:pt x="1794" y="274"/>
                      </a:moveTo>
                      <a:lnTo>
                        <a:pt x="1794" y="274"/>
                      </a:lnTo>
                      <a:lnTo>
                        <a:pt x="1718" y="265"/>
                      </a:lnTo>
                      <a:lnTo>
                        <a:pt x="1610" y="256"/>
                      </a:lnTo>
                      <a:lnTo>
                        <a:pt x="1547" y="254"/>
                      </a:lnTo>
                      <a:lnTo>
                        <a:pt x="1480" y="252"/>
                      </a:lnTo>
                      <a:lnTo>
                        <a:pt x="1408" y="252"/>
                      </a:lnTo>
                      <a:lnTo>
                        <a:pt x="1332" y="254"/>
                      </a:lnTo>
                      <a:lnTo>
                        <a:pt x="1255" y="258"/>
                      </a:lnTo>
                      <a:lnTo>
                        <a:pt x="1174" y="265"/>
                      </a:lnTo>
                      <a:lnTo>
                        <a:pt x="1096" y="276"/>
                      </a:lnTo>
                      <a:lnTo>
                        <a:pt x="1017" y="292"/>
                      </a:lnTo>
                      <a:lnTo>
                        <a:pt x="939" y="310"/>
                      </a:lnTo>
                      <a:lnTo>
                        <a:pt x="862" y="332"/>
                      </a:lnTo>
                      <a:lnTo>
                        <a:pt x="824" y="346"/>
                      </a:lnTo>
                      <a:lnTo>
                        <a:pt x="788" y="359"/>
                      </a:lnTo>
                      <a:lnTo>
                        <a:pt x="752" y="375"/>
                      </a:lnTo>
                      <a:lnTo>
                        <a:pt x="719" y="393"/>
                      </a:lnTo>
                      <a:lnTo>
                        <a:pt x="719" y="393"/>
                      </a:lnTo>
                      <a:lnTo>
                        <a:pt x="719" y="393"/>
                      </a:lnTo>
                      <a:lnTo>
                        <a:pt x="719" y="393"/>
                      </a:lnTo>
                      <a:lnTo>
                        <a:pt x="674" y="418"/>
                      </a:lnTo>
                      <a:lnTo>
                        <a:pt x="633" y="445"/>
                      </a:lnTo>
                      <a:lnTo>
                        <a:pt x="595" y="476"/>
                      </a:lnTo>
                      <a:lnTo>
                        <a:pt x="557" y="510"/>
                      </a:lnTo>
                      <a:lnTo>
                        <a:pt x="525" y="546"/>
                      </a:lnTo>
                      <a:lnTo>
                        <a:pt x="494" y="584"/>
                      </a:lnTo>
                      <a:lnTo>
                        <a:pt x="469" y="627"/>
                      </a:lnTo>
                      <a:lnTo>
                        <a:pt x="447" y="672"/>
                      </a:lnTo>
                      <a:lnTo>
                        <a:pt x="447" y="672"/>
                      </a:lnTo>
                      <a:lnTo>
                        <a:pt x="436" y="613"/>
                      </a:lnTo>
                      <a:lnTo>
                        <a:pt x="422" y="557"/>
                      </a:lnTo>
                      <a:lnTo>
                        <a:pt x="395" y="447"/>
                      </a:lnTo>
                      <a:lnTo>
                        <a:pt x="395" y="447"/>
                      </a:lnTo>
                      <a:lnTo>
                        <a:pt x="366" y="353"/>
                      </a:lnTo>
                      <a:lnTo>
                        <a:pt x="337" y="267"/>
                      </a:lnTo>
                      <a:lnTo>
                        <a:pt x="310" y="191"/>
                      </a:lnTo>
                      <a:lnTo>
                        <a:pt x="283" y="126"/>
                      </a:lnTo>
                      <a:lnTo>
                        <a:pt x="242" y="34"/>
                      </a:lnTo>
                      <a:lnTo>
                        <a:pt x="227" y="0"/>
                      </a:lnTo>
                      <a:lnTo>
                        <a:pt x="0" y="83"/>
                      </a:lnTo>
                      <a:lnTo>
                        <a:pt x="0" y="83"/>
                      </a:lnTo>
                      <a:lnTo>
                        <a:pt x="22" y="112"/>
                      </a:lnTo>
                      <a:lnTo>
                        <a:pt x="47" y="146"/>
                      </a:lnTo>
                      <a:lnTo>
                        <a:pt x="79" y="193"/>
                      </a:lnTo>
                      <a:lnTo>
                        <a:pt x="117" y="254"/>
                      </a:lnTo>
                      <a:lnTo>
                        <a:pt x="157" y="323"/>
                      </a:lnTo>
                      <a:lnTo>
                        <a:pt x="202" y="407"/>
                      </a:lnTo>
                      <a:lnTo>
                        <a:pt x="245" y="499"/>
                      </a:lnTo>
                      <a:lnTo>
                        <a:pt x="245" y="499"/>
                      </a:lnTo>
                      <a:lnTo>
                        <a:pt x="269" y="555"/>
                      </a:lnTo>
                      <a:lnTo>
                        <a:pt x="294" y="618"/>
                      </a:lnTo>
                      <a:lnTo>
                        <a:pt x="319" y="681"/>
                      </a:lnTo>
                      <a:lnTo>
                        <a:pt x="341" y="748"/>
                      </a:lnTo>
                      <a:lnTo>
                        <a:pt x="359" y="818"/>
                      </a:lnTo>
                      <a:lnTo>
                        <a:pt x="377" y="890"/>
                      </a:lnTo>
                      <a:lnTo>
                        <a:pt x="393" y="966"/>
                      </a:lnTo>
                      <a:lnTo>
                        <a:pt x="406" y="1042"/>
                      </a:lnTo>
                      <a:lnTo>
                        <a:pt x="406" y="1042"/>
                      </a:lnTo>
                      <a:lnTo>
                        <a:pt x="465" y="1067"/>
                      </a:lnTo>
                      <a:lnTo>
                        <a:pt x="523" y="1087"/>
                      </a:lnTo>
                      <a:lnTo>
                        <a:pt x="579" y="1105"/>
                      </a:lnTo>
                      <a:lnTo>
                        <a:pt x="635" y="1121"/>
                      </a:lnTo>
                      <a:lnTo>
                        <a:pt x="689" y="1134"/>
                      </a:lnTo>
                      <a:lnTo>
                        <a:pt x="741" y="1146"/>
                      </a:lnTo>
                      <a:lnTo>
                        <a:pt x="790" y="1152"/>
                      </a:lnTo>
                      <a:lnTo>
                        <a:pt x="840" y="1159"/>
                      </a:lnTo>
                      <a:lnTo>
                        <a:pt x="840" y="1159"/>
                      </a:lnTo>
                      <a:lnTo>
                        <a:pt x="892" y="1161"/>
                      </a:lnTo>
                      <a:lnTo>
                        <a:pt x="943" y="1164"/>
                      </a:lnTo>
                      <a:lnTo>
                        <a:pt x="990" y="1161"/>
                      </a:lnTo>
                      <a:lnTo>
                        <a:pt x="1040" y="1157"/>
                      </a:lnTo>
                      <a:lnTo>
                        <a:pt x="1040" y="1157"/>
                      </a:lnTo>
                      <a:lnTo>
                        <a:pt x="1078" y="1152"/>
                      </a:lnTo>
                      <a:lnTo>
                        <a:pt x="1118" y="1143"/>
                      </a:lnTo>
                      <a:lnTo>
                        <a:pt x="1154" y="1134"/>
                      </a:lnTo>
                      <a:lnTo>
                        <a:pt x="1190" y="1125"/>
                      </a:lnTo>
                      <a:lnTo>
                        <a:pt x="1190" y="1125"/>
                      </a:lnTo>
                      <a:lnTo>
                        <a:pt x="1226" y="1112"/>
                      </a:lnTo>
                      <a:lnTo>
                        <a:pt x="1262" y="1099"/>
                      </a:lnTo>
                      <a:lnTo>
                        <a:pt x="1294" y="1083"/>
                      </a:lnTo>
                      <a:lnTo>
                        <a:pt x="1327" y="1067"/>
                      </a:lnTo>
                      <a:lnTo>
                        <a:pt x="1356" y="1049"/>
                      </a:lnTo>
                      <a:lnTo>
                        <a:pt x="1386" y="1029"/>
                      </a:lnTo>
                      <a:lnTo>
                        <a:pt x="1415" y="1009"/>
                      </a:lnTo>
                      <a:lnTo>
                        <a:pt x="1442" y="988"/>
                      </a:lnTo>
                      <a:lnTo>
                        <a:pt x="1442" y="988"/>
                      </a:lnTo>
                      <a:lnTo>
                        <a:pt x="1473" y="961"/>
                      </a:lnTo>
                      <a:lnTo>
                        <a:pt x="1505" y="932"/>
                      </a:lnTo>
                      <a:lnTo>
                        <a:pt x="1534" y="903"/>
                      </a:lnTo>
                      <a:lnTo>
                        <a:pt x="1561" y="872"/>
                      </a:lnTo>
                      <a:lnTo>
                        <a:pt x="1585" y="840"/>
                      </a:lnTo>
                      <a:lnTo>
                        <a:pt x="1610" y="809"/>
                      </a:lnTo>
                      <a:lnTo>
                        <a:pt x="1633" y="775"/>
                      </a:lnTo>
                      <a:lnTo>
                        <a:pt x="1653" y="744"/>
                      </a:lnTo>
                      <a:lnTo>
                        <a:pt x="1653" y="744"/>
                      </a:lnTo>
                      <a:lnTo>
                        <a:pt x="1691" y="681"/>
                      </a:lnTo>
                      <a:lnTo>
                        <a:pt x="1722" y="618"/>
                      </a:lnTo>
                      <a:lnTo>
                        <a:pt x="1749" y="557"/>
                      </a:lnTo>
                      <a:lnTo>
                        <a:pt x="1774" y="499"/>
                      </a:lnTo>
                      <a:lnTo>
                        <a:pt x="1774" y="499"/>
                      </a:lnTo>
                      <a:lnTo>
                        <a:pt x="1799" y="425"/>
                      </a:lnTo>
                      <a:lnTo>
                        <a:pt x="1817" y="364"/>
                      </a:lnTo>
                      <a:lnTo>
                        <a:pt x="1817" y="364"/>
                      </a:lnTo>
                      <a:lnTo>
                        <a:pt x="1833" y="301"/>
                      </a:lnTo>
                      <a:lnTo>
                        <a:pt x="1837" y="279"/>
                      </a:lnTo>
                      <a:lnTo>
                        <a:pt x="1837" y="279"/>
                      </a:lnTo>
                      <a:lnTo>
                        <a:pt x="1794" y="274"/>
                      </a:lnTo>
                      <a:lnTo>
                        <a:pt x="1794" y="274"/>
                      </a:lnTo>
                      <a:close/>
                    </a:path>
                  </a:pathLst>
                </a:custGeom>
                <a:solidFill>
                  <a:srgbClr val="006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45"/>
                <p:cNvSpPr>
                  <a:spLocks/>
                </p:cNvSpPr>
                <p:nvPr/>
              </p:nvSpPr>
              <p:spPr bwMode="auto">
                <a:xfrm>
                  <a:off x="6967538" y="4029076"/>
                  <a:ext cx="1155700" cy="1982788"/>
                </a:xfrm>
                <a:custGeom>
                  <a:avLst/>
                  <a:gdLst>
                    <a:gd name="T0" fmla="*/ 690 w 728"/>
                    <a:gd name="T1" fmla="*/ 220 h 1249"/>
                    <a:gd name="T2" fmla="*/ 645 w 728"/>
                    <a:gd name="T3" fmla="*/ 209 h 1249"/>
                    <a:gd name="T4" fmla="*/ 627 w 728"/>
                    <a:gd name="T5" fmla="*/ 182 h 1249"/>
                    <a:gd name="T6" fmla="*/ 629 w 728"/>
                    <a:gd name="T7" fmla="*/ 159 h 1249"/>
                    <a:gd name="T8" fmla="*/ 633 w 728"/>
                    <a:gd name="T9" fmla="*/ 148 h 1249"/>
                    <a:gd name="T10" fmla="*/ 651 w 728"/>
                    <a:gd name="T11" fmla="*/ 103 h 1249"/>
                    <a:gd name="T12" fmla="*/ 651 w 728"/>
                    <a:gd name="T13" fmla="*/ 58 h 1249"/>
                    <a:gd name="T14" fmla="*/ 633 w 728"/>
                    <a:gd name="T15" fmla="*/ 27 h 1249"/>
                    <a:gd name="T16" fmla="*/ 595 w 728"/>
                    <a:gd name="T17" fmla="*/ 4 h 1249"/>
                    <a:gd name="T18" fmla="*/ 526 w 728"/>
                    <a:gd name="T19" fmla="*/ 0 h 1249"/>
                    <a:gd name="T20" fmla="*/ 460 w 728"/>
                    <a:gd name="T21" fmla="*/ 9 h 1249"/>
                    <a:gd name="T22" fmla="*/ 391 w 728"/>
                    <a:gd name="T23" fmla="*/ 38 h 1249"/>
                    <a:gd name="T24" fmla="*/ 364 w 728"/>
                    <a:gd name="T25" fmla="*/ 76 h 1249"/>
                    <a:gd name="T26" fmla="*/ 364 w 728"/>
                    <a:gd name="T27" fmla="*/ 119 h 1249"/>
                    <a:gd name="T28" fmla="*/ 389 w 728"/>
                    <a:gd name="T29" fmla="*/ 166 h 1249"/>
                    <a:gd name="T30" fmla="*/ 411 w 728"/>
                    <a:gd name="T31" fmla="*/ 193 h 1249"/>
                    <a:gd name="T32" fmla="*/ 418 w 728"/>
                    <a:gd name="T33" fmla="*/ 227 h 1249"/>
                    <a:gd name="T34" fmla="*/ 409 w 728"/>
                    <a:gd name="T35" fmla="*/ 240 h 1249"/>
                    <a:gd name="T36" fmla="*/ 373 w 728"/>
                    <a:gd name="T37" fmla="*/ 263 h 1249"/>
                    <a:gd name="T38" fmla="*/ 299 w 728"/>
                    <a:gd name="T39" fmla="*/ 274 h 1249"/>
                    <a:gd name="T40" fmla="*/ 180 w 728"/>
                    <a:gd name="T41" fmla="*/ 274 h 1249"/>
                    <a:gd name="T42" fmla="*/ 29 w 728"/>
                    <a:gd name="T43" fmla="*/ 252 h 1249"/>
                    <a:gd name="T44" fmla="*/ 29 w 728"/>
                    <a:gd name="T45" fmla="*/ 249 h 1249"/>
                    <a:gd name="T46" fmla="*/ 18 w 728"/>
                    <a:gd name="T47" fmla="*/ 303 h 1249"/>
                    <a:gd name="T48" fmla="*/ 0 w 728"/>
                    <a:gd name="T49" fmla="*/ 442 h 1249"/>
                    <a:gd name="T50" fmla="*/ 7 w 728"/>
                    <a:gd name="T51" fmla="*/ 573 h 1249"/>
                    <a:gd name="T52" fmla="*/ 18 w 728"/>
                    <a:gd name="T53" fmla="*/ 606 h 1249"/>
                    <a:gd name="T54" fmla="*/ 52 w 728"/>
                    <a:gd name="T55" fmla="*/ 640 h 1249"/>
                    <a:gd name="T56" fmla="*/ 74 w 728"/>
                    <a:gd name="T57" fmla="*/ 640 h 1249"/>
                    <a:gd name="T58" fmla="*/ 99 w 728"/>
                    <a:gd name="T59" fmla="*/ 624 h 1249"/>
                    <a:gd name="T60" fmla="*/ 135 w 728"/>
                    <a:gd name="T61" fmla="*/ 597 h 1249"/>
                    <a:gd name="T62" fmla="*/ 171 w 728"/>
                    <a:gd name="T63" fmla="*/ 584 h 1249"/>
                    <a:gd name="T64" fmla="*/ 211 w 728"/>
                    <a:gd name="T65" fmla="*/ 588 h 1249"/>
                    <a:gd name="T66" fmla="*/ 247 w 728"/>
                    <a:gd name="T67" fmla="*/ 622 h 1249"/>
                    <a:gd name="T68" fmla="*/ 272 w 728"/>
                    <a:gd name="T69" fmla="*/ 696 h 1249"/>
                    <a:gd name="T70" fmla="*/ 276 w 728"/>
                    <a:gd name="T71" fmla="*/ 717 h 1249"/>
                    <a:gd name="T72" fmla="*/ 276 w 728"/>
                    <a:gd name="T73" fmla="*/ 809 h 1249"/>
                    <a:gd name="T74" fmla="*/ 263 w 728"/>
                    <a:gd name="T75" fmla="*/ 842 h 1249"/>
                    <a:gd name="T76" fmla="*/ 247 w 728"/>
                    <a:gd name="T77" fmla="*/ 858 h 1249"/>
                    <a:gd name="T78" fmla="*/ 213 w 728"/>
                    <a:gd name="T79" fmla="*/ 872 h 1249"/>
                    <a:gd name="T80" fmla="*/ 157 w 728"/>
                    <a:gd name="T81" fmla="*/ 865 h 1249"/>
                    <a:gd name="T82" fmla="*/ 130 w 728"/>
                    <a:gd name="T83" fmla="*/ 854 h 1249"/>
                    <a:gd name="T84" fmla="*/ 103 w 728"/>
                    <a:gd name="T85" fmla="*/ 845 h 1249"/>
                    <a:gd name="T86" fmla="*/ 83 w 728"/>
                    <a:gd name="T87" fmla="*/ 851 h 1249"/>
                    <a:gd name="T88" fmla="*/ 56 w 728"/>
                    <a:gd name="T89" fmla="*/ 889 h 1249"/>
                    <a:gd name="T90" fmla="*/ 54 w 728"/>
                    <a:gd name="T91" fmla="*/ 923 h 1249"/>
                    <a:gd name="T92" fmla="*/ 83 w 728"/>
                    <a:gd name="T93" fmla="*/ 1051 h 1249"/>
                    <a:gd name="T94" fmla="*/ 137 w 728"/>
                    <a:gd name="T95" fmla="*/ 1184 h 1249"/>
                    <a:gd name="T96" fmla="*/ 164 w 728"/>
                    <a:gd name="T97" fmla="*/ 1231 h 1249"/>
                    <a:gd name="T98" fmla="*/ 173 w 728"/>
                    <a:gd name="T99" fmla="*/ 1249 h 1249"/>
                    <a:gd name="T100" fmla="*/ 263 w 728"/>
                    <a:gd name="T101" fmla="*/ 1182 h 1249"/>
                    <a:gd name="T102" fmla="*/ 377 w 728"/>
                    <a:gd name="T103" fmla="*/ 1062 h 1249"/>
                    <a:gd name="T104" fmla="*/ 481 w 728"/>
                    <a:gd name="T105" fmla="*/ 916 h 1249"/>
                    <a:gd name="T106" fmla="*/ 575 w 728"/>
                    <a:gd name="T107" fmla="*/ 739 h 1249"/>
                    <a:gd name="T108" fmla="*/ 651 w 728"/>
                    <a:gd name="T109" fmla="*/ 532 h 1249"/>
                    <a:gd name="T110" fmla="*/ 712 w 728"/>
                    <a:gd name="T111" fmla="*/ 301 h 1249"/>
                    <a:gd name="T112" fmla="*/ 705 w 728"/>
                    <a:gd name="T113" fmla="*/ 220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8" h="1249">
                      <a:moveTo>
                        <a:pt x="705" y="220"/>
                      </a:moveTo>
                      <a:lnTo>
                        <a:pt x="705" y="220"/>
                      </a:lnTo>
                      <a:lnTo>
                        <a:pt x="690" y="220"/>
                      </a:lnTo>
                      <a:lnTo>
                        <a:pt x="674" y="220"/>
                      </a:lnTo>
                      <a:lnTo>
                        <a:pt x="658" y="216"/>
                      </a:lnTo>
                      <a:lnTo>
                        <a:pt x="645" y="209"/>
                      </a:lnTo>
                      <a:lnTo>
                        <a:pt x="636" y="200"/>
                      </a:lnTo>
                      <a:lnTo>
                        <a:pt x="627" y="189"/>
                      </a:lnTo>
                      <a:lnTo>
                        <a:pt x="627" y="182"/>
                      </a:lnTo>
                      <a:lnTo>
                        <a:pt x="624" y="175"/>
                      </a:lnTo>
                      <a:lnTo>
                        <a:pt x="627" y="166"/>
                      </a:lnTo>
                      <a:lnTo>
                        <a:pt x="629" y="159"/>
                      </a:lnTo>
                      <a:lnTo>
                        <a:pt x="629" y="159"/>
                      </a:lnTo>
                      <a:lnTo>
                        <a:pt x="633" y="148"/>
                      </a:lnTo>
                      <a:lnTo>
                        <a:pt x="633" y="148"/>
                      </a:lnTo>
                      <a:lnTo>
                        <a:pt x="645" y="126"/>
                      </a:lnTo>
                      <a:lnTo>
                        <a:pt x="645" y="126"/>
                      </a:lnTo>
                      <a:lnTo>
                        <a:pt x="651" y="103"/>
                      </a:lnTo>
                      <a:lnTo>
                        <a:pt x="654" y="81"/>
                      </a:lnTo>
                      <a:lnTo>
                        <a:pt x="654" y="70"/>
                      </a:lnTo>
                      <a:lnTo>
                        <a:pt x="651" y="58"/>
                      </a:lnTo>
                      <a:lnTo>
                        <a:pt x="647" y="47"/>
                      </a:lnTo>
                      <a:lnTo>
                        <a:pt x="642" y="36"/>
                      </a:lnTo>
                      <a:lnTo>
                        <a:pt x="633" y="27"/>
                      </a:lnTo>
                      <a:lnTo>
                        <a:pt x="622" y="18"/>
                      </a:lnTo>
                      <a:lnTo>
                        <a:pt x="611" y="11"/>
                      </a:lnTo>
                      <a:lnTo>
                        <a:pt x="595" y="4"/>
                      </a:lnTo>
                      <a:lnTo>
                        <a:pt x="575" y="0"/>
                      </a:lnTo>
                      <a:lnTo>
                        <a:pt x="553" y="0"/>
                      </a:lnTo>
                      <a:lnTo>
                        <a:pt x="526" y="0"/>
                      </a:lnTo>
                      <a:lnTo>
                        <a:pt x="496" y="2"/>
                      </a:lnTo>
                      <a:lnTo>
                        <a:pt x="496" y="2"/>
                      </a:lnTo>
                      <a:lnTo>
                        <a:pt x="460" y="9"/>
                      </a:lnTo>
                      <a:lnTo>
                        <a:pt x="434" y="18"/>
                      </a:lnTo>
                      <a:lnTo>
                        <a:pt x="409" y="27"/>
                      </a:lnTo>
                      <a:lnTo>
                        <a:pt x="391" y="38"/>
                      </a:lnTo>
                      <a:lnTo>
                        <a:pt x="377" y="49"/>
                      </a:lnTo>
                      <a:lnTo>
                        <a:pt x="368" y="63"/>
                      </a:lnTo>
                      <a:lnTo>
                        <a:pt x="364" y="76"/>
                      </a:lnTo>
                      <a:lnTo>
                        <a:pt x="362" y="90"/>
                      </a:lnTo>
                      <a:lnTo>
                        <a:pt x="362" y="105"/>
                      </a:lnTo>
                      <a:lnTo>
                        <a:pt x="364" y="119"/>
                      </a:lnTo>
                      <a:lnTo>
                        <a:pt x="368" y="132"/>
                      </a:lnTo>
                      <a:lnTo>
                        <a:pt x="375" y="144"/>
                      </a:lnTo>
                      <a:lnTo>
                        <a:pt x="389" y="166"/>
                      </a:lnTo>
                      <a:lnTo>
                        <a:pt x="402" y="182"/>
                      </a:lnTo>
                      <a:lnTo>
                        <a:pt x="402" y="182"/>
                      </a:lnTo>
                      <a:lnTo>
                        <a:pt x="411" y="193"/>
                      </a:lnTo>
                      <a:lnTo>
                        <a:pt x="418" y="204"/>
                      </a:lnTo>
                      <a:lnTo>
                        <a:pt x="420" y="216"/>
                      </a:lnTo>
                      <a:lnTo>
                        <a:pt x="418" y="227"/>
                      </a:lnTo>
                      <a:lnTo>
                        <a:pt x="418" y="227"/>
                      </a:lnTo>
                      <a:lnTo>
                        <a:pt x="413" y="234"/>
                      </a:lnTo>
                      <a:lnTo>
                        <a:pt x="409" y="240"/>
                      </a:lnTo>
                      <a:lnTo>
                        <a:pt x="402" y="247"/>
                      </a:lnTo>
                      <a:lnTo>
                        <a:pt x="393" y="254"/>
                      </a:lnTo>
                      <a:lnTo>
                        <a:pt x="373" y="263"/>
                      </a:lnTo>
                      <a:lnTo>
                        <a:pt x="355" y="267"/>
                      </a:lnTo>
                      <a:lnTo>
                        <a:pt x="355" y="267"/>
                      </a:lnTo>
                      <a:lnTo>
                        <a:pt x="299" y="274"/>
                      </a:lnTo>
                      <a:lnTo>
                        <a:pt x="263" y="276"/>
                      </a:lnTo>
                      <a:lnTo>
                        <a:pt x="222" y="276"/>
                      </a:lnTo>
                      <a:lnTo>
                        <a:pt x="180" y="274"/>
                      </a:lnTo>
                      <a:lnTo>
                        <a:pt x="133" y="269"/>
                      </a:lnTo>
                      <a:lnTo>
                        <a:pt x="83" y="263"/>
                      </a:lnTo>
                      <a:lnTo>
                        <a:pt x="29" y="252"/>
                      </a:lnTo>
                      <a:lnTo>
                        <a:pt x="29" y="252"/>
                      </a:lnTo>
                      <a:lnTo>
                        <a:pt x="29" y="249"/>
                      </a:lnTo>
                      <a:lnTo>
                        <a:pt x="29" y="249"/>
                      </a:lnTo>
                      <a:lnTo>
                        <a:pt x="29" y="252"/>
                      </a:lnTo>
                      <a:lnTo>
                        <a:pt x="29" y="252"/>
                      </a:lnTo>
                      <a:lnTo>
                        <a:pt x="18" y="303"/>
                      </a:lnTo>
                      <a:lnTo>
                        <a:pt x="9" y="353"/>
                      </a:lnTo>
                      <a:lnTo>
                        <a:pt x="5" y="400"/>
                      </a:lnTo>
                      <a:lnTo>
                        <a:pt x="0" y="442"/>
                      </a:lnTo>
                      <a:lnTo>
                        <a:pt x="0" y="483"/>
                      </a:lnTo>
                      <a:lnTo>
                        <a:pt x="2" y="519"/>
                      </a:lnTo>
                      <a:lnTo>
                        <a:pt x="7" y="573"/>
                      </a:lnTo>
                      <a:lnTo>
                        <a:pt x="7" y="573"/>
                      </a:lnTo>
                      <a:lnTo>
                        <a:pt x="11" y="588"/>
                      </a:lnTo>
                      <a:lnTo>
                        <a:pt x="18" y="606"/>
                      </a:lnTo>
                      <a:lnTo>
                        <a:pt x="27" y="620"/>
                      </a:lnTo>
                      <a:lnTo>
                        <a:pt x="38" y="631"/>
                      </a:lnTo>
                      <a:lnTo>
                        <a:pt x="52" y="640"/>
                      </a:lnTo>
                      <a:lnTo>
                        <a:pt x="61" y="640"/>
                      </a:lnTo>
                      <a:lnTo>
                        <a:pt x="67" y="642"/>
                      </a:lnTo>
                      <a:lnTo>
                        <a:pt x="74" y="640"/>
                      </a:lnTo>
                      <a:lnTo>
                        <a:pt x="83" y="638"/>
                      </a:lnTo>
                      <a:lnTo>
                        <a:pt x="90" y="631"/>
                      </a:lnTo>
                      <a:lnTo>
                        <a:pt x="99" y="624"/>
                      </a:lnTo>
                      <a:lnTo>
                        <a:pt x="99" y="624"/>
                      </a:lnTo>
                      <a:lnTo>
                        <a:pt x="112" y="611"/>
                      </a:lnTo>
                      <a:lnTo>
                        <a:pt x="135" y="597"/>
                      </a:lnTo>
                      <a:lnTo>
                        <a:pt x="146" y="593"/>
                      </a:lnTo>
                      <a:lnTo>
                        <a:pt x="157" y="588"/>
                      </a:lnTo>
                      <a:lnTo>
                        <a:pt x="171" y="584"/>
                      </a:lnTo>
                      <a:lnTo>
                        <a:pt x="184" y="584"/>
                      </a:lnTo>
                      <a:lnTo>
                        <a:pt x="198" y="584"/>
                      </a:lnTo>
                      <a:lnTo>
                        <a:pt x="211" y="588"/>
                      </a:lnTo>
                      <a:lnTo>
                        <a:pt x="225" y="595"/>
                      </a:lnTo>
                      <a:lnTo>
                        <a:pt x="236" y="606"/>
                      </a:lnTo>
                      <a:lnTo>
                        <a:pt x="247" y="622"/>
                      </a:lnTo>
                      <a:lnTo>
                        <a:pt x="256" y="642"/>
                      </a:lnTo>
                      <a:lnTo>
                        <a:pt x="265" y="667"/>
                      </a:lnTo>
                      <a:lnTo>
                        <a:pt x="272" y="696"/>
                      </a:lnTo>
                      <a:lnTo>
                        <a:pt x="272" y="696"/>
                      </a:lnTo>
                      <a:lnTo>
                        <a:pt x="276" y="717"/>
                      </a:lnTo>
                      <a:lnTo>
                        <a:pt x="276" y="717"/>
                      </a:lnTo>
                      <a:lnTo>
                        <a:pt x="279" y="759"/>
                      </a:lnTo>
                      <a:lnTo>
                        <a:pt x="279" y="793"/>
                      </a:lnTo>
                      <a:lnTo>
                        <a:pt x="276" y="809"/>
                      </a:lnTo>
                      <a:lnTo>
                        <a:pt x="272" y="820"/>
                      </a:lnTo>
                      <a:lnTo>
                        <a:pt x="267" y="831"/>
                      </a:lnTo>
                      <a:lnTo>
                        <a:pt x="263" y="842"/>
                      </a:lnTo>
                      <a:lnTo>
                        <a:pt x="263" y="842"/>
                      </a:lnTo>
                      <a:lnTo>
                        <a:pt x="256" y="851"/>
                      </a:lnTo>
                      <a:lnTo>
                        <a:pt x="247" y="858"/>
                      </a:lnTo>
                      <a:lnTo>
                        <a:pt x="240" y="863"/>
                      </a:lnTo>
                      <a:lnTo>
                        <a:pt x="231" y="867"/>
                      </a:lnTo>
                      <a:lnTo>
                        <a:pt x="213" y="872"/>
                      </a:lnTo>
                      <a:lnTo>
                        <a:pt x="193" y="874"/>
                      </a:lnTo>
                      <a:lnTo>
                        <a:pt x="175" y="869"/>
                      </a:lnTo>
                      <a:lnTo>
                        <a:pt x="157" y="865"/>
                      </a:lnTo>
                      <a:lnTo>
                        <a:pt x="144" y="860"/>
                      </a:lnTo>
                      <a:lnTo>
                        <a:pt x="130" y="854"/>
                      </a:lnTo>
                      <a:lnTo>
                        <a:pt x="130" y="854"/>
                      </a:lnTo>
                      <a:lnTo>
                        <a:pt x="121" y="849"/>
                      </a:lnTo>
                      <a:lnTo>
                        <a:pt x="112" y="845"/>
                      </a:lnTo>
                      <a:lnTo>
                        <a:pt x="103" y="845"/>
                      </a:lnTo>
                      <a:lnTo>
                        <a:pt x="97" y="845"/>
                      </a:lnTo>
                      <a:lnTo>
                        <a:pt x="90" y="847"/>
                      </a:lnTo>
                      <a:lnTo>
                        <a:pt x="83" y="851"/>
                      </a:lnTo>
                      <a:lnTo>
                        <a:pt x="72" y="860"/>
                      </a:lnTo>
                      <a:lnTo>
                        <a:pt x="63" y="874"/>
                      </a:lnTo>
                      <a:lnTo>
                        <a:pt x="56" y="889"/>
                      </a:lnTo>
                      <a:lnTo>
                        <a:pt x="54" y="907"/>
                      </a:lnTo>
                      <a:lnTo>
                        <a:pt x="54" y="923"/>
                      </a:lnTo>
                      <a:lnTo>
                        <a:pt x="54" y="923"/>
                      </a:lnTo>
                      <a:lnTo>
                        <a:pt x="65" y="979"/>
                      </a:lnTo>
                      <a:lnTo>
                        <a:pt x="72" y="1013"/>
                      </a:lnTo>
                      <a:lnTo>
                        <a:pt x="83" y="1051"/>
                      </a:lnTo>
                      <a:lnTo>
                        <a:pt x="99" y="1094"/>
                      </a:lnTo>
                      <a:lnTo>
                        <a:pt x="115" y="1139"/>
                      </a:lnTo>
                      <a:lnTo>
                        <a:pt x="137" y="1184"/>
                      </a:lnTo>
                      <a:lnTo>
                        <a:pt x="164" y="1231"/>
                      </a:lnTo>
                      <a:lnTo>
                        <a:pt x="164" y="1231"/>
                      </a:lnTo>
                      <a:lnTo>
                        <a:pt x="164" y="1231"/>
                      </a:lnTo>
                      <a:lnTo>
                        <a:pt x="164" y="1231"/>
                      </a:lnTo>
                      <a:lnTo>
                        <a:pt x="173" y="1249"/>
                      </a:lnTo>
                      <a:lnTo>
                        <a:pt x="173" y="1249"/>
                      </a:lnTo>
                      <a:lnTo>
                        <a:pt x="218" y="1217"/>
                      </a:lnTo>
                      <a:lnTo>
                        <a:pt x="263" y="1182"/>
                      </a:lnTo>
                      <a:lnTo>
                        <a:pt x="263" y="1182"/>
                      </a:lnTo>
                      <a:lnTo>
                        <a:pt x="303" y="1146"/>
                      </a:lnTo>
                      <a:lnTo>
                        <a:pt x="341" y="1105"/>
                      </a:lnTo>
                      <a:lnTo>
                        <a:pt x="377" y="1062"/>
                      </a:lnTo>
                      <a:lnTo>
                        <a:pt x="413" y="1018"/>
                      </a:lnTo>
                      <a:lnTo>
                        <a:pt x="447" y="968"/>
                      </a:lnTo>
                      <a:lnTo>
                        <a:pt x="481" y="916"/>
                      </a:lnTo>
                      <a:lnTo>
                        <a:pt x="514" y="860"/>
                      </a:lnTo>
                      <a:lnTo>
                        <a:pt x="544" y="802"/>
                      </a:lnTo>
                      <a:lnTo>
                        <a:pt x="575" y="739"/>
                      </a:lnTo>
                      <a:lnTo>
                        <a:pt x="602" y="674"/>
                      </a:lnTo>
                      <a:lnTo>
                        <a:pt x="627" y="604"/>
                      </a:lnTo>
                      <a:lnTo>
                        <a:pt x="651" y="532"/>
                      </a:lnTo>
                      <a:lnTo>
                        <a:pt x="674" y="458"/>
                      </a:lnTo>
                      <a:lnTo>
                        <a:pt x="694" y="382"/>
                      </a:lnTo>
                      <a:lnTo>
                        <a:pt x="712" y="301"/>
                      </a:lnTo>
                      <a:lnTo>
                        <a:pt x="728" y="216"/>
                      </a:lnTo>
                      <a:lnTo>
                        <a:pt x="728" y="216"/>
                      </a:lnTo>
                      <a:lnTo>
                        <a:pt x="705" y="220"/>
                      </a:lnTo>
                      <a:lnTo>
                        <a:pt x="705" y="220"/>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 name="Oval 3"/>
              <p:cNvSpPr/>
              <p:nvPr/>
            </p:nvSpPr>
            <p:spPr>
              <a:xfrm>
                <a:off x="5781677" y="2620962"/>
                <a:ext cx="525817" cy="5664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rot="19425362">
              <a:off x="5983515" y="2375237"/>
              <a:ext cx="1831425" cy="508874"/>
            </a:xfrm>
            <a:prstGeom prst="rect">
              <a:avLst/>
            </a:prstGeom>
            <a:noFill/>
          </p:spPr>
          <p:txBody>
            <a:bodyPr wrap="square" lIns="91440" tIns="45720" rIns="91440" bIns="45720" rtlCol="0" anchor="t">
              <a:spAutoFit/>
            </a:bodyPr>
            <a:lstStyle/>
            <a:p>
              <a:r>
                <a:rPr lang="en-US" sz="1400" b="1" dirty="0">
                  <a:solidFill>
                    <a:srgbClr val="FFFF00"/>
                  </a:solidFill>
                  <a:latin typeface="Poppins"/>
                  <a:cs typeface="Poppins"/>
                </a:rPr>
                <a:t>District Policy </a:t>
              </a:r>
              <a:endParaRPr lang="en-US" sz="1400" b="1" dirty="0">
                <a:solidFill>
                  <a:srgbClr val="FFFF00"/>
                </a:solidFill>
                <a:latin typeface="Poppins" panose="00000500000000000000" pitchFamily="2" charset="0"/>
                <a:cs typeface="Poppins" panose="00000500000000000000" pitchFamily="2" charset="0"/>
              </a:endParaRPr>
            </a:p>
            <a:p>
              <a:r>
                <a:rPr lang="es-MX" sz="1400" b="1" dirty="0">
                  <a:solidFill>
                    <a:schemeClr val="bg1"/>
                  </a:solidFill>
                  <a:latin typeface="Poppins"/>
                  <a:cs typeface="Poppins"/>
                </a:rPr>
                <a:t>Política del Distrito</a:t>
              </a:r>
              <a:endParaRPr lang="en-US" sz="1400" b="1" dirty="0">
                <a:solidFill>
                  <a:schemeClr val="bg1"/>
                </a:solidFill>
                <a:latin typeface="Poppins"/>
                <a:cs typeface="Poppins"/>
              </a:endParaRPr>
            </a:p>
          </p:txBody>
        </p:sp>
      </p:grpSp>
      <p:sp>
        <p:nvSpPr>
          <p:cNvPr id="31" name="TextBox 30"/>
          <p:cNvSpPr txBox="1"/>
          <p:nvPr/>
        </p:nvSpPr>
        <p:spPr>
          <a:xfrm>
            <a:off x="8053807" y="1321630"/>
            <a:ext cx="3950653" cy="4708981"/>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s-MX" sz="2000" dirty="0">
                <a:solidFill>
                  <a:srgbClr val="0070C0"/>
                </a:solidFill>
                <a:latin typeface="Poppins"/>
                <a:cs typeface="Poppins"/>
              </a:rPr>
              <a:t>Establece los requisitos estatales de una manera que provee una guía clara al personal del distrito</a:t>
            </a:r>
          </a:p>
          <a:p>
            <a:pPr marL="342900" indent="-342900">
              <a:buFont typeface="Arial" panose="020B0604020202020204" pitchFamily="34" charset="0"/>
              <a:buChar char="•"/>
            </a:pPr>
            <a:endParaRPr lang="es-MX" sz="2000" dirty="0">
              <a:solidFill>
                <a:srgbClr val="0070C0"/>
              </a:solidFill>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s-MX" sz="2000" dirty="0">
                <a:solidFill>
                  <a:srgbClr val="0070C0"/>
                </a:solidFill>
                <a:latin typeface="Poppins"/>
                <a:cs typeface="Poppins"/>
              </a:rPr>
              <a:t>Establece la función y responsabilidades de los miembros y funcionarios del ELAC</a:t>
            </a:r>
          </a:p>
          <a:p>
            <a:pPr marL="342900" indent="-342900">
              <a:buFont typeface="Arial" panose="020B0604020202020204" pitchFamily="34" charset="0"/>
              <a:buChar char="•"/>
            </a:pPr>
            <a:endParaRPr lang="es-MX" sz="2000" dirty="0">
              <a:solidFill>
                <a:srgbClr val="0070C0"/>
              </a:solidFill>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s-MX" sz="2000" dirty="0">
                <a:solidFill>
                  <a:srgbClr val="0070C0"/>
                </a:solidFill>
                <a:latin typeface="Poppins"/>
                <a:cs typeface="Poppins"/>
              </a:rPr>
              <a:t>Provee planillas de varios documentos que se deben de usar para el funcionamiento adecuado del ELAC</a:t>
            </a:r>
          </a:p>
        </p:txBody>
      </p:sp>
      <p:sp>
        <p:nvSpPr>
          <p:cNvPr id="10" name="Slide Number Placeholder 9">
            <a:extLst>
              <a:ext uri="{FF2B5EF4-FFF2-40B4-BE49-F238E27FC236}">
                <a16:creationId xmlns:a16="http://schemas.microsoft.com/office/drawing/2014/main" id="{FD429B94-7057-42D7-9496-01E301795D1B}"/>
              </a:ext>
            </a:extLst>
          </p:cNvPr>
          <p:cNvSpPr>
            <a:spLocks noGrp="1"/>
          </p:cNvSpPr>
          <p:nvPr>
            <p:ph type="sldNum" sz="quarter" idx="12"/>
          </p:nvPr>
        </p:nvSpPr>
        <p:spPr>
          <a:xfrm>
            <a:off x="9175044" y="6455128"/>
            <a:ext cx="2743200" cy="365125"/>
          </a:xfrm>
        </p:spPr>
        <p:txBody>
          <a:bodyPr/>
          <a:lstStyle/>
          <a:p>
            <a:fld id="{ADAD750B-947C-400E-B8CE-3DD0E804B3D6}" type="slidenum">
              <a:rPr lang="en-US" smtClean="0"/>
              <a:t>15</a:t>
            </a:fld>
            <a:endParaRPr lang="en-US"/>
          </a:p>
        </p:txBody>
      </p:sp>
    </p:spTree>
    <p:extLst>
      <p:ext uri="{BB962C8B-B14F-4D97-AF65-F5344CB8AC3E}">
        <p14:creationId xmlns:p14="http://schemas.microsoft.com/office/powerpoint/2010/main" val="1237377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a:extLst>
              <a:ext uri="{FF2B5EF4-FFF2-40B4-BE49-F238E27FC236}">
                <a16:creationId xmlns:a16="http://schemas.microsoft.com/office/drawing/2014/main" id="{F8C989EA-9327-4181-8D88-0CD9EE2607EF}"/>
              </a:ext>
            </a:extLst>
          </p:cNvPr>
          <p:cNvSpPr txBox="1"/>
          <p:nvPr/>
        </p:nvSpPr>
        <p:spPr>
          <a:xfrm>
            <a:off x="3347622" y="289137"/>
            <a:ext cx="1767358" cy="503538"/>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0" u="none"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rPr>
              <a:t>Guía</a:t>
            </a:r>
          </a:p>
        </p:txBody>
      </p:sp>
      <p:sp>
        <p:nvSpPr>
          <p:cNvPr id="2" name="TextBox 1">
            <a:extLst>
              <a:ext uri="{FF2B5EF4-FFF2-40B4-BE49-F238E27FC236}">
                <a16:creationId xmlns:a16="http://schemas.microsoft.com/office/drawing/2014/main" id="{9D039432-97AB-CADC-C3A3-40183B68AF88}"/>
              </a:ext>
            </a:extLst>
          </p:cNvPr>
          <p:cNvSpPr txBox="1"/>
          <p:nvPr/>
        </p:nvSpPr>
        <p:spPr>
          <a:xfrm>
            <a:off x="5234026" y="1163362"/>
            <a:ext cx="4621931" cy="3046988"/>
          </a:xfrm>
          <a:prstGeom prst="rect">
            <a:avLst/>
          </a:prstGeom>
          <a:noFill/>
        </p:spPr>
        <p:txBody>
          <a:bodyPr wrap="square" lIns="91440" tIns="45720" rIns="91440" bIns="45720" rtlCol="0" anchor="t">
            <a:spAutoFit/>
          </a:bodyPr>
          <a:lstStyle/>
          <a:p>
            <a:pPr algn="ctr"/>
            <a:r>
              <a:rPr lang="en-US" sz="2400" b="1" dirty="0">
                <a:latin typeface="Poppins"/>
                <a:cs typeface="Poppins"/>
              </a:rPr>
              <a:t>LAUSD Bulletin 6745.6: Guidelines for the Required ELAC and SSC (English) and (Spanish) available at:</a:t>
            </a:r>
          </a:p>
          <a:p>
            <a:pPr algn="ctr"/>
            <a:r>
              <a:rPr lang="es-MX" sz="2400" b="1" dirty="0">
                <a:solidFill>
                  <a:srgbClr val="0070C0"/>
                </a:solidFill>
                <a:latin typeface="Poppins"/>
                <a:cs typeface="Poppins"/>
              </a:rPr>
              <a:t>El Boletín 6745.6: Guía de los requisitos del ELAC y SSC disponible en (inglés) y (español) disponible en:</a:t>
            </a:r>
            <a:endParaRPr lang="es-MX" sz="2400" b="1" dirty="0">
              <a:solidFill>
                <a:srgbClr val="0070C0"/>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C92A1968-A646-8705-C77D-0BA1A7F48590}"/>
              </a:ext>
            </a:extLst>
          </p:cNvPr>
          <p:cNvSpPr txBox="1"/>
          <p:nvPr/>
        </p:nvSpPr>
        <p:spPr>
          <a:xfrm>
            <a:off x="5398841" y="4222822"/>
            <a:ext cx="4755948" cy="400110"/>
          </a:xfrm>
          <a:prstGeom prst="rect">
            <a:avLst/>
          </a:prstGeom>
          <a:noFill/>
        </p:spPr>
        <p:txBody>
          <a:bodyPr wrap="square" lIns="91440" tIns="45720" rIns="91440" bIns="45720" anchor="t">
            <a:spAutoFit/>
          </a:bodyPr>
          <a:lstStyle/>
          <a:p>
            <a:r>
              <a:rPr lang="en-US" sz="2000" b="1" dirty="0">
                <a:latin typeface="Poppins"/>
                <a:cs typeface="Poppins"/>
                <a:hlinkClick r:id="rId3"/>
              </a:rPr>
              <a:t>https://achieve.lausd.org/sface</a:t>
            </a:r>
            <a:endParaRPr lang="en-US" sz="2000" b="1" dirty="0">
              <a:latin typeface="Poppins"/>
              <a:cs typeface="Poppins"/>
              <a:hlinkClick r:id="rId4"/>
            </a:endParaRPr>
          </a:p>
        </p:txBody>
      </p:sp>
      <p:sp>
        <p:nvSpPr>
          <p:cNvPr id="4" name="TextBox 3">
            <a:extLst>
              <a:ext uri="{FF2B5EF4-FFF2-40B4-BE49-F238E27FC236}">
                <a16:creationId xmlns:a16="http://schemas.microsoft.com/office/drawing/2014/main" id="{A4667BCA-A260-4A07-8493-4E90626BDB59}"/>
              </a:ext>
            </a:extLst>
          </p:cNvPr>
          <p:cNvSpPr txBox="1"/>
          <p:nvPr/>
        </p:nvSpPr>
        <p:spPr>
          <a:xfrm>
            <a:off x="412809" y="289137"/>
            <a:ext cx="3032349" cy="503538"/>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Guidelines/</a:t>
            </a:r>
            <a:endParaRPr kumimoji="0" lang="es-MX" sz="4000" b="1" i="0" u="none"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endParaRPr>
          </a:p>
        </p:txBody>
      </p:sp>
      <p:pic>
        <p:nvPicPr>
          <p:cNvPr id="5" name="Picture 4">
            <a:extLst>
              <a:ext uri="{FF2B5EF4-FFF2-40B4-BE49-F238E27FC236}">
                <a16:creationId xmlns:a16="http://schemas.microsoft.com/office/drawing/2014/main" id="{A0458DA7-93DC-E104-8ED5-365F67A885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3837" y="4930555"/>
            <a:ext cx="1105956" cy="1528165"/>
          </a:xfrm>
          <a:prstGeom prst="rect">
            <a:avLst/>
          </a:prstGeom>
        </p:spPr>
      </p:pic>
      <p:pic>
        <p:nvPicPr>
          <p:cNvPr id="9" name="Picture 8" descr="A document with text and a green box&#10;&#10;Description automatically generated">
            <a:extLst>
              <a:ext uri="{FF2B5EF4-FFF2-40B4-BE49-F238E27FC236}">
                <a16:creationId xmlns:a16="http://schemas.microsoft.com/office/drawing/2014/main" id="{CACB567F-84F1-6D6C-C356-CBA4D8FA32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750" y="1163362"/>
            <a:ext cx="3579551" cy="47487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2509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a:extLst>
              <a:ext uri="{FF2B5EF4-FFF2-40B4-BE49-F238E27FC236}">
                <a16:creationId xmlns:a16="http://schemas.microsoft.com/office/drawing/2014/main" id="{F8C989EA-9327-4181-8D88-0CD9EE2607EF}"/>
              </a:ext>
            </a:extLst>
          </p:cNvPr>
          <p:cNvSpPr txBox="1"/>
          <p:nvPr/>
        </p:nvSpPr>
        <p:spPr>
          <a:xfrm>
            <a:off x="444500" y="114300"/>
            <a:ext cx="4640600" cy="965199"/>
          </a:xfrm>
          <a:prstGeom prst="rect">
            <a:avLst/>
          </a:prstGeom>
          <a:noFill/>
        </p:spPr>
        <p:txBody>
          <a:bodyPr wrap="none" lIns="91440" tIns="45720" rIns="91440" bIns="45720" rtlCol="0" anchor="t">
            <a:noAutofit/>
          </a:bodyPr>
          <a:lstStyle/>
          <a:p>
            <a:pPr>
              <a:defRPr/>
            </a:pPr>
            <a:r>
              <a:rPr kumimoji="0" lang="en-US" sz="2800" b="1" i="0" u="none" strike="noStrike" kern="1200" cap="none" spc="0" normalizeH="0" baseline="0" noProof="0" dirty="0">
                <a:ln>
                  <a:noFill/>
                </a:ln>
                <a:effectLst/>
                <a:uLnTx/>
                <a:uFillTx/>
                <a:latin typeface="Poppins"/>
                <a:cs typeface="Poppins"/>
              </a:rPr>
              <a:t>Bulletin 6745.6 </a:t>
            </a:r>
            <a:endParaRPr lang="en-US">
              <a:latin typeface="Poppins"/>
              <a:cs typeface="Poppins"/>
            </a:endParaRPr>
          </a:p>
          <a:p>
            <a:pPr marL="0" marR="0" lvl="0" indent="0" algn="l" defTabSz="91440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Poppins"/>
                <a:cs typeface="Poppins"/>
              </a:rPr>
              <a:t>Attachment Index</a:t>
            </a:r>
            <a:endParaRPr lang="en-US" dirty="0">
              <a:latin typeface="Poppins"/>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i="0" u="none" strike="noStrike" kern="1200" cap="none" spc="0" normalizeH="0" baseline="0" noProof="0" dirty="0">
              <a:ln>
                <a:noFill/>
              </a:ln>
              <a:solidFill>
                <a:srgbClr val="0070C0"/>
              </a:solidFill>
              <a:effectLst/>
              <a:uLnTx/>
              <a:uFillTx/>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6AD707A4-3F6A-F5ED-A044-FDE196122B9C}"/>
              </a:ext>
            </a:extLst>
          </p:cNvPr>
          <p:cNvSpPr txBox="1"/>
          <p:nvPr/>
        </p:nvSpPr>
        <p:spPr>
          <a:xfrm>
            <a:off x="7643455" y="127172"/>
            <a:ext cx="41049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800" b="1" dirty="0">
                <a:solidFill>
                  <a:srgbClr val="0070C0"/>
                </a:solidFill>
                <a:latin typeface="Poppins"/>
                <a:cs typeface="Poppins"/>
              </a:rPr>
              <a:t>Índice de Adjuntos del Boletín</a:t>
            </a:r>
            <a:r>
              <a:rPr lang="en-US" sz="2800" b="1" dirty="0">
                <a:solidFill>
                  <a:srgbClr val="0070C0"/>
                </a:solidFill>
                <a:latin typeface="Poppins"/>
                <a:cs typeface="Poppins"/>
              </a:rPr>
              <a:t> 6745.6</a:t>
            </a:r>
            <a:endParaRPr lang="en-US" dirty="0"/>
          </a:p>
        </p:txBody>
      </p:sp>
      <p:pic>
        <p:nvPicPr>
          <p:cNvPr id="6" name="Picture 5" descr="A list of information on a white background&#10;&#10;Description automatically generated">
            <a:extLst>
              <a:ext uri="{FF2B5EF4-FFF2-40B4-BE49-F238E27FC236}">
                <a16:creationId xmlns:a16="http://schemas.microsoft.com/office/drawing/2014/main" id="{08E47713-CC87-9821-49C4-FDE147CDE4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3548" y="1186142"/>
            <a:ext cx="4104904" cy="5354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860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a:extLst>
              <a:ext uri="{FF2B5EF4-FFF2-40B4-BE49-F238E27FC236}">
                <a16:creationId xmlns:a16="http://schemas.microsoft.com/office/drawing/2014/main" id="{F8C989EA-9327-4181-8D88-0CD9EE2607EF}"/>
              </a:ext>
            </a:extLst>
          </p:cNvPr>
          <p:cNvSpPr txBox="1"/>
          <p:nvPr/>
        </p:nvSpPr>
        <p:spPr>
          <a:xfrm>
            <a:off x="984285" y="96578"/>
            <a:ext cx="3611792" cy="965199"/>
          </a:xfrm>
          <a:prstGeom prst="rect">
            <a:avLst/>
          </a:prstGeom>
          <a:noFill/>
        </p:spPr>
        <p:txBody>
          <a:bodyPr wrap="none" lIns="91440" tIns="45720" rIns="91440" bIns="45720" rtlCol="0" anchor="t">
            <a:noAutofit/>
          </a:bodyPr>
          <a:lstStyle/>
          <a:p>
            <a:pPr>
              <a:defRPr/>
            </a:pPr>
            <a:r>
              <a:rPr kumimoji="0" lang="en-US" sz="2800" b="1" i="0" u="none" strike="noStrike" kern="1200" cap="none" spc="0" normalizeH="0" baseline="0" noProof="0" dirty="0">
                <a:ln>
                  <a:noFill/>
                </a:ln>
                <a:solidFill>
                  <a:srgbClr val="3F3F3F"/>
                </a:solidFill>
                <a:effectLst/>
                <a:uLnTx/>
                <a:uFillTx/>
                <a:latin typeface="Poppins"/>
                <a:cs typeface="Poppins"/>
              </a:rPr>
              <a:t>Operation Norms </a:t>
            </a:r>
            <a:endParaRPr lang="en-US" dirty="0">
              <a:latin typeface="Poppins"/>
              <a:cs typeface="Poppins"/>
            </a:endParaRPr>
          </a:p>
          <a:p>
            <a:pPr marL="0" marR="0" lvl="0" indent="0" algn="l" defTabSz="91440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F3F3F"/>
                </a:solidFill>
                <a:effectLst/>
                <a:uLnTx/>
                <a:uFillTx/>
                <a:latin typeface="Poppins"/>
                <a:cs typeface="Poppins"/>
              </a:rPr>
              <a:t>(</a:t>
            </a:r>
            <a:r>
              <a:rPr kumimoji="0" lang="en-US" sz="2800" b="1" i="1" u="none" strike="noStrike" kern="1200" cap="none" spc="0" normalizeH="0" baseline="0" noProof="0" dirty="0">
                <a:ln>
                  <a:noFill/>
                </a:ln>
                <a:solidFill>
                  <a:srgbClr val="3F3F3F"/>
                </a:solidFill>
                <a:effectLst/>
                <a:uLnTx/>
                <a:uFillTx/>
                <a:latin typeface="Poppins"/>
                <a:cs typeface="Poppins"/>
              </a:rPr>
              <a:t>Attachment N </a:t>
            </a:r>
            <a:r>
              <a:rPr kumimoji="0" lang="en-US" sz="2800" b="1" i="0" u="none" strike="noStrike" kern="1200" cap="none" spc="0" normalizeH="0" baseline="0" noProof="0" dirty="0">
                <a:ln>
                  <a:noFill/>
                </a:ln>
                <a:solidFill>
                  <a:srgbClr val="3F3F3F"/>
                </a:solidFill>
                <a:effectLst/>
                <a:uLnTx/>
                <a:uFillTx/>
                <a:latin typeface="Poppins"/>
                <a:cs typeface="Poppins"/>
              </a:rPr>
              <a:t>)</a:t>
            </a:r>
            <a:endParaRPr lang="en-US" dirty="0">
              <a:latin typeface="Poppins"/>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2800" b="1" i="0" u="none" strike="noStrike" kern="1200" cap="none" spc="0" normalizeH="0" baseline="0" noProof="0" dirty="0">
              <a:ln>
                <a:noFill/>
              </a:ln>
              <a:solidFill>
                <a:srgbClr val="0070C0"/>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800" b="1" i="0" u="none"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endParaRPr>
          </a:p>
        </p:txBody>
      </p:sp>
      <p:sp>
        <p:nvSpPr>
          <p:cNvPr id="14" name="TextBox 13">
            <a:extLst>
              <a:ext uri="{FF2B5EF4-FFF2-40B4-BE49-F238E27FC236}">
                <a16:creationId xmlns:a16="http://schemas.microsoft.com/office/drawing/2014/main" id="{10654495-6A6F-4306-AAE1-07C006B6F491}"/>
              </a:ext>
            </a:extLst>
          </p:cNvPr>
          <p:cNvSpPr txBox="1"/>
          <p:nvPr/>
        </p:nvSpPr>
        <p:spPr>
          <a:xfrm>
            <a:off x="178308" y="1935724"/>
            <a:ext cx="5412603" cy="4528356"/>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Poppins"/>
                <a:ea typeface="Calibri" panose="020F0502020204030204" pitchFamily="34" charset="0"/>
                <a:cs typeface="Arial" panose="020B0604020202020204" pitchFamily="34" charset="0"/>
              </a:rPr>
              <a:t>Keep students a priority in making decisions.</a:t>
            </a:r>
            <a:endParaRPr kumimoji="0" lang="en-US" sz="1800" b="0" i="0" u="none" strike="noStrike" kern="1200" cap="none" spc="0" normalizeH="0" baseline="0" noProof="0" dirty="0">
              <a:ln>
                <a:noFill/>
              </a:ln>
              <a:solidFill>
                <a:prstClr val="black"/>
              </a:solidFill>
              <a:effectLst/>
              <a:uLnTx/>
              <a:uFillTx/>
              <a:latin typeface="Poppins"/>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Poppins"/>
                <a:ea typeface="Calibri" panose="020F0502020204030204" pitchFamily="34" charset="0"/>
                <a:cs typeface="Arial" panose="020B0604020202020204" pitchFamily="34" charset="0"/>
              </a:rPr>
              <a:t>Listen attentively, speak respectfully, and not interrupt while another is speaking.</a:t>
            </a:r>
            <a:endParaRPr kumimoji="0" lang="en-US" sz="1800" b="0" i="0" u="none" strike="noStrike" kern="1200" cap="none" spc="0" normalizeH="0" baseline="0" noProof="0" dirty="0">
              <a:ln>
                <a:noFill/>
              </a:ln>
              <a:solidFill>
                <a:prstClr val="black"/>
              </a:solidFill>
              <a:effectLst/>
              <a:uLnTx/>
              <a:uFillTx/>
              <a:latin typeface="Poppins"/>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Poppins"/>
                <a:ea typeface="Calibri" panose="020F0502020204030204" pitchFamily="34" charset="0"/>
                <a:cs typeface="Arial" panose="020B0604020202020204" pitchFamily="34" charset="0"/>
              </a:rPr>
              <a:t>Believe that we can agree to disagree and that there is more than one solution to a problem.</a:t>
            </a:r>
            <a:endParaRPr kumimoji="0" lang="en-US" sz="1800" b="0" i="0" u="none" strike="noStrike" kern="1200" cap="none" spc="0" normalizeH="0" baseline="0" noProof="0" dirty="0">
              <a:ln>
                <a:noFill/>
              </a:ln>
              <a:solidFill>
                <a:prstClr val="black"/>
              </a:solidFill>
              <a:effectLst/>
              <a:uLnTx/>
              <a:uFillTx/>
              <a:latin typeface="Poppins"/>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tab pos="342900" algn="l"/>
              </a:tabLst>
              <a:defRPr/>
            </a:pPr>
            <a:r>
              <a:rPr kumimoji="0" lang="en-US" sz="1800" b="0" i="0" u="none" strike="noStrike" kern="1200" cap="none" spc="0" normalizeH="0" baseline="0" noProof="0" dirty="0">
                <a:ln>
                  <a:noFill/>
                </a:ln>
                <a:solidFill>
                  <a:srgbClr val="000000"/>
                </a:solidFill>
                <a:effectLst/>
                <a:uLnTx/>
                <a:uFillTx/>
                <a:latin typeface="Poppins"/>
                <a:ea typeface="Calibri" panose="020F0502020204030204" pitchFamily="34" charset="0"/>
                <a:cs typeface="Arial"/>
              </a:rPr>
              <a:t>Abide by all District policies and procedures pertinent to the council’s/committee’s purpose and to my role and responsibility as a member of the council/committee.</a:t>
            </a:r>
            <a:endParaRPr kumimoji="0" lang="en-US" sz="1800" b="0" i="0" u="none" strike="noStrike" kern="1200" cap="none" spc="0" normalizeH="0" baseline="0" noProof="0" dirty="0">
              <a:ln>
                <a:noFill/>
              </a:ln>
              <a:solidFill>
                <a:prstClr val="black"/>
              </a:solidFill>
              <a:effectLst/>
              <a:uLnTx/>
              <a:uFillTx/>
              <a:latin typeface="Poppins"/>
              <a:ea typeface="Calibri" panose="020F0502020204030204" pitchFamily="34" charset="0"/>
              <a:cs typeface="Arial"/>
            </a:endParaRP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tab pos="400050" algn="l"/>
              </a:tabLst>
              <a:defRPr/>
            </a:pPr>
            <a:r>
              <a:rPr kumimoji="0" lang="en-US" sz="1800" b="0" i="0" u="none" strike="noStrike" kern="1200" cap="none" spc="0" normalizeH="0" baseline="0" noProof="0" dirty="0">
                <a:ln>
                  <a:noFill/>
                </a:ln>
                <a:solidFill>
                  <a:srgbClr val="000000"/>
                </a:solidFill>
                <a:effectLst/>
                <a:uLnTx/>
                <a:uFillTx/>
                <a:latin typeface="Poppins"/>
                <a:ea typeface="Calibri" panose="020F0502020204030204" pitchFamily="34" charset="0"/>
                <a:cs typeface="Arial" panose="020B0604020202020204" pitchFamily="34" charset="0"/>
              </a:rPr>
              <a:t>Refrain from slander.</a:t>
            </a:r>
            <a:endParaRPr kumimoji="0" lang="en-US" sz="1800" b="0" i="0" u="none" strike="noStrike" kern="1200" cap="none" spc="0" normalizeH="0" baseline="0" noProof="0" dirty="0">
              <a:ln>
                <a:noFill/>
              </a:ln>
              <a:solidFill>
                <a:prstClr val="black"/>
              </a:solidFill>
              <a:effectLst/>
              <a:uLnTx/>
              <a:uFillTx/>
              <a:latin typeface="Poppins"/>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tab pos="400050" algn="l"/>
              </a:tabLst>
              <a:defRPr/>
            </a:pPr>
            <a:r>
              <a:rPr kumimoji="0" lang="en-US" sz="1800" b="0" i="0" u="none" strike="noStrike" kern="1200" cap="none" spc="0" normalizeH="0" baseline="0" noProof="0" dirty="0">
                <a:ln>
                  <a:noFill/>
                </a:ln>
                <a:solidFill>
                  <a:srgbClr val="000000"/>
                </a:solidFill>
                <a:effectLst/>
                <a:uLnTx/>
                <a:uFillTx/>
                <a:latin typeface="Poppins"/>
                <a:ea typeface="Calibri" panose="020F0502020204030204" pitchFamily="34" charset="0"/>
                <a:cs typeface="Arial" panose="020B0604020202020204" pitchFamily="34" charset="0"/>
              </a:rPr>
              <a:t>Not use my role for personal benefit or financial gain.</a:t>
            </a:r>
            <a:endParaRPr kumimoji="0" lang="en-US" sz="1800" b="0" i="0" u="none" strike="noStrike" kern="1200" cap="none" spc="0" normalizeH="0" baseline="0" noProof="0" dirty="0">
              <a:ln>
                <a:noFill/>
              </a:ln>
              <a:solidFill>
                <a:prstClr val="black"/>
              </a:solidFill>
              <a:effectLst/>
              <a:uLnTx/>
              <a:uFillTx/>
              <a:latin typeface="Poppins"/>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05A49371-BEC2-4F77-9E0A-6642BBE2EB99}"/>
              </a:ext>
            </a:extLst>
          </p:cNvPr>
          <p:cNvSpPr txBox="1"/>
          <p:nvPr/>
        </p:nvSpPr>
        <p:spPr>
          <a:xfrm>
            <a:off x="6406187" y="1932920"/>
            <a:ext cx="5607505" cy="424731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CO" sz="1800" b="0" i="0" u="none" strike="noStrike" kern="1200" cap="none" spc="0" normalizeH="0" baseline="0" noProof="0" dirty="0">
                <a:ln>
                  <a:noFill/>
                </a:ln>
                <a:solidFill>
                  <a:srgbClr val="0070C0"/>
                </a:solidFill>
                <a:effectLst/>
                <a:uLnTx/>
                <a:uFillTx/>
                <a:latin typeface="Poppins"/>
                <a:ea typeface="+mn-ea"/>
                <a:cs typeface="+mn-cs"/>
              </a:rPr>
              <a:t>Mantener a los estudiantes como la prioridad en la toma de decisiones.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CO" sz="1800" b="0" i="0" u="none" strike="noStrike" kern="1200" cap="none" spc="0" normalizeH="0" baseline="0" noProof="0" dirty="0">
                <a:ln>
                  <a:noFill/>
                </a:ln>
                <a:solidFill>
                  <a:srgbClr val="0070C0"/>
                </a:solidFill>
                <a:effectLst/>
                <a:uLnTx/>
                <a:uFillTx/>
                <a:latin typeface="Poppins"/>
                <a:ea typeface="+mn-ea"/>
                <a:cs typeface="+mn-cs"/>
              </a:rPr>
              <a:t>Escuchar atentamente, expresarse respetuosamente sin interrumpir a los demás cuando alguien más esté hablando.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CO" sz="1800" b="0" i="0" u="none" strike="noStrike" kern="1200" cap="none" spc="0" normalizeH="0" baseline="0" noProof="0" dirty="0">
                <a:ln>
                  <a:noFill/>
                </a:ln>
                <a:solidFill>
                  <a:srgbClr val="0070C0"/>
                </a:solidFill>
                <a:effectLst/>
                <a:uLnTx/>
                <a:uFillTx/>
                <a:latin typeface="Poppins"/>
                <a:ea typeface="+mn-ea"/>
                <a:cs typeface="+mn-cs"/>
              </a:rPr>
              <a:t>Creer que podemos estar de acuerdo con el desacuerdo y que existe más de una solución a un problema.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CO" sz="1800" b="0" i="0" u="none" strike="noStrike" kern="1200" cap="none" spc="0" normalizeH="0" baseline="0" noProof="0" dirty="0">
                <a:ln>
                  <a:noFill/>
                </a:ln>
                <a:solidFill>
                  <a:srgbClr val="0070C0"/>
                </a:solidFill>
                <a:effectLst/>
                <a:uLnTx/>
                <a:uFillTx/>
                <a:latin typeface="Poppins"/>
                <a:ea typeface="+mn-ea"/>
                <a:cs typeface="+mn-cs"/>
              </a:rPr>
              <a:t>Respetar todas las políticas y procedimientos del Distrito tocantes al propósito del consejo/comité y mi función como miembro del consejo/comité.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CO" sz="1800" b="0" i="0" u="none" strike="noStrike" kern="1200" cap="none" spc="0" normalizeH="0" baseline="0" noProof="0" dirty="0">
                <a:ln>
                  <a:noFill/>
                </a:ln>
                <a:solidFill>
                  <a:srgbClr val="0070C0"/>
                </a:solidFill>
                <a:effectLst/>
                <a:uLnTx/>
                <a:uFillTx/>
                <a:latin typeface="Poppins"/>
                <a:ea typeface="+mn-ea"/>
                <a:cs typeface="+mn-cs"/>
              </a:rPr>
              <a:t>Abstenerse de difamar.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CO" sz="1800" b="0" i="0" u="none" strike="noStrike" kern="1200" cap="none" spc="0" normalizeH="0" baseline="0" noProof="0" dirty="0">
                <a:ln>
                  <a:noFill/>
                </a:ln>
                <a:solidFill>
                  <a:srgbClr val="0070C0"/>
                </a:solidFill>
                <a:effectLst/>
                <a:uLnTx/>
                <a:uFillTx/>
                <a:latin typeface="Poppins"/>
                <a:ea typeface="+mn-ea"/>
                <a:cs typeface="+mn-cs"/>
              </a:rPr>
              <a:t>No utilizar mi puesto para beneficio personal o financiero. </a:t>
            </a:r>
          </a:p>
        </p:txBody>
      </p:sp>
      <p:sp>
        <p:nvSpPr>
          <p:cNvPr id="9" name="TextBox 8">
            <a:extLst>
              <a:ext uri="{FF2B5EF4-FFF2-40B4-BE49-F238E27FC236}">
                <a16:creationId xmlns:a16="http://schemas.microsoft.com/office/drawing/2014/main" id="{8E47C07B-37BF-49FA-BEFD-832AB029ACAB}"/>
              </a:ext>
            </a:extLst>
          </p:cNvPr>
          <p:cNvSpPr txBox="1"/>
          <p:nvPr/>
        </p:nvSpPr>
        <p:spPr>
          <a:xfrm>
            <a:off x="6329555" y="1080133"/>
            <a:ext cx="5684137" cy="707886"/>
          </a:xfrm>
          <a:prstGeom prst="rect">
            <a:avLst/>
          </a:prstGeom>
          <a:noFill/>
        </p:spPr>
        <p:txBody>
          <a:bodyPr wrap="square" lIns="91440" tIns="45720" rIns="91440" bIns="45720" anchor="t">
            <a:spAutoFit/>
          </a:bodyPr>
          <a:lstStyle/>
          <a:p>
            <a:pPr>
              <a:defRPr/>
            </a:pPr>
            <a:r>
              <a:rPr kumimoji="0" lang="en-US" sz="2000" b="0" i="0" u="none" strike="noStrike" kern="1200" cap="none" spc="0" normalizeH="0" baseline="0" noProof="0" dirty="0" err="1">
                <a:ln>
                  <a:noFill/>
                </a:ln>
                <a:solidFill>
                  <a:srgbClr val="0070C0"/>
                </a:solidFill>
                <a:effectLst/>
                <a:uLnTx/>
                <a:uFillTx/>
                <a:latin typeface="Poppins"/>
                <a:ea typeface="+mn-ea"/>
                <a:cs typeface="+mn-cs"/>
              </a:rPr>
              <a:t>Normas</a:t>
            </a:r>
            <a:r>
              <a:rPr kumimoji="0" lang="en-US" sz="2000" b="0" i="0" u="none" strike="noStrike" kern="1200" cap="none" spc="0" normalizeH="0" baseline="0" noProof="0" dirty="0">
                <a:ln>
                  <a:noFill/>
                </a:ln>
                <a:solidFill>
                  <a:srgbClr val="0070C0"/>
                </a:solidFill>
                <a:effectLst/>
                <a:uLnTx/>
                <a:uFillTx/>
                <a:latin typeface="Poppins"/>
                <a:ea typeface="+mn-ea"/>
                <a:cs typeface="+mn-cs"/>
              </a:rPr>
              <a:t> de </a:t>
            </a:r>
            <a:r>
              <a:rPr kumimoji="0" lang="en-US" sz="2000" b="0" i="0" u="none" strike="noStrike" kern="1200" cap="none" spc="0" normalizeH="0" baseline="0" noProof="0" dirty="0" err="1">
                <a:ln>
                  <a:noFill/>
                </a:ln>
                <a:solidFill>
                  <a:srgbClr val="0070C0"/>
                </a:solidFill>
                <a:effectLst/>
                <a:uLnTx/>
                <a:uFillTx/>
                <a:latin typeface="Poppins"/>
                <a:ea typeface="+mn-ea"/>
                <a:cs typeface="+mn-cs"/>
              </a:rPr>
              <a:t>Funcionamiento</a:t>
            </a:r>
            <a:r>
              <a:rPr kumimoji="0" lang="en-US" sz="2000" b="0" i="0" u="none" strike="noStrike" kern="1200" cap="none" spc="0" normalizeH="0" baseline="0" noProof="0" dirty="0">
                <a:ln>
                  <a:noFill/>
                </a:ln>
                <a:solidFill>
                  <a:srgbClr val="0070C0"/>
                </a:solidFill>
                <a:effectLst/>
                <a:uLnTx/>
                <a:uFillTx/>
                <a:latin typeface="Poppins"/>
                <a:ea typeface="+mn-ea"/>
                <a:cs typeface="+mn-cs"/>
              </a:rPr>
              <a:t> </a:t>
            </a:r>
            <a:r>
              <a:rPr lang="en-US" sz="2000" dirty="0">
                <a:solidFill>
                  <a:srgbClr val="0070C0"/>
                </a:solidFill>
                <a:latin typeface="Poppins"/>
              </a:rPr>
              <a:t>y</a:t>
            </a:r>
            <a:r>
              <a:rPr kumimoji="0" lang="en-US" sz="2000" b="0" i="0" u="none" strike="noStrike" kern="1200" cap="none" spc="0" normalizeH="0" baseline="0" noProof="0" dirty="0">
                <a:ln>
                  <a:noFill/>
                </a:ln>
                <a:solidFill>
                  <a:srgbClr val="0070C0"/>
                </a:solidFill>
                <a:effectLst/>
                <a:uLnTx/>
                <a:uFillTx/>
                <a:latin typeface="Poppins"/>
                <a:ea typeface="+mn-ea"/>
                <a:cs typeface="+mn-cs"/>
              </a:rPr>
              <a:t> Código de </a:t>
            </a:r>
            <a:r>
              <a:rPr kumimoji="0" lang="en-US" sz="2000" b="0" i="0" u="none" strike="noStrike" kern="1200" cap="none" spc="0" normalizeH="0" baseline="0" noProof="0" dirty="0" err="1">
                <a:ln>
                  <a:noFill/>
                </a:ln>
                <a:solidFill>
                  <a:srgbClr val="0070C0"/>
                </a:solidFill>
                <a:effectLst/>
                <a:uLnTx/>
                <a:uFillTx/>
                <a:latin typeface="Poppins"/>
                <a:ea typeface="+mn-ea"/>
                <a:cs typeface="+mn-cs"/>
              </a:rPr>
              <a:t>Conducta</a:t>
            </a:r>
            <a:r>
              <a:rPr kumimoji="0" lang="en-US" sz="2000" b="0" i="0" u="none" strike="noStrike" kern="1200" cap="none" spc="0" normalizeH="0" baseline="0" noProof="0" dirty="0">
                <a:ln>
                  <a:noFill/>
                </a:ln>
                <a:solidFill>
                  <a:srgbClr val="0070C0"/>
                </a:solidFill>
                <a:effectLst/>
                <a:uLnTx/>
                <a:uFillTx/>
                <a:latin typeface="Poppins"/>
                <a:ea typeface="+mn-ea"/>
                <a:cs typeface="+mn-cs"/>
              </a:rPr>
              <a:t> de LAUSD para SSC y ELAC</a:t>
            </a:r>
            <a:r>
              <a:rPr lang="en-US" sz="2000" dirty="0">
                <a:solidFill>
                  <a:srgbClr val="0070C0"/>
                </a:solidFill>
                <a:latin typeface="Poppins"/>
              </a:rPr>
              <a:t> </a:t>
            </a:r>
            <a:endParaRPr kumimoji="0" lang="en-US" sz="2000" b="0" i="0" u="none" strike="noStrike" kern="1200" cap="none" spc="0" normalizeH="0" baseline="0" noProof="0" dirty="0">
              <a:ln>
                <a:noFill/>
              </a:ln>
              <a:solidFill>
                <a:srgbClr val="0070C0"/>
              </a:solidFill>
              <a:effectLst/>
              <a:uLnTx/>
              <a:uFillTx/>
              <a:latin typeface="Poppins"/>
              <a:ea typeface="+mn-ea"/>
              <a:cs typeface="+mn-cs"/>
            </a:endParaRPr>
          </a:p>
        </p:txBody>
      </p:sp>
      <p:sp>
        <p:nvSpPr>
          <p:cNvPr id="11" name="TextBox 10">
            <a:extLst>
              <a:ext uri="{FF2B5EF4-FFF2-40B4-BE49-F238E27FC236}">
                <a16:creationId xmlns:a16="http://schemas.microsoft.com/office/drawing/2014/main" id="{57F0E196-1894-490A-9C05-8F9ADAC75A2C}"/>
              </a:ext>
            </a:extLst>
          </p:cNvPr>
          <p:cNvSpPr txBox="1"/>
          <p:nvPr/>
        </p:nvSpPr>
        <p:spPr>
          <a:xfrm>
            <a:off x="348530" y="1091300"/>
            <a:ext cx="5363287" cy="707886"/>
          </a:xfrm>
          <a:prstGeom prst="rect">
            <a:avLst/>
          </a:prstGeom>
          <a:noFill/>
        </p:spPr>
        <p:txBody>
          <a:bodyPr wrap="square" lIns="91440" tIns="45720" rIns="91440" bIns="45720" anchor="t">
            <a:spAutoFit/>
          </a:bodyPr>
          <a:lstStyle/>
          <a:p>
            <a:pPr>
              <a:defRPr/>
            </a:pPr>
            <a:r>
              <a:rPr kumimoji="0" lang="en-US" sz="2000" b="0" i="0" u="none" strike="noStrike" kern="1200" cap="none" spc="0" normalizeH="0" baseline="0" noProof="0" dirty="0">
                <a:ln>
                  <a:noFill/>
                </a:ln>
                <a:effectLst/>
                <a:uLnTx/>
                <a:uFillTx/>
                <a:latin typeface="Poppins"/>
                <a:ea typeface="+mn-ea"/>
                <a:cs typeface="+mn-cs"/>
              </a:rPr>
              <a:t>LAUSD </a:t>
            </a:r>
            <a:r>
              <a:rPr lang="en-US" sz="2000" dirty="0">
                <a:latin typeface="Poppins"/>
              </a:rPr>
              <a:t>Operating Norms</a:t>
            </a:r>
            <a:r>
              <a:rPr kumimoji="0" lang="en-US" sz="2000" b="0" i="0" u="none" strike="noStrike" kern="1200" cap="none" spc="0" normalizeH="0" baseline="0" noProof="0" dirty="0">
                <a:ln>
                  <a:noFill/>
                </a:ln>
                <a:effectLst/>
                <a:uLnTx/>
                <a:uFillTx/>
                <a:latin typeface="Poppins"/>
                <a:ea typeface="+mn-ea"/>
                <a:cs typeface="+mn-cs"/>
              </a:rPr>
              <a:t> </a:t>
            </a:r>
            <a:r>
              <a:rPr lang="en-US" sz="2000" dirty="0">
                <a:latin typeface="Poppins"/>
              </a:rPr>
              <a:t>and Code</a:t>
            </a:r>
            <a:r>
              <a:rPr kumimoji="0" lang="en-US" sz="2000" b="0" i="0" u="none" strike="noStrike" kern="1200" cap="none" spc="0" normalizeH="0" baseline="0" noProof="0" dirty="0">
                <a:ln>
                  <a:noFill/>
                </a:ln>
                <a:effectLst/>
                <a:uLnTx/>
                <a:uFillTx/>
                <a:latin typeface="Poppins"/>
                <a:ea typeface="+mn-ea"/>
                <a:cs typeface="+mn-cs"/>
              </a:rPr>
              <a:t> </a:t>
            </a:r>
            <a:r>
              <a:rPr lang="en-US" sz="2000" dirty="0">
                <a:latin typeface="Poppins"/>
              </a:rPr>
              <a:t>of Conduct For</a:t>
            </a:r>
            <a:r>
              <a:rPr kumimoji="0" lang="en-US" sz="2000" b="0" i="0" u="none" strike="noStrike" kern="1200" cap="none" spc="0" normalizeH="0" baseline="0" noProof="0" dirty="0">
                <a:ln>
                  <a:noFill/>
                </a:ln>
                <a:effectLst/>
                <a:uLnTx/>
                <a:uFillTx/>
                <a:latin typeface="Poppins"/>
                <a:ea typeface="+mn-ea"/>
                <a:cs typeface="+mn-cs"/>
              </a:rPr>
              <a:t> </a:t>
            </a:r>
            <a:r>
              <a:rPr lang="en-US" sz="2000" dirty="0">
                <a:latin typeface="Poppins"/>
              </a:rPr>
              <a:t>the SSC</a:t>
            </a:r>
            <a:r>
              <a:rPr kumimoji="0" lang="en-US" sz="2000" b="0" i="0" u="none" strike="noStrike" kern="1200" cap="none" spc="0" normalizeH="0" baseline="0" noProof="0" dirty="0">
                <a:ln>
                  <a:noFill/>
                </a:ln>
                <a:effectLst/>
                <a:uLnTx/>
                <a:uFillTx/>
                <a:latin typeface="Poppins"/>
                <a:ea typeface="+mn-ea"/>
                <a:cs typeface="+mn-cs"/>
              </a:rPr>
              <a:t> </a:t>
            </a:r>
            <a:r>
              <a:rPr lang="en-US" sz="2000" dirty="0">
                <a:latin typeface="Poppins"/>
              </a:rPr>
              <a:t>and the ELAC </a:t>
            </a:r>
            <a:endParaRPr kumimoji="0" lang="en-US" sz="2000" b="0" i="0" u="none" strike="noStrike" kern="1200" cap="none" spc="0" normalizeH="0" baseline="0" noProof="0" dirty="0">
              <a:ln>
                <a:noFill/>
              </a:ln>
              <a:effectLst/>
              <a:uLnTx/>
              <a:uFillTx/>
              <a:latin typeface="Poppins"/>
              <a:ea typeface="+mn-ea"/>
              <a:cs typeface="+mn-cs"/>
            </a:endParaRPr>
          </a:p>
        </p:txBody>
      </p:sp>
      <p:sp>
        <p:nvSpPr>
          <p:cNvPr id="2" name="TextBox 1">
            <a:extLst>
              <a:ext uri="{FF2B5EF4-FFF2-40B4-BE49-F238E27FC236}">
                <a16:creationId xmlns:a16="http://schemas.microsoft.com/office/drawing/2014/main" id="{E02BB658-4E00-1900-6B76-E7D92C06C53F}"/>
              </a:ext>
            </a:extLst>
          </p:cNvPr>
          <p:cNvSpPr txBox="1"/>
          <p:nvPr/>
        </p:nvSpPr>
        <p:spPr>
          <a:xfrm>
            <a:off x="6741226" y="106878"/>
            <a:ext cx="539436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800" b="1" dirty="0">
                <a:solidFill>
                  <a:srgbClr val="0070C0"/>
                </a:solidFill>
                <a:latin typeface="Poppins"/>
                <a:cs typeface="Poppins"/>
              </a:rPr>
              <a:t>Normas de Funcionamiento (</a:t>
            </a:r>
            <a:r>
              <a:rPr lang="es-MX" sz="2800" b="1" i="1" dirty="0">
                <a:solidFill>
                  <a:srgbClr val="0070C0"/>
                </a:solidFill>
                <a:latin typeface="Poppins"/>
                <a:cs typeface="Poppins"/>
              </a:rPr>
              <a:t>Adjunto N</a:t>
            </a:r>
            <a:r>
              <a:rPr lang="es-MX" sz="2800" b="1" dirty="0">
                <a:solidFill>
                  <a:srgbClr val="0070C0"/>
                </a:solidFill>
                <a:latin typeface="Poppins"/>
                <a:cs typeface="Poppins"/>
              </a:rPr>
              <a:t>)</a:t>
            </a:r>
            <a:endParaRPr lang="en-US" dirty="0"/>
          </a:p>
        </p:txBody>
      </p:sp>
      <p:pic>
        <p:nvPicPr>
          <p:cNvPr id="5" name="Picture 4" descr="A paper with text on it&#10;&#10;Description automatically generated">
            <a:extLst>
              <a:ext uri="{FF2B5EF4-FFF2-40B4-BE49-F238E27FC236}">
                <a16:creationId xmlns:a16="http://schemas.microsoft.com/office/drawing/2014/main" id="{69D410BC-0026-2C07-4E26-0DC83BEF35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3815" y="240973"/>
            <a:ext cx="1100712" cy="14275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8694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a:extLst>
              <a:ext uri="{FF2B5EF4-FFF2-40B4-BE49-F238E27FC236}">
                <a16:creationId xmlns:a16="http://schemas.microsoft.com/office/drawing/2014/main" id="{F8C989EA-9327-4181-8D88-0CD9EE2607EF}"/>
              </a:ext>
            </a:extLst>
          </p:cNvPr>
          <p:cNvSpPr txBox="1"/>
          <p:nvPr/>
        </p:nvSpPr>
        <p:spPr>
          <a:xfrm>
            <a:off x="4660" y="4600"/>
            <a:ext cx="3443559" cy="965199"/>
          </a:xfrm>
          <a:prstGeom prst="rect">
            <a:avLst/>
          </a:prstGeom>
          <a:noFill/>
        </p:spPr>
        <p:txBody>
          <a:bodyPr wrap="none" lIns="91440" tIns="45720" rIns="91440" bIns="45720" rtlCol="0" anchor="t">
            <a:noAutofit/>
          </a:bodyPr>
          <a:lstStyle/>
          <a:p>
            <a:pPr>
              <a:defRPr/>
            </a:pPr>
            <a:r>
              <a:rPr kumimoji="0" lang="en-US" sz="2800" b="1" i="0" u="none" strike="noStrike" kern="1200" cap="none" spc="0" normalizeH="0" baseline="0" noProof="0" dirty="0">
                <a:ln>
                  <a:noFill/>
                </a:ln>
                <a:solidFill>
                  <a:srgbClr val="3F3F3F"/>
                </a:solidFill>
                <a:effectLst/>
                <a:uLnTx/>
                <a:uFillTx/>
                <a:latin typeface="Poppins"/>
                <a:cs typeface="Poppins"/>
              </a:rPr>
              <a:t>Operation Norms</a:t>
            </a:r>
            <a:endParaRPr lang="en-US" dirty="0"/>
          </a:p>
          <a:p>
            <a:pPr>
              <a:defRPr/>
            </a:pPr>
            <a:r>
              <a:rPr lang="en-US" sz="2800" b="1" dirty="0">
                <a:solidFill>
                  <a:srgbClr val="3F3F3F"/>
                </a:solidFill>
                <a:latin typeface="Poppins"/>
                <a:cs typeface="Poppins"/>
              </a:rPr>
              <a:t> </a:t>
            </a:r>
            <a:r>
              <a:rPr kumimoji="0" lang="en-US" sz="2800" b="1" i="0" u="none" strike="noStrike" kern="1200" cap="none" spc="0" normalizeH="0" baseline="0" noProof="0" dirty="0">
                <a:ln>
                  <a:noFill/>
                </a:ln>
                <a:solidFill>
                  <a:srgbClr val="3F3F3F"/>
                </a:solidFill>
                <a:effectLst/>
                <a:uLnTx/>
                <a:uFillTx/>
                <a:latin typeface="Poppins"/>
                <a:cs typeface="Poppins"/>
              </a:rPr>
              <a:t>(</a:t>
            </a:r>
            <a:r>
              <a:rPr kumimoji="0" lang="en-US" sz="2800" b="1" i="1" u="none" strike="noStrike" kern="1200" cap="none" spc="0" normalizeH="0" baseline="0" noProof="0" dirty="0">
                <a:ln>
                  <a:noFill/>
                </a:ln>
                <a:solidFill>
                  <a:srgbClr val="3F3F3F"/>
                </a:solidFill>
                <a:effectLst/>
                <a:uLnTx/>
                <a:uFillTx/>
                <a:latin typeface="Poppins"/>
                <a:cs typeface="Poppins"/>
              </a:rPr>
              <a:t>Attachment N </a:t>
            </a:r>
            <a:r>
              <a:rPr kumimoji="0" lang="en-US" sz="2800" b="1" i="0" u="none" strike="noStrike" kern="1200" cap="none" spc="0" normalizeH="0" baseline="0" noProof="0" dirty="0">
                <a:ln>
                  <a:noFill/>
                </a:ln>
                <a:solidFill>
                  <a:srgbClr val="3F3F3F"/>
                </a:solidFill>
                <a:effectLst/>
                <a:uLnTx/>
                <a:uFillTx/>
                <a:latin typeface="Poppins"/>
                <a:cs typeface="Poppins"/>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2800" b="1" i="1" u="none" strike="noStrike" kern="1200" cap="none" spc="0" normalizeH="0" baseline="0" noProof="0" dirty="0">
              <a:ln>
                <a:noFill/>
              </a:ln>
              <a:solidFill>
                <a:srgbClr val="0070C0"/>
              </a:solidFill>
              <a:effectLst/>
              <a:uLnTx/>
              <a:uFillTx/>
              <a:latin typeface="Poppins"/>
              <a:cs typeface="Poppins"/>
            </a:endParaRPr>
          </a:p>
          <a:p>
            <a:pPr>
              <a:defRPr/>
            </a:pPr>
            <a:endParaRPr lang="es-MX" dirty="0">
              <a:latin typeface="Poppins"/>
              <a:cs typeface="Poppins"/>
            </a:endParaRPr>
          </a:p>
        </p:txBody>
      </p:sp>
      <p:sp>
        <p:nvSpPr>
          <p:cNvPr id="14" name="TextBox 13">
            <a:extLst>
              <a:ext uri="{FF2B5EF4-FFF2-40B4-BE49-F238E27FC236}">
                <a16:creationId xmlns:a16="http://schemas.microsoft.com/office/drawing/2014/main" id="{10654495-6A6F-4306-AAE1-07C006B6F491}"/>
              </a:ext>
            </a:extLst>
          </p:cNvPr>
          <p:cNvSpPr txBox="1"/>
          <p:nvPr/>
        </p:nvSpPr>
        <p:spPr>
          <a:xfrm>
            <a:off x="941725" y="1973404"/>
            <a:ext cx="4463809" cy="4697440"/>
          </a:xfrm>
          <a:prstGeom prst="rect">
            <a:avLst/>
          </a:prstGeom>
          <a:noFill/>
        </p:spPr>
        <p:txBody>
          <a:bodyPr wrap="square" lIns="91440" tIns="45720" rIns="91440" bIns="45720" anchor="t">
            <a:spAutoFit/>
          </a:bodyPr>
          <a:lstStyle/>
          <a:p>
            <a:pPr marL="225425" indent="-225425">
              <a:lnSpc>
                <a:spcPct val="107000"/>
              </a:lnSpc>
              <a:tabLst>
                <a:tab pos="400050" algn="l"/>
              </a:tabLst>
              <a:defRPr/>
            </a:pPr>
            <a:r>
              <a:rPr kumimoji="0" lang="en-US" sz="2000" b="0" i="0" u="none" strike="noStrike" kern="1200" cap="none" spc="0" normalizeH="0" baseline="0" noProof="0" dirty="0">
                <a:ln>
                  <a:noFill/>
                </a:ln>
                <a:solidFill>
                  <a:prstClr val="black"/>
                </a:solidFill>
                <a:effectLst/>
                <a:uLnTx/>
                <a:uFillTx/>
                <a:latin typeface="Poppins"/>
                <a:ea typeface="+mn-ea"/>
                <a:cs typeface="+mn-cs"/>
              </a:rPr>
              <a:t>7. </a:t>
            </a:r>
            <a:r>
              <a:rPr lang="en-US" sz="2000" dirty="0">
                <a:solidFill>
                  <a:prstClr val="black"/>
                </a:solidFill>
                <a:latin typeface="Poppins"/>
              </a:rPr>
              <a:t>Disclose </a:t>
            </a:r>
            <a:r>
              <a:rPr kumimoji="0" lang="en-US" sz="2000" b="0" i="0" u="none" strike="noStrike" kern="1200" cap="none" spc="0" normalizeH="0" baseline="0" noProof="0" dirty="0">
                <a:ln>
                  <a:noFill/>
                </a:ln>
                <a:solidFill>
                  <a:prstClr val="black"/>
                </a:solidFill>
                <a:effectLst/>
                <a:uLnTx/>
                <a:uFillTx/>
                <a:latin typeface="Poppins"/>
                <a:ea typeface="+mn-ea"/>
                <a:cs typeface="+mn-cs"/>
              </a:rPr>
              <a:t>a conflict of interest, whether personal or financial and recuse me from debate or voting when necessary.</a:t>
            </a:r>
          </a:p>
          <a:p>
            <a:pPr marL="225425" marR="0" lvl="0" indent="-225425" algn="l" defTabSz="914400" rtl="0" eaLnBrk="1" fontAlgn="auto" latinLnBrk="0" hangingPunct="1">
              <a:lnSpc>
                <a:spcPct val="107000"/>
              </a:lnSpc>
              <a:spcBef>
                <a:spcPts val="0"/>
              </a:spcBef>
              <a:spcAft>
                <a:spcPts val="0"/>
              </a:spcAft>
              <a:buClrTx/>
              <a:buSzTx/>
              <a:buFontTx/>
              <a:buNone/>
              <a:tabLst>
                <a:tab pos="400050" algn="l"/>
              </a:tabLst>
              <a:defRPr/>
            </a:pPr>
            <a:r>
              <a:rPr kumimoji="0" lang="en-US" sz="2000" b="0" i="0" u="none" strike="noStrike" kern="1200" cap="none" spc="0" normalizeH="0" baseline="0" noProof="0" dirty="0">
                <a:ln>
                  <a:noFill/>
                </a:ln>
                <a:solidFill>
                  <a:prstClr val="black"/>
                </a:solidFill>
                <a:effectLst/>
                <a:uLnTx/>
                <a:uFillTx/>
                <a:latin typeface="Poppins"/>
                <a:ea typeface="+mn-ea"/>
                <a:cs typeface="+mn-cs"/>
              </a:rPr>
              <a:t>8. Abide by the California Open Meeting Law of the Greene Act, District policy, bylaws, and selected Robert’s Rules of Order.</a:t>
            </a:r>
          </a:p>
          <a:p>
            <a:pPr marL="225425" marR="0" lvl="0" indent="-225425" algn="l" defTabSz="914400" rtl="0" eaLnBrk="1" fontAlgn="auto" latinLnBrk="0" hangingPunct="1">
              <a:lnSpc>
                <a:spcPct val="107000"/>
              </a:lnSpc>
              <a:spcBef>
                <a:spcPts val="0"/>
              </a:spcBef>
              <a:spcAft>
                <a:spcPts val="0"/>
              </a:spcAft>
              <a:buClrTx/>
              <a:buSzTx/>
              <a:buFontTx/>
              <a:buNone/>
              <a:tabLst>
                <a:tab pos="400050" algn="l"/>
              </a:tabLst>
              <a:defRPr/>
            </a:pPr>
            <a:r>
              <a:rPr kumimoji="0" lang="en-US" sz="2000" b="0" i="0" u="none" strike="noStrike" kern="1200" cap="none" spc="0" normalizeH="0" baseline="0" noProof="0" dirty="0">
                <a:ln>
                  <a:noFill/>
                </a:ln>
                <a:solidFill>
                  <a:prstClr val="black"/>
                </a:solidFill>
                <a:effectLst/>
                <a:uLnTx/>
                <a:uFillTx/>
                <a:latin typeface="Poppins"/>
                <a:ea typeface="+mn-ea"/>
                <a:cs typeface="+mn-cs"/>
              </a:rPr>
              <a:t>9. Remove District property from any District facility only when authorized to do so.</a:t>
            </a:r>
          </a:p>
          <a:p>
            <a:pPr marL="290195" marR="0" lvl="0" indent="-290195" algn="l" defTabSz="914400" rtl="0" eaLnBrk="1" fontAlgn="auto" latinLnBrk="0" hangingPunct="1">
              <a:lnSpc>
                <a:spcPct val="107000"/>
              </a:lnSpc>
              <a:spcBef>
                <a:spcPts val="0"/>
              </a:spcBef>
              <a:spcAft>
                <a:spcPts val="0"/>
              </a:spcAft>
              <a:buClrTx/>
              <a:buSzTx/>
              <a:buFontTx/>
              <a:buNone/>
              <a:tabLst>
                <a:tab pos="400050" algn="l"/>
              </a:tabLst>
              <a:defRPr/>
            </a:pPr>
            <a:r>
              <a:rPr kumimoji="0" lang="en-US" sz="2000" b="0" i="0" u="none" strike="noStrike" kern="1200" cap="none" spc="0" normalizeH="0" baseline="0" noProof="0" dirty="0">
                <a:ln>
                  <a:noFill/>
                </a:ln>
                <a:solidFill>
                  <a:prstClr val="black"/>
                </a:solidFill>
                <a:effectLst/>
                <a:uLnTx/>
                <a:uFillTx/>
                <a:latin typeface="Poppins"/>
                <a:ea typeface="+mn-ea"/>
                <a:cs typeface="+mn-cs"/>
              </a:rPr>
              <a:t>10. Confine my remarks on the issues discussed.</a:t>
            </a:r>
            <a:endParaRPr lang="en-US" sz="2000" b="0" i="0" u="none" strike="noStrike" kern="1200" cap="none" spc="0" normalizeH="0" baseline="0" noProof="0" dirty="0">
              <a:ln>
                <a:noFill/>
              </a:ln>
              <a:solidFill>
                <a:prstClr val="black"/>
              </a:solidFill>
              <a:effectLst/>
              <a:uLnTx/>
              <a:uFillTx/>
              <a:latin typeface="Poppins"/>
              <a:cs typeface="Poppins"/>
            </a:endParaRPr>
          </a:p>
        </p:txBody>
      </p:sp>
      <p:sp>
        <p:nvSpPr>
          <p:cNvPr id="7" name="TextBox 6">
            <a:extLst>
              <a:ext uri="{FF2B5EF4-FFF2-40B4-BE49-F238E27FC236}">
                <a16:creationId xmlns:a16="http://schemas.microsoft.com/office/drawing/2014/main" id="{05A49371-BEC2-4F77-9E0A-6642BBE2EB99}"/>
              </a:ext>
            </a:extLst>
          </p:cNvPr>
          <p:cNvSpPr txBox="1"/>
          <p:nvPr/>
        </p:nvSpPr>
        <p:spPr>
          <a:xfrm>
            <a:off x="6231980" y="2003777"/>
            <a:ext cx="5707308" cy="4401205"/>
          </a:xfrm>
          <a:prstGeom prst="rect">
            <a:avLst/>
          </a:prstGeom>
          <a:noFill/>
        </p:spPr>
        <p:txBody>
          <a:bodyPr wrap="square" lIns="91440" tIns="45720" rIns="91440" bIns="45720" anchor="t">
            <a:spAutoFit/>
          </a:bodyPr>
          <a:lstStyle/>
          <a:p>
            <a:pPr marL="342900" indent="-342900">
              <a:buFont typeface="+mj-lt"/>
              <a:buAutoNum type="arabicPeriod" startAt="7"/>
              <a:defRPr/>
            </a:pPr>
            <a:r>
              <a:rPr kumimoji="0" lang="es-CO" sz="2000" b="0" i="0" u="none" strike="noStrike" kern="1200" cap="none" spc="0" normalizeH="0" baseline="0" noProof="0" dirty="0">
                <a:ln>
                  <a:noFill/>
                </a:ln>
                <a:solidFill>
                  <a:srgbClr val="0070C0"/>
                </a:solidFill>
                <a:effectLst/>
                <a:uLnTx/>
                <a:uFillTx/>
                <a:latin typeface="Poppins"/>
                <a:ea typeface="+mn-ea"/>
                <a:cs typeface="+mn-cs"/>
              </a:rPr>
              <a:t>Revelar un conflicto de interés, sea personal o financiero, y relegarse de los debates o votación cuando sea necesario.</a:t>
            </a:r>
            <a:r>
              <a:rPr lang="es-CO" sz="2000" dirty="0">
                <a:solidFill>
                  <a:srgbClr val="0070C0"/>
                </a:solidFill>
                <a:latin typeface="Poppins"/>
              </a:rPr>
              <a:t> </a:t>
            </a:r>
            <a:endParaRPr kumimoji="0" lang="es-CO" sz="2000" b="0" i="0" u="none" strike="noStrike" kern="1200" cap="none" spc="0" normalizeH="0" baseline="0" noProof="0">
              <a:ln>
                <a:noFill/>
              </a:ln>
              <a:solidFill>
                <a:srgbClr val="0070C0"/>
              </a:solidFill>
              <a:effectLst/>
              <a:uLnTx/>
              <a:uFillTx/>
              <a:latin typeface="Poppins"/>
              <a:ea typeface="+mn-ea"/>
              <a:cs typeface="+mn-cs"/>
            </a:endParaRPr>
          </a:p>
          <a:p>
            <a:pPr marL="342900" indent="-342900">
              <a:buFont typeface="+mj-lt"/>
              <a:buAutoNum type="arabicPeriod" startAt="7"/>
              <a:defRPr/>
            </a:pPr>
            <a:r>
              <a:rPr kumimoji="0" lang="es-CO" sz="2000" b="0" i="0" u="none" strike="noStrike" kern="1200" cap="none" spc="0" normalizeH="0" baseline="0" noProof="0" dirty="0">
                <a:ln>
                  <a:noFill/>
                </a:ln>
                <a:solidFill>
                  <a:srgbClr val="0070C0"/>
                </a:solidFill>
                <a:effectLst/>
                <a:uLnTx/>
                <a:uFillTx/>
                <a:latin typeface="Poppins"/>
                <a:ea typeface="+mn-ea"/>
                <a:cs typeface="+mn-cs"/>
              </a:rPr>
              <a:t>Respetar el Decreto de California para Reuniones Abiertas al Público, la Políticas del Distrito, los estatutos y específicas normas del Reglamento del Orden Parlamentario de Robert.</a:t>
            </a:r>
            <a:r>
              <a:rPr lang="es-CO" sz="2000" dirty="0">
                <a:solidFill>
                  <a:srgbClr val="0070C0"/>
                </a:solidFill>
                <a:latin typeface="Poppins"/>
              </a:rPr>
              <a:t> </a:t>
            </a:r>
            <a:endParaRPr lang="es-CO" sz="2000" b="0" i="0" u="none" strike="noStrike" kern="1200" cap="none" spc="0" normalizeH="0" baseline="0" noProof="0" dirty="0">
              <a:ln>
                <a:noFill/>
              </a:ln>
              <a:solidFill>
                <a:srgbClr val="0070C0"/>
              </a:solidFill>
              <a:effectLst/>
              <a:uLnTx/>
              <a:uFillTx/>
              <a:latin typeface="Poppins"/>
              <a:cs typeface="Poppins"/>
            </a:endParaRPr>
          </a:p>
          <a:p>
            <a:pPr marL="342900" indent="-342900">
              <a:buFont typeface="+mj-lt"/>
              <a:buAutoNum type="arabicPeriod" startAt="7"/>
              <a:defRPr/>
            </a:pPr>
            <a:r>
              <a:rPr kumimoji="0" lang="es-CO" sz="2000" b="0" i="0" u="none" strike="noStrike" kern="1200" cap="none" spc="0" normalizeH="0" baseline="0" noProof="0" dirty="0">
                <a:ln>
                  <a:noFill/>
                </a:ln>
                <a:solidFill>
                  <a:srgbClr val="0070C0"/>
                </a:solidFill>
                <a:effectLst/>
                <a:uLnTx/>
                <a:uFillTx/>
                <a:latin typeface="Poppins"/>
                <a:ea typeface="+mn-ea"/>
                <a:cs typeface="+mn-cs"/>
              </a:rPr>
              <a:t>Remover propiedad </a:t>
            </a:r>
            <a:r>
              <a:rPr lang="es-CO" sz="2000" dirty="0">
                <a:solidFill>
                  <a:srgbClr val="0070C0"/>
                </a:solidFill>
                <a:latin typeface="Poppins"/>
              </a:rPr>
              <a:t>de </a:t>
            </a:r>
            <a:r>
              <a:rPr kumimoji="0" lang="es-CO" sz="2000" b="0" i="0" u="none" strike="noStrike" kern="1200" cap="none" spc="0" normalizeH="0" baseline="0" noProof="0" dirty="0">
                <a:ln>
                  <a:noFill/>
                </a:ln>
                <a:solidFill>
                  <a:srgbClr val="0070C0"/>
                </a:solidFill>
                <a:effectLst/>
                <a:uLnTx/>
                <a:uFillTx/>
                <a:latin typeface="Poppins"/>
                <a:ea typeface="+mn-ea"/>
                <a:cs typeface="+mn-cs"/>
              </a:rPr>
              <a:t>Distrito de cualquier plantel del Distrito solamente que se conceda autorización.</a:t>
            </a:r>
            <a:r>
              <a:rPr lang="es-CO" sz="2000" dirty="0">
                <a:solidFill>
                  <a:srgbClr val="0070C0"/>
                </a:solidFill>
                <a:latin typeface="Poppins"/>
              </a:rPr>
              <a:t> </a:t>
            </a:r>
            <a:endParaRPr lang="es-CO" sz="2000" b="0" i="0" u="none" strike="noStrike" kern="1200" cap="none" spc="0" normalizeH="0" baseline="0" noProof="0" dirty="0">
              <a:ln>
                <a:noFill/>
              </a:ln>
              <a:solidFill>
                <a:srgbClr val="0070C0"/>
              </a:solidFill>
              <a:effectLst/>
              <a:uLnTx/>
              <a:uFillTx/>
              <a:latin typeface="Poppins"/>
              <a:cs typeface="Poppin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r>
              <a:rPr kumimoji="0" lang="es-CO" sz="2000" b="0" i="0" u="none" strike="noStrike" kern="1200" cap="none" spc="0" normalizeH="0" baseline="0" noProof="0" dirty="0">
                <a:ln>
                  <a:noFill/>
                </a:ln>
                <a:solidFill>
                  <a:srgbClr val="0070C0"/>
                </a:solidFill>
                <a:effectLst/>
                <a:uLnTx/>
                <a:uFillTx/>
                <a:latin typeface="Poppins"/>
                <a:ea typeface="+mn-ea"/>
                <a:cs typeface="+mn-cs"/>
              </a:rPr>
              <a:t>Limitar mis comentarios a los asuntos que se discuten.</a:t>
            </a:r>
            <a:endParaRPr lang="es-CO" sz="2000" b="0" i="0" u="none" strike="noStrike" kern="1200" cap="none" spc="0" normalizeH="0" baseline="0" noProof="0" dirty="0">
              <a:ln>
                <a:noFill/>
              </a:ln>
              <a:solidFill>
                <a:srgbClr val="0070C0"/>
              </a:solidFill>
              <a:effectLst/>
              <a:uLnTx/>
              <a:uFillTx/>
              <a:latin typeface="Poppins"/>
              <a:cs typeface="Poppins"/>
            </a:endParaRPr>
          </a:p>
        </p:txBody>
      </p:sp>
      <p:sp>
        <p:nvSpPr>
          <p:cNvPr id="2" name="TextBox 1">
            <a:extLst>
              <a:ext uri="{FF2B5EF4-FFF2-40B4-BE49-F238E27FC236}">
                <a16:creationId xmlns:a16="http://schemas.microsoft.com/office/drawing/2014/main" id="{71C9AC5A-D59A-2C3B-33C4-76E4737E45AA}"/>
              </a:ext>
            </a:extLst>
          </p:cNvPr>
          <p:cNvSpPr txBox="1"/>
          <p:nvPr/>
        </p:nvSpPr>
        <p:spPr>
          <a:xfrm>
            <a:off x="0" y="1117658"/>
            <a:ext cx="58743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latin typeface="Poppins"/>
                <a:cs typeface="Poppins"/>
              </a:rPr>
              <a:t>LAUSD Operating Norms and Code of Conduct For the SSC and the ELAC </a:t>
            </a:r>
            <a:endParaRPr lang="en-US" b="1" dirty="0">
              <a:cs typeface="Calibri" panose="020F0502020204030204"/>
            </a:endParaRPr>
          </a:p>
        </p:txBody>
      </p:sp>
      <p:sp>
        <p:nvSpPr>
          <p:cNvPr id="3" name="TextBox 2">
            <a:extLst>
              <a:ext uri="{FF2B5EF4-FFF2-40B4-BE49-F238E27FC236}">
                <a16:creationId xmlns:a16="http://schemas.microsoft.com/office/drawing/2014/main" id="{B4D642BC-5587-3084-66D1-60BE3757C495}"/>
              </a:ext>
            </a:extLst>
          </p:cNvPr>
          <p:cNvSpPr txBox="1"/>
          <p:nvPr/>
        </p:nvSpPr>
        <p:spPr>
          <a:xfrm>
            <a:off x="6883731" y="103907"/>
            <a:ext cx="531024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800" b="1" dirty="0">
                <a:solidFill>
                  <a:srgbClr val="0070C0"/>
                </a:solidFill>
                <a:latin typeface="Poppins"/>
                <a:cs typeface="Poppins"/>
              </a:rPr>
              <a:t>Normas de Funcionamiento (</a:t>
            </a:r>
            <a:r>
              <a:rPr lang="es-MX" sz="2800" b="1" i="1" dirty="0">
                <a:solidFill>
                  <a:srgbClr val="0070C0"/>
                </a:solidFill>
                <a:latin typeface="Poppins"/>
                <a:cs typeface="Poppins"/>
              </a:rPr>
              <a:t>Adjunto N)</a:t>
            </a:r>
            <a:endParaRPr lang="en-US" dirty="0" err="1"/>
          </a:p>
        </p:txBody>
      </p:sp>
      <p:pic>
        <p:nvPicPr>
          <p:cNvPr id="4" name="Picture 3">
            <a:extLst>
              <a:ext uri="{FF2B5EF4-FFF2-40B4-BE49-F238E27FC236}">
                <a16:creationId xmlns:a16="http://schemas.microsoft.com/office/drawing/2014/main" id="{5F3D3695-1A29-FE45-4EEB-9C0E59307D13}"/>
              </a:ext>
            </a:extLst>
          </p:cNvPr>
          <p:cNvPicPr>
            <a:picLocks noChangeAspect="1"/>
          </p:cNvPicPr>
          <p:nvPr/>
        </p:nvPicPr>
        <p:blipFill>
          <a:blip r:embed="rId3"/>
          <a:stretch>
            <a:fillRect/>
          </a:stretch>
        </p:blipFill>
        <p:spPr>
          <a:xfrm>
            <a:off x="5350036" y="133349"/>
            <a:ext cx="722433" cy="895351"/>
          </a:xfrm>
          <a:prstGeom prst="rect">
            <a:avLst/>
          </a:prstGeom>
          <a:ln w="12700">
            <a:solidFill>
              <a:schemeClr val="tx1"/>
            </a:solid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FB2058F4-F6A2-874D-8A7C-C2F30313DE8A}"/>
              </a:ext>
            </a:extLst>
          </p:cNvPr>
          <p:cNvSpPr txBox="1"/>
          <p:nvPr/>
        </p:nvSpPr>
        <p:spPr>
          <a:xfrm>
            <a:off x="6317675" y="1114968"/>
            <a:ext cx="5684137" cy="707886"/>
          </a:xfrm>
          <a:prstGeom prst="rect">
            <a:avLst/>
          </a:prstGeom>
          <a:noFill/>
        </p:spPr>
        <p:txBody>
          <a:bodyPr wrap="square" lIns="91440" tIns="45720" rIns="91440" bIns="45720" anchor="t">
            <a:spAutoFit/>
          </a:bodyPr>
          <a:lstStyle/>
          <a:p>
            <a:pPr>
              <a:defRPr/>
            </a:pPr>
            <a:r>
              <a:rPr kumimoji="0" lang="en-US" sz="2000" b="0" i="0" u="none" strike="noStrike" kern="1200" cap="none" spc="0" normalizeH="0" baseline="0" noProof="0" dirty="0" err="1">
                <a:ln>
                  <a:noFill/>
                </a:ln>
                <a:solidFill>
                  <a:srgbClr val="0070C0"/>
                </a:solidFill>
                <a:effectLst/>
                <a:uLnTx/>
                <a:uFillTx/>
                <a:latin typeface="Poppins"/>
                <a:ea typeface="+mn-ea"/>
                <a:cs typeface="+mn-cs"/>
              </a:rPr>
              <a:t>Normas</a:t>
            </a:r>
            <a:r>
              <a:rPr kumimoji="0" lang="en-US" sz="2000" b="0" i="0" u="none" strike="noStrike" kern="1200" cap="none" spc="0" normalizeH="0" baseline="0" noProof="0" dirty="0">
                <a:ln>
                  <a:noFill/>
                </a:ln>
                <a:solidFill>
                  <a:srgbClr val="0070C0"/>
                </a:solidFill>
                <a:effectLst/>
                <a:uLnTx/>
                <a:uFillTx/>
                <a:latin typeface="Poppins"/>
                <a:ea typeface="+mn-ea"/>
                <a:cs typeface="+mn-cs"/>
              </a:rPr>
              <a:t> de </a:t>
            </a:r>
            <a:r>
              <a:rPr kumimoji="0" lang="en-US" sz="2000" b="0" i="0" u="none" strike="noStrike" kern="1200" cap="none" spc="0" normalizeH="0" baseline="0" noProof="0" dirty="0" err="1">
                <a:ln>
                  <a:noFill/>
                </a:ln>
                <a:solidFill>
                  <a:srgbClr val="0070C0"/>
                </a:solidFill>
                <a:effectLst/>
                <a:uLnTx/>
                <a:uFillTx/>
                <a:latin typeface="Poppins"/>
                <a:ea typeface="+mn-ea"/>
                <a:cs typeface="+mn-cs"/>
              </a:rPr>
              <a:t>Funcionamiento</a:t>
            </a:r>
            <a:r>
              <a:rPr kumimoji="0" lang="en-US" sz="2000" b="0" i="0" u="none" strike="noStrike" kern="1200" cap="none" spc="0" normalizeH="0" baseline="0" noProof="0" dirty="0">
                <a:ln>
                  <a:noFill/>
                </a:ln>
                <a:solidFill>
                  <a:srgbClr val="0070C0"/>
                </a:solidFill>
                <a:effectLst/>
                <a:uLnTx/>
                <a:uFillTx/>
                <a:latin typeface="Poppins"/>
                <a:ea typeface="+mn-ea"/>
                <a:cs typeface="+mn-cs"/>
              </a:rPr>
              <a:t> </a:t>
            </a:r>
            <a:r>
              <a:rPr lang="en-US" sz="2000" dirty="0">
                <a:solidFill>
                  <a:srgbClr val="0070C0"/>
                </a:solidFill>
                <a:latin typeface="Poppins"/>
              </a:rPr>
              <a:t>y</a:t>
            </a:r>
            <a:r>
              <a:rPr kumimoji="0" lang="en-US" sz="2000" b="0" i="0" u="none" strike="noStrike" kern="1200" cap="none" spc="0" normalizeH="0" baseline="0" noProof="0" dirty="0">
                <a:ln>
                  <a:noFill/>
                </a:ln>
                <a:solidFill>
                  <a:srgbClr val="0070C0"/>
                </a:solidFill>
                <a:effectLst/>
                <a:uLnTx/>
                <a:uFillTx/>
                <a:latin typeface="Poppins"/>
                <a:ea typeface="+mn-ea"/>
                <a:cs typeface="+mn-cs"/>
              </a:rPr>
              <a:t> Código de </a:t>
            </a:r>
            <a:r>
              <a:rPr kumimoji="0" lang="en-US" sz="2000" b="0" i="0" u="none" strike="noStrike" kern="1200" cap="none" spc="0" normalizeH="0" baseline="0" noProof="0" dirty="0" err="1">
                <a:ln>
                  <a:noFill/>
                </a:ln>
                <a:solidFill>
                  <a:srgbClr val="0070C0"/>
                </a:solidFill>
                <a:effectLst/>
                <a:uLnTx/>
                <a:uFillTx/>
                <a:latin typeface="Poppins"/>
                <a:ea typeface="+mn-ea"/>
                <a:cs typeface="+mn-cs"/>
              </a:rPr>
              <a:t>Conducta</a:t>
            </a:r>
            <a:r>
              <a:rPr kumimoji="0" lang="en-US" sz="2000" b="0" i="0" u="none" strike="noStrike" kern="1200" cap="none" spc="0" normalizeH="0" baseline="0" noProof="0" dirty="0">
                <a:ln>
                  <a:noFill/>
                </a:ln>
                <a:solidFill>
                  <a:srgbClr val="0070C0"/>
                </a:solidFill>
                <a:effectLst/>
                <a:uLnTx/>
                <a:uFillTx/>
                <a:latin typeface="Poppins"/>
                <a:ea typeface="+mn-ea"/>
                <a:cs typeface="+mn-cs"/>
              </a:rPr>
              <a:t> de LAUSD para SSC y ELAC</a:t>
            </a:r>
            <a:r>
              <a:rPr lang="en-US" sz="2000" dirty="0">
                <a:solidFill>
                  <a:srgbClr val="0070C0"/>
                </a:solidFill>
                <a:latin typeface="Poppins"/>
              </a:rPr>
              <a:t> </a:t>
            </a:r>
            <a:endParaRPr kumimoji="0" lang="en-US" sz="2000" b="0" i="0" u="none" strike="noStrike" kern="1200" cap="none" spc="0" normalizeH="0" baseline="0" noProof="0" dirty="0">
              <a:ln>
                <a:noFill/>
              </a:ln>
              <a:solidFill>
                <a:srgbClr val="0070C0"/>
              </a:solidFill>
              <a:effectLst/>
              <a:uLnTx/>
              <a:uFillTx/>
              <a:latin typeface="Poppins"/>
              <a:ea typeface="+mn-ea"/>
              <a:cs typeface="+mn-cs"/>
            </a:endParaRPr>
          </a:p>
        </p:txBody>
      </p:sp>
    </p:spTree>
    <p:extLst>
      <p:ext uri="{BB962C8B-B14F-4D97-AF65-F5344CB8AC3E}">
        <p14:creationId xmlns:p14="http://schemas.microsoft.com/office/powerpoint/2010/main" val="2893102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2F4AAACC-60BD-4D2E-9517-AD0F31F1BD90}"/>
              </a:ext>
            </a:extLst>
          </p:cNvPr>
          <p:cNvSpPr txBox="1">
            <a:spLocks/>
          </p:cNvSpPr>
          <p:nvPr/>
        </p:nvSpPr>
        <p:spPr>
          <a:xfrm>
            <a:off x="6468983" y="1738677"/>
            <a:ext cx="5361390" cy="353152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eaLnBrk="1" hangingPunct="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eaLnBrk="1" hangingPunct="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Font typeface="Wingdings" panose="05000000000000000000" pitchFamily="2" charset="2"/>
              <a:buChar char="§"/>
            </a:pPr>
            <a:r>
              <a:rPr lang="es-CO" sz="2400" i="1" dirty="0">
                <a:solidFill>
                  <a:srgbClr val="0070C0"/>
                </a:solidFill>
                <a:latin typeface="Poppins"/>
              </a:rPr>
              <a:t>Haga clic en el símbolo del mundo en la parte de abajo de su pantalla.</a:t>
            </a:r>
          </a:p>
          <a:p>
            <a:pPr>
              <a:buFont typeface="Wingdings" panose="05000000000000000000" pitchFamily="2" charset="2"/>
              <a:buChar char="§"/>
            </a:pPr>
            <a:endParaRPr lang="en-US" sz="800" i="1" dirty="0">
              <a:solidFill>
                <a:srgbClr val="0070C0"/>
              </a:solidFill>
              <a:latin typeface="Poppins"/>
              <a:cs typeface="Calibri" panose="020F0502020204030204" pitchFamily="34" charset="0"/>
            </a:endParaRPr>
          </a:p>
          <a:p>
            <a:pPr>
              <a:buFont typeface="Wingdings" panose="05000000000000000000" pitchFamily="2" charset="2"/>
              <a:buChar char="§"/>
            </a:pPr>
            <a:r>
              <a:rPr lang="es-CO" sz="2400" i="1" dirty="0">
                <a:solidFill>
                  <a:srgbClr val="0070C0"/>
                </a:solidFill>
                <a:latin typeface="Poppins"/>
              </a:rPr>
              <a:t>Seleccione el idioma que le gustaría escuchar.</a:t>
            </a:r>
          </a:p>
          <a:p>
            <a:pPr>
              <a:buFont typeface="Wingdings" panose="05000000000000000000" pitchFamily="2" charset="2"/>
              <a:buChar char="§"/>
            </a:pPr>
            <a:endParaRPr lang="es-CO" sz="800" i="1" dirty="0">
              <a:solidFill>
                <a:srgbClr val="0070C0"/>
              </a:solidFill>
              <a:latin typeface="Poppins"/>
              <a:cs typeface="Calibri" panose="020F0502020204030204" pitchFamily="34" charset="0"/>
            </a:endParaRPr>
          </a:p>
          <a:p>
            <a:pPr>
              <a:buFont typeface="Wingdings" panose="05000000000000000000" pitchFamily="2" charset="2"/>
              <a:buChar char="§"/>
            </a:pPr>
            <a:r>
              <a:rPr lang="es-CO" sz="2400" i="1" dirty="0">
                <a:solidFill>
                  <a:srgbClr val="0070C0"/>
                </a:solidFill>
                <a:latin typeface="Poppins"/>
              </a:rPr>
              <a:t>Participará y escuchará la presentación en el idioma que seleccione.</a:t>
            </a:r>
          </a:p>
        </p:txBody>
      </p:sp>
      <p:sp>
        <p:nvSpPr>
          <p:cNvPr id="6" name="TextBox 5">
            <a:extLst>
              <a:ext uri="{FF2B5EF4-FFF2-40B4-BE49-F238E27FC236}">
                <a16:creationId xmlns:a16="http://schemas.microsoft.com/office/drawing/2014/main" id="{27193BA9-05F4-45EB-835B-DEE339A6A87F}"/>
              </a:ext>
            </a:extLst>
          </p:cNvPr>
          <p:cNvSpPr txBox="1"/>
          <p:nvPr/>
        </p:nvSpPr>
        <p:spPr>
          <a:xfrm>
            <a:off x="469060" y="1789119"/>
            <a:ext cx="5224373" cy="3662541"/>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
            </a:pPr>
            <a:r>
              <a:rPr lang="en-US" sz="2400" dirty="0">
                <a:latin typeface="Poppins"/>
                <a:cs typeface="Calibri"/>
              </a:rPr>
              <a:t>Click on the globe icon at the bottom of the screen.</a:t>
            </a:r>
          </a:p>
          <a:p>
            <a:pPr marL="342900" indent="-342900">
              <a:buFont typeface="Wingdings" panose="05000000000000000000" pitchFamily="2" charset="2"/>
              <a:buChar char="§"/>
            </a:pPr>
            <a:endParaRPr lang="en-US" sz="800" dirty="0">
              <a:latin typeface="Poppins"/>
              <a:cs typeface="Calibri" panose="020F0502020204030204" pitchFamily="34" charset="0"/>
            </a:endParaRPr>
          </a:p>
          <a:p>
            <a:pPr marL="342900" indent="-342900">
              <a:buFont typeface="Wingdings" panose="05000000000000000000" pitchFamily="2" charset="2"/>
              <a:buChar char="§"/>
            </a:pPr>
            <a:r>
              <a:rPr lang="en-US" sz="2400" dirty="0">
                <a:latin typeface="Poppins"/>
                <a:cs typeface="Calibri"/>
              </a:rPr>
              <a:t>Select your language of preference.</a:t>
            </a:r>
          </a:p>
          <a:p>
            <a:pPr marL="342900" indent="-342900">
              <a:buFont typeface="Wingdings" panose="05000000000000000000" pitchFamily="2" charset="2"/>
              <a:buChar char="§"/>
            </a:pPr>
            <a:endParaRPr lang="en-US" sz="800" dirty="0">
              <a:latin typeface="Poppins"/>
              <a:cs typeface="Calibri" panose="020F0502020204030204" pitchFamily="34" charset="0"/>
            </a:endParaRPr>
          </a:p>
          <a:p>
            <a:pPr marL="342900" indent="-342900">
              <a:buFont typeface="Wingdings" panose="05000000000000000000" pitchFamily="2" charset="2"/>
              <a:buChar char="§"/>
            </a:pPr>
            <a:r>
              <a:rPr lang="en-US" sz="2400" dirty="0">
                <a:latin typeface="Poppins"/>
                <a:cs typeface="Calibri"/>
              </a:rPr>
              <a:t>You will engage and listen to the presentation in the language you select.</a:t>
            </a:r>
          </a:p>
          <a:p>
            <a:endParaRPr lang="en-US" sz="2400" dirty="0">
              <a:latin typeface="Poppins"/>
              <a:cs typeface="Calibri"/>
            </a:endParaRPr>
          </a:p>
          <a:p>
            <a:endParaRPr lang="en-US" sz="2400" dirty="0">
              <a:latin typeface="Poppins"/>
              <a:cs typeface="Calibri"/>
            </a:endParaRPr>
          </a:p>
        </p:txBody>
      </p:sp>
      <p:sp>
        <p:nvSpPr>
          <p:cNvPr id="7" name="Text Placeholder 2">
            <a:extLst>
              <a:ext uri="{FF2B5EF4-FFF2-40B4-BE49-F238E27FC236}">
                <a16:creationId xmlns:a16="http://schemas.microsoft.com/office/drawing/2014/main" id="{5999004D-E1B1-4CA0-B6ED-896C651A5B98}"/>
              </a:ext>
            </a:extLst>
          </p:cNvPr>
          <p:cNvSpPr txBox="1">
            <a:spLocks/>
          </p:cNvSpPr>
          <p:nvPr/>
        </p:nvSpPr>
        <p:spPr>
          <a:xfrm>
            <a:off x="364296" y="178125"/>
            <a:ext cx="4078279" cy="67043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eaLnBrk="1" hangingPunct="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eaLnBrk="1" hangingPunct="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None/>
            </a:pPr>
            <a:r>
              <a:rPr lang="en-US" sz="2000" b="1" dirty="0">
                <a:solidFill>
                  <a:schemeClr val="tx1"/>
                </a:solidFill>
                <a:latin typeface="Poppins"/>
                <a:ea typeface="+mj-ea"/>
                <a:cs typeface="Poppins"/>
              </a:rPr>
              <a:t>Interpretation Services: Laptop or Computer</a:t>
            </a:r>
          </a:p>
          <a:p>
            <a:pPr marL="50800" indent="0">
              <a:buNone/>
            </a:pPr>
            <a:endParaRPr lang="en-US" sz="2400">
              <a:solidFill>
                <a:srgbClr val="000000"/>
              </a:solidFill>
              <a:latin typeface="Calibri Light" panose="020F0302020204030204"/>
              <a:cs typeface="Calibri" panose="020F0502020204030204" pitchFamily="34" charset="0"/>
            </a:endParaRPr>
          </a:p>
        </p:txBody>
      </p:sp>
      <p:pic>
        <p:nvPicPr>
          <p:cNvPr id="10" name="Picture 11" descr="Graphical user interface, application&#10;&#10;Description automatically generated">
            <a:extLst>
              <a:ext uri="{FF2B5EF4-FFF2-40B4-BE49-F238E27FC236}">
                <a16:creationId xmlns:a16="http://schemas.microsoft.com/office/drawing/2014/main" id="{C29E054E-6C59-41B3-B508-E093FD10A69E}"/>
              </a:ext>
            </a:extLst>
          </p:cNvPr>
          <p:cNvPicPr>
            <a:picLocks noChangeAspect="1"/>
          </p:cNvPicPr>
          <p:nvPr/>
        </p:nvPicPr>
        <p:blipFill rotWithShape="1">
          <a:blip r:embed="rId3"/>
          <a:srcRect t="27001"/>
          <a:stretch/>
        </p:blipFill>
        <p:spPr>
          <a:xfrm>
            <a:off x="0" y="5492913"/>
            <a:ext cx="12192000" cy="1140800"/>
          </a:xfrm>
          <a:prstGeom prst="rect">
            <a:avLst/>
          </a:prstGeom>
        </p:spPr>
      </p:pic>
      <p:sp>
        <p:nvSpPr>
          <p:cNvPr id="11" name="Oval 10">
            <a:extLst>
              <a:ext uri="{FF2B5EF4-FFF2-40B4-BE49-F238E27FC236}">
                <a16:creationId xmlns:a16="http://schemas.microsoft.com/office/drawing/2014/main" id="{5C01BA47-DE88-4E0E-AAFF-C5A59DACACEB}"/>
              </a:ext>
            </a:extLst>
          </p:cNvPr>
          <p:cNvSpPr/>
          <p:nvPr/>
        </p:nvSpPr>
        <p:spPr>
          <a:xfrm>
            <a:off x="7125419" y="5343820"/>
            <a:ext cx="1777041" cy="1514179"/>
          </a:xfrm>
          <a:prstGeom prst="ellipse">
            <a:avLst/>
          </a:prstGeom>
          <a:noFill/>
          <a:ln w="571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3" name="Picture 2" descr="A picture containing text, electronics, indoor, computer&#10;&#10;Description automatically generated">
            <a:extLst>
              <a:ext uri="{FF2B5EF4-FFF2-40B4-BE49-F238E27FC236}">
                <a16:creationId xmlns:a16="http://schemas.microsoft.com/office/drawing/2014/main" id="{E5901DF0-70FA-44BF-9CD2-3986E4E3CD6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875161" y="93719"/>
            <a:ext cx="1639019" cy="1205703"/>
          </a:xfrm>
          <a:prstGeom prst="rect">
            <a:avLst/>
          </a:prstGeom>
        </p:spPr>
      </p:pic>
      <p:sp>
        <p:nvSpPr>
          <p:cNvPr id="4" name="Slide Number Placeholder 3">
            <a:extLst>
              <a:ext uri="{FF2B5EF4-FFF2-40B4-BE49-F238E27FC236}">
                <a16:creationId xmlns:a16="http://schemas.microsoft.com/office/drawing/2014/main" id="{F87FB44E-6E00-4A74-96AA-76A75F1EA277}"/>
              </a:ext>
            </a:extLst>
          </p:cNvPr>
          <p:cNvSpPr>
            <a:spLocks noGrp="1"/>
          </p:cNvSpPr>
          <p:nvPr>
            <p:ph type="sldNum" sz="quarter" idx="12"/>
          </p:nvPr>
        </p:nvSpPr>
        <p:spPr/>
        <p:txBody>
          <a:bodyPr/>
          <a:lstStyle/>
          <a:p>
            <a:fld id="{ADAD750B-947C-400E-B8CE-3DD0E804B3D6}" type="slidenum">
              <a:rPr lang="en-US" smtClean="0"/>
              <a:t>2</a:t>
            </a:fld>
            <a:endParaRPr lang="en-US"/>
          </a:p>
        </p:txBody>
      </p:sp>
      <p:sp>
        <p:nvSpPr>
          <p:cNvPr id="8" name="Text Placeholder 2">
            <a:extLst>
              <a:ext uri="{FF2B5EF4-FFF2-40B4-BE49-F238E27FC236}">
                <a16:creationId xmlns:a16="http://schemas.microsoft.com/office/drawing/2014/main" id="{BB03DCCA-2DC3-7109-74CC-6A6568488733}"/>
              </a:ext>
            </a:extLst>
          </p:cNvPr>
          <p:cNvSpPr txBox="1">
            <a:spLocks/>
          </p:cNvSpPr>
          <p:nvPr/>
        </p:nvSpPr>
        <p:spPr>
          <a:xfrm>
            <a:off x="7230489" y="219092"/>
            <a:ext cx="4078279" cy="198268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eaLnBrk="1" hangingPunct="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eaLnBrk="1" hangingPunct="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None/>
            </a:pPr>
            <a:endParaRPr lang="en-US" sz="2400" b="1" dirty="0">
              <a:solidFill>
                <a:schemeClr val="tx1"/>
              </a:solidFill>
              <a:latin typeface="Poppins"/>
              <a:ea typeface="+mj-ea"/>
              <a:cs typeface="Poppins"/>
            </a:endParaRPr>
          </a:p>
          <a:p>
            <a:pPr marL="50800" indent="0">
              <a:buNone/>
            </a:pPr>
            <a:endParaRPr lang="en-US" sz="2400">
              <a:solidFill>
                <a:srgbClr val="000000"/>
              </a:solidFill>
              <a:latin typeface="Calibri Light" panose="020F0302020204030204"/>
              <a:cs typeface="Calibri" panose="020F0502020204030204" pitchFamily="34" charset="0"/>
            </a:endParaRPr>
          </a:p>
        </p:txBody>
      </p:sp>
      <p:sp>
        <p:nvSpPr>
          <p:cNvPr id="9" name="Text Placeholder 2">
            <a:extLst>
              <a:ext uri="{FF2B5EF4-FFF2-40B4-BE49-F238E27FC236}">
                <a16:creationId xmlns:a16="http://schemas.microsoft.com/office/drawing/2014/main" id="{AC1A026D-B63C-0D6A-777F-66E185D6B7B2}"/>
              </a:ext>
            </a:extLst>
          </p:cNvPr>
          <p:cNvSpPr txBox="1">
            <a:spLocks/>
          </p:cNvSpPr>
          <p:nvPr/>
        </p:nvSpPr>
        <p:spPr>
          <a:xfrm>
            <a:off x="7044911" y="258357"/>
            <a:ext cx="4681941" cy="71438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eaLnBrk="1" hangingPunct="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eaLnBrk="1" hangingPunct="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None/>
            </a:pPr>
            <a:r>
              <a:rPr lang="es-MX" sz="2000" b="1" dirty="0">
                <a:solidFill>
                  <a:srgbClr val="0070C0"/>
                </a:solidFill>
                <a:latin typeface="Poppins"/>
                <a:cs typeface="Poppins"/>
              </a:rPr>
              <a:t>Servicios de Interpretación: Computadora o computadora portátil</a:t>
            </a:r>
            <a:endParaRPr lang="es-MX" sz="2000" dirty="0" err="1">
              <a:solidFill>
                <a:srgbClr val="0070C0"/>
              </a:solidFill>
            </a:endParaRPr>
          </a:p>
        </p:txBody>
      </p:sp>
    </p:spTree>
    <p:extLst>
      <p:ext uri="{BB962C8B-B14F-4D97-AF65-F5344CB8AC3E}">
        <p14:creationId xmlns:p14="http://schemas.microsoft.com/office/powerpoint/2010/main" val="3324033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a:extLst>
              <a:ext uri="{FF2B5EF4-FFF2-40B4-BE49-F238E27FC236}">
                <a16:creationId xmlns:a16="http://schemas.microsoft.com/office/drawing/2014/main" id="{F8C989EA-9327-4181-8D88-0CD9EE2607EF}"/>
              </a:ext>
            </a:extLst>
          </p:cNvPr>
          <p:cNvSpPr txBox="1"/>
          <p:nvPr/>
        </p:nvSpPr>
        <p:spPr>
          <a:xfrm>
            <a:off x="480803" y="194869"/>
            <a:ext cx="3097195" cy="965199"/>
          </a:xfrm>
          <a:prstGeom prst="rect">
            <a:avLst/>
          </a:prstGeom>
          <a:noFill/>
        </p:spPr>
        <p:txBody>
          <a:bodyPr wrap="none" lIns="91440" tIns="45720" rIns="91440" bIns="45720" rtlCol="0" anchor="t">
            <a:noAutofit/>
          </a:bodyPr>
          <a:lstStyle/>
          <a:p>
            <a:pPr>
              <a:defRPr/>
            </a:pPr>
            <a:r>
              <a:rPr kumimoji="0" lang="en-US" sz="2800" b="1" i="0" u="none" strike="noStrike" kern="1200" cap="none" spc="0" normalizeH="0" baseline="0" noProof="0" dirty="0">
                <a:ln>
                  <a:noFill/>
                </a:ln>
                <a:solidFill>
                  <a:srgbClr val="3F3F3F"/>
                </a:solidFill>
                <a:effectLst/>
                <a:uLnTx/>
                <a:uFillTx/>
                <a:latin typeface="Poppins"/>
                <a:cs typeface="Poppins"/>
              </a:rPr>
              <a:t>Operation Norms</a:t>
            </a:r>
            <a:endParaRPr lang="en-US" dirty="0"/>
          </a:p>
          <a:p>
            <a:pPr marL="0" marR="0" lvl="0" indent="0" algn="l" defTabSz="91440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F3F3F"/>
                </a:solidFill>
                <a:effectLst/>
                <a:uLnTx/>
                <a:uFillTx/>
                <a:latin typeface="Poppins"/>
                <a:cs typeface="Poppins"/>
              </a:rPr>
              <a:t>(</a:t>
            </a:r>
            <a:r>
              <a:rPr kumimoji="0" lang="en-US" sz="2800" b="1" i="1" u="none" strike="noStrike" kern="1200" cap="none" spc="0" normalizeH="0" baseline="0" noProof="0" dirty="0">
                <a:ln>
                  <a:noFill/>
                </a:ln>
                <a:solidFill>
                  <a:srgbClr val="3F3F3F"/>
                </a:solidFill>
                <a:effectLst/>
                <a:uLnTx/>
                <a:uFillTx/>
                <a:latin typeface="Poppins"/>
                <a:cs typeface="Poppins"/>
              </a:rPr>
              <a:t>Attachment N </a:t>
            </a:r>
            <a:r>
              <a:rPr kumimoji="0" lang="en-US" sz="2800" b="1" i="0" u="none" strike="noStrike" kern="1200" cap="none" spc="0" normalizeH="0" baseline="0" noProof="0" dirty="0">
                <a:ln>
                  <a:noFill/>
                </a:ln>
                <a:solidFill>
                  <a:srgbClr val="3F3F3F"/>
                </a:solidFill>
                <a:effectLst/>
                <a:uLnTx/>
                <a:uFillTx/>
                <a:latin typeface="Poppins"/>
                <a:cs typeface="Poppins"/>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2800" b="1" i="0" u="none" strike="noStrike" kern="1200" cap="none" spc="0" normalizeH="0" baseline="0" noProof="0" dirty="0">
              <a:ln>
                <a:noFill/>
              </a:ln>
              <a:solidFill>
                <a:srgbClr val="0070C0"/>
              </a:solidFill>
              <a:effectLst/>
              <a:uLnTx/>
              <a:uFillTx/>
              <a:latin typeface="Poppins"/>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800" b="1" i="0" u="none"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endParaRPr>
          </a:p>
        </p:txBody>
      </p:sp>
      <p:sp>
        <p:nvSpPr>
          <p:cNvPr id="7" name="TextBox 6">
            <a:extLst>
              <a:ext uri="{FF2B5EF4-FFF2-40B4-BE49-F238E27FC236}">
                <a16:creationId xmlns:a16="http://schemas.microsoft.com/office/drawing/2014/main" id="{9EFB5E9D-3427-4C06-B0F6-DD0F521272F4}"/>
              </a:ext>
            </a:extLst>
          </p:cNvPr>
          <p:cNvSpPr txBox="1"/>
          <p:nvPr/>
        </p:nvSpPr>
        <p:spPr>
          <a:xfrm>
            <a:off x="92375" y="1144112"/>
            <a:ext cx="6003625" cy="56854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400050" algn="l"/>
              </a:tabLst>
              <a:defRPr/>
            </a:pPr>
            <a:r>
              <a:rPr kumimoji="0" lang="en-US" sz="2000" b="0" i="0" u="none" strike="noStrike" kern="1200" cap="none" spc="0" normalizeH="0" baseline="0" noProof="0" dirty="0">
                <a:ln>
                  <a:noFill/>
                </a:ln>
                <a:solidFill>
                  <a:prstClr val="black"/>
                </a:solidFill>
                <a:effectLst/>
                <a:uLnTx/>
                <a:uFillTx/>
                <a:latin typeface="Poppins"/>
                <a:ea typeface="+mn-ea"/>
                <a:cs typeface="+mn-cs"/>
              </a:rPr>
              <a:t>I will not disturb the assembly by doing any of the following in meetings or anytime I am present, on or adjacent to a LAUSD site:</a:t>
            </a:r>
          </a:p>
          <a:p>
            <a:pPr marL="0" marR="0" lvl="0" indent="0" algn="l" defTabSz="914400" rtl="0" eaLnBrk="1" fontAlgn="auto" latinLnBrk="0" hangingPunct="1">
              <a:lnSpc>
                <a:spcPct val="107000"/>
              </a:lnSpc>
              <a:spcBef>
                <a:spcPts val="0"/>
              </a:spcBef>
              <a:spcAft>
                <a:spcPts val="0"/>
              </a:spcAft>
              <a:buClrTx/>
              <a:buSzTx/>
              <a:buFontTx/>
              <a:buNone/>
              <a:tabLst>
                <a:tab pos="400050" algn="l"/>
              </a:tabLst>
              <a:defRPr/>
            </a:pPr>
            <a:r>
              <a:rPr kumimoji="0" lang="en-US" sz="2000" b="0" i="0" u="none" strike="noStrike" kern="1200" cap="none" spc="0" normalizeH="0" baseline="0" noProof="0" dirty="0">
                <a:ln>
                  <a:noFill/>
                </a:ln>
                <a:solidFill>
                  <a:prstClr val="black"/>
                </a:solidFill>
                <a:effectLst/>
                <a:uLnTx/>
                <a:uFillTx/>
                <a:latin typeface="Poppins"/>
                <a:ea typeface="+mn-ea"/>
                <a:cs typeface="+mn-cs"/>
              </a:rPr>
              <a:t> </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Poppins"/>
                <a:ea typeface="+mn-ea"/>
                <a:cs typeface="+mn-cs"/>
              </a:rPr>
              <a:t>Making personal or derogatory comments related to any person’s ethnicity, race, sexual orientation, gender, age, disability, native language, immigration status, or religion.</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Poppins"/>
                <a:ea typeface="+mn-ea"/>
                <a:cs typeface="+mn-cs"/>
              </a:rPr>
              <a:t>Engaging in name-calling, the use of profanity, or cursing, or yelling.</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Poppins"/>
                <a:ea typeface="+mn-ea"/>
                <a:cs typeface="+mn-cs"/>
              </a:rPr>
              <a:t>Threatening or engaging in verbal or physical attacks on any individual or group.</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Poppins"/>
                <a:ea typeface="+mn-ea"/>
                <a:cs typeface="+mn-cs"/>
              </a:rPr>
              <a:t>Stall the deliberations or action of the council or committee by encouraging unnecessary delays.</a:t>
            </a:r>
          </a:p>
        </p:txBody>
      </p:sp>
      <p:sp>
        <p:nvSpPr>
          <p:cNvPr id="8" name="TextBox 7">
            <a:extLst>
              <a:ext uri="{FF2B5EF4-FFF2-40B4-BE49-F238E27FC236}">
                <a16:creationId xmlns:a16="http://schemas.microsoft.com/office/drawing/2014/main" id="{CF4EBD08-E1EC-4F5E-92FC-D680C357D20D}"/>
              </a:ext>
            </a:extLst>
          </p:cNvPr>
          <p:cNvSpPr txBox="1"/>
          <p:nvPr/>
        </p:nvSpPr>
        <p:spPr>
          <a:xfrm>
            <a:off x="6162191" y="1160068"/>
            <a:ext cx="6029809"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srgbClr val="0070C0"/>
                </a:solidFill>
                <a:effectLst/>
                <a:uLnTx/>
                <a:uFillTx/>
                <a:latin typeface="Poppins"/>
                <a:ea typeface="+mn-ea"/>
                <a:cs typeface="+mn-cs"/>
              </a:rPr>
              <a:t>No perturbaré la reunión por medio de hacer lo siguiente durante las reuniones o en cualquier momento que esté presente en el plantel o adyacente al plantel de LAUSD: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0070C0"/>
              </a:solidFill>
              <a:effectLst/>
              <a:uLnTx/>
              <a:uFillTx/>
              <a:latin typeface="Poppi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CO" sz="2000" b="0" i="0" u="none" strike="noStrike" kern="1200" cap="none" spc="0" normalizeH="0" baseline="0" noProof="0" dirty="0">
                <a:ln>
                  <a:noFill/>
                </a:ln>
                <a:solidFill>
                  <a:srgbClr val="0070C0"/>
                </a:solidFill>
                <a:effectLst/>
                <a:uLnTx/>
                <a:uFillTx/>
                <a:latin typeface="Poppins"/>
                <a:ea typeface="+mn-ea"/>
                <a:cs typeface="+mn-cs"/>
              </a:rPr>
              <a:t>Hacer comentarios personales o despectivos referentes al grupo étnico, raza, preferencia sexual, género, edad, discapacidad, idioma natal, estatus migratorio o religión de una persona.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CO" sz="2000" b="0" i="0" u="none" strike="noStrike" kern="1200" cap="none" spc="0" normalizeH="0" baseline="0" noProof="0" dirty="0">
                <a:ln>
                  <a:noFill/>
                </a:ln>
                <a:solidFill>
                  <a:srgbClr val="0070C0"/>
                </a:solidFill>
                <a:effectLst/>
                <a:uLnTx/>
                <a:uFillTx/>
                <a:latin typeface="Poppins"/>
                <a:ea typeface="+mn-ea"/>
                <a:cs typeface="+mn-cs"/>
              </a:rPr>
              <a:t>Participaré en insultar, decir obscenidades, maldecir o gritar.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CO" sz="2000" b="0" i="0" u="none" strike="noStrike" kern="1200" cap="none" spc="0" normalizeH="0" baseline="0" noProof="0" dirty="0">
                <a:ln>
                  <a:noFill/>
                </a:ln>
                <a:solidFill>
                  <a:srgbClr val="0070C0"/>
                </a:solidFill>
                <a:effectLst/>
                <a:uLnTx/>
                <a:uFillTx/>
                <a:latin typeface="Poppins"/>
                <a:ea typeface="+mn-ea"/>
                <a:cs typeface="+mn-cs"/>
              </a:rPr>
              <a:t>Amenazar o hacer ataques físicos o verbales a un individuo o grupo.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CO" sz="2000" b="0" i="0" u="none" strike="noStrike" kern="1200" cap="none" spc="0" normalizeH="0" baseline="0" noProof="0" dirty="0">
                <a:ln>
                  <a:noFill/>
                </a:ln>
                <a:solidFill>
                  <a:srgbClr val="0070C0"/>
                </a:solidFill>
                <a:effectLst/>
                <a:uLnTx/>
                <a:uFillTx/>
                <a:latin typeface="Poppins"/>
                <a:ea typeface="+mn-ea"/>
                <a:cs typeface="+mn-cs"/>
              </a:rPr>
              <a:t>Detendré las deliberaciones o acciones del consejo o el comité por medio de dar paso a retrasos innecesarios.  </a:t>
            </a:r>
          </a:p>
        </p:txBody>
      </p:sp>
      <p:sp>
        <p:nvSpPr>
          <p:cNvPr id="2" name="TextBox 1">
            <a:extLst>
              <a:ext uri="{FF2B5EF4-FFF2-40B4-BE49-F238E27FC236}">
                <a16:creationId xmlns:a16="http://schemas.microsoft.com/office/drawing/2014/main" id="{1D1AEE19-4074-289A-E807-69CC95243085}"/>
              </a:ext>
            </a:extLst>
          </p:cNvPr>
          <p:cNvSpPr txBox="1"/>
          <p:nvPr/>
        </p:nvSpPr>
        <p:spPr>
          <a:xfrm>
            <a:off x="6142980" y="190005"/>
            <a:ext cx="586000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800" b="1" dirty="0">
                <a:solidFill>
                  <a:srgbClr val="0070C0"/>
                </a:solidFill>
                <a:latin typeface="Poppins"/>
                <a:cs typeface="Poppins"/>
              </a:rPr>
              <a:t>Normas de Funcionamiento </a:t>
            </a:r>
          </a:p>
          <a:p>
            <a:r>
              <a:rPr lang="es-MX" sz="2800" b="1" dirty="0">
                <a:solidFill>
                  <a:srgbClr val="0070C0"/>
                </a:solidFill>
                <a:latin typeface="Poppins"/>
                <a:cs typeface="Poppins"/>
              </a:rPr>
              <a:t>(</a:t>
            </a:r>
            <a:r>
              <a:rPr lang="es-MX" sz="2800" b="1" i="1" dirty="0">
                <a:solidFill>
                  <a:srgbClr val="0070C0"/>
                </a:solidFill>
                <a:latin typeface="Poppins"/>
                <a:cs typeface="Poppins"/>
              </a:rPr>
              <a:t>Adjunto N)</a:t>
            </a:r>
            <a:endParaRPr lang="en-US" dirty="0"/>
          </a:p>
        </p:txBody>
      </p:sp>
      <p:pic>
        <p:nvPicPr>
          <p:cNvPr id="3" name="Picture 2">
            <a:extLst>
              <a:ext uri="{FF2B5EF4-FFF2-40B4-BE49-F238E27FC236}">
                <a16:creationId xmlns:a16="http://schemas.microsoft.com/office/drawing/2014/main" id="{63F645F2-6F3F-E81E-4B2A-B95EFAA0D8DB}"/>
              </a:ext>
            </a:extLst>
          </p:cNvPr>
          <p:cNvPicPr>
            <a:picLocks noChangeAspect="1"/>
          </p:cNvPicPr>
          <p:nvPr/>
        </p:nvPicPr>
        <p:blipFill>
          <a:blip r:embed="rId3"/>
          <a:stretch>
            <a:fillRect/>
          </a:stretch>
        </p:blipFill>
        <p:spPr>
          <a:xfrm>
            <a:off x="5326590" y="156795"/>
            <a:ext cx="722433" cy="895351"/>
          </a:xfrm>
          <a:prstGeom prst="rect">
            <a:avLst/>
          </a:prstGeom>
          <a:ln w="127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0910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a:extLst>
              <a:ext uri="{FF2B5EF4-FFF2-40B4-BE49-F238E27FC236}">
                <a16:creationId xmlns:a16="http://schemas.microsoft.com/office/drawing/2014/main" id="{F8C989EA-9327-4181-8D88-0CD9EE2607EF}"/>
              </a:ext>
            </a:extLst>
          </p:cNvPr>
          <p:cNvSpPr txBox="1"/>
          <p:nvPr/>
        </p:nvSpPr>
        <p:spPr>
          <a:xfrm>
            <a:off x="589660" y="224557"/>
            <a:ext cx="3403974" cy="965199"/>
          </a:xfrm>
          <a:prstGeom prst="rect">
            <a:avLst/>
          </a:prstGeom>
          <a:noFill/>
        </p:spPr>
        <p:txBody>
          <a:bodyPr wrap="none" lIns="91440" tIns="45720" rIns="91440" bIns="45720" rtlCol="0" anchor="t">
            <a:noAutofit/>
          </a:bodyPr>
          <a:lstStyle/>
          <a:p>
            <a:pPr>
              <a:defRPr/>
            </a:pPr>
            <a:r>
              <a:rPr kumimoji="0" lang="en-US" sz="2800" b="1" i="0" u="none" strike="noStrike" kern="1200" cap="none" spc="0" normalizeH="0" baseline="0" noProof="0" dirty="0">
                <a:ln>
                  <a:noFill/>
                </a:ln>
                <a:solidFill>
                  <a:srgbClr val="3F3F3F"/>
                </a:solidFill>
                <a:effectLst/>
                <a:uLnTx/>
                <a:uFillTx/>
                <a:latin typeface="Poppins"/>
                <a:cs typeface="Poppins"/>
              </a:rPr>
              <a:t>Operation Norms </a:t>
            </a:r>
            <a:endParaRPr lang="en-US" dirty="0">
              <a:latin typeface="Poppins"/>
              <a:cs typeface="Poppins"/>
            </a:endParaRPr>
          </a:p>
          <a:p>
            <a:pPr marL="0" marR="0" lvl="0" indent="0" algn="l" defTabSz="91440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F3F3F"/>
                </a:solidFill>
                <a:effectLst/>
                <a:uLnTx/>
                <a:uFillTx/>
                <a:latin typeface="Poppins"/>
                <a:cs typeface="Poppins"/>
              </a:rPr>
              <a:t>(</a:t>
            </a:r>
            <a:r>
              <a:rPr kumimoji="0" lang="en-US" sz="2800" b="1" i="1" u="none" strike="noStrike" kern="1200" cap="none" spc="0" normalizeH="0" baseline="0" noProof="0" dirty="0">
                <a:ln>
                  <a:noFill/>
                </a:ln>
                <a:solidFill>
                  <a:srgbClr val="3F3F3F"/>
                </a:solidFill>
                <a:effectLst/>
                <a:uLnTx/>
                <a:uFillTx/>
                <a:latin typeface="Poppins"/>
                <a:cs typeface="Poppins"/>
              </a:rPr>
              <a:t>Attachment N </a:t>
            </a:r>
            <a:r>
              <a:rPr kumimoji="0" lang="en-US" sz="2800" b="1" i="0" u="none" strike="noStrike" kern="1200" cap="none" spc="0" normalizeH="0" baseline="0" noProof="0" dirty="0">
                <a:ln>
                  <a:noFill/>
                </a:ln>
                <a:solidFill>
                  <a:srgbClr val="3F3F3F"/>
                </a:solidFill>
                <a:effectLst/>
                <a:uLnTx/>
                <a:uFillTx/>
                <a:latin typeface="Poppins"/>
                <a:cs typeface="Poppins"/>
              </a:rPr>
              <a:t>)</a:t>
            </a:r>
            <a:endParaRPr lang="en-US" dirty="0">
              <a:latin typeface="Poppins"/>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2800" b="1" i="0" u="none" strike="noStrike" kern="1200" cap="none" spc="0" normalizeH="0" baseline="0" noProof="0" dirty="0">
              <a:ln>
                <a:noFill/>
              </a:ln>
              <a:solidFill>
                <a:srgbClr val="0070C0"/>
              </a:solidFill>
              <a:effectLst/>
              <a:uLnTx/>
              <a:uFillTx/>
              <a:latin typeface="Poppins"/>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800" b="1" i="0" u="none"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endParaRPr>
          </a:p>
        </p:txBody>
      </p:sp>
      <p:sp>
        <p:nvSpPr>
          <p:cNvPr id="7" name="TextBox 6">
            <a:extLst>
              <a:ext uri="{FF2B5EF4-FFF2-40B4-BE49-F238E27FC236}">
                <a16:creationId xmlns:a16="http://schemas.microsoft.com/office/drawing/2014/main" id="{9EFB5E9D-3427-4C06-B0F6-DD0F521272F4}"/>
              </a:ext>
            </a:extLst>
          </p:cNvPr>
          <p:cNvSpPr txBox="1"/>
          <p:nvPr/>
        </p:nvSpPr>
        <p:spPr>
          <a:xfrm>
            <a:off x="160536" y="1339481"/>
            <a:ext cx="5446042" cy="521623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Poppins"/>
                <a:ea typeface="+mn-ea"/>
                <a:cs typeface="+mn-cs"/>
              </a:rPr>
              <a:t>I understand and acknowledge receiving these Operating Norms and Code of Conduct as a member of the SSC; and I understand that if I do not adhere to these Operating Norms and Code of Conduct, regardless of my signature below, District staff may suspend and/or terminate my membership on the council/committee.</a:t>
            </a:r>
          </a:p>
        </p:txBody>
      </p:sp>
      <p:sp>
        <p:nvSpPr>
          <p:cNvPr id="8" name="TextBox 7">
            <a:extLst>
              <a:ext uri="{FF2B5EF4-FFF2-40B4-BE49-F238E27FC236}">
                <a16:creationId xmlns:a16="http://schemas.microsoft.com/office/drawing/2014/main" id="{CF4EBD08-E1EC-4F5E-92FC-D680C357D20D}"/>
              </a:ext>
            </a:extLst>
          </p:cNvPr>
          <p:cNvSpPr txBox="1"/>
          <p:nvPr/>
        </p:nvSpPr>
        <p:spPr>
          <a:xfrm>
            <a:off x="6703347" y="1381385"/>
            <a:ext cx="5114738" cy="529375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600" b="0" i="0" u="none" strike="noStrike" kern="1200" cap="none" spc="0" normalizeH="0" baseline="0" noProof="0">
                <a:ln>
                  <a:noFill/>
                </a:ln>
                <a:solidFill>
                  <a:srgbClr val="0070C0"/>
                </a:solidFill>
                <a:effectLst/>
                <a:uLnTx/>
                <a:uFillTx/>
                <a:latin typeface="Poppins"/>
                <a:ea typeface="+mn-ea"/>
                <a:cs typeface="+mn-cs"/>
              </a:rPr>
              <a:t>Entiendo y reconozco que recibir las Normas de Funcionamiento y el Código de Conducta como miembro del SSC; y entiendo que si no respeto  estas Normas de Funcionamiento y Código de Conducta, sin importar mi firma seguidamente, el personal del Distrito puede suspender y/o cesar mi membresía del consejo/comité. </a:t>
            </a:r>
          </a:p>
        </p:txBody>
      </p:sp>
      <p:sp>
        <p:nvSpPr>
          <p:cNvPr id="2" name="TextBox 1">
            <a:extLst>
              <a:ext uri="{FF2B5EF4-FFF2-40B4-BE49-F238E27FC236}">
                <a16:creationId xmlns:a16="http://schemas.microsoft.com/office/drawing/2014/main" id="{95EB4643-5334-F433-C107-CC283576F272}"/>
              </a:ext>
            </a:extLst>
          </p:cNvPr>
          <p:cNvSpPr txBox="1"/>
          <p:nvPr/>
        </p:nvSpPr>
        <p:spPr>
          <a:xfrm>
            <a:off x="6698672" y="75210"/>
            <a:ext cx="549530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800" b="1" dirty="0">
                <a:solidFill>
                  <a:srgbClr val="0070C0"/>
                </a:solidFill>
                <a:latin typeface="Poppins"/>
                <a:cs typeface="Poppins"/>
              </a:rPr>
              <a:t>Normas de Funcionamiento (</a:t>
            </a:r>
            <a:r>
              <a:rPr lang="es-MX" sz="2800" b="1" i="1" dirty="0">
                <a:solidFill>
                  <a:srgbClr val="0070C0"/>
                </a:solidFill>
                <a:latin typeface="Poppins"/>
                <a:cs typeface="Poppins"/>
              </a:rPr>
              <a:t>Adjunto N)</a:t>
            </a:r>
            <a:endParaRPr lang="en-US" dirty="0"/>
          </a:p>
        </p:txBody>
      </p:sp>
      <p:pic>
        <p:nvPicPr>
          <p:cNvPr id="3" name="Picture 2">
            <a:extLst>
              <a:ext uri="{FF2B5EF4-FFF2-40B4-BE49-F238E27FC236}">
                <a16:creationId xmlns:a16="http://schemas.microsoft.com/office/drawing/2014/main" id="{B0C8FBC3-C8B1-0548-1552-DAE9EF7EAA74}"/>
              </a:ext>
            </a:extLst>
          </p:cNvPr>
          <p:cNvPicPr>
            <a:picLocks noChangeAspect="1"/>
          </p:cNvPicPr>
          <p:nvPr/>
        </p:nvPicPr>
        <p:blipFill>
          <a:blip r:embed="rId3"/>
          <a:stretch>
            <a:fillRect/>
          </a:stretch>
        </p:blipFill>
        <p:spPr>
          <a:xfrm>
            <a:off x="5350036" y="133349"/>
            <a:ext cx="722433" cy="895351"/>
          </a:xfrm>
          <a:prstGeom prst="rect">
            <a:avLst/>
          </a:prstGeom>
          <a:ln w="127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6906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44543" y="503376"/>
            <a:ext cx="3735952" cy="830997"/>
          </a:xfrm>
          <a:prstGeom prst="rect">
            <a:avLst/>
          </a:prstGeom>
          <a:noFill/>
        </p:spPr>
        <p:txBody>
          <a:bodyPr wrap="square" rtlCol="0">
            <a:spAutoFit/>
          </a:bodyPr>
          <a:lstStyle/>
          <a:p>
            <a:r>
              <a:rPr lang="en-US" sz="2400" b="1" dirty="0">
                <a:solidFill>
                  <a:schemeClr val="tx1">
                    <a:lumMod val="75000"/>
                    <a:lumOff val="25000"/>
                  </a:schemeClr>
                </a:solidFill>
                <a:latin typeface="Poppins" panose="00000500000000000000" pitchFamily="2" charset="0"/>
                <a:cs typeface="Poppins" panose="00000500000000000000" pitchFamily="2" charset="0"/>
              </a:rPr>
              <a:t>What is the purpose of the ELAC Bylaws?</a:t>
            </a:r>
            <a:endParaRPr lang="en-US" sz="2400" dirty="0">
              <a:solidFill>
                <a:schemeClr val="tx1">
                  <a:lumMod val="75000"/>
                  <a:lumOff val="25000"/>
                </a:schemeClr>
              </a:solidFill>
              <a:latin typeface="Poppins" panose="00000500000000000000" pitchFamily="2" charset="0"/>
              <a:cs typeface="Poppins" panose="00000500000000000000" pitchFamily="2" charset="0"/>
            </a:endParaRPr>
          </a:p>
        </p:txBody>
      </p:sp>
      <p:sp>
        <p:nvSpPr>
          <p:cNvPr id="26" name="TextBox 25"/>
          <p:cNvSpPr txBox="1"/>
          <p:nvPr/>
        </p:nvSpPr>
        <p:spPr>
          <a:xfrm>
            <a:off x="7524762" y="503375"/>
            <a:ext cx="4019052" cy="830997"/>
          </a:xfrm>
          <a:prstGeom prst="rect">
            <a:avLst/>
          </a:prstGeom>
          <a:noFill/>
        </p:spPr>
        <p:txBody>
          <a:bodyPr wrap="square" lIns="91440" tIns="45720" rIns="91440" bIns="45720" rtlCol="0" anchor="t">
            <a:spAutoFit/>
          </a:bodyPr>
          <a:lstStyle/>
          <a:p>
            <a:r>
              <a:rPr lang="es-MX" sz="2400" b="1" dirty="0">
                <a:solidFill>
                  <a:srgbClr val="0070C0"/>
                </a:solidFill>
                <a:latin typeface="Poppins"/>
                <a:cs typeface="Poppins"/>
              </a:rPr>
              <a:t>¿ Cuál es el propósito de los estatutos del ELAC</a:t>
            </a:r>
            <a:r>
              <a:rPr lang="en-US" sz="2400" b="1" dirty="0">
                <a:solidFill>
                  <a:srgbClr val="0070C0"/>
                </a:solidFill>
                <a:latin typeface="Poppins"/>
                <a:cs typeface="Poppins"/>
              </a:rPr>
              <a:t>?</a:t>
            </a:r>
            <a:endParaRPr lang="en-US" sz="2400" dirty="0">
              <a:solidFill>
                <a:srgbClr val="0070C0"/>
              </a:solidFill>
              <a:latin typeface="Poppins"/>
              <a:cs typeface="Poppins"/>
            </a:endParaRPr>
          </a:p>
        </p:txBody>
      </p:sp>
      <p:sp>
        <p:nvSpPr>
          <p:cNvPr id="27" name="TextBox 26"/>
          <p:cNvSpPr txBox="1"/>
          <p:nvPr/>
        </p:nvSpPr>
        <p:spPr>
          <a:xfrm>
            <a:off x="244582" y="1594707"/>
            <a:ext cx="3977366" cy="4062651"/>
          </a:xfrm>
          <a:prstGeom prst="rect">
            <a:avLst/>
          </a:prstGeom>
          <a:noFill/>
        </p:spPr>
        <p:txBody>
          <a:bodyPr wrap="square" rtlCol="0">
            <a:spAutoFit/>
          </a:bodyPr>
          <a:lstStyle/>
          <a:p>
            <a:r>
              <a:rPr lang="en-US" sz="2000" b="1" dirty="0">
                <a:solidFill>
                  <a:schemeClr val="tx1">
                    <a:lumMod val="75000"/>
                    <a:lumOff val="25000"/>
                  </a:schemeClr>
                </a:solidFill>
                <a:latin typeface="Poppins" panose="00000500000000000000" pitchFamily="2" charset="0"/>
                <a:cs typeface="Poppins" panose="00000500000000000000" pitchFamily="2" charset="0"/>
              </a:rPr>
              <a:t>Provides specific guidance to members regarding the following:</a:t>
            </a:r>
          </a:p>
          <a:p>
            <a:endParaRPr lang="en-US" sz="2000" b="1" dirty="0">
              <a:solidFill>
                <a:schemeClr val="tx1">
                  <a:lumMod val="75000"/>
                  <a:lumOff val="25000"/>
                </a:schemeClr>
              </a:solidFill>
              <a:latin typeface="Poppins" panose="00000500000000000000" pitchFamily="2" charset="0"/>
              <a:cs typeface="Poppins" panose="00000500000000000000" pitchFamily="2" charset="0"/>
            </a:endParaRPr>
          </a:p>
          <a:p>
            <a:r>
              <a:rPr lang="en-US" sz="2000" b="1" dirty="0">
                <a:solidFill>
                  <a:schemeClr val="tx1">
                    <a:lumMod val="75000"/>
                    <a:lumOff val="25000"/>
                  </a:schemeClr>
                </a:solidFill>
                <a:latin typeface="Poppins" panose="00000500000000000000" pitchFamily="2" charset="0"/>
                <a:cs typeface="Poppins" panose="00000500000000000000" pitchFamily="2" charset="0"/>
              </a:rPr>
              <a:t>Article I: </a:t>
            </a:r>
            <a:r>
              <a:rPr lang="en-US" sz="2000" dirty="0">
                <a:solidFill>
                  <a:schemeClr val="tx1">
                    <a:lumMod val="75000"/>
                    <a:lumOff val="25000"/>
                  </a:schemeClr>
                </a:solidFill>
                <a:latin typeface="Poppins" panose="00000500000000000000" pitchFamily="2" charset="0"/>
                <a:cs typeface="Poppins" panose="00000500000000000000" pitchFamily="2" charset="0"/>
              </a:rPr>
              <a:t>Duties and Functions</a:t>
            </a:r>
          </a:p>
          <a:p>
            <a:r>
              <a:rPr lang="en-US" sz="2000" b="1" dirty="0">
                <a:solidFill>
                  <a:schemeClr val="tx1">
                    <a:lumMod val="75000"/>
                    <a:lumOff val="25000"/>
                  </a:schemeClr>
                </a:solidFill>
                <a:latin typeface="Poppins" panose="00000500000000000000" pitchFamily="2" charset="0"/>
                <a:cs typeface="Poppins" panose="00000500000000000000" pitchFamily="2" charset="0"/>
              </a:rPr>
              <a:t>Article II: </a:t>
            </a:r>
            <a:r>
              <a:rPr lang="en-US" sz="2000" dirty="0">
                <a:solidFill>
                  <a:schemeClr val="tx1">
                    <a:lumMod val="75000"/>
                    <a:lumOff val="25000"/>
                  </a:schemeClr>
                </a:solidFill>
                <a:latin typeface="Poppins" panose="00000500000000000000" pitchFamily="2" charset="0"/>
                <a:cs typeface="Poppins" panose="00000500000000000000" pitchFamily="2" charset="0"/>
              </a:rPr>
              <a:t>Membership</a:t>
            </a:r>
          </a:p>
          <a:p>
            <a:r>
              <a:rPr lang="en-US" sz="2000" b="1" dirty="0">
                <a:solidFill>
                  <a:schemeClr val="tx1">
                    <a:lumMod val="75000"/>
                    <a:lumOff val="25000"/>
                  </a:schemeClr>
                </a:solidFill>
                <a:latin typeface="Poppins" panose="00000500000000000000" pitchFamily="2" charset="0"/>
                <a:cs typeface="Poppins" panose="00000500000000000000" pitchFamily="2" charset="0"/>
              </a:rPr>
              <a:t>Article III: </a:t>
            </a:r>
            <a:r>
              <a:rPr lang="en-US" sz="2000" dirty="0">
                <a:solidFill>
                  <a:schemeClr val="tx1">
                    <a:lumMod val="75000"/>
                    <a:lumOff val="25000"/>
                  </a:schemeClr>
                </a:solidFill>
                <a:latin typeface="Poppins" panose="00000500000000000000" pitchFamily="2" charset="0"/>
                <a:cs typeface="Poppins" panose="00000500000000000000" pitchFamily="2" charset="0"/>
              </a:rPr>
              <a:t>Officers and Duties</a:t>
            </a:r>
          </a:p>
          <a:p>
            <a:r>
              <a:rPr lang="en-US" sz="2000" b="1" dirty="0">
                <a:solidFill>
                  <a:schemeClr val="tx1">
                    <a:lumMod val="75000"/>
                    <a:lumOff val="25000"/>
                  </a:schemeClr>
                </a:solidFill>
                <a:latin typeface="Poppins" panose="00000500000000000000" pitchFamily="2" charset="0"/>
                <a:cs typeface="Poppins" panose="00000500000000000000" pitchFamily="2" charset="0"/>
              </a:rPr>
              <a:t>Article IV: </a:t>
            </a:r>
            <a:r>
              <a:rPr lang="en-US" sz="2000" dirty="0">
                <a:solidFill>
                  <a:schemeClr val="tx1">
                    <a:lumMod val="75000"/>
                    <a:lumOff val="25000"/>
                  </a:schemeClr>
                </a:solidFill>
                <a:latin typeface="Poppins" panose="00000500000000000000" pitchFamily="2" charset="0"/>
                <a:cs typeface="Poppins" panose="00000500000000000000" pitchFamily="2" charset="0"/>
              </a:rPr>
              <a:t>Committees</a:t>
            </a:r>
          </a:p>
          <a:p>
            <a:r>
              <a:rPr lang="en-US" sz="2000" b="1" dirty="0">
                <a:solidFill>
                  <a:schemeClr val="tx1">
                    <a:lumMod val="75000"/>
                    <a:lumOff val="25000"/>
                  </a:schemeClr>
                </a:solidFill>
                <a:latin typeface="Poppins" panose="00000500000000000000" pitchFamily="2" charset="0"/>
                <a:cs typeface="Poppins" panose="00000500000000000000" pitchFamily="2" charset="0"/>
              </a:rPr>
              <a:t>Article V: </a:t>
            </a:r>
            <a:r>
              <a:rPr lang="en-US" sz="2000" dirty="0">
                <a:solidFill>
                  <a:schemeClr val="tx1">
                    <a:lumMod val="75000"/>
                    <a:lumOff val="25000"/>
                  </a:schemeClr>
                </a:solidFill>
                <a:latin typeface="Poppins" panose="00000500000000000000" pitchFamily="2" charset="0"/>
                <a:cs typeface="Poppins" panose="00000500000000000000" pitchFamily="2" charset="0"/>
              </a:rPr>
              <a:t>Meeting of the ELAC</a:t>
            </a:r>
          </a:p>
          <a:p>
            <a:r>
              <a:rPr lang="en-US" sz="2000" b="1" dirty="0">
                <a:solidFill>
                  <a:schemeClr val="tx1">
                    <a:lumMod val="75000"/>
                    <a:lumOff val="25000"/>
                  </a:schemeClr>
                </a:solidFill>
                <a:latin typeface="Poppins" panose="00000500000000000000" pitchFamily="2" charset="0"/>
                <a:cs typeface="Poppins" panose="00000500000000000000" pitchFamily="2" charset="0"/>
              </a:rPr>
              <a:t>Article VI: </a:t>
            </a:r>
            <a:r>
              <a:rPr lang="en-US" sz="2000" dirty="0">
                <a:solidFill>
                  <a:schemeClr val="tx1">
                    <a:lumMod val="75000"/>
                    <a:lumOff val="25000"/>
                  </a:schemeClr>
                </a:solidFill>
                <a:latin typeface="Poppins" panose="00000500000000000000" pitchFamily="2" charset="0"/>
                <a:cs typeface="Poppins" panose="00000500000000000000" pitchFamily="2" charset="0"/>
              </a:rPr>
              <a:t>Bylaws</a:t>
            </a:r>
          </a:p>
          <a:p>
            <a:pPr marL="800100" lvl="1" indent="-342900">
              <a:buFont typeface="Arial" panose="020B0604020202020204" pitchFamily="34" charset="0"/>
              <a:buChar char="•"/>
            </a:pPr>
            <a:endParaRPr lang="en-US" dirty="0">
              <a:solidFill>
                <a:schemeClr val="tx1">
                  <a:lumMod val="75000"/>
                  <a:lumOff val="25000"/>
                </a:schemeClr>
              </a:solidFill>
              <a:latin typeface="Poppins" panose="00000500000000000000" pitchFamily="2" charset="0"/>
              <a:cs typeface="Poppins" panose="00000500000000000000" pitchFamily="2" charset="0"/>
            </a:endParaRPr>
          </a:p>
          <a:p>
            <a:pPr lvl="1"/>
            <a:endParaRPr lang="en-US" sz="2000" b="1" dirty="0">
              <a:solidFill>
                <a:schemeClr val="tx1">
                  <a:lumMod val="75000"/>
                  <a:lumOff val="25000"/>
                </a:schemeClr>
              </a:solidFill>
            </a:endParaRPr>
          </a:p>
        </p:txBody>
      </p:sp>
      <p:grpSp>
        <p:nvGrpSpPr>
          <p:cNvPr id="2" name="Group 1"/>
          <p:cNvGrpSpPr/>
          <p:nvPr/>
        </p:nvGrpSpPr>
        <p:grpSpPr>
          <a:xfrm>
            <a:off x="3967907" y="70489"/>
            <a:ext cx="3735952" cy="4415330"/>
            <a:chOff x="3741576" y="1400349"/>
            <a:chExt cx="4529833" cy="4636557"/>
          </a:xfrm>
        </p:grpSpPr>
        <p:grpSp>
          <p:nvGrpSpPr>
            <p:cNvPr id="7" name="Group 6"/>
            <p:cNvGrpSpPr/>
            <p:nvPr/>
          </p:nvGrpSpPr>
          <p:grpSpPr>
            <a:xfrm>
              <a:off x="3741576" y="1400349"/>
              <a:ext cx="4312678" cy="4636557"/>
              <a:chOff x="3913043" y="654567"/>
              <a:chExt cx="4502511" cy="5496996"/>
            </a:xfrm>
          </p:grpSpPr>
          <p:sp>
            <p:nvSpPr>
              <p:cNvPr id="68" name="Freeform 31"/>
              <p:cNvSpPr>
                <a:spLocks/>
              </p:cNvSpPr>
              <p:nvPr/>
            </p:nvSpPr>
            <p:spPr bwMode="auto">
              <a:xfrm>
                <a:off x="5270501" y="4386263"/>
                <a:ext cx="2139950" cy="1765300"/>
              </a:xfrm>
              <a:custGeom>
                <a:avLst/>
                <a:gdLst>
                  <a:gd name="T0" fmla="*/ 1334 w 1348"/>
                  <a:gd name="T1" fmla="*/ 442 h 1112"/>
                  <a:gd name="T2" fmla="*/ 1280 w 1348"/>
                  <a:gd name="T3" fmla="*/ 363 h 1112"/>
                  <a:gd name="T4" fmla="*/ 1215 w 1348"/>
                  <a:gd name="T5" fmla="*/ 368 h 1112"/>
                  <a:gd name="T6" fmla="*/ 1159 w 1348"/>
                  <a:gd name="T7" fmla="*/ 406 h 1112"/>
                  <a:gd name="T8" fmla="*/ 1121 w 1348"/>
                  <a:gd name="T9" fmla="*/ 415 h 1112"/>
                  <a:gd name="T10" fmla="*/ 1076 w 1348"/>
                  <a:gd name="T11" fmla="*/ 348 h 1112"/>
                  <a:gd name="T12" fmla="*/ 1074 w 1348"/>
                  <a:gd name="T13" fmla="*/ 175 h 1112"/>
                  <a:gd name="T14" fmla="*/ 1098 w 1348"/>
                  <a:gd name="T15" fmla="*/ 24 h 1112"/>
                  <a:gd name="T16" fmla="*/ 905 w 1348"/>
                  <a:gd name="T17" fmla="*/ 0 h 1112"/>
                  <a:gd name="T18" fmla="*/ 761 w 1348"/>
                  <a:gd name="T19" fmla="*/ 9 h 1112"/>
                  <a:gd name="T20" fmla="*/ 710 w 1348"/>
                  <a:gd name="T21" fmla="*/ 53 h 1112"/>
                  <a:gd name="T22" fmla="*/ 725 w 1348"/>
                  <a:gd name="T23" fmla="*/ 94 h 1112"/>
                  <a:gd name="T24" fmla="*/ 759 w 1348"/>
                  <a:gd name="T25" fmla="*/ 146 h 1112"/>
                  <a:gd name="T26" fmla="*/ 761 w 1348"/>
                  <a:gd name="T27" fmla="*/ 208 h 1112"/>
                  <a:gd name="T28" fmla="*/ 703 w 1348"/>
                  <a:gd name="T29" fmla="*/ 253 h 1112"/>
                  <a:gd name="T30" fmla="*/ 602 w 1348"/>
                  <a:gd name="T31" fmla="*/ 274 h 1112"/>
                  <a:gd name="T32" fmla="*/ 503 w 1348"/>
                  <a:gd name="T33" fmla="*/ 256 h 1112"/>
                  <a:gd name="T34" fmla="*/ 476 w 1348"/>
                  <a:gd name="T35" fmla="*/ 206 h 1112"/>
                  <a:gd name="T36" fmla="*/ 494 w 1348"/>
                  <a:gd name="T37" fmla="*/ 125 h 1112"/>
                  <a:gd name="T38" fmla="*/ 499 w 1348"/>
                  <a:gd name="T39" fmla="*/ 78 h 1112"/>
                  <a:gd name="T40" fmla="*/ 467 w 1348"/>
                  <a:gd name="T41" fmla="*/ 58 h 1112"/>
                  <a:gd name="T42" fmla="*/ 335 w 1348"/>
                  <a:gd name="T43" fmla="*/ 71 h 1112"/>
                  <a:gd name="T44" fmla="*/ 117 w 1348"/>
                  <a:gd name="T45" fmla="*/ 159 h 1112"/>
                  <a:gd name="T46" fmla="*/ 117 w 1348"/>
                  <a:gd name="T47" fmla="*/ 159 h 1112"/>
                  <a:gd name="T48" fmla="*/ 139 w 1348"/>
                  <a:gd name="T49" fmla="*/ 202 h 1112"/>
                  <a:gd name="T50" fmla="*/ 173 w 1348"/>
                  <a:gd name="T51" fmla="*/ 278 h 1112"/>
                  <a:gd name="T52" fmla="*/ 186 w 1348"/>
                  <a:gd name="T53" fmla="*/ 316 h 1112"/>
                  <a:gd name="T54" fmla="*/ 198 w 1348"/>
                  <a:gd name="T55" fmla="*/ 357 h 1112"/>
                  <a:gd name="T56" fmla="*/ 207 w 1348"/>
                  <a:gd name="T57" fmla="*/ 388 h 1112"/>
                  <a:gd name="T58" fmla="*/ 216 w 1348"/>
                  <a:gd name="T59" fmla="*/ 433 h 1112"/>
                  <a:gd name="T60" fmla="*/ 216 w 1348"/>
                  <a:gd name="T61" fmla="*/ 438 h 1112"/>
                  <a:gd name="T62" fmla="*/ 220 w 1348"/>
                  <a:gd name="T63" fmla="*/ 453 h 1112"/>
                  <a:gd name="T64" fmla="*/ 220 w 1348"/>
                  <a:gd name="T65" fmla="*/ 496 h 1112"/>
                  <a:gd name="T66" fmla="*/ 184 w 1348"/>
                  <a:gd name="T67" fmla="*/ 545 h 1112"/>
                  <a:gd name="T68" fmla="*/ 151 w 1348"/>
                  <a:gd name="T69" fmla="*/ 536 h 1112"/>
                  <a:gd name="T70" fmla="*/ 65 w 1348"/>
                  <a:gd name="T71" fmla="*/ 518 h 1112"/>
                  <a:gd name="T72" fmla="*/ 9 w 1348"/>
                  <a:gd name="T73" fmla="*/ 566 h 1112"/>
                  <a:gd name="T74" fmla="*/ 2 w 1348"/>
                  <a:gd name="T75" fmla="*/ 673 h 1112"/>
                  <a:gd name="T76" fmla="*/ 50 w 1348"/>
                  <a:gd name="T77" fmla="*/ 793 h 1112"/>
                  <a:gd name="T78" fmla="*/ 119 w 1348"/>
                  <a:gd name="T79" fmla="*/ 806 h 1112"/>
                  <a:gd name="T80" fmla="*/ 182 w 1348"/>
                  <a:gd name="T81" fmla="*/ 768 h 1112"/>
                  <a:gd name="T82" fmla="*/ 220 w 1348"/>
                  <a:gd name="T83" fmla="*/ 752 h 1112"/>
                  <a:gd name="T84" fmla="*/ 265 w 1348"/>
                  <a:gd name="T85" fmla="*/ 802 h 1112"/>
                  <a:gd name="T86" fmla="*/ 276 w 1348"/>
                  <a:gd name="T87" fmla="*/ 943 h 1112"/>
                  <a:gd name="T88" fmla="*/ 308 w 1348"/>
                  <a:gd name="T89" fmla="*/ 1035 h 1112"/>
                  <a:gd name="T90" fmla="*/ 454 w 1348"/>
                  <a:gd name="T91" fmla="*/ 957 h 1112"/>
                  <a:gd name="T92" fmla="*/ 553 w 1348"/>
                  <a:gd name="T93" fmla="*/ 977 h 1112"/>
                  <a:gd name="T94" fmla="*/ 752 w 1348"/>
                  <a:gd name="T95" fmla="*/ 1069 h 1112"/>
                  <a:gd name="T96" fmla="*/ 878 w 1348"/>
                  <a:gd name="T97" fmla="*/ 1105 h 1112"/>
                  <a:gd name="T98" fmla="*/ 1042 w 1348"/>
                  <a:gd name="T99" fmla="*/ 1103 h 1112"/>
                  <a:gd name="T100" fmla="*/ 1242 w 1348"/>
                  <a:gd name="T101" fmla="*/ 1024 h 1112"/>
                  <a:gd name="T102" fmla="*/ 1184 w 1348"/>
                  <a:gd name="T103" fmla="*/ 914 h 1112"/>
                  <a:gd name="T104" fmla="*/ 1123 w 1348"/>
                  <a:gd name="T105" fmla="*/ 698 h 1112"/>
                  <a:gd name="T106" fmla="*/ 1141 w 1348"/>
                  <a:gd name="T107" fmla="*/ 635 h 1112"/>
                  <a:gd name="T108" fmla="*/ 1181 w 1348"/>
                  <a:gd name="T109" fmla="*/ 620 h 1112"/>
                  <a:gd name="T110" fmla="*/ 1226 w 1348"/>
                  <a:gd name="T111" fmla="*/ 640 h 1112"/>
                  <a:gd name="T112" fmla="*/ 1309 w 1348"/>
                  <a:gd name="T113" fmla="*/ 638 h 1112"/>
                  <a:gd name="T114" fmla="*/ 1336 w 1348"/>
                  <a:gd name="T115" fmla="*/ 606 h 1112"/>
                  <a:gd name="T116" fmla="*/ 1345 w 1348"/>
                  <a:gd name="T117" fmla="*/ 492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48" h="1112">
                    <a:moveTo>
                      <a:pt x="1345" y="492"/>
                    </a:moveTo>
                    <a:lnTo>
                      <a:pt x="1345" y="492"/>
                    </a:lnTo>
                    <a:lnTo>
                      <a:pt x="1341" y="471"/>
                    </a:lnTo>
                    <a:lnTo>
                      <a:pt x="1341" y="471"/>
                    </a:lnTo>
                    <a:lnTo>
                      <a:pt x="1334" y="442"/>
                    </a:lnTo>
                    <a:lnTo>
                      <a:pt x="1325" y="417"/>
                    </a:lnTo>
                    <a:lnTo>
                      <a:pt x="1316" y="397"/>
                    </a:lnTo>
                    <a:lnTo>
                      <a:pt x="1305" y="381"/>
                    </a:lnTo>
                    <a:lnTo>
                      <a:pt x="1294" y="370"/>
                    </a:lnTo>
                    <a:lnTo>
                      <a:pt x="1280" y="363"/>
                    </a:lnTo>
                    <a:lnTo>
                      <a:pt x="1267" y="359"/>
                    </a:lnTo>
                    <a:lnTo>
                      <a:pt x="1253" y="359"/>
                    </a:lnTo>
                    <a:lnTo>
                      <a:pt x="1240" y="359"/>
                    </a:lnTo>
                    <a:lnTo>
                      <a:pt x="1226" y="363"/>
                    </a:lnTo>
                    <a:lnTo>
                      <a:pt x="1215" y="368"/>
                    </a:lnTo>
                    <a:lnTo>
                      <a:pt x="1204" y="372"/>
                    </a:lnTo>
                    <a:lnTo>
                      <a:pt x="1181" y="386"/>
                    </a:lnTo>
                    <a:lnTo>
                      <a:pt x="1168" y="399"/>
                    </a:lnTo>
                    <a:lnTo>
                      <a:pt x="1168" y="399"/>
                    </a:lnTo>
                    <a:lnTo>
                      <a:pt x="1159" y="406"/>
                    </a:lnTo>
                    <a:lnTo>
                      <a:pt x="1152" y="413"/>
                    </a:lnTo>
                    <a:lnTo>
                      <a:pt x="1143" y="415"/>
                    </a:lnTo>
                    <a:lnTo>
                      <a:pt x="1136" y="417"/>
                    </a:lnTo>
                    <a:lnTo>
                      <a:pt x="1130" y="415"/>
                    </a:lnTo>
                    <a:lnTo>
                      <a:pt x="1121" y="415"/>
                    </a:lnTo>
                    <a:lnTo>
                      <a:pt x="1107" y="406"/>
                    </a:lnTo>
                    <a:lnTo>
                      <a:pt x="1096" y="395"/>
                    </a:lnTo>
                    <a:lnTo>
                      <a:pt x="1087" y="381"/>
                    </a:lnTo>
                    <a:lnTo>
                      <a:pt x="1080" y="363"/>
                    </a:lnTo>
                    <a:lnTo>
                      <a:pt x="1076" y="348"/>
                    </a:lnTo>
                    <a:lnTo>
                      <a:pt x="1076" y="348"/>
                    </a:lnTo>
                    <a:lnTo>
                      <a:pt x="1071" y="294"/>
                    </a:lnTo>
                    <a:lnTo>
                      <a:pt x="1069" y="258"/>
                    </a:lnTo>
                    <a:lnTo>
                      <a:pt x="1069" y="217"/>
                    </a:lnTo>
                    <a:lnTo>
                      <a:pt x="1074" y="175"/>
                    </a:lnTo>
                    <a:lnTo>
                      <a:pt x="1078" y="128"/>
                    </a:lnTo>
                    <a:lnTo>
                      <a:pt x="1087" y="78"/>
                    </a:lnTo>
                    <a:lnTo>
                      <a:pt x="1098" y="27"/>
                    </a:lnTo>
                    <a:lnTo>
                      <a:pt x="1098" y="27"/>
                    </a:lnTo>
                    <a:lnTo>
                      <a:pt x="1098" y="24"/>
                    </a:lnTo>
                    <a:lnTo>
                      <a:pt x="1098" y="24"/>
                    </a:lnTo>
                    <a:lnTo>
                      <a:pt x="1047" y="13"/>
                    </a:lnTo>
                    <a:lnTo>
                      <a:pt x="995" y="6"/>
                    </a:lnTo>
                    <a:lnTo>
                      <a:pt x="948" y="0"/>
                    </a:lnTo>
                    <a:lnTo>
                      <a:pt x="905" y="0"/>
                    </a:lnTo>
                    <a:lnTo>
                      <a:pt x="865" y="0"/>
                    </a:lnTo>
                    <a:lnTo>
                      <a:pt x="831" y="2"/>
                    </a:lnTo>
                    <a:lnTo>
                      <a:pt x="775" y="6"/>
                    </a:lnTo>
                    <a:lnTo>
                      <a:pt x="775" y="6"/>
                    </a:lnTo>
                    <a:lnTo>
                      <a:pt x="761" y="9"/>
                    </a:lnTo>
                    <a:lnTo>
                      <a:pt x="748" y="15"/>
                    </a:lnTo>
                    <a:lnTo>
                      <a:pt x="734" y="22"/>
                    </a:lnTo>
                    <a:lnTo>
                      <a:pt x="723" y="31"/>
                    </a:lnTo>
                    <a:lnTo>
                      <a:pt x="714" y="42"/>
                    </a:lnTo>
                    <a:lnTo>
                      <a:pt x="710" y="53"/>
                    </a:lnTo>
                    <a:lnTo>
                      <a:pt x="710" y="67"/>
                    </a:lnTo>
                    <a:lnTo>
                      <a:pt x="714" y="78"/>
                    </a:lnTo>
                    <a:lnTo>
                      <a:pt x="714" y="78"/>
                    </a:lnTo>
                    <a:lnTo>
                      <a:pt x="719" y="87"/>
                    </a:lnTo>
                    <a:lnTo>
                      <a:pt x="725" y="94"/>
                    </a:lnTo>
                    <a:lnTo>
                      <a:pt x="725" y="94"/>
                    </a:lnTo>
                    <a:lnTo>
                      <a:pt x="739" y="107"/>
                    </a:lnTo>
                    <a:lnTo>
                      <a:pt x="750" y="125"/>
                    </a:lnTo>
                    <a:lnTo>
                      <a:pt x="750" y="125"/>
                    </a:lnTo>
                    <a:lnTo>
                      <a:pt x="759" y="146"/>
                    </a:lnTo>
                    <a:lnTo>
                      <a:pt x="766" y="166"/>
                    </a:lnTo>
                    <a:lnTo>
                      <a:pt x="766" y="177"/>
                    </a:lnTo>
                    <a:lnTo>
                      <a:pt x="766" y="188"/>
                    </a:lnTo>
                    <a:lnTo>
                      <a:pt x="764" y="197"/>
                    </a:lnTo>
                    <a:lnTo>
                      <a:pt x="761" y="208"/>
                    </a:lnTo>
                    <a:lnTo>
                      <a:pt x="755" y="220"/>
                    </a:lnTo>
                    <a:lnTo>
                      <a:pt x="746" y="229"/>
                    </a:lnTo>
                    <a:lnTo>
                      <a:pt x="734" y="238"/>
                    </a:lnTo>
                    <a:lnTo>
                      <a:pt x="721" y="247"/>
                    </a:lnTo>
                    <a:lnTo>
                      <a:pt x="703" y="253"/>
                    </a:lnTo>
                    <a:lnTo>
                      <a:pt x="683" y="260"/>
                    </a:lnTo>
                    <a:lnTo>
                      <a:pt x="660" y="267"/>
                    </a:lnTo>
                    <a:lnTo>
                      <a:pt x="633" y="271"/>
                    </a:lnTo>
                    <a:lnTo>
                      <a:pt x="633" y="271"/>
                    </a:lnTo>
                    <a:lnTo>
                      <a:pt x="602" y="274"/>
                    </a:lnTo>
                    <a:lnTo>
                      <a:pt x="575" y="276"/>
                    </a:lnTo>
                    <a:lnTo>
                      <a:pt x="553" y="274"/>
                    </a:lnTo>
                    <a:lnTo>
                      <a:pt x="532" y="269"/>
                    </a:lnTo>
                    <a:lnTo>
                      <a:pt x="517" y="262"/>
                    </a:lnTo>
                    <a:lnTo>
                      <a:pt x="503" y="256"/>
                    </a:lnTo>
                    <a:lnTo>
                      <a:pt x="494" y="247"/>
                    </a:lnTo>
                    <a:lnTo>
                      <a:pt x="485" y="235"/>
                    </a:lnTo>
                    <a:lnTo>
                      <a:pt x="485" y="235"/>
                    </a:lnTo>
                    <a:lnTo>
                      <a:pt x="478" y="222"/>
                    </a:lnTo>
                    <a:lnTo>
                      <a:pt x="476" y="206"/>
                    </a:lnTo>
                    <a:lnTo>
                      <a:pt x="476" y="190"/>
                    </a:lnTo>
                    <a:lnTo>
                      <a:pt x="476" y="175"/>
                    </a:lnTo>
                    <a:lnTo>
                      <a:pt x="481" y="161"/>
                    </a:lnTo>
                    <a:lnTo>
                      <a:pt x="485" y="148"/>
                    </a:lnTo>
                    <a:lnTo>
                      <a:pt x="494" y="125"/>
                    </a:lnTo>
                    <a:lnTo>
                      <a:pt x="494" y="125"/>
                    </a:lnTo>
                    <a:lnTo>
                      <a:pt x="501" y="112"/>
                    </a:lnTo>
                    <a:lnTo>
                      <a:pt x="503" y="101"/>
                    </a:lnTo>
                    <a:lnTo>
                      <a:pt x="503" y="89"/>
                    </a:lnTo>
                    <a:lnTo>
                      <a:pt x="499" y="78"/>
                    </a:lnTo>
                    <a:lnTo>
                      <a:pt x="499" y="78"/>
                    </a:lnTo>
                    <a:lnTo>
                      <a:pt x="492" y="71"/>
                    </a:lnTo>
                    <a:lnTo>
                      <a:pt x="485" y="67"/>
                    </a:lnTo>
                    <a:lnTo>
                      <a:pt x="476" y="62"/>
                    </a:lnTo>
                    <a:lnTo>
                      <a:pt x="467" y="58"/>
                    </a:lnTo>
                    <a:lnTo>
                      <a:pt x="445" y="53"/>
                    </a:lnTo>
                    <a:lnTo>
                      <a:pt x="425" y="53"/>
                    </a:lnTo>
                    <a:lnTo>
                      <a:pt x="425" y="53"/>
                    </a:lnTo>
                    <a:lnTo>
                      <a:pt x="371" y="62"/>
                    </a:lnTo>
                    <a:lnTo>
                      <a:pt x="335" y="71"/>
                    </a:lnTo>
                    <a:lnTo>
                      <a:pt x="297" y="80"/>
                    </a:lnTo>
                    <a:lnTo>
                      <a:pt x="256" y="94"/>
                    </a:lnTo>
                    <a:lnTo>
                      <a:pt x="211" y="112"/>
                    </a:lnTo>
                    <a:lnTo>
                      <a:pt x="164" y="132"/>
                    </a:lnTo>
                    <a:lnTo>
                      <a:pt x="117" y="159"/>
                    </a:lnTo>
                    <a:lnTo>
                      <a:pt x="117" y="159"/>
                    </a:lnTo>
                    <a:lnTo>
                      <a:pt x="117" y="159"/>
                    </a:lnTo>
                    <a:lnTo>
                      <a:pt x="117" y="159"/>
                    </a:lnTo>
                    <a:lnTo>
                      <a:pt x="117" y="159"/>
                    </a:lnTo>
                    <a:lnTo>
                      <a:pt x="117" y="159"/>
                    </a:lnTo>
                    <a:lnTo>
                      <a:pt x="117" y="159"/>
                    </a:lnTo>
                    <a:lnTo>
                      <a:pt x="137" y="199"/>
                    </a:lnTo>
                    <a:lnTo>
                      <a:pt x="137" y="199"/>
                    </a:lnTo>
                    <a:lnTo>
                      <a:pt x="139" y="202"/>
                    </a:lnTo>
                    <a:lnTo>
                      <a:pt x="139" y="202"/>
                    </a:lnTo>
                    <a:lnTo>
                      <a:pt x="157" y="240"/>
                    </a:lnTo>
                    <a:lnTo>
                      <a:pt x="157" y="240"/>
                    </a:lnTo>
                    <a:lnTo>
                      <a:pt x="160" y="244"/>
                    </a:lnTo>
                    <a:lnTo>
                      <a:pt x="160" y="244"/>
                    </a:lnTo>
                    <a:lnTo>
                      <a:pt x="173" y="278"/>
                    </a:lnTo>
                    <a:lnTo>
                      <a:pt x="173" y="278"/>
                    </a:lnTo>
                    <a:lnTo>
                      <a:pt x="175" y="283"/>
                    </a:lnTo>
                    <a:lnTo>
                      <a:pt x="175" y="283"/>
                    </a:lnTo>
                    <a:lnTo>
                      <a:pt x="186" y="316"/>
                    </a:lnTo>
                    <a:lnTo>
                      <a:pt x="186" y="316"/>
                    </a:lnTo>
                    <a:lnTo>
                      <a:pt x="189" y="321"/>
                    </a:lnTo>
                    <a:lnTo>
                      <a:pt x="189" y="321"/>
                    </a:lnTo>
                    <a:lnTo>
                      <a:pt x="198" y="352"/>
                    </a:lnTo>
                    <a:lnTo>
                      <a:pt x="198" y="352"/>
                    </a:lnTo>
                    <a:lnTo>
                      <a:pt x="198" y="357"/>
                    </a:lnTo>
                    <a:lnTo>
                      <a:pt x="198" y="357"/>
                    </a:lnTo>
                    <a:lnTo>
                      <a:pt x="207" y="386"/>
                    </a:lnTo>
                    <a:lnTo>
                      <a:pt x="207" y="386"/>
                    </a:lnTo>
                    <a:lnTo>
                      <a:pt x="207" y="388"/>
                    </a:lnTo>
                    <a:lnTo>
                      <a:pt x="207" y="388"/>
                    </a:lnTo>
                    <a:lnTo>
                      <a:pt x="213" y="415"/>
                    </a:lnTo>
                    <a:lnTo>
                      <a:pt x="213" y="415"/>
                    </a:lnTo>
                    <a:lnTo>
                      <a:pt x="213" y="417"/>
                    </a:lnTo>
                    <a:lnTo>
                      <a:pt x="213" y="417"/>
                    </a:lnTo>
                    <a:lnTo>
                      <a:pt x="216" y="433"/>
                    </a:lnTo>
                    <a:lnTo>
                      <a:pt x="216" y="433"/>
                    </a:lnTo>
                    <a:lnTo>
                      <a:pt x="216" y="435"/>
                    </a:lnTo>
                    <a:lnTo>
                      <a:pt x="216" y="435"/>
                    </a:lnTo>
                    <a:lnTo>
                      <a:pt x="216" y="438"/>
                    </a:lnTo>
                    <a:lnTo>
                      <a:pt x="216" y="438"/>
                    </a:lnTo>
                    <a:lnTo>
                      <a:pt x="218" y="440"/>
                    </a:lnTo>
                    <a:lnTo>
                      <a:pt x="218" y="440"/>
                    </a:lnTo>
                    <a:lnTo>
                      <a:pt x="218" y="442"/>
                    </a:lnTo>
                    <a:lnTo>
                      <a:pt x="218" y="442"/>
                    </a:lnTo>
                    <a:lnTo>
                      <a:pt x="220" y="453"/>
                    </a:lnTo>
                    <a:lnTo>
                      <a:pt x="220" y="453"/>
                    </a:lnTo>
                    <a:lnTo>
                      <a:pt x="220" y="467"/>
                    </a:lnTo>
                    <a:lnTo>
                      <a:pt x="220" y="467"/>
                    </a:lnTo>
                    <a:lnTo>
                      <a:pt x="222" y="480"/>
                    </a:lnTo>
                    <a:lnTo>
                      <a:pt x="220" y="496"/>
                    </a:lnTo>
                    <a:lnTo>
                      <a:pt x="218" y="509"/>
                    </a:lnTo>
                    <a:lnTo>
                      <a:pt x="211" y="523"/>
                    </a:lnTo>
                    <a:lnTo>
                      <a:pt x="204" y="532"/>
                    </a:lnTo>
                    <a:lnTo>
                      <a:pt x="195" y="541"/>
                    </a:lnTo>
                    <a:lnTo>
                      <a:pt x="184" y="545"/>
                    </a:lnTo>
                    <a:lnTo>
                      <a:pt x="171" y="543"/>
                    </a:lnTo>
                    <a:lnTo>
                      <a:pt x="171" y="543"/>
                    </a:lnTo>
                    <a:lnTo>
                      <a:pt x="160" y="541"/>
                    </a:lnTo>
                    <a:lnTo>
                      <a:pt x="151" y="536"/>
                    </a:lnTo>
                    <a:lnTo>
                      <a:pt x="151" y="536"/>
                    </a:lnTo>
                    <a:lnTo>
                      <a:pt x="133" y="527"/>
                    </a:lnTo>
                    <a:lnTo>
                      <a:pt x="108" y="518"/>
                    </a:lnTo>
                    <a:lnTo>
                      <a:pt x="94" y="518"/>
                    </a:lnTo>
                    <a:lnTo>
                      <a:pt x="79" y="516"/>
                    </a:lnTo>
                    <a:lnTo>
                      <a:pt x="65" y="518"/>
                    </a:lnTo>
                    <a:lnTo>
                      <a:pt x="52" y="521"/>
                    </a:lnTo>
                    <a:lnTo>
                      <a:pt x="38" y="527"/>
                    </a:lnTo>
                    <a:lnTo>
                      <a:pt x="27" y="536"/>
                    </a:lnTo>
                    <a:lnTo>
                      <a:pt x="18" y="548"/>
                    </a:lnTo>
                    <a:lnTo>
                      <a:pt x="9" y="566"/>
                    </a:lnTo>
                    <a:lnTo>
                      <a:pt x="2" y="586"/>
                    </a:lnTo>
                    <a:lnTo>
                      <a:pt x="0" y="611"/>
                    </a:lnTo>
                    <a:lnTo>
                      <a:pt x="0" y="640"/>
                    </a:lnTo>
                    <a:lnTo>
                      <a:pt x="2" y="673"/>
                    </a:lnTo>
                    <a:lnTo>
                      <a:pt x="2" y="673"/>
                    </a:lnTo>
                    <a:lnTo>
                      <a:pt x="9" y="709"/>
                    </a:lnTo>
                    <a:lnTo>
                      <a:pt x="18" y="736"/>
                    </a:lnTo>
                    <a:lnTo>
                      <a:pt x="27" y="761"/>
                    </a:lnTo>
                    <a:lnTo>
                      <a:pt x="38" y="779"/>
                    </a:lnTo>
                    <a:lnTo>
                      <a:pt x="50" y="793"/>
                    </a:lnTo>
                    <a:lnTo>
                      <a:pt x="63" y="802"/>
                    </a:lnTo>
                    <a:lnTo>
                      <a:pt x="76" y="806"/>
                    </a:lnTo>
                    <a:lnTo>
                      <a:pt x="90" y="808"/>
                    </a:lnTo>
                    <a:lnTo>
                      <a:pt x="106" y="808"/>
                    </a:lnTo>
                    <a:lnTo>
                      <a:pt x="119" y="806"/>
                    </a:lnTo>
                    <a:lnTo>
                      <a:pt x="133" y="802"/>
                    </a:lnTo>
                    <a:lnTo>
                      <a:pt x="144" y="795"/>
                    </a:lnTo>
                    <a:lnTo>
                      <a:pt x="166" y="781"/>
                    </a:lnTo>
                    <a:lnTo>
                      <a:pt x="182" y="768"/>
                    </a:lnTo>
                    <a:lnTo>
                      <a:pt x="182" y="768"/>
                    </a:lnTo>
                    <a:lnTo>
                      <a:pt x="189" y="761"/>
                    </a:lnTo>
                    <a:lnTo>
                      <a:pt x="198" y="757"/>
                    </a:lnTo>
                    <a:lnTo>
                      <a:pt x="204" y="752"/>
                    </a:lnTo>
                    <a:lnTo>
                      <a:pt x="211" y="750"/>
                    </a:lnTo>
                    <a:lnTo>
                      <a:pt x="220" y="752"/>
                    </a:lnTo>
                    <a:lnTo>
                      <a:pt x="227" y="752"/>
                    </a:lnTo>
                    <a:lnTo>
                      <a:pt x="238" y="759"/>
                    </a:lnTo>
                    <a:lnTo>
                      <a:pt x="249" y="770"/>
                    </a:lnTo>
                    <a:lnTo>
                      <a:pt x="258" y="786"/>
                    </a:lnTo>
                    <a:lnTo>
                      <a:pt x="265" y="802"/>
                    </a:lnTo>
                    <a:lnTo>
                      <a:pt x="267" y="817"/>
                    </a:lnTo>
                    <a:lnTo>
                      <a:pt x="267" y="817"/>
                    </a:lnTo>
                    <a:lnTo>
                      <a:pt x="274" y="860"/>
                    </a:lnTo>
                    <a:lnTo>
                      <a:pt x="276" y="914"/>
                    </a:lnTo>
                    <a:lnTo>
                      <a:pt x="276" y="943"/>
                    </a:lnTo>
                    <a:lnTo>
                      <a:pt x="274" y="977"/>
                    </a:lnTo>
                    <a:lnTo>
                      <a:pt x="272" y="1013"/>
                    </a:lnTo>
                    <a:lnTo>
                      <a:pt x="267" y="1051"/>
                    </a:lnTo>
                    <a:lnTo>
                      <a:pt x="267" y="1051"/>
                    </a:lnTo>
                    <a:lnTo>
                      <a:pt x="308" y="1035"/>
                    </a:lnTo>
                    <a:lnTo>
                      <a:pt x="346" y="1017"/>
                    </a:lnTo>
                    <a:lnTo>
                      <a:pt x="377" y="1001"/>
                    </a:lnTo>
                    <a:lnTo>
                      <a:pt x="407" y="986"/>
                    </a:lnTo>
                    <a:lnTo>
                      <a:pt x="431" y="970"/>
                    </a:lnTo>
                    <a:lnTo>
                      <a:pt x="454" y="957"/>
                    </a:lnTo>
                    <a:lnTo>
                      <a:pt x="487" y="927"/>
                    </a:lnTo>
                    <a:lnTo>
                      <a:pt x="487" y="927"/>
                    </a:lnTo>
                    <a:lnTo>
                      <a:pt x="505" y="943"/>
                    </a:lnTo>
                    <a:lnTo>
                      <a:pt x="528" y="959"/>
                    </a:lnTo>
                    <a:lnTo>
                      <a:pt x="553" y="977"/>
                    </a:lnTo>
                    <a:lnTo>
                      <a:pt x="584" y="995"/>
                    </a:lnTo>
                    <a:lnTo>
                      <a:pt x="584" y="995"/>
                    </a:lnTo>
                    <a:lnTo>
                      <a:pt x="629" y="1017"/>
                    </a:lnTo>
                    <a:lnTo>
                      <a:pt x="685" y="1042"/>
                    </a:lnTo>
                    <a:lnTo>
                      <a:pt x="752" y="1069"/>
                    </a:lnTo>
                    <a:lnTo>
                      <a:pt x="831" y="1094"/>
                    </a:lnTo>
                    <a:lnTo>
                      <a:pt x="831" y="1094"/>
                    </a:lnTo>
                    <a:lnTo>
                      <a:pt x="854" y="1100"/>
                    </a:lnTo>
                    <a:lnTo>
                      <a:pt x="878" y="1105"/>
                    </a:lnTo>
                    <a:lnTo>
                      <a:pt x="878" y="1105"/>
                    </a:lnTo>
                    <a:lnTo>
                      <a:pt x="923" y="1109"/>
                    </a:lnTo>
                    <a:lnTo>
                      <a:pt x="923" y="1109"/>
                    </a:lnTo>
                    <a:lnTo>
                      <a:pt x="964" y="1112"/>
                    </a:lnTo>
                    <a:lnTo>
                      <a:pt x="1004" y="1109"/>
                    </a:lnTo>
                    <a:lnTo>
                      <a:pt x="1042" y="1103"/>
                    </a:lnTo>
                    <a:lnTo>
                      <a:pt x="1083" y="1094"/>
                    </a:lnTo>
                    <a:lnTo>
                      <a:pt x="1123" y="1082"/>
                    </a:lnTo>
                    <a:lnTo>
                      <a:pt x="1163" y="1067"/>
                    </a:lnTo>
                    <a:lnTo>
                      <a:pt x="1202" y="1046"/>
                    </a:lnTo>
                    <a:lnTo>
                      <a:pt x="1242" y="1024"/>
                    </a:lnTo>
                    <a:lnTo>
                      <a:pt x="1242" y="1024"/>
                    </a:lnTo>
                    <a:lnTo>
                      <a:pt x="1233" y="1006"/>
                    </a:lnTo>
                    <a:lnTo>
                      <a:pt x="1233" y="1006"/>
                    </a:lnTo>
                    <a:lnTo>
                      <a:pt x="1206" y="959"/>
                    </a:lnTo>
                    <a:lnTo>
                      <a:pt x="1184" y="914"/>
                    </a:lnTo>
                    <a:lnTo>
                      <a:pt x="1168" y="869"/>
                    </a:lnTo>
                    <a:lnTo>
                      <a:pt x="1152" y="826"/>
                    </a:lnTo>
                    <a:lnTo>
                      <a:pt x="1141" y="788"/>
                    </a:lnTo>
                    <a:lnTo>
                      <a:pt x="1134" y="754"/>
                    </a:lnTo>
                    <a:lnTo>
                      <a:pt x="1123" y="698"/>
                    </a:lnTo>
                    <a:lnTo>
                      <a:pt x="1123" y="698"/>
                    </a:lnTo>
                    <a:lnTo>
                      <a:pt x="1123" y="682"/>
                    </a:lnTo>
                    <a:lnTo>
                      <a:pt x="1125" y="664"/>
                    </a:lnTo>
                    <a:lnTo>
                      <a:pt x="1132" y="649"/>
                    </a:lnTo>
                    <a:lnTo>
                      <a:pt x="1141" y="635"/>
                    </a:lnTo>
                    <a:lnTo>
                      <a:pt x="1152" y="626"/>
                    </a:lnTo>
                    <a:lnTo>
                      <a:pt x="1159" y="622"/>
                    </a:lnTo>
                    <a:lnTo>
                      <a:pt x="1166" y="620"/>
                    </a:lnTo>
                    <a:lnTo>
                      <a:pt x="1172" y="620"/>
                    </a:lnTo>
                    <a:lnTo>
                      <a:pt x="1181" y="620"/>
                    </a:lnTo>
                    <a:lnTo>
                      <a:pt x="1190" y="624"/>
                    </a:lnTo>
                    <a:lnTo>
                      <a:pt x="1199" y="629"/>
                    </a:lnTo>
                    <a:lnTo>
                      <a:pt x="1199" y="629"/>
                    </a:lnTo>
                    <a:lnTo>
                      <a:pt x="1213" y="635"/>
                    </a:lnTo>
                    <a:lnTo>
                      <a:pt x="1226" y="640"/>
                    </a:lnTo>
                    <a:lnTo>
                      <a:pt x="1244" y="644"/>
                    </a:lnTo>
                    <a:lnTo>
                      <a:pt x="1262" y="649"/>
                    </a:lnTo>
                    <a:lnTo>
                      <a:pt x="1282" y="647"/>
                    </a:lnTo>
                    <a:lnTo>
                      <a:pt x="1300" y="642"/>
                    </a:lnTo>
                    <a:lnTo>
                      <a:pt x="1309" y="638"/>
                    </a:lnTo>
                    <a:lnTo>
                      <a:pt x="1316" y="633"/>
                    </a:lnTo>
                    <a:lnTo>
                      <a:pt x="1325" y="626"/>
                    </a:lnTo>
                    <a:lnTo>
                      <a:pt x="1332" y="617"/>
                    </a:lnTo>
                    <a:lnTo>
                      <a:pt x="1332" y="617"/>
                    </a:lnTo>
                    <a:lnTo>
                      <a:pt x="1336" y="606"/>
                    </a:lnTo>
                    <a:lnTo>
                      <a:pt x="1341" y="595"/>
                    </a:lnTo>
                    <a:lnTo>
                      <a:pt x="1345" y="584"/>
                    </a:lnTo>
                    <a:lnTo>
                      <a:pt x="1348" y="568"/>
                    </a:lnTo>
                    <a:lnTo>
                      <a:pt x="1348" y="534"/>
                    </a:lnTo>
                    <a:lnTo>
                      <a:pt x="1345" y="492"/>
                    </a:lnTo>
                    <a:lnTo>
                      <a:pt x="1345" y="492"/>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3913043" y="654567"/>
                <a:ext cx="4502511" cy="5496996"/>
                <a:chOff x="3897313" y="654567"/>
                <a:chExt cx="4502511" cy="5496996"/>
              </a:xfrm>
            </p:grpSpPr>
            <p:sp>
              <p:nvSpPr>
                <p:cNvPr id="5" name="Rectangle 4"/>
                <p:cNvSpPr/>
                <p:nvPr/>
              </p:nvSpPr>
              <p:spPr>
                <a:xfrm>
                  <a:off x="5177828" y="2896107"/>
                  <a:ext cx="2146703" cy="19965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roblem Solving | Guy Harris: The Recovering Engine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3375" y="3187368"/>
                  <a:ext cx="1427923" cy="1361063"/>
                </a:xfrm>
                <a:prstGeom prst="rect">
                  <a:avLst/>
                </a:prstGeom>
              </p:spPr>
            </p:pic>
            <p:sp>
              <p:nvSpPr>
                <p:cNvPr id="67" name="Freeform 29"/>
                <p:cNvSpPr>
                  <a:spLocks/>
                </p:cNvSpPr>
                <p:nvPr/>
              </p:nvSpPr>
              <p:spPr bwMode="auto">
                <a:xfrm>
                  <a:off x="3897313" y="3041651"/>
                  <a:ext cx="1744663" cy="1851025"/>
                </a:xfrm>
                <a:custGeom>
                  <a:avLst/>
                  <a:gdLst>
                    <a:gd name="T0" fmla="*/ 277 w 1099"/>
                    <a:gd name="T1" fmla="*/ 1163 h 1166"/>
                    <a:gd name="T2" fmla="*/ 333 w 1099"/>
                    <a:gd name="T3" fmla="*/ 1157 h 1166"/>
                    <a:gd name="T4" fmla="*/ 384 w 1099"/>
                    <a:gd name="T5" fmla="*/ 1123 h 1166"/>
                    <a:gd name="T6" fmla="*/ 382 w 1099"/>
                    <a:gd name="T7" fmla="*/ 1082 h 1166"/>
                    <a:gd name="T8" fmla="*/ 342 w 1099"/>
                    <a:gd name="T9" fmla="*/ 1024 h 1166"/>
                    <a:gd name="T10" fmla="*/ 333 w 1099"/>
                    <a:gd name="T11" fmla="*/ 975 h 1166"/>
                    <a:gd name="T12" fmla="*/ 382 w 1099"/>
                    <a:gd name="T13" fmla="*/ 916 h 1166"/>
                    <a:gd name="T14" fmla="*/ 465 w 1099"/>
                    <a:gd name="T15" fmla="*/ 894 h 1166"/>
                    <a:gd name="T16" fmla="*/ 560 w 1099"/>
                    <a:gd name="T17" fmla="*/ 894 h 1166"/>
                    <a:gd name="T18" fmla="*/ 614 w 1099"/>
                    <a:gd name="T19" fmla="*/ 932 h 1166"/>
                    <a:gd name="T20" fmla="*/ 623 w 1099"/>
                    <a:gd name="T21" fmla="*/ 954 h 1166"/>
                    <a:gd name="T22" fmla="*/ 620 w 1099"/>
                    <a:gd name="T23" fmla="*/ 993 h 1166"/>
                    <a:gd name="T24" fmla="*/ 607 w 1099"/>
                    <a:gd name="T25" fmla="*/ 1033 h 1166"/>
                    <a:gd name="T26" fmla="*/ 598 w 1099"/>
                    <a:gd name="T27" fmla="*/ 1049 h 1166"/>
                    <a:gd name="T28" fmla="*/ 596 w 1099"/>
                    <a:gd name="T29" fmla="*/ 1076 h 1166"/>
                    <a:gd name="T30" fmla="*/ 634 w 1099"/>
                    <a:gd name="T31" fmla="*/ 1107 h 1166"/>
                    <a:gd name="T32" fmla="*/ 658 w 1099"/>
                    <a:gd name="T33" fmla="*/ 1112 h 1166"/>
                    <a:gd name="T34" fmla="*/ 674 w 1099"/>
                    <a:gd name="T35" fmla="*/ 1112 h 1166"/>
                    <a:gd name="T36" fmla="*/ 829 w 1099"/>
                    <a:gd name="T37" fmla="*/ 1076 h 1166"/>
                    <a:gd name="T38" fmla="*/ 982 w 1099"/>
                    <a:gd name="T39" fmla="*/ 1006 h 1166"/>
                    <a:gd name="T40" fmla="*/ 966 w 1099"/>
                    <a:gd name="T41" fmla="*/ 979 h 1166"/>
                    <a:gd name="T42" fmla="*/ 901 w 1099"/>
                    <a:gd name="T43" fmla="*/ 815 h 1166"/>
                    <a:gd name="T44" fmla="*/ 876 w 1099"/>
                    <a:gd name="T45" fmla="*/ 687 h 1166"/>
                    <a:gd name="T46" fmla="*/ 897 w 1099"/>
                    <a:gd name="T47" fmla="*/ 631 h 1166"/>
                    <a:gd name="T48" fmla="*/ 932 w 1099"/>
                    <a:gd name="T49" fmla="*/ 622 h 1166"/>
                    <a:gd name="T50" fmla="*/ 986 w 1099"/>
                    <a:gd name="T51" fmla="*/ 644 h 1166"/>
                    <a:gd name="T52" fmla="*/ 1047 w 1099"/>
                    <a:gd name="T53" fmla="*/ 644 h 1166"/>
                    <a:gd name="T54" fmla="*/ 1096 w 1099"/>
                    <a:gd name="T55" fmla="*/ 561 h 1166"/>
                    <a:gd name="T56" fmla="*/ 1078 w 1099"/>
                    <a:gd name="T57" fmla="*/ 422 h 1166"/>
                    <a:gd name="T58" fmla="*/ 1009 w 1099"/>
                    <a:gd name="T59" fmla="*/ 357 h 1166"/>
                    <a:gd name="T60" fmla="*/ 948 w 1099"/>
                    <a:gd name="T61" fmla="*/ 373 h 1166"/>
                    <a:gd name="T62" fmla="*/ 903 w 1099"/>
                    <a:gd name="T63" fmla="*/ 408 h 1166"/>
                    <a:gd name="T64" fmla="*/ 867 w 1099"/>
                    <a:gd name="T65" fmla="*/ 411 h 1166"/>
                    <a:gd name="T66" fmla="*/ 831 w 1099"/>
                    <a:gd name="T67" fmla="*/ 361 h 1166"/>
                    <a:gd name="T68" fmla="*/ 822 w 1099"/>
                    <a:gd name="T69" fmla="*/ 220 h 1166"/>
                    <a:gd name="T70" fmla="*/ 849 w 1099"/>
                    <a:gd name="T71" fmla="*/ 27 h 1166"/>
                    <a:gd name="T72" fmla="*/ 616 w 1099"/>
                    <a:gd name="T73" fmla="*/ 0 h 1166"/>
                    <a:gd name="T74" fmla="*/ 499 w 1099"/>
                    <a:gd name="T75" fmla="*/ 13 h 1166"/>
                    <a:gd name="T76" fmla="*/ 459 w 1099"/>
                    <a:gd name="T77" fmla="*/ 60 h 1166"/>
                    <a:gd name="T78" fmla="*/ 477 w 1099"/>
                    <a:gd name="T79" fmla="*/ 96 h 1166"/>
                    <a:gd name="T80" fmla="*/ 510 w 1099"/>
                    <a:gd name="T81" fmla="*/ 146 h 1166"/>
                    <a:gd name="T82" fmla="*/ 510 w 1099"/>
                    <a:gd name="T83" fmla="*/ 211 h 1166"/>
                    <a:gd name="T84" fmla="*/ 463 w 1099"/>
                    <a:gd name="T85" fmla="*/ 251 h 1166"/>
                    <a:gd name="T86" fmla="*/ 382 w 1099"/>
                    <a:gd name="T87" fmla="*/ 271 h 1166"/>
                    <a:gd name="T88" fmla="*/ 256 w 1099"/>
                    <a:gd name="T89" fmla="*/ 258 h 1166"/>
                    <a:gd name="T90" fmla="*/ 225 w 1099"/>
                    <a:gd name="T91" fmla="*/ 211 h 1166"/>
                    <a:gd name="T92" fmla="*/ 243 w 1099"/>
                    <a:gd name="T93" fmla="*/ 125 h 1166"/>
                    <a:gd name="T94" fmla="*/ 250 w 1099"/>
                    <a:gd name="T95" fmla="*/ 85 h 1166"/>
                    <a:gd name="T96" fmla="*/ 218 w 1099"/>
                    <a:gd name="T97" fmla="*/ 58 h 1166"/>
                    <a:gd name="T98" fmla="*/ 173 w 1099"/>
                    <a:gd name="T99" fmla="*/ 54 h 1166"/>
                    <a:gd name="T100" fmla="*/ 23 w 1099"/>
                    <a:gd name="T101" fmla="*/ 137 h 1166"/>
                    <a:gd name="T102" fmla="*/ 3 w 1099"/>
                    <a:gd name="T103" fmla="*/ 433 h 1166"/>
                    <a:gd name="T104" fmla="*/ 72 w 1099"/>
                    <a:gd name="T105" fmla="*/ 977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9" h="1166">
                      <a:moveTo>
                        <a:pt x="122" y="1163"/>
                      </a:moveTo>
                      <a:lnTo>
                        <a:pt x="122" y="1163"/>
                      </a:lnTo>
                      <a:lnTo>
                        <a:pt x="180" y="1166"/>
                      </a:lnTo>
                      <a:lnTo>
                        <a:pt x="232" y="1166"/>
                      </a:lnTo>
                      <a:lnTo>
                        <a:pt x="277" y="1163"/>
                      </a:lnTo>
                      <a:lnTo>
                        <a:pt x="313" y="1161"/>
                      </a:lnTo>
                      <a:lnTo>
                        <a:pt x="313" y="1161"/>
                      </a:lnTo>
                      <a:lnTo>
                        <a:pt x="324" y="1159"/>
                      </a:lnTo>
                      <a:lnTo>
                        <a:pt x="324" y="1159"/>
                      </a:lnTo>
                      <a:lnTo>
                        <a:pt x="333" y="1157"/>
                      </a:lnTo>
                      <a:lnTo>
                        <a:pt x="333" y="1157"/>
                      </a:lnTo>
                      <a:lnTo>
                        <a:pt x="351" y="1152"/>
                      </a:lnTo>
                      <a:lnTo>
                        <a:pt x="367" y="1141"/>
                      </a:lnTo>
                      <a:lnTo>
                        <a:pt x="380" y="1130"/>
                      </a:lnTo>
                      <a:lnTo>
                        <a:pt x="384" y="1123"/>
                      </a:lnTo>
                      <a:lnTo>
                        <a:pt x="387" y="1116"/>
                      </a:lnTo>
                      <a:lnTo>
                        <a:pt x="387" y="1116"/>
                      </a:lnTo>
                      <a:lnTo>
                        <a:pt x="389" y="1105"/>
                      </a:lnTo>
                      <a:lnTo>
                        <a:pt x="389" y="1094"/>
                      </a:lnTo>
                      <a:lnTo>
                        <a:pt x="382" y="1082"/>
                      </a:lnTo>
                      <a:lnTo>
                        <a:pt x="373" y="1071"/>
                      </a:lnTo>
                      <a:lnTo>
                        <a:pt x="373" y="1071"/>
                      </a:lnTo>
                      <a:lnTo>
                        <a:pt x="360" y="1055"/>
                      </a:lnTo>
                      <a:lnTo>
                        <a:pt x="346" y="1037"/>
                      </a:lnTo>
                      <a:lnTo>
                        <a:pt x="342" y="1024"/>
                      </a:lnTo>
                      <a:lnTo>
                        <a:pt x="337" y="1013"/>
                      </a:lnTo>
                      <a:lnTo>
                        <a:pt x="333" y="999"/>
                      </a:lnTo>
                      <a:lnTo>
                        <a:pt x="333" y="988"/>
                      </a:lnTo>
                      <a:lnTo>
                        <a:pt x="333" y="988"/>
                      </a:lnTo>
                      <a:lnTo>
                        <a:pt x="333" y="975"/>
                      </a:lnTo>
                      <a:lnTo>
                        <a:pt x="335" y="961"/>
                      </a:lnTo>
                      <a:lnTo>
                        <a:pt x="342" y="950"/>
                      </a:lnTo>
                      <a:lnTo>
                        <a:pt x="353" y="936"/>
                      </a:lnTo>
                      <a:lnTo>
                        <a:pt x="367" y="925"/>
                      </a:lnTo>
                      <a:lnTo>
                        <a:pt x="382" y="916"/>
                      </a:lnTo>
                      <a:lnTo>
                        <a:pt x="405" y="907"/>
                      </a:lnTo>
                      <a:lnTo>
                        <a:pt x="432" y="900"/>
                      </a:lnTo>
                      <a:lnTo>
                        <a:pt x="432" y="900"/>
                      </a:lnTo>
                      <a:lnTo>
                        <a:pt x="465" y="894"/>
                      </a:lnTo>
                      <a:lnTo>
                        <a:pt x="465" y="894"/>
                      </a:lnTo>
                      <a:lnTo>
                        <a:pt x="495" y="891"/>
                      </a:lnTo>
                      <a:lnTo>
                        <a:pt x="519" y="889"/>
                      </a:lnTo>
                      <a:lnTo>
                        <a:pt x="519" y="889"/>
                      </a:lnTo>
                      <a:lnTo>
                        <a:pt x="542" y="891"/>
                      </a:lnTo>
                      <a:lnTo>
                        <a:pt x="560" y="894"/>
                      </a:lnTo>
                      <a:lnTo>
                        <a:pt x="575" y="898"/>
                      </a:lnTo>
                      <a:lnTo>
                        <a:pt x="589" y="905"/>
                      </a:lnTo>
                      <a:lnTo>
                        <a:pt x="600" y="914"/>
                      </a:lnTo>
                      <a:lnTo>
                        <a:pt x="607" y="921"/>
                      </a:lnTo>
                      <a:lnTo>
                        <a:pt x="614" y="932"/>
                      </a:lnTo>
                      <a:lnTo>
                        <a:pt x="618" y="941"/>
                      </a:lnTo>
                      <a:lnTo>
                        <a:pt x="618" y="941"/>
                      </a:lnTo>
                      <a:lnTo>
                        <a:pt x="620" y="948"/>
                      </a:lnTo>
                      <a:lnTo>
                        <a:pt x="620" y="948"/>
                      </a:lnTo>
                      <a:lnTo>
                        <a:pt x="623" y="954"/>
                      </a:lnTo>
                      <a:lnTo>
                        <a:pt x="623" y="954"/>
                      </a:lnTo>
                      <a:lnTo>
                        <a:pt x="623" y="954"/>
                      </a:lnTo>
                      <a:lnTo>
                        <a:pt x="623" y="954"/>
                      </a:lnTo>
                      <a:lnTo>
                        <a:pt x="623" y="975"/>
                      </a:lnTo>
                      <a:lnTo>
                        <a:pt x="620" y="993"/>
                      </a:lnTo>
                      <a:lnTo>
                        <a:pt x="616" y="1011"/>
                      </a:lnTo>
                      <a:lnTo>
                        <a:pt x="611" y="1026"/>
                      </a:lnTo>
                      <a:lnTo>
                        <a:pt x="611" y="1026"/>
                      </a:lnTo>
                      <a:lnTo>
                        <a:pt x="607" y="1033"/>
                      </a:lnTo>
                      <a:lnTo>
                        <a:pt x="607" y="1033"/>
                      </a:lnTo>
                      <a:lnTo>
                        <a:pt x="607" y="1033"/>
                      </a:lnTo>
                      <a:lnTo>
                        <a:pt x="607" y="1033"/>
                      </a:lnTo>
                      <a:lnTo>
                        <a:pt x="605" y="1040"/>
                      </a:lnTo>
                      <a:lnTo>
                        <a:pt x="605" y="1040"/>
                      </a:lnTo>
                      <a:lnTo>
                        <a:pt x="598" y="1049"/>
                      </a:lnTo>
                      <a:lnTo>
                        <a:pt x="596" y="1060"/>
                      </a:lnTo>
                      <a:lnTo>
                        <a:pt x="596" y="1060"/>
                      </a:lnTo>
                      <a:lnTo>
                        <a:pt x="596" y="1064"/>
                      </a:lnTo>
                      <a:lnTo>
                        <a:pt x="596" y="1064"/>
                      </a:lnTo>
                      <a:lnTo>
                        <a:pt x="596" y="1076"/>
                      </a:lnTo>
                      <a:lnTo>
                        <a:pt x="600" y="1085"/>
                      </a:lnTo>
                      <a:lnTo>
                        <a:pt x="607" y="1091"/>
                      </a:lnTo>
                      <a:lnTo>
                        <a:pt x="614" y="1098"/>
                      </a:lnTo>
                      <a:lnTo>
                        <a:pt x="623" y="1103"/>
                      </a:lnTo>
                      <a:lnTo>
                        <a:pt x="634" y="1107"/>
                      </a:lnTo>
                      <a:lnTo>
                        <a:pt x="645" y="1109"/>
                      </a:lnTo>
                      <a:lnTo>
                        <a:pt x="656" y="1112"/>
                      </a:lnTo>
                      <a:lnTo>
                        <a:pt x="656" y="1112"/>
                      </a:lnTo>
                      <a:lnTo>
                        <a:pt x="658" y="1112"/>
                      </a:lnTo>
                      <a:lnTo>
                        <a:pt x="658" y="1112"/>
                      </a:lnTo>
                      <a:lnTo>
                        <a:pt x="658" y="1112"/>
                      </a:lnTo>
                      <a:lnTo>
                        <a:pt x="658" y="1112"/>
                      </a:lnTo>
                      <a:lnTo>
                        <a:pt x="674" y="1112"/>
                      </a:lnTo>
                      <a:lnTo>
                        <a:pt x="674" y="1112"/>
                      </a:lnTo>
                      <a:lnTo>
                        <a:pt x="674" y="1112"/>
                      </a:lnTo>
                      <a:lnTo>
                        <a:pt x="674" y="1112"/>
                      </a:lnTo>
                      <a:lnTo>
                        <a:pt x="726" y="1103"/>
                      </a:lnTo>
                      <a:lnTo>
                        <a:pt x="757" y="1096"/>
                      </a:lnTo>
                      <a:lnTo>
                        <a:pt x="791" y="1087"/>
                      </a:lnTo>
                      <a:lnTo>
                        <a:pt x="829" y="1076"/>
                      </a:lnTo>
                      <a:lnTo>
                        <a:pt x="870" y="1060"/>
                      </a:lnTo>
                      <a:lnTo>
                        <a:pt x="912" y="1042"/>
                      </a:lnTo>
                      <a:lnTo>
                        <a:pt x="957" y="1020"/>
                      </a:lnTo>
                      <a:lnTo>
                        <a:pt x="957" y="1020"/>
                      </a:lnTo>
                      <a:lnTo>
                        <a:pt x="982" y="1006"/>
                      </a:lnTo>
                      <a:lnTo>
                        <a:pt x="982" y="1006"/>
                      </a:lnTo>
                      <a:lnTo>
                        <a:pt x="982" y="1006"/>
                      </a:lnTo>
                      <a:lnTo>
                        <a:pt x="968" y="986"/>
                      </a:lnTo>
                      <a:lnTo>
                        <a:pt x="968" y="986"/>
                      </a:lnTo>
                      <a:lnTo>
                        <a:pt x="966" y="979"/>
                      </a:lnTo>
                      <a:lnTo>
                        <a:pt x="966" y="979"/>
                      </a:lnTo>
                      <a:lnTo>
                        <a:pt x="944" y="936"/>
                      </a:lnTo>
                      <a:lnTo>
                        <a:pt x="926" y="894"/>
                      </a:lnTo>
                      <a:lnTo>
                        <a:pt x="912" y="853"/>
                      </a:lnTo>
                      <a:lnTo>
                        <a:pt x="901" y="815"/>
                      </a:lnTo>
                      <a:lnTo>
                        <a:pt x="892" y="781"/>
                      </a:lnTo>
                      <a:lnTo>
                        <a:pt x="885" y="750"/>
                      </a:lnTo>
                      <a:lnTo>
                        <a:pt x="876" y="701"/>
                      </a:lnTo>
                      <a:lnTo>
                        <a:pt x="876" y="701"/>
                      </a:lnTo>
                      <a:lnTo>
                        <a:pt x="876" y="687"/>
                      </a:lnTo>
                      <a:lnTo>
                        <a:pt x="876" y="674"/>
                      </a:lnTo>
                      <a:lnTo>
                        <a:pt x="879" y="662"/>
                      </a:lnTo>
                      <a:lnTo>
                        <a:pt x="883" y="649"/>
                      </a:lnTo>
                      <a:lnTo>
                        <a:pt x="890" y="640"/>
                      </a:lnTo>
                      <a:lnTo>
                        <a:pt x="897" y="631"/>
                      </a:lnTo>
                      <a:lnTo>
                        <a:pt x="906" y="624"/>
                      </a:lnTo>
                      <a:lnTo>
                        <a:pt x="915" y="620"/>
                      </a:lnTo>
                      <a:lnTo>
                        <a:pt x="915" y="620"/>
                      </a:lnTo>
                      <a:lnTo>
                        <a:pt x="923" y="620"/>
                      </a:lnTo>
                      <a:lnTo>
                        <a:pt x="932" y="622"/>
                      </a:lnTo>
                      <a:lnTo>
                        <a:pt x="941" y="624"/>
                      </a:lnTo>
                      <a:lnTo>
                        <a:pt x="950" y="629"/>
                      </a:lnTo>
                      <a:lnTo>
                        <a:pt x="950" y="629"/>
                      </a:lnTo>
                      <a:lnTo>
                        <a:pt x="966" y="638"/>
                      </a:lnTo>
                      <a:lnTo>
                        <a:pt x="986" y="644"/>
                      </a:lnTo>
                      <a:lnTo>
                        <a:pt x="1009" y="649"/>
                      </a:lnTo>
                      <a:lnTo>
                        <a:pt x="1020" y="649"/>
                      </a:lnTo>
                      <a:lnTo>
                        <a:pt x="1034" y="647"/>
                      </a:lnTo>
                      <a:lnTo>
                        <a:pt x="1034" y="647"/>
                      </a:lnTo>
                      <a:lnTo>
                        <a:pt x="1047" y="644"/>
                      </a:lnTo>
                      <a:lnTo>
                        <a:pt x="1063" y="635"/>
                      </a:lnTo>
                      <a:lnTo>
                        <a:pt x="1074" y="624"/>
                      </a:lnTo>
                      <a:lnTo>
                        <a:pt x="1085" y="608"/>
                      </a:lnTo>
                      <a:lnTo>
                        <a:pt x="1092" y="588"/>
                      </a:lnTo>
                      <a:lnTo>
                        <a:pt x="1096" y="561"/>
                      </a:lnTo>
                      <a:lnTo>
                        <a:pt x="1099" y="530"/>
                      </a:lnTo>
                      <a:lnTo>
                        <a:pt x="1094" y="492"/>
                      </a:lnTo>
                      <a:lnTo>
                        <a:pt x="1094" y="492"/>
                      </a:lnTo>
                      <a:lnTo>
                        <a:pt x="1087" y="453"/>
                      </a:lnTo>
                      <a:lnTo>
                        <a:pt x="1078" y="422"/>
                      </a:lnTo>
                      <a:lnTo>
                        <a:pt x="1067" y="397"/>
                      </a:lnTo>
                      <a:lnTo>
                        <a:pt x="1054" y="379"/>
                      </a:lnTo>
                      <a:lnTo>
                        <a:pt x="1040" y="368"/>
                      </a:lnTo>
                      <a:lnTo>
                        <a:pt x="1025" y="361"/>
                      </a:lnTo>
                      <a:lnTo>
                        <a:pt x="1009" y="357"/>
                      </a:lnTo>
                      <a:lnTo>
                        <a:pt x="993" y="357"/>
                      </a:lnTo>
                      <a:lnTo>
                        <a:pt x="993" y="357"/>
                      </a:lnTo>
                      <a:lnTo>
                        <a:pt x="982" y="359"/>
                      </a:lnTo>
                      <a:lnTo>
                        <a:pt x="971" y="364"/>
                      </a:lnTo>
                      <a:lnTo>
                        <a:pt x="948" y="373"/>
                      </a:lnTo>
                      <a:lnTo>
                        <a:pt x="932" y="386"/>
                      </a:lnTo>
                      <a:lnTo>
                        <a:pt x="919" y="397"/>
                      </a:lnTo>
                      <a:lnTo>
                        <a:pt x="919" y="397"/>
                      </a:lnTo>
                      <a:lnTo>
                        <a:pt x="910" y="404"/>
                      </a:lnTo>
                      <a:lnTo>
                        <a:pt x="903" y="408"/>
                      </a:lnTo>
                      <a:lnTo>
                        <a:pt x="894" y="413"/>
                      </a:lnTo>
                      <a:lnTo>
                        <a:pt x="888" y="415"/>
                      </a:lnTo>
                      <a:lnTo>
                        <a:pt x="888" y="415"/>
                      </a:lnTo>
                      <a:lnTo>
                        <a:pt x="876" y="413"/>
                      </a:lnTo>
                      <a:lnTo>
                        <a:pt x="867" y="411"/>
                      </a:lnTo>
                      <a:lnTo>
                        <a:pt x="856" y="404"/>
                      </a:lnTo>
                      <a:lnTo>
                        <a:pt x="849" y="395"/>
                      </a:lnTo>
                      <a:lnTo>
                        <a:pt x="843" y="384"/>
                      </a:lnTo>
                      <a:lnTo>
                        <a:pt x="836" y="373"/>
                      </a:lnTo>
                      <a:lnTo>
                        <a:pt x="831" y="361"/>
                      </a:lnTo>
                      <a:lnTo>
                        <a:pt x="829" y="348"/>
                      </a:lnTo>
                      <a:lnTo>
                        <a:pt x="829" y="348"/>
                      </a:lnTo>
                      <a:lnTo>
                        <a:pt x="822" y="294"/>
                      </a:lnTo>
                      <a:lnTo>
                        <a:pt x="822" y="258"/>
                      </a:lnTo>
                      <a:lnTo>
                        <a:pt x="822" y="220"/>
                      </a:lnTo>
                      <a:lnTo>
                        <a:pt x="822" y="175"/>
                      </a:lnTo>
                      <a:lnTo>
                        <a:pt x="829" y="130"/>
                      </a:lnTo>
                      <a:lnTo>
                        <a:pt x="836" y="78"/>
                      </a:lnTo>
                      <a:lnTo>
                        <a:pt x="849" y="27"/>
                      </a:lnTo>
                      <a:lnTo>
                        <a:pt x="849" y="27"/>
                      </a:lnTo>
                      <a:lnTo>
                        <a:pt x="795" y="15"/>
                      </a:lnTo>
                      <a:lnTo>
                        <a:pt x="746" y="6"/>
                      </a:lnTo>
                      <a:lnTo>
                        <a:pt x="699" y="2"/>
                      </a:lnTo>
                      <a:lnTo>
                        <a:pt x="654" y="0"/>
                      </a:lnTo>
                      <a:lnTo>
                        <a:pt x="616" y="0"/>
                      </a:lnTo>
                      <a:lnTo>
                        <a:pt x="580" y="0"/>
                      </a:lnTo>
                      <a:lnTo>
                        <a:pt x="524" y="6"/>
                      </a:lnTo>
                      <a:lnTo>
                        <a:pt x="524" y="6"/>
                      </a:lnTo>
                      <a:lnTo>
                        <a:pt x="510" y="9"/>
                      </a:lnTo>
                      <a:lnTo>
                        <a:pt x="499" y="13"/>
                      </a:lnTo>
                      <a:lnTo>
                        <a:pt x="486" y="20"/>
                      </a:lnTo>
                      <a:lnTo>
                        <a:pt x="477" y="29"/>
                      </a:lnTo>
                      <a:lnTo>
                        <a:pt x="468" y="38"/>
                      </a:lnTo>
                      <a:lnTo>
                        <a:pt x="461" y="49"/>
                      </a:lnTo>
                      <a:lnTo>
                        <a:pt x="459" y="60"/>
                      </a:lnTo>
                      <a:lnTo>
                        <a:pt x="461" y="74"/>
                      </a:lnTo>
                      <a:lnTo>
                        <a:pt x="461" y="74"/>
                      </a:lnTo>
                      <a:lnTo>
                        <a:pt x="465" y="85"/>
                      </a:lnTo>
                      <a:lnTo>
                        <a:pt x="477" y="96"/>
                      </a:lnTo>
                      <a:lnTo>
                        <a:pt x="477" y="96"/>
                      </a:lnTo>
                      <a:lnTo>
                        <a:pt x="486" y="105"/>
                      </a:lnTo>
                      <a:lnTo>
                        <a:pt x="495" y="116"/>
                      </a:lnTo>
                      <a:lnTo>
                        <a:pt x="501" y="130"/>
                      </a:lnTo>
                      <a:lnTo>
                        <a:pt x="510" y="146"/>
                      </a:lnTo>
                      <a:lnTo>
                        <a:pt x="510" y="146"/>
                      </a:lnTo>
                      <a:lnTo>
                        <a:pt x="515" y="164"/>
                      </a:lnTo>
                      <a:lnTo>
                        <a:pt x="517" y="182"/>
                      </a:lnTo>
                      <a:lnTo>
                        <a:pt x="515" y="191"/>
                      </a:lnTo>
                      <a:lnTo>
                        <a:pt x="513" y="200"/>
                      </a:lnTo>
                      <a:lnTo>
                        <a:pt x="510" y="211"/>
                      </a:lnTo>
                      <a:lnTo>
                        <a:pt x="504" y="218"/>
                      </a:lnTo>
                      <a:lnTo>
                        <a:pt x="497" y="227"/>
                      </a:lnTo>
                      <a:lnTo>
                        <a:pt x="488" y="236"/>
                      </a:lnTo>
                      <a:lnTo>
                        <a:pt x="477" y="242"/>
                      </a:lnTo>
                      <a:lnTo>
                        <a:pt x="463" y="251"/>
                      </a:lnTo>
                      <a:lnTo>
                        <a:pt x="445" y="256"/>
                      </a:lnTo>
                      <a:lnTo>
                        <a:pt x="427" y="262"/>
                      </a:lnTo>
                      <a:lnTo>
                        <a:pt x="407" y="267"/>
                      </a:lnTo>
                      <a:lnTo>
                        <a:pt x="382" y="271"/>
                      </a:lnTo>
                      <a:lnTo>
                        <a:pt x="382" y="271"/>
                      </a:lnTo>
                      <a:lnTo>
                        <a:pt x="346" y="274"/>
                      </a:lnTo>
                      <a:lnTo>
                        <a:pt x="317" y="274"/>
                      </a:lnTo>
                      <a:lnTo>
                        <a:pt x="292" y="271"/>
                      </a:lnTo>
                      <a:lnTo>
                        <a:pt x="272" y="265"/>
                      </a:lnTo>
                      <a:lnTo>
                        <a:pt x="256" y="258"/>
                      </a:lnTo>
                      <a:lnTo>
                        <a:pt x="245" y="247"/>
                      </a:lnTo>
                      <a:lnTo>
                        <a:pt x="236" y="236"/>
                      </a:lnTo>
                      <a:lnTo>
                        <a:pt x="230" y="224"/>
                      </a:lnTo>
                      <a:lnTo>
                        <a:pt x="230" y="224"/>
                      </a:lnTo>
                      <a:lnTo>
                        <a:pt x="225" y="211"/>
                      </a:lnTo>
                      <a:lnTo>
                        <a:pt x="225" y="197"/>
                      </a:lnTo>
                      <a:lnTo>
                        <a:pt x="225" y="182"/>
                      </a:lnTo>
                      <a:lnTo>
                        <a:pt x="227" y="168"/>
                      </a:lnTo>
                      <a:lnTo>
                        <a:pt x="234" y="143"/>
                      </a:lnTo>
                      <a:lnTo>
                        <a:pt x="243" y="125"/>
                      </a:lnTo>
                      <a:lnTo>
                        <a:pt x="243" y="125"/>
                      </a:lnTo>
                      <a:lnTo>
                        <a:pt x="250" y="114"/>
                      </a:lnTo>
                      <a:lnTo>
                        <a:pt x="252" y="103"/>
                      </a:lnTo>
                      <a:lnTo>
                        <a:pt x="252" y="94"/>
                      </a:lnTo>
                      <a:lnTo>
                        <a:pt x="250" y="85"/>
                      </a:lnTo>
                      <a:lnTo>
                        <a:pt x="250" y="85"/>
                      </a:lnTo>
                      <a:lnTo>
                        <a:pt x="245" y="76"/>
                      </a:lnTo>
                      <a:lnTo>
                        <a:pt x="239" y="69"/>
                      </a:lnTo>
                      <a:lnTo>
                        <a:pt x="230" y="63"/>
                      </a:lnTo>
                      <a:lnTo>
                        <a:pt x="218" y="58"/>
                      </a:lnTo>
                      <a:lnTo>
                        <a:pt x="209" y="56"/>
                      </a:lnTo>
                      <a:lnTo>
                        <a:pt x="196" y="54"/>
                      </a:lnTo>
                      <a:lnTo>
                        <a:pt x="185" y="54"/>
                      </a:lnTo>
                      <a:lnTo>
                        <a:pt x="173" y="54"/>
                      </a:lnTo>
                      <a:lnTo>
                        <a:pt x="173" y="54"/>
                      </a:lnTo>
                      <a:lnTo>
                        <a:pt x="117" y="65"/>
                      </a:lnTo>
                      <a:lnTo>
                        <a:pt x="79" y="72"/>
                      </a:lnTo>
                      <a:lnTo>
                        <a:pt x="39" y="83"/>
                      </a:lnTo>
                      <a:lnTo>
                        <a:pt x="39" y="83"/>
                      </a:lnTo>
                      <a:lnTo>
                        <a:pt x="23" y="137"/>
                      </a:lnTo>
                      <a:lnTo>
                        <a:pt x="12" y="193"/>
                      </a:lnTo>
                      <a:lnTo>
                        <a:pt x="3" y="253"/>
                      </a:lnTo>
                      <a:lnTo>
                        <a:pt x="0" y="314"/>
                      </a:lnTo>
                      <a:lnTo>
                        <a:pt x="0" y="314"/>
                      </a:lnTo>
                      <a:lnTo>
                        <a:pt x="3" y="433"/>
                      </a:lnTo>
                      <a:lnTo>
                        <a:pt x="9" y="550"/>
                      </a:lnTo>
                      <a:lnTo>
                        <a:pt x="18" y="665"/>
                      </a:lnTo>
                      <a:lnTo>
                        <a:pt x="34" y="772"/>
                      </a:lnTo>
                      <a:lnTo>
                        <a:pt x="50" y="876"/>
                      </a:lnTo>
                      <a:lnTo>
                        <a:pt x="72" y="977"/>
                      </a:lnTo>
                      <a:lnTo>
                        <a:pt x="95" y="1071"/>
                      </a:lnTo>
                      <a:lnTo>
                        <a:pt x="122" y="1163"/>
                      </a:lnTo>
                      <a:lnTo>
                        <a:pt x="122" y="1163"/>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32"/>
                <p:cNvSpPr>
                  <a:spLocks/>
                </p:cNvSpPr>
                <p:nvPr/>
              </p:nvSpPr>
              <p:spPr bwMode="auto">
                <a:xfrm>
                  <a:off x="6677852" y="2606675"/>
                  <a:ext cx="1571625" cy="1846263"/>
                </a:xfrm>
                <a:custGeom>
                  <a:avLst/>
                  <a:gdLst>
                    <a:gd name="T0" fmla="*/ 683 w 990"/>
                    <a:gd name="T1" fmla="*/ 0 h 1163"/>
                    <a:gd name="T2" fmla="*/ 501 w 990"/>
                    <a:gd name="T3" fmla="*/ 110 h 1163"/>
                    <a:gd name="T4" fmla="*/ 373 w 990"/>
                    <a:gd name="T5" fmla="*/ 152 h 1163"/>
                    <a:gd name="T6" fmla="*/ 180 w 990"/>
                    <a:gd name="T7" fmla="*/ 175 h 1163"/>
                    <a:gd name="T8" fmla="*/ 162 w 990"/>
                    <a:gd name="T9" fmla="*/ 247 h 1163"/>
                    <a:gd name="T10" fmla="*/ 200 w 990"/>
                    <a:gd name="T11" fmla="*/ 359 h 1163"/>
                    <a:gd name="T12" fmla="*/ 220 w 990"/>
                    <a:gd name="T13" fmla="*/ 462 h 1163"/>
                    <a:gd name="T14" fmla="*/ 207 w 990"/>
                    <a:gd name="T15" fmla="*/ 525 h 1163"/>
                    <a:gd name="T16" fmla="*/ 175 w 990"/>
                    <a:gd name="T17" fmla="*/ 543 h 1163"/>
                    <a:gd name="T18" fmla="*/ 148 w 990"/>
                    <a:gd name="T19" fmla="*/ 534 h 1163"/>
                    <a:gd name="T20" fmla="*/ 137 w 990"/>
                    <a:gd name="T21" fmla="*/ 527 h 1163"/>
                    <a:gd name="T22" fmla="*/ 121 w 990"/>
                    <a:gd name="T23" fmla="*/ 521 h 1163"/>
                    <a:gd name="T24" fmla="*/ 106 w 990"/>
                    <a:gd name="T25" fmla="*/ 516 h 1163"/>
                    <a:gd name="T26" fmla="*/ 79 w 990"/>
                    <a:gd name="T27" fmla="*/ 514 h 1163"/>
                    <a:gd name="T28" fmla="*/ 65 w 990"/>
                    <a:gd name="T29" fmla="*/ 516 h 1163"/>
                    <a:gd name="T30" fmla="*/ 45 w 990"/>
                    <a:gd name="T31" fmla="*/ 521 h 1163"/>
                    <a:gd name="T32" fmla="*/ 36 w 990"/>
                    <a:gd name="T33" fmla="*/ 525 h 1163"/>
                    <a:gd name="T34" fmla="*/ 29 w 990"/>
                    <a:gd name="T35" fmla="*/ 532 h 1163"/>
                    <a:gd name="T36" fmla="*/ 22 w 990"/>
                    <a:gd name="T37" fmla="*/ 541 h 1163"/>
                    <a:gd name="T38" fmla="*/ 16 w 990"/>
                    <a:gd name="T39" fmla="*/ 550 h 1163"/>
                    <a:gd name="T40" fmla="*/ 9 w 990"/>
                    <a:gd name="T41" fmla="*/ 563 h 1163"/>
                    <a:gd name="T42" fmla="*/ 5 w 990"/>
                    <a:gd name="T43" fmla="*/ 581 h 1163"/>
                    <a:gd name="T44" fmla="*/ 5 w 990"/>
                    <a:gd name="T45" fmla="*/ 671 h 1163"/>
                    <a:gd name="T46" fmla="*/ 31 w 990"/>
                    <a:gd name="T47" fmla="*/ 766 h 1163"/>
                    <a:gd name="T48" fmla="*/ 90 w 990"/>
                    <a:gd name="T49" fmla="*/ 806 h 1163"/>
                    <a:gd name="T50" fmla="*/ 137 w 990"/>
                    <a:gd name="T51" fmla="*/ 795 h 1163"/>
                    <a:gd name="T52" fmla="*/ 180 w 990"/>
                    <a:gd name="T53" fmla="*/ 766 h 1163"/>
                    <a:gd name="T54" fmla="*/ 204 w 990"/>
                    <a:gd name="T55" fmla="*/ 750 h 1163"/>
                    <a:gd name="T56" fmla="*/ 231 w 990"/>
                    <a:gd name="T57" fmla="*/ 752 h 1163"/>
                    <a:gd name="T58" fmla="*/ 263 w 990"/>
                    <a:gd name="T59" fmla="*/ 790 h 1163"/>
                    <a:gd name="T60" fmla="*/ 274 w 990"/>
                    <a:gd name="T61" fmla="*/ 869 h 1163"/>
                    <a:gd name="T62" fmla="*/ 270 w 990"/>
                    <a:gd name="T63" fmla="*/ 1035 h 1163"/>
                    <a:gd name="T64" fmla="*/ 303 w 990"/>
                    <a:gd name="T65" fmla="*/ 1150 h 1163"/>
                    <a:gd name="T66" fmla="*/ 483 w 990"/>
                    <a:gd name="T67" fmla="*/ 1163 h 1163"/>
                    <a:gd name="T68" fmla="*/ 593 w 990"/>
                    <a:gd name="T69" fmla="*/ 1150 h 1163"/>
                    <a:gd name="T70" fmla="*/ 633 w 990"/>
                    <a:gd name="T71" fmla="*/ 1121 h 1163"/>
                    <a:gd name="T72" fmla="*/ 638 w 990"/>
                    <a:gd name="T73" fmla="*/ 1091 h 1163"/>
                    <a:gd name="T74" fmla="*/ 609 w 990"/>
                    <a:gd name="T75" fmla="*/ 1053 h 1163"/>
                    <a:gd name="T76" fmla="*/ 582 w 990"/>
                    <a:gd name="T77" fmla="*/ 992 h 1163"/>
                    <a:gd name="T78" fmla="*/ 597 w 990"/>
                    <a:gd name="T79" fmla="*/ 936 h 1163"/>
                    <a:gd name="T80" fmla="*/ 680 w 990"/>
                    <a:gd name="T81" fmla="*/ 896 h 1163"/>
                    <a:gd name="T82" fmla="*/ 773 w 990"/>
                    <a:gd name="T83" fmla="*/ 887 h 1163"/>
                    <a:gd name="T84" fmla="*/ 842 w 990"/>
                    <a:gd name="T85" fmla="*/ 905 h 1163"/>
                    <a:gd name="T86" fmla="*/ 871 w 990"/>
                    <a:gd name="T87" fmla="*/ 945 h 1163"/>
                    <a:gd name="T88" fmla="*/ 865 w 990"/>
                    <a:gd name="T89" fmla="*/ 1013 h 1163"/>
                    <a:gd name="T90" fmla="*/ 853 w 990"/>
                    <a:gd name="T91" fmla="*/ 1037 h 1163"/>
                    <a:gd name="T92" fmla="*/ 844 w 990"/>
                    <a:gd name="T93" fmla="*/ 1062 h 1163"/>
                    <a:gd name="T94" fmla="*/ 865 w 990"/>
                    <a:gd name="T95" fmla="*/ 1096 h 1163"/>
                    <a:gd name="T96" fmla="*/ 925 w 990"/>
                    <a:gd name="T97" fmla="*/ 1107 h 1163"/>
                    <a:gd name="T98" fmla="*/ 957 w 990"/>
                    <a:gd name="T99" fmla="*/ 1042 h 1163"/>
                    <a:gd name="T100" fmla="*/ 984 w 990"/>
                    <a:gd name="T101" fmla="*/ 786 h 1163"/>
                    <a:gd name="T102" fmla="*/ 990 w 990"/>
                    <a:gd name="T103" fmla="*/ 579 h 1163"/>
                    <a:gd name="T104" fmla="*/ 970 w 990"/>
                    <a:gd name="T105" fmla="*/ 411 h 1163"/>
                    <a:gd name="T106" fmla="*/ 916 w 990"/>
                    <a:gd name="T107" fmla="*/ 265 h 1163"/>
                    <a:gd name="T108" fmla="*/ 833 w 990"/>
                    <a:gd name="T109" fmla="*/ 137 h 1163"/>
                    <a:gd name="T110" fmla="*/ 723 w 990"/>
                    <a:gd name="T111" fmla="*/ 29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0" h="1163">
                      <a:moveTo>
                        <a:pt x="723" y="29"/>
                      </a:moveTo>
                      <a:lnTo>
                        <a:pt x="723" y="29"/>
                      </a:lnTo>
                      <a:lnTo>
                        <a:pt x="683" y="0"/>
                      </a:lnTo>
                      <a:lnTo>
                        <a:pt x="683" y="0"/>
                      </a:lnTo>
                      <a:lnTo>
                        <a:pt x="640" y="31"/>
                      </a:lnTo>
                      <a:lnTo>
                        <a:pt x="597" y="60"/>
                      </a:lnTo>
                      <a:lnTo>
                        <a:pt x="550" y="87"/>
                      </a:lnTo>
                      <a:lnTo>
                        <a:pt x="501" y="110"/>
                      </a:lnTo>
                      <a:lnTo>
                        <a:pt x="501" y="110"/>
                      </a:lnTo>
                      <a:lnTo>
                        <a:pt x="460" y="125"/>
                      </a:lnTo>
                      <a:lnTo>
                        <a:pt x="418" y="141"/>
                      </a:lnTo>
                      <a:lnTo>
                        <a:pt x="373" y="152"/>
                      </a:lnTo>
                      <a:lnTo>
                        <a:pt x="328" y="161"/>
                      </a:lnTo>
                      <a:lnTo>
                        <a:pt x="281" y="168"/>
                      </a:lnTo>
                      <a:lnTo>
                        <a:pt x="231" y="173"/>
                      </a:lnTo>
                      <a:lnTo>
                        <a:pt x="180" y="175"/>
                      </a:lnTo>
                      <a:lnTo>
                        <a:pt x="126" y="173"/>
                      </a:lnTo>
                      <a:lnTo>
                        <a:pt x="126" y="173"/>
                      </a:lnTo>
                      <a:lnTo>
                        <a:pt x="146" y="211"/>
                      </a:lnTo>
                      <a:lnTo>
                        <a:pt x="162" y="247"/>
                      </a:lnTo>
                      <a:lnTo>
                        <a:pt x="175" y="283"/>
                      </a:lnTo>
                      <a:lnTo>
                        <a:pt x="186" y="316"/>
                      </a:lnTo>
                      <a:lnTo>
                        <a:pt x="186" y="316"/>
                      </a:lnTo>
                      <a:lnTo>
                        <a:pt x="200" y="359"/>
                      </a:lnTo>
                      <a:lnTo>
                        <a:pt x="211" y="399"/>
                      </a:lnTo>
                      <a:lnTo>
                        <a:pt x="216" y="435"/>
                      </a:lnTo>
                      <a:lnTo>
                        <a:pt x="220" y="462"/>
                      </a:lnTo>
                      <a:lnTo>
                        <a:pt x="220" y="462"/>
                      </a:lnTo>
                      <a:lnTo>
                        <a:pt x="222" y="480"/>
                      </a:lnTo>
                      <a:lnTo>
                        <a:pt x="220" y="496"/>
                      </a:lnTo>
                      <a:lnTo>
                        <a:pt x="213" y="512"/>
                      </a:lnTo>
                      <a:lnTo>
                        <a:pt x="207" y="525"/>
                      </a:lnTo>
                      <a:lnTo>
                        <a:pt x="195" y="536"/>
                      </a:lnTo>
                      <a:lnTo>
                        <a:pt x="191" y="541"/>
                      </a:lnTo>
                      <a:lnTo>
                        <a:pt x="182" y="541"/>
                      </a:lnTo>
                      <a:lnTo>
                        <a:pt x="175" y="543"/>
                      </a:lnTo>
                      <a:lnTo>
                        <a:pt x="166" y="541"/>
                      </a:lnTo>
                      <a:lnTo>
                        <a:pt x="159" y="539"/>
                      </a:lnTo>
                      <a:lnTo>
                        <a:pt x="148" y="534"/>
                      </a:lnTo>
                      <a:lnTo>
                        <a:pt x="148" y="534"/>
                      </a:lnTo>
                      <a:lnTo>
                        <a:pt x="139" y="527"/>
                      </a:lnTo>
                      <a:lnTo>
                        <a:pt x="139" y="527"/>
                      </a:lnTo>
                      <a:lnTo>
                        <a:pt x="137" y="527"/>
                      </a:lnTo>
                      <a:lnTo>
                        <a:pt x="137" y="527"/>
                      </a:lnTo>
                      <a:lnTo>
                        <a:pt x="124" y="523"/>
                      </a:lnTo>
                      <a:lnTo>
                        <a:pt x="124" y="523"/>
                      </a:lnTo>
                      <a:lnTo>
                        <a:pt x="121" y="521"/>
                      </a:lnTo>
                      <a:lnTo>
                        <a:pt x="121" y="521"/>
                      </a:lnTo>
                      <a:lnTo>
                        <a:pt x="108" y="518"/>
                      </a:lnTo>
                      <a:lnTo>
                        <a:pt x="108" y="518"/>
                      </a:lnTo>
                      <a:lnTo>
                        <a:pt x="106" y="516"/>
                      </a:lnTo>
                      <a:lnTo>
                        <a:pt x="106" y="516"/>
                      </a:lnTo>
                      <a:lnTo>
                        <a:pt x="90" y="514"/>
                      </a:lnTo>
                      <a:lnTo>
                        <a:pt x="90" y="514"/>
                      </a:lnTo>
                      <a:lnTo>
                        <a:pt x="79" y="514"/>
                      </a:lnTo>
                      <a:lnTo>
                        <a:pt x="79" y="514"/>
                      </a:lnTo>
                      <a:lnTo>
                        <a:pt x="72" y="514"/>
                      </a:lnTo>
                      <a:lnTo>
                        <a:pt x="72" y="514"/>
                      </a:lnTo>
                      <a:lnTo>
                        <a:pt x="65" y="516"/>
                      </a:lnTo>
                      <a:lnTo>
                        <a:pt x="65" y="516"/>
                      </a:lnTo>
                      <a:lnTo>
                        <a:pt x="54" y="518"/>
                      </a:lnTo>
                      <a:lnTo>
                        <a:pt x="54" y="518"/>
                      </a:lnTo>
                      <a:lnTo>
                        <a:pt x="45" y="521"/>
                      </a:lnTo>
                      <a:lnTo>
                        <a:pt x="45" y="521"/>
                      </a:lnTo>
                      <a:lnTo>
                        <a:pt x="43" y="523"/>
                      </a:lnTo>
                      <a:lnTo>
                        <a:pt x="43" y="523"/>
                      </a:lnTo>
                      <a:lnTo>
                        <a:pt x="36" y="525"/>
                      </a:lnTo>
                      <a:lnTo>
                        <a:pt x="36" y="525"/>
                      </a:lnTo>
                      <a:lnTo>
                        <a:pt x="34" y="527"/>
                      </a:lnTo>
                      <a:lnTo>
                        <a:pt x="34" y="527"/>
                      </a:lnTo>
                      <a:lnTo>
                        <a:pt x="29" y="532"/>
                      </a:lnTo>
                      <a:lnTo>
                        <a:pt x="29" y="532"/>
                      </a:lnTo>
                      <a:lnTo>
                        <a:pt x="25" y="536"/>
                      </a:lnTo>
                      <a:lnTo>
                        <a:pt x="25" y="536"/>
                      </a:lnTo>
                      <a:lnTo>
                        <a:pt x="22" y="541"/>
                      </a:lnTo>
                      <a:lnTo>
                        <a:pt x="22" y="541"/>
                      </a:lnTo>
                      <a:lnTo>
                        <a:pt x="18" y="545"/>
                      </a:lnTo>
                      <a:lnTo>
                        <a:pt x="18" y="545"/>
                      </a:lnTo>
                      <a:lnTo>
                        <a:pt x="16" y="550"/>
                      </a:lnTo>
                      <a:lnTo>
                        <a:pt x="16" y="550"/>
                      </a:lnTo>
                      <a:lnTo>
                        <a:pt x="13" y="554"/>
                      </a:lnTo>
                      <a:lnTo>
                        <a:pt x="13" y="554"/>
                      </a:lnTo>
                      <a:lnTo>
                        <a:pt x="9" y="563"/>
                      </a:lnTo>
                      <a:lnTo>
                        <a:pt x="9" y="563"/>
                      </a:lnTo>
                      <a:lnTo>
                        <a:pt x="7" y="568"/>
                      </a:lnTo>
                      <a:lnTo>
                        <a:pt x="7" y="568"/>
                      </a:lnTo>
                      <a:lnTo>
                        <a:pt x="5" y="581"/>
                      </a:lnTo>
                      <a:lnTo>
                        <a:pt x="5" y="581"/>
                      </a:lnTo>
                      <a:lnTo>
                        <a:pt x="0" y="599"/>
                      </a:lnTo>
                      <a:lnTo>
                        <a:pt x="0" y="622"/>
                      </a:lnTo>
                      <a:lnTo>
                        <a:pt x="0" y="644"/>
                      </a:lnTo>
                      <a:lnTo>
                        <a:pt x="5" y="671"/>
                      </a:lnTo>
                      <a:lnTo>
                        <a:pt x="5" y="671"/>
                      </a:lnTo>
                      <a:lnTo>
                        <a:pt x="11" y="709"/>
                      </a:lnTo>
                      <a:lnTo>
                        <a:pt x="20" y="741"/>
                      </a:lnTo>
                      <a:lnTo>
                        <a:pt x="31" y="766"/>
                      </a:lnTo>
                      <a:lnTo>
                        <a:pt x="45" y="781"/>
                      </a:lnTo>
                      <a:lnTo>
                        <a:pt x="58" y="795"/>
                      </a:lnTo>
                      <a:lnTo>
                        <a:pt x="74" y="802"/>
                      </a:lnTo>
                      <a:lnTo>
                        <a:pt x="90" y="806"/>
                      </a:lnTo>
                      <a:lnTo>
                        <a:pt x="103" y="806"/>
                      </a:lnTo>
                      <a:lnTo>
                        <a:pt x="103" y="806"/>
                      </a:lnTo>
                      <a:lnTo>
                        <a:pt x="121" y="802"/>
                      </a:lnTo>
                      <a:lnTo>
                        <a:pt x="137" y="795"/>
                      </a:lnTo>
                      <a:lnTo>
                        <a:pt x="153" y="788"/>
                      </a:lnTo>
                      <a:lnTo>
                        <a:pt x="164" y="779"/>
                      </a:lnTo>
                      <a:lnTo>
                        <a:pt x="164" y="779"/>
                      </a:lnTo>
                      <a:lnTo>
                        <a:pt x="180" y="766"/>
                      </a:lnTo>
                      <a:lnTo>
                        <a:pt x="180" y="766"/>
                      </a:lnTo>
                      <a:lnTo>
                        <a:pt x="189" y="759"/>
                      </a:lnTo>
                      <a:lnTo>
                        <a:pt x="195" y="752"/>
                      </a:lnTo>
                      <a:lnTo>
                        <a:pt x="204" y="750"/>
                      </a:lnTo>
                      <a:lnTo>
                        <a:pt x="211" y="748"/>
                      </a:lnTo>
                      <a:lnTo>
                        <a:pt x="211" y="748"/>
                      </a:lnTo>
                      <a:lnTo>
                        <a:pt x="222" y="750"/>
                      </a:lnTo>
                      <a:lnTo>
                        <a:pt x="231" y="752"/>
                      </a:lnTo>
                      <a:lnTo>
                        <a:pt x="240" y="759"/>
                      </a:lnTo>
                      <a:lnTo>
                        <a:pt x="249" y="768"/>
                      </a:lnTo>
                      <a:lnTo>
                        <a:pt x="256" y="779"/>
                      </a:lnTo>
                      <a:lnTo>
                        <a:pt x="263" y="790"/>
                      </a:lnTo>
                      <a:lnTo>
                        <a:pt x="265" y="802"/>
                      </a:lnTo>
                      <a:lnTo>
                        <a:pt x="270" y="815"/>
                      </a:lnTo>
                      <a:lnTo>
                        <a:pt x="270" y="815"/>
                      </a:lnTo>
                      <a:lnTo>
                        <a:pt x="274" y="869"/>
                      </a:lnTo>
                      <a:lnTo>
                        <a:pt x="276" y="905"/>
                      </a:lnTo>
                      <a:lnTo>
                        <a:pt x="276" y="943"/>
                      </a:lnTo>
                      <a:lnTo>
                        <a:pt x="274" y="988"/>
                      </a:lnTo>
                      <a:lnTo>
                        <a:pt x="270" y="1035"/>
                      </a:lnTo>
                      <a:lnTo>
                        <a:pt x="263" y="1085"/>
                      </a:lnTo>
                      <a:lnTo>
                        <a:pt x="249" y="1139"/>
                      </a:lnTo>
                      <a:lnTo>
                        <a:pt x="249" y="1139"/>
                      </a:lnTo>
                      <a:lnTo>
                        <a:pt x="303" y="1150"/>
                      </a:lnTo>
                      <a:lnTo>
                        <a:pt x="353" y="1156"/>
                      </a:lnTo>
                      <a:lnTo>
                        <a:pt x="400" y="1161"/>
                      </a:lnTo>
                      <a:lnTo>
                        <a:pt x="442" y="1163"/>
                      </a:lnTo>
                      <a:lnTo>
                        <a:pt x="483" y="1163"/>
                      </a:lnTo>
                      <a:lnTo>
                        <a:pt x="519" y="1161"/>
                      </a:lnTo>
                      <a:lnTo>
                        <a:pt x="575" y="1154"/>
                      </a:lnTo>
                      <a:lnTo>
                        <a:pt x="575" y="1154"/>
                      </a:lnTo>
                      <a:lnTo>
                        <a:pt x="593" y="1150"/>
                      </a:lnTo>
                      <a:lnTo>
                        <a:pt x="613" y="1141"/>
                      </a:lnTo>
                      <a:lnTo>
                        <a:pt x="622" y="1134"/>
                      </a:lnTo>
                      <a:lnTo>
                        <a:pt x="629" y="1127"/>
                      </a:lnTo>
                      <a:lnTo>
                        <a:pt x="633" y="1121"/>
                      </a:lnTo>
                      <a:lnTo>
                        <a:pt x="638" y="1114"/>
                      </a:lnTo>
                      <a:lnTo>
                        <a:pt x="638" y="1114"/>
                      </a:lnTo>
                      <a:lnTo>
                        <a:pt x="640" y="1103"/>
                      </a:lnTo>
                      <a:lnTo>
                        <a:pt x="638" y="1091"/>
                      </a:lnTo>
                      <a:lnTo>
                        <a:pt x="631" y="1080"/>
                      </a:lnTo>
                      <a:lnTo>
                        <a:pt x="622" y="1069"/>
                      </a:lnTo>
                      <a:lnTo>
                        <a:pt x="622" y="1069"/>
                      </a:lnTo>
                      <a:lnTo>
                        <a:pt x="609" y="1053"/>
                      </a:lnTo>
                      <a:lnTo>
                        <a:pt x="595" y="1031"/>
                      </a:lnTo>
                      <a:lnTo>
                        <a:pt x="588" y="1019"/>
                      </a:lnTo>
                      <a:lnTo>
                        <a:pt x="584" y="1006"/>
                      </a:lnTo>
                      <a:lnTo>
                        <a:pt x="582" y="992"/>
                      </a:lnTo>
                      <a:lnTo>
                        <a:pt x="582" y="977"/>
                      </a:lnTo>
                      <a:lnTo>
                        <a:pt x="584" y="963"/>
                      </a:lnTo>
                      <a:lnTo>
                        <a:pt x="588" y="950"/>
                      </a:lnTo>
                      <a:lnTo>
                        <a:pt x="597" y="936"/>
                      </a:lnTo>
                      <a:lnTo>
                        <a:pt x="611" y="925"/>
                      </a:lnTo>
                      <a:lnTo>
                        <a:pt x="629" y="914"/>
                      </a:lnTo>
                      <a:lnTo>
                        <a:pt x="654" y="905"/>
                      </a:lnTo>
                      <a:lnTo>
                        <a:pt x="680" y="896"/>
                      </a:lnTo>
                      <a:lnTo>
                        <a:pt x="716" y="889"/>
                      </a:lnTo>
                      <a:lnTo>
                        <a:pt x="716" y="889"/>
                      </a:lnTo>
                      <a:lnTo>
                        <a:pt x="746" y="887"/>
                      </a:lnTo>
                      <a:lnTo>
                        <a:pt x="773" y="887"/>
                      </a:lnTo>
                      <a:lnTo>
                        <a:pt x="795" y="887"/>
                      </a:lnTo>
                      <a:lnTo>
                        <a:pt x="815" y="891"/>
                      </a:lnTo>
                      <a:lnTo>
                        <a:pt x="831" y="898"/>
                      </a:lnTo>
                      <a:lnTo>
                        <a:pt x="842" y="905"/>
                      </a:lnTo>
                      <a:lnTo>
                        <a:pt x="853" y="914"/>
                      </a:lnTo>
                      <a:lnTo>
                        <a:pt x="862" y="923"/>
                      </a:lnTo>
                      <a:lnTo>
                        <a:pt x="867" y="934"/>
                      </a:lnTo>
                      <a:lnTo>
                        <a:pt x="871" y="945"/>
                      </a:lnTo>
                      <a:lnTo>
                        <a:pt x="874" y="957"/>
                      </a:lnTo>
                      <a:lnTo>
                        <a:pt x="874" y="968"/>
                      </a:lnTo>
                      <a:lnTo>
                        <a:pt x="871" y="990"/>
                      </a:lnTo>
                      <a:lnTo>
                        <a:pt x="865" y="1013"/>
                      </a:lnTo>
                      <a:lnTo>
                        <a:pt x="865" y="1013"/>
                      </a:lnTo>
                      <a:lnTo>
                        <a:pt x="860" y="1026"/>
                      </a:lnTo>
                      <a:lnTo>
                        <a:pt x="853" y="1037"/>
                      </a:lnTo>
                      <a:lnTo>
                        <a:pt x="853" y="1037"/>
                      </a:lnTo>
                      <a:lnTo>
                        <a:pt x="849" y="1046"/>
                      </a:lnTo>
                      <a:lnTo>
                        <a:pt x="849" y="1046"/>
                      </a:lnTo>
                      <a:lnTo>
                        <a:pt x="847" y="1053"/>
                      </a:lnTo>
                      <a:lnTo>
                        <a:pt x="844" y="1062"/>
                      </a:lnTo>
                      <a:lnTo>
                        <a:pt x="847" y="1069"/>
                      </a:lnTo>
                      <a:lnTo>
                        <a:pt x="847" y="1076"/>
                      </a:lnTo>
                      <a:lnTo>
                        <a:pt x="856" y="1087"/>
                      </a:lnTo>
                      <a:lnTo>
                        <a:pt x="865" y="1096"/>
                      </a:lnTo>
                      <a:lnTo>
                        <a:pt x="878" y="1103"/>
                      </a:lnTo>
                      <a:lnTo>
                        <a:pt x="894" y="1107"/>
                      </a:lnTo>
                      <a:lnTo>
                        <a:pt x="910" y="1107"/>
                      </a:lnTo>
                      <a:lnTo>
                        <a:pt x="925" y="1107"/>
                      </a:lnTo>
                      <a:lnTo>
                        <a:pt x="925" y="1107"/>
                      </a:lnTo>
                      <a:lnTo>
                        <a:pt x="948" y="1103"/>
                      </a:lnTo>
                      <a:lnTo>
                        <a:pt x="948" y="1103"/>
                      </a:lnTo>
                      <a:lnTo>
                        <a:pt x="957" y="1042"/>
                      </a:lnTo>
                      <a:lnTo>
                        <a:pt x="966" y="981"/>
                      </a:lnTo>
                      <a:lnTo>
                        <a:pt x="972" y="916"/>
                      </a:lnTo>
                      <a:lnTo>
                        <a:pt x="979" y="853"/>
                      </a:lnTo>
                      <a:lnTo>
                        <a:pt x="984" y="786"/>
                      </a:lnTo>
                      <a:lnTo>
                        <a:pt x="988" y="718"/>
                      </a:lnTo>
                      <a:lnTo>
                        <a:pt x="990" y="649"/>
                      </a:lnTo>
                      <a:lnTo>
                        <a:pt x="990" y="579"/>
                      </a:lnTo>
                      <a:lnTo>
                        <a:pt x="990" y="579"/>
                      </a:lnTo>
                      <a:lnTo>
                        <a:pt x="990" y="534"/>
                      </a:lnTo>
                      <a:lnTo>
                        <a:pt x="986" y="494"/>
                      </a:lnTo>
                      <a:lnTo>
                        <a:pt x="979" y="451"/>
                      </a:lnTo>
                      <a:lnTo>
                        <a:pt x="970" y="411"/>
                      </a:lnTo>
                      <a:lnTo>
                        <a:pt x="961" y="372"/>
                      </a:lnTo>
                      <a:lnTo>
                        <a:pt x="948" y="334"/>
                      </a:lnTo>
                      <a:lnTo>
                        <a:pt x="934" y="298"/>
                      </a:lnTo>
                      <a:lnTo>
                        <a:pt x="916" y="265"/>
                      </a:lnTo>
                      <a:lnTo>
                        <a:pt x="898" y="229"/>
                      </a:lnTo>
                      <a:lnTo>
                        <a:pt x="878" y="197"/>
                      </a:lnTo>
                      <a:lnTo>
                        <a:pt x="856" y="166"/>
                      </a:lnTo>
                      <a:lnTo>
                        <a:pt x="833" y="137"/>
                      </a:lnTo>
                      <a:lnTo>
                        <a:pt x="806" y="107"/>
                      </a:lnTo>
                      <a:lnTo>
                        <a:pt x="782" y="80"/>
                      </a:lnTo>
                      <a:lnTo>
                        <a:pt x="752" y="53"/>
                      </a:lnTo>
                      <a:lnTo>
                        <a:pt x="723" y="29"/>
                      </a:lnTo>
                      <a:lnTo>
                        <a:pt x="723" y="29"/>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5"/>
                <p:cNvSpPr>
                  <a:spLocks/>
                </p:cNvSpPr>
                <p:nvPr/>
              </p:nvSpPr>
              <p:spPr bwMode="auto">
                <a:xfrm>
                  <a:off x="4090988" y="4452938"/>
                  <a:ext cx="1617663" cy="1698625"/>
                </a:xfrm>
                <a:custGeom>
                  <a:avLst/>
                  <a:gdLst>
                    <a:gd name="T0" fmla="*/ 552 w 1019"/>
                    <a:gd name="T1" fmla="*/ 223 h 1070"/>
                    <a:gd name="T2" fmla="*/ 536 w 1019"/>
                    <a:gd name="T3" fmla="*/ 223 h 1070"/>
                    <a:gd name="T4" fmla="*/ 512 w 1019"/>
                    <a:gd name="T5" fmla="*/ 218 h 1070"/>
                    <a:gd name="T6" fmla="*/ 478 w 1019"/>
                    <a:gd name="T7" fmla="*/ 196 h 1070"/>
                    <a:gd name="T8" fmla="*/ 474 w 1019"/>
                    <a:gd name="T9" fmla="*/ 171 h 1070"/>
                    <a:gd name="T10" fmla="*/ 483 w 1019"/>
                    <a:gd name="T11" fmla="*/ 151 h 1070"/>
                    <a:gd name="T12" fmla="*/ 485 w 1019"/>
                    <a:gd name="T13" fmla="*/ 144 h 1070"/>
                    <a:gd name="T14" fmla="*/ 498 w 1019"/>
                    <a:gd name="T15" fmla="*/ 104 h 1070"/>
                    <a:gd name="T16" fmla="*/ 501 w 1019"/>
                    <a:gd name="T17" fmla="*/ 65 h 1070"/>
                    <a:gd name="T18" fmla="*/ 496 w 1019"/>
                    <a:gd name="T19" fmla="*/ 52 h 1070"/>
                    <a:gd name="T20" fmla="*/ 478 w 1019"/>
                    <a:gd name="T21" fmla="*/ 25 h 1070"/>
                    <a:gd name="T22" fmla="*/ 420 w 1019"/>
                    <a:gd name="T23" fmla="*/ 2 h 1070"/>
                    <a:gd name="T24" fmla="*/ 343 w 1019"/>
                    <a:gd name="T25" fmla="*/ 5 h 1070"/>
                    <a:gd name="T26" fmla="*/ 283 w 1019"/>
                    <a:gd name="T27" fmla="*/ 18 h 1070"/>
                    <a:gd name="T28" fmla="*/ 220 w 1019"/>
                    <a:gd name="T29" fmla="*/ 61 h 1070"/>
                    <a:gd name="T30" fmla="*/ 211 w 1019"/>
                    <a:gd name="T31" fmla="*/ 99 h 1070"/>
                    <a:gd name="T32" fmla="*/ 224 w 1019"/>
                    <a:gd name="T33" fmla="*/ 148 h 1070"/>
                    <a:gd name="T34" fmla="*/ 260 w 1019"/>
                    <a:gd name="T35" fmla="*/ 193 h 1070"/>
                    <a:gd name="T36" fmla="*/ 265 w 1019"/>
                    <a:gd name="T37" fmla="*/ 227 h 1070"/>
                    <a:gd name="T38" fmla="*/ 229 w 1019"/>
                    <a:gd name="T39" fmla="*/ 263 h 1070"/>
                    <a:gd name="T40" fmla="*/ 202 w 1019"/>
                    <a:gd name="T41" fmla="*/ 270 h 1070"/>
                    <a:gd name="T42" fmla="*/ 110 w 1019"/>
                    <a:gd name="T43" fmla="*/ 277 h 1070"/>
                    <a:gd name="T44" fmla="*/ 18 w 1019"/>
                    <a:gd name="T45" fmla="*/ 328 h 1070"/>
                    <a:gd name="T46" fmla="*/ 101 w 1019"/>
                    <a:gd name="T47" fmla="*/ 526 h 1070"/>
                    <a:gd name="T48" fmla="*/ 197 w 1019"/>
                    <a:gd name="T49" fmla="*/ 694 h 1070"/>
                    <a:gd name="T50" fmla="*/ 305 w 1019"/>
                    <a:gd name="T51" fmla="*/ 834 h 1070"/>
                    <a:gd name="T52" fmla="*/ 422 w 1019"/>
                    <a:gd name="T53" fmla="*/ 941 h 1070"/>
                    <a:gd name="T54" fmla="*/ 543 w 1019"/>
                    <a:gd name="T55" fmla="*/ 1018 h 1070"/>
                    <a:gd name="T56" fmla="*/ 669 w 1019"/>
                    <a:gd name="T57" fmla="*/ 1061 h 1070"/>
                    <a:gd name="T58" fmla="*/ 795 w 1019"/>
                    <a:gd name="T59" fmla="*/ 1067 h 1070"/>
                    <a:gd name="T60" fmla="*/ 889 w 1019"/>
                    <a:gd name="T61" fmla="*/ 1052 h 1070"/>
                    <a:gd name="T62" fmla="*/ 1015 w 1019"/>
                    <a:gd name="T63" fmla="*/ 971 h 1070"/>
                    <a:gd name="T64" fmla="*/ 1017 w 1019"/>
                    <a:gd name="T65" fmla="*/ 818 h 1070"/>
                    <a:gd name="T66" fmla="*/ 1001 w 1019"/>
                    <a:gd name="T67" fmla="*/ 744 h 1070"/>
                    <a:gd name="T68" fmla="*/ 963 w 1019"/>
                    <a:gd name="T69" fmla="*/ 710 h 1070"/>
                    <a:gd name="T70" fmla="*/ 932 w 1019"/>
                    <a:gd name="T71" fmla="*/ 719 h 1070"/>
                    <a:gd name="T72" fmla="*/ 887 w 1019"/>
                    <a:gd name="T73" fmla="*/ 753 h 1070"/>
                    <a:gd name="T74" fmla="*/ 833 w 1019"/>
                    <a:gd name="T75" fmla="*/ 766 h 1070"/>
                    <a:gd name="T76" fmla="*/ 781 w 1019"/>
                    <a:gd name="T77" fmla="*/ 737 h 1070"/>
                    <a:gd name="T78" fmla="*/ 745 w 1019"/>
                    <a:gd name="T79" fmla="*/ 631 h 1070"/>
                    <a:gd name="T80" fmla="*/ 745 w 1019"/>
                    <a:gd name="T81" fmla="*/ 544 h 1070"/>
                    <a:gd name="T82" fmla="*/ 781 w 1019"/>
                    <a:gd name="T83" fmla="*/ 485 h 1070"/>
                    <a:gd name="T84" fmla="*/ 837 w 1019"/>
                    <a:gd name="T85" fmla="*/ 476 h 1070"/>
                    <a:gd name="T86" fmla="*/ 894 w 1019"/>
                    <a:gd name="T87" fmla="*/ 494 h 1070"/>
                    <a:gd name="T88" fmla="*/ 927 w 1019"/>
                    <a:gd name="T89" fmla="*/ 503 h 1070"/>
                    <a:gd name="T90" fmla="*/ 961 w 1019"/>
                    <a:gd name="T91" fmla="*/ 467 h 1070"/>
                    <a:gd name="T92" fmla="*/ 963 w 1019"/>
                    <a:gd name="T93" fmla="*/ 425 h 1070"/>
                    <a:gd name="T94" fmla="*/ 961 w 1019"/>
                    <a:gd name="T95" fmla="*/ 398 h 1070"/>
                    <a:gd name="T96" fmla="*/ 956 w 1019"/>
                    <a:gd name="T97" fmla="*/ 375 h 1070"/>
                    <a:gd name="T98" fmla="*/ 950 w 1019"/>
                    <a:gd name="T99" fmla="*/ 346 h 1070"/>
                    <a:gd name="T100" fmla="*/ 941 w 1019"/>
                    <a:gd name="T101" fmla="*/ 315 h 1070"/>
                    <a:gd name="T102" fmla="*/ 932 w 1019"/>
                    <a:gd name="T103" fmla="*/ 279 h 1070"/>
                    <a:gd name="T104" fmla="*/ 918 w 1019"/>
                    <a:gd name="T105" fmla="*/ 241 h 1070"/>
                    <a:gd name="T106" fmla="*/ 903 w 1019"/>
                    <a:gd name="T107" fmla="*/ 202 h 1070"/>
                    <a:gd name="T108" fmla="*/ 882 w 1019"/>
                    <a:gd name="T109" fmla="*/ 160 h 1070"/>
                    <a:gd name="T110" fmla="*/ 860 w 1019"/>
                    <a:gd name="T111" fmla="*/ 117 h 1070"/>
                    <a:gd name="T112" fmla="*/ 748 w 1019"/>
                    <a:gd name="T113" fmla="*/ 171 h 1070"/>
                    <a:gd name="T114" fmla="*/ 604 w 1019"/>
                    <a:gd name="T115" fmla="*/ 21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9" h="1070">
                      <a:moveTo>
                        <a:pt x="552" y="223"/>
                      </a:moveTo>
                      <a:lnTo>
                        <a:pt x="552" y="223"/>
                      </a:lnTo>
                      <a:lnTo>
                        <a:pt x="552" y="223"/>
                      </a:lnTo>
                      <a:lnTo>
                        <a:pt x="552" y="223"/>
                      </a:lnTo>
                      <a:lnTo>
                        <a:pt x="536" y="223"/>
                      </a:lnTo>
                      <a:lnTo>
                        <a:pt x="536" y="223"/>
                      </a:lnTo>
                      <a:lnTo>
                        <a:pt x="536" y="223"/>
                      </a:lnTo>
                      <a:lnTo>
                        <a:pt x="536" y="223"/>
                      </a:lnTo>
                      <a:lnTo>
                        <a:pt x="534" y="223"/>
                      </a:lnTo>
                      <a:lnTo>
                        <a:pt x="534" y="223"/>
                      </a:lnTo>
                      <a:lnTo>
                        <a:pt x="523" y="220"/>
                      </a:lnTo>
                      <a:lnTo>
                        <a:pt x="512" y="218"/>
                      </a:lnTo>
                      <a:lnTo>
                        <a:pt x="501" y="214"/>
                      </a:lnTo>
                      <a:lnTo>
                        <a:pt x="492" y="209"/>
                      </a:lnTo>
                      <a:lnTo>
                        <a:pt x="485" y="202"/>
                      </a:lnTo>
                      <a:lnTo>
                        <a:pt x="478" y="196"/>
                      </a:lnTo>
                      <a:lnTo>
                        <a:pt x="474" y="187"/>
                      </a:lnTo>
                      <a:lnTo>
                        <a:pt x="474" y="175"/>
                      </a:lnTo>
                      <a:lnTo>
                        <a:pt x="474" y="175"/>
                      </a:lnTo>
                      <a:lnTo>
                        <a:pt x="474" y="171"/>
                      </a:lnTo>
                      <a:lnTo>
                        <a:pt x="474" y="171"/>
                      </a:lnTo>
                      <a:lnTo>
                        <a:pt x="476" y="160"/>
                      </a:lnTo>
                      <a:lnTo>
                        <a:pt x="483" y="151"/>
                      </a:lnTo>
                      <a:lnTo>
                        <a:pt x="483" y="151"/>
                      </a:lnTo>
                      <a:lnTo>
                        <a:pt x="485" y="144"/>
                      </a:lnTo>
                      <a:lnTo>
                        <a:pt x="485" y="144"/>
                      </a:lnTo>
                      <a:lnTo>
                        <a:pt x="485" y="144"/>
                      </a:lnTo>
                      <a:lnTo>
                        <a:pt x="485" y="144"/>
                      </a:lnTo>
                      <a:lnTo>
                        <a:pt x="489" y="137"/>
                      </a:lnTo>
                      <a:lnTo>
                        <a:pt x="489" y="137"/>
                      </a:lnTo>
                      <a:lnTo>
                        <a:pt x="494" y="122"/>
                      </a:lnTo>
                      <a:lnTo>
                        <a:pt x="498" y="104"/>
                      </a:lnTo>
                      <a:lnTo>
                        <a:pt x="501" y="86"/>
                      </a:lnTo>
                      <a:lnTo>
                        <a:pt x="501" y="65"/>
                      </a:lnTo>
                      <a:lnTo>
                        <a:pt x="501" y="65"/>
                      </a:lnTo>
                      <a:lnTo>
                        <a:pt x="501" y="65"/>
                      </a:lnTo>
                      <a:lnTo>
                        <a:pt x="501" y="65"/>
                      </a:lnTo>
                      <a:lnTo>
                        <a:pt x="498" y="59"/>
                      </a:lnTo>
                      <a:lnTo>
                        <a:pt x="498" y="59"/>
                      </a:lnTo>
                      <a:lnTo>
                        <a:pt x="496" y="52"/>
                      </a:lnTo>
                      <a:lnTo>
                        <a:pt x="496" y="52"/>
                      </a:lnTo>
                      <a:lnTo>
                        <a:pt x="492" y="43"/>
                      </a:lnTo>
                      <a:lnTo>
                        <a:pt x="485" y="32"/>
                      </a:lnTo>
                      <a:lnTo>
                        <a:pt x="478" y="25"/>
                      </a:lnTo>
                      <a:lnTo>
                        <a:pt x="467" y="16"/>
                      </a:lnTo>
                      <a:lnTo>
                        <a:pt x="453" y="9"/>
                      </a:lnTo>
                      <a:lnTo>
                        <a:pt x="438" y="5"/>
                      </a:lnTo>
                      <a:lnTo>
                        <a:pt x="420" y="2"/>
                      </a:lnTo>
                      <a:lnTo>
                        <a:pt x="397" y="0"/>
                      </a:lnTo>
                      <a:lnTo>
                        <a:pt x="397" y="0"/>
                      </a:lnTo>
                      <a:lnTo>
                        <a:pt x="373" y="2"/>
                      </a:lnTo>
                      <a:lnTo>
                        <a:pt x="343" y="5"/>
                      </a:lnTo>
                      <a:lnTo>
                        <a:pt x="343" y="5"/>
                      </a:lnTo>
                      <a:lnTo>
                        <a:pt x="310" y="11"/>
                      </a:lnTo>
                      <a:lnTo>
                        <a:pt x="310" y="11"/>
                      </a:lnTo>
                      <a:lnTo>
                        <a:pt x="283" y="18"/>
                      </a:lnTo>
                      <a:lnTo>
                        <a:pt x="260" y="27"/>
                      </a:lnTo>
                      <a:lnTo>
                        <a:pt x="245" y="36"/>
                      </a:lnTo>
                      <a:lnTo>
                        <a:pt x="231" y="47"/>
                      </a:lnTo>
                      <a:lnTo>
                        <a:pt x="220" y="61"/>
                      </a:lnTo>
                      <a:lnTo>
                        <a:pt x="213" y="72"/>
                      </a:lnTo>
                      <a:lnTo>
                        <a:pt x="211" y="86"/>
                      </a:lnTo>
                      <a:lnTo>
                        <a:pt x="211" y="99"/>
                      </a:lnTo>
                      <a:lnTo>
                        <a:pt x="211" y="99"/>
                      </a:lnTo>
                      <a:lnTo>
                        <a:pt x="211" y="110"/>
                      </a:lnTo>
                      <a:lnTo>
                        <a:pt x="215" y="124"/>
                      </a:lnTo>
                      <a:lnTo>
                        <a:pt x="220" y="135"/>
                      </a:lnTo>
                      <a:lnTo>
                        <a:pt x="224" y="148"/>
                      </a:lnTo>
                      <a:lnTo>
                        <a:pt x="238" y="166"/>
                      </a:lnTo>
                      <a:lnTo>
                        <a:pt x="251" y="182"/>
                      </a:lnTo>
                      <a:lnTo>
                        <a:pt x="251" y="182"/>
                      </a:lnTo>
                      <a:lnTo>
                        <a:pt x="260" y="193"/>
                      </a:lnTo>
                      <a:lnTo>
                        <a:pt x="267" y="205"/>
                      </a:lnTo>
                      <a:lnTo>
                        <a:pt x="267" y="216"/>
                      </a:lnTo>
                      <a:lnTo>
                        <a:pt x="265" y="227"/>
                      </a:lnTo>
                      <a:lnTo>
                        <a:pt x="265" y="227"/>
                      </a:lnTo>
                      <a:lnTo>
                        <a:pt x="262" y="234"/>
                      </a:lnTo>
                      <a:lnTo>
                        <a:pt x="258" y="241"/>
                      </a:lnTo>
                      <a:lnTo>
                        <a:pt x="245" y="252"/>
                      </a:lnTo>
                      <a:lnTo>
                        <a:pt x="229" y="263"/>
                      </a:lnTo>
                      <a:lnTo>
                        <a:pt x="211" y="268"/>
                      </a:lnTo>
                      <a:lnTo>
                        <a:pt x="211" y="268"/>
                      </a:lnTo>
                      <a:lnTo>
                        <a:pt x="202" y="270"/>
                      </a:lnTo>
                      <a:lnTo>
                        <a:pt x="202" y="270"/>
                      </a:lnTo>
                      <a:lnTo>
                        <a:pt x="191" y="272"/>
                      </a:lnTo>
                      <a:lnTo>
                        <a:pt x="191" y="272"/>
                      </a:lnTo>
                      <a:lnTo>
                        <a:pt x="155" y="274"/>
                      </a:lnTo>
                      <a:lnTo>
                        <a:pt x="110" y="277"/>
                      </a:lnTo>
                      <a:lnTo>
                        <a:pt x="58" y="277"/>
                      </a:lnTo>
                      <a:lnTo>
                        <a:pt x="0" y="274"/>
                      </a:lnTo>
                      <a:lnTo>
                        <a:pt x="0" y="274"/>
                      </a:lnTo>
                      <a:lnTo>
                        <a:pt x="18" y="328"/>
                      </a:lnTo>
                      <a:lnTo>
                        <a:pt x="38" y="380"/>
                      </a:lnTo>
                      <a:lnTo>
                        <a:pt x="58" y="429"/>
                      </a:lnTo>
                      <a:lnTo>
                        <a:pt x="78" y="479"/>
                      </a:lnTo>
                      <a:lnTo>
                        <a:pt x="101" y="526"/>
                      </a:lnTo>
                      <a:lnTo>
                        <a:pt x="123" y="571"/>
                      </a:lnTo>
                      <a:lnTo>
                        <a:pt x="148" y="614"/>
                      </a:lnTo>
                      <a:lnTo>
                        <a:pt x="173" y="656"/>
                      </a:lnTo>
                      <a:lnTo>
                        <a:pt x="197" y="694"/>
                      </a:lnTo>
                      <a:lnTo>
                        <a:pt x="222" y="733"/>
                      </a:lnTo>
                      <a:lnTo>
                        <a:pt x="249" y="769"/>
                      </a:lnTo>
                      <a:lnTo>
                        <a:pt x="276" y="802"/>
                      </a:lnTo>
                      <a:lnTo>
                        <a:pt x="305" y="834"/>
                      </a:lnTo>
                      <a:lnTo>
                        <a:pt x="334" y="865"/>
                      </a:lnTo>
                      <a:lnTo>
                        <a:pt x="361" y="892"/>
                      </a:lnTo>
                      <a:lnTo>
                        <a:pt x="391" y="919"/>
                      </a:lnTo>
                      <a:lnTo>
                        <a:pt x="422" y="941"/>
                      </a:lnTo>
                      <a:lnTo>
                        <a:pt x="451" y="964"/>
                      </a:lnTo>
                      <a:lnTo>
                        <a:pt x="483" y="984"/>
                      </a:lnTo>
                      <a:lnTo>
                        <a:pt x="512" y="1002"/>
                      </a:lnTo>
                      <a:lnTo>
                        <a:pt x="543" y="1018"/>
                      </a:lnTo>
                      <a:lnTo>
                        <a:pt x="575" y="1031"/>
                      </a:lnTo>
                      <a:lnTo>
                        <a:pt x="606" y="1043"/>
                      </a:lnTo>
                      <a:lnTo>
                        <a:pt x="638" y="1054"/>
                      </a:lnTo>
                      <a:lnTo>
                        <a:pt x="669" y="1061"/>
                      </a:lnTo>
                      <a:lnTo>
                        <a:pt x="700" y="1065"/>
                      </a:lnTo>
                      <a:lnTo>
                        <a:pt x="732" y="1070"/>
                      </a:lnTo>
                      <a:lnTo>
                        <a:pt x="763" y="1070"/>
                      </a:lnTo>
                      <a:lnTo>
                        <a:pt x="795" y="1067"/>
                      </a:lnTo>
                      <a:lnTo>
                        <a:pt x="826" y="1065"/>
                      </a:lnTo>
                      <a:lnTo>
                        <a:pt x="858" y="1058"/>
                      </a:lnTo>
                      <a:lnTo>
                        <a:pt x="889" y="1052"/>
                      </a:lnTo>
                      <a:lnTo>
                        <a:pt x="889" y="1052"/>
                      </a:lnTo>
                      <a:lnTo>
                        <a:pt x="954" y="1029"/>
                      </a:lnTo>
                      <a:lnTo>
                        <a:pt x="1010" y="1009"/>
                      </a:lnTo>
                      <a:lnTo>
                        <a:pt x="1010" y="1009"/>
                      </a:lnTo>
                      <a:lnTo>
                        <a:pt x="1015" y="971"/>
                      </a:lnTo>
                      <a:lnTo>
                        <a:pt x="1017" y="935"/>
                      </a:lnTo>
                      <a:lnTo>
                        <a:pt x="1019" y="901"/>
                      </a:lnTo>
                      <a:lnTo>
                        <a:pt x="1019" y="872"/>
                      </a:lnTo>
                      <a:lnTo>
                        <a:pt x="1017" y="818"/>
                      </a:lnTo>
                      <a:lnTo>
                        <a:pt x="1010" y="775"/>
                      </a:lnTo>
                      <a:lnTo>
                        <a:pt x="1010" y="775"/>
                      </a:lnTo>
                      <a:lnTo>
                        <a:pt x="1008" y="760"/>
                      </a:lnTo>
                      <a:lnTo>
                        <a:pt x="1001" y="744"/>
                      </a:lnTo>
                      <a:lnTo>
                        <a:pt x="992" y="728"/>
                      </a:lnTo>
                      <a:lnTo>
                        <a:pt x="981" y="717"/>
                      </a:lnTo>
                      <a:lnTo>
                        <a:pt x="970" y="710"/>
                      </a:lnTo>
                      <a:lnTo>
                        <a:pt x="963" y="710"/>
                      </a:lnTo>
                      <a:lnTo>
                        <a:pt x="954" y="708"/>
                      </a:lnTo>
                      <a:lnTo>
                        <a:pt x="947" y="710"/>
                      </a:lnTo>
                      <a:lnTo>
                        <a:pt x="941" y="715"/>
                      </a:lnTo>
                      <a:lnTo>
                        <a:pt x="932" y="719"/>
                      </a:lnTo>
                      <a:lnTo>
                        <a:pt x="925" y="726"/>
                      </a:lnTo>
                      <a:lnTo>
                        <a:pt x="925" y="726"/>
                      </a:lnTo>
                      <a:lnTo>
                        <a:pt x="909" y="739"/>
                      </a:lnTo>
                      <a:lnTo>
                        <a:pt x="887" y="753"/>
                      </a:lnTo>
                      <a:lnTo>
                        <a:pt x="876" y="760"/>
                      </a:lnTo>
                      <a:lnTo>
                        <a:pt x="862" y="764"/>
                      </a:lnTo>
                      <a:lnTo>
                        <a:pt x="849" y="766"/>
                      </a:lnTo>
                      <a:lnTo>
                        <a:pt x="833" y="766"/>
                      </a:lnTo>
                      <a:lnTo>
                        <a:pt x="819" y="764"/>
                      </a:lnTo>
                      <a:lnTo>
                        <a:pt x="806" y="760"/>
                      </a:lnTo>
                      <a:lnTo>
                        <a:pt x="793" y="751"/>
                      </a:lnTo>
                      <a:lnTo>
                        <a:pt x="781" y="737"/>
                      </a:lnTo>
                      <a:lnTo>
                        <a:pt x="770" y="719"/>
                      </a:lnTo>
                      <a:lnTo>
                        <a:pt x="761" y="694"/>
                      </a:lnTo>
                      <a:lnTo>
                        <a:pt x="752" y="667"/>
                      </a:lnTo>
                      <a:lnTo>
                        <a:pt x="745" y="631"/>
                      </a:lnTo>
                      <a:lnTo>
                        <a:pt x="745" y="631"/>
                      </a:lnTo>
                      <a:lnTo>
                        <a:pt x="743" y="598"/>
                      </a:lnTo>
                      <a:lnTo>
                        <a:pt x="743" y="569"/>
                      </a:lnTo>
                      <a:lnTo>
                        <a:pt x="745" y="544"/>
                      </a:lnTo>
                      <a:lnTo>
                        <a:pt x="752" y="524"/>
                      </a:lnTo>
                      <a:lnTo>
                        <a:pt x="761" y="506"/>
                      </a:lnTo>
                      <a:lnTo>
                        <a:pt x="770" y="494"/>
                      </a:lnTo>
                      <a:lnTo>
                        <a:pt x="781" y="485"/>
                      </a:lnTo>
                      <a:lnTo>
                        <a:pt x="795" y="479"/>
                      </a:lnTo>
                      <a:lnTo>
                        <a:pt x="808" y="476"/>
                      </a:lnTo>
                      <a:lnTo>
                        <a:pt x="822" y="474"/>
                      </a:lnTo>
                      <a:lnTo>
                        <a:pt x="837" y="476"/>
                      </a:lnTo>
                      <a:lnTo>
                        <a:pt x="851" y="476"/>
                      </a:lnTo>
                      <a:lnTo>
                        <a:pt x="876" y="485"/>
                      </a:lnTo>
                      <a:lnTo>
                        <a:pt x="894" y="494"/>
                      </a:lnTo>
                      <a:lnTo>
                        <a:pt x="894" y="494"/>
                      </a:lnTo>
                      <a:lnTo>
                        <a:pt x="903" y="499"/>
                      </a:lnTo>
                      <a:lnTo>
                        <a:pt x="914" y="501"/>
                      </a:lnTo>
                      <a:lnTo>
                        <a:pt x="914" y="501"/>
                      </a:lnTo>
                      <a:lnTo>
                        <a:pt x="927" y="503"/>
                      </a:lnTo>
                      <a:lnTo>
                        <a:pt x="938" y="499"/>
                      </a:lnTo>
                      <a:lnTo>
                        <a:pt x="947" y="490"/>
                      </a:lnTo>
                      <a:lnTo>
                        <a:pt x="954" y="481"/>
                      </a:lnTo>
                      <a:lnTo>
                        <a:pt x="961" y="467"/>
                      </a:lnTo>
                      <a:lnTo>
                        <a:pt x="963" y="454"/>
                      </a:lnTo>
                      <a:lnTo>
                        <a:pt x="965" y="438"/>
                      </a:lnTo>
                      <a:lnTo>
                        <a:pt x="963" y="425"/>
                      </a:lnTo>
                      <a:lnTo>
                        <a:pt x="963" y="425"/>
                      </a:lnTo>
                      <a:lnTo>
                        <a:pt x="963" y="411"/>
                      </a:lnTo>
                      <a:lnTo>
                        <a:pt x="963" y="411"/>
                      </a:lnTo>
                      <a:lnTo>
                        <a:pt x="961" y="398"/>
                      </a:lnTo>
                      <a:lnTo>
                        <a:pt x="961" y="398"/>
                      </a:lnTo>
                      <a:lnTo>
                        <a:pt x="959" y="391"/>
                      </a:lnTo>
                      <a:lnTo>
                        <a:pt x="959" y="391"/>
                      </a:lnTo>
                      <a:lnTo>
                        <a:pt x="956" y="375"/>
                      </a:lnTo>
                      <a:lnTo>
                        <a:pt x="956" y="375"/>
                      </a:lnTo>
                      <a:lnTo>
                        <a:pt x="956" y="373"/>
                      </a:lnTo>
                      <a:lnTo>
                        <a:pt x="956" y="373"/>
                      </a:lnTo>
                      <a:lnTo>
                        <a:pt x="950" y="346"/>
                      </a:lnTo>
                      <a:lnTo>
                        <a:pt x="950" y="346"/>
                      </a:lnTo>
                      <a:lnTo>
                        <a:pt x="950" y="344"/>
                      </a:lnTo>
                      <a:lnTo>
                        <a:pt x="950" y="344"/>
                      </a:lnTo>
                      <a:lnTo>
                        <a:pt x="941" y="315"/>
                      </a:lnTo>
                      <a:lnTo>
                        <a:pt x="941" y="315"/>
                      </a:lnTo>
                      <a:lnTo>
                        <a:pt x="941" y="310"/>
                      </a:lnTo>
                      <a:lnTo>
                        <a:pt x="941" y="310"/>
                      </a:lnTo>
                      <a:lnTo>
                        <a:pt x="932" y="279"/>
                      </a:lnTo>
                      <a:lnTo>
                        <a:pt x="932" y="279"/>
                      </a:lnTo>
                      <a:lnTo>
                        <a:pt x="929" y="274"/>
                      </a:lnTo>
                      <a:lnTo>
                        <a:pt x="929" y="274"/>
                      </a:lnTo>
                      <a:lnTo>
                        <a:pt x="918" y="241"/>
                      </a:lnTo>
                      <a:lnTo>
                        <a:pt x="918" y="241"/>
                      </a:lnTo>
                      <a:lnTo>
                        <a:pt x="916" y="236"/>
                      </a:lnTo>
                      <a:lnTo>
                        <a:pt x="916" y="236"/>
                      </a:lnTo>
                      <a:lnTo>
                        <a:pt x="903" y="202"/>
                      </a:lnTo>
                      <a:lnTo>
                        <a:pt x="903" y="202"/>
                      </a:lnTo>
                      <a:lnTo>
                        <a:pt x="900" y="198"/>
                      </a:lnTo>
                      <a:lnTo>
                        <a:pt x="900" y="198"/>
                      </a:lnTo>
                      <a:lnTo>
                        <a:pt x="882" y="160"/>
                      </a:lnTo>
                      <a:lnTo>
                        <a:pt x="882" y="160"/>
                      </a:lnTo>
                      <a:lnTo>
                        <a:pt x="880" y="157"/>
                      </a:lnTo>
                      <a:lnTo>
                        <a:pt x="880" y="157"/>
                      </a:lnTo>
                      <a:lnTo>
                        <a:pt x="860" y="117"/>
                      </a:lnTo>
                      <a:lnTo>
                        <a:pt x="860" y="117"/>
                      </a:lnTo>
                      <a:lnTo>
                        <a:pt x="835" y="131"/>
                      </a:lnTo>
                      <a:lnTo>
                        <a:pt x="835" y="131"/>
                      </a:lnTo>
                      <a:lnTo>
                        <a:pt x="790" y="153"/>
                      </a:lnTo>
                      <a:lnTo>
                        <a:pt x="748" y="171"/>
                      </a:lnTo>
                      <a:lnTo>
                        <a:pt x="707" y="187"/>
                      </a:lnTo>
                      <a:lnTo>
                        <a:pt x="669" y="198"/>
                      </a:lnTo>
                      <a:lnTo>
                        <a:pt x="635" y="207"/>
                      </a:lnTo>
                      <a:lnTo>
                        <a:pt x="604" y="214"/>
                      </a:lnTo>
                      <a:lnTo>
                        <a:pt x="552" y="223"/>
                      </a:lnTo>
                      <a:lnTo>
                        <a:pt x="552" y="223"/>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6" name="Group 75"/>
                <p:cNvGrpSpPr/>
                <p:nvPr/>
              </p:nvGrpSpPr>
              <p:grpSpPr>
                <a:xfrm>
                  <a:off x="3959226" y="2384426"/>
                  <a:ext cx="2805113" cy="1092200"/>
                  <a:chOff x="3959226" y="2384426"/>
                  <a:chExt cx="2805113" cy="1092200"/>
                </a:xfrm>
              </p:grpSpPr>
              <p:sp>
                <p:nvSpPr>
                  <p:cNvPr id="72" name="Freeform 41"/>
                  <p:cNvSpPr>
                    <a:spLocks/>
                  </p:cNvSpPr>
                  <p:nvPr/>
                </p:nvSpPr>
                <p:spPr bwMode="auto">
                  <a:xfrm>
                    <a:off x="3959226" y="2384426"/>
                    <a:ext cx="2074863" cy="1092200"/>
                  </a:xfrm>
                  <a:custGeom>
                    <a:avLst/>
                    <a:gdLst>
                      <a:gd name="T0" fmla="*/ 1307 w 1307"/>
                      <a:gd name="T1" fmla="*/ 189 h 688"/>
                      <a:gd name="T2" fmla="*/ 1226 w 1307"/>
                      <a:gd name="T3" fmla="*/ 131 h 688"/>
                      <a:gd name="T4" fmla="*/ 1096 w 1307"/>
                      <a:gd name="T5" fmla="*/ 63 h 688"/>
                      <a:gd name="T6" fmla="*/ 956 w 1307"/>
                      <a:gd name="T7" fmla="*/ 21 h 688"/>
                      <a:gd name="T8" fmla="*/ 813 w 1307"/>
                      <a:gd name="T9" fmla="*/ 3 h 688"/>
                      <a:gd name="T10" fmla="*/ 667 w 1307"/>
                      <a:gd name="T11" fmla="*/ 7 h 688"/>
                      <a:gd name="T12" fmla="*/ 572 w 1307"/>
                      <a:gd name="T13" fmla="*/ 23 h 688"/>
                      <a:gd name="T14" fmla="*/ 431 w 1307"/>
                      <a:gd name="T15" fmla="*/ 65 h 688"/>
                      <a:gd name="T16" fmla="*/ 301 w 1307"/>
                      <a:gd name="T17" fmla="*/ 133 h 688"/>
                      <a:gd name="T18" fmla="*/ 186 w 1307"/>
                      <a:gd name="T19" fmla="*/ 218 h 688"/>
                      <a:gd name="T20" fmla="*/ 89 w 1307"/>
                      <a:gd name="T21" fmla="*/ 326 h 688"/>
                      <a:gd name="T22" fmla="*/ 18 w 1307"/>
                      <a:gd name="T23" fmla="*/ 452 h 688"/>
                      <a:gd name="T24" fmla="*/ 40 w 1307"/>
                      <a:gd name="T25" fmla="*/ 486 h 688"/>
                      <a:gd name="T26" fmla="*/ 134 w 1307"/>
                      <a:gd name="T27" fmla="*/ 468 h 688"/>
                      <a:gd name="T28" fmla="*/ 170 w 1307"/>
                      <a:gd name="T29" fmla="*/ 470 h 688"/>
                      <a:gd name="T30" fmla="*/ 200 w 1307"/>
                      <a:gd name="T31" fmla="*/ 483 h 688"/>
                      <a:gd name="T32" fmla="*/ 211 w 1307"/>
                      <a:gd name="T33" fmla="*/ 499 h 688"/>
                      <a:gd name="T34" fmla="*/ 211 w 1307"/>
                      <a:gd name="T35" fmla="*/ 528 h 688"/>
                      <a:gd name="T36" fmla="*/ 195 w 1307"/>
                      <a:gd name="T37" fmla="*/ 557 h 688"/>
                      <a:gd name="T38" fmla="*/ 186 w 1307"/>
                      <a:gd name="T39" fmla="*/ 611 h 688"/>
                      <a:gd name="T40" fmla="*/ 191 w 1307"/>
                      <a:gd name="T41" fmla="*/ 638 h 688"/>
                      <a:gd name="T42" fmla="*/ 217 w 1307"/>
                      <a:gd name="T43" fmla="*/ 672 h 688"/>
                      <a:gd name="T44" fmla="*/ 278 w 1307"/>
                      <a:gd name="T45" fmla="*/ 688 h 688"/>
                      <a:gd name="T46" fmla="*/ 343 w 1307"/>
                      <a:gd name="T47" fmla="*/ 685 h 688"/>
                      <a:gd name="T48" fmla="*/ 406 w 1307"/>
                      <a:gd name="T49" fmla="*/ 670 h 688"/>
                      <a:gd name="T50" fmla="*/ 449 w 1307"/>
                      <a:gd name="T51" fmla="*/ 650 h 688"/>
                      <a:gd name="T52" fmla="*/ 471 w 1307"/>
                      <a:gd name="T53" fmla="*/ 625 h 688"/>
                      <a:gd name="T54" fmla="*/ 478 w 1307"/>
                      <a:gd name="T55" fmla="*/ 596 h 688"/>
                      <a:gd name="T56" fmla="*/ 471 w 1307"/>
                      <a:gd name="T57" fmla="*/ 560 h 688"/>
                      <a:gd name="T58" fmla="*/ 447 w 1307"/>
                      <a:gd name="T59" fmla="*/ 519 h 688"/>
                      <a:gd name="T60" fmla="*/ 426 w 1307"/>
                      <a:gd name="T61" fmla="*/ 499 h 688"/>
                      <a:gd name="T62" fmla="*/ 420 w 1307"/>
                      <a:gd name="T63" fmla="*/ 474 h 688"/>
                      <a:gd name="T64" fmla="*/ 438 w 1307"/>
                      <a:gd name="T65" fmla="*/ 443 h 688"/>
                      <a:gd name="T66" fmla="*/ 471 w 1307"/>
                      <a:gd name="T67" fmla="*/ 423 h 688"/>
                      <a:gd name="T68" fmla="*/ 541 w 1307"/>
                      <a:gd name="T69" fmla="*/ 414 h 688"/>
                      <a:gd name="T70" fmla="*/ 660 w 1307"/>
                      <a:gd name="T71" fmla="*/ 416 h 688"/>
                      <a:gd name="T72" fmla="*/ 810 w 1307"/>
                      <a:gd name="T73" fmla="*/ 441 h 688"/>
                      <a:gd name="T74" fmla="*/ 911 w 1307"/>
                      <a:gd name="T75" fmla="*/ 461 h 688"/>
                      <a:gd name="T76" fmla="*/ 1044 w 1307"/>
                      <a:gd name="T77" fmla="*/ 465 h 688"/>
                      <a:gd name="T78" fmla="*/ 1134 w 1307"/>
                      <a:gd name="T79" fmla="*/ 459 h 688"/>
                      <a:gd name="T80" fmla="*/ 1172 w 1307"/>
                      <a:gd name="T81" fmla="*/ 443 h 688"/>
                      <a:gd name="T82" fmla="*/ 1197 w 1307"/>
                      <a:gd name="T83" fmla="*/ 416 h 688"/>
                      <a:gd name="T84" fmla="*/ 1199 w 1307"/>
                      <a:gd name="T85" fmla="*/ 393 h 688"/>
                      <a:gd name="T86" fmla="*/ 1188 w 1307"/>
                      <a:gd name="T87" fmla="*/ 375 h 688"/>
                      <a:gd name="T88" fmla="*/ 1183 w 1307"/>
                      <a:gd name="T89" fmla="*/ 371 h 688"/>
                      <a:gd name="T90" fmla="*/ 1179 w 1307"/>
                      <a:gd name="T91" fmla="*/ 366 h 688"/>
                      <a:gd name="T92" fmla="*/ 1156 w 1307"/>
                      <a:gd name="T93" fmla="*/ 335 h 688"/>
                      <a:gd name="T94" fmla="*/ 1149 w 1307"/>
                      <a:gd name="T95" fmla="*/ 317 h 688"/>
                      <a:gd name="T96" fmla="*/ 1147 w 1307"/>
                      <a:gd name="T97" fmla="*/ 315 h 688"/>
                      <a:gd name="T98" fmla="*/ 1145 w 1307"/>
                      <a:gd name="T99" fmla="*/ 270 h 688"/>
                      <a:gd name="T100" fmla="*/ 1156 w 1307"/>
                      <a:gd name="T101" fmla="*/ 243 h 688"/>
                      <a:gd name="T102" fmla="*/ 1185 w 1307"/>
                      <a:gd name="T103" fmla="*/ 220 h 688"/>
                      <a:gd name="T104" fmla="*/ 1233 w 1307"/>
                      <a:gd name="T105" fmla="*/ 200 h 688"/>
                      <a:gd name="T106" fmla="*/ 1278 w 1307"/>
                      <a:gd name="T107" fmla="*/ 193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688">
                        <a:moveTo>
                          <a:pt x="1278" y="193"/>
                        </a:moveTo>
                        <a:lnTo>
                          <a:pt x="1278" y="193"/>
                        </a:lnTo>
                        <a:lnTo>
                          <a:pt x="1307" y="189"/>
                        </a:lnTo>
                        <a:lnTo>
                          <a:pt x="1307" y="189"/>
                        </a:lnTo>
                        <a:lnTo>
                          <a:pt x="1269" y="158"/>
                        </a:lnTo>
                        <a:lnTo>
                          <a:pt x="1226" y="131"/>
                        </a:lnTo>
                        <a:lnTo>
                          <a:pt x="1183" y="104"/>
                        </a:lnTo>
                        <a:lnTo>
                          <a:pt x="1141" y="81"/>
                        </a:lnTo>
                        <a:lnTo>
                          <a:pt x="1096" y="63"/>
                        </a:lnTo>
                        <a:lnTo>
                          <a:pt x="1048" y="45"/>
                        </a:lnTo>
                        <a:lnTo>
                          <a:pt x="1004" y="32"/>
                        </a:lnTo>
                        <a:lnTo>
                          <a:pt x="956" y="21"/>
                        </a:lnTo>
                        <a:lnTo>
                          <a:pt x="909" y="12"/>
                        </a:lnTo>
                        <a:lnTo>
                          <a:pt x="860" y="5"/>
                        </a:lnTo>
                        <a:lnTo>
                          <a:pt x="813" y="3"/>
                        </a:lnTo>
                        <a:lnTo>
                          <a:pt x="763" y="0"/>
                        </a:lnTo>
                        <a:lnTo>
                          <a:pt x="716" y="3"/>
                        </a:lnTo>
                        <a:lnTo>
                          <a:pt x="667" y="7"/>
                        </a:lnTo>
                        <a:lnTo>
                          <a:pt x="619" y="14"/>
                        </a:lnTo>
                        <a:lnTo>
                          <a:pt x="572" y="23"/>
                        </a:lnTo>
                        <a:lnTo>
                          <a:pt x="572" y="23"/>
                        </a:lnTo>
                        <a:lnTo>
                          <a:pt x="525" y="34"/>
                        </a:lnTo>
                        <a:lnTo>
                          <a:pt x="478" y="50"/>
                        </a:lnTo>
                        <a:lnTo>
                          <a:pt x="431" y="65"/>
                        </a:lnTo>
                        <a:lnTo>
                          <a:pt x="386" y="86"/>
                        </a:lnTo>
                        <a:lnTo>
                          <a:pt x="343" y="108"/>
                        </a:lnTo>
                        <a:lnTo>
                          <a:pt x="301" y="133"/>
                        </a:lnTo>
                        <a:lnTo>
                          <a:pt x="260" y="160"/>
                        </a:lnTo>
                        <a:lnTo>
                          <a:pt x="222" y="187"/>
                        </a:lnTo>
                        <a:lnTo>
                          <a:pt x="186" y="218"/>
                        </a:lnTo>
                        <a:lnTo>
                          <a:pt x="152" y="252"/>
                        </a:lnTo>
                        <a:lnTo>
                          <a:pt x="121" y="288"/>
                        </a:lnTo>
                        <a:lnTo>
                          <a:pt x="89" y="326"/>
                        </a:lnTo>
                        <a:lnTo>
                          <a:pt x="63" y="366"/>
                        </a:lnTo>
                        <a:lnTo>
                          <a:pt x="40" y="407"/>
                        </a:lnTo>
                        <a:lnTo>
                          <a:pt x="18" y="452"/>
                        </a:lnTo>
                        <a:lnTo>
                          <a:pt x="0" y="497"/>
                        </a:lnTo>
                        <a:lnTo>
                          <a:pt x="0" y="497"/>
                        </a:lnTo>
                        <a:lnTo>
                          <a:pt x="40" y="486"/>
                        </a:lnTo>
                        <a:lnTo>
                          <a:pt x="78" y="479"/>
                        </a:lnTo>
                        <a:lnTo>
                          <a:pt x="134" y="468"/>
                        </a:lnTo>
                        <a:lnTo>
                          <a:pt x="134" y="468"/>
                        </a:lnTo>
                        <a:lnTo>
                          <a:pt x="146" y="468"/>
                        </a:lnTo>
                        <a:lnTo>
                          <a:pt x="157" y="468"/>
                        </a:lnTo>
                        <a:lnTo>
                          <a:pt x="170" y="470"/>
                        </a:lnTo>
                        <a:lnTo>
                          <a:pt x="179" y="472"/>
                        </a:lnTo>
                        <a:lnTo>
                          <a:pt x="191" y="477"/>
                        </a:lnTo>
                        <a:lnTo>
                          <a:pt x="200" y="483"/>
                        </a:lnTo>
                        <a:lnTo>
                          <a:pt x="206" y="490"/>
                        </a:lnTo>
                        <a:lnTo>
                          <a:pt x="211" y="499"/>
                        </a:lnTo>
                        <a:lnTo>
                          <a:pt x="211" y="499"/>
                        </a:lnTo>
                        <a:lnTo>
                          <a:pt x="213" y="508"/>
                        </a:lnTo>
                        <a:lnTo>
                          <a:pt x="213" y="517"/>
                        </a:lnTo>
                        <a:lnTo>
                          <a:pt x="211" y="528"/>
                        </a:lnTo>
                        <a:lnTo>
                          <a:pt x="204" y="539"/>
                        </a:lnTo>
                        <a:lnTo>
                          <a:pt x="204" y="539"/>
                        </a:lnTo>
                        <a:lnTo>
                          <a:pt x="195" y="557"/>
                        </a:lnTo>
                        <a:lnTo>
                          <a:pt x="188" y="582"/>
                        </a:lnTo>
                        <a:lnTo>
                          <a:pt x="186" y="596"/>
                        </a:lnTo>
                        <a:lnTo>
                          <a:pt x="186" y="611"/>
                        </a:lnTo>
                        <a:lnTo>
                          <a:pt x="186" y="625"/>
                        </a:lnTo>
                        <a:lnTo>
                          <a:pt x="191" y="638"/>
                        </a:lnTo>
                        <a:lnTo>
                          <a:pt x="191" y="638"/>
                        </a:lnTo>
                        <a:lnTo>
                          <a:pt x="197" y="650"/>
                        </a:lnTo>
                        <a:lnTo>
                          <a:pt x="206" y="661"/>
                        </a:lnTo>
                        <a:lnTo>
                          <a:pt x="217" y="672"/>
                        </a:lnTo>
                        <a:lnTo>
                          <a:pt x="233" y="679"/>
                        </a:lnTo>
                        <a:lnTo>
                          <a:pt x="253" y="685"/>
                        </a:lnTo>
                        <a:lnTo>
                          <a:pt x="278" y="688"/>
                        </a:lnTo>
                        <a:lnTo>
                          <a:pt x="307" y="688"/>
                        </a:lnTo>
                        <a:lnTo>
                          <a:pt x="343" y="685"/>
                        </a:lnTo>
                        <a:lnTo>
                          <a:pt x="343" y="685"/>
                        </a:lnTo>
                        <a:lnTo>
                          <a:pt x="368" y="681"/>
                        </a:lnTo>
                        <a:lnTo>
                          <a:pt x="388" y="676"/>
                        </a:lnTo>
                        <a:lnTo>
                          <a:pt x="406" y="670"/>
                        </a:lnTo>
                        <a:lnTo>
                          <a:pt x="424" y="665"/>
                        </a:lnTo>
                        <a:lnTo>
                          <a:pt x="438" y="656"/>
                        </a:lnTo>
                        <a:lnTo>
                          <a:pt x="449" y="650"/>
                        </a:lnTo>
                        <a:lnTo>
                          <a:pt x="458" y="641"/>
                        </a:lnTo>
                        <a:lnTo>
                          <a:pt x="465" y="632"/>
                        </a:lnTo>
                        <a:lnTo>
                          <a:pt x="471" y="625"/>
                        </a:lnTo>
                        <a:lnTo>
                          <a:pt x="474" y="614"/>
                        </a:lnTo>
                        <a:lnTo>
                          <a:pt x="476" y="605"/>
                        </a:lnTo>
                        <a:lnTo>
                          <a:pt x="478" y="596"/>
                        </a:lnTo>
                        <a:lnTo>
                          <a:pt x="476" y="578"/>
                        </a:lnTo>
                        <a:lnTo>
                          <a:pt x="471" y="560"/>
                        </a:lnTo>
                        <a:lnTo>
                          <a:pt x="471" y="560"/>
                        </a:lnTo>
                        <a:lnTo>
                          <a:pt x="462" y="544"/>
                        </a:lnTo>
                        <a:lnTo>
                          <a:pt x="456" y="530"/>
                        </a:lnTo>
                        <a:lnTo>
                          <a:pt x="447" y="519"/>
                        </a:lnTo>
                        <a:lnTo>
                          <a:pt x="438" y="510"/>
                        </a:lnTo>
                        <a:lnTo>
                          <a:pt x="438" y="510"/>
                        </a:lnTo>
                        <a:lnTo>
                          <a:pt x="426" y="499"/>
                        </a:lnTo>
                        <a:lnTo>
                          <a:pt x="422" y="488"/>
                        </a:lnTo>
                        <a:lnTo>
                          <a:pt x="422" y="488"/>
                        </a:lnTo>
                        <a:lnTo>
                          <a:pt x="420" y="474"/>
                        </a:lnTo>
                        <a:lnTo>
                          <a:pt x="422" y="463"/>
                        </a:lnTo>
                        <a:lnTo>
                          <a:pt x="429" y="452"/>
                        </a:lnTo>
                        <a:lnTo>
                          <a:pt x="438" y="443"/>
                        </a:lnTo>
                        <a:lnTo>
                          <a:pt x="447" y="434"/>
                        </a:lnTo>
                        <a:lnTo>
                          <a:pt x="460" y="427"/>
                        </a:lnTo>
                        <a:lnTo>
                          <a:pt x="471" y="423"/>
                        </a:lnTo>
                        <a:lnTo>
                          <a:pt x="485" y="420"/>
                        </a:lnTo>
                        <a:lnTo>
                          <a:pt x="485" y="420"/>
                        </a:lnTo>
                        <a:lnTo>
                          <a:pt x="541" y="414"/>
                        </a:lnTo>
                        <a:lnTo>
                          <a:pt x="577" y="414"/>
                        </a:lnTo>
                        <a:lnTo>
                          <a:pt x="615" y="414"/>
                        </a:lnTo>
                        <a:lnTo>
                          <a:pt x="660" y="416"/>
                        </a:lnTo>
                        <a:lnTo>
                          <a:pt x="707" y="420"/>
                        </a:lnTo>
                        <a:lnTo>
                          <a:pt x="756" y="429"/>
                        </a:lnTo>
                        <a:lnTo>
                          <a:pt x="810" y="441"/>
                        </a:lnTo>
                        <a:lnTo>
                          <a:pt x="810" y="441"/>
                        </a:lnTo>
                        <a:lnTo>
                          <a:pt x="862" y="452"/>
                        </a:lnTo>
                        <a:lnTo>
                          <a:pt x="911" y="461"/>
                        </a:lnTo>
                        <a:lnTo>
                          <a:pt x="959" y="465"/>
                        </a:lnTo>
                        <a:lnTo>
                          <a:pt x="1004" y="465"/>
                        </a:lnTo>
                        <a:lnTo>
                          <a:pt x="1044" y="465"/>
                        </a:lnTo>
                        <a:lnTo>
                          <a:pt x="1078" y="463"/>
                        </a:lnTo>
                        <a:lnTo>
                          <a:pt x="1134" y="459"/>
                        </a:lnTo>
                        <a:lnTo>
                          <a:pt x="1134" y="459"/>
                        </a:lnTo>
                        <a:lnTo>
                          <a:pt x="1147" y="454"/>
                        </a:lnTo>
                        <a:lnTo>
                          <a:pt x="1161" y="450"/>
                        </a:lnTo>
                        <a:lnTo>
                          <a:pt x="1172" y="443"/>
                        </a:lnTo>
                        <a:lnTo>
                          <a:pt x="1183" y="436"/>
                        </a:lnTo>
                        <a:lnTo>
                          <a:pt x="1192" y="427"/>
                        </a:lnTo>
                        <a:lnTo>
                          <a:pt x="1197" y="416"/>
                        </a:lnTo>
                        <a:lnTo>
                          <a:pt x="1201" y="405"/>
                        </a:lnTo>
                        <a:lnTo>
                          <a:pt x="1199" y="393"/>
                        </a:lnTo>
                        <a:lnTo>
                          <a:pt x="1199" y="393"/>
                        </a:lnTo>
                        <a:lnTo>
                          <a:pt x="1194" y="384"/>
                        </a:lnTo>
                        <a:lnTo>
                          <a:pt x="1194" y="384"/>
                        </a:lnTo>
                        <a:lnTo>
                          <a:pt x="1188" y="375"/>
                        </a:lnTo>
                        <a:lnTo>
                          <a:pt x="1188" y="375"/>
                        </a:lnTo>
                        <a:lnTo>
                          <a:pt x="1183" y="371"/>
                        </a:lnTo>
                        <a:lnTo>
                          <a:pt x="1183" y="371"/>
                        </a:lnTo>
                        <a:lnTo>
                          <a:pt x="1179" y="366"/>
                        </a:lnTo>
                        <a:lnTo>
                          <a:pt x="1179" y="366"/>
                        </a:lnTo>
                        <a:lnTo>
                          <a:pt x="1179" y="366"/>
                        </a:lnTo>
                        <a:lnTo>
                          <a:pt x="1179" y="366"/>
                        </a:lnTo>
                        <a:lnTo>
                          <a:pt x="1163" y="348"/>
                        </a:lnTo>
                        <a:lnTo>
                          <a:pt x="1156" y="335"/>
                        </a:lnTo>
                        <a:lnTo>
                          <a:pt x="1149" y="322"/>
                        </a:lnTo>
                        <a:lnTo>
                          <a:pt x="1149" y="322"/>
                        </a:lnTo>
                        <a:lnTo>
                          <a:pt x="1149" y="317"/>
                        </a:lnTo>
                        <a:lnTo>
                          <a:pt x="1149" y="317"/>
                        </a:lnTo>
                        <a:lnTo>
                          <a:pt x="1147" y="315"/>
                        </a:lnTo>
                        <a:lnTo>
                          <a:pt x="1147" y="315"/>
                        </a:lnTo>
                        <a:lnTo>
                          <a:pt x="1143" y="297"/>
                        </a:lnTo>
                        <a:lnTo>
                          <a:pt x="1143" y="279"/>
                        </a:lnTo>
                        <a:lnTo>
                          <a:pt x="1145" y="270"/>
                        </a:lnTo>
                        <a:lnTo>
                          <a:pt x="1147" y="261"/>
                        </a:lnTo>
                        <a:lnTo>
                          <a:pt x="1152" y="252"/>
                        </a:lnTo>
                        <a:lnTo>
                          <a:pt x="1156" y="243"/>
                        </a:lnTo>
                        <a:lnTo>
                          <a:pt x="1165" y="234"/>
                        </a:lnTo>
                        <a:lnTo>
                          <a:pt x="1174" y="227"/>
                        </a:lnTo>
                        <a:lnTo>
                          <a:pt x="1185" y="220"/>
                        </a:lnTo>
                        <a:lnTo>
                          <a:pt x="1199" y="211"/>
                        </a:lnTo>
                        <a:lnTo>
                          <a:pt x="1215" y="207"/>
                        </a:lnTo>
                        <a:lnTo>
                          <a:pt x="1233" y="200"/>
                        </a:lnTo>
                        <a:lnTo>
                          <a:pt x="1253" y="196"/>
                        </a:lnTo>
                        <a:lnTo>
                          <a:pt x="1278" y="193"/>
                        </a:lnTo>
                        <a:lnTo>
                          <a:pt x="1278" y="193"/>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42"/>
                  <p:cNvSpPr>
                    <a:spLocks/>
                  </p:cNvSpPr>
                  <p:nvPr/>
                </p:nvSpPr>
                <p:spPr bwMode="auto">
                  <a:xfrm>
                    <a:off x="6191251" y="2773363"/>
                    <a:ext cx="573088" cy="263525"/>
                  </a:xfrm>
                  <a:custGeom>
                    <a:avLst/>
                    <a:gdLst>
                      <a:gd name="T0" fmla="*/ 15 w 361"/>
                      <a:gd name="T1" fmla="*/ 81 h 166"/>
                      <a:gd name="T2" fmla="*/ 15 w 361"/>
                      <a:gd name="T3" fmla="*/ 81 h 166"/>
                      <a:gd name="T4" fmla="*/ 15 w 361"/>
                      <a:gd name="T5" fmla="*/ 83 h 166"/>
                      <a:gd name="T6" fmla="*/ 15 w 361"/>
                      <a:gd name="T7" fmla="*/ 83 h 166"/>
                      <a:gd name="T8" fmla="*/ 13 w 361"/>
                      <a:gd name="T9" fmla="*/ 83 h 166"/>
                      <a:gd name="T10" fmla="*/ 13 w 361"/>
                      <a:gd name="T11" fmla="*/ 83 h 166"/>
                      <a:gd name="T12" fmla="*/ 8 w 361"/>
                      <a:gd name="T13" fmla="*/ 95 h 166"/>
                      <a:gd name="T14" fmla="*/ 8 w 361"/>
                      <a:gd name="T15" fmla="*/ 95 h 166"/>
                      <a:gd name="T16" fmla="*/ 4 w 361"/>
                      <a:gd name="T17" fmla="*/ 103 h 166"/>
                      <a:gd name="T18" fmla="*/ 4 w 361"/>
                      <a:gd name="T19" fmla="*/ 103 h 166"/>
                      <a:gd name="T20" fmla="*/ 2 w 361"/>
                      <a:gd name="T21" fmla="*/ 110 h 166"/>
                      <a:gd name="T22" fmla="*/ 0 w 361"/>
                      <a:gd name="T23" fmla="*/ 119 h 166"/>
                      <a:gd name="T24" fmla="*/ 2 w 361"/>
                      <a:gd name="T25" fmla="*/ 126 h 166"/>
                      <a:gd name="T26" fmla="*/ 2 w 361"/>
                      <a:gd name="T27" fmla="*/ 133 h 166"/>
                      <a:gd name="T28" fmla="*/ 8 w 361"/>
                      <a:gd name="T29" fmla="*/ 144 h 166"/>
                      <a:gd name="T30" fmla="*/ 20 w 361"/>
                      <a:gd name="T31" fmla="*/ 153 h 166"/>
                      <a:gd name="T32" fmla="*/ 33 w 361"/>
                      <a:gd name="T33" fmla="*/ 160 h 166"/>
                      <a:gd name="T34" fmla="*/ 47 w 361"/>
                      <a:gd name="T35" fmla="*/ 164 h 166"/>
                      <a:gd name="T36" fmla="*/ 62 w 361"/>
                      <a:gd name="T37" fmla="*/ 166 h 166"/>
                      <a:gd name="T38" fmla="*/ 78 w 361"/>
                      <a:gd name="T39" fmla="*/ 164 h 166"/>
                      <a:gd name="T40" fmla="*/ 78 w 361"/>
                      <a:gd name="T41" fmla="*/ 164 h 166"/>
                      <a:gd name="T42" fmla="*/ 130 w 361"/>
                      <a:gd name="T43" fmla="*/ 157 h 166"/>
                      <a:gd name="T44" fmla="*/ 161 w 361"/>
                      <a:gd name="T45" fmla="*/ 151 h 166"/>
                      <a:gd name="T46" fmla="*/ 197 w 361"/>
                      <a:gd name="T47" fmla="*/ 142 h 166"/>
                      <a:gd name="T48" fmla="*/ 235 w 361"/>
                      <a:gd name="T49" fmla="*/ 130 h 166"/>
                      <a:gd name="T50" fmla="*/ 276 w 361"/>
                      <a:gd name="T51" fmla="*/ 115 h 166"/>
                      <a:gd name="T52" fmla="*/ 318 w 361"/>
                      <a:gd name="T53" fmla="*/ 97 h 166"/>
                      <a:gd name="T54" fmla="*/ 361 w 361"/>
                      <a:gd name="T55" fmla="*/ 74 h 166"/>
                      <a:gd name="T56" fmla="*/ 361 w 361"/>
                      <a:gd name="T57" fmla="*/ 74 h 166"/>
                      <a:gd name="T58" fmla="*/ 323 w 361"/>
                      <a:gd name="T59" fmla="*/ 72 h 166"/>
                      <a:gd name="T60" fmla="*/ 285 w 361"/>
                      <a:gd name="T61" fmla="*/ 65 h 166"/>
                      <a:gd name="T62" fmla="*/ 242 w 361"/>
                      <a:gd name="T63" fmla="*/ 59 h 166"/>
                      <a:gd name="T64" fmla="*/ 202 w 361"/>
                      <a:gd name="T65" fmla="*/ 50 h 166"/>
                      <a:gd name="T66" fmla="*/ 159 w 361"/>
                      <a:gd name="T67" fmla="*/ 41 h 166"/>
                      <a:gd name="T68" fmla="*/ 116 w 361"/>
                      <a:gd name="T69" fmla="*/ 27 h 166"/>
                      <a:gd name="T70" fmla="*/ 71 w 361"/>
                      <a:gd name="T71" fmla="*/ 14 h 166"/>
                      <a:gd name="T72" fmla="*/ 24 w 361"/>
                      <a:gd name="T73" fmla="*/ 0 h 166"/>
                      <a:gd name="T74" fmla="*/ 24 w 361"/>
                      <a:gd name="T75" fmla="*/ 0 h 166"/>
                      <a:gd name="T76" fmla="*/ 26 w 361"/>
                      <a:gd name="T77" fmla="*/ 9 h 166"/>
                      <a:gd name="T78" fmla="*/ 29 w 361"/>
                      <a:gd name="T79" fmla="*/ 20 h 166"/>
                      <a:gd name="T80" fmla="*/ 26 w 361"/>
                      <a:gd name="T81" fmla="*/ 43 h 166"/>
                      <a:gd name="T82" fmla="*/ 22 w 361"/>
                      <a:gd name="T83" fmla="*/ 63 h 166"/>
                      <a:gd name="T84" fmla="*/ 15 w 361"/>
                      <a:gd name="T85" fmla="*/ 81 h 166"/>
                      <a:gd name="T86" fmla="*/ 15 w 361"/>
                      <a:gd name="T87" fmla="*/ 8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1" h="166">
                        <a:moveTo>
                          <a:pt x="15" y="81"/>
                        </a:moveTo>
                        <a:lnTo>
                          <a:pt x="15" y="81"/>
                        </a:lnTo>
                        <a:lnTo>
                          <a:pt x="15" y="83"/>
                        </a:lnTo>
                        <a:lnTo>
                          <a:pt x="15" y="83"/>
                        </a:lnTo>
                        <a:lnTo>
                          <a:pt x="13" y="83"/>
                        </a:lnTo>
                        <a:lnTo>
                          <a:pt x="13" y="83"/>
                        </a:lnTo>
                        <a:lnTo>
                          <a:pt x="8" y="95"/>
                        </a:lnTo>
                        <a:lnTo>
                          <a:pt x="8" y="95"/>
                        </a:lnTo>
                        <a:lnTo>
                          <a:pt x="4" y="103"/>
                        </a:lnTo>
                        <a:lnTo>
                          <a:pt x="4" y="103"/>
                        </a:lnTo>
                        <a:lnTo>
                          <a:pt x="2" y="110"/>
                        </a:lnTo>
                        <a:lnTo>
                          <a:pt x="0" y="119"/>
                        </a:lnTo>
                        <a:lnTo>
                          <a:pt x="2" y="126"/>
                        </a:lnTo>
                        <a:lnTo>
                          <a:pt x="2" y="133"/>
                        </a:lnTo>
                        <a:lnTo>
                          <a:pt x="8" y="144"/>
                        </a:lnTo>
                        <a:lnTo>
                          <a:pt x="20" y="153"/>
                        </a:lnTo>
                        <a:lnTo>
                          <a:pt x="33" y="160"/>
                        </a:lnTo>
                        <a:lnTo>
                          <a:pt x="47" y="164"/>
                        </a:lnTo>
                        <a:lnTo>
                          <a:pt x="62" y="166"/>
                        </a:lnTo>
                        <a:lnTo>
                          <a:pt x="78" y="164"/>
                        </a:lnTo>
                        <a:lnTo>
                          <a:pt x="78" y="164"/>
                        </a:lnTo>
                        <a:lnTo>
                          <a:pt x="130" y="157"/>
                        </a:lnTo>
                        <a:lnTo>
                          <a:pt x="161" y="151"/>
                        </a:lnTo>
                        <a:lnTo>
                          <a:pt x="197" y="142"/>
                        </a:lnTo>
                        <a:lnTo>
                          <a:pt x="235" y="130"/>
                        </a:lnTo>
                        <a:lnTo>
                          <a:pt x="276" y="115"/>
                        </a:lnTo>
                        <a:lnTo>
                          <a:pt x="318" y="97"/>
                        </a:lnTo>
                        <a:lnTo>
                          <a:pt x="361" y="74"/>
                        </a:lnTo>
                        <a:lnTo>
                          <a:pt x="361" y="74"/>
                        </a:lnTo>
                        <a:lnTo>
                          <a:pt x="323" y="72"/>
                        </a:lnTo>
                        <a:lnTo>
                          <a:pt x="285" y="65"/>
                        </a:lnTo>
                        <a:lnTo>
                          <a:pt x="242" y="59"/>
                        </a:lnTo>
                        <a:lnTo>
                          <a:pt x="202" y="50"/>
                        </a:lnTo>
                        <a:lnTo>
                          <a:pt x="159" y="41"/>
                        </a:lnTo>
                        <a:lnTo>
                          <a:pt x="116" y="27"/>
                        </a:lnTo>
                        <a:lnTo>
                          <a:pt x="71" y="14"/>
                        </a:lnTo>
                        <a:lnTo>
                          <a:pt x="24" y="0"/>
                        </a:lnTo>
                        <a:lnTo>
                          <a:pt x="24" y="0"/>
                        </a:lnTo>
                        <a:lnTo>
                          <a:pt x="26" y="9"/>
                        </a:lnTo>
                        <a:lnTo>
                          <a:pt x="29" y="20"/>
                        </a:lnTo>
                        <a:lnTo>
                          <a:pt x="26" y="43"/>
                        </a:lnTo>
                        <a:lnTo>
                          <a:pt x="22" y="63"/>
                        </a:lnTo>
                        <a:lnTo>
                          <a:pt x="15" y="81"/>
                        </a:lnTo>
                        <a:lnTo>
                          <a:pt x="15" y="81"/>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4" name="Freeform 43"/>
                <p:cNvSpPr>
                  <a:spLocks/>
                </p:cNvSpPr>
                <p:nvPr/>
              </p:nvSpPr>
              <p:spPr bwMode="auto">
                <a:xfrm>
                  <a:off x="5413375" y="654567"/>
                  <a:ext cx="2986449" cy="2112446"/>
                </a:xfrm>
                <a:custGeom>
                  <a:avLst/>
                  <a:gdLst>
                    <a:gd name="T0" fmla="*/ 1794 w 1837"/>
                    <a:gd name="T1" fmla="*/ 274 h 1164"/>
                    <a:gd name="T2" fmla="*/ 1610 w 1837"/>
                    <a:gd name="T3" fmla="*/ 256 h 1164"/>
                    <a:gd name="T4" fmla="*/ 1480 w 1837"/>
                    <a:gd name="T5" fmla="*/ 252 h 1164"/>
                    <a:gd name="T6" fmla="*/ 1332 w 1837"/>
                    <a:gd name="T7" fmla="*/ 254 h 1164"/>
                    <a:gd name="T8" fmla="*/ 1174 w 1837"/>
                    <a:gd name="T9" fmla="*/ 265 h 1164"/>
                    <a:gd name="T10" fmla="*/ 1017 w 1837"/>
                    <a:gd name="T11" fmla="*/ 292 h 1164"/>
                    <a:gd name="T12" fmla="*/ 862 w 1837"/>
                    <a:gd name="T13" fmla="*/ 332 h 1164"/>
                    <a:gd name="T14" fmla="*/ 788 w 1837"/>
                    <a:gd name="T15" fmla="*/ 359 h 1164"/>
                    <a:gd name="T16" fmla="*/ 719 w 1837"/>
                    <a:gd name="T17" fmla="*/ 393 h 1164"/>
                    <a:gd name="T18" fmla="*/ 719 w 1837"/>
                    <a:gd name="T19" fmla="*/ 393 h 1164"/>
                    <a:gd name="T20" fmla="*/ 674 w 1837"/>
                    <a:gd name="T21" fmla="*/ 418 h 1164"/>
                    <a:gd name="T22" fmla="*/ 595 w 1837"/>
                    <a:gd name="T23" fmla="*/ 476 h 1164"/>
                    <a:gd name="T24" fmla="*/ 525 w 1837"/>
                    <a:gd name="T25" fmla="*/ 546 h 1164"/>
                    <a:gd name="T26" fmla="*/ 469 w 1837"/>
                    <a:gd name="T27" fmla="*/ 627 h 1164"/>
                    <a:gd name="T28" fmla="*/ 447 w 1837"/>
                    <a:gd name="T29" fmla="*/ 672 h 1164"/>
                    <a:gd name="T30" fmla="*/ 422 w 1837"/>
                    <a:gd name="T31" fmla="*/ 557 h 1164"/>
                    <a:gd name="T32" fmla="*/ 395 w 1837"/>
                    <a:gd name="T33" fmla="*/ 447 h 1164"/>
                    <a:gd name="T34" fmla="*/ 337 w 1837"/>
                    <a:gd name="T35" fmla="*/ 267 h 1164"/>
                    <a:gd name="T36" fmla="*/ 283 w 1837"/>
                    <a:gd name="T37" fmla="*/ 126 h 1164"/>
                    <a:gd name="T38" fmla="*/ 227 w 1837"/>
                    <a:gd name="T39" fmla="*/ 0 h 1164"/>
                    <a:gd name="T40" fmla="*/ 0 w 1837"/>
                    <a:gd name="T41" fmla="*/ 83 h 1164"/>
                    <a:gd name="T42" fmla="*/ 47 w 1837"/>
                    <a:gd name="T43" fmla="*/ 146 h 1164"/>
                    <a:gd name="T44" fmla="*/ 117 w 1837"/>
                    <a:gd name="T45" fmla="*/ 254 h 1164"/>
                    <a:gd name="T46" fmla="*/ 202 w 1837"/>
                    <a:gd name="T47" fmla="*/ 407 h 1164"/>
                    <a:gd name="T48" fmla="*/ 245 w 1837"/>
                    <a:gd name="T49" fmla="*/ 499 h 1164"/>
                    <a:gd name="T50" fmla="*/ 294 w 1837"/>
                    <a:gd name="T51" fmla="*/ 618 h 1164"/>
                    <a:gd name="T52" fmla="*/ 341 w 1837"/>
                    <a:gd name="T53" fmla="*/ 748 h 1164"/>
                    <a:gd name="T54" fmla="*/ 377 w 1837"/>
                    <a:gd name="T55" fmla="*/ 890 h 1164"/>
                    <a:gd name="T56" fmla="*/ 406 w 1837"/>
                    <a:gd name="T57" fmla="*/ 1042 h 1164"/>
                    <a:gd name="T58" fmla="*/ 465 w 1837"/>
                    <a:gd name="T59" fmla="*/ 1067 h 1164"/>
                    <a:gd name="T60" fmla="*/ 579 w 1837"/>
                    <a:gd name="T61" fmla="*/ 1105 h 1164"/>
                    <a:gd name="T62" fmla="*/ 689 w 1837"/>
                    <a:gd name="T63" fmla="*/ 1134 h 1164"/>
                    <a:gd name="T64" fmla="*/ 790 w 1837"/>
                    <a:gd name="T65" fmla="*/ 1152 h 1164"/>
                    <a:gd name="T66" fmla="*/ 840 w 1837"/>
                    <a:gd name="T67" fmla="*/ 1159 h 1164"/>
                    <a:gd name="T68" fmla="*/ 943 w 1837"/>
                    <a:gd name="T69" fmla="*/ 1164 h 1164"/>
                    <a:gd name="T70" fmla="*/ 1040 w 1837"/>
                    <a:gd name="T71" fmla="*/ 1157 h 1164"/>
                    <a:gd name="T72" fmla="*/ 1078 w 1837"/>
                    <a:gd name="T73" fmla="*/ 1152 h 1164"/>
                    <a:gd name="T74" fmla="*/ 1154 w 1837"/>
                    <a:gd name="T75" fmla="*/ 1134 h 1164"/>
                    <a:gd name="T76" fmla="*/ 1190 w 1837"/>
                    <a:gd name="T77" fmla="*/ 1125 h 1164"/>
                    <a:gd name="T78" fmla="*/ 1262 w 1837"/>
                    <a:gd name="T79" fmla="*/ 1099 h 1164"/>
                    <a:gd name="T80" fmla="*/ 1327 w 1837"/>
                    <a:gd name="T81" fmla="*/ 1067 h 1164"/>
                    <a:gd name="T82" fmla="*/ 1386 w 1837"/>
                    <a:gd name="T83" fmla="*/ 1029 h 1164"/>
                    <a:gd name="T84" fmla="*/ 1442 w 1837"/>
                    <a:gd name="T85" fmla="*/ 988 h 1164"/>
                    <a:gd name="T86" fmla="*/ 1473 w 1837"/>
                    <a:gd name="T87" fmla="*/ 961 h 1164"/>
                    <a:gd name="T88" fmla="*/ 1534 w 1837"/>
                    <a:gd name="T89" fmla="*/ 903 h 1164"/>
                    <a:gd name="T90" fmla="*/ 1585 w 1837"/>
                    <a:gd name="T91" fmla="*/ 840 h 1164"/>
                    <a:gd name="T92" fmla="*/ 1633 w 1837"/>
                    <a:gd name="T93" fmla="*/ 775 h 1164"/>
                    <a:gd name="T94" fmla="*/ 1653 w 1837"/>
                    <a:gd name="T95" fmla="*/ 744 h 1164"/>
                    <a:gd name="T96" fmla="*/ 1722 w 1837"/>
                    <a:gd name="T97" fmla="*/ 618 h 1164"/>
                    <a:gd name="T98" fmla="*/ 1774 w 1837"/>
                    <a:gd name="T99" fmla="*/ 499 h 1164"/>
                    <a:gd name="T100" fmla="*/ 1799 w 1837"/>
                    <a:gd name="T101" fmla="*/ 425 h 1164"/>
                    <a:gd name="T102" fmla="*/ 1817 w 1837"/>
                    <a:gd name="T103" fmla="*/ 364 h 1164"/>
                    <a:gd name="T104" fmla="*/ 1837 w 1837"/>
                    <a:gd name="T105" fmla="*/ 279 h 1164"/>
                    <a:gd name="T106" fmla="*/ 1794 w 1837"/>
                    <a:gd name="T107" fmla="*/ 274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37" h="1164">
                      <a:moveTo>
                        <a:pt x="1794" y="274"/>
                      </a:moveTo>
                      <a:lnTo>
                        <a:pt x="1794" y="274"/>
                      </a:lnTo>
                      <a:lnTo>
                        <a:pt x="1718" y="265"/>
                      </a:lnTo>
                      <a:lnTo>
                        <a:pt x="1610" y="256"/>
                      </a:lnTo>
                      <a:lnTo>
                        <a:pt x="1547" y="254"/>
                      </a:lnTo>
                      <a:lnTo>
                        <a:pt x="1480" y="252"/>
                      </a:lnTo>
                      <a:lnTo>
                        <a:pt x="1408" y="252"/>
                      </a:lnTo>
                      <a:lnTo>
                        <a:pt x="1332" y="254"/>
                      </a:lnTo>
                      <a:lnTo>
                        <a:pt x="1255" y="258"/>
                      </a:lnTo>
                      <a:lnTo>
                        <a:pt x="1174" y="265"/>
                      </a:lnTo>
                      <a:lnTo>
                        <a:pt x="1096" y="276"/>
                      </a:lnTo>
                      <a:lnTo>
                        <a:pt x="1017" y="292"/>
                      </a:lnTo>
                      <a:lnTo>
                        <a:pt x="939" y="310"/>
                      </a:lnTo>
                      <a:lnTo>
                        <a:pt x="862" y="332"/>
                      </a:lnTo>
                      <a:lnTo>
                        <a:pt x="824" y="346"/>
                      </a:lnTo>
                      <a:lnTo>
                        <a:pt x="788" y="359"/>
                      </a:lnTo>
                      <a:lnTo>
                        <a:pt x="752" y="375"/>
                      </a:lnTo>
                      <a:lnTo>
                        <a:pt x="719" y="393"/>
                      </a:lnTo>
                      <a:lnTo>
                        <a:pt x="719" y="393"/>
                      </a:lnTo>
                      <a:lnTo>
                        <a:pt x="719" y="393"/>
                      </a:lnTo>
                      <a:lnTo>
                        <a:pt x="719" y="393"/>
                      </a:lnTo>
                      <a:lnTo>
                        <a:pt x="674" y="418"/>
                      </a:lnTo>
                      <a:lnTo>
                        <a:pt x="633" y="445"/>
                      </a:lnTo>
                      <a:lnTo>
                        <a:pt x="595" y="476"/>
                      </a:lnTo>
                      <a:lnTo>
                        <a:pt x="557" y="510"/>
                      </a:lnTo>
                      <a:lnTo>
                        <a:pt x="525" y="546"/>
                      </a:lnTo>
                      <a:lnTo>
                        <a:pt x="494" y="584"/>
                      </a:lnTo>
                      <a:lnTo>
                        <a:pt x="469" y="627"/>
                      </a:lnTo>
                      <a:lnTo>
                        <a:pt x="447" y="672"/>
                      </a:lnTo>
                      <a:lnTo>
                        <a:pt x="447" y="672"/>
                      </a:lnTo>
                      <a:lnTo>
                        <a:pt x="436" y="613"/>
                      </a:lnTo>
                      <a:lnTo>
                        <a:pt x="422" y="557"/>
                      </a:lnTo>
                      <a:lnTo>
                        <a:pt x="395" y="447"/>
                      </a:lnTo>
                      <a:lnTo>
                        <a:pt x="395" y="447"/>
                      </a:lnTo>
                      <a:lnTo>
                        <a:pt x="366" y="353"/>
                      </a:lnTo>
                      <a:lnTo>
                        <a:pt x="337" y="267"/>
                      </a:lnTo>
                      <a:lnTo>
                        <a:pt x="310" y="191"/>
                      </a:lnTo>
                      <a:lnTo>
                        <a:pt x="283" y="126"/>
                      </a:lnTo>
                      <a:lnTo>
                        <a:pt x="242" y="34"/>
                      </a:lnTo>
                      <a:lnTo>
                        <a:pt x="227" y="0"/>
                      </a:lnTo>
                      <a:lnTo>
                        <a:pt x="0" y="83"/>
                      </a:lnTo>
                      <a:lnTo>
                        <a:pt x="0" y="83"/>
                      </a:lnTo>
                      <a:lnTo>
                        <a:pt x="22" y="112"/>
                      </a:lnTo>
                      <a:lnTo>
                        <a:pt x="47" y="146"/>
                      </a:lnTo>
                      <a:lnTo>
                        <a:pt x="79" y="193"/>
                      </a:lnTo>
                      <a:lnTo>
                        <a:pt x="117" y="254"/>
                      </a:lnTo>
                      <a:lnTo>
                        <a:pt x="157" y="323"/>
                      </a:lnTo>
                      <a:lnTo>
                        <a:pt x="202" y="407"/>
                      </a:lnTo>
                      <a:lnTo>
                        <a:pt x="245" y="499"/>
                      </a:lnTo>
                      <a:lnTo>
                        <a:pt x="245" y="499"/>
                      </a:lnTo>
                      <a:lnTo>
                        <a:pt x="269" y="555"/>
                      </a:lnTo>
                      <a:lnTo>
                        <a:pt x="294" y="618"/>
                      </a:lnTo>
                      <a:lnTo>
                        <a:pt x="319" y="681"/>
                      </a:lnTo>
                      <a:lnTo>
                        <a:pt x="341" y="748"/>
                      </a:lnTo>
                      <a:lnTo>
                        <a:pt x="359" y="818"/>
                      </a:lnTo>
                      <a:lnTo>
                        <a:pt x="377" y="890"/>
                      </a:lnTo>
                      <a:lnTo>
                        <a:pt x="393" y="966"/>
                      </a:lnTo>
                      <a:lnTo>
                        <a:pt x="406" y="1042"/>
                      </a:lnTo>
                      <a:lnTo>
                        <a:pt x="406" y="1042"/>
                      </a:lnTo>
                      <a:lnTo>
                        <a:pt x="465" y="1067"/>
                      </a:lnTo>
                      <a:lnTo>
                        <a:pt x="523" y="1087"/>
                      </a:lnTo>
                      <a:lnTo>
                        <a:pt x="579" y="1105"/>
                      </a:lnTo>
                      <a:lnTo>
                        <a:pt x="635" y="1121"/>
                      </a:lnTo>
                      <a:lnTo>
                        <a:pt x="689" y="1134"/>
                      </a:lnTo>
                      <a:lnTo>
                        <a:pt x="741" y="1146"/>
                      </a:lnTo>
                      <a:lnTo>
                        <a:pt x="790" y="1152"/>
                      </a:lnTo>
                      <a:lnTo>
                        <a:pt x="840" y="1159"/>
                      </a:lnTo>
                      <a:lnTo>
                        <a:pt x="840" y="1159"/>
                      </a:lnTo>
                      <a:lnTo>
                        <a:pt x="892" y="1161"/>
                      </a:lnTo>
                      <a:lnTo>
                        <a:pt x="943" y="1164"/>
                      </a:lnTo>
                      <a:lnTo>
                        <a:pt x="990" y="1161"/>
                      </a:lnTo>
                      <a:lnTo>
                        <a:pt x="1040" y="1157"/>
                      </a:lnTo>
                      <a:lnTo>
                        <a:pt x="1040" y="1157"/>
                      </a:lnTo>
                      <a:lnTo>
                        <a:pt x="1078" y="1152"/>
                      </a:lnTo>
                      <a:lnTo>
                        <a:pt x="1118" y="1143"/>
                      </a:lnTo>
                      <a:lnTo>
                        <a:pt x="1154" y="1134"/>
                      </a:lnTo>
                      <a:lnTo>
                        <a:pt x="1190" y="1125"/>
                      </a:lnTo>
                      <a:lnTo>
                        <a:pt x="1190" y="1125"/>
                      </a:lnTo>
                      <a:lnTo>
                        <a:pt x="1226" y="1112"/>
                      </a:lnTo>
                      <a:lnTo>
                        <a:pt x="1262" y="1099"/>
                      </a:lnTo>
                      <a:lnTo>
                        <a:pt x="1294" y="1083"/>
                      </a:lnTo>
                      <a:lnTo>
                        <a:pt x="1327" y="1067"/>
                      </a:lnTo>
                      <a:lnTo>
                        <a:pt x="1356" y="1049"/>
                      </a:lnTo>
                      <a:lnTo>
                        <a:pt x="1386" y="1029"/>
                      </a:lnTo>
                      <a:lnTo>
                        <a:pt x="1415" y="1009"/>
                      </a:lnTo>
                      <a:lnTo>
                        <a:pt x="1442" y="988"/>
                      </a:lnTo>
                      <a:lnTo>
                        <a:pt x="1442" y="988"/>
                      </a:lnTo>
                      <a:lnTo>
                        <a:pt x="1473" y="961"/>
                      </a:lnTo>
                      <a:lnTo>
                        <a:pt x="1505" y="932"/>
                      </a:lnTo>
                      <a:lnTo>
                        <a:pt x="1534" y="903"/>
                      </a:lnTo>
                      <a:lnTo>
                        <a:pt x="1561" y="872"/>
                      </a:lnTo>
                      <a:lnTo>
                        <a:pt x="1585" y="840"/>
                      </a:lnTo>
                      <a:lnTo>
                        <a:pt x="1610" y="809"/>
                      </a:lnTo>
                      <a:lnTo>
                        <a:pt x="1633" y="775"/>
                      </a:lnTo>
                      <a:lnTo>
                        <a:pt x="1653" y="744"/>
                      </a:lnTo>
                      <a:lnTo>
                        <a:pt x="1653" y="744"/>
                      </a:lnTo>
                      <a:lnTo>
                        <a:pt x="1691" y="681"/>
                      </a:lnTo>
                      <a:lnTo>
                        <a:pt x="1722" y="618"/>
                      </a:lnTo>
                      <a:lnTo>
                        <a:pt x="1749" y="557"/>
                      </a:lnTo>
                      <a:lnTo>
                        <a:pt x="1774" y="499"/>
                      </a:lnTo>
                      <a:lnTo>
                        <a:pt x="1774" y="499"/>
                      </a:lnTo>
                      <a:lnTo>
                        <a:pt x="1799" y="425"/>
                      </a:lnTo>
                      <a:lnTo>
                        <a:pt x="1817" y="364"/>
                      </a:lnTo>
                      <a:lnTo>
                        <a:pt x="1817" y="364"/>
                      </a:lnTo>
                      <a:lnTo>
                        <a:pt x="1833" y="301"/>
                      </a:lnTo>
                      <a:lnTo>
                        <a:pt x="1837" y="279"/>
                      </a:lnTo>
                      <a:lnTo>
                        <a:pt x="1837" y="279"/>
                      </a:lnTo>
                      <a:lnTo>
                        <a:pt x="1794" y="274"/>
                      </a:lnTo>
                      <a:lnTo>
                        <a:pt x="1794" y="274"/>
                      </a:lnTo>
                      <a:close/>
                    </a:path>
                  </a:pathLst>
                </a:custGeom>
                <a:solidFill>
                  <a:srgbClr val="006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45"/>
                <p:cNvSpPr>
                  <a:spLocks/>
                </p:cNvSpPr>
                <p:nvPr/>
              </p:nvSpPr>
              <p:spPr bwMode="auto">
                <a:xfrm>
                  <a:off x="6967538" y="4029076"/>
                  <a:ext cx="1155700" cy="1982788"/>
                </a:xfrm>
                <a:custGeom>
                  <a:avLst/>
                  <a:gdLst>
                    <a:gd name="T0" fmla="*/ 690 w 728"/>
                    <a:gd name="T1" fmla="*/ 220 h 1249"/>
                    <a:gd name="T2" fmla="*/ 645 w 728"/>
                    <a:gd name="T3" fmla="*/ 209 h 1249"/>
                    <a:gd name="T4" fmla="*/ 627 w 728"/>
                    <a:gd name="T5" fmla="*/ 182 h 1249"/>
                    <a:gd name="T6" fmla="*/ 629 w 728"/>
                    <a:gd name="T7" fmla="*/ 159 h 1249"/>
                    <a:gd name="T8" fmla="*/ 633 w 728"/>
                    <a:gd name="T9" fmla="*/ 148 h 1249"/>
                    <a:gd name="T10" fmla="*/ 651 w 728"/>
                    <a:gd name="T11" fmla="*/ 103 h 1249"/>
                    <a:gd name="T12" fmla="*/ 651 w 728"/>
                    <a:gd name="T13" fmla="*/ 58 h 1249"/>
                    <a:gd name="T14" fmla="*/ 633 w 728"/>
                    <a:gd name="T15" fmla="*/ 27 h 1249"/>
                    <a:gd name="T16" fmla="*/ 595 w 728"/>
                    <a:gd name="T17" fmla="*/ 4 h 1249"/>
                    <a:gd name="T18" fmla="*/ 526 w 728"/>
                    <a:gd name="T19" fmla="*/ 0 h 1249"/>
                    <a:gd name="T20" fmla="*/ 460 w 728"/>
                    <a:gd name="T21" fmla="*/ 9 h 1249"/>
                    <a:gd name="T22" fmla="*/ 391 w 728"/>
                    <a:gd name="T23" fmla="*/ 38 h 1249"/>
                    <a:gd name="T24" fmla="*/ 364 w 728"/>
                    <a:gd name="T25" fmla="*/ 76 h 1249"/>
                    <a:gd name="T26" fmla="*/ 364 w 728"/>
                    <a:gd name="T27" fmla="*/ 119 h 1249"/>
                    <a:gd name="T28" fmla="*/ 389 w 728"/>
                    <a:gd name="T29" fmla="*/ 166 h 1249"/>
                    <a:gd name="T30" fmla="*/ 411 w 728"/>
                    <a:gd name="T31" fmla="*/ 193 h 1249"/>
                    <a:gd name="T32" fmla="*/ 418 w 728"/>
                    <a:gd name="T33" fmla="*/ 227 h 1249"/>
                    <a:gd name="T34" fmla="*/ 409 w 728"/>
                    <a:gd name="T35" fmla="*/ 240 h 1249"/>
                    <a:gd name="T36" fmla="*/ 373 w 728"/>
                    <a:gd name="T37" fmla="*/ 263 h 1249"/>
                    <a:gd name="T38" fmla="*/ 299 w 728"/>
                    <a:gd name="T39" fmla="*/ 274 h 1249"/>
                    <a:gd name="T40" fmla="*/ 180 w 728"/>
                    <a:gd name="T41" fmla="*/ 274 h 1249"/>
                    <a:gd name="T42" fmla="*/ 29 w 728"/>
                    <a:gd name="T43" fmla="*/ 252 h 1249"/>
                    <a:gd name="T44" fmla="*/ 29 w 728"/>
                    <a:gd name="T45" fmla="*/ 249 h 1249"/>
                    <a:gd name="T46" fmla="*/ 18 w 728"/>
                    <a:gd name="T47" fmla="*/ 303 h 1249"/>
                    <a:gd name="T48" fmla="*/ 0 w 728"/>
                    <a:gd name="T49" fmla="*/ 442 h 1249"/>
                    <a:gd name="T50" fmla="*/ 7 w 728"/>
                    <a:gd name="T51" fmla="*/ 573 h 1249"/>
                    <a:gd name="T52" fmla="*/ 18 w 728"/>
                    <a:gd name="T53" fmla="*/ 606 h 1249"/>
                    <a:gd name="T54" fmla="*/ 52 w 728"/>
                    <a:gd name="T55" fmla="*/ 640 h 1249"/>
                    <a:gd name="T56" fmla="*/ 74 w 728"/>
                    <a:gd name="T57" fmla="*/ 640 h 1249"/>
                    <a:gd name="T58" fmla="*/ 99 w 728"/>
                    <a:gd name="T59" fmla="*/ 624 h 1249"/>
                    <a:gd name="T60" fmla="*/ 135 w 728"/>
                    <a:gd name="T61" fmla="*/ 597 h 1249"/>
                    <a:gd name="T62" fmla="*/ 171 w 728"/>
                    <a:gd name="T63" fmla="*/ 584 h 1249"/>
                    <a:gd name="T64" fmla="*/ 211 w 728"/>
                    <a:gd name="T65" fmla="*/ 588 h 1249"/>
                    <a:gd name="T66" fmla="*/ 247 w 728"/>
                    <a:gd name="T67" fmla="*/ 622 h 1249"/>
                    <a:gd name="T68" fmla="*/ 272 w 728"/>
                    <a:gd name="T69" fmla="*/ 696 h 1249"/>
                    <a:gd name="T70" fmla="*/ 276 w 728"/>
                    <a:gd name="T71" fmla="*/ 717 h 1249"/>
                    <a:gd name="T72" fmla="*/ 276 w 728"/>
                    <a:gd name="T73" fmla="*/ 809 h 1249"/>
                    <a:gd name="T74" fmla="*/ 263 w 728"/>
                    <a:gd name="T75" fmla="*/ 842 h 1249"/>
                    <a:gd name="T76" fmla="*/ 247 w 728"/>
                    <a:gd name="T77" fmla="*/ 858 h 1249"/>
                    <a:gd name="T78" fmla="*/ 213 w 728"/>
                    <a:gd name="T79" fmla="*/ 872 h 1249"/>
                    <a:gd name="T80" fmla="*/ 157 w 728"/>
                    <a:gd name="T81" fmla="*/ 865 h 1249"/>
                    <a:gd name="T82" fmla="*/ 130 w 728"/>
                    <a:gd name="T83" fmla="*/ 854 h 1249"/>
                    <a:gd name="T84" fmla="*/ 103 w 728"/>
                    <a:gd name="T85" fmla="*/ 845 h 1249"/>
                    <a:gd name="T86" fmla="*/ 83 w 728"/>
                    <a:gd name="T87" fmla="*/ 851 h 1249"/>
                    <a:gd name="T88" fmla="*/ 56 w 728"/>
                    <a:gd name="T89" fmla="*/ 889 h 1249"/>
                    <a:gd name="T90" fmla="*/ 54 w 728"/>
                    <a:gd name="T91" fmla="*/ 923 h 1249"/>
                    <a:gd name="T92" fmla="*/ 83 w 728"/>
                    <a:gd name="T93" fmla="*/ 1051 h 1249"/>
                    <a:gd name="T94" fmla="*/ 137 w 728"/>
                    <a:gd name="T95" fmla="*/ 1184 h 1249"/>
                    <a:gd name="T96" fmla="*/ 164 w 728"/>
                    <a:gd name="T97" fmla="*/ 1231 h 1249"/>
                    <a:gd name="T98" fmla="*/ 173 w 728"/>
                    <a:gd name="T99" fmla="*/ 1249 h 1249"/>
                    <a:gd name="T100" fmla="*/ 263 w 728"/>
                    <a:gd name="T101" fmla="*/ 1182 h 1249"/>
                    <a:gd name="T102" fmla="*/ 377 w 728"/>
                    <a:gd name="T103" fmla="*/ 1062 h 1249"/>
                    <a:gd name="T104" fmla="*/ 481 w 728"/>
                    <a:gd name="T105" fmla="*/ 916 h 1249"/>
                    <a:gd name="T106" fmla="*/ 575 w 728"/>
                    <a:gd name="T107" fmla="*/ 739 h 1249"/>
                    <a:gd name="T108" fmla="*/ 651 w 728"/>
                    <a:gd name="T109" fmla="*/ 532 h 1249"/>
                    <a:gd name="T110" fmla="*/ 712 w 728"/>
                    <a:gd name="T111" fmla="*/ 301 h 1249"/>
                    <a:gd name="T112" fmla="*/ 705 w 728"/>
                    <a:gd name="T113" fmla="*/ 220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8" h="1249">
                      <a:moveTo>
                        <a:pt x="705" y="220"/>
                      </a:moveTo>
                      <a:lnTo>
                        <a:pt x="705" y="220"/>
                      </a:lnTo>
                      <a:lnTo>
                        <a:pt x="690" y="220"/>
                      </a:lnTo>
                      <a:lnTo>
                        <a:pt x="674" y="220"/>
                      </a:lnTo>
                      <a:lnTo>
                        <a:pt x="658" y="216"/>
                      </a:lnTo>
                      <a:lnTo>
                        <a:pt x="645" y="209"/>
                      </a:lnTo>
                      <a:lnTo>
                        <a:pt x="636" y="200"/>
                      </a:lnTo>
                      <a:lnTo>
                        <a:pt x="627" y="189"/>
                      </a:lnTo>
                      <a:lnTo>
                        <a:pt x="627" y="182"/>
                      </a:lnTo>
                      <a:lnTo>
                        <a:pt x="624" y="175"/>
                      </a:lnTo>
                      <a:lnTo>
                        <a:pt x="627" y="166"/>
                      </a:lnTo>
                      <a:lnTo>
                        <a:pt x="629" y="159"/>
                      </a:lnTo>
                      <a:lnTo>
                        <a:pt x="629" y="159"/>
                      </a:lnTo>
                      <a:lnTo>
                        <a:pt x="633" y="148"/>
                      </a:lnTo>
                      <a:lnTo>
                        <a:pt x="633" y="148"/>
                      </a:lnTo>
                      <a:lnTo>
                        <a:pt x="645" y="126"/>
                      </a:lnTo>
                      <a:lnTo>
                        <a:pt x="645" y="126"/>
                      </a:lnTo>
                      <a:lnTo>
                        <a:pt x="651" y="103"/>
                      </a:lnTo>
                      <a:lnTo>
                        <a:pt x="654" y="81"/>
                      </a:lnTo>
                      <a:lnTo>
                        <a:pt x="654" y="70"/>
                      </a:lnTo>
                      <a:lnTo>
                        <a:pt x="651" y="58"/>
                      </a:lnTo>
                      <a:lnTo>
                        <a:pt x="647" y="47"/>
                      </a:lnTo>
                      <a:lnTo>
                        <a:pt x="642" y="36"/>
                      </a:lnTo>
                      <a:lnTo>
                        <a:pt x="633" y="27"/>
                      </a:lnTo>
                      <a:lnTo>
                        <a:pt x="622" y="18"/>
                      </a:lnTo>
                      <a:lnTo>
                        <a:pt x="611" y="11"/>
                      </a:lnTo>
                      <a:lnTo>
                        <a:pt x="595" y="4"/>
                      </a:lnTo>
                      <a:lnTo>
                        <a:pt x="575" y="0"/>
                      </a:lnTo>
                      <a:lnTo>
                        <a:pt x="553" y="0"/>
                      </a:lnTo>
                      <a:lnTo>
                        <a:pt x="526" y="0"/>
                      </a:lnTo>
                      <a:lnTo>
                        <a:pt x="496" y="2"/>
                      </a:lnTo>
                      <a:lnTo>
                        <a:pt x="496" y="2"/>
                      </a:lnTo>
                      <a:lnTo>
                        <a:pt x="460" y="9"/>
                      </a:lnTo>
                      <a:lnTo>
                        <a:pt x="434" y="18"/>
                      </a:lnTo>
                      <a:lnTo>
                        <a:pt x="409" y="27"/>
                      </a:lnTo>
                      <a:lnTo>
                        <a:pt x="391" y="38"/>
                      </a:lnTo>
                      <a:lnTo>
                        <a:pt x="377" y="49"/>
                      </a:lnTo>
                      <a:lnTo>
                        <a:pt x="368" y="63"/>
                      </a:lnTo>
                      <a:lnTo>
                        <a:pt x="364" y="76"/>
                      </a:lnTo>
                      <a:lnTo>
                        <a:pt x="362" y="90"/>
                      </a:lnTo>
                      <a:lnTo>
                        <a:pt x="362" y="105"/>
                      </a:lnTo>
                      <a:lnTo>
                        <a:pt x="364" y="119"/>
                      </a:lnTo>
                      <a:lnTo>
                        <a:pt x="368" y="132"/>
                      </a:lnTo>
                      <a:lnTo>
                        <a:pt x="375" y="144"/>
                      </a:lnTo>
                      <a:lnTo>
                        <a:pt x="389" y="166"/>
                      </a:lnTo>
                      <a:lnTo>
                        <a:pt x="402" y="182"/>
                      </a:lnTo>
                      <a:lnTo>
                        <a:pt x="402" y="182"/>
                      </a:lnTo>
                      <a:lnTo>
                        <a:pt x="411" y="193"/>
                      </a:lnTo>
                      <a:lnTo>
                        <a:pt x="418" y="204"/>
                      </a:lnTo>
                      <a:lnTo>
                        <a:pt x="420" y="216"/>
                      </a:lnTo>
                      <a:lnTo>
                        <a:pt x="418" y="227"/>
                      </a:lnTo>
                      <a:lnTo>
                        <a:pt x="418" y="227"/>
                      </a:lnTo>
                      <a:lnTo>
                        <a:pt x="413" y="234"/>
                      </a:lnTo>
                      <a:lnTo>
                        <a:pt x="409" y="240"/>
                      </a:lnTo>
                      <a:lnTo>
                        <a:pt x="402" y="247"/>
                      </a:lnTo>
                      <a:lnTo>
                        <a:pt x="393" y="254"/>
                      </a:lnTo>
                      <a:lnTo>
                        <a:pt x="373" y="263"/>
                      </a:lnTo>
                      <a:lnTo>
                        <a:pt x="355" y="267"/>
                      </a:lnTo>
                      <a:lnTo>
                        <a:pt x="355" y="267"/>
                      </a:lnTo>
                      <a:lnTo>
                        <a:pt x="299" y="274"/>
                      </a:lnTo>
                      <a:lnTo>
                        <a:pt x="263" y="276"/>
                      </a:lnTo>
                      <a:lnTo>
                        <a:pt x="222" y="276"/>
                      </a:lnTo>
                      <a:lnTo>
                        <a:pt x="180" y="274"/>
                      </a:lnTo>
                      <a:lnTo>
                        <a:pt x="133" y="269"/>
                      </a:lnTo>
                      <a:lnTo>
                        <a:pt x="83" y="263"/>
                      </a:lnTo>
                      <a:lnTo>
                        <a:pt x="29" y="252"/>
                      </a:lnTo>
                      <a:lnTo>
                        <a:pt x="29" y="252"/>
                      </a:lnTo>
                      <a:lnTo>
                        <a:pt x="29" y="249"/>
                      </a:lnTo>
                      <a:lnTo>
                        <a:pt x="29" y="249"/>
                      </a:lnTo>
                      <a:lnTo>
                        <a:pt x="29" y="252"/>
                      </a:lnTo>
                      <a:lnTo>
                        <a:pt x="29" y="252"/>
                      </a:lnTo>
                      <a:lnTo>
                        <a:pt x="18" y="303"/>
                      </a:lnTo>
                      <a:lnTo>
                        <a:pt x="9" y="353"/>
                      </a:lnTo>
                      <a:lnTo>
                        <a:pt x="5" y="400"/>
                      </a:lnTo>
                      <a:lnTo>
                        <a:pt x="0" y="442"/>
                      </a:lnTo>
                      <a:lnTo>
                        <a:pt x="0" y="483"/>
                      </a:lnTo>
                      <a:lnTo>
                        <a:pt x="2" y="519"/>
                      </a:lnTo>
                      <a:lnTo>
                        <a:pt x="7" y="573"/>
                      </a:lnTo>
                      <a:lnTo>
                        <a:pt x="7" y="573"/>
                      </a:lnTo>
                      <a:lnTo>
                        <a:pt x="11" y="588"/>
                      </a:lnTo>
                      <a:lnTo>
                        <a:pt x="18" y="606"/>
                      </a:lnTo>
                      <a:lnTo>
                        <a:pt x="27" y="620"/>
                      </a:lnTo>
                      <a:lnTo>
                        <a:pt x="38" y="631"/>
                      </a:lnTo>
                      <a:lnTo>
                        <a:pt x="52" y="640"/>
                      </a:lnTo>
                      <a:lnTo>
                        <a:pt x="61" y="640"/>
                      </a:lnTo>
                      <a:lnTo>
                        <a:pt x="67" y="642"/>
                      </a:lnTo>
                      <a:lnTo>
                        <a:pt x="74" y="640"/>
                      </a:lnTo>
                      <a:lnTo>
                        <a:pt x="83" y="638"/>
                      </a:lnTo>
                      <a:lnTo>
                        <a:pt x="90" y="631"/>
                      </a:lnTo>
                      <a:lnTo>
                        <a:pt x="99" y="624"/>
                      </a:lnTo>
                      <a:lnTo>
                        <a:pt x="99" y="624"/>
                      </a:lnTo>
                      <a:lnTo>
                        <a:pt x="112" y="611"/>
                      </a:lnTo>
                      <a:lnTo>
                        <a:pt x="135" y="597"/>
                      </a:lnTo>
                      <a:lnTo>
                        <a:pt x="146" y="593"/>
                      </a:lnTo>
                      <a:lnTo>
                        <a:pt x="157" y="588"/>
                      </a:lnTo>
                      <a:lnTo>
                        <a:pt x="171" y="584"/>
                      </a:lnTo>
                      <a:lnTo>
                        <a:pt x="184" y="584"/>
                      </a:lnTo>
                      <a:lnTo>
                        <a:pt x="198" y="584"/>
                      </a:lnTo>
                      <a:lnTo>
                        <a:pt x="211" y="588"/>
                      </a:lnTo>
                      <a:lnTo>
                        <a:pt x="225" y="595"/>
                      </a:lnTo>
                      <a:lnTo>
                        <a:pt x="236" y="606"/>
                      </a:lnTo>
                      <a:lnTo>
                        <a:pt x="247" y="622"/>
                      </a:lnTo>
                      <a:lnTo>
                        <a:pt x="256" y="642"/>
                      </a:lnTo>
                      <a:lnTo>
                        <a:pt x="265" y="667"/>
                      </a:lnTo>
                      <a:lnTo>
                        <a:pt x="272" y="696"/>
                      </a:lnTo>
                      <a:lnTo>
                        <a:pt x="272" y="696"/>
                      </a:lnTo>
                      <a:lnTo>
                        <a:pt x="276" y="717"/>
                      </a:lnTo>
                      <a:lnTo>
                        <a:pt x="276" y="717"/>
                      </a:lnTo>
                      <a:lnTo>
                        <a:pt x="279" y="759"/>
                      </a:lnTo>
                      <a:lnTo>
                        <a:pt x="279" y="793"/>
                      </a:lnTo>
                      <a:lnTo>
                        <a:pt x="276" y="809"/>
                      </a:lnTo>
                      <a:lnTo>
                        <a:pt x="272" y="820"/>
                      </a:lnTo>
                      <a:lnTo>
                        <a:pt x="267" y="831"/>
                      </a:lnTo>
                      <a:lnTo>
                        <a:pt x="263" y="842"/>
                      </a:lnTo>
                      <a:lnTo>
                        <a:pt x="263" y="842"/>
                      </a:lnTo>
                      <a:lnTo>
                        <a:pt x="256" y="851"/>
                      </a:lnTo>
                      <a:lnTo>
                        <a:pt x="247" y="858"/>
                      </a:lnTo>
                      <a:lnTo>
                        <a:pt x="240" y="863"/>
                      </a:lnTo>
                      <a:lnTo>
                        <a:pt x="231" y="867"/>
                      </a:lnTo>
                      <a:lnTo>
                        <a:pt x="213" y="872"/>
                      </a:lnTo>
                      <a:lnTo>
                        <a:pt x="193" y="874"/>
                      </a:lnTo>
                      <a:lnTo>
                        <a:pt x="175" y="869"/>
                      </a:lnTo>
                      <a:lnTo>
                        <a:pt x="157" y="865"/>
                      </a:lnTo>
                      <a:lnTo>
                        <a:pt x="144" y="860"/>
                      </a:lnTo>
                      <a:lnTo>
                        <a:pt x="130" y="854"/>
                      </a:lnTo>
                      <a:lnTo>
                        <a:pt x="130" y="854"/>
                      </a:lnTo>
                      <a:lnTo>
                        <a:pt x="121" y="849"/>
                      </a:lnTo>
                      <a:lnTo>
                        <a:pt x="112" y="845"/>
                      </a:lnTo>
                      <a:lnTo>
                        <a:pt x="103" y="845"/>
                      </a:lnTo>
                      <a:lnTo>
                        <a:pt x="97" y="845"/>
                      </a:lnTo>
                      <a:lnTo>
                        <a:pt x="90" y="847"/>
                      </a:lnTo>
                      <a:lnTo>
                        <a:pt x="83" y="851"/>
                      </a:lnTo>
                      <a:lnTo>
                        <a:pt x="72" y="860"/>
                      </a:lnTo>
                      <a:lnTo>
                        <a:pt x="63" y="874"/>
                      </a:lnTo>
                      <a:lnTo>
                        <a:pt x="56" y="889"/>
                      </a:lnTo>
                      <a:lnTo>
                        <a:pt x="54" y="907"/>
                      </a:lnTo>
                      <a:lnTo>
                        <a:pt x="54" y="923"/>
                      </a:lnTo>
                      <a:lnTo>
                        <a:pt x="54" y="923"/>
                      </a:lnTo>
                      <a:lnTo>
                        <a:pt x="65" y="979"/>
                      </a:lnTo>
                      <a:lnTo>
                        <a:pt x="72" y="1013"/>
                      </a:lnTo>
                      <a:lnTo>
                        <a:pt x="83" y="1051"/>
                      </a:lnTo>
                      <a:lnTo>
                        <a:pt x="99" y="1094"/>
                      </a:lnTo>
                      <a:lnTo>
                        <a:pt x="115" y="1139"/>
                      </a:lnTo>
                      <a:lnTo>
                        <a:pt x="137" y="1184"/>
                      </a:lnTo>
                      <a:lnTo>
                        <a:pt x="164" y="1231"/>
                      </a:lnTo>
                      <a:lnTo>
                        <a:pt x="164" y="1231"/>
                      </a:lnTo>
                      <a:lnTo>
                        <a:pt x="164" y="1231"/>
                      </a:lnTo>
                      <a:lnTo>
                        <a:pt x="164" y="1231"/>
                      </a:lnTo>
                      <a:lnTo>
                        <a:pt x="173" y="1249"/>
                      </a:lnTo>
                      <a:lnTo>
                        <a:pt x="173" y="1249"/>
                      </a:lnTo>
                      <a:lnTo>
                        <a:pt x="218" y="1217"/>
                      </a:lnTo>
                      <a:lnTo>
                        <a:pt x="263" y="1182"/>
                      </a:lnTo>
                      <a:lnTo>
                        <a:pt x="263" y="1182"/>
                      </a:lnTo>
                      <a:lnTo>
                        <a:pt x="303" y="1146"/>
                      </a:lnTo>
                      <a:lnTo>
                        <a:pt x="341" y="1105"/>
                      </a:lnTo>
                      <a:lnTo>
                        <a:pt x="377" y="1062"/>
                      </a:lnTo>
                      <a:lnTo>
                        <a:pt x="413" y="1018"/>
                      </a:lnTo>
                      <a:lnTo>
                        <a:pt x="447" y="968"/>
                      </a:lnTo>
                      <a:lnTo>
                        <a:pt x="481" y="916"/>
                      </a:lnTo>
                      <a:lnTo>
                        <a:pt x="514" y="860"/>
                      </a:lnTo>
                      <a:lnTo>
                        <a:pt x="544" y="802"/>
                      </a:lnTo>
                      <a:lnTo>
                        <a:pt x="575" y="739"/>
                      </a:lnTo>
                      <a:lnTo>
                        <a:pt x="602" y="674"/>
                      </a:lnTo>
                      <a:lnTo>
                        <a:pt x="627" y="604"/>
                      </a:lnTo>
                      <a:lnTo>
                        <a:pt x="651" y="532"/>
                      </a:lnTo>
                      <a:lnTo>
                        <a:pt x="674" y="458"/>
                      </a:lnTo>
                      <a:lnTo>
                        <a:pt x="694" y="382"/>
                      </a:lnTo>
                      <a:lnTo>
                        <a:pt x="712" y="301"/>
                      </a:lnTo>
                      <a:lnTo>
                        <a:pt x="728" y="216"/>
                      </a:lnTo>
                      <a:lnTo>
                        <a:pt x="728" y="216"/>
                      </a:lnTo>
                      <a:lnTo>
                        <a:pt x="705" y="220"/>
                      </a:lnTo>
                      <a:lnTo>
                        <a:pt x="705" y="220"/>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 name="Oval 3"/>
              <p:cNvSpPr/>
              <p:nvPr/>
            </p:nvSpPr>
            <p:spPr>
              <a:xfrm>
                <a:off x="5781677" y="2620962"/>
                <a:ext cx="525817" cy="5664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rot="19425362">
              <a:off x="5919251" y="1957849"/>
              <a:ext cx="2352158" cy="775674"/>
            </a:xfrm>
            <a:prstGeom prst="rect">
              <a:avLst/>
            </a:prstGeom>
            <a:noFill/>
          </p:spPr>
          <p:txBody>
            <a:bodyPr wrap="square" rtlCol="0">
              <a:spAutoFit/>
            </a:bodyPr>
            <a:lstStyle/>
            <a:p>
              <a:r>
                <a:rPr lang="en-US" sz="1400" b="1">
                  <a:solidFill>
                    <a:srgbClr val="FFFF00"/>
                  </a:solidFill>
                  <a:latin typeface="Poppins" panose="00000500000000000000" pitchFamily="2" charset="0"/>
                  <a:cs typeface="Poppins" panose="00000500000000000000" pitchFamily="2" charset="0"/>
                </a:rPr>
                <a:t>ELAC Bylaws </a:t>
              </a:r>
            </a:p>
            <a:p>
              <a:r>
                <a:rPr lang="es-MX" sz="1400" b="1">
                  <a:solidFill>
                    <a:schemeClr val="bg1"/>
                  </a:solidFill>
                  <a:latin typeface="Poppins" panose="00000500000000000000" pitchFamily="2" charset="0"/>
                  <a:cs typeface="Poppins" panose="00000500000000000000" pitchFamily="2" charset="0"/>
                </a:rPr>
                <a:t>Estatutos del</a:t>
              </a:r>
            </a:p>
            <a:p>
              <a:r>
                <a:rPr lang="es-MX" sz="1400" b="1">
                  <a:solidFill>
                    <a:schemeClr val="bg1"/>
                  </a:solidFill>
                  <a:latin typeface="Poppins" panose="00000500000000000000" pitchFamily="2" charset="0"/>
                  <a:cs typeface="Poppins" panose="00000500000000000000" pitchFamily="2" charset="0"/>
                </a:rPr>
                <a:t>ELAC</a:t>
              </a:r>
              <a:endParaRPr lang="en-US" sz="1700" b="1">
                <a:solidFill>
                  <a:schemeClr val="bg1"/>
                </a:solidFill>
                <a:latin typeface="Poppins" panose="00000500000000000000" pitchFamily="2" charset="0"/>
                <a:cs typeface="Poppins" panose="00000500000000000000" pitchFamily="2" charset="0"/>
              </a:endParaRPr>
            </a:p>
          </p:txBody>
        </p:sp>
      </p:grpSp>
      <p:sp>
        <p:nvSpPr>
          <p:cNvPr id="31" name="TextBox 30"/>
          <p:cNvSpPr txBox="1"/>
          <p:nvPr/>
        </p:nvSpPr>
        <p:spPr>
          <a:xfrm>
            <a:off x="7505718" y="1594707"/>
            <a:ext cx="4306182" cy="3754874"/>
          </a:xfrm>
          <a:prstGeom prst="rect">
            <a:avLst/>
          </a:prstGeom>
          <a:noFill/>
        </p:spPr>
        <p:txBody>
          <a:bodyPr wrap="square" lIns="91440" tIns="45720" rIns="91440" bIns="45720" rtlCol="0" anchor="t">
            <a:spAutoFit/>
          </a:bodyPr>
          <a:lstStyle/>
          <a:p>
            <a:r>
              <a:rPr lang="es-MX" sz="2000" b="1" dirty="0">
                <a:solidFill>
                  <a:srgbClr val="0070C0"/>
                </a:solidFill>
                <a:latin typeface="Poppins"/>
                <a:cs typeface="Poppins"/>
              </a:rPr>
              <a:t>Proveen una guía especifica a los miembros en las escuelas acerca de los siguientes:</a:t>
            </a:r>
          </a:p>
          <a:p>
            <a:endParaRPr lang="es-MX" sz="2000" b="1" dirty="0">
              <a:solidFill>
                <a:srgbClr val="0070C0"/>
              </a:solidFill>
              <a:latin typeface="Poppins"/>
              <a:cs typeface="Poppins"/>
            </a:endParaRPr>
          </a:p>
          <a:p>
            <a:r>
              <a:rPr lang="es-MX" sz="2000" b="1" dirty="0">
                <a:solidFill>
                  <a:srgbClr val="0070C0"/>
                </a:solidFill>
                <a:latin typeface="Poppins"/>
                <a:cs typeface="Poppins"/>
              </a:rPr>
              <a:t>Artículo I: </a:t>
            </a:r>
            <a:r>
              <a:rPr lang="en-US" sz="2000" dirty="0" err="1">
                <a:solidFill>
                  <a:schemeClr val="accent1"/>
                </a:solidFill>
                <a:latin typeface="Poppins" panose="00000500000000000000" pitchFamily="2" charset="0"/>
                <a:cs typeface="Poppins" panose="00000500000000000000" pitchFamily="2" charset="0"/>
              </a:rPr>
              <a:t>Funciones</a:t>
            </a:r>
            <a:r>
              <a:rPr lang="en-US" sz="2000" dirty="0">
                <a:solidFill>
                  <a:schemeClr val="accent1"/>
                </a:solidFill>
                <a:latin typeface="Poppins" panose="00000500000000000000" pitchFamily="2" charset="0"/>
                <a:cs typeface="Poppins" panose="00000500000000000000" pitchFamily="2" charset="0"/>
              </a:rPr>
              <a:t> y </a:t>
            </a:r>
            <a:r>
              <a:rPr lang="en-US" sz="2000" dirty="0" err="1">
                <a:solidFill>
                  <a:schemeClr val="accent1"/>
                </a:solidFill>
                <a:latin typeface="Poppins" panose="00000500000000000000" pitchFamily="2" charset="0"/>
                <a:cs typeface="Poppins" panose="00000500000000000000" pitchFamily="2" charset="0"/>
              </a:rPr>
              <a:t>Responsabilidades</a:t>
            </a:r>
            <a:endParaRPr lang="en-US" sz="2000" dirty="0">
              <a:solidFill>
                <a:schemeClr val="accent1"/>
              </a:solidFill>
              <a:latin typeface="Poppins" panose="00000500000000000000" pitchFamily="2" charset="0"/>
              <a:cs typeface="Poppins" panose="00000500000000000000" pitchFamily="2" charset="0"/>
            </a:endParaRPr>
          </a:p>
          <a:p>
            <a:r>
              <a:rPr lang="es-MX" sz="2000" b="1" dirty="0">
                <a:solidFill>
                  <a:srgbClr val="0070C0"/>
                </a:solidFill>
                <a:latin typeface="Poppins"/>
                <a:cs typeface="Poppins"/>
              </a:rPr>
              <a:t>Artículo</a:t>
            </a:r>
            <a:r>
              <a:rPr lang="en-US" sz="2000" b="1" dirty="0">
                <a:solidFill>
                  <a:schemeClr val="accent1"/>
                </a:solidFill>
                <a:latin typeface="Poppins" panose="00000500000000000000" pitchFamily="2" charset="0"/>
                <a:cs typeface="Poppins" panose="00000500000000000000" pitchFamily="2" charset="0"/>
              </a:rPr>
              <a:t> II</a:t>
            </a:r>
            <a:r>
              <a:rPr lang="en-US" sz="2000" dirty="0">
                <a:solidFill>
                  <a:schemeClr val="accent1"/>
                </a:solidFill>
                <a:latin typeface="Poppins" panose="00000500000000000000" pitchFamily="2" charset="0"/>
                <a:cs typeface="Poppins" panose="00000500000000000000" pitchFamily="2" charset="0"/>
              </a:rPr>
              <a:t>: </a:t>
            </a:r>
            <a:r>
              <a:rPr lang="en-US" sz="2000" dirty="0" err="1">
                <a:solidFill>
                  <a:schemeClr val="accent1"/>
                </a:solidFill>
                <a:latin typeface="Poppins" panose="00000500000000000000" pitchFamily="2" charset="0"/>
                <a:cs typeface="Poppins" panose="00000500000000000000" pitchFamily="2" charset="0"/>
              </a:rPr>
              <a:t>Membresía</a:t>
            </a:r>
            <a:endParaRPr lang="en-US" sz="2000" dirty="0">
              <a:solidFill>
                <a:schemeClr val="accent1"/>
              </a:solidFill>
              <a:latin typeface="Poppins" panose="00000500000000000000" pitchFamily="2" charset="0"/>
              <a:cs typeface="Poppins" panose="00000500000000000000" pitchFamily="2" charset="0"/>
            </a:endParaRPr>
          </a:p>
          <a:p>
            <a:r>
              <a:rPr lang="es-MX" sz="2000" b="1" dirty="0">
                <a:solidFill>
                  <a:srgbClr val="0070C0"/>
                </a:solidFill>
                <a:latin typeface="Poppins"/>
                <a:cs typeface="Poppins"/>
              </a:rPr>
              <a:t>Artículo III: </a:t>
            </a:r>
            <a:r>
              <a:rPr lang="en-US" sz="2000" dirty="0" err="1">
                <a:solidFill>
                  <a:schemeClr val="accent1"/>
                </a:solidFill>
                <a:latin typeface="Poppins" panose="00000500000000000000" pitchFamily="2" charset="0"/>
                <a:cs typeface="Poppins" panose="00000500000000000000" pitchFamily="2" charset="0"/>
              </a:rPr>
              <a:t>Funcionarios</a:t>
            </a:r>
            <a:r>
              <a:rPr lang="en-US" sz="2000" dirty="0">
                <a:solidFill>
                  <a:schemeClr val="accent1"/>
                </a:solidFill>
                <a:latin typeface="Poppins" panose="00000500000000000000" pitchFamily="2" charset="0"/>
                <a:cs typeface="Poppins" panose="00000500000000000000" pitchFamily="2" charset="0"/>
              </a:rPr>
              <a:t> y </a:t>
            </a:r>
            <a:r>
              <a:rPr lang="en-US" sz="2000" dirty="0" err="1">
                <a:solidFill>
                  <a:schemeClr val="accent1"/>
                </a:solidFill>
                <a:latin typeface="Poppins" panose="00000500000000000000" pitchFamily="2" charset="0"/>
                <a:cs typeface="Poppins" panose="00000500000000000000" pitchFamily="2" charset="0"/>
              </a:rPr>
              <a:t>sus</a:t>
            </a:r>
            <a:r>
              <a:rPr lang="en-US" sz="2000" dirty="0">
                <a:solidFill>
                  <a:schemeClr val="accent1"/>
                </a:solidFill>
                <a:latin typeface="Poppins" panose="00000500000000000000" pitchFamily="2" charset="0"/>
                <a:cs typeface="Poppins" panose="00000500000000000000" pitchFamily="2" charset="0"/>
              </a:rPr>
              <a:t>             </a:t>
            </a:r>
            <a:r>
              <a:rPr lang="en-US" sz="2000" dirty="0" err="1">
                <a:solidFill>
                  <a:schemeClr val="accent1"/>
                </a:solidFill>
                <a:latin typeface="Poppins" panose="00000500000000000000" pitchFamily="2" charset="0"/>
                <a:cs typeface="Poppins" panose="00000500000000000000" pitchFamily="2" charset="0"/>
              </a:rPr>
              <a:t>Responsabilidades</a:t>
            </a:r>
            <a:endParaRPr lang="en-US" sz="2000" dirty="0">
              <a:solidFill>
                <a:schemeClr val="accent1"/>
              </a:solidFill>
              <a:latin typeface="Poppins" panose="00000500000000000000" pitchFamily="2" charset="0"/>
              <a:cs typeface="Poppins" panose="00000500000000000000" pitchFamily="2" charset="0"/>
            </a:endParaRPr>
          </a:p>
          <a:p>
            <a:r>
              <a:rPr lang="es-MX" sz="2000" b="1" dirty="0">
                <a:solidFill>
                  <a:srgbClr val="0070C0"/>
                </a:solidFill>
                <a:latin typeface="Poppins"/>
                <a:cs typeface="Poppins"/>
              </a:rPr>
              <a:t>Artículo IV: </a:t>
            </a:r>
            <a:r>
              <a:rPr lang="en-US" sz="2000" dirty="0" err="1">
                <a:solidFill>
                  <a:schemeClr val="accent1"/>
                </a:solidFill>
                <a:latin typeface="Poppins" panose="00000500000000000000" pitchFamily="2" charset="0"/>
                <a:cs typeface="Poppins" panose="00000500000000000000" pitchFamily="2" charset="0"/>
              </a:rPr>
              <a:t>Comités</a:t>
            </a:r>
            <a:endParaRPr lang="en-US" sz="2000" dirty="0">
              <a:solidFill>
                <a:schemeClr val="accent1"/>
              </a:solidFill>
              <a:latin typeface="Poppins" panose="00000500000000000000" pitchFamily="2" charset="0"/>
              <a:cs typeface="Poppins" panose="00000500000000000000" pitchFamily="2" charset="0"/>
            </a:endParaRPr>
          </a:p>
          <a:p>
            <a:r>
              <a:rPr lang="es-MX" sz="2000" b="1" dirty="0">
                <a:solidFill>
                  <a:srgbClr val="0070C0"/>
                </a:solidFill>
                <a:latin typeface="Poppins"/>
                <a:cs typeface="Poppins"/>
              </a:rPr>
              <a:t>Artículo V: </a:t>
            </a:r>
            <a:r>
              <a:rPr lang="en-US" sz="2000" dirty="0" err="1">
                <a:solidFill>
                  <a:schemeClr val="accent1"/>
                </a:solidFill>
                <a:latin typeface="Poppins" panose="00000500000000000000" pitchFamily="2" charset="0"/>
                <a:cs typeface="Poppins" panose="00000500000000000000" pitchFamily="2" charset="0"/>
              </a:rPr>
              <a:t>Reuniones</a:t>
            </a:r>
            <a:r>
              <a:rPr lang="en-US" sz="2000" dirty="0">
                <a:solidFill>
                  <a:schemeClr val="accent1"/>
                </a:solidFill>
                <a:latin typeface="Poppins" panose="00000500000000000000" pitchFamily="2" charset="0"/>
                <a:cs typeface="Poppins" panose="00000500000000000000" pitchFamily="2" charset="0"/>
              </a:rPr>
              <a:t> de ELAC</a:t>
            </a:r>
          </a:p>
          <a:p>
            <a:r>
              <a:rPr lang="es-MX" sz="2000" b="1" dirty="0">
                <a:solidFill>
                  <a:srgbClr val="0070C0"/>
                </a:solidFill>
                <a:latin typeface="Poppins"/>
                <a:cs typeface="Poppins"/>
              </a:rPr>
              <a:t>Artículo VI: </a:t>
            </a:r>
            <a:r>
              <a:rPr lang="es-MX" sz="2000" dirty="0">
                <a:solidFill>
                  <a:srgbClr val="0070C0"/>
                </a:solidFill>
                <a:latin typeface="Poppins"/>
                <a:cs typeface="Poppins"/>
              </a:rPr>
              <a:t>Estatutos </a:t>
            </a:r>
            <a:endParaRPr lang="en-US" sz="2000" dirty="0">
              <a:solidFill>
                <a:schemeClr val="accent1"/>
              </a:solidFill>
              <a:latin typeface="Poppins" panose="00000500000000000000" pitchFamily="2" charset="0"/>
              <a:cs typeface="Poppins" panose="00000500000000000000" pitchFamily="2" charset="0"/>
            </a:endParaRPr>
          </a:p>
        </p:txBody>
      </p:sp>
      <p:sp>
        <p:nvSpPr>
          <p:cNvPr id="9" name="Slide Number Placeholder 8">
            <a:extLst>
              <a:ext uri="{FF2B5EF4-FFF2-40B4-BE49-F238E27FC236}">
                <a16:creationId xmlns:a16="http://schemas.microsoft.com/office/drawing/2014/main" id="{D2443BB7-5446-419E-9343-A8AE454101F1}"/>
              </a:ext>
            </a:extLst>
          </p:cNvPr>
          <p:cNvSpPr>
            <a:spLocks noGrp="1"/>
          </p:cNvSpPr>
          <p:nvPr>
            <p:ph type="sldNum" sz="quarter" idx="12"/>
          </p:nvPr>
        </p:nvSpPr>
        <p:spPr/>
        <p:txBody>
          <a:bodyPr/>
          <a:lstStyle/>
          <a:p>
            <a:fld id="{ADAD750B-947C-400E-B8CE-3DD0E804B3D6}" type="slidenum">
              <a:rPr lang="en-US" dirty="0" smtClean="0"/>
              <a:t>22</a:t>
            </a:fld>
            <a:endParaRPr lang="en-US"/>
          </a:p>
        </p:txBody>
      </p:sp>
      <p:pic>
        <p:nvPicPr>
          <p:cNvPr id="8" name="Picture 7" descr="A document with text on it&#10;&#10;Description automatically generated">
            <a:extLst>
              <a:ext uri="{FF2B5EF4-FFF2-40B4-BE49-F238E27FC236}">
                <a16:creationId xmlns:a16="http://schemas.microsoft.com/office/drawing/2014/main" id="{6D42527F-3BDC-D202-5531-8A10114B9A80}"/>
              </a:ext>
            </a:extLst>
          </p:cNvPr>
          <p:cNvPicPr>
            <a:picLocks noChangeAspect="1"/>
          </p:cNvPicPr>
          <p:nvPr/>
        </p:nvPicPr>
        <p:blipFill>
          <a:blip r:embed="rId4"/>
          <a:stretch>
            <a:fillRect/>
          </a:stretch>
        </p:blipFill>
        <p:spPr>
          <a:xfrm>
            <a:off x="4970172" y="4700899"/>
            <a:ext cx="1363838" cy="17806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8467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81965" y="229164"/>
            <a:ext cx="5820254" cy="5739837"/>
            <a:chOff x="3913043" y="1433448"/>
            <a:chExt cx="4352164" cy="4718115"/>
          </a:xfrm>
        </p:grpSpPr>
        <p:sp>
          <p:nvSpPr>
            <p:cNvPr id="68" name="Freeform 31"/>
            <p:cNvSpPr>
              <a:spLocks/>
            </p:cNvSpPr>
            <p:nvPr/>
          </p:nvSpPr>
          <p:spPr bwMode="auto">
            <a:xfrm>
              <a:off x="5270501" y="4386263"/>
              <a:ext cx="2139950" cy="1765300"/>
            </a:xfrm>
            <a:custGeom>
              <a:avLst/>
              <a:gdLst>
                <a:gd name="T0" fmla="*/ 1334 w 1348"/>
                <a:gd name="T1" fmla="*/ 442 h 1112"/>
                <a:gd name="T2" fmla="*/ 1280 w 1348"/>
                <a:gd name="T3" fmla="*/ 363 h 1112"/>
                <a:gd name="T4" fmla="*/ 1215 w 1348"/>
                <a:gd name="T5" fmla="*/ 368 h 1112"/>
                <a:gd name="T6" fmla="*/ 1159 w 1348"/>
                <a:gd name="T7" fmla="*/ 406 h 1112"/>
                <a:gd name="T8" fmla="*/ 1121 w 1348"/>
                <a:gd name="T9" fmla="*/ 415 h 1112"/>
                <a:gd name="T10" fmla="*/ 1076 w 1348"/>
                <a:gd name="T11" fmla="*/ 348 h 1112"/>
                <a:gd name="T12" fmla="*/ 1074 w 1348"/>
                <a:gd name="T13" fmla="*/ 175 h 1112"/>
                <a:gd name="T14" fmla="*/ 1098 w 1348"/>
                <a:gd name="T15" fmla="*/ 24 h 1112"/>
                <a:gd name="T16" fmla="*/ 905 w 1348"/>
                <a:gd name="T17" fmla="*/ 0 h 1112"/>
                <a:gd name="T18" fmla="*/ 761 w 1348"/>
                <a:gd name="T19" fmla="*/ 9 h 1112"/>
                <a:gd name="T20" fmla="*/ 710 w 1348"/>
                <a:gd name="T21" fmla="*/ 53 h 1112"/>
                <a:gd name="T22" fmla="*/ 725 w 1348"/>
                <a:gd name="T23" fmla="*/ 94 h 1112"/>
                <a:gd name="T24" fmla="*/ 759 w 1348"/>
                <a:gd name="T25" fmla="*/ 146 h 1112"/>
                <a:gd name="T26" fmla="*/ 761 w 1348"/>
                <a:gd name="T27" fmla="*/ 208 h 1112"/>
                <a:gd name="T28" fmla="*/ 703 w 1348"/>
                <a:gd name="T29" fmla="*/ 253 h 1112"/>
                <a:gd name="T30" fmla="*/ 602 w 1348"/>
                <a:gd name="T31" fmla="*/ 274 h 1112"/>
                <a:gd name="T32" fmla="*/ 503 w 1348"/>
                <a:gd name="T33" fmla="*/ 256 h 1112"/>
                <a:gd name="T34" fmla="*/ 476 w 1348"/>
                <a:gd name="T35" fmla="*/ 206 h 1112"/>
                <a:gd name="T36" fmla="*/ 494 w 1348"/>
                <a:gd name="T37" fmla="*/ 125 h 1112"/>
                <a:gd name="T38" fmla="*/ 499 w 1348"/>
                <a:gd name="T39" fmla="*/ 78 h 1112"/>
                <a:gd name="T40" fmla="*/ 467 w 1348"/>
                <a:gd name="T41" fmla="*/ 58 h 1112"/>
                <a:gd name="T42" fmla="*/ 335 w 1348"/>
                <a:gd name="T43" fmla="*/ 71 h 1112"/>
                <a:gd name="T44" fmla="*/ 117 w 1348"/>
                <a:gd name="T45" fmla="*/ 159 h 1112"/>
                <a:gd name="T46" fmla="*/ 117 w 1348"/>
                <a:gd name="T47" fmla="*/ 159 h 1112"/>
                <a:gd name="T48" fmla="*/ 139 w 1348"/>
                <a:gd name="T49" fmla="*/ 202 h 1112"/>
                <a:gd name="T50" fmla="*/ 173 w 1348"/>
                <a:gd name="T51" fmla="*/ 278 h 1112"/>
                <a:gd name="T52" fmla="*/ 186 w 1348"/>
                <a:gd name="T53" fmla="*/ 316 h 1112"/>
                <a:gd name="T54" fmla="*/ 198 w 1348"/>
                <a:gd name="T55" fmla="*/ 357 h 1112"/>
                <a:gd name="T56" fmla="*/ 207 w 1348"/>
                <a:gd name="T57" fmla="*/ 388 h 1112"/>
                <a:gd name="T58" fmla="*/ 216 w 1348"/>
                <a:gd name="T59" fmla="*/ 433 h 1112"/>
                <a:gd name="T60" fmla="*/ 216 w 1348"/>
                <a:gd name="T61" fmla="*/ 438 h 1112"/>
                <a:gd name="T62" fmla="*/ 220 w 1348"/>
                <a:gd name="T63" fmla="*/ 453 h 1112"/>
                <a:gd name="T64" fmla="*/ 220 w 1348"/>
                <a:gd name="T65" fmla="*/ 496 h 1112"/>
                <a:gd name="T66" fmla="*/ 184 w 1348"/>
                <a:gd name="T67" fmla="*/ 545 h 1112"/>
                <a:gd name="T68" fmla="*/ 151 w 1348"/>
                <a:gd name="T69" fmla="*/ 536 h 1112"/>
                <a:gd name="T70" fmla="*/ 65 w 1348"/>
                <a:gd name="T71" fmla="*/ 518 h 1112"/>
                <a:gd name="T72" fmla="*/ 9 w 1348"/>
                <a:gd name="T73" fmla="*/ 566 h 1112"/>
                <a:gd name="T74" fmla="*/ 2 w 1348"/>
                <a:gd name="T75" fmla="*/ 673 h 1112"/>
                <a:gd name="T76" fmla="*/ 50 w 1348"/>
                <a:gd name="T77" fmla="*/ 793 h 1112"/>
                <a:gd name="T78" fmla="*/ 119 w 1348"/>
                <a:gd name="T79" fmla="*/ 806 h 1112"/>
                <a:gd name="T80" fmla="*/ 182 w 1348"/>
                <a:gd name="T81" fmla="*/ 768 h 1112"/>
                <a:gd name="T82" fmla="*/ 220 w 1348"/>
                <a:gd name="T83" fmla="*/ 752 h 1112"/>
                <a:gd name="T84" fmla="*/ 265 w 1348"/>
                <a:gd name="T85" fmla="*/ 802 h 1112"/>
                <a:gd name="T86" fmla="*/ 276 w 1348"/>
                <a:gd name="T87" fmla="*/ 943 h 1112"/>
                <a:gd name="T88" fmla="*/ 308 w 1348"/>
                <a:gd name="T89" fmla="*/ 1035 h 1112"/>
                <a:gd name="T90" fmla="*/ 454 w 1348"/>
                <a:gd name="T91" fmla="*/ 957 h 1112"/>
                <a:gd name="T92" fmla="*/ 553 w 1348"/>
                <a:gd name="T93" fmla="*/ 977 h 1112"/>
                <a:gd name="T94" fmla="*/ 752 w 1348"/>
                <a:gd name="T95" fmla="*/ 1069 h 1112"/>
                <a:gd name="T96" fmla="*/ 878 w 1348"/>
                <a:gd name="T97" fmla="*/ 1105 h 1112"/>
                <a:gd name="T98" fmla="*/ 1042 w 1348"/>
                <a:gd name="T99" fmla="*/ 1103 h 1112"/>
                <a:gd name="T100" fmla="*/ 1242 w 1348"/>
                <a:gd name="T101" fmla="*/ 1024 h 1112"/>
                <a:gd name="T102" fmla="*/ 1184 w 1348"/>
                <a:gd name="T103" fmla="*/ 914 h 1112"/>
                <a:gd name="T104" fmla="*/ 1123 w 1348"/>
                <a:gd name="T105" fmla="*/ 698 h 1112"/>
                <a:gd name="T106" fmla="*/ 1141 w 1348"/>
                <a:gd name="T107" fmla="*/ 635 h 1112"/>
                <a:gd name="T108" fmla="*/ 1181 w 1348"/>
                <a:gd name="T109" fmla="*/ 620 h 1112"/>
                <a:gd name="T110" fmla="*/ 1226 w 1348"/>
                <a:gd name="T111" fmla="*/ 640 h 1112"/>
                <a:gd name="T112" fmla="*/ 1309 w 1348"/>
                <a:gd name="T113" fmla="*/ 638 h 1112"/>
                <a:gd name="T114" fmla="*/ 1336 w 1348"/>
                <a:gd name="T115" fmla="*/ 606 h 1112"/>
                <a:gd name="T116" fmla="*/ 1345 w 1348"/>
                <a:gd name="T117" fmla="*/ 492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48" h="1112">
                  <a:moveTo>
                    <a:pt x="1345" y="492"/>
                  </a:moveTo>
                  <a:lnTo>
                    <a:pt x="1345" y="492"/>
                  </a:lnTo>
                  <a:lnTo>
                    <a:pt x="1341" y="471"/>
                  </a:lnTo>
                  <a:lnTo>
                    <a:pt x="1341" y="471"/>
                  </a:lnTo>
                  <a:lnTo>
                    <a:pt x="1334" y="442"/>
                  </a:lnTo>
                  <a:lnTo>
                    <a:pt x="1325" y="417"/>
                  </a:lnTo>
                  <a:lnTo>
                    <a:pt x="1316" y="397"/>
                  </a:lnTo>
                  <a:lnTo>
                    <a:pt x="1305" y="381"/>
                  </a:lnTo>
                  <a:lnTo>
                    <a:pt x="1294" y="370"/>
                  </a:lnTo>
                  <a:lnTo>
                    <a:pt x="1280" y="363"/>
                  </a:lnTo>
                  <a:lnTo>
                    <a:pt x="1267" y="359"/>
                  </a:lnTo>
                  <a:lnTo>
                    <a:pt x="1253" y="359"/>
                  </a:lnTo>
                  <a:lnTo>
                    <a:pt x="1240" y="359"/>
                  </a:lnTo>
                  <a:lnTo>
                    <a:pt x="1226" y="363"/>
                  </a:lnTo>
                  <a:lnTo>
                    <a:pt x="1215" y="368"/>
                  </a:lnTo>
                  <a:lnTo>
                    <a:pt x="1204" y="372"/>
                  </a:lnTo>
                  <a:lnTo>
                    <a:pt x="1181" y="386"/>
                  </a:lnTo>
                  <a:lnTo>
                    <a:pt x="1168" y="399"/>
                  </a:lnTo>
                  <a:lnTo>
                    <a:pt x="1168" y="399"/>
                  </a:lnTo>
                  <a:lnTo>
                    <a:pt x="1159" y="406"/>
                  </a:lnTo>
                  <a:lnTo>
                    <a:pt x="1152" y="413"/>
                  </a:lnTo>
                  <a:lnTo>
                    <a:pt x="1143" y="415"/>
                  </a:lnTo>
                  <a:lnTo>
                    <a:pt x="1136" y="417"/>
                  </a:lnTo>
                  <a:lnTo>
                    <a:pt x="1130" y="415"/>
                  </a:lnTo>
                  <a:lnTo>
                    <a:pt x="1121" y="415"/>
                  </a:lnTo>
                  <a:lnTo>
                    <a:pt x="1107" y="406"/>
                  </a:lnTo>
                  <a:lnTo>
                    <a:pt x="1096" y="395"/>
                  </a:lnTo>
                  <a:lnTo>
                    <a:pt x="1087" y="381"/>
                  </a:lnTo>
                  <a:lnTo>
                    <a:pt x="1080" y="363"/>
                  </a:lnTo>
                  <a:lnTo>
                    <a:pt x="1076" y="348"/>
                  </a:lnTo>
                  <a:lnTo>
                    <a:pt x="1076" y="348"/>
                  </a:lnTo>
                  <a:lnTo>
                    <a:pt x="1071" y="294"/>
                  </a:lnTo>
                  <a:lnTo>
                    <a:pt x="1069" y="258"/>
                  </a:lnTo>
                  <a:lnTo>
                    <a:pt x="1069" y="217"/>
                  </a:lnTo>
                  <a:lnTo>
                    <a:pt x="1074" y="175"/>
                  </a:lnTo>
                  <a:lnTo>
                    <a:pt x="1078" y="128"/>
                  </a:lnTo>
                  <a:lnTo>
                    <a:pt x="1087" y="78"/>
                  </a:lnTo>
                  <a:lnTo>
                    <a:pt x="1098" y="27"/>
                  </a:lnTo>
                  <a:lnTo>
                    <a:pt x="1098" y="27"/>
                  </a:lnTo>
                  <a:lnTo>
                    <a:pt x="1098" y="24"/>
                  </a:lnTo>
                  <a:lnTo>
                    <a:pt x="1098" y="24"/>
                  </a:lnTo>
                  <a:lnTo>
                    <a:pt x="1047" y="13"/>
                  </a:lnTo>
                  <a:lnTo>
                    <a:pt x="995" y="6"/>
                  </a:lnTo>
                  <a:lnTo>
                    <a:pt x="948" y="0"/>
                  </a:lnTo>
                  <a:lnTo>
                    <a:pt x="905" y="0"/>
                  </a:lnTo>
                  <a:lnTo>
                    <a:pt x="865" y="0"/>
                  </a:lnTo>
                  <a:lnTo>
                    <a:pt x="831" y="2"/>
                  </a:lnTo>
                  <a:lnTo>
                    <a:pt x="775" y="6"/>
                  </a:lnTo>
                  <a:lnTo>
                    <a:pt x="775" y="6"/>
                  </a:lnTo>
                  <a:lnTo>
                    <a:pt x="761" y="9"/>
                  </a:lnTo>
                  <a:lnTo>
                    <a:pt x="748" y="15"/>
                  </a:lnTo>
                  <a:lnTo>
                    <a:pt x="734" y="22"/>
                  </a:lnTo>
                  <a:lnTo>
                    <a:pt x="723" y="31"/>
                  </a:lnTo>
                  <a:lnTo>
                    <a:pt x="714" y="42"/>
                  </a:lnTo>
                  <a:lnTo>
                    <a:pt x="710" y="53"/>
                  </a:lnTo>
                  <a:lnTo>
                    <a:pt x="710" y="67"/>
                  </a:lnTo>
                  <a:lnTo>
                    <a:pt x="714" y="78"/>
                  </a:lnTo>
                  <a:lnTo>
                    <a:pt x="714" y="78"/>
                  </a:lnTo>
                  <a:lnTo>
                    <a:pt x="719" y="87"/>
                  </a:lnTo>
                  <a:lnTo>
                    <a:pt x="725" y="94"/>
                  </a:lnTo>
                  <a:lnTo>
                    <a:pt x="725" y="94"/>
                  </a:lnTo>
                  <a:lnTo>
                    <a:pt x="739" y="107"/>
                  </a:lnTo>
                  <a:lnTo>
                    <a:pt x="750" y="125"/>
                  </a:lnTo>
                  <a:lnTo>
                    <a:pt x="750" y="125"/>
                  </a:lnTo>
                  <a:lnTo>
                    <a:pt x="759" y="146"/>
                  </a:lnTo>
                  <a:lnTo>
                    <a:pt x="766" y="166"/>
                  </a:lnTo>
                  <a:lnTo>
                    <a:pt x="766" y="177"/>
                  </a:lnTo>
                  <a:lnTo>
                    <a:pt x="766" y="188"/>
                  </a:lnTo>
                  <a:lnTo>
                    <a:pt x="764" y="197"/>
                  </a:lnTo>
                  <a:lnTo>
                    <a:pt x="761" y="208"/>
                  </a:lnTo>
                  <a:lnTo>
                    <a:pt x="755" y="220"/>
                  </a:lnTo>
                  <a:lnTo>
                    <a:pt x="746" y="229"/>
                  </a:lnTo>
                  <a:lnTo>
                    <a:pt x="734" y="238"/>
                  </a:lnTo>
                  <a:lnTo>
                    <a:pt x="721" y="247"/>
                  </a:lnTo>
                  <a:lnTo>
                    <a:pt x="703" y="253"/>
                  </a:lnTo>
                  <a:lnTo>
                    <a:pt x="683" y="260"/>
                  </a:lnTo>
                  <a:lnTo>
                    <a:pt x="660" y="267"/>
                  </a:lnTo>
                  <a:lnTo>
                    <a:pt x="633" y="271"/>
                  </a:lnTo>
                  <a:lnTo>
                    <a:pt x="633" y="271"/>
                  </a:lnTo>
                  <a:lnTo>
                    <a:pt x="602" y="274"/>
                  </a:lnTo>
                  <a:lnTo>
                    <a:pt x="575" y="276"/>
                  </a:lnTo>
                  <a:lnTo>
                    <a:pt x="553" y="274"/>
                  </a:lnTo>
                  <a:lnTo>
                    <a:pt x="532" y="269"/>
                  </a:lnTo>
                  <a:lnTo>
                    <a:pt x="517" y="262"/>
                  </a:lnTo>
                  <a:lnTo>
                    <a:pt x="503" y="256"/>
                  </a:lnTo>
                  <a:lnTo>
                    <a:pt x="494" y="247"/>
                  </a:lnTo>
                  <a:lnTo>
                    <a:pt x="485" y="235"/>
                  </a:lnTo>
                  <a:lnTo>
                    <a:pt x="485" y="235"/>
                  </a:lnTo>
                  <a:lnTo>
                    <a:pt x="478" y="222"/>
                  </a:lnTo>
                  <a:lnTo>
                    <a:pt x="476" y="206"/>
                  </a:lnTo>
                  <a:lnTo>
                    <a:pt x="476" y="190"/>
                  </a:lnTo>
                  <a:lnTo>
                    <a:pt x="476" y="175"/>
                  </a:lnTo>
                  <a:lnTo>
                    <a:pt x="481" y="161"/>
                  </a:lnTo>
                  <a:lnTo>
                    <a:pt x="485" y="148"/>
                  </a:lnTo>
                  <a:lnTo>
                    <a:pt x="494" y="125"/>
                  </a:lnTo>
                  <a:lnTo>
                    <a:pt x="494" y="125"/>
                  </a:lnTo>
                  <a:lnTo>
                    <a:pt x="501" y="112"/>
                  </a:lnTo>
                  <a:lnTo>
                    <a:pt x="503" y="101"/>
                  </a:lnTo>
                  <a:lnTo>
                    <a:pt x="503" y="89"/>
                  </a:lnTo>
                  <a:lnTo>
                    <a:pt x="499" y="78"/>
                  </a:lnTo>
                  <a:lnTo>
                    <a:pt x="499" y="78"/>
                  </a:lnTo>
                  <a:lnTo>
                    <a:pt x="492" y="71"/>
                  </a:lnTo>
                  <a:lnTo>
                    <a:pt x="485" y="67"/>
                  </a:lnTo>
                  <a:lnTo>
                    <a:pt x="476" y="62"/>
                  </a:lnTo>
                  <a:lnTo>
                    <a:pt x="467" y="58"/>
                  </a:lnTo>
                  <a:lnTo>
                    <a:pt x="445" y="53"/>
                  </a:lnTo>
                  <a:lnTo>
                    <a:pt x="425" y="53"/>
                  </a:lnTo>
                  <a:lnTo>
                    <a:pt x="425" y="53"/>
                  </a:lnTo>
                  <a:lnTo>
                    <a:pt x="371" y="62"/>
                  </a:lnTo>
                  <a:lnTo>
                    <a:pt x="335" y="71"/>
                  </a:lnTo>
                  <a:lnTo>
                    <a:pt x="297" y="80"/>
                  </a:lnTo>
                  <a:lnTo>
                    <a:pt x="256" y="94"/>
                  </a:lnTo>
                  <a:lnTo>
                    <a:pt x="211" y="112"/>
                  </a:lnTo>
                  <a:lnTo>
                    <a:pt x="164" y="132"/>
                  </a:lnTo>
                  <a:lnTo>
                    <a:pt x="117" y="159"/>
                  </a:lnTo>
                  <a:lnTo>
                    <a:pt x="117" y="159"/>
                  </a:lnTo>
                  <a:lnTo>
                    <a:pt x="117" y="159"/>
                  </a:lnTo>
                  <a:lnTo>
                    <a:pt x="117" y="159"/>
                  </a:lnTo>
                  <a:lnTo>
                    <a:pt x="117" y="159"/>
                  </a:lnTo>
                  <a:lnTo>
                    <a:pt x="117" y="159"/>
                  </a:lnTo>
                  <a:lnTo>
                    <a:pt x="117" y="159"/>
                  </a:lnTo>
                  <a:lnTo>
                    <a:pt x="137" y="199"/>
                  </a:lnTo>
                  <a:lnTo>
                    <a:pt x="137" y="199"/>
                  </a:lnTo>
                  <a:lnTo>
                    <a:pt x="139" y="202"/>
                  </a:lnTo>
                  <a:lnTo>
                    <a:pt x="139" y="202"/>
                  </a:lnTo>
                  <a:lnTo>
                    <a:pt x="157" y="240"/>
                  </a:lnTo>
                  <a:lnTo>
                    <a:pt x="157" y="240"/>
                  </a:lnTo>
                  <a:lnTo>
                    <a:pt x="160" y="244"/>
                  </a:lnTo>
                  <a:lnTo>
                    <a:pt x="160" y="244"/>
                  </a:lnTo>
                  <a:lnTo>
                    <a:pt x="173" y="278"/>
                  </a:lnTo>
                  <a:lnTo>
                    <a:pt x="173" y="278"/>
                  </a:lnTo>
                  <a:lnTo>
                    <a:pt x="175" y="283"/>
                  </a:lnTo>
                  <a:lnTo>
                    <a:pt x="175" y="283"/>
                  </a:lnTo>
                  <a:lnTo>
                    <a:pt x="186" y="316"/>
                  </a:lnTo>
                  <a:lnTo>
                    <a:pt x="186" y="316"/>
                  </a:lnTo>
                  <a:lnTo>
                    <a:pt x="189" y="321"/>
                  </a:lnTo>
                  <a:lnTo>
                    <a:pt x="189" y="321"/>
                  </a:lnTo>
                  <a:lnTo>
                    <a:pt x="198" y="352"/>
                  </a:lnTo>
                  <a:lnTo>
                    <a:pt x="198" y="352"/>
                  </a:lnTo>
                  <a:lnTo>
                    <a:pt x="198" y="357"/>
                  </a:lnTo>
                  <a:lnTo>
                    <a:pt x="198" y="357"/>
                  </a:lnTo>
                  <a:lnTo>
                    <a:pt x="207" y="386"/>
                  </a:lnTo>
                  <a:lnTo>
                    <a:pt x="207" y="386"/>
                  </a:lnTo>
                  <a:lnTo>
                    <a:pt x="207" y="388"/>
                  </a:lnTo>
                  <a:lnTo>
                    <a:pt x="207" y="388"/>
                  </a:lnTo>
                  <a:lnTo>
                    <a:pt x="213" y="415"/>
                  </a:lnTo>
                  <a:lnTo>
                    <a:pt x="213" y="415"/>
                  </a:lnTo>
                  <a:lnTo>
                    <a:pt x="213" y="417"/>
                  </a:lnTo>
                  <a:lnTo>
                    <a:pt x="213" y="417"/>
                  </a:lnTo>
                  <a:lnTo>
                    <a:pt x="216" y="433"/>
                  </a:lnTo>
                  <a:lnTo>
                    <a:pt x="216" y="433"/>
                  </a:lnTo>
                  <a:lnTo>
                    <a:pt x="216" y="435"/>
                  </a:lnTo>
                  <a:lnTo>
                    <a:pt x="216" y="435"/>
                  </a:lnTo>
                  <a:lnTo>
                    <a:pt x="216" y="438"/>
                  </a:lnTo>
                  <a:lnTo>
                    <a:pt x="216" y="438"/>
                  </a:lnTo>
                  <a:lnTo>
                    <a:pt x="218" y="440"/>
                  </a:lnTo>
                  <a:lnTo>
                    <a:pt x="218" y="440"/>
                  </a:lnTo>
                  <a:lnTo>
                    <a:pt x="218" y="442"/>
                  </a:lnTo>
                  <a:lnTo>
                    <a:pt x="218" y="442"/>
                  </a:lnTo>
                  <a:lnTo>
                    <a:pt x="220" y="453"/>
                  </a:lnTo>
                  <a:lnTo>
                    <a:pt x="220" y="453"/>
                  </a:lnTo>
                  <a:lnTo>
                    <a:pt x="220" y="467"/>
                  </a:lnTo>
                  <a:lnTo>
                    <a:pt x="220" y="467"/>
                  </a:lnTo>
                  <a:lnTo>
                    <a:pt x="222" y="480"/>
                  </a:lnTo>
                  <a:lnTo>
                    <a:pt x="220" y="496"/>
                  </a:lnTo>
                  <a:lnTo>
                    <a:pt x="218" y="509"/>
                  </a:lnTo>
                  <a:lnTo>
                    <a:pt x="211" y="523"/>
                  </a:lnTo>
                  <a:lnTo>
                    <a:pt x="204" y="532"/>
                  </a:lnTo>
                  <a:lnTo>
                    <a:pt x="195" y="541"/>
                  </a:lnTo>
                  <a:lnTo>
                    <a:pt x="184" y="545"/>
                  </a:lnTo>
                  <a:lnTo>
                    <a:pt x="171" y="543"/>
                  </a:lnTo>
                  <a:lnTo>
                    <a:pt x="171" y="543"/>
                  </a:lnTo>
                  <a:lnTo>
                    <a:pt x="160" y="541"/>
                  </a:lnTo>
                  <a:lnTo>
                    <a:pt x="151" y="536"/>
                  </a:lnTo>
                  <a:lnTo>
                    <a:pt x="151" y="536"/>
                  </a:lnTo>
                  <a:lnTo>
                    <a:pt x="133" y="527"/>
                  </a:lnTo>
                  <a:lnTo>
                    <a:pt x="108" y="518"/>
                  </a:lnTo>
                  <a:lnTo>
                    <a:pt x="94" y="518"/>
                  </a:lnTo>
                  <a:lnTo>
                    <a:pt x="79" y="516"/>
                  </a:lnTo>
                  <a:lnTo>
                    <a:pt x="65" y="518"/>
                  </a:lnTo>
                  <a:lnTo>
                    <a:pt x="52" y="521"/>
                  </a:lnTo>
                  <a:lnTo>
                    <a:pt x="38" y="527"/>
                  </a:lnTo>
                  <a:lnTo>
                    <a:pt x="27" y="536"/>
                  </a:lnTo>
                  <a:lnTo>
                    <a:pt x="18" y="548"/>
                  </a:lnTo>
                  <a:lnTo>
                    <a:pt x="9" y="566"/>
                  </a:lnTo>
                  <a:lnTo>
                    <a:pt x="2" y="586"/>
                  </a:lnTo>
                  <a:lnTo>
                    <a:pt x="0" y="611"/>
                  </a:lnTo>
                  <a:lnTo>
                    <a:pt x="0" y="640"/>
                  </a:lnTo>
                  <a:lnTo>
                    <a:pt x="2" y="673"/>
                  </a:lnTo>
                  <a:lnTo>
                    <a:pt x="2" y="673"/>
                  </a:lnTo>
                  <a:lnTo>
                    <a:pt x="9" y="709"/>
                  </a:lnTo>
                  <a:lnTo>
                    <a:pt x="18" y="736"/>
                  </a:lnTo>
                  <a:lnTo>
                    <a:pt x="27" y="761"/>
                  </a:lnTo>
                  <a:lnTo>
                    <a:pt x="38" y="779"/>
                  </a:lnTo>
                  <a:lnTo>
                    <a:pt x="50" y="793"/>
                  </a:lnTo>
                  <a:lnTo>
                    <a:pt x="63" y="802"/>
                  </a:lnTo>
                  <a:lnTo>
                    <a:pt x="76" y="806"/>
                  </a:lnTo>
                  <a:lnTo>
                    <a:pt x="90" y="808"/>
                  </a:lnTo>
                  <a:lnTo>
                    <a:pt x="106" y="808"/>
                  </a:lnTo>
                  <a:lnTo>
                    <a:pt x="119" y="806"/>
                  </a:lnTo>
                  <a:lnTo>
                    <a:pt x="133" y="802"/>
                  </a:lnTo>
                  <a:lnTo>
                    <a:pt x="144" y="795"/>
                  </a:lnTo>
                  <a:lnTo>
                    <a:pt x="166" y="781"/>
                  </a:lnTo>
                  <a:lnTo>
                    <a:pt x="182" y="768"/>
                  </a:lnTo>
                  <a:lnTo>
                    <a:pt x="182" y="768"/>
                  </a:lnTo>
                  <a:lnTo>
                    <a:pt x="189" y="761"/>
                  </a:lnTo>
                  <a:lnTo>
                    <a:pt x="198" y="757"/>
                  </a:lnTo>
                  <a:lnTo>
                    <a:pt x="204" y="752"/>
                  </a:lnTo>
                  <a:lnTo>
                    <a:pt x="211" y="750"/>
                  </a:lnTo>
                  <a:lnTo>
                    <a:pt x="220" y="752"/>
                  </a:lnTo>
                  <a:lnTo>
                    <a:pt x="227" y="752"/>
                  </a:lnTo>
                  <a:lnTo>
                    <a:pt x="238" y="759"/>
                  </a:lnTo>
                  <a:lnTo>
                    <a:pt x="249" y="770"/>
                  </a:lnTo>
                  <a:lnTo>
                    <a:pt x="258" y="786"/>
                  </a:lnTo>
                  <a:lnTo>
                    <a:pt x="265" y="802"/>
                  </a:lnTo>
                  <a:lnTo>
                    <a:pt x="267" y="817"/>
                  </a:lnTo>
                  <a:lnTo>
                    <a:pt x="267" y="817"/>
                  </a:lnTo>
                  <a:lnTo>
                    <a:pt x="274" y="860"/>
                  </a:lnTo>
                  <a:lnTo>
                    <a:pt x="276" y="914"/>
                  </a:lnTo>
                  <a:lnTo>
                    <a:pt x="276" y="943"/>
                  </a:lnTo>
                  <a:lnTo>
                    <a:pt x="274" y="977"/>
                  </a:lnTo>
                  <a:lnTo>
                    <a:pt x="272" y="1013"/>
                  </a:lnTo>
                  <a:lnTo>
                    <a:pt x="267" y="1051"/>
                  </a:lnTo>
                  <a:lnTo>
                    <a:pt x="267" y="1051"/>
                  </a:lnTo>
                  <a:lnTo>
                    <a:pt x="308" y="1035"/>
                  </a:lnTo>
                  <a:lnTo>
                    <a:pt x="346" y="1017"/>
                  </a:lnTo>
                  <a:lnTo>
                    <a:pt x="377" y="1001"/>
                  </a:lnTo>
                  <a:lnTo>
                    <a:pt x="407" y="986"/>
                  </a:lnTo>
                  <a:lnTo>
                    <a:pt x="431" y="970"/>
                  </a:lnTo>
                  <a:lnTo>
                    <a:pt x="454" y="957"/>
                  </a:lnTo>
                  <a:lnTo>
                    <a:pt x="487" y="927"/>
                  </a:lnTo>
                  <a:lnTo>
                    <a:pt x="487" y="927"/>
                  </a:lnTo>
                  <a:lnTo>
                    <a:pt x="505" y="943"/>
                  </a:lnTo>
                  <a:lnTo>
                    <a:pt x="528" y="959"/>
                  </a:lnTo>
                  <a:lnTo>
                    <a:pt x="553" y="977"/>
                  </a:lnTo>
                  <a:lnTo>
                    <a:pt x="584" y="995"/>
                  </a:lnTo>
                  <a:lnTo>
                    <a:pt x="584" y="995"/>
                  </a:lnTo>
                  <a:lnTo>
                    <a:pt x="629" y="1017"/>
                  </a:lnTo>
                  <a:lnTo>
                    <a:pt x="685" y="1042"/>
                  </a:lnTo>
                  <a:lnTo>
                    <a:pt x="752" y="1069"/>
                  </a:lnTo>
                  <a:lnTo>
                    <a:pt x="831" y="1094"/>
                  </a:lnTo>
                  <a:lnTo>
                    <a:pt x="831" y="1094"/>
                  </a:lnTo>
                  <a:lnTo>
                    <a:pt x="854" y="1100"/>
                  </a:lnTo>
                  <a:lnTo>
                    <a:pt x="878" y="1105"/>
                  </a:lnTo>
                  <a:lnTo>
                    <a:pt x="878" y="1105"/>
                  </a:lnTo>
                  <a:lnTo>
                    <a:pt x="923" y="1109"/>
                  </a:lnTo>
                  <a:lnTo>
                    <a:pt x="923" y="1109"/>
                  </a:lnTo>
                  <a:lnTo>
                    <a:pt x="964" y="1112"/>
                  </a:lnTo>
                  <a:lnTo>
                    <a:pt x="1004" y="1109"/>
                  </a:lnTo>
                  <a:lnTo>
                    <a:pt x="1042" y="1103"/>
                  </a:lnTo>
                  <a:lnTo>
                    <a:pt x="1083" y="1094"/>
                  </a:lnTo>
                  <a:lnTo>
                    <a:pt x="1123" y="1082"/>
                  </a:lnTo>
                  <a:lnTo>
                    <a:pt x="1163" y="1067"/>
                  </a:lnTo>
                  <a:lnTo>
                    <a:pt x="1202" y="1046"/>
                  </a:lnTo>
                  <a:lnTo>
                    <a:pt x="1242" y="1024"/>
                  </a:lnTo>
                  <a:lnTo>
                    <a:pt x="1242" y="1024"/>
                  </a:lnTo>
                  <a:lnTo>
                    <a:pt x="1233" y="1006"/>
                  </a:lnTo>
                  <a:lnTo>
                    <a:pt x="1233" y="1006"/>
                  </a:lnTo>
                  <a:lnTo>
                    <a:pt x="1206" y="959"/>
                  </a:lnTo>
                  <a:lnTo>
                    <a:pt x="1184" y="914"/>
                  </a:lnTo>
                  <a:lnTo>
                    <a:pt x="1168" y="869"/>
                  </a:lnTo>
                  <a:lnTo>
                    <a:pt x="1152" y="826"/>
                  </a:lnTo>
                  <a:lnTo>
                    <a:pt x="1141" y="788"/>
                  </a:lnTo>
                  <a:lnTo>
                    <a:pt x="1134" y="754"/>
                  </a:lnTo>
                  <a:lnTo>
                    <a:pt x="1123" y="698"/>
                  </a:lnTo>
                  <a:lnTo>
                    <a:pt x="1123" y="698"/>
                  </a:lnTo>
                  <a:lnTo>
                    <a:pt x="1123" y="682"/>
                  </a:lnTo>
                  <a:lnTo>
                    <a:pt x="1125" y="664"/>
                  </a:lnTo>
                  <a:lnTo>
                    <a:pt x="1132" y="649"/>
                  </a:lnTo>
                  <a:lnTo>
                    <a:pt x="1141" y="635"/>
                  </a:lnTo>
                  <a:lnTo>
                    <a:pt x="1152" y="626"/>
                  </a:lnTo>
                  <a:lnTo>
                    <a:pt x="1159" y="622"/>
                  </a:lnTo>
                  <a:lnTo>
                    <a:pt x="1166" y="620"/>
                  </a:lnTo>
                  <a:lnTo>
                    <a:pt x="1172" y="620"/>
                  </a:lnTo>
                  <a:lnTo>
                    <a:pt x="1181" y="620"/>
                  </a:lnTo>
                  <a:lnTo>
                    <a:pt x="1190" y="624"/>
                  </a:lnTo>
                  <a:lnTo>
                    <a:pt x="1199" y="629"/>
                  </a:lnTo>
                  <a:lnTo>
                    <a:pt x="1199" y="629"/>
                  </a:lnTo>
                  <a:lnTo>
                    <a:pt x="1213" y="635"/>
                  </a:lnTo>
                  <a:lnTo>
                    <a:pt x="1226" y="640"/>
                  </a:lnTo>
                  <a:lnTo>
                    <a:pt x="1244" y="644"/>
                  </a:lnTo>
                  <a:lnTo>
                    <a:pt x="1262" y="649"/>
                  </a:lnTo>
                  <a:lnTo>
                    <a:pt x="1282" y="647"/>
                  </a:lnTo>
                  <a:lnTo>
                    <a:pt x="1300" y="642"/>
                  </a:lnTo>
                  <a:lnTo>
                    <a:pt x="1309" y="638"/>
                  </a:lnTo>
                  <a:lnTo>
                    <a:pt x="1316" y="633"/>
                  </a:lnTo>
                  <a:lnTo>
                    <a:pt x="1325" y="626"/>
                  </a:lnTo>
                  <a:lnTo>
                    <a:pt x="1332" y="617"/>
                  </a:lnTo>
                  <a:lnTo>
                    <a:pt x="1332" y="617"/>
                  </a:lnTo>
                  <a:lnTo>
                    <a:pt x="1336" y="606"/>
                  </a:lnTo>
                  <a:lnTo>
                    <a:pt x="1341" y="595"/>
                  </a:lnTo>
                  <a:lnTo>
                    <a:pt x="1345" y="584"/>
                  </a:lnTo>
                  <a:lnTo>
                    <a:pt x="1348" y="568"/>
                  </a:lnTo>
                  <a:lnTo>
                    <a:pt x="1348" y="534"/>
                  </a:lnTo>
                  <a:lnTo>
                    <a:pt x="1345" y="492"/>
                  </a:lnTo>
                  <a:lnTo>
                    <a:pt x="1345" y="492"/>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3913043" y="1433448"/>
              <a:ext cx="4352164" cy="4718115"/>
              <a:chOff x="3897313" y="1433448"/>
              <a:chExt cx="4352164" cy="4718115"/>
            </a:xfrm>
          </p:grpSpPr>
          <p:sp>
            <p:nvSpPr>
              <p:cNvPr id="5" name="Rectangle 4"/>
              <p:cNvSpPr/>
              <p:nvPr/>
            </p:nvSpPr>
            <p:spPr>
              <a:xfrm>
                <a:off x="5177828" y="2896107"/>
                <a:ext cx="2146703" cy="19965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roblem Solving | Guy Harris: The Recovering Engine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375" y="3187368"/>
                <a:ext cx="1427923" cy="1361063"/>
              </a:xfrm>
              <a:prstGeom prst="rect">
                <a:avLst/>
              </a:prstGeom>
            </p:spPr>
          </p:pic>
          <p:sp>
            <p:nvSpPr>
              <p:cNvPr id="67" name="Freeform 29"/>
              <p:cNvSpPr>
                <a:spLocks/>
              </p:cNvSpPr>
              <p:nvPr/>
            </p:nvSpPr>
            <p:spPr bwMode="auto">
              <a:xfrm>
                <a:off x="3897313" y="3041651"/>
                <a:ext cx="1744663" cy="1851025"/>
              </a:xfrm>
              <a:custGeom>
                <a:avLst/>
                <a:gdLst>
                  <a:gd name="T0" fmla="*/ 277 w 1099"/>
                  <a:gd name="T1" fmla="*/ 1163 h 1166"/>
                  <a:gd name="T2" fmla="*/ 333 w 1099"/>
                  <a:gd name="T3" fmla="*/ 1157 h 1166"/>
                  <a:gd name="T4" fmla="*/ 384 w 1099"/>
                  <a:gd name="T5" fmla="*/ 1123 h 1166"/>
                  <a:gd name="T6" fmla="*/ 382 w 1099"/>
                  <a:gd name="T7" fmla="*/ 1082 h 1166"/>
                  <a:gd name="T8" fmla="*/ 342 w 1099"/>
                  <a:gd name="T9" fmla="*/ 1024 h 1166"/>
                  <a:gd name="T10" fmla="*/ 333 w 1099"/>
                  <a:gd name="T11" fmla="*/ 975 h 1166"/>
                  <a:gd name="T12" fmla="*/ 382 w 1099"/>
                  <a:gd name="T13" fmla="*/ 916 h 1166"/>
                  <a:gd name="T14" fmla="*/ 465 w 1099"/>
                  <a:gd name="T15" fmla="*/ 894 h 1166"/>
                  <a:gd name="T16" fmla="*/ 560 w 1099"/>
                  <a:gd name="T17" fmla="*/ 894 h 1166"/>
                  <a:gd name="T18" fmla="*/ 614 w 1099"/>
                  <a:gd name="T19" fmla="*/ 932 h 1166"/>
                  <a:gd name="T20" fmla="*/ 623 w 1099"/>
                  <a:gd name="T21" fmla="*/ 954 h 1166"/>
                  <a:gd name="T22" fmla="*/ 620 w 1099"/>
                  <a:gd name="T23" fmla="*/ 993 h 1166"/>
                  <a:gd name="T24" fmla="*/ 607 w 1099"/>
                  <a:gd name="T25" fmla="*/ 1033 h 1166"/>
                  <a:gd name="T26" fmla="*/ 598 w 1099"/>
                  <a:gd name="T27" fmla="*/ 1049 h 1166"/>
                  <a:gd name="T28" fmla="*/ 596 w 1099"/>
                  <a:gd name="T29" fmla="*/ 1076 h 1166"/>
                  <a:gd name="T30" fmla="*/ 634 w 1099"/>
                  <a:gd name="T31" fmla="*/ 1107 h 1166"/>
                  <a:gd name="T32" fmla="*/ 658 w 1099"/>
                  <a:gd name="T33" fmla="*/ 1112 h 1166"/>
                  <a:gd name="T34" fmla="*/ 674 w 1099"/>
                  <a:gd name="T35" fmla="*/ 1112 h 1166"/>
                  <a:gd name="T36" fmla="*/ 829 w 1099"/>
                  <a:gd name="T37" fmla="*/ 1076 h 1166"/>
                  <a:gd name="T38" fmla="*/ 982 w 1099"/>
                  <a:gd name="T39" fmla="*/ 1006 h 1166"/>
                  <a:gd name="T40" fmla="*/ 966 w 1099"/>
                  <a:gd name="T41" fmla="*/ 979 h 1166"/>
                  <a:gd name="T42" fmla="*/ 901 w 1099"/>
                  <a:gd name="T43" fmla="*/ 815 h 1166"/>
                  <a:gd name="T44" fmla="*/ 876 w 1099"/>
                  <a:gd name="T45" fmla="*/ 687 h 1166"/>
                  <a:gd name="T46" fmla="*/ 897 w 1099"/>
                  <a:gd name="T47" fmla="*/ 631 h 1166"/>
                  <a:gd name="T48" fmla="*/ 932 w 1099"/>
                  <a:gd name="T49" fmla="*/ 622 h 1166"/>
                  <a:gd name="T50" fmla="*/ 986 w 1099"/>
                  <a:gd name="T51" fmla="*/ 644 h 1166"/>
                  <a:gd name="T52" fmla="*/ 1047 w 1099"/>
                  <a:gd name="T53" fmla="*/ 644 h 1166"/>
                  <a:gd name="T54" fmla="*/ 1096 w 1099"/>
                  <a:gd name="T55" fmla="*/ 561 h 1166"/>
                  <a:gd name="T56" fmla="*/ 1078 w 1099"/>
                  <a:gd name="T57" fmla="*/ 422 h 1166"/>
                  <a:gd name="T58" fmla="*/ 1009 w 1099"/>
                  <a:gd name="T59" fmla="*/ 357 h 1166"/>
                  <a:gd name="T60" fmla="*/ 948 w 1099"/>
                  <a:gd name="T61" fmla="*/ 373 h 1166"/>
                  <a:gd name="T62" fmla="*/ 903 w 1099"/>
                  <a:gd name="T63" fmla="*/ 408 h 1166"/>
                  <a:gd name="T64" fmla="*/ 867 w 1099"/>
                  <a:gd name="T65" fmla="*/ 411 h 1166"/>
                  <a:gd name="T66" fmla="*/ 831 w 1099"/>
                  <a:gd name="T67" fmla="*/ 361 h 1166"/>
                  <a:gd name="T68" fmla="*/ 822 w 1099"/>
                  <a:gd name="T69" fmla="*/ 220 h 1166"/>
                  <a:gd name="T70" fmla="*/ 849 w 1099"/>
                  <a:gd name="T71" fmla="*/ 27 h 1166"/>
                  <a:gd name="T72" fmla="*/ 616 w 1099"/>
                  <a:gd name="T73" fmla="*/ 0 h 1166"/>
                  <a:gd name="T74" fmla="*/ 499 w 1099"/>
                  <a:gd name="T75" fmla="*/ 13 h 1166"/>
                  <a:gd name="T76" fmla="*/ 459 w 1099"/>
                  <a:gd name="T77" fmla="*/ 60 h 1166"/>
                  <a:gd name="T78" fmla="*/ 477 w 1099"/>
                  <a:gd name="T79" fmla="*/ 96 h 1166"/>
                  <a:gd name="T80" fmla="*/ 510 w 1099"/>
                  <a:gd name="T81" fmla="*/ 146 h 1166"/>
                  <a:gd name="T82" fmla="*/ 510 w 1099"/>
                  <a:gd name="T83" fmla="*/ 211 h 1166"/>
                  <a:gd name="T84" fmla="*/ 463 w 1099"/>
                  <a:gd name="T85" fmla="*/ 251 h 1166"/>
                  <a:gd name="T86" fmla="*/ 382 w 1099"/>
                  <a:gd name="T87" fmla="*/ 271 h 1166"/>
                  <a:gd name="T88" fmla="*/ 256 w 1099"/>
                  <a:gd name="T89" fmla="*/ 258 h 1166"/>
                  <a:gd name="T90" fmla="*/ 225 w 1099"/>
                  <a:gd name="T91" fmla="*/ 211 h 1166"/>
                  <a:gd name="T92" fmla="*/ 243 w 1099"/>
                  <a:gd name="T93" fmla="*/ 125 h 1166"/>
                  <a:gd name="T94" fmla="*/ 250 w 1099"/>
                  <a:gd name="T95" fmla="*/ 85 h 1166"/>
                  <a:gd name="T96" fmla="*/ 218 w 1099"/>
                  <a:gd name="T97" fmla="*/ 58 h 1166"/>
                  <a:gd name="T98" fmla="*/ 173 w 1099"/>
                  <a:gd name="T99" fmla="*/ 54 h 1166"/>
                  <a:gd name="T100" fmla="*/ 23 w 1099"/>
                  <a:gd name="T101" fmla="*/ 137 h 1166"/>
                  <a:gd name="T102" fmla="*/ 3 w 1099"/>
                  <a:gd name="T103" fmla="*/ 433 h 1166"/>
                  <a:gd name="T104" fmla="*/ 72 w 1099"/>
                  <a:gd name="T105" fmla="*/ 977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9" h="1166">
                    <a:moveTo>
                      <a:pt x="122" y="1163"/>
                    </a:moveTo>
                    <a:lnTo>
                      <a:pt x="122" y="1163"/>
                    </a:lnTo>
                    <a:lnTo>
                      <a:pt x="180" y="1166"/>
                    </a:lnTo>
                    <a:lnTo>
                      <a:pt x="232" y="1166"/>
                    </a:lnTo>
                    <a:lnTo>
                      <a:pt x="277" y="1163"/>
                    </a:lnTo>
                    <a:lnTo>
                      <a:pt x="313" y="1161"/>
                    </a:lnTo>
                    <a:lnTo>
                      <a:pt x="313" y="1161"/>
                    </a:lnTo>
                    <a:lnTo>
                      <a:pt x="324" y="1159"/>
                    </a:lnTo>
                    <a:lnTo>
                      <a:pt x="324" y="1159"/>
                    </a:lnTo>
                    <a:lnTo>
                      <a:pt x="333" y="1157"/>
                    </a:lnTo>
                    <a:lnTo>
                      <a:pt x="333" y="1157"/>
                    </a:lnTo>
                    <a:lnTo>
                      <a:pt x="351" y="1152"/>
                    </a:lnTo>
                    <a:lnTo>
                      <a:pt x="367" y="1141"/>
                    </a:lnTo>
                    <a:lnTo>
                      <a:pt x="380" y="1130"/>
                    </a:lnTo>
                    <a:lnTo>
                      <a:pt x="384" y="1123"/>
                    </a:lnTo>
                    <a:lnTo>
                      <a:pt x="387" y="1116"/>
                    </a:lnTo>
                    <a:lnTo>
                      <a:pt x="387" y="1116"/>
                    </a:lnTo>
                    <a:lnTo>
                      <a:pt x="389" y="1105"/>
                    </a:lnTo>
                    <a:lnTo>
                      <a:pt x="389" y="1094"/>
                    </a:lnTo>
                    <a:lnTo>
                      <a:pt x="382" y="1082"/>
                    </a:lnTo>
                    <a:lnTo>
                      <a:pt x="373" y="1071"/>
                    </a:lnTo>
                    <a:lnTo>
                      <a:pt x="373" y="1071"/>
                    </a:lnTo>
                    <a:lnTo>
                      <a:pt x="360" y="1055"/>
                    </a:lnTo>
                    <a:lnTo>
                      <a:pt x="346" y="1037"/>
                    </a:lnTo>
                    <a:lnTo>
                      <a:pt x="342" y="1024"/>
                    </a:lnTo>
                    <a:lnTo>
                      <a:pt x="337" y="1013"/>
                    </a:lnTo>
                    <a:lnTo>
                      <a:pt x="333" y="999"/>
                    </a:lnTo>
                    <a:lnTo>
                      <a:pt x="333" y="988"/>
                    </a:lnTo>
                    <a:lnTo>
                      <a:pt x="333" y="988"/>
                    </a:lnTo>
                    <a:lnTo>
                      <a:pt x="333" y="975"/>
                    </a:lnTo>
                    <a:lnTo>
                      <a:pt x="335" y="961"/>
                    </a:lnTo>
                    <a:lnTo>
                      <a:pt x="342" y="950"/>
                    </a:lnTo>
                    <a:lnTo>
                      <a:pt x="353" y="936"/>
                    </a:lnTo>
                    <a:lnTo>
                      <a:pt x="367" y="925"/>
                    </a:lnTo>
                    <a:lnTo>
                      <a:pt x="382" y="916"/>
                    </a:lnTo>
                    <a:lnTo>
                      <a:pt x="405" y="907"/>
                    </a:lnTo>
                    <a:lnTo>
                      <a:pt x="432" y="900"/>
                    </a:lnTo>
                    <a:lnTo>
                      <a:pt x="432" y="900"/>
                    </a:lnTo>
                    <a:lnTo>
                      <a:pt x="465" y="894"/>
                    </a:lnTo>
                    <a:lnTo>
                      <a:pt x="465" y="894"/>
                    </a:lnTo>
                    <a:lnTo>
                      <a:pt x="495" y="891"/>
                    </a:lnTo>
                    <a:lnTo>
                      <a:pt x="519" y="889"/>
                    </a:lnTo>
                    <a:lnTo>
                      <a:pt x="519" y="889"/>
                    </a:lnTo>
                    <a:lnTo>
                      <a:pt x="542" y="891"/>
                    </a:lnTo>
                    <a:lnTo>
                      <a:pt x="560" y="894"/>
                    </a:lnTo>
                    <a:lnTo>
                      <a:pt x="575" y="898"/>
                    </a:lnTo>
                    <a:lnTo>
                      <a:pt x="589" y="905"/>
                    </a:lnTo>
                    <a:lnTo>
                      <a:pt x="600" y="914"/>
                    </a:lnTo>
                    <a:lnTo>
                      <a:pt x="607" y="921"/>
                    </a:lnTo>
                    <a:lnTo>
                      <a:pt x="614" y="932"/>
                    </a:lnTo>
                    <a:lnTo>
                      <a:pt x="618" y="941"/>
                    </a:lnTo>
                    <a:lnTo>
                      <a:pt x="618" y="941"/>
                    </a:lnTo>
                    <a:lnTo>
                      <a:pt x="620" y="948"/>
                    </a:lnTo>
                    <a:lnTo>
                      <a:pt x="620" y="948"/>
                    </a:lnTo>
                    <a:lnTo>
                      <a:pt x="623" y="954"/>
                    </a:lnTo>
                    <a:lnTo>
                      <a:pt x="623" y="954"/>
                    </a:lnTo>
                    <a:lnTo>
                      <a:pt x="623" y="954"/>
                    </a:lnTo>
                    <a:lnTo>
                      <a:pt x="623" y="954"/>
                    </a:lnTo>
                    <a:lnTo>
                      <a:pt x="623" y="975"/>
                    </a:lnTo>
                    <a:lnTo>
                      <a:pt x="620" y="993"/>
                    </a:lnTo>
                    <a:lnTo>
                      <a:pt x="616" y="1011"/>
                    </a:lnTo>
                    <a:lnTo>
                      <a:pt x="611" y="1026"/>
                    </a:lnTo>
                    <a:lnTo>
                      <a:pt x="611" y="1026"/>
                    </a:lnTo>
                    <a:lnTo>
                      <a:pt x="607" y="1033"/>
                    </a:lnTo>
                    <a:lnTo>
                      <a:pt x="607" y="1033"/>
                    </a:lnTo>
                    <a:lnTo>
                      <a:pt x="607" y="1033"/>
                    </a:lnTo>
                    <a:lnTo>
                      <a:pt x="607" y="1033"/>
                    </a:lnTo>
                    <a:lnTo>
                      <a:pt x="605" y="1040"/>
                    </a:lnTo>
                    <a:lnTo>
                      <a:pt x="605" y="1040"/>
                    </a:lnTo>
                    <a:lnTo>
                      <a:pt x="598" y="1049"/>
                    </a:lnTo>
                    <a:lnTo>
                      <a:pt x="596" y="1060"/>
                    </a:lnTo>
                    <a:lnTo>
                      <a:pt x="596" y="1060"/>
                    </a:lnTo>
                    <a:lnTo>
                      <a:pt x="596" y="1064"/>
                    </a:lnTo>
                    <a:lnTo>
                      <a:pt x="596" y="1064"/>
                    </a:lnTo>
                    <a:lnTo>
                      <a:pt x="596" y="1076"/>
                    </a:lnTo>
                    <a:lnTo>
                      <a:pt x="600" y="1085"/>
                    </a:lnTo>
                    <a:lnTo>
                      <a:pt x="607" y="1091"/>
                    </a:lnTo>
                    <a:lnTo>
                      <a:pt x="614" y="1098"/>
                    </a:lnTo>
                    <a:lnTo>
                      <a:pt x="623" y="1103"/>
                    </a:lnTo>
                    <a:lnTo>
                      <a:pt x="634" y="1107"/>
                    </a:lnTo>
                    <a:lnTo>
                      <a:pt x="645" y="1109"/>
                    </a:lnTo>
                    <a:lnTo>
                      <a:pt x="656" y="1112"/>
                    </a:lnTo>
                    <a:lnTo>
                      <a:pt x="656" y="1112"/>
                    </a:lnTo>
                    <a:lnTo>
                      <a:pt x="658" y="1112"/>
                    </a:lnTo>
                    <a:lnTo>
                      <a:pt x="658" y="1112"/>
                    </a:lnTo>
                    <a:lnTo>
                      <a:pt x="658" y="1112"/>
                    </a:lnTo>
                    <a:lnTo>
                      <a:pt x="658" y="1112"/>
                    </a:lnTo>
                    <a:lnTo>
                      <a:pt x="674" y="1112"/>
                    </a:lnTo>
                    <a:lnTo>
                      <a:pt x="674" y="1112"/>
                    </a:lnTo>
                    <a:lnTo>
                      <a:pt x="674" y="1112"/>
                    </a:lnTo>
                    <a:lnTo>
                      <a:pt x="674" y="1112"/>
                    </a:lnTo>
                    <a:lnTo>
                      <a:pt x="726" y="1103"/>
                    </a:lnTo>
                    <a:lnTo>
                      <a:pt x="757" y="1096"/>
                    </a:lnTo>
                    <a:lnTo>
                      <a:pt x="791" y="1087"/>
                    </a:lnTo>
                    <a:lnTo>
                      <a:pt x="829" y="1076"/>
                    </a:lnTo>
                    <a:lnTo>
                      <a:pt x="870" y="1060"/>
                    </a:lnTo>
                    <a:lnTo>
                      <a:pt x="912" y="1042"/>
                    </a:lnTo>
                    <a:lnTo>
                      <a:pt x="957" y="1020"/>
                    </a:lnTo>
                    <a:lnTo>
                      <a:pt x="957" y="1020"/>
                    </a:lnTo>
                    <a:lnTo>
                      <a:pt x="982" y="1006"/>
                    </a:lnTo>
                    <a:lnTo>
                      <a:pt x="982" y="1006"/>
                    </a:lnTo>
                    <a:lnTo>
                      <a:pt x="982" y="1006"/>
                    </a:lnTo>
                    <a:lnTo>
                      <a:pt x="968" y="986"/>
                    </a:lnTo>
                    <a:lnTo>
                      <a:pt x="968" y="986"/>
                    </a:lnTo>
                    <a:lnTo>
                      <a:pt x="966" y="979"/>
                    </a:lnTo>
                    <a:lnTo>
                      <a:pt x="966" y="979"/>
                    </a:lnTo>
                    <a:lnTo>
                      <a:pt x="944" y="936"/>
                    </a:lnTo>
                    <a:lnTo>
                      <a:pt x="926" y="894"/>
                    </a:lnTo>
                    <a:lnTo>
                      <a:pt x="912" y="853"/>
                    </a:lnTo>
                    <a:lnTo>
                      <a:pt x="901" y="815"/>
                    </a:lnTo>
                    <a:lnTo>
                      <a:pt x="892" y="781"/>
                    </a:lnTo>
                    <a:lnTo>
                      <a:pt x="885" y="750"/>
                    </a:lnTo>
                    <a:lnTo>
                      <a:pt x="876" y="701"/>
                    </a:lnTo>
                    <a:lnTo>
                      <a:pt x="876" y="701"/>
                    </a:lnTo>
                    <a:lnTo>
                      <a:pt x="876" y="687"/>
                    </a:lnTo>
                    <a:lnTo>
                      <a:pt x="876" y="674"/>
                    </a:lnTo>
                    <a:lnTo>
                      <a:pt x="879" y="662"/>
                    </a:lnTo>
                    <a:lnTo>
                      <a:pt x="883" y="649"/>
                    </a:lnTo>
                    <a:lnTo>
                      <a:pt x="890" y="640"/>
                    </a:lnTo>
                    <a:lnTo>
                      <a:pt x="897" y="631"/>
                    </a:lnTo>
                    <a:lnTo>
                      <a:pt x="906" y="624"/>
                    </a:lnTo>
                    <a:lnTo>
                      <a:pt x="915" y="620"/>
                    </a:lnTo>
                    <a:lnTo>
                      <a:pt x="915" y="620"/>
                    </a:lnTo>
                    <a:lnTo>
                      <a:pt x="923" y="620"/>
                    </a:lnTo>
                    <a:lnTo>
                      <a:pt x="932" y="622"/>
                    </a:lnTo>
                    <a:lnTo>
                      <a:pt x="941" y="624"/>
                    </a:lnTo>
                    <a:lnTo>
                      <a:pt x="950" y="629"/>
                    </a:lnTo>
                    <a:lnTo>
                      <a:pt x="950" y="629"/>
                    </a:lnTo>
                    <a:lnTo>
                      <a:pt x="966" y="638"/>
                    </a:lnTo>
                    <a:lnTo>
                      <a:pt x="986" y="644"/>
                    </a:lnTo>
                    <a:lnTo>
                      <a:pt x="1009" y="649"/>
                    </a:lnTo>
                    <a:lnTo>
                      <a:pt x="1020" y="649"/>
                    </a:lnTo>
                    <a:lnTo>
                      <a:pt x="1034" y="647"/>
                    </a:lnTo>
                    <a:lnTo>
                      <a:pt x="1034" y="647"/>
                    </a:lnTo>
                    <a:lnTo>
                      <a:pt x="1047" y="644"/>
                    </a:lnTo>
                    <a:lnTo>
                      <a:pt x="1063" y="635"/>
                    </a:lnTo>
                    <a:lnTo>
                      <a:pt x="1074" y="624"/>
                    </a:lnTo>
                    <a:lnTo>
                      <a:pt x="1085" y="608"/>
                    </a:lnTo>
                    <a:lnTo>
                      <a:pt x="1092" y="588"/>
                    </a:lnTo>
                    <a:lnTo>
                      <a:pt x="1096" y="561"/>
                    </a:lnTo>
                    <a:lnTo>
                      <a:pt x="1099" y="530"/>
                    </a:lnTo>
                    <a:lnTo>
                      <a:pt x="1094" y="492"/>
                    </a:lnTo>
                    <a:lnTo>
                      <a:pt x="1094" y="492"/>
                    </a:lnTo>
                    <a:lnTo>
                      <a:pt x="1087" y="453"/>
                    </a:lnTo>
                    <a:lnTo>
                      <a:pt x="1078" y="422"/>
                    </a:lnTo>
                    <a:lnTo>
                      <a:pt x="1067" y="397"/>
                    </a:lnTo>
                    <a:lnTo>
                      <a:pt x="1054" y="379"/>
                    </a:lnTo>
                    <a:lnTo>
                      <a:pt x="1040" y="368"/>
                    </a:lnTo>
                    <a:lnTo>
                      <a:pt x="1025" y="361"/>
                    </a:lnTo>
                    <a:lnTo>
                      <a:pt x="1009" y="357"/>
                    </a:lnTo>
                    <a:lnTo>
                      <a:pt x="993" y="357"/>
                    </a:lnTo>
                    <a:lnTo>
                      <a:pt x="993" y="357"/>
                    </a:lnTo>
                    <a:lnTo>
                      <a:pt x="982" y="359"/>
                    </a:lnTo>
                    <a:lnTo>
                      <a:pt x="971" y="364"/>
                    </a:lnTo>
                    <a:lnTo>
                      <a:pt x="948" y="373"/>
                    </a:lnTo>
                    <a:lnTo>
                      <a:pt x="932" y="386"/>
                    </a:lnTo>
                    <a:lnTo>
                      <a:pt x="919" y="397"/>
                    </a:lnTo>
                    <a:lnTo>
                      <a:pt x="919" y="397"/>
                    </a:lnTo>
                    <a:lnTo>
                      <a:pt x="910" y="404"/>
                    </a:lnTo>
                    <a:lnTo>
                      <a:pt x="903" y="408"/>
                    </a:lnTo>
                    <a:lnTo>
                      <a:pt x="894" y="413"/>
                    </a:lnTo>
                    <a:lnTo>
                      <a:pt x="888" y="415"/>
                    </a:lnTo>
                    <a:lnTo>
                      <a:pt x="888" y="415"/>
                    </a:lnTo>
                    <a:lnTo>
                      <a:pt x="876" y="413"/>
                    </a:lnTo>
                    <a:lnTo>
                      <a:pt x="867" y="411"/>
                    </a:lnTo>
                    <a:lnTo>
                      <a:pt x="856" y="404"/>
                    </a:lnTo>
                    <a:lnTo>
                      <a:pt x="849" y="395"/>
                    </a:lnTo>
                    <a:lnTo>
                      <a:pt x="843" y="384"/>
                    </a:lnTo>
                    <a:lnTo>
                      <a:pt x="836" y="373"/>
                    </a:lnTo>
                    <a:lnTo>
                      <a:pt x="831" y="361"/>
                    </a:lnTo>
                    <a:lnTo>
                      <a:pt x="829" y="348"/>
                    </a:lnTo>
                    <a:lnTo>
                      <a:pt x="829" y="348"/>
                    </a:lnTo>
                    <a:lnTo>
                      <a:pt x="822" y="294"/>
                    </a:lnTo>
                    <a:lnTo>
                      <a:pt x="822" y="258"/>
                    </a:lnTo>
                    <a:lnTo>
                      <a:pt x="822" y="220"/>
                    </a:lnTo>
                    <a:lnTo>
                      <a:pt x="822" y="175"/>
                    </a:lnTo>
                    <a:lnTo>
                      <a:pt x="829" y="130"/>
                    </a:lnTo>
                    <a:lnTo>
                      <a:pt x="836" y="78"/>
                    </a:lnTo>
                    <a:lnTo>
                      <a:pt x="849" y="27"/>
                    </a:lnTo>
                    <a:lnTo>
                      <a:pt x="849" y="27"/>
                    </a:lnTo>
                    <a:lnTo>
                      <a:pt x="795" y="15"/>
                    </a:lnTo>
                    <a:lnTo>
                      <a:pt x="746" y="6"/>
                    </a:lnTo>
                    <a:lnTo>
                      <a:pt x="699" y="2"/>
                    </a:lnTo>
                    <a:lnTo>
                      <a:pt x="654" y="0"/>
                    </a:lnTo>
                    <a:lnTo>
                      <a:pt x="616" y="0"/>
                    </a:lnTo>
                    <a:lnTo>
                      <a:pt x="580" y="0"/>
                    </a:lnTo>
                    <a:lnTo>
                      <a:pt x="524" y="6"/>
                    </a:lnTo>
                    <a:lnTo>
                      <a:pt x="524" y="6"/>
                    </a:lnTo>
                    <a:lnTo>
                      <a:pt x="510" y="9"/>
                    </a:lnTo>
                    <a:lnTo>
                      <a:pt x="499" y="13"/>
                    </a:lnTo>
                    <a:lnTo>
                      <a:pt x="486" y="20"/>
                    </a:lnTo>
                    <a:lnTo>
                      <a:pt x="477" y="29"/>
                    </a:lnTo>
                    <a:lnTo>
                      <a:pt x="468" y="38"/>
                    </a:lnTo>
                    <a:lnTo>
                      <a:pt x="461" y="49"/>
                    </a:lnTo>
                    <a:lnTo>
                      <a:pt x="459" y="60"/>
                    </a:lnTo>
                    <a:lnTo>
                      <a:pt x="461" y="74"/>
                    </a:lnTo>
                    <a:lnTo>
                      <a:pt x="461" y="74"/>
                    </a:lnTo>
                    <a:lnTo>
                      <a:pt x="465" y="85"/>
                    </a:lnTo>
                    <a:lnTo>
                      <a:pt x="477" y="96"/>
                    </a:lnTo>
                    <a:lnTo>
                      <a:pt x="477" y="96"/>
                    </a:lnTo>
                    <a:lnTo>
                      <a:pt x="486" y="105"/>
                    </a:lnTo>
                    <a:lnTo>
                      <a:pt x="495" y="116"/>
                    </a:lnTo>
                    <a:lnTo>
                      <a:pt x="501" y="130"/>
                    </a:lnTo>
                    <a:lnTo>
                      <a:pt x="510" y="146"/>
                    </a:lnTo>
                    <a:lnTo>
                      <a:pt x="510" y="146"/>
                    </a:lnTo>
                    <a:lnTo>
                      <a:pt x="515" y="164"/>
                    </a:lnTo>
                    <a:lnTo>
                      <a:pt x="517" y="182"/>
                    </a:lnTo>
                    <a:lnTo>
                      <a:pt x="515" y="191"/>
                    </a:lnTo>
                    <a:lnTo>
                      <a:pt x="513" y="200"/>
                    </a:lnTo>
                    <a:lnTo>
                      <a:pt x="510" y="211"/>
                    </a:lnTo>
                    <a:lnTo>
                      <a:pt x="504" y="218"/>
                    </a:lnTo>
                    <a:lnTo>
                      <a:pt x="497" y="227"/>
                    </a:lnTo>
                    <a:lnTo>
                      <a:pt x="488" y="236"/>
                    </a:lnTo>
                    <a:lnTo>
                      <a:pt x="477" y="242"/>
                    </a:lnTo>
                    <a:lnTo>
                      <a:pt x="463" y="251"/>
                    </a:lnTo>
                    <a:lnTo>
                      <a:pt x="445" y="256"/>
                    </a:lnTo>
                    <a:lnTo>
                      <a:pt x="427" y="262"/>
                    </a:lnTo>
                    <a:lnTo>
                      <a:pt x="407" y="267"/>
                    </a:lnTo>
                    <a:lnTo>
                      <a:pt x="382" y="271"/>
                    </a:lnTo>
                    <a:lnTo>
                      <a:pt x="382" y="271"/>
                    </a:lnTo>
                    <a:lnTo>
                      <a:pt x="346" y="274"/>
                    </a:lnTo>
                    <a:lnTo>
                      <a:pt x="317" y="274"/>
                    </a:lnTo>
                    <a:lnTo>
                      <a:pt x="292" y="271"/>
                    </a:lnTo>
                    <a:lnTo>
                      <a:pt x="272" y="265"/>
                    </a:lnTo>
                    <a:lnTo>
                      <a:pt x="256" y="258"/>
                    </a:lnTo>
                    <a:lnTo>
                      <a:pt x="245" y="247"/>
                    </a:lnTo>
                    <a:lnTo>
                      <a:pt x="236" y="236"/>
                    </a:lnTo>
                    <a:lnTo>
                      <a:pt x="230" y="224"/>
                    </a:lnTo>
                    <a:lnTo>
                      <a:pt x="230" y="224"/>
                    </a:lnTo>
                    <a:lnTo>
                      <a:pt x="225" y="211"/>
                    </a:lnTo>
                    <a:lnTo>
                      <a:pt x="225" y="197"/>
                    </a:lnTo>
                    <a:lnTo>
                      <a:pt x="225" y="182"/>
                    </a:lnTo>
                    <a:lnTo>
                      <a:pt x="227" y="168"/>
                    </a:lnTo>
                    <a:lnTo>
                      <a:pt x="234" y="143"/>
                    </a:lnTo>
                    <a:lnTo>
                      <a:pt x="243" y="125"/>
                    </a:lnTo>
                    <a:lnTo>
                      <a:pt x="243" y="125"/>
                    </a:lnTo>
                    <a:lnTo>
                      <a:pt x="250" y="114"/>
                    </a:lnTo>
                    <a:lnTo>
                      <a:pt x="252" y="103"/>
                    </a:lnTo>
                    <a:lnTo>
                      <a:pt x="252" y="94"/>
                    </a:lnTo>
                    <a:lnTo>
                      <a:pt x="250" y="85"/>
                    </a:lnTo>
                    <a:lnTo>
                      <a:pt x="250" y="85"/>
                    </a:lnTo>
                    <a:lnTo>
                      <a:pt x="245" y="76"/>
                    </a:lnTo>
                    <a:lnTo>
                      <a:pt x="239" y="69"/>
                    </a:lnTo>
                    <a:lnTo>
                      <a:pt x="230" y="63"/>
                    </a:lnTo>
                    <a:lnTo>
                      <a:pt x="218" y="58"/>
                    </a:lnTo>
                    <a:lnTo>
                      <a:pt x="209" y="56"/>
                    </a:lnTo>
                    <a:lnTo>
                      <a:pt x="196" y="54"/>
                    </a:lnTo>
                    <a:lnTo>
                      <a:pt x="185" y="54"/>
                    </a:lnTo>
                    <a:lnTo>
                      <a:pt x="173" y="54"/>
                    </a:lnTo>
                    <a:lnTo>
                      <a:pt x="173" y="54"/>
                    </a:lnTo>
                    <a:lnTo>
                      <a:pt x="117" y="65"/>
                    </a:lnTo>
                    <a:lnTo>
                      <a:pt x="79" y="72"/>
                    </a:lnTo>
                    <a:lnTo>
                      <a:pt x="39" y="83"/>
                    </a:lnTo>
                    <a:lnTo>
                      <a:pt x="39" y="83"/>
                    </a:lnTo>
                    <a:lnTo>
                      <a:pt x="23" y="137"/>
                    </a:lnTo>
                    <a:lnTo>
                      <a:pt x="12" y="193"/>
                    </a:lnTo>
                    <a:lnTo>
                      <a:pt x="3" y="253"/>
                    </a:lnTo>
                    <a:lnTo>
                      <a:pt x="0" y="314"/>
                    </a:lnTo>
                    <a:lnTo>
                      <a:pt x="0" y="314"/>
                    </a:lnTo>
                    <a:lnTo>
                      <a:pt x="3" y="433"/>
                    </a:lnTo>
                    <a:lnTo>
                      <a:pt x="9" y="550"/>
                    </a:lnTo>
                    <a:lnTo>
                      <a:pt x="18" y="665"/>
                    </a:lnTo>
                    <a:lnTo>
                      <a:pt x="34" y="772"/>
                    </a:lnTo>
                    <a:lnTo>
                      <a:pt x="50" y="876"/>
                    </a:lnTo>
                    <a:lnTo>
                      <a:pt x="72" y="977"/>
                    </a:lnTo>
                    <a:lnTo>
                      <a:pt x="95" y="1071"/>
                    </a:lnTo>
                    <a:lnTo>
                      <a:pt x="122" y="1163"/>
                    </a:lnTo>
                    <a:lnTo>
                      <a:pt x="122" y="1163"/>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32"/>
              <p:cNvSpPr>
                <a:spLocks/>
              </p:cNvSpPr>
              <p:nvPr/>
            </p:nvSpPr>
            <p:spPr bwMode="auto">
              <a:xfrm>
                <a:off x="6677852" y="2606675"/>
                <a:ext cx="1571625" cy="1846263"/>
              </a:xfrm>
              <a:custGeom>
                <a:avLst/>
                <a:gdLst>
                  <a:gd name="T0" fmla="*/ 683 w 990"/>
                  <a:gd name="T1" fmla="*/ 0 h 1163"/>
                  <a:gd name="T2" fmla="*/ 501 w 990"/>
                  <a:gd name="T3" fmla="*/ 110 h 1163"/>
                  <a:gd name="T4" fmla="*/ 373 w 990"/>
                  <a:gd name="T5" fmla="*/ 152 h 1163"/>
                  <a:gd name="T6" fmla="*/ 180 w 990"/>
                  <a:gd name="T7" fmla="*/ 175 h 1163"/>
                  <a:gd name="T8" fmla="*/ 162 w 990"/>
                  <a:gd name="T9" fmla="*/ 247 h 1163"/>
                  <a:gd name="T10" fmla="*/ 200 w 990"/>
                  <a:gd name="T11" fmla="*/ 359 h 1163"/>
                  <a:gd name="T12" fmla="*/ 220 w 990"/>
                  <a:gd name="T13" fmla="*/ 462 h 1163"/>
                  <a:gd name="T14" fmla="*/ 207 w 990"/>
                  <a:gd name="T15" fmla="*/ 525 h 1163"/>
                  <a:gd name="T16" fmla="*/ 175 w 990"/>
                  <a:gd name="T17" fmla="*/ 543 h 1163"/>
                  <a:gd name="T18" fmla="*/ 148 w 990"/>
                  <a:gd name="T19" fmla="*/ 534 h 1163"/>
                  <a:gd name="T20" fmla="*/ 137 w 990"/>
                  <a:gd name="T21" fmla="*/ 527 h 1163"/>
                  <a:gd name="T22" fmla="*/ 121 w 990"/>
                  <a:gd name="T23" fmla="*/ 521 h 1163"/>
                  <a:gd name="T24" fmla="*/ 106 w 990"/>
                  <a:gd name="T25" fmla="*/ 516 h 1163"/>
                  <a:gd name="T26" fmla="*/ 79 w 990"/>
                  <a:gd name="T27" fmla="*/ 514 h 1163"/>
                  <a:gd name="T28" fmla="*/ 65 w 990"/>
                  <a:gd name="T29" fmla="*/ 516 h 1163"/>
                  <a:gd name="T30" fmla="*/ 45 w 990"/>
                  <a:gd name="T31" fmla="*/ 521 h 1163"/>
                  <a:gd name="T32" fmla="*/ 36 w 990"/>
                  <a:gd name="T33" fmla="*/ 525 h 1163"/>
                  <a:gd name="T34" fmla="*/ 29 w 990"/>
                  <a:gd name="T35" fmla="*/ 532 h 1163"/>
                  <a:gd name="T36" fmla="*/ 22 w 990"/>
                  <a:gd name="T37" fmla="*/ 541 h 1163"/>
                  <a:gd name="T38" fmla="*/ 16 w 990"/>
                  <a:gd name="T39" fmla="*/ 550 h 1163"/>
                  <a:gd name="T40" fmla="*/ 9 w 990"/>
                  <a:gd name="T41" fmla="*/ 563 h 1163"/>
                  <a:gd name="T42" fmla="*/ 5 w 990"/>
                  <a:gd name="T43" fmla="*/ 581 h 1163"/>
                  <a:gd name="T44" fmla="*/ 5 w 990"/>
                  <a:gd name="T45" fmla="*/ 671 h 1163"/>
                  <a:gd name="T46" fmla="*/ 31 w 990"/>
                  <a:gd name="T47" fmla="*/ 766 h 1163"/>
                  <a:gd name="T48" fmla="*/ 90 w 990"/>
                  <a:gd name="T49" fmla="*/ 806 h 1163"/>
                  <a:gd name="T50" fmla="*/ 137 w 990"/>
                  <a:gd name="T51" fmla="*/ 795 h 1163"/>
                  <a:gd name="T52" fmla="*/ 180 w 990"/>
                  <a:gd name="T53" fmla="*/ 766 h 1163"/>
                  <a:gd name="T54" fmla="*/ 204 w 990"/>
                  <a:gd name="T55" fmla="*/ 750 h 1163"/>
                  <a:gd name="T56" fmla="*/ 231 w 990"/>
                  <a:gd name="T57" fmla="*/ 752 h 1163"/>
                  <a:gd name="T58" fmla="*/ 263 w 990"/>
                  <a:gd name="T59" fmla="*/ 790 h 1163"/>
                  <a:gd name="T60" fmla="*/ 274 w 990"/>
                  <a:gd name="T61" fmla="*/ 869 h 1163"/>
                  <a:gd name="T62" fmla="*/ 270 w 990"/>
                  <a:gd name="T63" fmla="*/ 1035 h 1163"/>
                  <a:gd name="T64" fmla="*/ 303 w 990"/>
                  <a:gd name="T65" fmla="*/ 1150 h 1163"/>
                  <a:gd name="T66" fmla="*/ 483 w 990"/>
                  <a:gd name="T67" fmla="*/ 1163 h 1163"/>
                  <a:gd name="T68" fmla="*/ 593 w 990"/>
                  <a:gd name="T69" fmla="*/ 1150 h 1163"/>
                  <a:gd name="T70" fmla="*/ 633 w 990"/>
                  <a:gd name="T71" fmla="*/ 1121 h 1163"/>
                  <a:gd name="T72" fmla="*/ 638 w 990"/>
                  <a:gd name="T73" fmla="*/ 1091 h 1163"/>
                  <a:gd name="T74" fmla="*/ 609 w 990"/>
                  <a:gd name="T75" fmla="*/ 1053 h 1163"/>
                  <a:gd name="T76" fmla="*/ 582 w 990"/>
                  <a:gd name="T77" fmla="*/ 992 h 1163"/>
                  <a:gd name="T78" fmla="*/ 597 w 990"/>
                  <a:gd name="T79" fmla="*/ 936 h 1163"/>
                  <a:gd name="T80" fmla="*/ 680 w 990"/>
                  <a:gd name="T81" fmla="*/ 896 h 1163"/>
                  <a:gd name="T82" fmla="*/ 773 w 990"/>
                  <a:gd name="T83" fmla="*/ 887 h 1163"/>
                  <a:gd name="T84" fmla="*/ 842 w 990"/>
                  <a:gd name="T85" fmla="*/ 905 h 1163"/>
                  <a:gd name="T86" fmla="*/ 871 w 990"/>
                  <a:gd name="T87" fmla="*/ 945 h 1163"/>
                  <a:gd name="T88" fmla="*/ 865 w 990"/>
                  <a:gd name="T89" fmla="*/ 1013 h 1163"/>
                  <a:gd name="T90" fmla="*/ 853 w 990"/>
                  <a:gd name="T91" fmla="*/ 1037 h 1163"/>
                  <a:gd name="T92" fmla="*/ 844 w 990"/>
                  <a:gd name="T93" fmla="*/ 1062 h 1163"/>
                  <a:gd name="T94" fmla="*/ 865 w 990"/>
                  <a:gd name="T95" fmla="*/ 1096 h 1163"/>
                  <a:gd name="T96" fmla="*/ 925 w 990"/>
                  <a:gd name="T97" fmla="*/ 1107 h 1163"/>
                  <a:gd name="T98" fmla="*/ 957 w 990"/>
                  <a:gd name="T99" fmla="*/ 1042 h 1163"/>
                  <a:gd name="T100" fmla="*/ 984 w 990"/>
                  <a:gd name="T101" fmla="*/ 786 h 1163"/>
                  <a:gd name="T102" fmla="*/ 990 w 990"/>
                  <a:gd name="T103" fmla="*/ 579 h 1163"/>
                  <a:gd name="T104" fmla="*/ 970 w 990"/>
                  <a:gd name="T105" fmla="*/ 411 h 1163"/>
                  <a:gd name="T106" fmla="*/ 916 w 990"/>
                  <a:gd name="T107" fmla="*/ 265 h 1163"/>
                  <a:gd name="T108" fmla="*/ 833 w 990"/>
                  <a:gd name="T109" fmla="*/ 137 h 1163"/>
                  <a:gd name="T110" fmla="*/ 723 w 990"/>
                  <a:gd name="T111" fmla="*/ 29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0" h="1163">
                    <a:moveTo>
                      <a:pt x="723" y="29"/>
                    </a:moveTo>
                    <a:lnTo>
                      <a:pt x="723" y="29"/>
                    </a:lnTo>
                    <a:lnTo>
                      <a:pt x="683" y="0"/>
                    </a:lnTo>
                    <a:lnTo>
                      <a:pt x="683" y="0"/>
                    </a:lnTo>
                    <a:lnTo>
                      <a:pt x="640" y="31"/>
                    </a:lnTo>
                    <a:lnTo>
                      <a:pt x="597" y="60"/>
                    </a:lnTo>
                    <a:lnTo>
                      <a:pt x="550" y="87"/>
                    </a:lnTo>
                    <a:lnTo>
                      <a:pt x="501" y="110"/>
                    </a:lnTo>
                    <a:lnTo>
                      <a:pt x="501" y="110"/>
                    </a:lnTo>
                    <a:lnTo>
                      <a:pt x="460" y="125"/>
                    </a:lnTo>
                    <a:lnTo>
                      <a:pt x="418" y="141"/>
                    </a:lnTo>
                    <a:lnTo>
                      <a:pt x="373" y="152"/>
                    </a:lnTo>
                    <a:lnTo>
                      <a:pt x="328" y="161"/>
                    </a:lnTo>
                    <a:lnTo>
                      <a:pt x="281" y="168"/>
                    </a:lnTo>
                    <a:lnTo>
                      <a:pt x="231" y="173"/>
                    </a:lnTo>
                    <a:lnTo>
                      <a:pt x="180" y="175"/>
                    </a:lnTo>
                    <a:lnTo>
                      <a:pt x="126" y="173"/>
                    </a:lnTo>
                    <a:lnTo>
                      <a:pt x="126" y="173"/>
                    </a:lnTo>
                    <a:lnTo>
                      <a:pt x="146" y="211"/>
                    </a:lnTo>
                    <a:lnTo>
                      <a:pt x="162" y="247"/>
                    </a:lnTo>
                    <a:lnTo>
                      <a:pt x="175" y="283"/>
                    </a:lnTo>
                    <a:lnTo>
                      <a:pt x="186" y="316"/>
                    </a:lnTo>
                    <a:lnTo>
                      <a:pt x="186" y="316"/>
                    </a:lnTo>
                    <a:lnTo>
                      <a:pt x="200" y="359"/>
                    </a:lnTo>
                    <a:lnTo>
                      <a:pt x="211" y="399"/>
                    </a:lnTo>
                    <a:lnTo>
                      <a:pt x="216" y="435"/>
                    </a:lnTo>
                    <a:lnTo>
                      <a:pt x="220" y="462"/>
                    </a:lnTo>
                    <a:lnTo>
                      <a:pt x="220" y="462"/>
                    </a:lnTo>
                    <a:lnTo>
                      <a:pt x="222" y="480"/>
                    </a:lnTo>
                    <a:lnTo>
                      <a:pt x="220" y="496"/>
                    </a:lnTo>
                    <a:lnTo>
                      <a:pt x="213" y="512"/>
                    </a:lnTo>
                    <a:lnTo>
                      <a:pt x="207" y="525"/>
                    </a:lnTo>
                    <a:lnTo>
                      <a:pt x="195" y="536"/>
                    </a:lnTo>
                    <a:lnTo>
                      <a:pt x="191" y="541"/>
                    </a:lnTo>
                    <a:lnTo>
                      <a:pt x="182" y="541"/>
                    </a:lnTo>
                    <a:lnTo>
                      <a:pt x="175" y="543"/>
                    </a:lnTo>
                    <a:lnTo>
                      <a:pt x="166" y="541"/>
                    </a:lnTo>
                    <a:lnTo>
                      <a:pt x="159" y="539"/>
                    </a:lnTo>
                    <a:lnTo>
                      <a:pt x="148" y="534"/>
                    </a:lnTo>
                    <a:lnTo>
                      <a:pt x="148" y="534"/>
                    </a:lnTo>
                    <a:lnTo>
                      <a:pt x="139" y="527"/>
                    </a:lnTo>
                    <a:lnTo>
                      <a:pt x="139" y="527"/>
                    </a:lnTo>
                    <a:lnTo>
                      <a:pt x="137" y="527"/>
                    </a:lnTo>
                    <a:lnTo>
                      <a:pt x="137" y="527"/>
                    </a:lnTo>
                    <a:lnTo>
                      <a:pt x="124" y="523"/>
                    </a:lnTo>
                    <a:lnTo>
                      <a:pt x="124" y="523"/>
                    </a:lnTo>
                    <a:lnTo>
                      <a:pt x="121" y="521"/>
                    </a:lnTo>
                    <a:lnTo>
                      <a:pt x="121" y="521"/>
                    </a:lnTo>
                    <a:lnTo>
                      <a:pt x="108" y="518"/>
                    </a:lnTo>
                    <a:lnTo>
                      <a:pt x="108" y="518"/>
                    </a:lnTo>
                    <a:lnTo>
                      <a:pt x="106" y="516"/>
                    </a:lnTo>
                    <a:lnTo>
                      <a:pt x="106" y="516"/>
                    </a:lnTo>
                    <a:lnTo>
                      <a:pt x="90" y="514"/>
                    </a:lnTo>
                    <a:lnTo>
                      <a:pt x="90" y="514"/>
                    </a:lnTo>
                    <a:lnTo>
                      <a:pt x="79" y="514"/>
                    </a:lnTo>
                    <a:lnTo>
                      <a:pt x="79" y="514"/>
                    </a:lnTo>
                    <a:lnTo>
                      <a:pt x="72" y="514"/>
                    </a:lnTo>
                    <a:lnTo>
                      <a:pt x="72" y="514"/>
                    </a:lnTo>
                    <a:lnTo>
                      <a:pt x="65" y="516"/>
                    </a:lnTo>
                    <a:lnTo>
                      <a:pt x="65" y="516"/>
                    </a:lnTo>
                    <a:lnTo>
                      <a:pt x="54" y="518"/>
                    </a:lnTo>
                    <a:lnTo>
                      <a:pt x="54" y="518"/>
                    </a:lnTo>
                    <a:lnTo>
                      <a:pt x="45" y="521"/>
                    </a:lnTo>
                    <a:lnTo>
                      <a:pt x="45" y="521"/>
                    </a:lnTo>
                    <a:lnTo>
                      <a:pt x="43" y="523"/>
                    </a:lnTo>
                    <a:lnTo>
                      <a:pt x="43" y="523"/>
                    </a:lnTo>
                    <a:lnTo>
                      <a:pt x="36" y="525"/>
                    </a:lnTo>
                    <a:lnTo>
                      <a:pt x="36" y="525"/>
                    </a:lnTo>
                    <a:lnTo>
                      <a:pt x="34" y="527"/>
                    </a:lnTo>
                    <a:lnTo>
                      <a:pt x="34" y="527"/>
                    </a:lnTo>
                    <a:lnTo>
                      <a:pt x="29" y="532"/>
                    </a:lnTo>
                    <a:lnTo>
                      <a:pt x="29" y="532"/>
                    </a:lnTo>
                    <a:lnTo>
                      <a:pt x="25" y="536"/>
                    </a:lnTo>
                    <a:lnTo>
                      <a:pt x="25" y="536"/>
                    </a:lnTo>
                    <a:lnTo>
                      <a:pt x="22" y="541"/>
                    </a:lnTo>
                    <a:lnTo>
                      <a:pt x="22" y="541"/>
                    </a:lnTo>
                    <a:lnTo>
                      <a:pt x="18" y="545"/>
                    </a:lnTo>
                    <a:lnTo>
                      <a:pt x="18" y="545"/>
                    </a:lnTo>
                    <a:lnTo>
                      <a:pt x="16" y="550"/>
                    </a:lnTo>
                    <a:lnTo>
                      <a:pt x="16" y="550"/>
                    </a:lnTo>
                    <a:lnTo>
                      <a:pt x="13" y="554"/>
                    </a:lnTo>
                    <a:lnTo>
                      <a:pt x="13" y="554"/>
                    </a:lnTo>
                    <a:lnTo>
                      <a:pt x="9" y="563"/>
                    </a:lnTo>
                    <a:lnTo>
                      <a:pt x="9" y="563"/>
                    </a:lnTo>
                    <a:lnTo>
                      <a:pt x="7" y="568"/>
                    </a:lnTo>
                    <a:lnTo>
                      <a:pt x="7" y="568"/>
                    </a:lnTo>
                    <a:lnTo>
                      <a:pt x="5" y="581"/>
                    </a:lnTo>
                    <a:lnTo>
                      <a:pt x="5" y="581"/>
                    </a:lnTo>
                    <a:lnTo>
                      <a:pt x="0" y="599"/>
                    </a:lnTo>
                    <a:lnTo>
                      <a:pt x="0" y="622"/>
                    </a:lnTo>
                    <a:lnTo>
                      <a:pt x="0" y="644"/>
                    </a:lnTo>
                    <a:lnTo>
                      <a:pt x="5" y="671"/>
                    </a:lnTo>
                    <a:lnTo>
                      <a:pt x="5" y="671"/>
                    </a:lnTo>
                    <a:lnTo>
                      <a:pt x="11" y="709"/>
                    </a:lnTo>
                    <a:lnTo>
                      <a:pt x="20" y="741"/>
                    </a:lnTo>
                    <a:lnTo>
                      <a:pt x="31" y="766"/>
                    </a:lnTo>
                    <a:lnTo>
                      <a:pt x="45" y="781"/>
                    </a:lnTo>
                    <a:lnTo>
                      <a:pt x="58" y="795"/>
                    </a:lnTo>
                    <a:lnTo>
                      <a:pt x="74" y="802"/>
                    </a:lnTo>
                    <a:lnTo>
                      <a:pt x="90" y="806"/>
                    </a:lnTo>
                    <a:lnTo>
                      <a:pt x="103" y="806"/>
                    </a:lnTo>
                    <a:lnTo>
                      <a:pt x="103" y="806"/>
                    </a:lnTo>
                    <a:lnTo>
                      <a:pt x="121" y="802"/>
                    </a:lnTo>
                    <a:lnTo>
                      <a:pt x="137" y="795"/>
                    </a:lnTo>
                    <a:lnTo>
                      <a:pt x="153" y="788"/>
                    </a:lnTo>
                    <a:lnTo>
                      <a:pt x="164" y="779"/>
                    </a:lnTo>
                    <a:lnTo>
                      <a:pt x="164" y="779"/>
                    </a:lnTo>
                    <a:lnTo>
                      <a:pt x="180" y="766"/>
                    </a:lnTo>
                    <a:lnTo>
                      <a:pt x="180" y="766"/>
                    </a:lnTo>
                    <a:lnTo>
                      <a:pt x="189" y="759"/>
                    </a:lnTo>
                    <a:lnTo>
                      <a:pt x="195" y="752"/>
                    </a:lnTo>
                    <a:lnTo>
                      <a:pt x="204" y="750"/>
                    </a:lnTo>
                    <a:lnTo>
                      <a:pt x="211" y="748"/>
                    </a:lnTo>
                    <a:lnTo>
                      <a:pt x="211" y="748"/>
                    </a:lnTo>
                    <a:lnTo>
                      <a:pt x="222" y="750"/>
                    </a:lnTo>
                    <a:lnTo>
                      <a:pt x="231" y="752"/>
                    </a:lnTo>
                    <a:lnTo>
                      <a:pt x="240" y="759"/>
                    </a:lnTo>
                    <a:lnTo>
                      <a:pt x="249" y="768"/>
                    </a:lnTo>
                    <a:lnTo>
                      <a:pt x="256" y="779"/>
                    </a:lnTo>
                    <a:lnTo>
                      <a:pt x="263" y="790"/>
                    </a:lnTo>
                    <a:lnTo>
                      <a:pt x="265" y="802"/>
                    </a:lnTo>
                    <a:lnTo>
                      <a:pt x="270" y="815"/>
                    </a:lnTo>
                    <a:lnTo>
                      <a:pt x="270" y="815"/>
                    </a:lnTo>
                    <a:lnTo>
                      <a:pt x="274" y="869"/>
                    </a:lnTo>
                    <a:lnTo>
                      <a:pt x="276" y="905"/>
                    </a:lnTo>
                    <a:lnTo>
                      <a:pt x="276" y="943"/>
                    </a:lnTo>
                    <a:lnTo>
                      <a:pt x="274" y="988"/>
                    </a:lnTo>
                    <a:lnTo>
                      <a:pt x="270" y="1035"/>
                    </a:lnTo>
                    <a:lnTo>
                      <a:pt x="263" y="1085"/>
                    </a:lnTo>
                    <a:lnTo>
                      <a:pt x="249" y="1139"/>
                    </a:lnTo>
                    <a:lnTo>
                      <a:pt x="249" y="1139"/>
                    </a:lnTo>
                    <a:lnTo>
                      <a:pt x="303" y="1150"/>
                    </a:lnTo>
                    <a:lnTo>
                      <a:pt x="353" y="1156"/>
                    </a:lnTo>
                    <a:lnTo>
                      <a:pt x="400" y="1161"/>
                    </a:lnTo>
                    <a:lnTo>
                      <a:pt x="442" y="1163"/>
                    </a:lnTo>
                    <a:lnTo>
                      <a:pt x="483" y="1163"/>
                    </a:lnTo>
                    <a:lnTo>
                      <a:pt x="519" y="1161"/>
                    </a:lnTo>
                    <a:lnTo>
                      <a:pt x="575" y="1154"/>
                    </a:lnTo>
                    <a:lnTo>
                      <a:pt x="575" y="1154"/>
                    </a:lnTo>
                    <a:lnTo>
                      <a:pt x="593" y="1150"/>
                    </a:lnTo>
                    <a:lnTo>
                      <a:pt x="613" y="1141"/>
                    </a:lnTo>
                    <a:lnTo>
                      <a:pt x="622" y="1134"/>
                    </a:lnTo>
                    <a:lnTo>
                      <a:pt x="629" y="1127"/>
                    </a:lnTo>
                    <a:lnTo>
                      <a:pt x="633" y="1121"/>
                    </a:lnTo>
                    <a:lnTo>
                      <a:pt x="638" y="1114"/>
                    </a:lnTo>
                    <a:lnTo>
                      <a:pt x="638" y="1114"/>
                    </a:lnTo>
                    <a:lnTo>
                      <a:pt x="640" y="1103"/>
                    </a:lnTo>
                    <a:lnTo>
                      <a:pt x="638" y="1091"/>
                    </a:lnTo>
                    <a:lnTo>
                      <a:pt x="631" y="1080"/>
                    </a:lnTo>
                    <a:lnTo>
                      <a:pt x="622" y="1069"/>
                    </a:lnTo>
                    <a:lnTo>
                      <a:pt x="622" y="1069"/>
                    </a:lnTo>
                    <a:lnTo>
                      <a:pt x="609" y="1053"/>
                    </a:lnTo>
                    <a:lnTo>
                      <a:pt x="595" y="1031"/>
                    </a:lnTo>
                    <a:lnTo>
                      <a:pt x="588" y="1019"/>
                    </a:lnTo>
                    <a:lnTo>
                      <a:pt x="584" y="1006"/>
                    </a:lnTo>
                    <a:lnTo>
                      <a:pt x="582" y="992"/>
                    </a:lnTo>
                    <a:lnTo>
                      <a:pt x="582" y="977"/>
                    </a:lnTo>
                    <a:lnTo>
                      <a:pt x="584" y="963"/>
                    </a:lnTo>
                    <a:lnTo>
                      <a:pt x="588" y="950"/>
                    </a:lnTo>
                    <a:lnTo>
                      <a:pt x="597" y="936"/>
                    </a:lnTo>
                    <a:lnTo>
                      <a:pt x="611" y="925"/>
                    </a:lnTo>
                    <a:lnTo>
                      <a:pt x="629" y="914"/>
                    </a:lnTo>
                    <a:lnTo>
                      <a:pt x="654" y="905"/>
                    </a:lnTo>
                    <a:lnTo>
                      <a:pt x="680" y="896"/>
                    </a:lnTo>
                    <a:lnTo>
                      <a:pt x="716" y="889"/>
                    </a:lnTo>
                    <a:lnTo>
                      <a:pt x="716" y="889"/>
                    </a:lnTo>
                    <a:lnTo>
                      <a:pt x="746" y="887"/>
                    </a:lnTo>
                    <a:lnTo>
                      <a:pt x="773" y="887"/>
                    </a:lnTo>
                    <a:lnTo>
                      <a:pt x="795" y="887"/>
                    </a:lnTo>
                    <a:lnTo>
                      <a:pt x="815" y="891"/>
                    </a:lnTo>
                    <a:lnTo>
                      <a:pt x="831" y="898"/>
                    </a:lnTo>
                    <a:lnTo>
                      <a:pt x="842" y="905"/>
                    </a:lnTo>
                    <a:lnTo>
                      <a:pt x="853" y="914"/>
                    </a:lnTo>
                    <a:lnTo>
                      <a:pt x="862" y="923"/>
                    </a:lnTo>
                    <a:lnTo>
                      <a:pt x="867" y="934"/>
                    </a:lnTo>
                    <a:lnTo>
                      <a:pt x="871" y="945"/>
                    </a:lnTo>
                    <a:lnTo>
                      <a:pt x="874" y="957"/>
                    </a:lnTo>
                    <a:lnTo>
                      <a:pt x="874" y="968"/>
                    </a:lnTo>
                    <a:lnTo>
                      <a:pt x="871" y="990"/>
                    </a:lnTo>
                    <a:lnTo>
                      <a:pt x="865" y="1013"/>
                    </a:lnTo>
                    <a:lnTo>
                      <a:pt x="865" y="1013"/>
                    </a:lnTo>
                    <a:lnTo>
                      <a:pt x="860" y="1026"/>
                    </a:lnTo>
                    <a:lnTo>
                      <a:pt x="853" y="1037"/>
                    </a:lnTo>
                    <a:lnTo>
                      <a:pt x="853" y="1037"/>
                    </a:lnTo>
                    <a:lnTo>
                      <a:pt x="849" y="1046"/>
                    </a:lnTo>
                    <a:lnTo>
                      <a:pt x="849" y="1046"/>
                    </a:lnTo>
                    <a:lnTo>
                      <a:pt x="847" y="1053"/>
                    </a:lnTo>
                    <a:lnTo>
                      <a:pt x="844" y="1062"/>
                    </a:lnTo>
                    <a:lnTo>
                      <a:pt x="847" y="1069"/>
                    </a:lnTo>
                    <a:lnTo>
                      <a:pt x="847" y="1076"/>
                    </a:lnTo>
                    <a:lnTo>
                      <a:pt x="856" y="1087"/>
                    </a:lnTo>
                    <a:lnTo>
                      <a:pt x="865" y="1096"/>
                    </a:lnTo>
                    <a:lnTo>
                      <a:pt x="878" y="1103"/>
                    </a:lnTo>
                    <a:lnTo>
                      <a:pt x="894" y="1107"/>
                    </a:lnTo>
                    <a:lnTo>
                      <a:pt x="910" y="1107"/>
                    </a:lnTo>
                    <a:lnTo>
                      <a:pt x="925" y="1107"/>
                    </a:lnTo>
                    <a:lnTo>
                      <a:pt x="925" y="1107"/>
                    </a:lnTo>
                    <a:lnTo>
                      <a:pt x="948" y="1103"/>
                    </a:lnTo>
                    <a:lnTo>
                      <a:pt x="948" y="1103"/>
                    </a:lnTo>
                    <a:lnTo>
                      <a:pt x="957" y="1042"/>
                    </a:lnTo>
                    <a:lnTo>
                      <a:pt x="966" y="981"/>
                    </a:lnTo>
                    <a:lnTo>
                      <a:pt x="972" y="916"/>
                    </a:lnTo>
                    <a:lnTo>
                      <a:pt x="979" y="853"/>
                    </a:lnTo>
                    <a:lnTo>
                      <a:pt x="984" y="786"/>
                    </a:lnTo>
                    <a:lnTo>
                      <a:pt x="988" y="718"/>
                    </a:lnTo>
                    <a:lnTo>
                      <a:pt x="990" y="649"/>
                    </a:lnTo>
                    <a:lnTo>
                      <a:pt x="990" y="579"/>
                    </a:lnTo>
                    <a:lnTo>
                      <a:pt x="990" y="579"/>
                    </a:lnTo>
                    <a:lnTo>
                      <a:pt x="990" y="534"/>
                    </a:lnTo>
                    <a:lnTo>
                      <a:pt x="986" y="494"/>
                    </a:lnTo>
                    <a:lnTo>
                      <a:pt x="979" y="451"/>
                    </a:lnTo>
                    <a:lnTo>
                      <a:pt x="970" y="411"/>
                    </a:lnTo>
                    <a:lnTo>
                      <a:pt x="961" y="372"/>
                    </a:lnTo>
                    <a:lnTo>
                      <a:pt x="948" y="334"/>
                    </a:lnTo>
                    <a:lnTo>
                      <a:pt x="934" y="298"/>
                    </a:lnTo>
                    <a:lnTo>
                      <a:pt x="916" y="265"/>
                    </a:lnTo>
                    <a:lnTo>
                      <a:pt x="898" y="229"/>
                    </a:lnTo>
                    <a:lnTo>
                      <a:pt x="878" y="197"/>
                    </a:lnTo>
                    <a:lnTo>
                      <a:pt x="856" y="166"/>
                    </a:lnTo>
                    <a:lnTo>
                      <a:pt x="833" y="137"/>
                    </a:lnTo>
                    <a:lnTo>
                      <a:pt x="806" y="107"/>
                    </a:lnTo>
                    <a:lnTo>
                      <a:pt x="782" y="80"/>
                    </a:lnTo>
                    <a:lnTo>
                      <a:pt x="752" y="53"/>
                    </a:lnTo>
                    <a:lnTo>
                      <a:pt x="723" y="29"/>
                    </a:lnTo>
                    <a:lnTo>
                      <a:pt x="723" y="29"/>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5"/>
              <p:cNvSpPr>
                <a:spLocks/>
              </p:cNvSpPr>
              <p:nvPr/>
            </p:nvSpPr>
            <p:spPr bwMode="auto">
              <a:xfrm>
                <a:off x="4090988" y="4452938"/>
                <a:ext cx="1617663" cy="1698625"/>
              </a:xfrm>
              <a:custGeom>
                <a:avLst/>
                <a:gdLst>
                  <a:gd name="T0" fmla="*/ 552 w 1019"/>
                  <a:gd name="T1" fmla="*/ 223 h 1070"/>
                  <a:gd name="T2" fmla="*/ 536 w 1019"/>
                  <a:gd name="T3" fmla="*/ 223 h 1070"/>
                  <a:gd name="T4" fmla="*/ 512 w 1019"/>
                  <a:gd name="T5" fmla="*/ 218 h 1070"/>
                  <a:gd name="T6" fmla="*/ 478 w 1019"/>
                  <a:gd name="T7" fmla="*/ 196 h 1070"/>
                  <a:gd name="T8" fmla="*/ 474 w 1019"/>
                  <a:gd name="T9" fmla="*/ 171 h 1070"/>
                  <a:gd name="T10" fmla="*/ 483 w 1019"/>
                  <a:gd name="T11" fmla="*/ 151 h 1070"/>
                  <a:gd name="T12" fmla="*/ 485 w 1019"/>
                  <a:gd name="T13" fmla="*/ 144 h 1070"/>
                  <a:gd name="T14" fmla="*/ 498 w 1019"/>
                  <a:gd name="T15" fmla="*/ 104 h 1070"/>
                  <a:gd name="T16" fmla="*/ 501 w 1019"/>
                  <a:gd name="T17" fmla="*/ 65 h 1070"/>
                  <a:gd name="T18" fmla="*/ 496 w 1019"/>
                  <a:gd name="T19" fmla="*/ 52 h 1070"/>
                  <a:gd name="T20" fmla="*/ 478 w 1019"/>
                  <a:gd name="T21" fmla="*/ 25 h 1070"/>
                  <a:gd name="T22" fmla="*/ 420 w 1019"/>
                  <a:gd name="T23" fmla="*/ 2 h 1070"/>
                  <a:gd name="T24" fmla="*/ 343 w 1019"/>
                  <a:gd name="T25" fmla="*/ 5 h 1070"/>
                  <a:gd name="T26" fmla="*/ 283 w 1019"/>
                  <a:gd name="T27" fmla="*/ 18 h 1070"/>
                  <a:gd name="T28" fmla="*/ 220 w 1019"/>
                  <a:gd name="T29" fmla="*/ 61 h 1070"/>
                  <a:gd name="T30" fmla="*/ 211 w 1019"/>
                  <a:gd name="T31" fmla="*/ 99 h 1070"/>
                  <a:gd name="T32" fmla="*/ 224 w 1019"/>
                  <a:gd name="T33" fmla="*/ 148 h 1070"/>
                  <a:gd name="T34" fmla="*/ 260 w 1019"/>
                  <a:gd name="T35" fmla="*/ 193 h 1070"/>
                  <a:gd name="T36" fmla="*/ 265 w 1019"/>
                  <a:gd name="T37" fmla="*/ 227 h 1070"/>
                  <a:gd name="T38" fmla="*/ 229 w 1019"/>
                  <a:gd name="T39" fmla="*/ 263 h 1070"/>
                  <a:gd name="T40" fmla="*/ 202 w 1019"/>
                  <a:gd name="T41" fmla="*/ 270 h 1070"/>
                  <a:gd name="T42" fmla="*/ 110 w 1019"/>
                  <a:gd name="T43" fmla="*/ 277 h 1070"/>
                  <a:gd name="T44" fmla="*/ 18 w 1019"/>
                  <a:gd name="T45" fmla="*/ 328 h 1070"/>
                  <a:gd name="T46" fmla="*/ 101 w 1019"/>
                  <a:gd name="T47" fmla="*/ 526 h 1070"/>
                  <a:gd name="T48" fmla="*/ 197 w 1019"/>
                  <a:gd name="T49" fmla="*/ 694 h 1070"/>
                  <a:gd name="T50" fmla="*/ 305 w 1019"/>
                  <a:gd name="T51" fmla="*/ 834 h 1070"/>
                  <a:gd name="T52" fmla="*/ 422 w 1019"/>
                  <a:gd name="T53" fmla="*/ 941 h 1070"/>
                  <a:gd name="T54" fmla="*/ 543 w 1019"/>
                  <a:gd name="T55" fmla="*/ 1018 h 1070"/>
                  <a:gd name="T56" fmla="*/ 669 w 1019"/>
                  <a:gd name="T57" fmla="*/ 1061 h 1070"/>
                  <a:gd name="T58" fmla="*/ 795 w 1019"/>
                  <a:gd name="T59" fmla="*/ 1067 h 1070"/>
                  <a:gd name="T60" fmla="*/ 889 w 1019"/>
                  <a:gd name="T61" fmla="*/ 1052 h 1070"/>
                  <a:gd name="T62" fmla="*/ 1015 w 1019"/>
                  <a:gd name="T63" fmla="*/ 971 h 1070"/>
                  <a:gd name="T64" fmla="*/ 1017 w 1019"/>
                  <a:gd name="T65" fmla="*/ 818 h 1070"/>
                  <a:gd name="T66" fmla="*/ 1001 w 1019"/>
                  <a:gd name="T67" fmla="*/ 744 h 1070"/>
                  <a:gd name="T68" fmla="*/ 963 w 1019"/>
                  <a:gd name="T69" fmla="*/ 710 h 1070"/>
                  <a:gd name="T70" fmla="*/ 932 w 1019"/>
                  <a:gd name="T71" fmla="*/ 719 h 1070"/>
                  <a:gd name="T72" fmla="*/ 887 w 1019"/>
                  <a:gd name="T73" fmla="*/ 753 h 1070"/>
                  <a:gd name="T74" fmla="*/ 833 w 1019"/>
                  <a:gd name="T75" fmla="*/ 766 h 1070"/>
                  <a:gd name="T76" fmla="*/ 781 w 1019"/>
                  <a:gd name="T77" fmla="*/ 737 h 1070"/>
                  <a:gd name="T78" fmla="*/ 745 w 1019"/>
                  <a:gd name="T79" fmla="*/ 631 h 1070"/>
                  <a:gd name="T80" fmla="*/ 745 w 1019"/>
                  <a:gd name="T81" fmla="*/ 544 h 1070"/>
                  <a:gd name="T82" fmla="*/ 781 w 1019"/>
                  <a:gd name="T83" fmla="*/ 485 h 1070"/>
                  <a:gd name="T84" fmla="*/ 837 w 1019"/>
                  <a:gd name="T85" fmla="*/ 476 h 1070"/>
                  <a:gd name="T86" fmla="*/ 894 w 1019"/>
                  <a:gd name="T87" fmla="*/ 494 h 1070"/>
                  <a:gd name="T88" fmla="*/ 927 w 1019"/>
                  <a:gd name="T89" fmla="*/ 503 h 1070"/>
                  <a:gd name="T90" fmla="*/ 961 w 1019"/>
                  <a:gd name="T91" fmla="*/ 467 h 1070"/>
                  <a:gd name="T92" fmla="*/ 963 w 1019"/>
                  <a:gd name="T93" fmla="*/ 425 h 1070"/>
                  <a:gd name="T94" fmla="*/ 961 w 1019"/>
                  <a:gd name="T95" fmla="*/ 398 h 1070"/>
                  <a:gd name="T96" fmla="*/ 956 w 1019"/>
                  <a:gd name="T97" fmla="*/ 375 h 1070"/>
                  <a:gd name="T98" fmla="*/ 950 w 1019"/>
                  <a:gd name="T99" fmla="*/ 346 h 1070"/>
                  <a:gd name="T100" fmla="*/ 941 w 1019"/>
                  <a:gd name="T101" fmla="*/ 315 h 1070"/>
                  <a:gd name="T102" fmla="*/ 932 w 1019"/>
                  <a:gd name="T103" fmla="*/ 279 h 1070"/>
                  <a:gd name="T104" fmla="*/ 918 w 1019"/>
                  <a:gd name="T105" fmla="*/ 241 h 1070"/>
                  <a:gd name="T106" fmla="*/ 903 w 1019"/>
                  <a:gd name="T107" fmla="*/ 202 h 1070"/>
                  <a:gd name="T108" fmla="*/ 882 w 1019"/>
                  <a:gd name="T109" fmla="*/ 160 h 1070"/>
                  <a:gd name="T110" fmla="*/ 860 w 1019"/>
                  <a:gd name="T111" fmla="*/ 117 h 1070"/>
                  <a:gd name="T112" fmla="*/ 748 w 1019"/>
                  <a:gd name="T113" fmla="*/ 171 h 1070"/>
                  <a:gd name="T114" fmla="*/ 604 w 1019"/>
                  <a:gd name="T115" fmla="*/ 21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9" h="1070">
                    <a:moveTo>
                      <a:pt x="552" y="223"/>
                    </a:moveTo>
                    <a:lnTo>
                      <a:pt x="552" y="223"/>
                    </a:lnTo>
                    <a:lnTo>
                      <a:pt x="552" y="223"/>
                    </a:lnTo>
                    <a:lnTo>
                      <a:pt x="552" y="223"/>
                    </a:lnTo>
                    <a:lnTo>
                      <a:pt x="536" y="223"/>
                    </a:lnTo>
                    <a:lnTo>
                      <a:pt x="536" y="223"/>
                    </a:lnTo>
                    <a:lnTo>
                      <a:pt x="536" y="223"/>
                    </a:lnTo>
                    <a:lnTo>
                      <a:pt x="536" y="223"/>
                    </a:lnTo>
                    <a:lnTo>
                      <a:pt x="534" y="223"/>
                    </a:lnTo>
                    <a:lnTo>
                      <a:pt x="534" y="223"/>
                    </a:lnTo>
                    <a:lnTo>
                      <a:pt x="523" y="220"/>
                    </a:lnTo>
                    <a:lnTo>
                      <a:pt x="512" y="218"/>
                    </a:lnTo>
                    <a:lnTo>
                      <a:pt x="501" y="214"/>
                    </a:lnTo>
                    <a:lnTo>
                      <a:pt x="492" y="209"/>
                    </a:lnTo>
                    <a:lnTo>
                      <a:pt x="485" y="202"/>
                    </a:lnTo>
                    <a:lnTo>
                      <a:pt x="478" y="196"/>
                    </a:lnTo>
                    <a:lnTo>
                      <a:pt x="474" y="187"/>
                    </a:lnTo>
                    <a:lnTo>
                      <a:pt x="474" y="175"/>
                    </a:lnTo>
                    <a:lnTo>
                      <a:pt x="474" y="175"/>
                    </a:lnTo>
                    <a:lnTo>
                      <a:pt x="474" y="171"/>
                    </a:lnTo>
                    <a:lnTo>
                      <a:pt x="474" y="171"/>
                    </a:lnTo>
                    <a:lnTo>
                      <a:pt x="476" y="160"/>
                    </a:lnTo>
                    <a:lnTo>
                      <a:pt x="483" y="151"/>
                    </a:lnTo>
                    <a:lnTo>
                      <a:pt x="483" y="151"/>
                    </a:lnTo>
                    <a:lnTo>
                      <a:pt x="485" y="144"/>
                    </a:lnTo>
                    <a:lnTo>
                      <a:pt x="485" y="144"/>
                    </a:lnTo>
                    <a:lnTo>
                      <a:pt x="485" y="144"/>
                    </a:lnTo>
                    <a:lnTo>
                      <a:pt x="485" y="144"/>
                    </a:lnTo>
                    <a:lnTo>
                      <a:pt x="489" y="137"/>
                    </a:lnTo>
                    <a:lnTo>
                      <a:pt x="489" y="137"/>
                    </a:lnTo>
                    <a:lnTo>
                      <a:pt x="494" y="122"/>
                    </a:lnTo>
                    <a:lnTo>
                      <a:pt x="498" y="104"/>
                    </a:lnTo>
                    <a:lnTo>
                      <a:pt x="501" y="86"/>
                    </a:lnTo>
                    <a:lnTo>
                      <a:pt x="501" y="65"/>
                    </a:lnTo>
                    <a:lnTo>
                      <a:pt x="501" y="65"/>
                    </a:lnTo>
                    <a:lnTo>
                      <a:pt x="501" y="65"/>
                    </a:lnTo>
                    <a:lnTo>
                      <a:pt x="501" y="65"/>
                    </a:lnTo>
                    <a:lnTo>
                      <a:pt x="498" y="59"/>
                    </a:lnTo>
                    <a:lnTo>
                      <a:pt x="498" y="59"/>
                    </a:lnTo>
                    <a:lnTo>
                      <a:pt x="496" y="52"/>
                    </a:lnTo>
                    <a:lnTo>
                      <a:pt x="496" y="52"/>
                    </a:lnTo>
                    <a:lnTo>
                      <a:pt x="492" y="43"/>
                    </a:lnTo>
                    <a:lnTo>
                      <a:pt x="485" y="32"/>
                    </a:lnTo>
                    <a:lnTo>
                      <a:pt x="478" y="25"/>
                    </a:lnTo>
                    <a:lnTo>
                      <a:pt x="467" y="16"/>
                    </a:lnTo>
                    <a:lnTo>
                      <a:pt x="453" y="9"/>
                    </a:lnTo>
                    <a:lnTo>
                      <a:pt x="438" y="5"/>
                    </a:lnTo>
                    <a:lnTo>
                      <a:pt x="420" y="2"/>
                    </a:lnTo>
                    <a:lnTo>
                      <a:pt x="397" y="0"/>
                    </a:lnTo>
                    <a:lnTo>
                      <a:pt x="397" y="0"/>
                    </a:lnTo>
                    <a:lnTo>
                      <a:pt x="373" y="2"/>
                    </a:lnTo>
                    <a:lnTo>
                      <a:pt x="343" y="5"/>
                    </a:lnTo>
                    <a:lnTo>
                      <a:pt x="343" y="5"/>
                    </a:lnTo>
                    <a:lnTo>
                      <a:pt x="310" y="11"/>
                    </a:lnTo>
                    <a:lnTo>
                      <a:pt x="310" y="11"/>
                    </a:lnTo>
                    <a:lnTo>
                      <a:pt x="283" y="18"/>
                    </a:lnTo>
                    <a:lnTo>
                      <a:pt x="260" y="27"/>
                    </a:lnTo>
                    <a:lnTo>
                      <a:pt x="245" y="36"/>
                    </a:lnTo>
                    <a:lnTo>
                      <a:pt x="231" y="47"/>
                    </a:lnTo>
                    <a:lnTo>
                      <a:pt x="220" y="61"/>
                    </a:lnTo>
                    <a:lnTo>
                      <a:pt x="213" y="72"/>
                    </a:lnTo>
                    <a:lnTo>
                      <a:pt x="211" y="86"/>
                    </a:lnTo>
                    <a:lnTo>
                      <a:pt x="211" y="99"/>
                    </a:lnTo>
                    <a:lnTo>
                      <a:pt x="211" y="99"/>
                    </a:lnTo>
                    <a:lnTo>
                      <a:pt x="211" y="110"/>
                    </a:lnTo>
                    <a:lnTo>
                      <a:pt x="215" y="124"/>
                    </a:lnTo>
                    <a:lnTo>
                      <a:pt x="220" y="135"/>
                    </a:lnTo>
                    <a:lnTo>
                      <a:pt x="224" y="148"/>
                    </a:lnTo>
                    <a:lnTo>
                      <a:pt x="238" y="166"/>
                    </a:lnTo>
                    <a:lnTo>
                      <a:pt x="251" y="182"/>
                    </a:lnTo>
                    <a:lnTo>
                      <a:pt x="251" y="182"/>
                    </a:lnTo>
                    <a:lnTo>
                      <a:pt x="260" y="193"/>
                    </a:lnTo>
                    <a:lnTo>
                      <a:pt x="267" y="205"/>
                    </a:lnTo>
                    <a:lnTo>
                      <a:pt x="267" y="216"/>
                    </a:lnTo>
                    <a:lnTo>
                      <a:pt x="265" y="227"/>
                    </a:lnTo>
                    <a:lnTo>
                      <a:pt x="265" y="227"/>
                    </a:lnTo>
                    <a:lnTo>
                      <a:pt x="262" y="234"/>
                    </a:lnTo>
                    <a:lnTo>
                      <a:pt x="258" y="241"/>
                    </a:lnTo>
                    <a:lnTo>
                      <a:pt x="245" y="252"/>
                    </a:lnTo>
                    <a:lnTo>
                      <a:pt x="229" y="263"/>
                    </a:lnTo>
                    <a:lnTo>
                      <a:pt x="211" y="268"/>
                    </a:lnTo>
                    <a:lnTo>
                      <a:pt x="211" y="268"/>
                    </a:lnTo>
                    <a:lnTo>
                      <a:pt x="202" y="270"/>
                    </a:lnTo>
                    <a:lnTo>
                      <a:pt x="202" y="270"/>
                    </a:lnTo>
                    <a:lnTo>
                      <a:pt x="191" y="272"/>
                    </a:lnTo>
                    <a:lnTo>
                      <a:pt x="191" y="272"/>
                    </a:lnTo>
                    <a:lnTo>
                      <a:pt x="155" y="274"/>
                    </a:lnTo>
                    <a:lnTo>
                      <a:pt x="110" y="277"/>
                    </a:lnTo>
                    <a:lnTo>
                      <a:pt x="58" y="277"/>
                    </a:lnTo>
                    <a:lnTo>
                      <a:pt x="0" y="274"/>
                    </a:lnTo>
                    <a:lnTo>
                      <a:pt x="0" y="274"/>
                    </a:lnTo>
                    <a:lnTo>
                      <a:pt x="18" y="328"/>
                    </a:lnTo>
                    <a:lnTo>
                      <a:pt x="38" y="380"/>
                    </a:lnTo>
                    <a:lnTo>
                      <a:pt x="58" y="429"/>
                    </a:lnTo>
                    <a:lnTo>
                      <a:pt x="78" y="479"/>
                    </a:lnTo>
                    <a:lnTo>
                      <a:pt x="101" y="526"/>
                    </a:lnTo>
                    <a:lnTo>
                      <a:pt x="123" y="571"/>
                    </a:lnTo>
                    <a:lnTo>
                      <a:pt x="148" y="614"/>
                    </a:lnTo>
                    <a:lnTo>
                      <a:pt x="173" y="656"/>
                    </a:lnTo>
                    <a:lnTo>
                      <a:pt x="197" y="694"/>
                    </a:lnTo>
                    <a:lnTo>
                      <a:pt x="222" y="733"/>
                    </a:lnTo>
                    <a:lnTo>
                      <a:pt x="249" y="769"/>
                    </a:lnTo>
                    <a:lnTo>
                      <a:pt x="276" y="802"/>
                    </a:lnTo>
                    <a:lnTo>
                      <a:pt x="305" y="834"/>
                    </a:lnTo>
                    <a:lnTo>
                      <a:pt x="334" y="865"/>
                    </a:lnTo>
                    <a:lnTo>
                      <a:pt x="361" y="892"/>
                    </a:lnTo>
                    <a:lnTo>
                      <a:pt x="391" y="919"/>
                    </a:lnTo>
                    <a:lnTo>
                      <a:pt x="422" y="941"/>
                    </a:lnTo>
                    <a:lnTo>
                      <a:pt x="451" y="964"/>
                    </a:lnTo>
                    <a:lnTo>
                      <a:pt x="483" y="984"/>
                    </a:lnTo>
                    <a:lnTo>
                      <a:pt x="512" y="1002"/>
                    </a:lnTo>
                    <a:lnTo>
                      <a:pt x="543" y="1018"/>
                    </a:lnTo>
                    <a:lnTo>
                      <a:pt x="575" y="1031"/>
                    </a:lnTo>
                    <a:lnTo>
                      <a:pt x="606" y="1043"/>
                    </a:lnTo>
                    <a:lnTo>
                      <a:pt x="638" y="1054"/>
                    </a:lnTo>
                    <a:lnTo>
                      <a:pt x="669" y="1061"/>
                    </a:lnTo>
                    <a:lnTo>
                      <a:pt x="700" y="1065"/>
                    </a:lnTo>
                    <a:lnTo>
                      <a:pt x="732" y="1070"/>
                    </a:lnTo>
                    <a:lnTo>
                      <a:pt x="763" y="1070"/>
                    </a:lnTo>
                    <a:lnTo>
                      <a:pt x="795" y="1067"/>
                    </a:lnTo>
                    <a:lnTo>
                      <a:pt x="826" y="1065"/>
                    </a:lnTo>
                    <a:lnTo>
                      <a:pt x="858" y="1058"/>
                    </a:lnTo>
                    <a:lnTo>
                      <a:pt x="889" y="1052"/>
                    </a:lnTo>
                    <a:lnTo>
                      <a:pt x="889" y="1052"/>
                    </a:lnTo>
                    <a:lnTo>
                      <a:pt x="954" y="1029"/>
                    </a:lnTo>
                    <a:lnTo>
                      <a:pt x="1010" y="1009"/>
                    </a:lnTo>
                    <a:lnTo>
                      <a:pt x="1010" y="1009"/>
                    </a:lnTo>
                    <a:lnTo>
                      <a:pt x="1015" y="971"/>
                    </a:lnTo>
                    <a:lnTo>
                      <a:pt x="1017" y="935"/>
                    </a:lnTo>
                    <a:lnTo>
                      <a:pt x="1019" y="901"/>
                    </a:lnTo>
                    <a:lnTo>
                      <a:pt x="1019" y="872"/>
                    </a:lnTo>
                    <a:lnTo>
                      <a:pt x="1017" y="818"/>
                    </a:lnTo>
                    <a:lnTo>
                      <a:pt x="1010" y="775"/>
                    </a:lnTo>
                    <a:lnTo>
                      <a:pt x="1010" y="775"/>
                    </a:lnTo>
                    <a:lnTo>
                      <a:pt x="1008" y="760"/>
                    </a:lnTo>
                    <a:lnTo>
                      <a:pt x="1001" y="744"/>
                    </a:lnTo>
                    <a:lnTo>
                      <a:pt x="992" y="728"/>
                    </a:lnTo>
                    <a:lnTo>
                      <a:pt x="981" y="717"/>
                    </a:lnTo>
                    <a:lnTo>
                      <a:pt x="970" y="710"/>
                    </a:lnTo>
                    <a:lnTo>
                      <a:pt x="963" y="710"/>
                    </a:lnTo>
                    <a:lnTo>
                      <a:pt x="954" y="708"/>
                    </a:lnTo>
                    <a:lnTo>
                      <a:pt x="947" y="710"/>
                    </a:lnTo>
                    <a:lnTo>
                      <a:pt x="941" y="715"/>
                    </a:lnTo>
                    <a:lnTo>
                      <a:pt x="932" y="719"/>
                    </a:lnTo>
                    <a:lnTo>
                      <a:pt x="925" y="726"/>
                    </a:lnTo>
                    <a:lnTo>
                      <a:pt x="925" y="726"/>
                    </a:lnTo>
                    <a:lnTo>
                      <a:pt x="909" y="739"/>
                    </a:lnTo>
                    <a:lnTo>
                      <a:pt x="887" y="753"/>
                    </a:lnTo>
                    <a:lnTo>
                      <a:pt x="876" y="760"/>
                    </a:lnTo>
                    <a:lnTo>
                      <a:pt x="862" y="764"/>
                    </a:lnTo>
                    <a:lnTo>
                      <a:pt x="849" y="766"/>
                    </a:lnTo>
                    <a:lnTo>
                      <a:pt x="833" y="766"/>
                    </a:lnTo>
                    <a:lnTo>
                      <a:pt x="819" y="764"/>
                    </a:lnTo>
                    <a:lnTo>
                      <a:pt x="806" y="760"/>
                    </a:lnTo>
                    <a:lnTo>
                      <a:pt x="793" y="751"/>
                    </a:lnTo>
                    <a:lnTo>
                      <a:pt x="781" y="737"/>
                    </a:lnTo>
                    <a:lnTo>
                      <a:pt x="770" y="719"/>
                    </a:lnTo>
                    <a:lnTo>
                      <a:pt x="761" y="694"/>
                    </a:lnTo>
                    <a:lnTo>
                      <a:pt x="752" y="667"/>
                    </a:lnTo>
                    <a:lnTo>
                      <a:pt x="745" y="631"/>
                    </a:lnTo>
                    <a:lnTo>
                      <a:pt x="745" y="631"/>
                    </a:lnTo>
                    <a:lnTo>
                      <a:pt x="743" y="598"/>
                    </a:lnTo>
                    <a:lnTo>
                      <a:pt x="743" y="569"/>
                    </a:lnTo>
                    <a:lnTo>
                      <a:pt x="745" y="544"/>
                    </a:lnTo>
                    <a:lnTo>
                      <a:pt x="752" y="524"/>
                    </a:lnTo>
                    <a:lnTo>
                      <a:pt x="761" y="506"/>
                    </a:lnTo>
                    <a:lnTo>
                      <a:pt x="770" y="494"/>
                    </a:lnTo>
                    <a:lnTo>
                      <a:pt x="781" y="485"/>
                    </a:lnTo>
                    <a:lnTo>
                      <a:pt x="795" y="479"/>
                    </a:lnTo>
                    <a:lnTo>
                      <a:pt x="808" y="476"/>
                    </a:lnTo>
                    <a:lnTo>
                      <a:pt x="822" y="474"/>
                    </a:lnTo>
                    <a:lnTo>
                      <a:pt x="837" y="476"/>
                    </a:lnTo>
                    <a:lnTo>
                      <a:pt x="851" y="476"/>
                    </a:lnTo>
                    <a:lnTo>
                      <a:pt x="876" y="485"/>
                    </a:lnTo>
                    <a:lnTo>
                      <a:pt x="894" y="494"/>
                    </a:lnTo>
                    <a:lnTo>
                      <a:pt x="894" y="494"/>
                    </a:lnTo>
                    <a:lnTo>
                      <a:pt x="903" y="499"/>
                    </a:lnTo>
                    <a:lnTo>
                      <a:pt x="914" y="501"/>
                    </a:lnTo>
                    <a:lnTo>
                      <a:pt x="914" y="501"/>
                    </a:lnTo>
                    <a:lnTo>
                      <a:pt x="927" y="503"/>
                    </a:lnTo>
                    <a:lnTo>
                      <a:pt x="938" y="499"/>
                    </a:lnTo>
                    <a:lnTo>
                      <a:pt x="947" y="490"/>
                    </a:lnTo>
                    <a:lnTo>
                      <a:pt x="954" y="481"/>
                    </a:lnTo>
                    <a:lnTo>
                      <a:pt x="961" y="467"/>
                    </a:lnTo>
                    <a:lnTo>
                      <a:pt x="963" y="454"/>
                    </a:lnTo>
                    <a:lnTo>
                      <a:pt x="965" y="438"/>
                    </a:lnTo>
                    <a:lnTo>
                      <a:pt x="963" y="425"/>
                    </a:lnTo>
                    <a:lnTo>
                      <a:pt x="963" y="425"/>
                    </a:lnTo>
                    <a:lnTo>
                      <a:pt x="963" y="411"/>
                    </a:lnTo>
                    <a:lnTo>
                      <a:pt x="963" y="411"/>
                    </a:lnTo>
                    <a:lnTo>
                      <a:pt x="961" y="398"/>
                    </a:lnTo>
                    <a:lnTo>
                      <a:pt x="961" y="398"/>
                    </a:lnTo>
                    <a:lnTo>
                      <a:pt x="959" y="391"/>
                    </a:lnTo>
                    <a:lnTo>
                      <a:pt x="959" y="391"/>
                    </a:lnTo>
                    <a:lnTo>
                      <a:pt x="956" y="375"/>
                    </a:lnTo>
                    <a:lnTo>
                      <a:pt x="956" y="375"/>
                    </a:lnTo>
                    <a:lnTo>
                      <a:pt x="956" y="373"/>
                    </a:lnTo>
                    <a:lnTo>
                      <a:pt x="956" y="373"/>
                    </a:lnTo>
                    <a:lnTo>
                      <a:pt x="950" y="346"/>
                    </a:lnTo>
                    <a:lnTo>
                      <a:pt x="950" y="346"/>
                    </a:lnTo>
                    <a:lnTo>
                      <a:pt x="950" y="344"/>
                    </a:lnTo>
                    <a:lnTo>
                      <a:pt x="950" y="344"/>
                    </a:lnTo>
                    <a:lnTo>
                      <a:pt x="941" y="315"/>
                    </a:lnTo>
                    <a:lnTo>
                      <a:pt x="941" y="315"/>
                    </a:lnTo>
                    <a:lnTo>
                      <a:pt x="941" y="310"/>
                    </a:lnTo>
                    <a:lnTo>
                      <a:pt x="941" y="310"/>
                    </a:lnTo>
                    <a:lnTo>
                      <a:pt x="932" y="279"/>
                    </a:lnTo>
                    <a:lnTo>
                      <a:pt x="932" y="279"/>
                    </a:lnTo>
                    <a:lnTo>
                      <a:pt x="929" y="274"/>
                    </a:lnTo>
                    <a:lnTo>
                      <a:pt x="929" y="274"/>
                    </a:lnTo>
                    <a:lnTo>
                      <a:pt x="918" y="241"/>
                    </a:lnTo>
                    <a:lnTo>
                      <a:pt x="918" y="241"/>
                    </a:lnTo>
                    <a:lnTo>
                      <a:pt x="916" y="236"/>
                    </a:lnTo>
                    <a:lnTo>
                      <a:pt x="916" y="236"/>
                    </a:lnTo>
                    <a:lnTo>
                      <a:pt x="903" y="202"/>
                    </a:lnTo>
                    <a:lnTo>
                      <a:pt x="903" y="202"/>
                    </a:lnTo>
                    <a:lnTo>
                      <a:pt x="900" y="198"/>
                    </a:lnTo>
                    <a:lnTo>
                      <a:pt x="900" y="198"/>
                    </a:lnTo>
                    <a:lnTo>
                      <a:pt x="882" y="160"/>
                    </a:lnTo>
                    <a:lnTo>
                      <a:pt x="882" y="160"/>
                    </a:lnTo>
                    <a:lnTo>
                      <a:pt x="880" y="157"/>
                    </a:lnTo>
                    <a:lnTo>
                      <a:pt x="880" y="157"/>
                    </a:lnTo>
                    <a:lnTo>
                      <a:pt x="860" y="117"/>
                    </a:lnTo>
                    <a:lnTo>
                      <a:pt x="860" y="117"/>
                    </a:lnTo>
                    <a:lnTo>
                      <a:pt x="835" y="131"/>
                    </a:lnTo>
                    <a:lnTo>
                      <a:pt x="835" y="131"/>
                    </a:lnTo>
                    <a:lnTo>
                      <a:pt x="790" y="153"/>
                    </a:lnTo>
                    <a:lnTo>
                      <a:pt x="748" y="171"/>
                    </a:lnTo>
                    <a:lnTo>
                      <a:pt x="707" y="187"/>
                    </a:lnTo>
                    <a:lnTo>
                      <a:pt x="669" y="198"/>
                    </a:lnTo>
                    <a:lnTo>
                      <a:pt x="635" y="207"/>
                    </a:lnTo>
                    <a:lnTo>
                      <a:pt x="604" y="214"/>
                    </a:lnTo>
                    <a:lnTo>
                      <a:pt x="552" y="223"/>
                    </a:lnTo>
                    <a:lnTo>
                      <a:pt x="552" y="223"/>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6" name="Group 75"/>
              <p:cNvGrpSpPr/>
              <p:nvPr/>
            </p:nvGrpSpPr>
            <p:grpSpPr>
              <a:xfrm>
                <a:off x="3959226" y="2384426"/>
                <a:ext cx="2805113" cy="1092200"/>
                <a:chOff x="3959226" y="2384426"/>
                <a:chExt cx="2805113" cy="1092200"/>
              </a:xfrm>
            </p:grpSpPr>
            <p:sp>
              <p:nvSpPr>
                <p:cNvPr id="72" name="Freeform 41"/>
                <p:cNvSpPr>
                  <a:spLocks/>
                </p:cNvSpPr>
                <p:nvPr/>
              </p:nvSpPr>
              <p:spPr bwMode="auto">
                <a:xfrm>
                  <a:off x="3959226" y="2384426"/>
                  <a:ext cx="2074863" cy="1092200"/>
                </a:xfrm>
                <a:custGeom>
                  <a:avLst/>
                  <a:gdLst>
                    <a:gd name="T0" fmla="*/ 1307 w 1307"/>
                    <a:gd name="T1" fmla="*/ 189 h 688"/>
                    <a:gd name="T2" fmla="*/ 1226 w 1307"/>
                    <a:gd name="T3" fmla="*/ 131 h 688"/>
                    <a:gd name="T4" fmla="*/ 1096 w 1307"/>
                    <a:gd name="T5" fmla="*/ 63 h 688"/>
                    <a:gd name="T6" fmla="*/ 956 w 1307"/>
                    <a:gd name="T7" fmla="*/ 21 h 688"/>
                    <a:gd name="T8" fmla="*/ 813 w 1307"/>
                    <a:gd name="T9" fmla="*/ 3 h 688"/>
                    <a:gd name="T10" fmla="*/ 667 w 1307"/>
                    <a:gd name="T11" fmla="*/ 7 h 688"/>
                    <a:gd name="T12" fmla="*/ 572 w 1307"/>
                    <a:gd name="T13" fmla="*/ 23 h 688"/>
                    <a:gd name="T14" fmla="*/ 431 w 1307"/>
                    <a:gd name="T15" fmla="*/ 65 h 688"/>
                    <a:gd name="T16" fmla="*/ 301 w 1307"/>
                    <a:gd name="T17" fmla="*/ 133 h 688"/>
                    <a:gd name="T18" fmla="*/ 186 w 1307"/>
                    <a:gd name="T19" fmla="*/ 218 h 688"/>
                    <a:gd name="T20" fmla="*/ 89 w 1307"/>
                    <a:gd name="T21" fmla="*/ 326 h 688"/>
                    <a:gd name="T22" fmla="*/ 18 w 1307"/>
                    <a:gd name="T23" fmla="*/ 452 h 688"/>
                    <a:gd name="T24" fmla="*/ 40 w 1307"/>
                    <a:gd name="T25" fmla="*/ 486 h 688"/>
                    <a:gd name="T26" fmla="*/ 134 w 1307"/>
                    <a:gd name="T27" fmla="*/ 468 h 688"/>
                    <a:gd name="T28" fmla="*/ 170 w 1307"/>
                    <a:gd name="T29" fmla="*/ 470 h 688"/>
                    <a:gd name="T30" fmla="*/ 200 w 1307"/>
                    <a:gd name="T31" fmla="*/ 483 h 688"/>
                    <a:gd name="T32" fmla="*/ 211 w 1307"/>
                    <a:gd name="T33" fmla="*/ 499 h 688"/>
                    <a:gd name="T34" fmla="*/ 211 w 1307"/>
                    <a:gd name="T35" fmla="*/ 528 h 688"/>
                    <a:gd name="T36" fmla="*/ 195 w 1307"/>
                    <a:gd name="T37" fmla="*/ 557 h 688"/>
                    <a:gd name="T38" fmla="*/ 186 w 1307"/>
                    <a:gd name="T39" fmla="*/ 611 h 688"/>
                    <a:gd name="T40" fmla="*/ 191 w 1307"/>
                    <a:gd name="T41" fmla="*/ 638 h 688"/>
                    <a:gd name="T42" fmla="*/ 217 w 1307"/>
                    <a:gd name="T43" fmla="*/ 672 h 688"/>
                    <a:gd name="T44" fmla="*/ 278 w 1307"/>
                    <a:gd name="T45" fmla="*/ 688 h 688"/>
                    <a:gd name="T46" fmla="*/ 343 w 1307"/>
                    <a:gd name="T47" fmla="*/ 685 h 688"/>
                    <a:gd name="T48" fmla="*/ 406 w 1307"/>
                    <a:gd name="T49" fmla="*/ 670 h 688"/>
                    <a:gd name="T50" fmla="*/ 449 w 1307"/>
                    <a:gd name="T51" fmla="*/ 650 h 688"/>
                    <a:gd name="T52" fmla="*/ 471 w 1307"/>
                    <a:gd name="T53" fmla="*/ 625 h 688"/>
                    <a:gd name="T54" fmla="*/ 478 w 1307"/>
                    <a:gd name="T55" fmla="*/ 596 h 688"/>
                    <a:gd name="T56" fmla="*/ 471 w 1307"/>
                    <a:gd name="T57" fmla="*/ 560 h 688"/>
                    <a:gd name="T58" fmla="*/ 447 w 1307"/>
                    <a:gd name="T59" fmla="*/ 519 h 688"/>
                    <a:gd name="T60" fmla="*/ 426 w 1307"/>
                    <a:gd name="T61" fmla="*/ 499 h 688"/>
                    <a:gd name="T62" fmla="*/ 420 w 1307"/>
                    <a:gd name="T63" fmla="*/ 474 h 688"/>
                    <a:gd name="T64" fmla="*/ 438 w 1307"/>
                    <a:gd name="T65" fmla="*/ 443 h 688"/>
                    <a:gd name="T66" fmla="*/ 471 w 1307"/>
                    <a:gd name="T67" fmla="*/ 423 h 688"/>
                    <a:gd name="T68" fmla="*/ 541 w 1307"/>
                    <a:gd name="T69" fmla="*/ 414 h 688"/>
                    <a:gd name="T70" fmla="*/ 660 w 1307"/>
                    <a:gd name="T71" fmla="*/ 416 h 688"/>
                    <a:gd name="T72" fmla="*/ 810 w 1307"/>
                    <a:gd name="T73" fmla="*/ 441 h 688"/>
                    <a:gd name="T74" fmla="*/ 911 w 1307"/>
                    <a:gd name="T75" fmla="*/ 461 h 688"/>
                    <a:gd name="T76" fmla="*/ 1044 w 1307"/>
                    <a:gd name="T77" fmla="*/ 465 h 688"/>
                    <a:gd name="T78" fmla="*/ 1134 w 1307"/>
                    <a:gd name="T79" fmla="*/ 459 h 688"/>
                    <a:gd name="T80" fmla="*/ 1172 w 1307"/>
                    <a:gd name="T81" fmla="*/ 443 h 688"/>
                    <a:gd name="T82" fmla="*/ 1197 w 1307"/>
                    <a:gd name="T83" fmla="*/ 416 h 688"/>
                    <a:gd name="T84" fmla="*/ 1199 w 1307"/>
                    <a:gd name="T85" fmla="*/ 393 h 688"/>
                    <a:gd name="T86" fmla="*/ 1188 w 1307"/>
                    <a:gd name="T87" fmla="*/ 375 h 688"/>
                    <a:gd name="T88" fmla="*/ 1183 w 1307"/>
                    <a:gd name="T89" fmla="*/ 371 h 688"/>
                    <a:gd name="T90" fmla="*/ 1179 w 1307"/>
                    <a:gd name="T91" fmla="*/ 366 h 688"/>
                    <a:gd name="T92" fmla="*/ 1156 w 1307"/>
                    <a:gd name="T93" fmla="*/ 335 h 688"/>
                    <a:gd name="T94" fmla="*/ 1149 w 1307"/>
                    <a:gd name="T95" fmla="*/ 317 h 688"/>
                    <a:gd name="T96" fmla="*/ 1147 w 1307"/>
                    <a:gd name="T97" fmla="*/ 315 h 688"/>
                    <a:gd name="T98" fmla="*/ 1145 w 1307"/>
                    <a:gd name="T99" fmla="*/ 270 h 688"/>
                    <a:gd name="T100" fmla="*/ 1156 w 1307"/>
                    <a:gd name="T101" fmla="*/ 243 h 688"/>
                    <a:gd name="T102" fmla="*/ 1185 w 1307"/>
                    <a:gd name="T103" fmla="*/ 220 h 688"/>
                    <a:gd name="T104" fmla="*/ 1233 w 1307"/>
                    <a:gd name="T105" fmla="*/ 200 h 688"/>
                    <a:gd name="T106" fmla="*/ 1278 w 1307"/>
                    <a:gd name="T107" fmla="*/ 193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688">
                      <a:moveTo>
                        <a:pt x="1278" y="193"/>
                      </a:moveTo>
                      <a:lnTo>
                        <a:pt x="1278" y="193"/>
                      </a:lnTo>
                      <a:lnTo>
                        <a:pt x="1307" y="189"/>
                      </a:lnTo>
                      <a:lnTo>
                        <a:pt x="1307" y="189"/>
                      </a:lnTo>
                      <a:lnTo>
                        <a:pt x="1269" y="158"/>
                      </a:lnTo>
                      <a:lnTo>
                        <a:pt x="1226" y="131"/>
                      </a:lnTo>
                      <a:lnTo>
                        <a:pt x="1183" y="104"/>
                      </a:lnTo>
                      <a:lnTo>
                        <a:pt x="1141" y="81"/>
                      </a:lnTo>
                      <a:lnTo>
                        <a:pt x="1096" y="63"/>
                      </a:lnTo>
                      <a:lnTo>
                        <a:pt x="1048" y="45"/>
                      </a:lnTo>
                      <a:lnTo>
                        <a:pt x="1004" y="32"/>
                      </a:lnTo>
                      <a:lnTo>
                        <a:pt x="956" y="21"/>
                      </a:lnTo>
                      <a:lnTo>
                        <a:pt x="909" y="12"/>
                      </a:lnTo>
                      <a:lnTo>
                        <a:pt x="860" y="5"/>
                      </a:lnTo>
                      <a:lnTo>
                        <a:pt x="813" y="3"/>
                      </a:lnTo>
                      <a:lnTo>
                        <a:pt x="763" y="0"/>
                      </a:lnTo>
                      <a:lnTo>
                        <a:pt x="716" y="3"/>
                      </a:lnTo>
                      <a:lnTo>
                        <a:pt x="667" y="7"/>
                      </a:lnTo>
                      <a:lnTo>
                        <a:pt x="619" y="14"/>
                      </a:lnTo>
                      <a:lnTo>
                        <a:pt x="572" y="23"/>
                      </a:lnTo>
                      <a:lnTo>
                        <a:pt x="572" y="23"/>
                      </a:lnTo>
                      <a:lnTo>
                        <a:pt x="525" y="34"/>
                      </a:lnTo>
                      <a:lnTo>
                        <a:pt x="478" y="50"/>
                      </a:lnTo>
                      <a:lnTo>
                        <a:pt x="431" y="65"/>
                      </a:lnTo>
                      <a:lnTo>
                        <a:pt x="386" y="86"/>
                      </a:lnTo>
                      <a:lnTo>
                        <a:pt x="343" y="108"/>
                      </a:lnTo>
                      <a:lnTo>
                        <a:pt x="301" y="133"/>
                      </a:lnTo>
                      <a:lnTo>
                        <a:pt x="260" y="160"/>
                      </a:lnTo>
                      <a:lnTo>
                        <a:pt x="222" y="187"/>
                      </a:lnTo>
                      <a:lnTo>
                        <a:pt x="186" y="218"/>
                      </a:lnTo>
                      <a:lnTo>
                        <a:pt x="152" y="252"/>
                      </a:lnTo>
                      <a:lnTo>
                        <a:pt x="121" y="288"/>
                      </a:lnTo>
                      <a:lnTo>
                        <a:pt x="89" y="326"/>
                      </a:lnTo>
                      <a:lnTo>
                        <a:pt x="63" y="366"/>
                      </a:lnTo>
                      <a:lnTo>
                        <a:pt x="40" y="407"/>
                      </a:lnTo>
                      <a:lnTo>
                        <a:pt x="18" y="452"/>
                      </a:lnTo>
                      <a:lnTo>
                        <a:pt x="0" y="497"/>
                      </a:lnTo>
                      <a:lnTo>
                        <a:pt x="0" y="497"/>
                      </a:lnTo>
                      <a:lnTo>
                        <a:pt x="40" y="486"/>
                      </a:lnTo>
                      <a:lnTo>
                        <a:pt x="78" y="479"/>
                      </a:lnTo>
                      <a:lnTo>
                        <a:pt x="134" y="468"/>
                      </a:lnTo>
                      <a:lnTo>
                        <a:pt x="134" y="468"/>
                      </a:lnTo>
                      <a:lnTo>
                        <a:pt x="146" y="468"/>
                      </a:lnTo>
                      <a:lnTo>
                        <a:pt x="157" y="468"/>
                      </a:lnTo>
                      <a:lnTo>
                        <a:pt x="170" y="470"/>
                      </a:lnTo>
                      <a:lnTo>
                        <a:pt x="179" y="472"/>
                      </a:lnTo>
                      <a:lnTo>
                        <a:pt x="191" y="477"/>
                      </a:lnTo>
                      <a:lnTo>
                        <a:pt x="200" y="483"/>
                      </a:lnTo>
                      <a:lnTo>
                        <a:pt x="206" y="490"/>
                      </a:lnTo>
                      <a:lnTo>
                        <a:pt x="211" y="499"/>
                      </a:lnTo>
                      <a:lnTo>
                        <a:pt x="211" y="499"/>
                      </a:lnTo>
                      <a:lnTo>
                        <a:pt x="213" y="508"/>
                      </a:lnTo>
                      <a:lnTo>
                        <a:pt x="213" y="517"/>
                      </a:lnTo>
                      <a:lnTo>
                        <a:pt x="211" y="528"/>
                      </a:lnTo>
                      <a:lnTo>
                        <a:pt x="204" y="539"/>
                      </a:lnTo>
                      <a:lnTo>
                        <a:pt x="204" y="539"/>
                      </a:lnTo>
                      <a:lnTo>
                        <a:pt x="195" y="557"/>
                      </a:lnTo>
                      <a:lnTo>
                        <a:pt x="188" y="582"/>
                      </a:lnTo>
                      <a:lnTo>
                        <a:pt x="186" y="596"/>
                      </a:lnTo>
                      <a:lnTo>
                        <a:pt x="186" y="611"/>
                      </a:lnTo>
                      <a:lnTo>
                        <a:pt x="186" y="625"/>
                      </a:lnTo>
                      <a:lnTo>
                        <a:pt x="191" y="638"/>
                      </a:lnTo>
                      <a:lnTo>
                        <a:pt x="191" y="638"/>
                      </a:lnTo>
                      <a:lnTo>
                        <a:pt x="197" y="650"/>
                      </a:lnTo>
                      <a:lnTo>
                        <a:pt x="206" y="661"/>
                      </a:lnTo>
                      <a:lnTo>
                        <a:pt x="217" y="672"/>
                      </a:lnTo>
                      <a:lnTo>
                        <a:pt x="233" y="679"/>
                      </a:lnTo>
                      <a:lnTo>
                        <a:pt x="253" y="685"/>
                      </a:lnTo>
                      <a:lnTo>
                        <a:pt x="278" y="688"/>
                      </a:lnTo>
                      <a:lnTo>
                        <a:pt x="307" y="688"/>
                      </a:lnTo>
                      <a:lnTo>
                        <a:pt x="343" y="685"/>
                      </a:lnTo>
                      <a:lnTo>
                        <a:pt x="343" y="685"/>
                      </a:lnTo>
                      <a:lnTo>
                        <a:pt x="368" y="681"/>
                      </a:lnTo>
                      <a:lnTo>
                        <a:pt x="388" y="676"/>
                      </a:lnTo>
                      <a:lnTo>
                        <a:pt x="406" y="670"/>
                      </a:lnTo>
                      <a:lnTo>
                        <a:pt x="424" y="665"/>
                      </a:lnTo>
                      <a:lnTo>
                        <a:pt x="438" y="656"/>
                      </a:lnTo>
                      <a:lnTo>
                        <a:pt x="449" y="650"/>
                      </a:lnTo>
                      <a:lnTo>
                        <a:pt x="458" y="641"/>
                      </a:lnTo>
                      <a:lnTo>
                        <a:pt x="465" y="632"/>
                      </a:lnTo>
                      <a:lnTo>
                        <a:pt x="471" y="625"/>
                      </a:lnTo>
                      <a:lnTo>
                        <a:pt x="474" y="614"/>
                      </a:lnTo>
                      <a:lnTo>
                        <a:pt x="476" y="605"/>
                      </a:lnTo>
                      <a:lnTo>
                        <a:pt x="478" y="596"/>
                      </a:lnTo>
                      <a:lnTo>
                        <a:pt x="476" y="578"/>
                      </a:lnTo>
                      <a:lnTo>
                        <a:pt x="471" y="560"/>
                      </a:lnTo>
                      <a:lnTo>
                        <a:pt x="471" y="560"/>
                      </a:lnTo>
                      <a:lnTo>
                        <a:pt x="462" y="544"/>
                      </a:lnTo>
                      <a:lnTo>
                        <a:pt x="456" y="530"/>
                      </a:lnTo>
                      <a:lnTo>
                        <a:pt x="447" y="519"/>
                      </a:lnTo>
                      <a:lnTo>
                        <a:pt x="438" y="510"/>
                      </a:lnTo>
                      <a:lnTo>
                        <a:pt x="438" y="510"/>
                      </a:lnTo>
                      <a:lnTo>
                        <a:pt x="426" y="499"/>
                      </a:lnTo>
                      <a:lnTo>
                        <a:pt x="422" y="488"/>
                      </a:lnTo>
                      <a:lnTo>
                        <a:pt x="422" y="488"/>
                      </a:lnTo>
                      <a:lnTo>
                        <a:pt x="420" y="474"/>
                      </a:lnTo>
                      <a:lnTo>
                        <a:pt x="422" y="463"/>
                      </a:lnTo>
                      <a:lnTo>
                        <a:pt x="429" y="452"/>
                      </a:lnTo>
                      <a:lnTo>
                        <a:pt x="438" y="443"/>
                      </a:lnTo>
                      <a:lnTo>
                        <a:pt x="447" y="434"/>
                      </a:lnTo>
                      <a:lnTo>
                        <a:pt x="460" y="427"/>
                      </a:lnTo>
                      <a:lnTo>
                        <a:pt x="471" y="423"/>
                      </a:lnTo>
                      <a:lnTo>
                        <a:pt x="485" y="420"/>
                      </a:lnTo>
                      <a:lnTo>
                        <a:pt x="485" y="420"/>
                      </a:lnTo>
                      <a:lnTo>
                        <a:pt x="541" y="414"/>
                      </a:lnTo>
                      <a:lnTo>
                        <a:pt x="577" y="414"/>
                      </a:lnTo>
                      <a:lnTo>
                        <a:pt x="615" y="414"/>
                      </a:lnTo>
                      <a:lnTo>
                        <a:pt x="660" y="416"/>
                      </a:lnTo>
                      <a:lnTo>
                        <a:pt x="707" y="420"/>
                      </a:lnTo>
                      <a:lnTo>
                        <a:pt x="756" y="429"/>
                      </a:lnTo>
                      <a:lnTo>
                        <a:pt x="810" y="441"/>
                      </a:lnTo>
                      <a:lnTo>
                        <a:pt x="810" y="441"/>
                      </a:lnTo>
                      <a:lnTo>
                        <a:pt x="862" y="452"/>
                      </a:lnTo>
                      <a:lnTo>
                        <a:pt x="911" y="461"/>
                      </a:lnTo>
                      <a:lnTo>
                        <a:pt x="959" y="465"/>
                      </a:lnTo>
                      <a:lnTo>
                        <a:pt x="1004" y="465"/>
                      </a:lnTo>
                      <a:lnTo>
                        <a:pt x="1044" y="465"/>
                      </a:lnTo>
                      <a:lnTo>
                        <a:pt x="1078" y="463"/>
                      </a:lnTo>
                      <a:lnTo>
                        <a:pt x="1134" y="459"/>
                      </a:lnTo>
                      <a:lnTo>
                        <a:pt x="1134" y="459"/>
                      </a:lnTo>
                      <a:lnTo>
                        <a:pt x="1147" y="454"/>
                      </a:lnTo>
                      <a:lnTo>
                        <a:pt x="1161" y="450"/>
                      </a:lnTo>
                      <a:lnTo>
                        <a:pt x="1172" y="443"/>
                      </a:lnTo>
                      <a:lnTo>
                        <a:pt x="1183" y="436"/>
                      </a:lnTo>
                      <a:lnTo>
                        <a:pt x="1192" y="427"/>
                      </a:lnTo>
                      <a:lnTo>
                        <a:pt x="1197" y="416"/>
                      </a:lnTo>
                      <a:lnTo>
                        <a:pt x="1201" y="405"/>
                      </a:lnTo>
                      <a:lnTo>
                        <a:pt x="1199" y="393"/>
                      </a:lnTo>
                      <a:lnTo>
                        <a:pt x="1199" y="393"/>
                      </a:lnTo>
                      <a:lnTo>
                        <a:pt x="1194" y="384"/>
                      </a:lnTo>
                      <a:lnTo>
                        <a:pt x="1194" y="384"/>
                      </a:lnTo>
                      <a:lnTo>
                        <a:pt x="1188" y="375"/>
                      </a:lnTo>
                      <a:lnTo>
                        <a:pt x="1188" y="375"/>
                      </a:lnTo>
                      <a:lnTo>
                        <a:pt x="1183" y="371"/>
                      </a:lnTo>
                      <a:lnTo>
                        <a:pt x="1183" y="371"/>
                      </a:lnTo>
                      <a:lnTo>
                        <a:pt x="1179" y="366"/>
                      </a:lnTo>
                      <a:lnTo>
                        <a:pt x="1179" y="366"/>
                      </a:lnTo>
                      <a:lnTo>
                        <a:pt x="1179" y="366"/>
                      </a:lnTo>
                      <a:lnTo>
                        <a:pt x="1179" y="366"/>
                      </a:lnTo>
                      <a:lnTo>
                        <a:pt x="1163" y="348"/>
                      </a:lnTo>
                      <a:lnTo>
                        <a:pt x="1156" y="335"/>
                      </a:lnTo>
                      <a:lnTo>
                        <a:pt x="1149" y="322"/>
                      </a:lnTo>
                      <a:lnTo>
                        <a:pt x="1149" y="322"/>
                      </a:lnTo>
                      <a:lnTo>
                        <a:pt x="1149" y="317"/>
                      </a:lnTo>
                      <a:lnTo>
                        <a:pt x="1149" y="317"/>
                      </a:lnTo>
                      <a:lnTo>
                        <a:pt x="1147" y="315"/>
                      </a:lnTo>
                      <a:lnTo>
                        <a:pt x="1147" y="315"/>
                      </a:lnTo>
                      <a:lnTo>
                        <a:pt x="1143" y="297"/>
                      </a:lnTo>
                      <a:lnTo>
                        <a:pt x="1143" y="279"/>
                      </a:lnTo>
                      <a:lnTo>
                        <a:pt x="1145" y="270"/>
                      </a:lnTo>
                      <a:lnTo>
                        <a:pt x="1147" y="261"/>
                      </a:lnTo>
                      <a:lnTo>
                        <a:pt x="1152" y="252"/>
                      </a:lnTo>
                      <a:lnTo>
                        <a:pt x="1156" y="243"/>
                      </a:lnTo>
                      <a:lnTo>
                        <a:pt x="1165" y="234"/>
                      </a:lnTo>
                      <a:lnTo>
                        <a:pt x="1174" y="227"/>
                      </a:lnTo>
                      <a:lnTo>
                        <a:pt x="1185" y="220"/>
                      </a:lnTo>
                      <a:lnTo>
                        <a:pt x="1199" y="211"/>
                      </a:lnTo>
                      <a:lnTo>
                        <a:pt x="1215" y="207"/>
                      </a:lnTo>
                      <a:lnTo>
                        <a:pt x="1233" y="200"/>
                      </a:lnTo>
                      <a:lnTo>
                        <a:pt x="1253" y="196"/>
                      </a:lnTo>
                      <a:lnTo>
                        <a:pt x="1278" y="193"/>
                      </a:lnTo>
                      <a:lnTo>
                        <a:pt x="1278" y="193"/>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42"/>
                <p:cNvSpPr>
                  <a:spLocks/>
                </p:cNvSpPr>
                <p:nvPr/>
              </p:nvSpPr>
              <p:spPr bwMode="auto">
                <a:xfrm>
                  <a:off x="6191251" y="2773363"/>
                  <a:ext cx="573088" cy="263525"/>
                </a:xfrm>
                <a:custGeom>
                  <a:avLst/>
                  <a:gdLst>
                    <a:gd name="T0" fmla="*/ 15 w 361"/>
                    <a:gd name="T1" fmla="*/ 81 h 166"/>
                    <a:gd name="T2" fmla="*/ 15 w 361"/>
                    <a:gd name="T3" fmla="*/ 81 h 166"/>
                    <a:gd name="T4" fmla="*/ 15 w 361"/>
                    <a:gd name="T5" fmla="*/ 83 h 166"/>
                    <a:gd name="T6" fmla="*/ 15 w 361"/>
                    <a:gd name="T7" fmla="*/ 83 h 166"/>
                    <a:gd name="T8" fmla="*/ 13 w 361"/>
                    <a:gd name="T9" fmla="*/ 83 h 166"/>
                    <a:gd name="T10" fmla="*/ 13 w 361"/>
                    <a:gd name="T11" fmla="*/ 83 h 166"/>
                    <a:gd name="T12" fmla="*/ 8 w 361"/>
                    <a:gd name="T13" fmla="*/ 95 h 166"/>
                    <a:gd name="T14" fmla="*/ 8 w 361"/>
                    <a:gd name="T15" fmla="*/ 95 h 166"/>
                    <a:gd name="T16" fmla="*/ 4 w 361"/>
                    <a:gd name="T17" fmla="*/ 103 h 166"/>
                    <a:gd name="T18" fmla="*/ 4 w 361"/>
                    <a:gd name="T19" fmla="*/ 103 h 166"/>
                    <a:gd name="T20" fmla="*/ 2 w 361"/>
                    <a:gd name="T21" fmla="*/ 110 h 166"/>
                    <a:gd name="T22" fmla="*/ 0 w 361"/>
                    <a:gd name="T23" fmla="*/ 119 h 166"/>
                    <a:gd name="T24" fmla="*/ 2 w 361"/>
                    <a:gd name="T25" fmla="*/ 126 h 166"/>
                    <a:gd name="T26" fmla="*/ 2 w 361"/>
                    <a:gd name="T27" fmla="*/ 133 h 166"/>
                    <a:gd name="T28" fmla="*/ 8 w 361"/>
                    <a:gd name="T29" fmla="*/ 144 h 166"/>
                    <a:gd name="T30" fmla="*/ 20 w 361"/>
                    <a:gd name="T31" fmla="*/ 153 h 166"/>
                    <a:gd name="T32" fmla="*/ 33 w 361"/>
                    <a:gd name="T33" fmla="*/ 160 h 166"/>
                    <a:gd name="T34" fmla="*/ 47 w 361"/>
                    <a:gd name="T35" fmla="*/ 164 h 166"/>
                    <a:gd name="T36" fmla="*/ 62 w 361"/>
                    <a:gd name="T37" fmla="*/ 166 h 166"/>
                    <a:gd name="T38" fmla="*/ 78 w 361"/>
                    <a:gd name="T39" fmla="*/ 164 h 166"/>
                    <a:gd name="T40" fmla="*/ 78 w 361"/>
                    <a:gd name="T41" fmla="*/ 164 h 166"/>
                    <a:gd name="T42" fmla="*/ 130 w 361"/>
                    <a:gd name="T43" fmla="*/ 157 h 166"/>
                    <a:gd name="T44" fmla="*/ 161 w 361"/>
                    <a:gd name="T45" fmla="*/ 151 h 166"/>
                    <a:gd name="T46" fmla="*/ 197 w 361"/>
                    <a:gd name="T47" fmla="*/ 142 h 166"/>
                    <a:gd name="T48" fmla="*/ 235 w 361"/>
                    <a:gd name="T49" fmla="*/ 130 h 166"/>
                    <a:gd name="T50" fmla="*/ 276 w 361"/>
                    <a:gd name="T51" fmla="*/ 115 h 166"/>
                    <a:gd name="T52" fmla="*/ 318 w 361"/>
                    <a:gd name="T53" fmla="*/ 97 h 166"/>
                    <a:gd name="T54" fmla="*/ 361 w 361"/>
                    <a:gd name="T55" fmla="*/ 74 h 166"/>
                    <a:gd name="T56" fmla="*/ 361 w 361"/>
                    <a:gd name="T57" fmla="*/ 74 h 166"/>
                    <a:gd name="T58" fmla="*/ 323 w 361"/>
                    <a:gd name="T59" fmla="*/ 72 h 166"/>
                    <a:gd name="T60" fmla="*/ 285 w 361"/>
                    <a:gd name="T61" fmla="*/ 65 h 166"/>
                    <a:gd name="T62" fmla="*/ 242 w 361"/>
                    <a:gd name="T63" fmla="*/ 59 h 166"/>
                    <a:gd name="T64" fmla="*/ 202 w 361"/>
                    <a:gd name="T65" fmla="*/ 50 h 166"/>
                    <a:gd name="T66" fmla="*/ 159 w 361"/>
                    <a:gd name="T67" fmla="*/ 41 h 166"/>
                    <a:gd name="T68" fmla="*/ 116 w 361"/>
                    <a:gd name="T69" fmla="*/ 27 h 166"/>
                    <a:gd name="T70" fmla="*/ 71 w 361"/>
                    <a:gd name="T71" fmla="*/ 14 h 166"/>
                    <a:gd name="T72" fmla="*/ 24 w 361"/>
                    <a:gd name="T73" fmla="*/ 0 h 166"/>
                    <a:gd name="T74" fmla="*/ 24 w 361"/>
                    <a:gd name="T75" fmla="*/ 0 h 166"/>
                    <a:gd name="T76" fmla="*/ 26 w 361"/>
                    <a:gd name="T77" fmla="*/ 9 h 166"/>
                    <a:gd name="T78" fmla="*/ 29 w 361"/>
                    <a:gd name="T79" fmla="*/ 20 h 166"/>
                    <a:gd name="T80" fmla="*/ 26 w 361"/>
                    <a:gd name="T81" fmla="*/ 43 h 166"/>
                    <a:gd name="T82" fmla="*/ 22 w 361"/>
                    <a:gd name="T83" fmla="*/ 63 h 166"/>
                    <a:gd name="T84" fmla="*/ 15 w 361"/>
                    <a:gd name="T85" fmla="*/ 81 h 166"/>
                    <a:gd name="T86" fmla="*/ 15 w 361"/>
                    <a:gd name="T87" fmla="*/ 8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1" h="166">
                      <a:moveTo>
                        <a:pt x="15" y="81"/>
                      </a:moveTo>
                      <a:lnTo>
                        <a:pt x="15" y="81"/>
                      </a:lnTo>
                      <a:lnTo>
                        <a:pt x="15" y="83"/>
                      </a:lnTo>
                      <a:lnTo>
                        <a:pt x="15" y="83"/>
                      </a:lnTo>
                      <a:lnTo>
                        <a:pt x="13" y="83"/>
                      </a:lnTo>
                      <a:lnTo>
                        <a:pt x="13" y="83"/>
                      </a:lnTo>
                      <a:lnTo>
                        <a:pt x="8" y="95"/>
                      </a:lnTo>
                      <a:lnTo>
                        <a:pt x="8" y="95"/>
                      </a:lnTo>
                      <a:lnTo>
                        <a:pt x="4" y="103"/>
                      </a:lnTo>
                      <a:lnTo>
                        <a:pt x="4" y="103"/>
                      </a:lnTo>
                      <a:lnTo>
                        <a:pt x="2" y="110"/>
                      </a:lnTo>
                      <a:lnTo>
                        <a:pt x="0" y="119"/>
                      </a:lnTo>
                      <a:lnTo>
                        <a:pt x="2" y="126"/>
                      </a:lnTo>
                      <a:lnTo>
                        <a:pt x="2" y="133"/>
                      </a:lnTo>
                      <a:lnTo>
                        <a:pt x="8" y="144"/>
                      </a:lnTo>
                      <a:lnTo>
                        <a:pt x="20" y="153"/>
                      </a:lnTo>
                      <a:lnTo>
                        <a:pt x="33" y="160"/>
                      </a:lnTo>
                      <a:lnTo>
                        <a:pt x="47" y="164"/>
                      </a:lnTo>
                      <a:lnTo>
                        <a:pt x="62" y="166"/>
                      </a:lnTo>
                      <a:lnTo>
                        <a:pt x="78" y="164"/>
                      </a:lnTo>
                      <a:lnTo>
                        <a:pt x="78" y="164"/>
                      </a:lnTo>
                      <a:lnTo>
                        <a:pt x="130" y="157"/>
                      </a:lnTo>
                      <a:lnTo>
                        <a:pt x="161" y="151"/>
                      </a:lnTo>
                      <a:lnTo>
                        <a:pt x="197" y="142"/>
                      </a:lnTo>
                      <a:lnTo>
                        <a:pt x="235" y="130"/>
                      </a:lnTo>
                      <a:lnTo>
                        <a:pt x="276" y="115"/>
                      </a:lnTo>
                      <a:lnTo>
                        <a:pt x="318" y="97"/>
                      </a:lnTo>
                      <a:lnTo>
                        <a:pt x="361" y="74"/>
                      </a:lnTo>
                      <a:lnTo>
                        <a:pt x="361" y="74"/>
                      </a:lnTo>
                      <a:lnTo>
                        <a:pt x="323" y="72"/>
                      </a:lnTo>
                      <a:lnTo>
                        <a:pt x="285" y="65"/>
                      </a:lnTo>
                      <a:lnTo>
                        <a:pt x="242" y="59"/>
                      </a:lnTo>
                      <a:lnTo>
                        <a:pt x="202" y="50"/>
                      </a:lnTo>
                      <a:lnTo>
                        <a:pt x="159" y="41"/>
                      </a:lnTo>
                      <a:lnTo>
                        <a:pt x="116" y="27"/>
                      </a:lnTo>
                      <a:lnTo>
                        <a:pt x="71" y="14"/>
                      </a:lnTo>
                      <a:lnTo>
                        <a:pt x="24" y="0"/>
                      </a:lnTo>
                      <a:lnTo>
                        <a:pt x="24" y="0"/>
                      </a:lnTo>
                      <a:lnTo>
                        <a:pt x="26" y="9"/>
                      </a:lnTo>
                      <a:lnTo>
                        <a:pt x="29" y="20"/>
                      </a:lnTo>
                      <a:lnTo>
                        <a:pt x="26" y="43"/>
                      </a:lnTo>
                      <a:lnTo>
                        <a:pt x="22" y="63"/>
                      </a:lnTo>
                      <a:lnTo>
                        <a:pt x="15" y="81"/>
                      </a:lnTo>
                      <a:lnTo>
                        <a:pt x="15" y="81"/>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4" name="Freeform 43"/>
              <p:cNvSpPr>
                <a:spLocks/>
              </p:cNvSpPr>
              <p:nvPr/>
            </p:nvSpPr>
            <p:spPr bwMode="auto">
              <a:xfrm>
                <a:off x="5711653" y="1433448"/>
                <a:ext cx="2363659" cy="1433759"/>
              </a:xfrm>
              <a:custGeom>
                <a:avLst/>
                <a:gdLst>
                  <a:gd name="T0" fmla="*/ 1794 w 1837"/>
                  <a:gd name="T1" fmla="*/ 274 h 1164"/>
                  <a:gd name="T2" fmla="*/ 1610 w 1837"/>
                  <a:gd name="T3" fmla="*/ 256 h 1164"/>
                  <a:gd name="T4" fmla="*/ 1480 w 1837"/>
                  <a:gd name="T5" fmla="*/ 252 h 1164"/>
                  <a:gd name="T6" fmla="*/ 1332 w 1837"/>
                  <a:gd name="T7" fmla="*/ 254 h 1164"/>
                  <a:gd name="T8" fmla="*/ 1174 w 1837"/>
                  <a:gd name="T9" fmla="*/ 265 h 1164"/>
                  <a:gd name="T10" fmla="*/ 1017 w 1837"/>
                  <a:gd name="T11" fmla="*/ 292 h 1164"/>
                  <a:gd name="T12" fmla="*/ 862 w 1837"/>
                  <a:gd name="T13" fmla="*/ 332 h 1164"/>
                  <a:gd name="T14" fmla="*/ 788 w 1837"/>
                  <a:gd name="T15" fmla="*/ 359 h 1164"/>
                  <a:gd name="T16" fmla="*/ 719 w 1837"/>
                  <a:gd name="T17" fmla="*/ 393 h 1164"/>
                  <a:gd name="T18" fmla="*/ 719 w 1837"/>
                  <a:gd name="T19" fmla="*/ 393 h 1164"/>
                  <a:gd name="T20" fmla="*/ 674 w 1837"/>
                  <a:gd name="T21" fmla="*/ 418 h 1164"/>
                  <a:gd name="T22" fmla="*/ 595 w 1837"/>
                  <a:gd name="T23" fmla="*/ 476 h 1164"/>
                  <a:gd name="T24" fmla="*/ 525 w 1837"/>
                  <a:gd name="T25" fmla="*/ 546 h 1164"/>
                  <a:gd name="T26" fmla="*/ 469 w 1837"/>
                  <a:gd name="T27" fmla="*/ 627 h 1164"/>
                  <a:gd name="T28" fmla="*/ 447 w 1837"/>
                  <a:gd name="T29" fmla="*/ 672 h 1164"/>
                  <a:gd name="T30" fmla="*/ 422 w 1837"/>
                  <a:gd name="T31" fmla="*/ 557 h 1164"/>
                  <a:gd name="T32" fmla="*/ 395 w 1837"/>
                  <a:gd name="T33" fmla="*/ 447 h 1164"/>
                  <a:gd name="T34" fmla="*/ 337 w 1837"/>
                  <a:gd name="T35" fmla="*/ 267 h 1164"/>
                  <a:gd name="T36" fmla="*/ 283 w 1837"/>
                  <a:gd name="T37" fmla="*/ 126 h 1164"/>
                  <a:gd name="T38" fmla="*/ 227 w 1837"/>
                  <a:gd name="T39" fmla="*/ 0 h 1164"/>
                  <a:gd name="T40" fmla="*/ 0 w 1837"/>
                  <a:gd name="T41" fmla="*/ 83 h 1164"/>
                  <a:gd name="T42" fmla="*/ 47 w 1837"/>
                  <a:gd name="T43" fmla="*/ 146 h 1164"/>
                  <a:gd name="T44" fmla="*/ 117 w 1837"/>
                  <a:gd name="T45" fmla="*/ 254 h 1164"/>
                  <a:gd name="T46" fmla="*/ 202 w 1837"/>
                  <a:gd name="T47" fmla="*/ 407 h 1164"/>
                  <a:gd name="T48" fmla="*/ 245 w 1837"/>
                  <a:gd name="T49" fmla="*/ 499 h 1164"/>
                  <a:gd name="T50" fmla="*/ 294 w 1837"/>
                  <a:gd name="T51" fmla="*/ 618 h 1164"/>
                  <a:gd name="T52" fmla="*/ 341 w 1837"/>
                  <a:gd name="T53" fmla="*/ 748 h 1164"/>
                  <a:gd name="T54" fmla="*/ 377 w 1837"/>
                  <a:gd name="T55" fmla="*/ 890 h 1164"/>
                  <a:gd name="T56" fmla="*/ 406 w 1837"/>
                  <a:gd name="T57" fmla="*/ 1042 h 1164"/>
                  <a:gd name="T58" fmla="*/ 465 w 1837"/>
                  <a:gd name="T59" fmla="*/ 1067 h 1164"/>
                  <a:gd name="T60" fmla="*/ 579 w 1837"/>
                  <a:gd name="T61" fmla="*/ 1105 h 1164"/>
                  <a:gd name="T62" fmla="*/ 689 w 1837"/>
                  <a:gd name="T63" fmla="*/ 1134 h 1164"/>
                  <a:gd name="T64" fmla="*/ 790 w 1837"/>
                  <a:gd name="T65" fmla="*/ 1152 h 1164"/>
                  <a:gd name="T66" fmla="*/ 840 w 1837"/>
                  <a:gd name="T67" fmla="*/ 1159 h 1164"/>
                  <a:gd name="T68" fmla="*/ 943 w 1837"/>
                  <a:gd name="T69" fmla="*/ 1164 h 1164"/>
                  <a:gd name="T70" fmla="*/ 1040 w 1837"/>
                  <a:gd name="T71" fmla="*/ 1157 h 1164"/>
                  <a:gd name="T72" fmla="*/ 1078 w 1837"/>
                  <a:gd name="T73" fmla="*/ 1152 h 1164"/>
                  <a:gd name="T74" fmla="*/ 1154 w 1837"/>
                  <a:gd name="T75" fmla="*/ 1134 h 1164"/>
                  <a:gd name="T76" fmla="*/ 1190 w 1837"/>
                  <a:gd name="T77" fmla="*/ 1125 h 1164"/>
                  <a:gd name="T78" fmla="*/ 1262 w 1837"/>
                  <a:gd name="T79" fmla="*/ 1099 h 1164"/>
                  <a:gd name="T80" fmla="*/ 1327 w 1837"/>
                  <a:gd name="T81" fmla="*/ 1067 h 1164"/>
                  <a:gd name="T82" fmla="*/ 1386 w 1837"/>
                  <a:gd name="T83" fmla="*/ 1029 h 1164"/>
                  <a:gd name="T84" fmla="*/ 1442 w 1837"/>
                  <a:gd name="T85" fmla="*/ 988 h 1164"/>
                  <a:gd name="T86" fmla="*/ 1473 w 1837"/>
                  <a:gd name="T87" fmla="*/ 961 h 1164"/>
                  <a:gd name="T88" fmla="*/ 1534 w 1837"/>
                  <a:gd name="T89" fmla="*/ 903 h 1164"/>
                  <a:gd name="T90" fmla="*/ 1585 w 1837"/>
                  <a:gd name="T91" fmla="*/ 840 h 1164"/>
                  <a:gd name="T92" fmla="*/ 1633 w 1837"/>
                  <a:gd name="T93" fmla="*/ 775 h 1164"/>
                  <a:gd name="T94" fmla="*/ 1653 w 1837"/>
                  <a:gd name="T95" fmla="*/ 744 h 1164"/>
                  <a:gd name="T96" fmla="*/ 1722 w 1837"/>
                  <a:gd name="T97" fmla="*/ 618 h 1164"/>
                  <a:gd name="T98" fmla="*/ 1774 w 1837"/>
                  <a:gd name="T99" fmla="*/ 499 h 1164"/>
                  <a:gd name="T100" fmla="*/ 1799 w 1837"/>
                  <a:gd name="T101" fmla="*/ 425 h 1164"/>
                  <a:gd name="T102" fmla="*/ 1817 w 1837"/>
                  <a:gd name="T103" fmla="*/ 364 h 1164"/>
                  <a:gd name="T104" fmla="*/ 1837 w 1837"/>
                  <a:gd name="T105" fmla="*/ 279 h 1164"/>
                  <a:gd name="T106" fmla="*/ 1794 w 1837"/>
                  <a:gd name="T107" fmla="*/ 274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37" h="1164">
                    <a:moveTo>
                      <a:pt x="1794" y="274"/>
                    </a:moveTo>
                    <a:lnTo>
                      <a:pt x="1794" y="274"/>
                    </a:lnTo>
                    <a:lnTo>
                      <a:pt x="1718" y="265"/>
                    </a:lnTo>
                    <a:lnTo>
                      <a:pt x="1610" y="256"/>
                    </a:lnTo>
                    <a:lnTo>
                      <a:pt x="1547" y="254"/>
                    </a:lnTo>
                    <a:lnTo>
                      <a:pt x="1480" y="252"/>
                    </a:lnTo>
                    <a:lnTo>
                      <a:pt x="1408" y="252"/>
                    </a:lnTo>
                    <a:lnTo>
                      <a:pt x="1332" y="254"/>
                    </a:lnTo>
                    <a:lnTo>
                      <a:pt x="1255" y="258"/>
                    </a:lnTo>
                    <a:lnTo>
                      <a:pt x="1174" y="265"/>
                    </a:lnTo>
                    <a:lnTo>
                      <a:pt x="1096" y="276"/>
                    </a:lnTo>
                    <a:lnTo>
                      <a:pt x="1017" y="292"/>
                    </a:lnTo>
                    <a:lnTo>
                      <a:pt x="939" y="310"/>
                    </a:lnTo>
                    <a:lnTo>
                      <a:pt x="862" y="332"/>
                    </a:lnTo>
                    <a:lnTo>
                      <a:pt x="824" y="346"/>
                    </a:lnTo>
                    <a:lnTo>
                      <a:pt x="788" y="359"/>
                    </a:lnTo>
                    <a:lnTo>
                      <a:pt x="752" y="375"/>
                    </a:lnTo>
                    <a:lnTo>
                      <a:pt x="719" y="393"/>
                    </a:lnTo>
                    <a:lnTo>
                      <a:pt x="719" y="393"/>
                    </a:lnTo>
                    <a:lnTo>
                      <a:pt x="719" y="393"/>
                    </a:lnTo>
                    <a:lnTo>
                      <a:pt x="719" y="393"/>
                    </a:lnTo>
                    <a:lnTo>
                      <a:pt x="674" y="418"/>
                    </a:lnTo>
                    <a:lnTo>
                      <a:pt x="633" y="445"/>
                    </a:lnTo>
                    <a:lnTo>
                      <a:pt x="595" y="476"/>
                    </a:lnTo>
                    <a:lnTo>
                      <a:pt x="557" y="510"/>
                    </a:lnTo>
                    <a:lnTo>
                      <a:pt x="525" y="546"/>
                    </a:lnTo>
                    <a:lnTo>
                      <a:pt x="494" y="584"/>
                    </a:lnTo>
                    <a:lnTo>
                      <a:pt x="469" y="627"/>
                    </a:lnTo>
                    <a:lnTo>
                      <a:pt x="447" y="672"/>
                    </a:lnTo>
                    <a:lnTo>
                      <a:pt x="447" y="672"/>
                    </a:lnTo>
                    <a:lnTo>
                      <a:pt x="436" y="613"/>
                    </a:lnTo>
                    <a:lnTo>
                      <a:pt x="422" y="557"/>
                    </a:lnTo>
                    <a:lnTo>
                      <a:pt x="395" y="447"/>
                    </a:lnTo>
                    <a:lnTo>
                      <a:pt x="395" y="447"/>
                    </a:lnTo>
                    <a:lnTo>
                      <a:pt x="366" y="353"/>
                    </a:lnTo>
                    <a:lnTo>
                      <a:pt x="337" y="267"/>
                    </a:lnTo>
                    <a:lnTo>
                      <a:pt x="310" y="191"/>
                    </a:lnTo>
                    <a:lnTo>
                      <a:pt x="283" y="126"/>
                    </a:lnTo>
                    <a:lnTo>
                      <a:pt x="242" y="34"/>
                    </a:lnTo>
                    <a:lnTo>
                      <a:pt x="227" y="0"/>
                    </a:lnTo>
                    <a:lnTo>
                      <a:pt x="0" y="83"/>
                    </a:lnTo>
                    <a:lnTo>
                      <a:pt x="0" y="83"/>
                    </a:lnTo>
                    <a:lnTo>
                      <a:pt x="22" y="112"/>
                    </a:lnTo>
                    <a:lnTo>
                      <a:pt x="47" y="146"/>
                    </a:lnTo>
                    <a:lnTo>
                      <a:pt x="79" y="193"/>
                    </a:lnTo>
                    <a:lnTo>
                      <a:pt x="117" y="254"/>
                    </a:lnTo>
                    <a:lnTo>
                      <a:pt x="157" y="323"/>
                    </a:lnTo>
                    <a:lnTo>
                      <a:pt x="202" y="407"/>
                    </a:lnTo>
                    <a:lnTo>
                      <a:pt x="245" y="499"/>
                    </a:lnTo>
                    <a:lnTo>
                      <a:pt x="245" y="499"/>
                    </a:lnTo>
                    <a:lnTo>
                      <a:pt x="269" y="555"/>
                    </a:lnTo>
                    <a:lnTo>
                      <a:pt x="294" y="618"/>
                    </a:lnTo>
                    <a:lnTo>
                      <a:pt x="319" y="681"/>
                    </a:lnTo>
                    <a:lnTo>
                      <a:pt x="341" y="748"/>
                    </a:lnTo>
                    <a:lnTo>
                      <a:pt x="359" y="818"/>
                    </a:lnTo>
                    <a:lnTo>
                      <a:pt x="377" y="890"/>
                    </a:lnTo>
                    <a:lnTo>
                      <a:pt x="393" y="966"/>
                    </a:lnTo>
                    <a:lnTo>
                      <a:pt x="406" y="1042"/>
                    </a:lnTo>
                    <a:lnTo>
                      <a:pt x="406" y="1042"/>
                    </a:lnTo>
                    <a:lnTo>
                      <a:pt x="465" y="1067"/>
                    </a:lnTo>
                    <a:lnTo>
                      <a:pt x="523" y="1087"/>
                    </a:lnTo>
                    <a:lnTo>
                      <a:pt x="579" y="1105"/>
                    </a:lnTo>
                    <a:lnTo>
                      <a:pt x="635" y="1121"/>
                    </a:lnTo>
                    <a:lnTo>
                      <a:pt x="689" y="1134"/>
                    </a:lnTo>
                    <a:lnTo>
                      <a:pt x="741" y="1146"/>
                    </a:lnTo>
                    <a:lnTo>
                      <a:pt x="790" y="1152"/>
                    </a:lnTo>
                    <a:lnTo>
                      <a:pt x="840" y="1159"/>
                    </a:lnTo>
                    <a:lnTo>
                      <a:pt x="840" y="1159"/>
                    </a:lnTo>
                    <a:lnTo>
                      <a:pt x="892" y="1161"/>
                    </a:lnTo>
                    <a:lnTo>
                      <a:pt x="943" y="1164"/>
                    </a:lnTo>
                    <a:lnTo>
                      <a:pt x="990" y="1161"/>
                    </a:lnTo>
                    <a:lnTo>
                      <a:pt x="1040" y="1157"/>
                    </a:lnTo>
                    <a:lnTo>
                      <a:pt x="1040" y="1157"/>
                    </a:lnTo>
                    <a:lnTo>
                      <a:pt x="1078" y="1152"/>
                    </a:lnTo>
                    <a:lnTo>
                      <a:pt x="1118" y="1143"/>
                    </a:lnTo>
                    <a:lnTo>
                      <a:pt x="1154" y="1134"/>
                    </a:lnTo>
                    <a:lnTo>
                      <a:pt x="1190" y="1125"/>
                    </a:lnTo>
                    <a:lnTo>
                      <a:pt x="1190" y="1125"/>
                    </a:lnTo>
                    <a:lnTo>
                      <a:pt x="1226" y="1112"/>
                    </a:lnTo>
                    <a:lnTo>
                      <a:pt x="1262" y="1099"/>
                    </a:lnTo>
                    <a:lnTo>
                      <a:pt x="1294" y="1083"/>
                    </a:lnTo>
                    <a:lnTo>
                      <a:pt x="1327" y="1067"/>
                    </a:lnTo>
                    <a:lnTo>
                      <a:pt x="1356" y="1049"/>
                    </a:lnTo>
                    <a:lnTo>
                      <a:pt x="1386" y="1029"/>
                    </a:lnTo>
                    <a:lnTo>
                      <a:pt x="1415" y="1009"/>
                    </a:lnTo>
                    <a:lnTo>
                      <a:pt x="1442" y="988"/>
                    </a:lnTo>
                    <a:lnTo>
                      <a:pt x="1442" y="988"/>
                    </a:lnTo>
                    <a:lnTo>
                      <a:pt x="1473" y="961"/>
                    </a:lnTo>
                    <a:lnTo>
                      <a:pt x="1505" y="932"/>
                    </a:lnTo>
                    <a:lnTo>
                      <a:pt x="1534" y="903"/>
                    </a:lnTo>
                    <a:lnTo>
                      <a:pt x="1561" y="872"/>
                    </a:lnTo>
                    <a:lnTo>
                      <a:pt x="1585" y="840"/>
                    </a:lnTo>
                    <a:lnTo>
                      <a:pt x="1610" y="809"/>
                    </a:lnTo>
                    <a:lnTo>
                      <a:pt x="1633" y="775"/>
                    </a:lnTo>
                    <a:lnTo>
                      <a:pt x="1653" y="744"/>
                    </a:lnTo>
                    <a:lnTo>
                      <a:pt x="1653" y="744"/>
                    </a:lnTo>
                    <a:lnTo>
                      <a:pt x="1691" y="681"/>
                    </a:lnTo>
                    <a:lnTo>
                      <a:pt x="1722" y="618"/>
                    </a:lnTo>
                    <a:lnTo>
                      <a:pt x="1749" y="557"/>
                    </a:lnTo>
                    <a:lnTo>
                      <a:pt x="1774" y="499"/>
                    </a:lnTo>
                    <a:lnTo>
                      <a:pt x="1774" y="499"/>
                    </a:lnTo>
                    <a:lnTo>
                      <a:pt x="1799" y="425"/>
                    </a:lnTo>
                    <a:lnTo>
                      <a:pt x="1817" y="364"/>
                    </a:lnTo>
                    <a:lnTo>
                      <a:pt x="1817" y="364"/>
                    </a:lnTo>
                    <a:lnTo>
                      <a:pt x="1833" y="301"/>
                    </a:lnTo>
                    <a:lnTo>
                      <a:pt x="1837" y="279"/>
                    </a:lnTo>
                    <a:lnTo>
                      <a:pt x="1837" y="279"/>
                    </a:lnTo>
                    <a:lnTo>
                      <a:pt x="1794" y="274"/>
                    </a:lnTo>
                    <a:lnTo>
                      <a:pt x="1794" y="274"/>
                    </a:lnTo>
                    <a:close/>
                  </a:path>
                </a:pathLst>
              </a:custGeom>
              <a:solidFill>
                <a:srgbClr val="006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45"/>
              <p:cNvSpPr>
                <a:spLocks/>
              </p:cNvSpPr>
              <p:nvPr/>
            </p:nvSpPr>
            <p:spPr bwMode="auto">
              <a:xfrm>
                <a:off x="6967538" y="4029076"/>
                <a:ext cx="1155700" cy="1982788"/>
              </a:xfrm>
              <a:custGeom>
                <a:avLst/>
                <a:gdLst>
                  <a:gd name="T0" fmla="*/ 690 w 728"/>
                  <a:gd name="T1" fmla="*/ 220 h 1249"/>
                  <a:gd name="T2" fmla="*/ 645 w 728"/>
                  <a:gd name="T3" fmla="*/ 209 h 1249"/>
                  <a:gd name="T4" fmla="*/ 627 w 728"/>
                  <a:gd name="T5" fmla="*/ 182 h 1249"/>
                  <a:gd name="T6" fmla="*/ 629 w 728"/>
                  <a:gd name="T7" fmla="*/ 159 h 1249"/>
                  <a:gd name="T8" fmla="*/ 633 w 728"/>
                  <a:gd name="T9" fmla="*/ 148 h 1249"/>
                  <a:gd name="T10" fmla="*/ 651 w 728"/>
                  <a:gd name="T11" fmla="*/ 103 h 1249"/>
                  <a:gd name="T12" fmla="*/ 651 w 728"/>
                  <a:gd name="T13" fmla="*/ 58 h 1249"/>
                  <a:gd name="T14" fmla="*/ 633 w 728"/>
                  <a:gd name="T15" fmla="*/ 27 h 1249"/>
                  <a:gd name="T16" fmla="*/ 595 w 728"/>
                  <a:gd name="T17" fmla="*/ 4 h 1249"/>
                  <a:gd name="T18" fmla="*/ 526 w 728"/>
                  <a:gd name="T19" fmla="*/ 0 h 1249"/>
                  <a:gd name="T20" fmla="*/ 460 w 728"/>
                  <a:gd name="T21" fmla="*/ 9 h 1249"/>
                  <a:gd name="T22" fmla="*/ 391 w 728"/>
                  <a:gd name="T23" fmla="*/ 38 h 1249"/>
                  <a:gd name="T24" fmla="*/ 364 w 728"/>
                  <a:gd name="T25" fmla="*/ 76 h 1249"/>
                  <a:gd name="T26" fmla="*/ 364 w 728"/>
                  <a:gd name="T27" fmla="*/ 119 h 1249"/>
                  <a:gd name="T28" fmla="*/ 389 w 728"/>
                  <a:gd name="T29" fmla="*/ 166 h 1249"/>
                  <a:gd name="T30" fmla="*/ 411 w 728"/>
                  <a:gd name="T31" fmla="*/ 193 h 1249"/>
                  <a:gd name="T32" fmla="*/ 418 w 728"/>
                  <a:gd name="T33" fmla="*/ 227 h 1249"/>
                  <a:gd name="T34" fmla="*/ 409 w 728"/>
                  <a:gd name="T35" fmla="*/ 240 h 1249"/>
                  <a:gd name="T36" fmla="*/ 373 w 728"/>
                  <a:gd name="T37" fmla="*/ 263 h 1249"/>
                  <a:gd name="T38" fmla="*/ 299 w 728"/>
                  <a:gd name="T39" fmla="*/ 274 h 1249"/>
                  <a:gd name="T40" fmla="*/ 180 w 728"/>
                  <a:gd name="T41" fmla="*/ 274 h 1249"/>
                  <a:gd name="T42" fmla="*/ 29 w 728"/>
                  <a:gd name="T43" fmla="*/ 252 h 1249"/>
                  <a:gd name="T44" fmla="*/ 29 w 728"/>
                  <a:gd name="T45" fmla="*/ 249 h 1249"/>
                  <a:gd name="T46" fmla="*/ 18 w 728"/>
                  <a:gd name="T47" fmla="*/ 303 h 1249"/>
                  <a:gd name="T48" fmla="*/ 0 w 728"/>
                  <a:gd name="T49" fmla="*/ 442 h 1249"/>
                  <a:gd name="T50" fmla="*/ 7 w 728"/>
                  <a:gd name="T51" fmla="*/ 573 h 1249"/>
                  <a:gd name="T52" fmla="*/ 18 w 728"/>
                  <a:gd name="T53" fmla="*/ 606 h 1249"/>
                  <a:gd name="T54" fmla="*/ 52 w 728"/>
                  <a:gd name="T55" fmla="*/ 640 h 1249"/>
                  <a:gd name="T56" fmla="*/ 74 w 728"/>
                  <a:gd name="T57" fmla="*/ 640 h 1249"/>
                  <a:gd name="T58" fmla="*/ 99 w 728"/>
                  <a:gd name="T59" fmla="*/ 624 h 1249"/>
                  <a:gd name="T60" fmla="*/ 135 w 728"/>
                  <a:gd name="T61" fmla="*/ 597 h 1249"/>
                  <a:gd name="T62" fmla="*/ 171 w 728"/>
                  <a:gd name="T63" fmla="*/ 584 h 1249"/>
                  <a:gd name="T64" fmla="*/ 211 w 728"/>
                  <a:gd name="T65" fmla="*/ 588 h 1249"/>
                  <a:gd name="T66" fmla="*/ 247 w 728"/>
                  <a:gd name="T67" fmla="*/ 622 h 1249"/>
                  <a:gd name="T68" fmla="*/ 272 w 728"/>
                  <a:gd name="T69" fmla="*/ 696 h 1249"/>
                  <a:gd name="T70" fmla="*/ 276 w 728"/>
                  <a:gd name="T71" fmla="*/ 717 h 1249"/>
                  <a:gd name="T72" fmla="*/ 276 w 728"/>
                  <a:gd name="T73" fmla="*/ 809 h 1249"/>
                  <a:gd name="T74" fmla="*/ 263 w 728"/>
                  <a:gd name="T75" fmla="*/ 842 h 1249"/>
                  <a:gd name="T76" fmla="*/ 247 w 728"/>
                  <a:gd name="T77" fmla="*/ 858 h 1249"/>
                  <a:gd name="T78" fmla="*/ 213 w 728"/>
                  <a:gd name="T79" fmla="*/ 872 h 1249"/>
                  <a:gd name="T80" fmla="*/ 157 w 728"/>
                  <a:gd name="T81" fmla="*/ 865 h 1249"/>
                  <a:gd name="T82" fmla="*/ 130 w 728"/>
                  <a:gd name="T83" fmla="*/ 854 h 1249"/>
                  <a:gd name="T84" fmla="*/ 103 w 728"/>
                  <a:gd name="T85" fmla="*/ 845 h 1249"/>
                  <a:gd name="T86" fmla="*/ 83 w 728"/>
                  <a:gd name="T87" fmla="*/ 851 h 1249"/>
                  <a:gd name="T88" fmla="*/ 56 w 728"/>
                  <a:gd name="T89" fmla="*/ 889 h 1249"/>
                  <a:gd name="T90" fmla="*/ 54 w 728"/>
                  <a:gd name="T91" fmla="*/ 923 h 1249"/>
                  <a:gd name="T92" fmla="*/ 83 w 728"/>
                  <a:gd name="T93" fmla="*/ 1051 h 1249"/>
                  <a:gd name="T94" fmla="*/ 137 w 728"/>
                  <a:gd name="T95" fmla="*/ 1184 h 1249"/>
                  <a:gd name="T96" fmla="*/ 164 w 728"/>
                  <a:gd name="T97" fmla="*/ 1231 h 1249"/>
                  <a:gd name="T98" fmla="*/ 173 w 728"/>
                  <a:gd name="T99" fmla="*/ 1249 h 1249"/>
                  <a:gd name="T100" fmla="*/ 263 w 728"/>
                  <a:gd name="T101" fmla="*/ 1182 h 1249"/>
                  <a:gd name="T102" fmla="*/ 377 w 728"/>
                  <a:gd name="T103" fmla="*/ 1062 h 1249"/>
                  <a:gd name="T104" fmla="*/ 481 w 728"/>
                  <a:gd name="T105" fmla="*/ 916 h 1249"/>
                  <a:gd name="T106" fmla="*/ 575 w 728"/>
                  <a:gd name="T107" fmla="*/ 739 h 1249"/>
                  <a:gd name="T108" fmla="*/ 651 w 728"/>
                  <a:gd name="T109" fmla="*/ 532 h 1249"/>
                  <a:gd name="T110" fmla="*/ 712 w 728"/>
                  <a:gd name="T111" fmla="*/ 301 h 1249"/>
                  <a:gd name="T112" fmla="*/ 705 w 728"/>
                  <a:gd name="T113" fmla="*/ 220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8" h="1249">
                    <a:moveTo>
                      <a:pt x="705" y="220"/>
                    </a:moveTo>
                    <a:lnTo>
                      <a:pt x="705" y="220"/>
                    </a:lnTo>
                    <a:lnTo>
                      <a:pt x="690" y="220"/>
                    </a:lnTo>
                    <a:lnTo>
                      <a:pt x="674" y="220"/>
                    </a:lnTo>
                    <a:lnTo>
                      <a:pt x="658" y="216"/>
                    </a:lnTo>
                    <a:lnTo>
                      <a:pt x="645" y="209"/>
                    </a:lnTo>
                    <a:lnTo>
                      <a:pt x="636" y="200"/>
                    </a:lnTo>
                    <a:lnTo>
                      <a:pt x="627" y="189"/>
                    </a:lnTo>
                    <a:lnTo>
                      <a:pt x="627" y="182"/>
                    </a:lnTo>
                    <a:lnTo>
                      <a:pt x="624" y="175"/>
                    </a:lnTo>
                    <a:lnTo>
                      <a:pt x="627" y="166"/>
                    </a:lnTo>
                    <a:lnTo>
                      <a:pt x="629" y="159"/>
                    </a:lnTo>
                    <a:lnTo>
                      <a:pt x="629" y="159"/>
                    </a:lnTo>
                    <a:lnTo>
                      <a:pt x="633" y="148"/>
                    </a:lnTo>
                    <a:lnTo>
                      <a:pt x="633" y="148"/>
                    </a:lnTo>
                    <a:lnTo>
                      <a:pt x="645" y="126"/>
                    </a:lnTo>
                    <a:lnTo>
                      <a:pt x="645" y="126"/>
                    </a:lnTo>
                    <a:lnTo>
                      <a:pt x="651" y="103"/>
                    </a:lnTo>
                    <a:lnTo>
                      <a:pt x="654" y="81"/>
                    </a:lnTo>
                    <a:lnTo>
                      <a:pt x="654" y="70"/>
                    </a:lnTo>
                    <a:lnTo>
                      <a:pt x="651" y="58"/>
                    </a:lnTo>
                    <a:lnTo>
                      <a:pt x="647" y="47"/>
                    </a:lnTo>
                    <a:lnTo>
                      <a:pt x="642" y="36"/>
                    </a:lnTo>
                    <a:lnTo>
                      <a:pt x="633" y="27"/>
                    </a:lnTo>
                    <a:lnTo>
                      <a:pt x="622" y="18"/>
                    </a:lnTo>
                    <a:lnTo>
                      <a:pt x="611" y="11"/>
                    </a:lnTo>
                    <a:lnTo>
                      <a:pt x="595" y="4"/>
                    </a:lnTo>
                    <a:lnTo>
                      <a:pt x="575" y="0"/>
                    </a:lnTo>
                    <a:lnTo>
                      <a:pt x="553" y="0"/>
                    </a:lnTo>
                    <a:lnTo>
                      <a:pt x="526" y="0"/>
                    </a:lnTo>
                    <a:lnTo>
                      <a:pt x="496" y="2"/>
                    </a:lnTo>
                    <a:lnTo>
                      <a:pt x="496" y="2"/>
                    </a:lnTo>
                    <a:lnTo>
                      <a:pt x="460" y="9"/>
                    </a:lnTo>
                    <a:lnTo>
                      <a:pt x="434" y="18"/>
                    </a:lnTo>
                    <a:lnTo>
                      <a:pt x="409" y="27"/>
                    </a:lnTo>
                    <a:lnTo>
                      <a:pt x="391" y="38"/>
                    </a:lnTo>
                    <a:lnTo>
                      <a:pt x="377" y="49"/>
                    </a:lnTo>
                    <a:lnTo>
                      <a:pt x="368" y="63"/>
                    </a:lnTo>
                    <a:lnTo>
                      <a:pt x="364" y="76"/>
                    </a:lnTo>
                    <a:lnTo>
                      <a:pt x="362" y="90"/>
                    </a:lnTo>
                    <a:lnTo>
                      <a:pt x="362" y="105"/>
                    </a:lnTo>
                    <a:lnTo>
                      <a:pt x="364" y="119"/>
                    </a:lnTo>
                    <a:lnTo>
                      <a:pt x="368" y="132"/>
                    </a:lnTo>
                    <a:lnTo>
                      <a:pt x="375" y="144"/>
                    </a:lnTo>
                    <a:lnTo>
                      <a:pt x="389" y="166"/>
                    </a:lnTo>
                    <a:lnTo>
                      <a:pt x="402" y="182"/>
                    </a:lnTo>
                    <a:lnTo>
                      <a:pt x="402" y="182"/>
                    </a:lnTo>
                    <a:lnTo>
                      <a:pt x="411" y="193"/>
                    </a:lnTo>
                    <a:lnTo>
                      <a:pt x="418" y="204"/>
                    </a:lnTo>
                    <a:lnTo>
                      <a:pt x="420" y="216"/>
                    </a:lnTo>
                    <a:lnTo>
                      <a:pt x="418" y="227"/>
                    </a:lnTo>
                    <a:lnTo>
                      <a:pt x="418" y="227"/>
                    </a:lnTo>
                    <a:lnTo>
                      <a:pt x="413" y="234"/>
                    </a:lnTo>
                    <a:lnTo>
                      <a:pt x="409" y="240"/>
                    </a:lnTo>
                    <a:lnTo>
                      <a:pt x="402" y="247"/>
                    </a:lnTo>
                    <a:lnTo>
                      <a:pt x="393" y="254"/>
                    </a:lnTo>
                    <a:lnTo>
                      <a:pt x="373" y="263"/>
                    </a:lnTo>
                    <a:lnTo>
                      <a:pt x="355" y="267"/>
                    </a:lnTo>
                    <a:lnTo>
                      <a:pt x="355" y="267"/>
                    </a:lnTo>
                    <a:lnTo>
                      <a:pt x="299" y="274"/>
                    </a:lnTo>
                    <a:lnTo>
                      <a:pt x="263" y="276"/>
                    </a:lnTo>
                    <a:lnTo>
                      <a:pt x="222" y="276"/>
                    </a:lnTo>
                    <a:lnTo>
                      <a:pt x="180" y="274"/>
                    </a:lnTo>
                    <a:lnTo>
                      <a:pt x="133" y="269"/>
                    </a:lnTo>
                    <a:lnTo>
                      <a:pt x="83" y="263"/>
                    </a:lnTo>
                    <a:lnTo>
                      <a:pt x="29" y="252"/>
                    </a:lnTo>
                    <a:lnTo>
                      <a:pt x="29" y="252"/>
                    </a:lnTo>
                    <a:lnTo>
                      <a:pt x="29" y="249"/>
                    </a:lnTo>
                    <a:lnTo>
                      <a:pt x="29" y="249"/>
                    </a:lnTo>
                    <a:lnTo>
                      <a:pt x="29" y="252"/>
                    </a:lnTo>
                    <a:lnTo>
                      <a:pt x="29" y="252"/>
                    </a:lnTo>
                    <a:lnTo>
                      <a:pt x="18" y="303"/>
                    </a:lnTo>
                    <a:lnTo>
                      <a:pt x="9" y="353"/>
                    </a:lnTo>
                    <a:lnTo>
                      <a:pt x="5" y="400"/>
                    </a:lnTo>
                    <a:lnTo>
                      <a:pt x="0" y="442"/>
                    </a:lnTo>
                    <a:lnTo>
                      <a:pt x="0" y="483"/>
                    </a:lnTo>
                    <a:lnTo>
                      <a:pt x="2" y="519"/>
                    </a:lnTo>
                    <a:lnTo>
                      <a:pt x="7" y="573"/>
                    </a:lnTo>
                    <a:lnTo>
                      <a:pt x="7" y="573"/>
                    </a:lnTo>
                    <a:lnTo>
                      <a:pt x="11" y="588"/>
                    </a:lnTo>
                    <a:lnTo>
                      <a:pt x="18" y="606"/>
                    </a:lnTo>
                    <a:lnTo>
                      <a:pt x="27" y="620"/>
                    </a:lnTo>
                    <a:lnTo>
                      <a:pt x="38" y="631"/>
                    </a:lnTo>
                    <a:lnTo>
                      <a:pt x="52" y="640"/>
                    </a:lnTo>
                    <a:lnTo>
                      <a:pt x="61" y="640"/>
                    </a:lnTo>
                    <a:lnTo>
                      <a:pt x="67" y="642"/>
                    </a:lnTo>
                    <a:lnTo>
                      <a:pt x="74" y="640"/>
                    </a:lnTo>
                    <a:lnTo>
                      <a:pt x="83" y="638"/>
                    </a:lnTo>
                    <a:lnTo>
                      <a:pt x="90" y="631"/>
                    </a:lnTo>
                    <a:lnTo>
                      <a:pt x="99" y="624"/>
                    </a:lnTo>
                    <a:lnTo>
                      <a:pt x="99" y="624"/>
                    </a:lnTo>
                    <a:lnTo>
                      <a:pt x="112" y="611"/>
                    </a:lnTo>
                    <a:lnTo>
                      <a:pt x="135" y="597"/>
                    </a:lnTo>
                    <a:lnTo>
                      <a:pt x="146" y="593"/>
                    </a:lnTo>
                    <a:lnTo>
                      <a:pt x="157" y="588"/>
                    </a:lnTo>
                    <a:lnTo>
                      <a:pt x="171" y="584"/>
                    </a:lnTo>
                    <a:lnTo>
                      <a:pt x="184" y="584"/>
                    </a:lnTo>
                    <a:lnTo>
                      <a:pt x="198" y="584"/>
                    </a:lnTo>
                    <a:lnTo>
                      <a:pt x="211" y="588"/>
                    </a:lnTo>
                    <a:lnTo>
                      <a:pt x="225" y="595"/>
                    </a:lnTo>
                    <a:lnTo>
                      <a:pt x="236" y="606"/>
                    </a:lnTo>
                    <a:lnTo>
                      <a:pt x="247" y="622"/>
                    </a:lnTo>
                    <a:lnTo>
                      <a:pt x="256" y="642"/>
                    </a:lnTo>
                    <a:lnTo>
                      <a:pt x="265" y="667"/>
                    </a:lnTo>
                    <a:lnTo>
                      <a:pt x="272" y="696"/>
                    </a:lnTo>
                    <a:lnTo>
                      <a:pt x="272" y="696"/>
                    </a:lnTo>
                    <a:lnTo>
                      <a:pt x="276" y="717"/>
                    </a:lnTo>
                    <a:lnTo>
                      <a:pt x="276" y="717"/>
                    </a:lnTo>
                    <a:lnTo>
                      <a:pt x="279" y="759"/>
                    </a:lnTo>
                    <a:lnTo>
                      <a:pt x="279" y="793"/>
                    </a:lnTo>
                    <a:lnTo>
                      <a:pt x="276" y="809"/>
                    </a:lnTo>
                    <a:lnTo>
                      <a:pt x="272" y="820"/>
                    </a:lnTo>
                    <a:lnTo>
                      <a:pt x="267" y="831"/>
                    </a:lnTo>
                    <a:lnTo>
                      <a:pt x="263" y="842"/>
                    </a:lnTo>
                    <a:lnTo>
                      <a:pt x="263" y="842"/>
                    </a:lnTo>
                    <a:lnTo>
                      <a:pt x="256" y="851"/>
                    </a:lnTo>
                    <a:lnTo>
                      <a:pt x="247" y="858"/>
                    </a:lnTo>
                    <a:lnTo>
                      <a:pt x="240" y="863"/>
                    </a:lnTo>
                    <a:lnTo>
                      <a:pt x="231" y="867"/>
                    </a:lnTo>
                    <a:lnTo>
                      <a:pt x="213" y="872"/>
                    </a:lnTo>
                    <a:lnTo>
                      <a:pt x="193" y="874"/>
                    </a:lnTo>
                    <a:lnTo>
                      <a:pt x="175" y="869"/>
                    </a:lnTo>
                    <a:lnTo>
                      <a:pt x="157" y="865"/>
                    </a:lnTo>
                    <a:lnTo>
                      <a:pt x="144" y="860"/>
                    </a:lnTo>
                    <a:lnTo>
                      <a:pt x="130" y="854"/>
                    </a:lnTo>
                    <a:lnTo>
                      <a:pt x="130" y="854"/>
                    </a:lnTo>
                    <a:lnTo>
                      <a:pt x="121" y="849"/>
                    </a:lnTo>
                    <a:lnTo>
                      <a:pt x="112" y="845"/>
                    </a:lnTo>
                    <a:lnTo>
                      <a:pt x="103" y="845"/>
                    </a:lnTo>
                    <a:lnTo>
                      <a:pt x="97" y="845"/>
                    </a:lnTo>
                    <a:lnTo>
                      <a:pt x="90" y="847"/>
                    </a:lnTo>
                    <a:lnTo>
                      <a:pt x="83" y="851"/>
                    </a:lnTo>
                    <a:lnTo>
                      <a:pt x="72" y="860"/>
                    </a:lnTo>
                    <a:lnTo>
                      <a:pt x="63" y="874"/>
                    </a:lnTo>
                    <a:lnTo>
                      <a:pt x="56" y="889"/>
                    </a:lnTo>
                    <a:lnTo>
                      <a:pt x="54" y="907"/>
                    </a:lnTo>
                    <a:lnTo>
                      <a:pt x="54" y="923"/>
                    </a:lnTo>
                    <a:lnTo>
                      <a:pt x="54" y="923"/>
                    </a:lnTo>
                    <a:lnTo>
                      <a:pt x="65" y="979"/>
                    </a:lnTo>
                    <a:lnTo>
                      <a:pt x="72" y="1013"/>
                    </a:lnTo>
                    <a:lnTo>
                      <a:pt x="83" y="1051"/>
                    </a:lnTo>
                    <a:lnTo>
                      <a:pt x="99" y="1094"/>
                    </a:lnTo>
                    <a:lnTo>
                      <a:pt x="115" y="1139"/>
                    </a:lnTo>
                    <a:lnTo>
                      <a:pt x="137" y="1184"/>
                    </a:lnTo>
                    <a:lnTo>
                      <a:pt x="164" y="1231"/>
                    </a:lnTo>
                    <a:lnTo>
                      <a:pt x="164" y="1231"/>
                    </a:lnTo>
                    <a:lnTo>
                      <a:pt x="164" y="1231"/>
                    </a:lnTo>
                    <a:lnTo>
                      <a:pt x="164" y="1231"/>
                    </a:lnTo>
                    <a:lnTo>
                      <a:pt x="173" y="1249"/>
                    </a:lnTo>
                    <a:lnTo>
                      <a:pt x="173" y="1249"/>
                    </a:lnTo>
                    <a:lnTo>
                      <a:pt x="218" y="1217"/>
                    </a:lnTo>
                    <a:lnTo>
                      <a:pt x="263" y="1182"/>
                    </a:lnTo>
                    <a:lnTo>
                      <a:pt x="263" y="1182"/>
                    </a:lnTo>
                    <a:lnTo>
                      <a:pt x="303" y="1146"/>
                    </a:lnTo>
                    <a:lnTo>
                      <a:pt x="341" y="1105"/>
                    </a:lnTo>
                    <a:lnTo>
                      <a:pt x="377" y="1062"/>
                    </a:lnTo>
                    <a:lnTo>
                      <a:pt x="413" y="1018"/>
                    </a:lnTo>
                    <a:lnTo>
                      <a:pt x="447" y="968"/>
                    </a:lnTo>
                    <a:lnTo>
                      <a:pt x="481" y="916"/>
                    </a:lnTo>
                    <a:lnTo>
                      <a:pt x="514" y="860"/>
                    </a:lnTo>
                    <a:lnTo>
                      <a:pt x="544" y="802"/>
                    </a:lnTo>
                    <a:lnTo>
                      <a:pt x="575" y="739"/>
                    </a:lnTo>
                    <a:lnTo>
                      <a:pt x="602" y="674"/>
                    </a:lnTo>
                    <a:lnTo>
                      <a:pt x="627" y="604"/>
                    </a:lnTo>
                    <a:lnTo>
                      <a:pt x="651" y="532"/>
                    </a:lnTo>
                    <a:lnTo>
                      <a:pt x="674" y="458"/>
                    </a:lnTo>
                    <a:lnTo>
                      <a:pt x="694" y="382"/>
                    </a:lnTo>
                    <a:lnTo>
                      <a:pt x="712" y="301"/>
                    </a:lnTo>
                    <a:lnTo>
                      <a:pt x="728" y="216"/>
                    </a:lnTo>
                    <a:lnTo>
                      <a:pt x="728" y="216"/>
                    </a:lnTo>
                    <a:lnTo>
                      <a:pt x="705" y="220"/>
                    </a:lnTo>
                    <a:lnTo>
                      <a:pt x="705" y="220"/>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TextBox 23"/>
              <p:cNvSpPr txBox="1"/>
              <p:nvPr/>
            </p:nvSpPr>
            <p:spPr>
              <a:xfrm>
                <a:off x="5948379" y="5185174"/>
                <a:ext cx="1121283" cy="505981"/>
              </a:xfrm>
              <a:prstGeom prst="rect">
                <a:avLst/>
              </a:prstGeom>
              <a:noFill/>
            </p:spPr>
            <p:txBody>
              <a:bodyPr wrap="square" rtlCol="0">
                <a:spAutoFit/>
              </a:bodyPr>
              <a:lstStyle/>
              <a:p>
                <a:r>
                  <a:rPr lang="es-MX" sz="1700" b="1">
                    <a:solidFill>
                      <a:schemeClr val="bg1"/>
                    </a:solidFill>
                    <a:latin typeface="Poppins" panose="00000500000000000000" pitchFamily="2" charset="0"/>
                    <a:cs typeface="Poppins" panose="00000500000000000000" pitchFamily="2" charset="0"/>
                  </a:rPr>
                  <a:t>Estatutos </a:t>
                </a:r>
              </a:p>
              <a:p>
                <a:pPr algn="ctr"/>
                <a:r>
                  <a:rPr lang="es-MX" sz="1700" b="1">
                    <a:solidFill>
                      <a:schemeClr val="bg1"/>
                    </a:solidFill>
                    <a:latin typeface="Poppins" panose="00000500000000000000" pitchFamily="2" charset="0"/>
                    <a:cs typeface="Poppins" panose="00000500000000000000" pitchFamily="2" charset="0"/>
                  </a:rPr>
                  <a:t>del ELAC</a:t>
                </a:r>
              </a:p>
            </p:txBody>
          </p:sp>
          <p:sp>
            <p:nvSpPr>
              <p:cNvPr id="23" name="TextBox 22"/>
              <p:cNvSpPr txBox="1"/>
              <p:nvPr/>
            </p:nvSpPr>
            <p:spPr>
              <a:xfrm>
                <a:off x="7161747" y="4464151"/>
                <a:ext cx="927074" cy="721023"/>
              </a:xfrm>
              <a:prstGeom prst="rect">
                <a:avLst/>
              </a:prstGeom>
              <a:noFill/>
            </p:spPr>
            <p:txBody>
              <a:bodyPr wrap="square" lIns="91440" tIns="45720" rIns="91440" bIns="45720" rtlCol="0" anchor="t">
                <a:spAutoFit/>
              </a:bodyPr>
              <a:lstStyle/>
              <a:p>
                <a:pPr algn="ctr"/>
                <a:r>
                  <a:rPr lang="es-MX" sz="1700" b="1">
                    <a:solidFill>
                      <a:schemeClr val="bg1"/>
                    </a:solidFill>
                    <a:latin typeface="Poppins"/>
                    <a:cs typeface="Poppins"/>
                  </a:rPr>
                  <a:t>Política del Distrito</a:t>
                </a:r>
                <a:endParaRPr lang="en-US">
                  <a:solidFill>
                    <a:schemeClr val="bg1"/>
                  </a:solidFill>
                </a:endParaRPr>
              </a:p>
            </p:txBody>
          </p:sp>
          <p:sp>
            <p:nvSpPr>
              <p:cNvPr id="22" name="TextBox 21"/>
              <p:cNvSpPr txBox="1"/>
              <p:nvPr/>
            </p:nvSpPr>
            <p:spPr>
              <a:xfrm>
                <a:off x="7061660" y="3398820"/>
                <a:ext cx="1130705" cy="505981"/>
              </a:xfrm>
              <a:prstGeom prst="rect">
                <a:avLst/>
              </a:prstGeom>
              <a:noFill/>
            </p:spPr>
            <p:txBody>
              <a:bodyPr wrap="square" rtlCol="0">
                <a:spAutoFit/>
              </a:bodyPr>
              <a:lstStyle/>
              <a:p>
                <a:r>
                  <a:rPr lang="es-MX" sz="1700" b="1">
                    <a:solidFill>
                      <a:schemeClr val="bg1"/>
                    </a:solidFill>
                    <a:latin typeface="Poppins" panose="00000500000000000000" pitchFamily="2" charset="0"/>
                    <a:cs typeface="Poppins" panose="00000500000000000000" pitchFamily="2" charset="0"/>
                  </a:rPr>
                  <a:t>Requisitos </a:t>
                </a:r>
              </a:p>
              <a:p>
                <a:pPr algn="ctr"/>
                <a:r>
                  <a:rPr lang="es-MX" sz="1700" b="1">
                    <a:solidFill>
                      <a:schemeClr val="bg1"/>
                    </a:solidFill>
                    <a:latin typeface="Poppins" panose="00000500000000000000" pitchFamily="2" charset="0"/>
                    <a:cs typeface="Poppins" panose="00000500000000000000" pitchFamily="2" charset="0"/>
                  </a:rPr>
                  <a:t>Estatales</a:t>
                </a:r>
              </a:p>
            </p:txBody>
          </p:sp>
          <p:sp>
            <p:nvSpPr>
              <p:cNvPr id="65" name="TextBox 64"/>
              <p:cNvSpPr txBox="1"/>
              <p:nvPr/>
            </p:nvSpPr>
            <p:spPr>
              <a:xfrm>
                <a:off x="4440008" y="4966390"/>
                <a:ext cx="829928" cy="505981"/>
              </a:xfrm>
              <a:prstGeom prst="rect">
                <a:avLst/>
              </a:prstGeom>
              <a:noFill/>
            </p:spPr>
            <p:txBody>
              <a:bodyPr wrap="square" rtlCol="0">
                <a:spAutoFit/>
              </a:bodyPr>
              <a:lstStyle/>
              <a:p>
                <a:pPr algn="ctr"/>
                <a:r>
                  <a:rPr lang="en-US" sz="1700" b="1">
                    <a:solidFill>
                      <a:srgbClr val="FFFF00"/>
                    </a:solidFill>
                    <a:latin typeface="Poppins" panose="00000500000000000000" pitchFamily="2" charset="0"/>
                    <a:cs typeface="Poppins" panose="00000500000000000000" pitchFamily="2" charset="0"/>
                  </a:rPr>
                  <a:t>ELAC Bylaws</a:t>
                </a:r>
              </a:p>
            </p:txBody>
          </p:sp>
          <p:sp>
            <p:nvSpPr>
              <p:cNvPr id="55" name="TextBox 54"/>
              <p:cNvSpPr txBox="1"/>
              <p:nvPr/>
            </p:nvSpPr>
            <p:spPr>
              <a:xfrm>
                <a:off x="4061765" y="3714849"/>
                <a:ext cx="1154334" cy="505981"/>
              </a:xfrm>
              <a:prstGeom prst="rect">
                <a:avLst/>
              </a:prstGeom>
              <a:noFill/>
            </p:spPr>
            <p:txBody>
              <a:bodyPr wrap="square" rtlCol="0">
                <a:spAutoFit/>
              </a:bodyPr>
              <a:lstStyle/>
              <a:p>
                <a:pPr algn="ctr"/>
                <a:r>
                  <a:rPr lang="en-US" sz="1700" b="1">
                    <a:solidFill>
                      <a:srgbClr val="FFFF00"/>
                    </a:solidFill>
                    <a:latin typeface="Poppins" panose="00000500000000000000" pitchFamily="2" charset="0"/>
                    <a:cs typeface="Poppins" panose="00000500000000000000" pitchFamily="2" charset="0"/>
                  </a:rPr>
                  <a:t>District Policy</a:t>
                </a:r>
              </a:p>
            </p:txBody>
          </p:sp>
          <p:sp>
            <p:nvSpPr>
              <p:cNvPr id="18" name="TextBox 17"/>
              <p:cNvSpPr txBox="1"/>
              <p:nvPr/>
            </p:nvSpPr>
            <p:spPr>
              <a:xfrm>
                <a:off x="4317990" y="2471251"/>
                <a:ext cx="1524244" cy="505981"/>
              </a:xfrm>
              <a:prstGeom prst="rect">
                <a:avLst/>
              </a:prstGeom>
              <a:noFill/>
            </p:spPr>
            <p:txBody>
              <a:bodyPr wrap="square" rtlCol="0">
                <a:spAutoFit/>
              </a:bodyPr>
              <a:lstStyle/>
              <a:p>
                <a:pPr algn="ctr"/>
                <a:r>
                  <a:rPr lang="en-US" sz="1700" b="1">
                    <a:solidFill>
                      <a:srgbClr val="FFFF00"/>
                    </a:solidFill>
                    <a:latin typeface="Poppins" panose="00000500000000000000" pitchFamily="2" charset="0"/>
                    <a:cs typeface="Poppins" panose="00000500000000000000" pitchFamily="2" charset="0"/>
                  </a:rPr>
                  <a:t>State Requirements</a:t>
                </a:r>
              </a:p>
            </p:txBody>
          </p:sp>
        </p:grpSp>
        <p:sp>
          <p:nvSpPr>
            <p:cNvPr id="4" name="Oval 3"/>
            <p:cNvSpPr/>
            <p:nvPr/>
          </p:nvSpPr>
          <p:spPr>
            <a:xfrm>
              <a:off x="5781677" y="2620962"/>
              <a:ext cx="525817" cy="5664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59047" y="1797212"/>
            <a:ext cx="3352800" cy="3416320"/>
          </a:xfrm>
          <a:prstGeom prst="rect">
            <a:avLst/>
          </a:prstGeom>
          <a:noFill/>
        </p:spPr>
        <p:txBody>
          <a:bodyPr wrap="square" rtlCol="0">
            <a:spAutoFit/>
          </a:bodyPr>
          <a:lstStyle/>
          <a:p>
            <a:r>
              <a:rPr lang="en-US" sz="2400" dirty="0">
                <a:solidFill>
                  <a:schemeClr val="tx1">
                    <a:lumMod val="75000"/>
                    <a:lumOff val="25000"/>
                  </a:schemeClr>
                </a:solidFill>
                <a:latin typeface="Poppins" panose="00000500000000000000" pitchFamily="2" charset="0"/>
                <a:cs typeface="Poppins" panose="00000500000000000000" pitchFamily="2" charset="0"/>
              </a:rPr>
              <a:t>In the chat, please write: </a:t>
            </a:r>
          </a:p>
          <a:p>
            <a:pPr marL="342900" indent="-342900">
              <a:buFont typeface="Arial" panose="020B0604020202020204" pitchFamily="34" charset="0"/>
              <a:buChar char="•"/>
            </a:pPr>
            <a:r>
              <a:rPr lang="en-US" sz="2400" dirty="0">
                <a:solidFill>
                  <a:schemeClr val="tx1">
                    <a:lumMod val="75000"/>
                    <a:lumOff val="25000"/>
                  </a:schemeClr>
                </a:solidFill>
                <a:latin typeface="Poppins" panose="00000500000000000000" pitchFamily="2" charset="0"/>
                <a:cs typeface="Poppins" panose="00000500000000000000" pitchFamily="2" charset="0"/>
              </a:rPr>
              <a:t>Why you think these three documents are important for the organization of the ELAC.</a:t>
            </a:r>
          </a:p>
        </p:txBody>
      </p:sp>
      <p:sp>
        <p:nvSpPr>
          <p:cNvPr id="28" name="TextBox 27"/>
          <p:cNvSpPr txBox="1"/>
          <p:nvPr/>
        </p:nvSpPr>
        <p:spPr>
          <a:xfrm>
            <a:off x="8996578" y="1623239"/>
            <a:ext cx="2864883" cy="3785652"/>
          </a:xfrm>
          <a:prstGeom prst="rect">
            <a:avLst/>
          </a:prstGeom>
          <a:noFill/>
        </p:spPr>
        <p:txBody>
          <a:bodyPr wrap="square" rtlCol="0">
            <a:spAutoFit/>
          </a:bodyPr>
          <a:lstStyle/>
          <a:p>
            <a:r>
              <a:rPr lang="es-MX" sz="2400" dirty="0">
                <a:solidFill>
                  <a:srgbClr val="0070C0"/>
                </a:solidFill>
                <a:latin typeface="Poppins" panose="00000500000000000000" pitchFamily="2" charset="0"/>
                <a:cs typeface="Poppins" panose="00000500000000000000" pitchFamily="2" charset="0"/>
              </a:rPr>
              <a:t>Favor de escribir en el chat: </a:t>
            </a:r>
          </a:p>
          <a:p>
            <a:pPr marL="342900" indent="-342900">
              <a:buFont typeface="Arial" panose="020B0604020202020204" pitchFamily="34" charset="0"/>
              <a:buChar char="•"/>
            </a:pPr>
            <a:r>
              <a:rPr lang="es-MX" sz="2400" dirty="0">
                <a:solidFill>
                  <a:srgbClr val="0070C0"/>
                </a:solidFill>
                <a:latin typeface="Poppins" panose="00000500000000000000" pitchFamily="2" charset="0"/>
                <a:cs typeface="Poppins" panose="00000500000000000000" pitchFamily="2" charset="0"/>
              </a:rPr>
              <a:t>Porque creé que estos tres documentos son importantes para la organización de ELAC.</a:t>
            </a:r>
          </a:p>
        </p:txBody>
      </p:sp>
      <p:sp>
        <p:nvSpPr>
          <p:cNvPr id="31" name="TextBox 30"/>
          <p:cNvSpPr txBox="1"/>
          <p:nvPr/>
        </p:nvSpPr>
        <p:spPr>
          <a:xfrm>
            <a:off x="124505" y="293272"/>
            <a:ext cx="3683219" cy="523220"/>
          </a:xfrm>
          <a:prstGeom prst="rect">
            <a:avLst/>
          </a:prstGeom>
          <a:noFill/>
        </p:spPr>
        <p:txBody>
          <a:bodyPr wrap="square" rtlCol="0">
            <a:spAutoFit/>
          </a:bodyPr>
          <a:lstStyle/>
          <a:p>
            <a:pPr algn="ctr"/>
            <a:r>
              <a:rPr lang="en-US" sz="2800" b="1" dirty="0">
                <a:solidFill>
                  <a:schemeClr val="tx1">
                    <a:lumMod val="75000"/>
                    <a:lumOff val="25000"/>
                  </a:schemeClr>
                </a:solidFill>
                <a:latin typeface="Poppins" panose="00000500000000000000" pitchFamily="2" charset="0"/>
                <a:cs typeface="Poppins" panose="00000500000000000000" pitchFamily="2" charset="0"/>
              </a:rPr>
              <a:t>What guides ELAC?</a:t>
            </a:r>
            <a:endParaRPr lang="en-US" sz="2400" dirty="0">
              <a:solidFill>
                <a:schemeClr val="tx1">
                  <a:lumMod val="75000"/>
                  <a:lumOff val="25000"/>
                </a:schemeClr>
              </a:solidFill>
              <a:latin typeface="Poppins" panose="00000500000000000000" pitchFamily="2" charset="0"/>
              <a:cs typeface="Poppins" panose="00000500000000000000" pitchFamily="2" charset="0"/>
            </a:endParaRPr>
          </a:p>
        </p:txBody>
      </p:sp>
      <p:sp>
        <p:nvSpPr>
          <p:cNvPr id="32" name="TextBox 31"/>
          <p:cNvSpPr txBox="1"/>
          <p:nvPr/>
        </p:nvSpPr>
        <p:spPr>
          <a:xfrm>
            <a:off x="8507134" y="293272"/>
            <a:ext cx="3725543" cy="523220"/>
          </a:xfrm>
          <a:prstGeom prst="rect">
            <a:avLst/>
          </a:prstGeom>
          <a:noFill/>
        </p:spPr>
        <p:txBody>
          <a:bodyPr wrap="square" lIns="91440" tIns="45720" rIns="91440" bIns="45720" rtlCol="0" anchor="t">
            <a:spAutoFit/>
          </a:bodyPr>
          <a:lstStyle/>
          <a:p>
            <a:pPr algn="ctr"/>
            <a:r>
              <a:rPr lang="es-MX" sz="2800" b="1" dirty="0">
                <a:solidFill>
                  <a:srgbClr val="0070C0"/>
                </a:solidFill>
                <a:latin typeface="Poppins"/>
                <a:cs typeface="Poppins"/>
              </a:rPr>
              <a:t>¿Qué guía al ELAC</a:t>
            </a:r>
            <a:r>
              <a:rPr lang="en-US" sz="2800" b="1" dirty="0">
                <a:solidFill>
                  <a:srgbClr val="0070C0"/>
                </a:solidFill>
                <a:latin typeface="Poppins"/>
                <a:cs typeface="Poppins"/>
              </a:rPr>
              <a:t>?</a:t>
            </a:r>
            <a:endParaRPr lang="en-US" sz="2400" dirty="0">
              <a:solidFill>
                <a:srgbClr val="0070C0"/>
              </a:solidFill>
              <a:latin typeface="Poppins"/>
              <a:cs typeface="Poppins"/>
            </a:endParaRPr>
          </a:p>
        </p:txBody>
      </p:sp>
      <p:sp>
        <p:nvSpPr>
          <p:cNvPr id="33" name="TextBox 32"/>
          <p:cNvSpPr txBox="1"/>
          <p:nvPr/>
        </p:nvSpPr>
        <p:spPr>
          <a:xfrm rot="19185797">
            <a:off x="6415919" y="860217"/>
            <a:ext cx="2277853" cy="707886"/>
          </a:xfrm>
          <a:prstGeom prst="rect">
            <a:avLst/>
          </a:prstGeom>
          <a:noFill/>
        </p:spPr>
        <p:txBody>
          <a:bodyPr wrap="square" rtlCol="0">
            <a:spAutoFit/>
          </a:bodyPr>
          <a:lstStyle/>
          <a:p>
            <a:pPr algn="ctr"/>
            <a:r>
              <a:rPr lang="en-US" sz="2000" b="1">
                <a:solidFill>
                  <a:srgbClr val="FFFF00"/>
                </a:solidFill>
                <a:latin typeface="Poppins" panose="00000500000000000000" pitchFamily="2" charset="0"/>
                <a:cs typeface="Poppins" panose="00000500000000000000" pitchFamily="2" charset="0"/>
              </a:rPr>
              <a:t>Activity</a:t>
            </a:r>
          </a:p>
          <a:p>
            <a:pPr algn="ctr"/>
            <a:r>
              <a:rPr lang="es-MX" sz="2000" b="1">
                <a:solidFill>
                  <a:schemeClr val="bg1"/>
                </a:solidFill>
                <a:latin typeface="Poppins" panose="00000500000000000000" pitchFamily="2" charset="0"/>
                <a:cs typeface="Poppins" panose="00000500000000000000" pitchFamily="2" charset="0"/>
              </a:rPr>
              <a:t>Actividad</a:t>
            </a:r>
            <a:endParaRPr lang="es-MX" sz="2000">
              <a:solidFill>
                <a:schemeClr val="bg1"/>
              </a:solidFill>
              <a:latin typeface="Poppins" panose="00000500000000000000" pitchFamily="2" charset="0"/>
              <a:cs typeface="Poppins" panose="00000500000000000000" pitchFamily="2" charset="0"/>
            </a:endParaRPr>
          </a:p>
        </p:txBody>
      </p:sp>
      <p:sp>
        <p:nvSpPr>
          <p:cNvPr id="8" name="Slide Number Placeholder 7">
            <a:extLst>
              <a:ext uri="{FF2B5EF4-FFF2-40B4-BE49-F238E27FC236}">
                <a16:creationId xmlns:a16="http://schemas.microsoft.com/office/drawing/2014/main" id="{F0B4AC0D-E3F8-4616-83D8-C337ADA13BAA}"/>
              </a:ext>
            </a:extLst>
          </p:cNvPr>
          <p:cNvSpPr>
            <a:spLocks noGrp="1"/>
          </p:cNvSpPr>
          <p:nvPr>
            <p:ph type="sldNum" sz="quarter" idx="12"/>
          </p:nvPr>
        </p:nvSpPr>
        <p:spPr/>
        <p:txBody>
          <a:bodyPr/>
          <a:lstStyle/>
          <a:p>
            <a:fld id="{ADAD750B-947C-400E-B8CE-3DD0E804B3D6}" type="slidenum">
              <a:rPr lang="en-US" dirty="0" smtClean="0"/>
              <a:t>23</a:t>
            </a:fld>
            <a:endParaRPr lang="en-US"/>
          </a:p>
        </p:txBody>
      </p:sp>
    </p:spTree>
    <p:extLst>
      <p:ext uri="{BB962C8B-B14F-4D97-AF65-F5344CB8AC3E}">
        <p14:creationId xmlns:p14="http://schemas.microsoft.com/office/powerpoint/2010/main" val="249696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721396" y="3040304"/>
            <a:ext cx="4933539" cy="1077218"/>
          </a:xfrm>
          <a:prstGeom prst="rect">
            <a:avLst/>
          </a:prstGeom>
          <a:noFill/>
        </p:spPr>
        <p:txBody>
          <a:bodyPr wrap="square" rtlCol="0">
            <a:spAutoFit/>
          </a:bodyPr>
          <a:lstStyle/>
          <a:p>
            <a:pPr algn="ctr"/>
            <a:r>
              <a:rPr lang="en-US" sz="3200" b="1">
                <a:solidFill>
                  <a:srgbClr val="FFFF00"/>
                </a:solidFill>
                <a:latin typeface="Poppins" panose="00000500000000000000" pitchFamily="2" charset="0"/>
                <a:cs typeface="Poppins" panose="00000500000000000000" pitchFamily="2" charset="0"/>
              </a:rPr>
              <a:t>Your Voice Matter</a:t>
            </a:r>
            <a:r>
              <a:rPr lang="es-MX" sz="3200" b="1">
                <a:solidFill>
                  <a:schemeClr val="bg1"/>
                </a:solidFill>
                <a:latin typeface="Poppins" panose="00000500000000000000" pitchFamily="2" charset="0"/>
                <a:cs typeface="Poppins" panose="00000500000000000000" pitchFamily="2" charset="0"/>
              </a:rPr>
              <a:t>Su voz es importante</a:t>
            </a:r>
            <a:endParaRPr lang="es-MX" sz="3200">
              <a:solidFill>
                <a:schemeClr val="bg1"/>
              </a:solidFill>
              <a:latin typeface="Poppins" panose="00000500000000000000" pitchFamily="2" charset="0"/>
              <a:cs typeface="Poppins" panose="00000500000000000000" pitchFamily="2" charset="0"/>
            </a:endParaRPr>
          </a:p>
        </p:txBody>
      </p:sp>
      <p:grpSp>
        <p:nvGrpSpPr>
          <p:cNvPr id="2" name="Group 1">
            <a:extLst>
              <a:ext uri="{FF2B5EF4-FFF2-40B4-BE49-F238E27FC236}">
                <a16:creationId xmlns:a16="http://schemas.microsoft.com/office/drawing/2014/main" id="{1C19A2E4-CE05-48BA-B5D8-E8931227EBD4}"/>
              </a:ext>
            </a:extLst>
          </p:cNvPr>
          <p:cNvGrpSpPr/>
          <p:nvPr/>
        </p:nvGrpSpPr>
        <p:grpSpPr>
          <a:xfrm>
            <a:off x="2732569" y="614578"/>
            <a:ext cx="5360346" cy="5892547"/>
            <a:chOff x="2732569" y="614578"/>
            <a:chExt cx="5360346" cy="5892547"/>
          </a:xfrm>
        </p:grpSpPr>
        <p:grpSp>
          <p:nvGrpSpPr>
            <p:cNvPr id="7" name="Group 6"/>
            <p:cNvGrpSpPr/>
            <p:nvPr/>
          </p:nvGrpSpPr>
          <p:grpSpPr>
            <a:xfrm>
              <a:off x="2732569" y="614578"/>
              <a:ext cx="5360346" cy="5892547"/>
              <a:chOff x="1639765" y="2336819"/>
              <a:chExt cx="3113935" cy="3636675"/>
            </a:xfrm>
          </p:grpSpPr>
          <p:sp>
            <p:nvSpPr>
              <p:cNvPr id="8" name="Oval 7"/>
              <p:cNvSpPr/>
              <p:nvPr/>
            </p:nvSpPr>
            <p:spPr>
              <a:xfrm>
                <a:off x="1639765" y="5347416"/>
                <a:ext cx="3113935" cy="626078"/>
              </a:xfrm>
              <a:prstGeom prst="ellipse">
                <a:avLst/>
              </a:prstGeom>
              <a:solidFill>
                <a:schemeClr val="tx1">
                  <a:lumMod val="85000"/>
                  <a:lumOff val="15000"/>
                  <a:alpha val="49000"/>
                </a:schemeClr>
              </a:solidFill>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46"/>
              <p:cNvSpPr>
                <a:spLocks/>
              </p:cNvSpPr>
              <p:nvPr/>
            </p:nvSpPr>
            <p:spPr bwMode="auto">
              <a:xfrm>
                <a:off x="1826058" y="3307191"/>
                <a:ext cx="2832021"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gradFill>
                <a:gsLst>
                  <a:gs pos="0">
                    <a:srgbClr val="FF0000"/>
                  </a:gs>
                  <a:gs pos="100000">
                    <a:srgbClr val="C00000">
                      <a:lumMod val="4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 name="TextBox 10">
              <a:extLst>
                <a:ext uri="{FF2B5EF4-FFF2-40B4-BE49-F238E27FC236}">
                  <a16:creationId xmlns:a16="http://schemas.microsoft.com/office/drawing/2014/main" id="{BB5BB1DF-958D-4EB6-97BC-4DD71ACB7C4D}"/>
                </a:ext>
              </a:extLst>
            </p:cNvPr>
            <p:cNvSpPr txBox="1"/>
            <p:nvPr/>
          </p:nvSpPr>
          <p:spPr>
            <a:xfrm>
              <a:off x="3040912" y="3093466"/>
              <a:ext cx="4933539" cy="1077218"/>
            </a:xfrm>
            <a:prstGeom prst="rect">
              <a:avLst/>
            </a:prstGeom>
            <a:noFill/>
          </p:spPr>
          <p:txBody>
            <a:bodyPr wrap="square" rtlCol="0">
              <a:spAutoFit/>
            </a:bodyPr>
            <a:lstStyle/>
            <a:p>
              <a:pPr algn="ctr"/>
              <a:r>
                <a:rPr lang="en-US" sz="3200" b="1">
                  <a:solidFill>
                    <a:srgbClr val="FFFF00"/>
                  </a:solidFill>
                  <a:latin typeface="Poppins" panose="00000500000000000000" pitchFamily="2" charset="0"/>
                  <a:cs typeface="Poppins" panose="00000500000000000000" pitchFamily="2" charset="0"/>
                </a:rPr>
                <a:t>Your Voice Matters!</a:t>
              </a:r>
            </a:p>
            <a:p>
              <a:pPr algn="ctr"/>
              <a:r>
                <a:rPr lang="es-MX" sz="3200" b="1">
                  <a:solidFill>
                    <a:schemeClr val="bg1"/>
                  </a:solidFill>
                  <a:latin typeface="Poppins" panose="00000500000000000000" pitchFamily="2" charset="0"/>
                  <a:cs typeface="Poppins" panose="00000500000000000000" pitchFamily="2" charset="0"/>
                </a:rPr>
                <a:t>¡Su voz es importante!</a:t>
              </a:r>
              <a:endParaRPr lang="es-MX" sz="3200">
                <a:solidFill>
                  <a:schemeClr val="bg1"/>
                </a:solidFill>
                <a:latin typeface="Poppins" panose="00000500000000000000" pitchFamily="2" charset="0"/>
                <a:cs typeface="Poppins" panose="00000500000000000000" pitchFamily="2" charset="0"/>
              </a:endParaRPr>
            </a:p>
          </p:txBody>
        </p:sp>
      </p:grpSp>
      <p:sp>
        <p:nvSpPr>
          <p:cNvPr id="4" name="Slide Number Placeholder 3">
            <a:extLst>
              <a:ext uri="{FF2B5EF4-FFF2-40B4-BE49-F238E27FC236}">
                <a16:creationId xmlns:a16="http://schemas.microsoft.com/office/drawing/2014/main" id="{99DB934E-DD7D-4776-B194-6502DC8D6E3F}"/>
              </a:ext>
            </a:extLst>
          </p:cNvPr>
          <p:cNvSpPr>
            <a:spLocks noGrp="1"/>
          </p:cNvSpPr>
          <p:nvPr>
            <p:ph type="sldNum" sz="quarter" idx="12"/>
          </p:nvPr>
        </p:nvSpPr>
        <p:spPr/>
        <p:txBody>
          <a:bodyPr/>
          <a:lstStyle/>
          <a:p>
            <a:fld id="{ADAD750B-947C-400E-B8CE-3DD0E804B3D6}" type="slidenum">
              <a:rPr lang="en-US" smtClean="0"/>
              <a:t>24</a:t>
            </a:fld>
            <a:endParaRPr lang="en-US"/>
          </a:p>
        </p:txBody>
      </p:sp>
    </p:spTree>
    <p:extLst>
      <p:ext uri="{BB962C8B-B14F-4D97-AF65-F5344CB8AC3E}">
        <p14:creationId xmlns:p14="http://schemas.microsoft.com/office/powerpoint/2010/main" val="333685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6214" y="1303056"/>
            <a:ext cx="3867126" cy="4141613"/>
            <a:chOff x="3913740" y="886201"/>
            <a:chExt cx="4611756" cy="4939096"/>
          </a:xfrm>
        </p:grpSpPr>
        <p:sp>
          <p:nvSpPr>
            <p:cNvPr id="50" name="Oval 49"/>
            <p:cNvSpPr/>
            <p:nvPr/>
          </p:nvSpPr>
          <p:spPr>
            <a:xfrm>
              <a:off x="3913740" y="5248827"/>
              <a:ext cx="4611756" cy="576470"/>
            </a:xfrm>
            <a:prstGeom prst="ellipse">
              <a:avLst/>
            </a:prstGeom>
            <a:solidFill>
              <a:schemeClr val="tx1">
                <a:lumMod val="85000"/>
                <a:lumOff val="15000"/>
                <a:alpha val="49000"/>
              </a:schemeClr>
            </a:solidFill>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a:grpSpLocks noChangeAspect="1"/>
            </p:cNvGrpSpPr>
            <p:nvPr/>
          </p:nvGrpSpPr>
          <p:grpSpPr bwMode="auto">
            <a:xfrm>
              <a:off x="4244191" y="886201"/>
              <a:ext cx="3937000" cy="4648200"/>
              <a:chOff x="2585" y="690"/>
              <a:chExt cx="2480" cy="2928"/>
            </a:xfrm>
          </p:grpSpPr>
          <p:sp>
            <p:nvSpPr>
              <p:cNvPr id="48" name="Freeform 46"/>
              <p:cNvSpPr>
                <a:spLocks/>
              </p:cNvSpPr>
              <p:nvPr/>
            </p:nvSpPr>
            <p:spPr bwMode="auto">
              <a:xfrm>
                <a:off x="2585" y="1512"/>
                <a:ext cx="2399" cy="2106"/>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7"/>
              <p:cNvSpPr>
                <a:spLocks/>
              </p:cNvSpPr>
              <p:nvPr/>
            </p:nvSpPr>
            <p:spPr bwMode="auto">
              <a:xfrm>
                <a:off x="3429" y="690"/>
                <a:ext cx="1636" cy="1035"/>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5" name="Group 44"/>
          <p:cNvGrpSpPr/>
          <p:nvPr/>
        </p:nvGrpSpPr>
        <p:grpSpPr>
          <a:xfrm>
            <a:off x="4312128" y="1229680"/>
            <a:ext cx="3867126" cy="4141613"/>
            <a:chOff x="3913740" y="886201"/>
            <a:chExt cx="4611756" cy="4939096"/>
          </a:xfrm>
        </p:grpSpPr>
        <p:sp>
          <p:nvSpPr>
            <p:cNvPr id="47" name="Oval 46"/>
            <p:cNvSpPr/>
            <p:nvPr/>
          </p:nvSpPr>
          <p:spPr>
            <a:xfrm>
              <a:off x="3913740" y="5248827"/>
              <a:ext cx="4611756" cy="576470"/>
            </a:xfrm>
            <a:prstGeom prst="ellipse">
              <a:avLst/>
            </a:prstGeom>
            <a:solidFill>
              <a:schemeClr val="tx1">
                <a:lumMod val="85000"/>
                <a:lumOff val="15000"/>
                <a:alpha val="49000"/>
              </a:schemeClr>
            </a:solidFill>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a:grpSpLocks noChangeAspect="1"/>
            </p:cNvGrpSpPr>
            <p:nvPr/>
          </p:nvGrpSpPr>
          <p:grpSpPr bwMode="auto">
            <a:xfrm>
              <a:off x="4244191" y="886201"/>
              <a:ext cx="3937000" cy="4648200"/>
              <a:chOff x="2585" y="690"/>
              <a:chExt cx="2480" cy="2928"/>
            </a:xfrm>
          </p:grpSpPr>
          <p:sp>
            <p:nvSpPr>
              <p:cNvPr id="52" name="Freeform 46"/>
              <p:cNvSpPr>
                <a:spLocks/>
              </p:cNvSpPr>
              <p:nvPr/>
            </p:nvSpPr>
            <p:spPr bwMode="auto">
              <a:xfrm>
                <a:off x="2585" y="1512"/>
                <a:ext cx="2399" cy="2106"/>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7"/>
              <p:cNvSpPr>
                <a:spLocks/>
              </p:cNvSpPr>
              <p:nvPr/>
            </p:nvSpPr>
            <p:spPr bwMode="auto">
              <a:xfrm>
                <a:off x="3429" y="690"/>
                <a:ext cx="1636" cy="1035"/>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1" name="Group 60"/>
          <p:cNvGrpSpPr/>
          <p:nvPr/>
        </p:nvGrpSpPr>
        <p:grpSpPr>
          <a:xfrm>
            <a:off x="8259029" y="1354709"/>
            <a:ext cx="3867126" cy="4141613"/>
            <a:chOff x="3913740" y="886201"/>
            <a:chExt cx="4611756" cy="4939096"/>
          </a:xfrm>
        </p:grpSpPr>
        <p:sp>
          <p:nvSpPr>
            <p:cNvPr id="62" name="Oval 61"/>
            <p:cNvSpPr/>
            <p:nvPr/>
          </p:nvSpPr>
          <p:spPr>
            <a:xfrm>
              <a:off x="3913740" y="5248827"/>
              <a:ext cx="4611756" cy="576470"/>
            </a:xfrm>
            <a:prstGeom prst="ellipse">
              <a:avLst/>
            </a:prstGeom>
            <a:solidFill>
              <a:schemeClr val="tx1">
                <a:lumMod val="85000"/>
                <a:lumOff val="15000"/>
                <a:alpha val="49000"/>
              </a:schemeClr>
            </a:solidFill>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a:grpSpLocks noChangeAspect="1"/>
            </p:cNvGrpSpPr>
            <p:nvPr/>
          </p:nvGrpSpPr>
          <p:grpSpPr bwMode="auto">
            <a:xfrm>
              <a:off x="4260066" y="886201"/>
              <a:ext cx="3921125" cy="4564063"/>
              <a:chOff x="2595" y="690"/>
              <a:chExt cx="2470" cy="2875"/>
            </a:xfrm>
          </p:grpSpPr>
          <p:sp>
            <p:nvSpPr>
              <p:cNvPr id="64" name="Freeform 46"/>
              <p:cNvSpPr>
                <a:spLocks/>
              </p:cNvSpPr>
              <p:nvPr/>
            </p:nvSpPr>
            <p:spPr bwMode="auto">
              <a:xfrm>
                <a:off x="2595" y="1459"/>
                <a:ext cx="2399" cy="2106"/>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47"/>
              <p:cNvSpPr>
                <a:spLocks/>
              </p:cNvSpPr>
              <p:nvPr/>
            </p:nvSpPr>
            <p:spPr bwMode="auto">
              <a:xfrm>
                <a:off x="3429" y="690"/>
                <a:ext cx="1636" cy="1035"/>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 name="Group 4">
            <a:extLst>
              <a:ext uri="{FF2B5EF4-FFF2-40B4-BE49-F238E27FC236}">
                <a16:creationId xmlns:a16="http://schemas.microsoft.com/office/drawing/2014/main" id="{0DDCBC3E-410D-4D16-89DA-A1720F13A043}"/>
              </a:ext>
            </a:extLst>
          </p:cNvPr>
          <p:cNvGrpSpPr/>
          <p:nvPr/>
        </p:nvGrpSpPr>
        <p:grpSpPr>
          <a:xfrm>
            <a:off x="276182" y="1180214"/>
            <a:ext cx="4131188" cy="5458889"/>
            <a:chOff x="276186" y="1345356"/>
            <a:chExt cx="4133911" cy="5305631"/>
          </a:xfrm>
        </p:grpSpPr>
        <p:grpSp>
          <p:nvGrpSpPr>
            <p:cNvPr id="3" name="Group 2"/>
            <p:cNvGrpSpPr/>
            <p:nvPr/>
          </p:nvGrpSpPr>
          <p:grpSpPr>
            <a:xfrm>
              <a:off x="497685" y="1345356"/>
              <a:ext cx="3301318" cy="3897686"/>
              <a:chOff x="632232" y="1536853"/>
              <a:chExt cx="3301318" cy="3897686"/>
            </a:xfrm>
          </p:grpSpPr>
          <p:sp>
            <p:nvSpPr>
              <p:cNvPr id="66" name="Freeform 46"/>
              <p:cNvSpPr>
                <a:spLocks/>
              </p:cNvSpPr>
              <p:nvPr/>
            </p:nvSpPr>
            <p:spPr bwMode="auto">
              <a:xfrm>
                <a:off x="632232" y="2631080"/>
                <a:ext cx="3193493" cy="2803459"/>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47"/>
              <p:cNvSpPr>
                <a:spLocks/>
              </p:cNvSpPr>
              <p:nvPr/>
            </p:nvSpPr>
            <p:spPr bwMode="auto">
              <a:xfrm>
                <a:off x="1755745" y="1536853"/>
                <a:ext cx="2177805" cy="137776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4" name="TextBox 73"/>
            <p:cNvSpPr txBox="1"/>
            <p:nvPr/>
          </p:nvSpPr>
          <p:spPr>
            <a:xfrm>
              <a:off x="903905" y="2856514"/>
              <a:ext cx="2639449" cy="1923604"/>
            </a:xfrm>
            <a:prstGeom prst="rect">
              <a:avLst/>
            </a:prstGeom>
            <a:noFill/>
          </p:spPr>
          <p:txBody>
            <a:bodyPr wrap="square" rtlCol="0">
              <a:spAutoFit/>
            </a:bodyPr>
            <a:lstStyle/>
            <a:p>
              <a:r>
                <a:rPr lang="en-US" sz="1700" b="1">
                  <a:solidFill>
                    <a:srgbClr val="FFFF00"/>
                  </a:solidFill>
                  <a:latin typeface="Poppins" panose="00000500000000000000" pitchFamily="2" charset="0"/>
                  <a:cs typeface="Poppins" panose="00000500000000000000" pitchFamily="2" charset="0"/>
                </a:rPr>
                <a:t>As an ELAC member you provide the voice that focuses on closing the achievement gap for all students in your school</a:t>
              </a:r>
              <a:r>
                <a:rPr lang="en-US" sz="1700">
                  <a:solidFill>
                    <a:srgbClr val="FFFF00"/>
                  </a:solidFill>
                  <a:latin typeface="Poppins" panose="00000500000000000000" pitchFamily="2" charset="0"/>
                  <a:cs typeface="Poppins" panose="00000500000000000000" pitchFamily="2" charset="0"/>
                </a:rPr>
                <a:t>.</a:t>
              </a:r>
            </a:p>
          </p:txBody>
        </p:sp>
        <p:sp>
          <p:nvSpPr>
            <p:cNvPr id="77" name="TextBox 76"/>
            <p:cNvSpPr txBox="1"/>
            <p:nvPr/>
          </p:nvSpPr>
          <p:spPr>
            <a:xfrm>
              <a:off x="276186" y="5215135"/>
              <a:ext cx="4133911" cy="1435852"/>
            </a:xfrm>
            <a:prstGeom prst="rect">
              <a:avLst/>
            </a:prstGeom>
            <a:noFill/>
          </p:spPr>
          <p:txBody>
            <a:bodyPr wrap="square" lIns="91440" tIns="45720" rIns="91440" bIns="45720" rtlCol="0" anchor="t">
              <a:spAutoFit/>
            </a:bodyPr>
            <a:lstStyle/>
            <a:p>
              <a:r>
                <a:rPr lang="es-MX" b="1">
                  <a:solidFill>
                    <a:srgbClr val="0070C0"/>
                  </a:solidFill>
                  <a:latin typeface="Poppins"/>
                  <a:cs typeface="Poppins"/>
                </a:rPr>
                <a:t>Como miembro del ELAC, provee una voz que se enfoca en abordar las desigualdades en el rendimiento académico de todos los estudiantes en su escuela</a:t>
              </a:r>
              <a:endParaRPr lang="es-MX">
                <a:solidFill>
                  <a:srgbClr val="0070C0"/>
                </a:solidFill>
                <a:latin typeface="Poppins"/>
                <a:cs typeface="Poppins"/>
              </a:endParaRPr>
            </a:p>
          </p:txBody>
        </p:sp>
      </p:grpSp>
      <p:sp>
        <p:nvSpPr>
          <p:cNvPr id="35" name="TextBox 34"/>
          <p:cNvSpPr txBox="1"/>
          <p:nvPr/>
        </p:nvSpPr>
        <p:spPr>
          <a:xfrm>
            <a:off x="508107" y="126410"/>
            <a:ext cx="11161077" cy="523220"/>
          </a:xfrm>
          <a:prstGeom prst="rect">
            <a:avLst/>
          </a:prstGeom>
          <a:noFill/>
        </p:spPr>
        <p:txBody>
          <a:bodyPr wrap="square" lIns="91440" tIns="45720" rIns="91440" bIns="45720" rtlCol="0" anchor="t">
            <a:spAutoFit/>
          </a:bodyPr>
          <a:lstStyle/>
          <a:p>
            <a:r>
              <a:rPr lang="en-US" sz="2800" b="1" dirty="0">
                <a:latin typeface="Poppins" panose="00000500000000000000" pitchFamily="2" charset="0"/>
                <a:cs typeface="Poppins" panose="00000500000000000000" pitchFamily="2" charset="0"/>
              </a:rPr>
              <a:t>Your voice is important!			</a:t>
            </a:r>
            <a:r>
              <a:rPr lang="es-MX" sz="2800" b="1" dirty="0">
                <a:solidFill>
                  <a:srgbClr val="0070C0"/>
                </a:solidFill>
                <a:latin typeface="Poppins"/>
                <a:cs typeface="Poppins"/>
              </a:rPr>
              <a:t>¡Su voz es importante!</a:t>
            </a:r>
          </a:p>
        </p:txBody>
      </p:sp>
      <p:grpSp>
        <p:nvGrpSpPr>
          <p:cNvPr id="6" name="Group 5">
            <a:extLst>
              <a:ext uri="{FF2B5EF4-FFF2-40B4-BE49-F238E27FC236}">
                <a16:creationId xmlns:a16="http://schemas.microsoft.com/office/drawing/2014/main" id="{DCD06B3C-6791-42A8-8587-DAF339772E85}"/>
              </a:ext>
            </a:extLst>
          </p:cNvPr>
          <p:cNvGrpSpPr/>
          <p:nvPr/>
        </p:nvGrpSpPr>
        <p:grpSpPr>
          <a:xfrm>
            <a:off x="4540331" y="1229680"/>
            <a:ext cx="3445157" cy="5152491"/>
            <a:chOff x="4462153" y="1386132"/>
            <a:chExt cx="3419844" cy="5144096"/>
          </a:xfrm>
        </p:grpSpPr>
        <p:grpSp>
          <p:nvGrpSpPr>
            <p:cNvPr id="68" name="Group 67"/>
            <p:cNvGrpSpPr/>
            <p:nvPr/>
          </p:nvGrpSpPr>
          <p:grpSpPr>
            <a:xfrm>
              <a:off x="4462153" y="1386132"/>
              <a:ext cx="3311873" cy="3897686"/>
              <a:chOff x="621677" y="1536853"/>
              <a:chExt cx="3311873" cy="3897686"/>
            </a:xfrm>
          </p:grpSpPr>
          <p:sp>
            <p:nvSpPr>
              <p:cNvPr id="69" name="Freeform 46"/>
              <p:cNvSpPr>
                <a:spLocks/>
              </p:cNvSpPr>
              <p:nvPr/>
            </p:nvSpPr>
            <p:spPr bwMode="auto">
              <a:xfrm>
                <a:off x="621677" y="2631080"/>
                <a:ext cx="3193493" cy="2803459"/>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47"/>
              <p:cNvSpPr>
                <a:spLocks/>
              </p:cNvSpPr>
              <p:nvPr/>
            </p:nvSpPr>
            <p:spPr bwMode="auto">
              <a:xfrm>
                <a:off x="1755745" y="1536853"/>
                <a:ext cx="2177805" cy="137776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6" name="TextBox 35"/>
            <p:cNvSpPr txBox="1"/>
            <p:nvPr/>
          </p:nvSpPr>
          <p:spPr>
            <a:xfrm>
              <a:off x="4983499" y="3101063"/>
              <a:ext cx="2416762" cy="1400383"/>
            </a:xfrm>
            <a:prstGeom prst="rect">
              <a:avLst/>
            </a:prstGeom>
            <a:noFill/>
          </p:spPr>
          <p:txBody>
            <a:bodyPr wrap="square" rtlCol="0">
              <a:spAutoFit/>
            </a:bodyPr>
            <a:lstStyle/>
            <a:p>
              <a:r>
                <a:rPr lang="en-US" sz="1700" b="1">
                  <a:solidFill>
                    <a:srgbClr val="FFFF00"/>
                  </a:solidFill>
                  <a:latin typeface="Poppins" panose="00000500000000000000" pitchFamily="2" charset="0"/>
                  <a:cs typeface="Poppins" panose="00000500000000000000" pitchFamily="2" charset="0"/>
                </a:rPr>
                <a:t>As a ELAC member you provide the voice for your stakeholder group.</a:t>
              </a:r>
            </a:p>
          </p:txBody>
        </p:sp>
        <p:sp>
          <p:nvSpPr>
            <p:cNvPr id="38" name="TextBox 37"/>
            <p:cNvSpPr txBox="1"/>
            <p:nvPr/>
          </p:nvSpPr>
          <p:spPr>
            <a:xfrm>
              <a:off x="4775423" y="5331855"/>
              <a:ext cx="3106574" cy="1198373"/>
            </a:xfrm>
            <a:prstGeom prst="rect">
              <a:avLst/>
            </a:prstGeom>
            <a:noFill/>
          </p:spPr>
          <p:txBody>
            <a:bodyPr wrap="square" lIns="91440" tIns="45720" rIns="91440" bIns="45720" rtlCol="0" anchor="t">
              <a:spAutoFit/>
            </a:bodyPr>
            <a:lstStyle/>
            <a:p>
              <a:r>
                <a:rPr lang="es-MX" b="1">
                  <a:solidFill>
                    <a:srgbClr val="0070C0"/>
                  </a:solidFill>
                  <a:latin typeface="Poppins"/>
                  <a:cs typeface="Poppins"/>
                </a:rPr>
                <a:t>Como miembro del ELAC usted provee una voz para su grupo de partes interesadas.</a:t>
              </a:r>
              <a:endParaRPr lang="es-MX">
                <a:solidFill>
                  <a:srgbClr val="0070C0"/>
                </a:solidFill>
                <a:latin typeface="Poppins" panose="00000500000000000000" pitchFamily="2" charset="0"/>
                <a:cs typeface="Poppins" panose="00000500000000000000" pitchFamily="2" charset="0"/>
              </a:endParaRPr>
            </a:p>
          </p:txBody>
        </p:sp>
      </p:grpSp>
      <p:grpSp>
        <p:nvGrpSpPr>
          <p:cNvPr id="7" name="Group 6">
            <a:extLst>
              <a:ext uri="{FF2B5EF4-FFF2-40B4-BE49-F238E27FC236}">
                <a16:creationId xmlns:a16="http://schemas.microsoft.com/office/drawing/2014/main" id="{F2982DD8-2B1B-4D41-8E3A-0AAA5B45CEFB}"/>
              </a:ext>
            </a:extLst>
          </p:cNvPr>
          <p:cNvGrpSpPr/>
          <p:nvPr/>
        </p:nvGrpSpPr>
        <p:grpSpPr>
          <a:xfrm>
            <a:off x="8536124" y="1311602"/>
            <a:ext cx="3423753" cy="5078126"/>
            <a:chOff x="8447356" y="1396180"/>
            <a:chExt cx="3423753" cy="5078126"/>
          </a:xfrm>
        </p:grpSpPr>
        <p:grpSp>
          <p:nvGrpSpPr>
            <p:cNvPr id="71" name="Group 70"/>
            <p:cNvGrpSpPr/>
            <p:nvPr/>
          </p:nvGrpSpPr>
          <p:grpSpPr>
            <a:xfrm>
              <a:off x="8447356" y="1396180"/>
              <a:ext cx="3315141" cy="3877797"/>
              <a:chOff x="618409" y="1536853"/>
              <a:chExt cx="3315141" cy="3877797"/>
            </a:xfrm>
          </p:grpSpPr>
          <p:sp>
            <p:nvSpPr>
              <p:cNvPr id="72" name="Freeform 46"/>
              <p:cNvSpPr>
                <a:spLocks/>
              </p:cNvSpPr>
              <p:nvPr/>
            </p:nvSpPr>
            <p:spPr bwMode="auto">
              <a:xfrm>
                <a:off x="618409" y="2611191"/>
                <a:ext cx="3193493" cy="2803459"/>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7"/>
              <p:cNvSpPr>
                <a:spLocks/>
              </p:cNvSpPr>
              <p:nvPr/>
            </p:nvSpPr>
            <p:spPr bwMode="auto">
              <a:xfrm>
                <a:off x="1755745" y="1536853"/>
                <a:ext cx="2177805" cy="137776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7" name="TextBox 36"/>
            <p:cNvSpPr txBox="1"/>
            <p:nvPr/>
          </p:nvSpPr>
          <p:spPr>
            <a:xfrm>
              <a:off x="8940968" y="3180436"/>
              <a:ext cx="2639449" cy="1400383"/>
            </a:xfrm>
            <a:prstGeom prst="rect">
              <a:avLst/>
            </a:prstGeom>
            <a:noFill/>
          </p:spPr>
          <p:txBody>
            <a:bodyPr wrap="square" rtlCol="0">
              <a:spAutoFit/>
            </a:bodyPr>
            <a:lstStyle/>
            <a:p>
              <a:r>
                <a:rPr lang="en-US" sz="1700" b="1">
                  <a:solidFill>
                    <a:srgbClr val="FFFF00"/>
                  </a:solidFill>
                  <a:latin typeface="Poppins" panose="00000500000000000000" pitchFamily="2" charset="0"/>
                  <a:cs typeface="Poppins" panose="00000500000000000000" pitchFamily="2" charset="0"/>
                </a:rPr>
                <a:t>As a ELAC member you provide the voice of leadership for all stakeholders.</a:t>
              </a:r>
            </a:p>
          </p:txBody>
        </p:sp>
        <p:sp>
          <p:nvSpPr>
            <p:cNvPr id="39" name="TextBox 38"/>
            <p:cNvSpPr txBox="1"/>
            <p:nvPr/>
          </p:nvSpPr>
          <p:spPr>
            <a:xfrm>
              <a:off x="8475186" y="5273977"/>
              <a:ext cx="3395923" cy="1200329"/>
            </a:xfrm>
            <a:prstGeom prst="rect">
              <a:avLst/>
            </a:prstGeom>
            <a:noFill/>
          </p:spPr>
          <p:txBody>
            <a:bodyPr wrap="square" lIns="91440" tIns="45720" rIns="91440" bIns="45720" rtlCol="0" anchor="t">
              <a:spAutoFit/>
            </a:bodyPr>
            <a:lstStyle/>
            <a:p>
              <a:r>
                <a:rPr lang="es-MX" b="1" dirty="0">
                  <a:solidFill>
                    <a:srgbClr val="0070C0"/>
                  </a:solidFill>
                  <a:latin typeface="Poppins"/>
                  <a:cs typeface="Poppins"/>
                </a:rPr>
                <a:t>Como miembro del ELAC, usted provee una voz de liderazgo para todas las partes interesadas.</a:t>
              </a:r>
              <a:endParaRPr lang="es-MX" dirty="0">
                <a:solidFill>
                  <a:srgbClr val="0070C0"/>
                </a:solidFill>
                <a:latin typeface="Poppins" panose="00000500000000000000" pitchFamily="2" charset="0"/>
                <a:cs typeface="Poppins" panose="00000500000000000000" pitchFamily="2" charset="0"/>
              </a:endParaRPr>
            </a:p>
          </p:txBody>
        </p:sp>
      </p:grpSp>
      <p:sp>
        <p:nvSpPr>
          <p:cNvPr id="8" name="Slide Number Placeholder 7">
            <a:extLst>
              <a:ext uri="{FF2B5EF4-FFF2-40B4-BE49-F238E27FC236}">
                <a16:creationId xmlns:a16="http://schemas.microsoft.com/office/drawing/2014/main" id="{7A5C73AF-E65F-469D-99B3-EF635234D856}"/>
              </a:ext>
            </a:extLst>
          </p:cNvPr>
          <p:cNvSpPr>
            <a:spLocks noGrp="1"/>
          </p:cNvSpPr>
          <p:nvPr>
            <p:ph type="sldNum" sz="quarter" idx="12"/>
          </p:nvPr>
        </p:nvSpPr>
        <p:spPr/>
        <p:txBody>
          <a:bodyPr/>
          <a:lstStyle/>
          <a:p>
            <a:fld id="{ADAD750B-947C-400E-B8CE-3DD0E804B3D6}" type="slidenum">
              <a:rPr lang="en-US" dirty="0" smtClean="0"/>
              <a:t>25</a:t>
            </a:fld>
            <a:endParaRPr lang="en-US"/>
          </a:p>
        </p:txBody>
      </p:sp>
    </p:spTree>
    <p:extLst>
      <p:ext uri="{BB962C8B-B14F-4D97-AF65-F5344CB8AC3E}">
        <p14:creationId xmlns:p14="http://schemas.microsoft.com/office/powerpoint/2010/main" val="367986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62545" y="3614476"/>
            <a:ext cx="5105874" cy="584775"/>
          </a:xfrm>
          <a:prstGeom prst="rect">
            <a:avLst/>
          </a:prstGeom>
          <a:noFill/>
        </p:spPr>
        <p:txBody>
          <a:bodyPr wrap="square" lIns="91440" tIns="45720" rIns="91440" bIns="45720" rtlCol="0" anchor="t">
            <a:spAutoFit/>
          </a:bodyPr>
          <a:lstStyle/>
          <a:p>
            <a:r>
              <a:rPr lang="es-MX" sz="3200" b="1" dirty="0">
                <a:solidFill>
                  <a:srgbClr val="0070C0"/>
                </a:solidFill>
                <a:latin typeface="Poppins"/>
                <a:cs typeface="Poppins"/>
              </a:rPr>
              <a:t>Llamado a la acción</a:t>
            </a:r>
          </a:p>
        </p:txBody>
      </p:sp>
      <p:sp>
        <p:nvSpPr>
          <p:cNvPr id="14" name="TextBox 13"/>
          <p:cNvSpPr txBox="1"/>
          <p:nvPr/>
        </p:nvSpPr>
        <p:spPr>
          <a:xfrm>
            <a:off x="395408" y="287384"/>
            <a:ext cx="3675232" cy="584775"/>
          </a:xfrm>
          <a:prstGeom prst="rect">
            <a:avLst/>
          </a:prstGeom>
          <a:noFill/>
        </p:spPr>
        <p:txBody>
          <a:bodyPr wrap="square" rtlCol="0">
            <a:spAutoFit/>
          </a:bodyPr>
          <a:lstStyle/>
          <a:p>
            <a:r>
              <a:rPr lang="en-US" sz="3200" b="1" dirty="0">
                <a:latin typeface="Poppins" panose="00000500000000000000" pitchFamily="2" charset="0"/>
                <a:cs typeface="Poppins" panose="00000500000000000000" pitchFamily="2" charset="0"/>
              </a:rPr>
              <a:t>Call to Action</a:t>
            </a:r>
          </a:p>
        </p:txBody>
      </p:sp>
      <p:grpSp>
        <p:nvGrpSpPr>
          <p:cNvPr id="5" name="Group 4">
            <a:extLst>
              <a:ext uri="{FF2B5EF4-FFF2-40B4-BE49-F238E27FC236}">
                <a16:creationId xmlns:a16="http://schemas.microsoft.com/office/drawing/2014/main" id="{DD47861F-847F-212E-49EC-642581BBB03E}"/>
              </a:ext>
            </a:extLst>
          </p:cNvPr>
          <p:cNvGrpSpPr/>
          <p:nvPr/>
        </p:nvGrpSpPr>
        <p:grpSpPr>
          <a:xfrm>
            <a:off x="4043149" y="-616913"/>
            <a:ext cx="8148851" cy="7909396"/>
            <a:chOff x="1639765" y="2125188"/>
            <a:chExt cx="3163592" cy="3848306"/>
          </a:xfrm>
        </p:grpSpPr>
        <p:sp>
          <p:nvSpPr>
            <p:cNvPr id="7" name="Oval 6">
              <a:extLst>
                <a:ext uri="{FF2B5EF4-FFF2-40B4-BE49-F238E27FC236}">
                  <a16:creationId xmlns:a16="http://schemas.microsoft.com/office/drawing/2014/main" id="{02B2A638-EE75-56B4-F9E8-EAAD9B6843E3}"/>
                </a:ext>
              </a:extLst>
            </p:cNvPr>
            <p:cNvSpPr/>
            <p:nvPr/>
          </p:nvSpPr>
          <p:spPr>
            <a:xfrm>
              <a:off x="1639765" y="5347416"/>
              <a:ext cx="3113935" cy="626078"/>
            </a:xfrm>
            <a:prstGeom prst="ellipse">
              <a:avLst/>
            </a:prstGeom>
            <a:solidFill>
              <a:schemeClr val="tx1">
                <a:lumMod val="85000"/>
                <a:lumOff val="15000"/>
                <a:alpha val="49000"/>
              </a:schemeClr>
            </a:solidFill>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46">
              <a:extLst>
                <a:ext uri="{FF2B5EF4-FFF2-40B4-BE49-F238E27FC236}">
                  <a16:creationId xmlns:a16="http://schemas.microsoft.com/office/drawing/2014/main" id="{D1C7B081-20AB-9324-5E7A-359F240E467F}"/>
                </a:ext>
              </a:extLst>
            </p:cNvPr>
            <p:cNvSpPr>
              <a:spLocks/>
            </p:cNvSpPr>
            <p:nvPr/>
          </p:nvSpPr>
          <p:spPr bwMode="auto">
            <a:xfrm>
              <a:off x="1826058" y="2961022"/>
              <a:ext cx="2927642" cy="283230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gradFill>
              <a:gsLst>
                <a:gs pos="0">
                  <a:srgbClr val="FF0000"/>
                </a:gs>
                <a:gs pos="100000">
                  <a:srgbClr val="C00000">
                    <a:lumMod val="4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
              <a:extLst>
                <a:ext uri="{FF2B5EF4-FFF2-40B4-BE49-F238E27FC236}">
                  <a16:creationId xmlns:a16="http://schemas.microsoft.com/office/drawing/2014/main" id="{9904E1C4-7C75-B761-632F-27D244BD0AFF}"/>
                </a:ext>
              </a:extLst>
            </p:cNvPr>
            <p:cNvSpPr>
              <a:spLocks/>
            </p:cNvSpPr>
            <p:nvPr/>
          </p:nvSpPr>
          <p:spPr bwMode="auto">
            <a:xfrm>
              <a:off x="2872058" y="2125188"/>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Slide Number Placeholder 3">
            <a:extLst>
              <a:ext uri="{FF2B5EF4-FFF2-40B4-BE49-F238E27FC236}">
                <a16:creationId xmlns:a16="http://schemas.microsoft.com/office/drawing/2014/main" id="{98815AFC-F9B6-4A52-BD6A-3A5D77B74EA8}"/>
              </a:ext>
            </a:extLst>
          </p:cNvPr>
          <p:cNvSpPr>
            <a:spLocks noGrp="1"/>
          </p:cNvSpPr>
          <p:nvPr>
            <p:ph type="sldNum" sz="quarter" idx="12"/>
          </p:nvPr>
        </p:nvSpPr>
        <p:spPr/>
        <p:txBody>
          <a:bodyPr/>
          <a:lstStyle/>
          <a:p>
            <a:fld id="{ADAD750B-947C-400E-B8CE-3DD0E804B3D6}" type="slidenum">
              <a:rPr lang="en-US" dirty="0" smtClean="0"/>
              <a:t>26</a:t>
            </a:fld>
            <a:endParaRPr lang="en-US"/>
          </a:p>
        </p:txBody>
      </p:sp>
      <p:sp>
        <p:nvSpPr>
          <p:cNvPr id="20" name="TextBox 19"/>
          <p:cNvSpPr txBox="1"/>
          <p:nvPr/>
        </p:nvSpPr>
        <p:spPr>
          <a:xfrm>
            <a:off x="5206866" y="1889845"/>
            <a:ext cx="6295635" cy="2446824"/>
          </a:xfrm>
          <a:prstGeom prst="rect">
            <a:avLst/>
          </a:prstGeom>
          <a:noFill/>
        </p:spPr>
        <p:txBody>
          <a:bodyPr wrap="square" rtlCol="0">
            <a:spAutoFit/>
          </a:bodyPr>
          <a:lstStyle/>
          <a:p>
            <a:pPr marL="342900" indent="-342900">
              <a:buFont typeface="Arial" panose="020B0604020202020204" pitchFamily="34" charset="0"/>
              <a:buChar char="•"/>
            </a:pPr>
            <a:r>
              <a:rPr lang="en-US" sz="1700" dirty="0">
                <a:solidFill>
                  <a:srgbClr val="FFFF00"/>
                </a:solidFill>
                <a:latin typeface="Poppins" panose="00000500000000000000"/>
              </a:rPr>
              <a:t>Provide advisement to the SSC regarding programs and services for English Learner students </a:t>
            </a:r>
          </a:p>
          <a:p>
            <a:pPr marL="342900" indent="-342900">
              <a:buFont typeface="Arial" panose="020B0604020202020204" pitchFamily="34" charset="0"/>
              <a:buChar char="•"/>
            </a:pPr>
            <a:r>
              <a:rPr lang="en-US" sz="1700" dirty="0">
                <a:solidFill>
                  <a:srgbClr val="FFFF00"/>
                </a:solidFill>
                <a:latin typeface="Poppins" panose="00000500000000000000"/>
                <a:cs typeface="Poppins" panose="00000500000000000000" pitchFamily="2" charset="0"/>
              </a:rPr>
              <a:t>Assist in the development of the schoolwide needs assessment</a:t>
            </a:r>
          </a:p>
          <a:p>
            <a:pPr marL="342900" indent="-342900">
              <a:buFont typeface="Arial" panose="020B0604020202020204" pitchFamily="34" charset="0"/>
              <a:buChar char="•"/>
            </a:pPr>
            <a:r>
              <a:rPr lang="en-US" sz="1700" dirty="0">
                <a:solidFill>
                  <a:srgbClr val="FFFF00"/>
                </a:solidFill>
                <a:latin typeface="Poppins" panose="00000500000000000000"/>
                <a:cs typeface="Poppins" panose="00000500000000000000" pitchFamily="2" charset="0"/>
              </a:rPr>
              <a:t>Make parents aware of the importance of student attendance.</a:t>
            </a:r>
          </a:p>
          <a:p>
            <a:pPr marL="342900" indent="-342900">
              <a:buFont typeface="Arial" panose="020B0604020202020204" pitchFamily="34" charset="0"/>
              <a:buChar char="•"/>
            </a:pPr>
            <a:r>
              <a:rPr lang="en-US" sz="1700" dirty="0">
                <a:solidFill>
                  <a:srgbClr val="FFFF00"/>
                </a:solidFill>
                <a:latin typeface="Poppins" panose="00000500000000000000"/>
                <a:cs typeface="Poppins" panose="00000500000000000000" pitchFamily="2" charset="0"/>
              </a:rPr>
              <a:t>Elect</a:t>
            </a:r>
            <a:r>
              <a:rPr lang="en-US" sz="1700" dirty="0">
                <a:solidFill>
                  <a:srgbClr val="FFFF00"/>
                </a:solidFill>
                <a:latin typeface="Poppins" panose="00000500000000000000"/>
              </a:rPr>
              <a:t> at least one member to the District English Learner Advisory Committee.</a:t>
            </a:r>
            <a:endParaRPr lang="en-US" sz="1700" dirty="0">
              <a:solidFill>
                <a:srgbClr val="FFFF00"/>
              </a:solidFill>
              <a:latin typeface="Poppins" panose="00000500000000000000"/>
              <a:cs typeface="Poppins" panose="00000500000000000000" pitchFamily="2" charset="0"/>
            </a:endParaRPr>
          </a:p>
          <a:p>
            <a:pPr marL="342900" indent="-342900">
              <a:buFont typeface="Arial" panose="020B0604020202020204" pitchFamily="34" charset="0"/>
              <a:buChar char="•"/>
            </a:pPr>
            <a:endParaRPr lang="en-US" sz="1700" b="1" dirty="0">
              <a:solidFill>
                <a:srgbClr val="FFFF00"/>
              </a:solidFill>
              <a:latin typeface="Poppins" panose="00000500000000000000"/>
              <a:cs typeface="Poppins" panose="00000500000000000000" pitchFamily="2" charset="0"/>
            </a:endParaRPr>
          </a:p>
        </p:txBody>
      </p:sp>
      <p:sp>
        <p:nvSpPr>
          <p:cNvPr id="22" name="TextBox 21"/>
          <p:cNvSpPr txBox="1"/>
          <p:nvPr/>
        </p:nvSpPr>
        <p:spPr>
          <a:xfrm>
            <a:off x="5496052" y="4050535"/>
            <a:ext cx="5778816" cy="2446824"/>
          </a:xfrm>
          <a:prstGeom prst="rect">
            <a:avLst/>
          </a:prstGeom>
          <a:noFill/>
        </p:spPr>
        <p:txBody>
          <a:bodyPr wrap="square" lIns="91440" tIns="45720" rIns="91440" bIns="45720" rtlCol="0" anchor="t">
            <a:normAutofit lnSpcReduction="10000"/>
          </a:bodyPr>
          <a:lstStyle/>
          <a:p>
            <a:pPr marL="342900" indent="-342900">
              <a:buFont typeface="Arial" panose="020B0604020202020204" pitchFamily="34" charset="0"/>
              <a:buChar char="•"/>
            </a:pPr>
            <a:r>
              <a:rPr lang="en-US" sz="1700" dirty="0" err="1">
                <a:solidFill>
                  <a:schemeClr val="bg1"/>
                </a:solidFill>
                <a:latin typeface="Poppins" panose="00000500000000000000"/>
              </a:rPr>
              <a:t>Proporcionar</a:t>
            </a:r>
            <a:r>
              <a:rPr lang="en-US" sz="1700" dirty="0">
                <a:solidFill>
                  <a:schemeClr val="bg1"/>
                </a:solidFill>
                <a:latin typeface="Poppins" panose="00000500000000000000"/>
              </a:rPr>
              <a:t> </a:t>
            </a:r>
            <a:r>
              <a:rPr lang="en-US" sz="1700" dirty="0" err="1">
                <a:solidFill>
                  <a:schemeClr val="bg1"/>
                </a:solidFill>
                <a:latin typeface="Poppins" panose="00000500000000000000"/>
              </a:rPr>
              <a:t>asesoramiento</a:t>
            </a:r>
            <a:r>
              <a:rPr lang="en-US" sz="1700" dirty="0">
                <a:solidFill>
                  <a:schemeClr val="bg1"/>
                </a:solidFill>
                <a:latin typeface="Poppins" panose="00000500000000000000"/>
              </a:rPr>
              <a:t> </a:t>
            </a:r>
            <a:r>
              <a:rPr lang="en-US" sz="1700" dirty="0" err="1">
                <a:solidFill>
                  <a:schemeClr val="bg1"/>
                </a:solidFill>
                <a:latin typeface="Poppins" panose="00000500000000000000"/>
              </a:rPr>
              <a:t>por</a:t>
            </a:r>
            <a:r>
              <a:rPr lang="en-US" sz="1700" dirty="0">
                <a:solidFill>
                  <a:schemeClr val="bg1"/>
                </a:solidFill>
                <a:latin typeface="Poppins" panose="00000500000000000000"/>
              </a:rPr>
              <a:t> </a:t>
            </a:r>
            <a:r>
              <a:rPr lang="en-US" sz="1700" dirty="0" err="1">
                <a:solidFill>
                  <a:schemeClr val="bg1"/>
                </a:solidFill>
                <a:latin typeface="Poppins" panose="00000500000000000000"/>
              </a:rPr>
              <a:t>escrito</a:t>
            </a:r>
            <a:r>
              <a:rPr lang="en-US" sz="1700" dirty="0">
                <a:solidFill>
                  <a:schemeClr val="bg1"/>
                </a:solidFill>
                <a:latin typeface="Poppins" panose="00000500000000000000"/>
              </a:rPr>
              <a:t> al SSC con </a:t>
            </a:r>
            <a:r>
              <a:rPr lang="en-US" sz="1700" dirty="0" err="1">
                <a:solidFill>
                  <a:schemeClr val="bg1"/>
                </a:solidFill>
                <a:latin typeface="Poppins" panose="00000500000000000000"/>
              </a:rPr>
              <a:t>relación</a:t>
            </a:r>
            <a:r>
              <a:rPr lang="en-US" sz="1700" dirty="0">
                <a:solidFill>
                  <a:schemeClr val="bg1"/>
                </a:solidFill>
                <a:latin typeface="Poppins" panose="00000500000000000000"/>
              </a:rPr>
              <a:t> a </a:t>
            </a:r>
            <a:r>
              <a:rPr lang="en-US" sz="1700" dirty="0" err="1">
                <a:solidFill>
                  <a:schemeClr val="bg1"/>
                </a:solidFill>
                <a:latin typeface="Poppins" panose="00000500000000000000"/>
              </a:rPr>
              <a:t>los</a:t>
            </a:r>
            <a:r>
              <a:rPr lang="en-US" sz="1700" dirty="0">
                <a:solidFill>
                  <a:schemeClr val="bg1"/>
                </a:solidFill>
                <a:latin typeface="Poppins" panose="00000500000000000000"/>
              </a:rPr>
              <a:t> </a:t>
            </a:r>
            <a:r>
              <a:rPr lang="en-US" sz="1700" dirty="0" err="1">
                <a:solidFill>
                  <a:schemeClr val="bg1"/>
                </a:solidFill>
                <a:latin typeface="Poppins" panose="00000500000000000000"/>
              </a:rPr>
              <a:t>programas</a:t>
            </a:r>
            <a:r>
              <a:rPr lang="en-US" sz="1700" dirty="0">
                <a:solidFill>
                  <a:schemeClr val="bg1"/>
                </a:solidFill>
                <a:latin typeface="Poppins" panose="00000500000000000000"/>
              </a:rPr>
              <a:t> y </a:t>
            </a:r>
            <a:r>
              <a:rPr lang="en-US" sz="1700" dirty="0" err="1">
                <a:solidFill>
                  <a:schemeClr val="bg1"/>
                </a:solidFill>
                <a:latin typeface="Poppins" panose="00000500000000000000"/>
              </a:rPr>
              <a:t>los</a:t>
            </a:r>
            <a:r>
              <a:rPr lang="en-US" sz="1700" dirty="0">
                <a:solidFill>
                  <a:schemeClr val="bg1"/>
                </a:solidFill>
                <a:latin typeface="Poppins" panose="00000500000000000000"/>
              </a:rPr>
              <a:t> </a:t>
            </a:r>
            <a:r>
              <a:rPr lang="en-US" sz="1700" dirty="0" err="1">
                <a:solidFill>
                  <a:schemeClr val="bg1"/>
                </a:solidFill>
                <a:latin typeface="Poppins" panose="00000500000000000000"/>
              </a:rPr>
              <a:t>servicios</a:t>
            </a:r>
            <a:r>
              <a:rPr lang="en-US" sz="1700" dirty="0">
                <a:solidFill>
                  <a:schemeClr val="bg1"/>
                </a:solidFill>
                <a:latin typeface="Poppins" panose="00000500000000000000"/>
              </a:rPr>
              <a:t> para </a:t>
            </a:r>
            <a:r>
              <a:rPr lang="en-US" sz="1700" dirty="0" err="1">
                <a:solidFill>
                  <a:schemeClr val="bg1"/>
                </a:solidFill>
                <a:latin typeface="Poppins" panose="00000500000000000000"/>
              </a:rPr>
              <a:t>aprendices</a:t>
            </a:r>
            <a:r>
              <a:rPr lang="en-US" sz="1700" dirty="0">
                <a:solidFill>
                  <a:schemeClr val="bg1"/>
                </a:solidFill>
                <a:latin typeface="Poppins" panose="00000500000000000000"/>
              </a:rPr>
              <a:t> de </a:t>
            </a:r>
            <a:r>
              <a:rPr lang="en-US" sz="1700" dirty="0" err="1">
                <a:solidFill>
                  <a:schemeClr val="bg1"/>
                </a:solidFill>
                <a:latin typeface="Poppins" panose="00000500000000000000"/>
              </a:rPr>
              <a:t>inglés</a:t>
            </a:r>
            <a:endParaRPr lang="en-US" sz="1700" dirty="0">
              <a:solidFill>
                <a:schemeClr val="bg1"/>
              </a:solidFill>
              <a:latin typeface="Poppins" panose="00000500000000000000"/>
            </a:endParaRPr>
          </a:p>
          <a:p>
            <a:pPr marL="342900" indent="-342900">
              <a:buFont typeface="Arial" panose="020B0604020202020204" pitchFamily="34" charset="0"/>
              <a:buChar char="•"/>
            </a:pPr>
            <a:r>
              <a:rPr lang="en-US" sz="1700" dirty="0" err="1">
                <a:solidFill>
                  <a:schemeClr val="bg1"/>
                </a:solidFill>
                <a:latin typeface="Poppins" panose="00000500000000000000"/>
                <a:cs typeface="Poppins" panose="00000500000000000000" pitchFamily="2" charset="0"/>
              </a:rPr>
              <a:t>Ayudar</a:t>
            </a:r>
            <a:r>
              <a:rPr lang="en-US" sz="1700" dirty="0">
                <a:solidFill>
                  <a:schemeClr val="bg1"/>
                </a:solidFill>
                <a:latin typeface="Poppins" panose="00000500000000000000"/>
                <a:cs typeface="Poppins" panose="00000500000000000000" pitchFamily="2" charset="0"/>
              </a:rPr>
              <a:t> con </a:t>
            </a:r>
            <a:r>
              <a:rPr lang="en-US" sz="1700" dirty="0" err="1">
                <a:solidFill>
                  <a:schemeClr val="bg1"/>
                </a:solidFill>
                <a:latin typeface="Poppins" panose="00000500000000000000"/>
                <a:cs typeface="Poppins" panose="00000500000000000000" pitchFamily="2" charset="0"/>
              </a:rPr>
              <a:t>el</a:t>
            </a:r>
            <a:r>
              <a:rPr lang="en-US" sz="1700" dirty="0">
                <a:solidFill>
                  <a:schemeClr val="bg1"/>
                </a:solidFill>
                <a:latin typeface="Poppins" panose="00000500000000000000"/>
                <a:cs typeface="Poppins" panose="00000500000000000000" pitchFamily="2" charset="0"/>
              </a:rPr>
              <a:t> </a:t>
            </a:r>
            <a:r>
              <a:rPr lang="en-US" sz="1700" dirty="0" err="1">
                <a:solidFill>
                  <a:schemeClr val="bg1"/>
                </a:solidFill>
                <a:latin typeface="Poppins" panose="00000500000000000000"/>
                <a:cs typeface="Poppins" panose="00000500000000000000" pitchFamily="2" charset="0"/>
              </a:rPr>
              <a:t>desarrollo</a:t>
            </a:r>
            <a:r>
              <a:rPr lang="en-US" sz="1700" dirty="0">
                <a:solidFill>
                  <a:schemeClr val="bg1"/>
                </a:solidFill>
                <a:latin typeface="Poppins" panose="00000500000000000000"/>
                <a:cs typeface="Poppins" panose="00000500000000000000" pitchFamily="2" charset="0"/>
              </a:rPr>
              <a:t> de la </a:t>
            </a:r>
            <a:r>
              <a:rPr lang="en-US" sz="1700" dirty="0" err="1">
                <a:solidFill>
                  <a:schemeClr val="bg1"/>
                </a:solidFill>
                <a:latin typeface="Poppins" panose="00000500000000000000"/>
                <a:cs typeface="Poppins" panose="00000500000000000000" pitchFamily="2" charset="0"/>
              </a:rPr>
              <a:t>evaluación</a:t>
            </a:r>
            <a:r>
              <a:rPr lang="en-US" sz="1700" dirty="0">
                <a:solidFill>
                  <a:schemeClr val="bg1"/>
                </a:solidFill>
                <a:latin typeface="Poppins" panose="00000500000000000000"/>
                <a:cs typeface="Poppins" panose="00000500000000000000" pitchFamily="2" charset="0"/>
              </a:rPr>
              <a:t> de </a:t>
            </a:r>
            <a:r>
              <a:rPr lang="en-US" sz="1700" dirty="0" err="1">
                <a:solidFill>
                  <a:schemeClr val="bg1"/>
                </a:solidFill>
                <a:latin typeface="Poppins" panose="00000500000000000000"/>
                <a:cs typeface="Poppins" panose="00000500000000000000" pitchFamily="2" charset="0"/>
              </a:rPr>
              <a:t>necesidades</a:t>
            </a:r>
            <a:endParaRPr lang="en-US" sz="1700" dirty="0">
              <a:solidFill>
                <a:schemeClr val="bg1"/>
              </a:solidFill>
              <a:latin typeface="Poppins" panose="00000500000000000000"/>
              <a:cs typeface="Poppins" panose="00000500000000000000" pitchFamily="2" charset="0"/>
            </a:endParaRPr>
          </a:p>
          <a:p>
            <a:pPr marL="342900" indent="-342900">
              <a:buFont typeface="Arial" panose="020B0604020202020204" pitchFamily="34" charset="0"/>
              <a:buChar char="•"/>
            </a:pPr>
            <a:r>
              <a:rPr lang="en-US" sz="1700" dirty="0" err="1">
                <a:solidFill>
                  <a:schemeClr val="bg1"/>
                </a:solidFill>
                <a:latin typeface="Poppins" panose="00000500000000000000"/>
                <a:cs typeface="Poppins" panose="00000500000000000000" pitchFamily="2" charset="0"/>
              </a:rPr>
              <a:t>Ayudar</a:t>
            </a:r>
            <a:r>
              <a:rPr lang="en-US" sz="1700" dirty="0">
                <a:solidFill>
                  <a:schemeClr val="bg1"/>
                </a:solidFill>
                <a:latin typeface="Poppins" panose="00000500000000000000"/>
                <a:cs typeface="Poppins" panose="00000500000000000000" pitchFamily="2" charset="0"/>
              </a:rPr>
              <a:t> con </a:t>
            </a:r>
            <a:r>
              <a:rPr lang="en-US" sz="1700" dirty="0" err="1">
                <a:solidFill>
                  <a:schemeClr val="bg1"/>
                </a:solidFill>
                <a:latin typeface="Poppins" panose="00000500000000000000"/>
                <a:cs typeface="Poppins" panose="00000500000000000000" pitchFamily="2" charset="0"/>
              </a:rPr>
              <a:t>maneras</a:t>
            </a:r>
            <a:r>
              <a:rPr lang="en-US" sz="1700" dirty="0">
                <a:solidFill>
                  <a:schemeClr val="bg1"/>
                </a:solidFill>
                <a:latin typeface="Poppins" panose="00000500000000000000"/>
                <a:cs typeface="Poppins" panose="00000500000000000000" pitchFamily="2" charset="0"/>
              </a:rPr>
              <a:t> para que </a:t>
            </a:r>
            <a:r>
              <a:rPr lang="en-US" sz="1700" dirty="0" err="1">
                <a:solidFill>
                  <a:schemeClr val="bg1"/>
                </a:solidFill>
                <a:latin typeface="Poppins" panose="00000500000000000000"/>
                <a:cs typeface="Poppins" panose="00000500000000000000" pitchFamily="2" charset="0"/>
              </a:rPr>
              <a:t>los</a:t>
            </a:r>
            <a:r>
              <a:rPr lang="en-US" sz="1700" dirty="0">
                <a:solidFill>
                  <a:schemeClr val="bg1"/>
                </a:solidFill>
                <a:latin typeface="Poppins" panose="00000500000000000000"/>
                <a:cs typeface="Poppins" panose="00000500000000000000" pitchFamily="2" charset="0"/>
              </a:rPr>
              <a:t> padres </a:t>
            </a:r>
            <a:r>
              <a:rPr lang="en-US" sz="1700" dirty="0" err="1">
                <a:solidFill>
                  <a:schemeClr val="bg1"/>
                </a:solidFill>
                <a:latin typeface="Poppins" panose="00000500000000000000"/>
                <a:cs typeface="Poppins" panose="00000500000000000000" pitchFamily="2" charset="0"/>
              </a:rPr>
              <a:t>estén</a:t>
            </a:r>
            <a:r>
              <a:rPr lang="en-US" sz="1700" dirty="0">
                <a:solidFill>
                  <a:schemeClr val="bg1"/>
                </a:solidFill>
                <a:latin typeface="Poppins" panose="00000500000000000000"/>
                <a:cs typeface="Poppins" panose="00000500000000000000" pitchFamily="2" charset="0"/>
              </a:rPr>
              <a:t> </a:t>
            </a:r>
            <a:r>
              <a:rPr lang="en-US" sz="1700" dirty="0" err="1">
                <a:solidFill>
                  <a:schemeClr val="bg1"/>
                </a:solidFill>
                <a:latin typeface="Poppins" panose="00000500000000000000"/>
                <a:cs typeface="Poppins" panose="00000500000000000000" pitchFamily="2" charset="0"/>
              </a:rPr>
              <a:t>conscientes</a:t>
            </a:r>
            <a:r>
              <a:rPr lang="en-US" sz="1700" dirty="0">
                <a:solidFill>
                  <a:schemeClr val="bg1"/>
                </a:solidFill>
                <a:latin typeface="Poppins" panose="00000500000000000000"/>
                <a:cs typeface="Poppins" panose="00000500000000000000" pitchFamily="2" charset="0"/>
              </a:rPr>
              <a:t> </a:t>
            </a:r>
            <a:r>
              <a:rPr lang="en-US" sz="1700" dirty="0" err="1">
                <a:solidFill>
                  <a:schemeClr val="bg1"/>
                </a:solidFill>
                <a:latin typeface="Poppins" panose="00000500000000000000"/>
                <a:cs typeface="Poppins" panose="00000500000000000000" pitchFamily="2" charset="0"/>
              </a:rPr>
              <a:t>sobre</a:t>
            </a:r>
            <a:r>
              <a:rPr lang="en-US" sz="1700" dirty="0">
                <a:solidFill>
                  <a:schemeClr val="bg1"/>
                </a:solidFill>
                <a:latin typeface="Poppins" panose="00000500000000000000"/>
                <a:cs typeface="Poppins" panose="00000500000000000000" pitchFamily="2" charset="0"/>
              </a:rPr>
              <a:t> la </a:t>
            </a:r>
            <a:r>
              <a:rPr lang="en-US" sz="1700" dirty="0" err="1">
                <a:solidFill>
                  <a:schemeClr val="bg1"/>
                </a:solidFill>
                <a:latin typeface="Poppins" panose="00000500000000000000"/>
                <a:cs typeface="Poppins" panose="00000500000000000000" pitchFamily="2" charset="0"/>
              </a:rPr>
              <a:t>importancia</a:t>
            </a:r>
            <a:r>
              <a:rPr lang="en-US" sz="1700" dirty="0">
                <a:solidFill>
                  <a:schemeClr val="bg1"/>
                </a:solidFill>
                <a:latin typeface="Poppins" panose="00000500000000000000"/>
                <a:cs typeface="Poppins" panose="00000500000000000000" pitchFamily="2" charset="0"/>
              </a:rPr>
              <a:t> de la </a:t>
            </a:r>
            <a:r>
              <a:rPr lang="en-US" sz="1700" dirty="0" err="1">
                <a:solidFill>
                  <a:schemeClr val="bg1"/>
                </a:solidFill>
                <a:latin typeface="Poppins" panose="00000500000000000000"/>
                <a:cs typeface="Poppins" panose="00000500000000000000" pitchFamily="2" charset="0"/>
              </a:rPr>
              <a:t>asistencia</a:t>
            </a:r>
            <a:endParaRPr lang="en-US" sz="1700" dirty="0">
              <a:solidFill>
                <a:schemeClr val="bg1"/>
              </a:solidFill>
              <a:latin typeface="Poppins" panose="00000500000000000000"/>
              <a:cs typeface="Poppins" panose="00000500000000000000" pitchFamily="2" charset="0"/>
            </a:endParaRPr>
          </a:p>
          <a:p>
            <a:pPr marL="342900" indent="-342900">
              <a:buFont typeface="Arial" panose="020B0604020202020204" pitchFamily="34" charset="0"/>
              <a:buChar char="•"/>
            </a:pPr>
            <a:r>
              <a:rPr lang="en-US" sz="1700" dirty="0" err="1">
                <a:solidFill>
                  <a:schemeClr val="bg1"/>
                </a:solidFill>
                <a:latin typeface="Poppins" panose="00000500000000000000"/>
                <a:cs typeface="Poppins" panose="00000500000000000000" pitchFamily="2" charset="0"/>
              </a:rPr>
              <a:t>Elegir</a:t>
            </a:r>
            <a:r>
              <a:rPr lang="en-US" sz="1700" dirty="0">
                <a:solidFill>
                  <a:schemeClr val="bg1"/>
                </a:solidFill>
                <a:latin typeface="Poppins" panose="00000500000000000000"/>
                <a:cs typeface="Poppins" panose="00000500000000000000" pitchFamily="2" charset="0"/>
              </a:rPr>
              <a:t> a un </a:t>
            </a:r>
            <a:r>
              <a:rPr lang="en-US" sz="1700" dirty="0" err="1">
                <a:solidFill>
                  <a:schemeClr val="bg1"/>
                </a:solidFill>
                <a:latin typeface="Poppins" panose="00000500000000000000"/>
                <a:cs typeface="Poppins" panose="00000500000000000000" pitchFamily="2" charset="0"/>
              </a:rPr>
              <a:t>miembro</a:t>
            </a:r>
            <a:r>
              <a:rPr lang="en-US" sz="1700" dirty="0">
                <a:solidFill>
                  <a:schemeClr val="bg1"/>
                </a:solidFill>
                <a:latin typeface="Poppins" panose="00000500000000000000"/>
                <a:cs typeface="Poppins" panose="00000500000000000000" pitchFamily="2" charset="0"/>
              </a:rPr>
              <a:t> para </a:t>
            </a:r>
            <a:r>
              <a:rPr lang="en-US" sz="1700" dirty="0" err="1">
                <a:solidFill>
                  <a:schemeClr val="bg1"/>
                </a:solidFill>
                <a:latin typeface="Poppins" panose="00000500000000000000"/>
                <a:cs typeface="Poppins" panose="00000500000000000000" pitchFamily="2" charset="0"/>
              </a:rPr>
              <a:t>el</a:t>
            </a:r>
            <a:r>
              <a:rPr lang="en-US" sz="1700" dirty="0">
                <a:solidFill>
                  <a:schemeClr val="bg1"/>
                </a:solidFill>
                <a:latin typeface="Poppins" panose="00000500000000000000"/>
                <a:cs typeface="Poppins" panose="00000500000000000000" pitchFamily="2" charset="0"/>
              </a:rPr>
              <a:t> </a:t>
            </a:r>
            <a:r>
              <a:rPr lang="en-US" sz="1700" dirty="0" err="1">
                <a:solidFill>
                  <a:schemeClr val="bg1"/>
                </a:solidFill>
                <a:latin typeface="Poppins" panose="00000500000000000000"/>
                <a:cs typeface="Poppins" panose="00000500000000000000" pitchFamily="2" charset="0"/>
              </a:rPr>
              <a:t>Comité</a:t>
            </a:r>
            <a:r>
              <a:rPr lang="en-US" sz="1700" dirty="0">
                <a:solidFill>
                  <a:schemeClr val="bg1"/>
                </a:solidFill>
                <a:latin typeface="Poppins" panose="00000500000000000000"/>
                <a:cs typeface="Poppins" panose="00000500000000000000" pitchFamily="2" charset="0"/>
              </a:rPr>
              <a:t> </a:t>
            </a:r>
            <a:r>
              <a:rPr lang="en-US" sz="1700" dirty="0" err="1">
                <a:solidFill>
                  <a:schemeClr val="bg1"/>
                </a:solidFill>
                <a:latin typeface="Poppins" panose="00000500000000000000"/>
                <a:cs typeface="Poppins" panose="00000500000000000000" pitchFamily="2" charset="0"/>
              </a:rPr>
              <a:t>Asesor</a:t>
            </a:r>
            <a:r>
              <a:rPr lang="en-US" sz="1700" dirty="0">
                <a:solidFill>
                  <a:schemeClr val="bg1"/>
                </a:solidFill>
                <a:latin typeface="Poppins" panose="00000500000000000000"/>
                <a:cs typeface="Poppins" panose="00000500000000000000" pitchFamily="2" charset="0"/>
              </a:rPr>
              <a:t> del    Distrito para </a:t>
            </a:r>
            <a:r>
              <a:rPr lang="en-US" sz="1700" dirty="0" err="1">
                <a:solidFill>
                  <a:schemeClr val="bg1"/>
                </a:solidFill>
                <a:latin typeface="Poppins" panose="00000500000000000000"/>
                <a:cs typeface="Poppins" panose="00000500000000000000" pitchFamily="2" charset="0"/>
              </a:rPr>
              <a:t>Aprendices</a:t>
            </a:r>
            <a:r>
              <a:rPr lang="en-US" sz="1700" dirty="0">
                <a:solidFill>
                  <a:schemeClr val="bg1"/>
                </a:solidFill>
                <a:latin typeface="Poppins" panose="00000500000000000000"/>
                <a:cs typeface="Poppins" panose="00000500000000000000" pitchFamily="2" charset="0"/>
              </a:rPr>
              <a:t> de </a:t>
            </a:r>
            <a:r>
              <a:rPr lang="en-US" sz="1700" dirty="0" err="1">
                <a:solidFill>
                  <a:schemeClr val="bg1"/>
                </a:solidFill>
                <a:latin typeface="Poppins" panose="00000500000000000000"/>
                <a:cs typeface="Poppins" panose="00000500000000000000" pitchFamily="2" charset="0"/>
              </a:rPr>
              <a:t>Inglés</a:t>
            </a:r>
            <a:endParaRPr lang="es-MX" sz="1700" b="1" dirty="0">
              <a:solidFill>
                <a:schemeClr val="bg1"/>
              </a:solidFill>
              <a:latin typeface="Poppins" panose="00000500000000000000" pitchFamily="2" charset="0"/>
              <a:cs typeface="Poppins" panose="00000500000000000000" pitchFamily="2" charset="0"/>
            </a:endParaRPr>
          </a:p>
        </p:txBody>
      </p:sp>
      <p:sp>
        <p:nvSpPr>
          <p:cNvPr id="13" name="TextBox 12"/>
          <p:cNvSpPr txBox="1"/>
          <p:nvPr/>
        </p:nvSpPr>
        <p:spPr>
          <a:xfrm rot="19947339">
            <a:off x="8573862" y="627836"/>
            <a:ext cx="3212661" cy="830997"/>
          </a:xfrm>
          <a:prstGeom prst="rect">
            <a:avLst/>
          </a:prstGeom>
          <a:noFill/>
        </p:spPr>
        <p:txBody>
          <a:bodyPr wrap="square" rtlCol="0">
            <a:spAutoFit/>
          </a:bodyPr>
          <a:lstStyle/>
          <a:p>
            <a:pPr algn="ctr"/>
            <a:r>
              <a:rPr lang="en-US" sz="2400" b="1">
                <a:solidFill>
                  <a:srgbClr val="FFFF00"/>
                </a:solidFill>
                <a:latin typeface="Poppins" panose="00000500000000000000" pitchFamily="2" charset="0"/>
                <a:cs typeface="Poppins" panose="00000500000000000000" pitchFamily="2" charset="0"/>
              </a:rPr>
              <a:t>Activity</a:t>
            </a:r>
          </a:p>
          <a:p>
            <a:pPr algn="ctr"/>
            <a:r>
              <a:rPr lang="es-MX" sz="2400" b="1">
                <a:solidFill>
                  <a:schemeClr val="bg1"/>
                </a:solidFill>
                <a:latin typeface="Poppins" panose="00000500000000000000" pitchFamily="2" charset="0"/>
                <a:cs typeface="Poppins" panose="00000500000000000000" pitchFamily="2" charset="0"/>
              </a:rPr>
              <a:t>Actividad</a:t>
            </a:r>
          </a:p>
        </p:txBody>
      </p:sp>
      <p:sp>
        <p:nvSpPr>
          <p:cNvPr id="55" name="TextBox 54"/>
          <p:cNvSpPr txBox="1"/>
          <p:nvPr/>
        </p:nvSpPr>
        <p:spPr>
          <a:xfrm>
            <a:off x="52048" y="4196147"/>
            <a:ext cx="5026911" cy="2062103"/>
          </a:xfrm>
          <a:prstGeom prst="rect">
            <a:avLst/>
          </a:prstGeom>
          <a:noFill/>
        </p:spPr>
        <p:txBody>
          <a:bodyPr wrap="square" lIns="91440" tIns="45720" rIns="91440" bIns="45720" rtlCol="0" anchor="t">
            <a:spAutoFit/>
          </a:bodyPr>
          <a:lstStyle/>
          <a:p>
            <a:r>
              <a:rPr lang="es-MX" sz="2000" b="1" dirty="0">
                <a:solidFill>
                  <a:srgbClr val="0070C0"/>
                </a:solidFill>
                <a:latin typeface="Poppins"/>
                <a:cs typeface="Poppins"/>
              </a:rPr>
              <a:t>Favor de poner en el chat/o en una notita adhesiva:</a:t>
            </a:r>
          </a:p>
          <a:p>
            <a:pPr marL="457200" indent="-457200">
              <a:buFont typeface="+mj-lt"/>
              <a:buAutoNum type="arabicPeriod"/>
            </a:pPr>
            <a:r>
              <a:rPr lang="es-MX" sz="2000" b="1" dirty="0">
                <a:solidFill>
                  <a:srgbClr val="0070C0"/>
                </a:solidFill>
                <a:latin typeface="Poppins"/>
                <a:cs typeface="Poppins"/>
              </a:rPr>
              <a:t>Una manera en la que usted planea usar su voz este año.</a:t>
            </a:r>
          </a:p>
          <a:p>
            <a:pPr marL="457200" indent="-457200">
              <a:buFont typeface="+mj-lt"/>
              <a:buAutoNum type="arabicPeriod"/>
            </a:pPr>
            <a:endParaRPr lang="es-MX" sz="800" b="1" dirty="0">
              <a:solidFill>
                <a:srgbClr val="0070C0"/>
              </a:solidFill>
              <a:latin typeface="Poppins" panose="00000500000000000000" pitchFamily="2" charset="0"/>
              <a:cs typeface="Poppins" panose="00000500000000000000" pitchFamily="2" charset="0"/>
            </a:endParaRPr>
          </a:p>
          <a:p>
            <a:pPr marL="457200" indent="-457200">
              <a:buFont typeface="+mj-lt"/>
              <a:buAutoNum type="arabicPeriod"/>
            </a:pPr>
            <a:r>
              <a:rPr lang="es-MX" sz="2000" b="1" dirty="0">
                <a:solidFill>
                  <a:srgbClr val="0070C0"/>
                </a:solidFill>
                <a:latin typeface="Poppins"/>
                <a:cs typeface="Poppins"/>
              </a:rPr>
              <a:t>¿Qué apoyos necesitaría usted como miembro?</a:t>
            </a:r>
            <a:endParaRPr lang="es-MX" sz="2000" dirty="0">
              <a:solidFill>
                <a:srgbClr val="0070C0"/>
              </a:solidFill>
              <a:latin typeface="Poppins"/>
              <a:cs typeface="Poppins"/>
            </a:endParaRPr>
          </a:p>
        </p:txBody>
      </p:sp>
      <p:sp>
        <p:nvSpPr>
          <p:cNvPr id="18" name="TextBox 17"/>
          <p:cNvSpPr txBox="1"/>
          <p:nvPr/>
        </p:nvSpPr>
        <p:spPr>
          <a:xfrm>
            <a:off x="13699" y="993881"/>
            <a:ext cx="4813911" cy="1754326"/>
          </a:xfrm>
          <a:prstGeom prst="rect">
            <a:avLst/>
          </a:prstGeom>
          <a:noFill/>
        </p:spPr>
        <p:txBody>
          <a:bodyPr wrap="square" rtlCol="0">
            <a:spAutoFit/>
          </a:bodyPr>
          <a:lstStyle/>
          <a:p>
            <a:r>
              <a:rPr lang="en-US" sz="2000" b="1" dirty="0">
                <a:solidFill>
                  <a:schemeClr val="tx1">
                    <a:lumMod val="75000"/>
                    <a:lumOff val="25000"/>
                  </a:schemeClr>
                </a:solidFill>
                <a:latin typeface="Poppins" panose="00000500000000000000" pitchFamily="2" charset="0"/>
                <a:cs typeface="Poppins" panose="00000500000000000000" pitchFamily="2" charset="0"/>
              </a:rPr>
              <a:t>In the chat/post-it please write:</a:t>
            </a:r>
          </a:p>
          <a:p>
            <a:pPr marL="457200" indent="-457200">
              <a:buFont typeface="+mj-lt"/>
              <a:buAutoNum type="arabicPeriod"/>
            </a:pPr>
            <a:r>
              <a:rPr lang="en-US" sz="2000" b="1" dirty="0">
                <a:solidFill>
                  <a:schemeClr val="tx1">
                    <a:lumMod val="75000"/>
                    <a:lumOff val="25000"/>
                  </a:schemeClr>
                </a:solidFill>
                <a:latin typeface="Poppins" panose="00000500000000000000" pitchFamily="2" charset="0"/>
                <a:cs typeface="Poppins" panose="00000500000000000000" pitchFamily="2" charset="0"/>
              </a:rPr>
              <a:t>List one way that you plan on using your voice this year.</a:t>
            </a:r>
          </a:p>
          <a:p>
            <a:pPr marL="457200" indent="-457200">
              <a:buFont typeface="+mj-lt"/>
              <a:buAutoNum type="arabicPeriod"/>
            </a:pPr>
            <a:endParaRPr lang="en-US" sz="800" b="1" dirty="0">
              <a:solidFill>
                <a:schemeClr val="tx1">
                  <a:lumMod val="75000"/>
                  <a:lumOff val="25000"/>
                </a:schemeClr>
              </a:solidFill>
              <a:latin typeface="Poppins" panose="00000500000000000000" pitchFamily="2" charset="0"/>
              <a:cs typeface="Poppins" panose="00000500000000000000" pitchFamily="2" charset="0"/>
            </a:endParaRPr>
          </a:p>
          <a:p>
            <a:pPr marL="457200" indent="-457200">
              <a:buFont typeface="+mj-lt"/>
              <a:buAutoNum type="arabicPeriod"/>
            </a:pPr>
            <a:r>
              <a:rPr lang="en-US" sz="2000" b="1" dirty="0">
                <a:solidFill>
                  <a:schemeClr val="tx1">
                    <a:lumMod val="75000"/>
                    <a:lumOff val="25000"/>
                  </a:schemeClr>
                </a:solidFill>
                <a:latin typeface="Poppins" panose="00000500000000000000" pitchFamily="2" charset="0"/>
                <a:cs typeface="Poppins" panose="00000500000000000000" pitchFamily="2" charset="0"/>
              </a:rPr>
              <a:t>What supports might you need as a member?</a:t>
            </a:r>
            <a:endParaRPr lang="en-US" sz="2000" dirty="0">
              <a:solidFill>
                <a:schemeClr val="tx1">
                  <a:lumMod val="75000"/>
                  <a:lumOff val="25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592377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DDA662-C868-99D9-E689-0C345D271120}"/>
              </a:ext>
            </a:extLst>
          </p:cNvPr>
          <p:cNvSpPr>
            <a:spLocks noGrp="1"/>
          </p:cNvSpPr>
          <p:nvPr>
            <p:ph type="sldNum" sz="quarter" idx="12"/>
          </p:nvPr>
        </p:nvSpPr>
        <p:spPr>
          <a:xfrm>
            <a:off x="11704320" y="6455664"/>
            <a:ext cx="448056" cy="365125"/>
          </a:xfrm>
        </p:spPr>
        <p:txBody>
          <a:bodyPr>
            <a:normAutofit/>
          </a:bodyPr>
          <a:lstStyle/>
          <a:p>
            <a:pPr>
              <a:spcAft>
                <a:spcPts val="600"/>
              </a:spcAft>
            </a:pPr>
            <a:fld id="{ADAD750B-947C-400E-B8CE-3DD0E804B3D6}" type="slidenum">
              <a:rPr lang="en-US" sz="1100">
                <a:solidFill>
                  <a:srgbClr val="FFFFFF"/>
                </a:solidFill>
              </a:rPr>
              <a:pPr>
                <a:spcAft>
                  <a:spcPts val="600"/>
                </a:spcAft>
              </a:pPr>
              <a:t>27</a:t>
            </a:fld>
            <a:endParaRPr lang="en-US" sz="1100">
              <a:solidFill>
                <a:srgbClr val="FFFFFF"/>
              </a:solidFill>
            </a:endParaRPr>
          </a:p>
        </p:txBody>
      </p:sp>
      <p:sp>
        <p:nvSpPr>
          <p:cNvPr id="3" name="TextBox 2">
            <a:extLst>
              <a:ext uri="{FF2B5EF4-FFF2-40B4-BE49-F238E27FC236}">
                <a16:creationId xmlns:a16="http://schemas.microsoft.com/office/drawing/2014/main" id="{C3290654-A758-8257-C8A1-2008AE30C9E4}"/>
              </a:ext>
            </a:extLst>
          </p:cNvPr>
          <p:cNvSpPr txBox="1"/>
          <p:nvPr/>
        </p:nvSpPr>
        <p:spPr>
          <a:xfrm>
            <a:off x="8082" y="774700"/>
            <a:ext cx="12041908" cy="5262979"/>
          </a:xfrm>
          <a:prstGeom prst="rect">
            <a:avLst/>
          </a:prstGeom>
          <a:solidFill>
            <a:schemeClr val="bg1"/>
          </a:solidFill>
        </p:spPr>
        <p:txBody>
          <a:bodyPr wrap="square" lIns="91440" tIns="45720" rIns="91440" bIns="45720" rtlCol="0" anchor="t">
            <a:spAutoFit/>
          </a:bodyPr>
          <a:lstStyle/>
          <a:p>
            <a:pPr algn="ctr"/>
            <a:r>
              <a:rPr lang="en-US" sz="4800" b="1" dirty="0"/>
              <a:t> Resources to Support English Learner Advisory Committee Members</a:t>
            </a:r>
          </a:p>
          <a:p>
            <a:pPr algn="ctr"/>
            <a:endParaRPr lang="en-US" sz="4800" b="1" dirty="0"/>
          </a:p>
          <a:p>
            <a:pPr algn="ctr"/>
            <a:endParaRPr lang="en-US" sz="4800" b="1" dirty="0"/>
          </a:p>
          <a:p>
            <a:pPr algn="ctr"/>
            <a:endParaRPr lang="en-US" sz="4800" b="1" dirty="0"/>
          </a:p>
          <a:p>
            <a:pPr algn="ctr"/>
            <a:r>
              <a:rPr lang="es-MX" sz="4800" b="1" dirty="0">
                <a:solidFill>
                  <a:srgbClr val="0070C0"/>
                </a:solidFill>
              </a:rPr>
              <a:t>Recursos para apoyar a los miembros del Comité Asesor para Aprendices de Inglés</a:t>
            </a:r>
            <a:endParaRPr lang="es-MX" sz="4800" b="1" dirty="0">
              <a:solidFill>
                <a:srgbClr val="0070C0"/>
              </a:solidFill>
              <a:cs typeface="Calibri"/>
            </a:endParaRPr>
          </a:p>
        </p:txBody>
      </p:sp>
      <p:pic>
        <p:nvPicPr>
          <p:cNvPr id="5" name="Picture 4">
            <a:extLst>
              <a:ext uri="{FF2B5EF4-FFF2-40B4-BE49-F238E27FC236}">
                <a16:creationId xmlns:a16="http://schemas.microsoft.com/office/drawing/2014/main" id="{42C3EA15-2A14-FDEB-DC66-8A2BF6ADDFD8}"/>
              </a:ext>
            </a:extLst>
          </p:cNvPr>
          <p:cNvPicPr>
            <a:picLocks noChangeAspect="1"/>
          </p:cNvPicPr>
          <p:nvPr/>
        </p:nvPicPr>
        <p:blipFill>
          <a:blip r:embed="rId3"/>
          <a:stretch>
            <a:fillRect/>
          </a:stretch>
        </p:blipFill>
        <p:spPr>
          <a:xfrm>
            <a:off x="5295587" y="2335237"/>
            <a:ext cx="1420418" cy="1961926"/>
          </a:xfrm>
          <a:prstGeom prst="rect">
            <a:avLst/>
          </a:prstGeom>
        </p:spPr>
      </p:pic>
      <p:pic>
        <p:nvPicPr>
          <p:cNvPr id="16" name="Picture 15">
            <a:extLst>
              <a:ext uri="{FF2B5EF4-FFF2-40B4-BE49-F238E27FC236}">
                <a16:creationId xmlns:a16="http://schemas.microsoft.com/office/drawing/2014/main" id="{498092CD-36C8-D9B5-2562-94A5FF8FF840}"/>
              </a:ext>
            </a:extLst>
          </p:cNvPr>
          <p:cNvPicPr>
            <a:picLocks noChangeAspect="1"/>
          </p:cNvPicPr>
          <p:nvPr/>
        </p:nvPicPr>
        <p:blipFill>
          <a:blip r:embed="rId4"/>
          <a:stretch>
            <a:fillRect/>
          </a:stretch>
        </p:blipFill>
        <p:spPr>
          <a:xfrm>
            <a:off x="1899903" y="2343330"/>
            <a:ext cx="2637502" cy="2347104"/>
          </a:xfrm>
          <a:prstGeom prst="rect">
            <a:avLst/>
          </a:prstGeom>
        </p:spPr>
      </p:pic>
      <p:pic>
        <p:nvPicPr>
          <p:cNvPr id="18" name="Picture 17">
            <a:extLst>
              <a:ext uri="{FF2B5EF4-FFF2-40B4-BE49-F238E27FC236}">
                <a16:creationId xmlns:a16="http://schemas.microsoft.com/office/drawing/2014/main" id="{602C4BB2-86D0-D445-B499-A7425CB245E5}"/>
              </a:ext>
            </a:extLst>
          </p:cNvPr>
          <p:cNvPicPr>
            <a:picLocks noChangeAspect="1"/>
          </p:cNvPicPr>
          <p:nvPr/>
        </p:nvPicPr>
        <p:blipFill>
          <a:blip r:embed="rId5"/>
          <a:stretch>
            <a:fillRect/>
          </a:stretch>
        </p:blipFill>
        <p:spPr>
          <a:xfrm>
            <a:off x="7393931" y="2343150"/>
            <a:ext cx="2673096" cy="2242419"/>
          </a:xfrm>
          <a:prstGeom prst="rect">
            <a:avLst/>
          </a:prstGeom>
        </p:spPr>
      </p:pic>
    </p:spTree>
    <p:extLst>
      <p:ext uri="{BB962C8B-B14F-4D97-AF65-F5344CB8AC3E}">
        <p14:creationId xmlns:p14="http://schemas.microsoft.com/office/powerpoint/2010/main" val="5029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DDA662-C868-99D9-E689-0C345D271120}"/>
              </a:ext>
            </a:extLst>
          </p:cNvPr>
          <p:cNvSpPr>
            <a:spLocks noGrp="1"/>
          </p:cNvSpPr>
          <p:nvPr>
            <p:ph type="sldNum" sz="quarter" idx="12"/>
          </p:nvPr>
        </p:nvSpPr>
        <p:spPr>
          <a:xfrm>
            <a:off x="11704320" y="6455664"/>
            <a:ext cx="448056" cy="365125"/>
          </a:xfrm>
        </p:spPr>
        <p:txBody>
          <a:bodyPr>
            <a:normAutofit/>
          </a:bodyPr>
          <a:lstStyle/>
          <a:p>
            <a:pPr>
              <a:spcAft>
                <a:spcPts val="600"/>
              </a:spcAft>
            </a:pPr>
            <a:fld id="{ADAD750B-947C-400E-B8CE-3DD0E804B3D6}" type="slidenum">
              <a:rPr lang="en-US" sz="1100">
                <a:solidFill>
                  <a:srgbClr val="FFFFFF"/>
                </a:solidFill>
              </a:rPr>
              <a:pPr>
                <a:spcAft>
                  <a:spcPts val="600"/>
                </a:spcAft>
              </a:pPr>
              <a:t>28</a:t>
            </a:fld>
            <a:endParaRPr lang="en-US" sz="1100">
              <a:solidFill>
                <a:srgbClr val="FFFFFF"/>
              </a:solidFill>
            </a:endParaRPr>
          </a:p>
        </p:txBody>
      </p:sp>
      <p:sp>
        <p:nvSpPr>
          <p:cNvPr id="8" name="TextBox 7">
            <a:extLst>
              <a:ext uri="{FF2B5EF4-FFF2-40B4-BE49-F238E27FC236}">
                <a16:creationId xmlns:a16="http://schemas.microsoft.com/office/drawing/2014/main" id="{053DAA21-2D55-8A27-8A8E-4D213B29E52F}"/>
              </a:ext>
            </a:extLst>
          </p:cNvPr>
          <p:cNvSpPr txBox="1"/>
          <p:nvPr/>
        </p:nvSpPr>
        <p:spPr>
          <a:xfrm>
            <a:off x="1136822" y="0"/>
            <a:ext cx="10256108" cy="1384995"/>
          </a:xfrm>
          <a:prstGeom prst="rect">
            <a:avLst/>
          </a:prstGeom>
          <a:noFill/>
        </p:spPr>
        <p:txBody>
          <a:bodyPr wrap="square" lIns="91440" tIns="45720" rIns="91440" bIns="45720" anchor="t">
            <a:spAutoFit/>
          </a:bodyPr>
          <a:lstStyle/>
          <a:p>
            <a:pPr algn="ctr"/>
            <a:r>
              <a:rPr lang="en-US" sz="2800" b="1" dirty="0">
                <a:latin typeface="Poppins"/>
                <a:cs typeface="Poppins"/>
              </a:rPr>
              <a:t>English Learner Advisory Committee</a:t>
            </a:r>
          </a:p>
          <a:p>
            <a:pPr algn="ctr"/>
            <a:r>
              <a:rPr lang="es-MX" sz="2800" b="1" dirty="0">
                <a:solidFill>
                  <a:srgbClr val="0070C0"/>
                </a:solidFill>
                <a:latin typeface="Poppins"/>
                <a:cs typeface="Segoe UI"/>
              </a:rPr>
              <a:t>Comité Asesor para Aprendices de Inglés</a:t>
            </a:r>
            <a:r>
              <a:rPr lang="en-US" sz="2800" dirty="0">
                <a:solidFill>
                  <a:srgbClr val="0070C0"/>
                </a:solidFill>
                <a:latin typeface="Poppins"/>
                <a:cs typeface="Segoe UI"/>
              </a:rPr>
              <a:t>​</a:t>
            </a:r>
            <a:endParaRPr lang="en-US" sz="2800" dirty="0">
              <a:solidFill>
                <a:srgbClr val="000000"/>
              </a:solidFill>
              <a:latin typeface="Poppins"/>
              <a:cs typeface="Segoe UI"/>
            </a:endParaRPr>
          </a:p>
          <a:p>
            <a:pPr algn="ctr"/>
            <a:endParaRPr lang="en-US" sz="2800" b="1" dirty="0">
              <a:latin typeface="Poppins"/>
              <a:cs typeface="Poppins"/>
            </a:endParaRPr>
          </a:p>
        </p:txBody>
      </p:sp>
      <p:pic>
        <p:nvPicPr>
          <p:cNvPr id="4" name="Picture 3" descr="A group of checklist with text&#10;&#10;Description automatically generated with medium confidence">
            <a:extLst>
              <a:ext uri="{FF2B5EF4-FFF2-40B4-BE49-F238E27FC236}">
                <a16:creationId xmlns:a16="http://schemas.microsoft.com/office/drawing/2014/main" id="{44D49845-A71B-4A61-A7A4-F8B60AD64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003" y="1031377"/>
            <a:ext cx="3584897" cy="5606849"/>
          </a:xfrm>
          <a:prstGeom prst="rect">
            <a:avLst/>
          </a:prstGeom>
          <a:ln>
            <a:noFill/>
          </a:ln>
          <a:effectLst>
            <a:outerShdw blurRad="292100" dist="139700" dir="2700000" algn="tl" rotWithShape="0">
              <a:srgbClr val="333333">
                <a:alpha val="65000"/>
              </a:srgbClr>
            </a:outerShdw>
          </a:effectLst>
        </p:spPr>
      </p:pic>
      <p:pic>
        <p:nvPicPr>
          <p:cNvPr id="6" name="Picture 5" descr="A checklist with text on it&#10;&#10;Description automatically generated">
            <a:extLst>
              <a:ext uri="{FF2B5EF4-FFF2-40B4-BE49-F238E27FC236}">
                <a16:creationId xmlns:a16="http://schemas.microsoft.com/office/drawing/2014/main" id="{122B6274-6BC8-672A-2C43-5FA42FEBAD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3551" y="1031377"/>
            <a:ext cx="3584897" cy="5608630"/>
          </a:xfrm>
          <a:prstGeom prst="rect">
            <a:avLst/>
          </a:prstGeom>
          <a:ln>
            <a:noFill/>
          </a:ln>
          <a:effectLst>
            <a:outerShdw blurRad="292100" dist="139700" dir="2700000" algn="tl" rotWithShape="0">
              <a:srgbClr val="333333">
                <a:alpha val="65000"/>
              </a:srgbClr>
            </a:outerShdw>
          </a:effectLst>
        </p:spPr>
      </p:pic>
      <p:pic>
        <p:nvPicPr>
          <p:cNvPr id="11" name="Picture 10" descr="A white and blue document with text&#10;&#10;Description automatically generated with medium confidence">
            <a:extLst>
              <a:ext uri="{FF2B5EF4-FFF2-40B4-BE49-F238E27FC236}">
                <a16:creationId xmlns:a16="http://schemas.microsoft.com/office/drawing/2014/main" id="{6859E507-1D74-3F10-6D4C-C398354274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6536" y="2235056"/>
            <a:ext cx="3851812" cy="31994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014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descr="A screenshot of a computer&#10;&#10;Description automatically generated with medium confidence">
            <a:extLst>
              <a:ext uri="{FF2B5EF4-FFF2-40B4-BE49-F238E27FC236}">
                <a16:creationId xmlns:a16="http://schemas.microsoft.com/office/drawing/2014/main" id="{EF8A5972-5BCD-3C68-4CEF-B7941320C988}"/>
              </a:ext>
            </a:extLst>
          </p:cNvPr>
          <p:cNvPicPr>
            <a:picLocks noChangeAspect="1"/>
          </p:cNvPicPr>
          <p:nvPr/>
        </p:nvPicPr>
        <p:blipFill rotWithShape="1">
          <a:blip r:embed="rId3"/>
          <a:srcRect t="14996"/>
          <a:stretch/>
        </p:blipFill>
        <p:spPr>
          <a:xfrm>
            <a:off x="688605" y="995667"/>
            <a:ext cx="10814789" cy="5825122"/>
          </a:xfrm>
          <a:prstGeom prst="rect">
            <a:avLst/>
          </a:prstGeom>
        </p:spPr>
      </p:pic>
      <p:sp>
        <p:nvSpPr>
          <p:cNvPr id="4" name="Slide Number Placeholder 3">
            <a:extLst>
              <a:ext uri="{FF2B5EF4-FFF2-40B4-BE49-F238E27FC236}">
                <a16:creationId xmlns:a16="http://schemas.microsoft.com/office/drawing/2014/main" id="{018D19DF-5BC9-46A0-82F5-46AA38007FE2}"/>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ADAD750B-947C-400E-B8CE-3DD0E804B3D6}" type="slidenum">
              <a:rPr lang="en-US" sz="1100">
                <a:solidFill>
                  <a:srgbClr val="FFFFFF"/>
                </a:solidFill>
              </a:rPr>
              <a:pPr>
                <a:spcAft>
                  <a:spcPts val="600"/>
                </a:spcAft>
              </a:pPr>
              <a:t>29</a:t>
            </a:fld>
            <a:endParaRPr lang="en-US" sz="1100">
              <a:solidFill>
                <a:srgbClr val="FFFFFF"/>
              </a:solidFill>
            </a:endParaRPr>
          </a:p>
        </p:txBody>
      </p:sp>
      <p:sp>
        <p:nvSpPr>
          <p:cNvPr id="36" name="TextBox 35">
            <a:extLst>
              <a:ext uri="{FF2B5EF4-FFF2-40B4-BE49-F238E27FC236}">
                <a16:creationId xmlns:a16="http://schemas.microsoft.com/office/drawing/2014/main" id="{A3B7C517-7705-4F6B-51CF-AB70B436A015}"/>
              </a:ext>
            </a:extLst>
          </p:cNvPr>
          <p:cNvSpPr txBox="1"/>
          <p:nvPr/>
        </p:nvSpPr>
        <p:spPr>
          <a:xfrm>
            <a:off x="195825" y="193480"/>
            <a:ext cx="5140261" cy="830997"/>
          </a:xfrm>
          <a:prstGeom prst="rect">
            <a:avLst/>
          </a:prstGeom>
          <a:noFill/>
        </p:spPr>
        <p:txBody>
          <a:bodyPr wrap="square" lIns="91440" tIns="45720" rIns="91440" bIns="45720" rtlCol="0" anchor="t">
            <a:spAutoFit/>
          </a:bodyPr>
          <a:lstStyle/>
          <a:p>
            <a:pPr algn="ctr"/>
            <a:r>
              <a:rPr lang="en-US" sz="2400" b="1" dirty="0">
                <a:latin typeface="Poppins"/>
                <a:cs typeface="Poppins"/>
              </a:rPr>
              <a:t>How to access school plans, data, and funds</a:t>
            </a:r>
          </a:p>
        </p:txBody>
      </p:sp>
      <p:sp>
        <p:nvSpPr>
          <p:cNvPr id="2" name="TextBox 1">
            <a:extLst>
              <a:ext uri="{FF2B5EF4-FFF2-40B4-BE49-F238E27FC236}">
                <a16:creationId xmlns:a16="http://schemas.microsoft.com/office/drawing/2014/main" id="{09341EA9-9657-07F1-8DA1-489BE77CD3E2}"/>
              </a:ext>
            </a:extLst>
          </p:cNvPr>
          <p:cNvSpPr txBox="1"/>
          <p:nvPr/>
        </p:nvSpPr>
        <p:spPr>
          <a:xfrm>
            <a:off x="6334665" y="195532"/>
            <a:ext cx="560429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400" b="1" dirty="0">
                <a:solidFill>
                  <a:srgbClr val="0070C0"/>
                </a:solidFill>
                <a:latin typeface="Poppins"/>
                <a:cs typeface="Segoe UI"/>
              </a:rPr>
              <a:t>Como obtener acceso a los planes, datos, y fondos escolares</a:t>
            </a:r>
            <a:endParaRPr lang="en-US" sz="2400" dirty="0">
              <a:solidFill>
                <a:srgbClr val="000000"/>
              </a:solidFill>
              <a:latin typeface="Poppins"/>
              <a:cs typeface="Segoe UI"/>
            </a:endParaRPr>
          </a:p>
        </p:txBody>
      </p:sp>
    </p:spTree>
    <p:extLst>
      <p:ext uri="{BB962C8B-B14F-4D97-AF65-F5344CB8AC3E}">
        <p14:creationId xmlns:p14="http://schemas.microsoft.com/office/powerpoint/2010/main" val="3245880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ile:Smartphone icon - Noun Project 283536.svg - Wikimedia ...">
            <a:extLst>
              <a:ext uri="{FF2B5EF4-FFF2-40B4-BE49-F238E27FC236}">
                <a16:creationId xmlns:a16="http://schemas.microsoft.com/office/drawing/2014/main" id="{DB2825E2-D85B-4F2B-8739-1761EDFAE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7948" y="76106"/>
            <a:ext cx="1322995" cy="1322995"/>
          </a:xfrm>
          <a:prstGeom prst="rect">
            <a:avLst/>
          </a:prstGeom>
          <a:noFill/>
        </p:spPr>
      </p:pic>
      <p:sp>
        <p:nvSpPr>
          <p:cNvPr id="13" name="TextBox 12">
            <a:extLst>
              <a:ext uri="{FF2B5EF4-FFF2-40B4-BE49-F238E27FC236}">
                <a16:creationId xmlns:a16="http://schemas.microsoft.com/office/drawing/2014/main" id="{6E630DCA-C5E1-4547-B42A-EB46E7D5E094}"/>
              </a:ext>
            </a:extLst>
          </p:cNvPr>
          <p:cNvSpPr txBox="1"/>
          <p:nvPr/>
        </p:nvSpPr>
        <p:spPr>
          <a:xfrm>
            <a:off x="431439" y="230754"/>
            <a:ext cx="4321081" cy="830972"/>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Poppins"/>
                <a:cs typeface="Calibri"/>
              </a:rPr>
              <a:t>Interpretation Services: Mobile Device</a:t>
            </a:r>
            <a:endParaRPr lang="en-US" sz="2400" b="1" i="0" u="none" strike="noStrike" kern="1200" cap="none" spc="0" normalizeH="0" baseline="0" noProof="0" dirty="0">
              <a:ln>
                <a:noFill/>
              </a:ln>
              <a:effectLst/>
              <a:uLnTx/>
              <a:uFillTx/>
              <a:latin typeface="Poppins"/>
              <a:cs typeface="Calibri"/>
            </a:endParaRPr>
          </a:p>
        </p:txBody>
      </p:sp>
      <p:grpSp>
        <p:nvGrpSpPr>
          <p:cNvPr id="2" name="Group 1">
            <a:extLst>
              <a:ext uri="{FF2B5EF4-FFF2-40B4-BE49-F238E27FC236}">
                <a16:creationId xmlns:a16="http://schemas.microsoft.com/office/drawing/2014/main" id="{C8376C7E-554F-4793-BFFD-78BF1ADB658B}"/>
              </a:ext>
            </a:extLst>
          </p:cNvPr>
          <p:cNvGrpSpPr/>
          <p:nvPr/>
        </p:nvGrpSpPr>
        <p:grpSpPr>
          <a:xfrm>
            <a:off x="389580" y="2132804"/>
            <a:ext cx="4266089" cy="1904965"/>
            <a:chOff x="280241" y="2559164"/>
            <a:chExt cx="4266089" cy="1904965"/>
          </a:xfrm>
        </p:grpSpPr>
        <p:pic>
          <p:nvPicPr>
            <p:cNvPr id="15" name="Picture 5" descr="Graphical user interface, application&#10;&#10;Description automatically generated">
              <a:extLst>
                <a:ext uri="{FF2B5EF4-FFF2-40B4-BE49-F238E27FC236}">
                  <a16:creationId xmlns:a16="http://schemas.microsoft.com/office/drawing/2014/main" id="{944286BE-9174-4962-AE85-2ACAF5D705CE}"/>
                </a:ext>
              </a:extLst>
            </p:cNvPr>
            <p:cNvPicPr>
              <a:picLocks noChangeAspect="1"/>
            </p:cNvPicPr>
            <p:nvPr/>
          </p:nvPicPr>
          <p:blipFill>
            <a:blip r:embed="rId4"/>
            <a:stretch>
              <a:fillRect/>
            </a:stretch>
          </p:blipFill>
          <p:spPr>
            <a:xfrm>
              <a:off x="280241" y="2559164"/>
              <a:ext cx="4266089" cy="1904965"/>
            </a:xfrm>
            <a:prstGeom prst="rect">
              <a:avLst/>
            </a:prstGeom>
          </p:spPr>
        </p:pic>
        <p:sp>
          <p:nvSpPr>
            <p:cNvPr id="16" name="Rectangle: Rounded Corners 15">
              <a:extLst>
                <a:ext uri="{FF2B5EF4-FFF2-40B4-BE49-F238E27FC236}">
                  <a16:creationId xmlns:a16="http://schemas.microsoft.com/office/drawing/2014/main" id="{7027A996-FBAD-4BCB-8965-462D510A139D}"/>
                </a:ext>
              </a:extLst>
            </p:cNvPr>
            <p:cNvSpPr/>
            <p:nvPr/>
          </p:nvSpPr>
          <p:spPr>
            <a:xfrm>
              <a:off x="3699967" y="3418873"/>
              <a:ext cx="731673" cy="6647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grpSp>
        <p:nvGrpSpPr>
          <p:cNvPr id="3" name="Group 2">
            <a:extLst>
              <a:ext uri="{FF2B5EF4-FFF2-40B4-BE49-F238E27FC236}">
                <a16:creationId xmlns:a16="http://schemas.microsoft.com/office/drawing/2014/main" id="{37A2EA74-D9E0-4ADC-8E97-0E10C0FD5A7F}"/>
              </a:ext>
            </a:extLst>
          </p:cNvPr>
          <p:cNvGrpSpPr/>
          <p:nvPr/>
        </p:nvGrpSpPr>
        <p:grpSpPr>
          <a:xfrm>
            <a:off x="530997" y="4224181"/>
            <a:ext cx="4222967" cy="1292680"/>
            <a:chOff x="404189" y="5050591"/>
            <a:chExt cx="4222967" cy="1292680"/>
          </a:xfrm>
        </p:grpSpPr>
        <p:pic>
          <p:nvPicPr>
            <p:cNvPr id="17" name="Picture 2" descr="Graphical user interface, application&#10;&#10;Description automatically generated">
              <a:extLst>
                <a:ext uri="{FF2B5EF4-FFF2-40B4-BE49-F238E27FC236}">
                  <a16:creationId xmlns:a16="http://schemas.microsoft.com/office/drawing/2014/main" id="{E0326063-E03A-4913-98C1-E4191663E558}"/>
                </a:ext>
              </a:extLst>
            </p:cNvPr>
            <p:cNvPicPr>
              <a:picLocks noChangeAspect="1"/>
            </p:cNvPicPr>
            <p:nvPr/>
          </p:nvPicPr>
          <p:blipFill>
            <a:blip r:embed="rId5"/>
            <a:stretch>
              <a:fillRect/>
            </a:stretch>
          </p:blipFill>
          <p:spPr>
            <a:xfrm>
              <a:off x="404189" y="5050591"/>
              <a:ext cx="4222967" cy="1292680"/>
            </a:xfrm>
            <a:prstGeom prst="rect">
              <a:avLst/>
            </a:prstGeom>
          </p:spPr>
        </p:pic>
        <p:sp>
          <p:nvSpPr>
            <p:cNvPr id="18" name="Rectangle: Rounded Corners 17">
              <a:extLst>
                <a:ext uri="{FF2B5EF4-FFF2-40B4-BE49-F238E27FC236}">
                  <a16:creationId xmlns:a16="http://schemas.microsoft.com/office/drawing/2014/main" id="{66B2C229-BF89-4772-A72F-E6F9B4B96462}"/>
                </a:ext>
              </a:extLst>
            </p:cNvPr>
            <p:cNvSpPr/>
            <p:nvPr/>
          </p:nvSpPr>
          <p:spPr>
            <a:xfrm>
              <a:off x="3746754" y="5532728"/>
              <a:ext cx="714790" cy="6647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pic>
        <p:nvPicPr>
          <p:cNvPr id="19" name="Picture 7" descr="Graphical user interface, application&#10;&#10;Description automatically generated">
            <a:extLst>
              <a:ext uri="{FF2B5EF4-FFF2-40B4-BE49-F238E27FC236}">
                <a16:creationId xmlns:a16="http://schemas.microsoft.com/office/drawing/2014/main" id="{3338F73B-65BA-4E9B-8282-9EBAEDB55622}"/>
              </a:ext>
            </a:extLst>
          </p:cNvPr>
          <p:cNvPicPr>
            <a:picLocks noChangeAspect="1"/>
          </p:cNvPicPr>
          <p:nvPr/>
        </p:nvPicPr>
        <p:blipFill rotWithShape="1">
          <a:blip r:embed="rId6"/>
          <a:srcRect b="38605"/>
          <a:stretch/>
        </p:blipFill>
        <p:spPr>
          <a:xfrm>
            <a:off x="5367571" y="1524951"/>
            <a:ext cx="2611278" cy="1730419"/>
          </a:xfrm>
          <a:prstGeom prst="rect">
            <a:avLst/>
          </a:prstGeom>
          <a:ln w="57150">
            <a:solidFill>
              <a:schemeClr val="tx1"/>
            </a:solidFill>
          </a:ln>
        </p:spPr>
      </p:pic>
      <p:pic>
        <p:nvPicPr>
          <p:cNvPr id="20" name="Picture 7" descr="Graphical user interface, application&#10;&#10;Description automatically generated">
            <a:extLst>
              <a:ext uri="{FF2B5EF4-FFF2-40B4-BE49-F238E27FC236}">
                <a16:creationId xmlns:a16="http://schemas.microsoft.com/office/drawing/2014/main" id="{8A42A13F-7C64-4E97-95CD-6832541AF897}"/>
              </a:ext>
            </a:extLst>
          </p:cNvPr>
          <p:cNvPicPr>
            <a:picLocks noChangeAspect="1"/>
          </p:cNvPicPr>
          <p:nvPr/>
        </p:nvPicPr>
        <p:blipFill rotWithShape="1">
          <a:blip r:embed="rId7"/>
          <a:srcRect b="10870"/>
          <a:stretch/>
        </p:blipFill>
        <p:spPr>
          <a:xfrm>
            <a:off x="5304920" y="3815316"/>
            <a:ext cx="2742486" cy="2207688"/>
          </a:xfrm>
          <a:prstGeom prst="rect">
            <a:avLst/>
          </a:prstGeom>
          <a:ln w="57150">
            <a:solidFill>
              <a:schemeClr val="tx1"/>
            </a:solidFill>
          </a:ln>
        </p:spPr>
      </p:pic>
      <p:pic>
        <p:nvPicPr>
          <p:cNvPr id="21" name="Picture 12" descr="Graphical user interface, text, application, email&#10;&#10;Description automatically generated">
            <a:extLst>
              <a:ext uri="{FF2B5EF4-FFF2-40B4-BE49-F238E27FC236}">
                <a16:creationId xmlns:a16="http://schemas.microsoft.com/office/drawing/2014/main" id="{F71512B5-11BF-467D-BF0C-61D3A5D37F12}"/>
              </a:ext>
            </a:extLst>
          </p:cNvPr>
          <p:cNvPicPr>
            <a:picLocks noChangeAspect="1"/>
          </p:cNvPicPr>
          <p:nvPr/>
        </p:nvPicPr>
        <p:blipFill rotWithShape="1">
          <a:blip r:embed="rId8"/>
          <a:srcRect l="3383" t="4751" r="4099" b="25185"/>
          <a:stretch/>
        </p:blipFill>
        <p:spPr>
          <a:xfrm>
            <a:off x="8789732" y="1603723"/>
            <a:ext cx="2843100" cy="1556908"/>
          </a:xfrm>
          <a:prstGeom prst="rect">
            <a:avLst/>
          </a:prstGeom>
          <a:ln w="57150">
            <a:solidFill>
              <a:schemeClr val="tx1"/>
            </a:solidFill>
          </a:ln>
        </p:spPr>
      </p:pic>
      <p:grpSp>
        <p:nvGrpSpPr>
          <p:cNvPr id="4" name="Group 3">
            <a:extLst>
              <a:ext uri="{FF2B5EF4-FFF2-40B4-BE49-F238E27FC236}">
                <a16:creationId xmlns:a16="http://schemas.microsoft.com/office/drawing/2014/main" id="{1CAF0865-6764-40BA-AB47-2EAE2FD9A069}"/>
              </a:ext>
            </a:extLst>
          </p:cNvPr>
          <p:cNvGrpSpPr/>
          <p:nvPr/>
        </p:nvGrpSpPr>
        <p:grpSpPr>
          <a:xfrm>
            <a:off x="8598762" y="3857835"/>
            <a:ext cx="3213605" cy="2025380"/>
            <a:chOff x="8616014" y="3719813"/>
            <a:chExt cx="3213605" cy="2025380"/>
          </a:xfrm>
        </p:grpSpPr>
        <p:pic>
          <p:nvPicPr>
            <p:cNvPr id="22" name="Picture 8" descr="Graphical user interface, text, application, chat or text message&#10;&#10;Description automatically generated">
              <a:extLst>
                <a:ext uri="{FF2B5EF4-FFF2-40B4-BE49-F238E27FC236}">
                  <a16:creationId xmlns:a16="http://schemas.microsoft.com/office/drawing/2014/main" id="{865CBBFA-F3FE-49DF-9EBE-941FC1C33294}"/>
                </a:ext>
              </a:extLst>
            </p:cNvPr>
            <p:cNvPicPr>
              <a:picLocks noChangeAspect="1"/>
            </p:cNvPicPr>
            <p:nvPr/>
          </p:nvPicPr>
          <p:blipFill rotWithShape="1">
            <a:blip r:embed="rId9"/>
            <a:srcRect t="10145" b="19339"/>
            <a:stretch/>
          </p:blipFill>
          <p:spPr>
            <a:xfrm>
              <a:off x="8826982" y="3719813"/>
              <a:ext cx="2847472" cy="2025380"/>
            </a:xfrm>
            <a:prstGeom prst="rect">
              <a:avLst/>
            </a:prstGeom>
            <a:ln w="57150">
              <a:solidFill>
                <a:schemeClr val="tx1"/>
              </a:solidFill>
            </a:ln>
          </p:spPr>
        </p:pic>
        <p:sp>
          <p:nvSpPr>
            <p:cNvPr id="23" name="Rectangle: Rounded Corners 22">
              <a:extLst>
                <a:ext uri="{FF2B5EF4-FFF2-40B4-BE49-F238E27FC236}">
                  <a16:creationId xmlns:a16="http://schemas.microsoft.com/office/drawing/2014/main" id="{90B0DED3-0614-40A4-92CA-800E84304676}"/>
                </a:ext>
              </a:extLst>
            </p:cNvPr>
            <p:cNvSpPr/>
            <p:nvPr/>
          </p:nvSpPr>
          <p:spPr>
            <a:xfrm>
              <a:off x="10896982" y="3800686"/>
              <a:ext cx="696222" cy="41645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4" name="Rectangle: Rounded Corners 23">
              <a:extLst>
                <a:ext uri="{FF2B5EF4-FFF2-40B4-BE49-F238E27FC236}">
                  <a16:creationId xmlns:a16="http://schemas.microsoft.com/office/drawing/2014/main" id="{0CA08E9A-5FF4-45A7-86DD-B6E8413028CC}"/>
                </a:ext>
              </a:extLst>
            </p:cNvPr>
            <p:cNvSpPr/>
            <p:nvPr/>
          </p:nvSpPr>
          <p:spPr>
            <a:xfrm>
              <a:off x="8616014" y="5090361"/>
              <a:ext cx="3213605" cy="2992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sp>
        <p:nvSpPr>
          <p:cNvPr id="6" name="Slide Number Placeholder 5">
            <a:extLst>
              <a:ext uri="{FF2B5EF4-FFF2-40B4-BE49-F238E27FC236}">
                <a16:creationId xmlns:a16="http://schemas.microsoft.com/office/drawing/2014/main" id="{8DC1DB6D-EA5F-480D-9D70-4826D8E81356}"/>
              </a:ext>
            </a:extLst>
          </p:cNvPr>
          <p:cNvSpPr>
            <a:spLocks noGrp="1"/>
          </p:cNvSpPr>
          <p:nvPr>
            <p:ph type="sldNum" sz="quarter" idx="12"/>
          </p:nvPr>
        </p:nvSpPr>
        <p:spPr/>
        <p:txBody>
          <a:bodyPr/>
          <a:lstStyle/>
          <a:p>
            <a:fld id="{ADAD750B-947C-400E-B8CE-3DD0E804B3D6}" type="slidenum">
              <a:rPr lang="en-US" smtClean="0"/>
              <a:t>3</a:t>
            </a:fld>
            <a:endParaRPr lang="en-US"/>
          </a:p>
        </p:txBody>
      </p:sp>
      <p:sp>
        <p:nvSpPr>
          <p:cNvPr id="5" name="Rectangle: Rounded Corners 4">
            <a:extLst>
              <a:ext uri="{FF2B5EF4-FFF2-40B4-BE49-F238E27FC236}">
                <a16:creationId xmlns:a16="http://schemas.microsoft.com/office/drawing/2014/main" id="{18A5459B-E6FB-BE95-994C-921C686775D5}"/>
              </a:ext>
            </a:extLst>
          </p:cNvPr>
          <p:cNvSpPr/>
          <p:nvPr/>
        </p:nvSpPr>
        <p:spPr>
          <a:xfrm>
            <a:off x="5802193" y="2787863"/>
            <a:ext cx="1931018" cy="4386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DAA9BA3-5F39-BE2D-0089-F62208B7856B}"/>
              </a:ext>
            </a:extLst>
          </p:cNvPr>
          <p:cNvPicPr>
            <a:picLocks noChangeAspect="1"/>
          </p:cNvPicPr>
          <p:nvPr/>
        </p:nvPicPr>
        <p:blipFill>
          <a:blip r:embed="rId10"/>
          <a:stretch>
            <a:fillRect/>
          </a:stretch>
        </p:blipFill>
        <p:spPr>
          <a:xfrm>
            <a:off x="11020731" y="1457073"/>
            <a:ext cx="786452" cy="719390"/>
          </a:xfrm>
          <a:prstGeom prst="rect">
            <a:avLst/>
          </a:prstGeom>
        </p:spPr>
      </p:pic>
      <p:sp>
        <p:nvSpPr>
          <p:cNvPr id="8" name="Rectangle: Rounded Corners 7">
            <a:extLst>
              <a:ext uri="{FF2B5EF4-FFF2-40B4-BE49-F238E27FC236}">
                <a16:creationId xmlns:a16="http://schemas.microsoft.com/office/drawing/2014/main" id="{24B028EC-70CA-D177-7B7E-2526FF7113AB}"/>
              </a:ext>
            </a:extLst>
          </p:cNvPr>
          <p:cNvSpPr/>
          <p:nvPr/>
        </p:nvSpPr>
        <p:spPr>
          <a:xfrm>
            <a:off x="5434149" y="4351050"/>
            <a:ext cx="2442754" cy="44301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9" name="TextBox 8">
            <a:extLst>
              <a:ext uri="{FF2B5EF4-FFF2-40B4-BE49-F238E27FC236}">
                <a16:creationId xmlns:a16="http://schemas.microsoft.com/office/drawing/2014/main" id="{6A1D447D-7521-032A-B523-35C9FA16A29A}"/>
              </a:ext>
            </a:extLst>
          </p:cNvPr>
          <p:cNvSpPr txBox="1"/>
          <p:nvPr/>
        </p:nvSpPr>
        <p:spPr>
          <a:xfrm>
            <a:off x="7178634" y="231568"/>
            <a:ext cx="45244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1" i="1" dirty="0">
                <a:solidFill>
                  <a:srgbClr val="0070C0"/>
                </a:solidFill>
                <a:latin typeface="Poppins"/>
                <a:cs typeface="Segoe UI"/>
              </a:rPr>
              <a:t>Servicios de interpretación: dispositivo móvil</a:t>
            </a:r>
            <a:endParaRPr lang="en-US" sz="2400" dirty="0">
              <a:solidFill>
                <a:srgbClr val="000000"/>
              </a:solidFill>
              <a:latin typeface="Poppins"/>
              <a:cs typeface="Segoe UI"/>
            </a:endParaRPr>
          </a:p>
        </p:txBody>
      </p:sp>
    </p:spTree>
    <p:extLst>
      <p:ext uri="{BB962C8B-B14F-4D97-AF65-F5344CB8AC3E}">
        <p14:creationId xmlns:p14="http://schemas.microsoft.com/office/powerpoint/2010/main" val="2610289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3D35B8A-3A80-41EC-904E-ED2167035BBB}"/>
              </a:ext>
            </a:extLst>
          </p:cNvPr>
          <p:cNvSpPr txBox="1"/>
          <p:nvPr/>
        </p:nvSpPr>
        <p:spPr>
          <a:xfrm>
            <a:off x="227361" y="341348"/>
            <a:ext cx="4555528" cy="484473"/>
          </a:xfrm>
          <a:prstGeom prst="rect">
            <a:avLst/>
          </a:prstGeom>
        </p:spPr>
        <p:txBody>
          <a:bodyPr vert="horz" lIns="91440" tIns="45720" rIns="91440" bIns="45720" rtlCol="0" anchor="ctr">
            <a:noAutofit/>
          </a:bodyPr>
          <a:lstStyle/>
          <a:p>
            <a:pPr>
              <a:lnSpc>
                <a:spcPct val="90000"/>
              </a:lnSpc>
              <a:spcBef>
                <a:spcPts val="1000"/>
              </a:spcBef>
              <a:defRPr/>
            </a:pPr>
            <a:r>
              <a:rPr kumimoji="0" lang="en-US" sz="3600" b="1" i="0" u="none" strike="noStrike" kern="1200" cap="none" spc="0" normalizeH="0" baseline="0" noProof="0" dirty="0">
                <a:ln>
                  <a:noFill/>
                </a:ln>
                <a:effectLst/>
                <a:uLnTx/>
                <a:uFillTx/>
                <a:latin typeface="Poppins"/>
                <a:ea typeface="+mn-ea"/>
                <a:cs typeface="Poppins"/>
              </a:rPr>
              <a:t>The Greene Act</a:t>
            </a:r>
            <a:endParaRPr lang="en-US" sz="3600" dirty="0">
              <a:latin typeface="Poppins"/>
              <a:cs typeface="Poppins"/>
            </a:endParaRPr>
          </a:p>
        </p:txBody>
      </p:sp>
      <p:sp>
        <p:nvSpPr>
          <p:cNvPr id="5" name="TextBox 4">
            <a:extLst>
              <a:ext uri="{FF2B5EF4-FFF2-40B4-BE49-F238E27FC236}">
                <a16:creationId xmlns:a16="http://schemas.microsoft.com/office/drawing/2014/main" id="{2343EA4D-94A0-4733-967B-192D2ED6DA79}"/>
              </a:ext>
            </a:extLst>
          </p:cNvPr>
          <p:cNvSpPr txBox="1"/>
          <p:nvPr/>
        </p:nvSpPr>
        <p:spPr>
          <a:xfrm>
            <a:off x="368432" y="1496595"/>
            <a:ext cx="5093189" cy="4154984"/>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a:ln>
                  <a:noFill/>
                </a:ln>
                <a:solidFill>
                  <a:prstClr val="black"/>
                </a:solidFill>
                <a:effectLst/>
                <a:uLnTx/>
                <a:uFillTx/>
                <a:latin typeface="Poppins"/>
                <a:ea typeface="+mn-ea"/>
                <a:cs typeface="Poppins"/>
              </a:rPr>
              <a:t>Any meeting held by a committee or council shall be </a:t>
            </a:r>
            <a:r>
              <a:rPr kumimoji="0" lang="en-US" sz="2400" b="1" i="0" u="none" strike="noStrike" kern="1200" cap="none" spc="0" normalizeH="0" baseline="0" noProof="0">
                <a:ln>
                  <a:noFill/>
                </a:ln>
                <a:solidFill>
                  <a:prstClr val="black"/>
                </a:solidFill>
                <a:effectLst/>
                <a:uLnTx/>
                <a:uFillTx/>
                <a:latin typeface="Poppins"/>
                <a:ea typeface="+mn-ea"/>
                <a:cs typeface="Poppins"/>
              </a:rPr>
              <a:t>open to the public</a:t>
            </a:r>
            <a:r>
              <a:rPr kumimoji="0" lang="en-US" sz="2400" b="0" i="0" u="none" strike="noStrike" kern="1200" cap="none" spc="0" normalizeH="0" baseline="0" noProof="0">
                <a:ln>
                  <a:noFill/>
                </a:ln>
                <a:solidFill>
                  <a:prstClr val="black"/>
                </a:solidFill>
                <a:effectLst/>
                <a:uLnTx/>
                <a:uFillTx/>
                <a:latin typeface="Poppins"/>
                <a:ea typeface="+mn-ea"/>
                <a:cs typeface="Poppin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a:ln>
                <a:noFill/>
              </a:ln>
              <a:solidFill>
                <a:prstClr val="black"/>
              </a:solidFill>
              <a:effectLst/>
              <a:uLnTx/>
              <a:uFillTx/>
              <a:latin typeface="Poppins"/>
              <a:ea typeface="+mn-ea"/>
              <a:cs typeface="Poppin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a:ln>
                  <a:noFill/>
                </a:ln>
                <a:solidFill>
                  <a:prstClr val="black"/>
                </a:solidFill>
                <a:effectLst/>
                <a:uLnTx/>
                <a:uFillTx/>
                <a:latin typeface="Poppins"/>
                <a:ea typeface="+mn-ea"/>
                <a:cs typeface="Poppins"/>
              </a:rPr>
              <a:t>Any member of the </a:t>
            </a:r>
            <a:r>
              <a:rPr kumimoji="0" lang="en-US" sz="2400" b="1" i="0" u="none" strike="noStrike" kern="1200" cap="none" spc="0" normalizeH="0" baseline="0" noProof="0">
                <a:ln>
                  <a:noFill/>
                </a:ln>
                <a:solidFill>
                  <a:prstClr val="black"/>
                </a:solidFill>
                <a:effectLst/>
                <a:uLnTx/>
                <a:uFillTx/>
                <a:latin typeface="Poppins"/>
                <a:ea typeface="+mn-ea"/>
                <a:cs typeface="Poppins"/>
              </a:rPr>
              <a:t>public shall be able to address </a:t>
            </a:r>
            <a:r>
              <a:rPr kumimoji="0" lang="en-US" sz="2400" b="0" i="0" u="none" strike="noStrike" kern="1200" cap="none" spc="0" normalizeH="0" baseline="0" noProof="0">
                <a:ln>
                  <a:noFill/>
                </a:ln>
                <a:solidFill>
                  <a:prstClr val="black"/>
                </a:solidFill>
                <a:effectLst/>
                <a:uLnTx/>
                <a:uFillTx/>
                <a:latin typeface="Poppins"/>
                <a:ea typeface="+mn-ea"/>
                <a:cs typeface="Poppins"/>
              </a:rPr>
              <a:t>the council or committee </a:t>
            </a:r>
            <a:r>
              <a:rPr kumimoji="0" lang="en-US" sz="2400" b="1" i="0" u="none" strike="noStrike" kern="1200" cap="none" spc="0" normalizeH="0" baseline="0" noProof="0">
                <a:ln>
                  <a:noFill/>
                </a:ln>
                <a:solidFill>
                  <a:prstClr val="black"/>
                </a:solidFill>
                <a:effectLst/>
                <a:uLnTx/>
                <a:uFillTx/>
                <a:latin typeface="Poppins"/>
                <a:ea typeface="+mn-ea"/>
                <a:cs typeface="Poppins"/>
              </a:rPr>
              <a:t>during the meeting </a:t>
            </a:r>
            <a:r>
              <a:rPr kumimoji="0" lang="en-US" sz="2400" b="0" i="0" u="none" strike="noStrike" kern="1200" cap="none" spc="0" normalizeH="0" baseline="0" noProof="0">
                <a:ln>
                  <a:noFill/>
                </a:ln>
                <a:solidFill>
                  <a:prstClr val="black"/>
                </a:solidFill>
                <a:effectLst/>
                <a:uLnTx/>
                <a:uFillTx/>
                <a:latin typeface="Poppins"/>
                <a:ea typeface="+mn-ea"/>
                <a:cs typeface="Poppins"/>
              </a:rPr>
              <a:t>on any item within the subject matter jurisdiction of the council or committee.</a:t>
            </a:r>
          </a:p>
        </p:txBody>
      </p:sp>
      <p:sp>
        <p:nvSpPr>
          <p:cNvPr id="17" name="TextBox 16">
            <a:extLst>
              <a:ext uri="{FF2B5EF4-FFF2-40B4-BE49-F238E27FC236}">
                <a16:creationId xmlns:a16="http://schemas.microsoft.com/office/drawing/2014/main" id="{F1D1943C-7273-423F-BD5B-1FAEA46C0E77}"/>
              </a:ext>
            </a:extLst>
          </p:cNvPr>
          <p:cNvSpPr txBox="1"/>
          <p:nvPr/>
        </p:nvSpPr>
        <p:spPr>
          <a:xfrm>
            <a:off x="6156354" y="1334174"/>
            <a:ext cx="5884190" cy="5100371"/>
          </a:xfrm>
          <a:prstGeom prst="rect">
            <a:avLst/>
          </a:prstGeom>
          <a:noFill/>
        </p:spPr>
        <p:txBody>
          <a:bodyPr wrap="square" lIns="91440" tIns="45720" rIns="91440" bIns="45720" anchor="t">
            <a:spAutoFit/>
          </a:bodyPr>
          <a:lstStyle/>
          <a:p>
            <a:pPr marL="342900" marR="0" lvl="0" indent="-342900" defTabSz="914400" rtl="0" eaLnBrk="1" fontAlgn="auto" latinLnBrk="0" hangingPunct="1">
              <a:lnSpc>
                <a:spcPct val="100000"/>
              </a:lnSpc>
              <a:spcBef>
                <a:spcPts val="945"/>
              </a:spcBef>
              <a:spcAft>
                <a:spcPts val="0"/>
              </a:spcAft>
              <a:buClrTx/>
              <a:buSzPts val="1300"/>
              <a:buFont typeface="+mj-lt"/>
              <a:buAutoNum type="arabicPeriod"/>
              <a:tabLst>
                <a:tab pos="521335" algn="l"/>
              </a:tabLst>
              <a:defRPr/>
            </a:pP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Cualquier</a:t>
            </a:r>
            <a:r>
              <a:rPr kumimoji="0" lang="es-CO" sz="2400" b="0" i="0" u="none" strike="noStrike" kern="1200" cap="none" spc="-6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reunión</a:t>
            </a:r>
            <a:r>
              <a:rPr kumimoji="0" lang="es-CO" sz="2400" b="0" i="0" u="none" strike="noStrike" kern="1200" cap="none" spc="-3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que</a:t>
            </a:r>
            <a:r>
              <a:rPr kumimoji="0" lang="es-CO" sz="2400" b="0" i="0" u="none" strike="noStrike" kern="1200" cap="none" spc="-3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un</a:t>
            </a:r>
            <a:r>
              <a:rPr kumimoji="0" lang="es-CO" sz="2400" b="0" i="0" u="none" strike="noStrike" kern="1200" cap="none" spc="-3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comité</a:t>
            </a:r>
            <a:r>
              <a:rPr kumimoji="0" lang="es-CO" sz="2400" b="0" i="0" u="none" strike="noStrike" kern="1200" cap="none" spc="-3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o</a:t>
            </a:r>
            <a:r>
              <a:rPr kumimoji="0" lang="es-CO" sz="2400" b="0" i="0" u="none" strike="noStrike" kern="1200" cap="none" spc="-4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consejo</a:t>
            </a:r>
            <a:r>
              <a:rPr kumimoji="0" lang="es-CO" sz="2400" b="0" i="0" u="none" strike="noStrike" kern="1200" cap="none" spc="-3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celebre</a:t>
            </a:r>
            <a:r>
              <a:rPr kumimoji="0" lang="es-CO" sz="2400" b="0" i="0" u="none" strike="noStrike" kern="1200" cap="none" spc="-3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debe</a:t>
            </a:r>
            <a:r>
              <a:rPr kumimoji="0" lang="es-CO" sz="2400" b="0" i="0" u="none" strike="noStrike" kern="1200" cap="none" spc="-4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estar</a:t>
            </a:r>
            <a:r>
              <a:rPr kumimoji="0" lang="es-CO" sz="2400" b="0" i="0" u="none" strike="noStrike" kern="1200" cap="none" spc="-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abierta</a:t>
            </a:r>
            <a:r>
              <a:rPr kumimoji="0" lang="es-CO" sz="2400" b="1" i="0" u="none" strike="noStrike" kern="1200" cap="none" spc="-4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al</a:t>
            </a:r>
            <a:r>
              <a:rPr kumimoji="0" lang="es-CO" sz="2400" b="1" i="0" u="none" strike="noStrike" kern="1200" cap="none" spc="-10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1" i="0" u="none" strike="noStrike" kern="1200" cap="none" spc="-10" normalizeH="0" baseline="0" noProof="0" dirty="0">
                <a:ln>
                  <a:noFill/>
                </a:ln>
                <a:solidFill>
                  <a:srgbClr val="0070C0"/>
                </a:solidFill>
                <a:effectLst/>
                <a:uLnTx/>
                <a:uFillTx/>
                <a:latin typeface="Poppins"/>
                <a:ea typeface="Calibri" panose="020F0502020204030204" pitchFamily="34" charset="0"/>
                <a:cs typeface="Poppins"/>
              </a:rPr>
              <a:t>público</a:t>
            </a:r>
            <a:r>
              <a:rPr kumimoji="0" lang="es-CO" sz="2400" b="0" i="0" u="none" strike="noStrike" kern="1200" cap="none" spc="-10" normalizeH="0" baseline="0" noProof="0" dirty="0">
                <a:ln>
                  <a:noFill/>
                </a:ln>
                <a:solidFill>
                  <a:srgbClr val="0070C0"/>
                </a:solidFill>
                <a:effectLst/>
                <a:uLnTx/>
                <a:uFillTx/>
                <a:latin typeface="Poppins"/>
                <a:ea typeface="Calibri" panose="020F0502020204030204" pitchFamily="34" charset="0"/>
                <a:cs typeface="Poppins"/>
              </a:rPr>
              <a:t>.</a:t>
            </a:r>
            <a:endPar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endParaRPr>
          </a:p>
          <a:p>
            <a:pPr marL="457200" marR="0" lvl="0" indent="-457200" defTabSz="914400" rtl="0" eaLnBrk="1" fontAlgn="auto" latinLnBrk="0" hangingPunct="1">
              <a:lnSpc>
                <a:spcPct val="100000"/>
              </a:lnSpc>
              <a:spcBef>
                <a:spcPts val="25"/>
              </a:spcBef>
              <a:spcAft>
                <a:spcPts val="0"/>
              </a:spcAft>
              <a:buClrTx/>
              <a:buSzTx/>
              <a:buFont typeface="+mj-lt"/>
              <a:buAutoNum type="arabicPeriod"/>
              <a:tabLst/>
              <a:defRPr/>
            </a:pPr>
            <a:endPar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endParaRPr>
          </a:p>
          <a:p>
            <a:pPr marL="342900" marR="128270" lvl="0" indent="-342900" defTabSz="914400" rtl="0" eaLnBrk="1" fontAlgn="auto" latinLnBrk="0" hangingPunct="1">
              <a:lnSpc>
                <a:spcPct val="107000"/>
              </a:lnSpc>
              <a:spcBef>
                <a:spcPts val="0"/>
              </a:spcBef>
              <a:spcAft>
                <a:spcPts val="0"/>
              </a:spcAft>
              <a:buClrTx/>
              <a:buSzPts val="1300"/>
              <a:buFont typeface="+mj-lt"/>
              <a:buAutoNum type="arabicPeriod"/>
              <a:tabLst>
                <a:tab pos="521335" algn="l"/>
              </a:tabLst>
              <a:defRPr/>
            </a:pP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Se le </a:t>
            </a:r>
            <a:r>
              <a:rPr kumimoji="0" lang="es-CO" sz="24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debe</a:t>
            </a:r>
            <a:r>
              <a:rPr kumimoji="0" lang="es-CO" sz="2400" b="1" i="0" u="none" strike="noStrike" kern="1200" cap="none" spc="-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brindar a cualquier miembro del público</a:t>
            </a:r>
            <a:r>
              <a:rPr kumimoji="0" lang="es-CO" sz="2400" b="1" i="0" u="none" strike="noStrike" kern="1200" cap="none" spc="-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la</a:t>
            </a:r>
            <a:r>
              <a:rPr kumimoji="0" lang="es-CO" sz="2400" b="1" i="0" u="none" strike="noStrike" kern="1200" cap="none" spc="-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oportunidad de dirigirse </a:t>
            </a: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al</a:t>
            </a:r>
            <a:r>
              <a:rPr kumimoji="0" lang="es-CO" sz="2400" b="0" i="0" u="none" strike="noStrike" kern="1200" cap="none" spc="-4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consejo</a:t>
            </a:r>
            <a:r>
              <a:rPr kumimoji="0" lang="es-CO" sz="2400" b="0" i="0" u="none" strike="noStrike" kern="1200" cap="none" spc="-1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o</a:t>
            </a:r>
            <a:r>
              <a:rPr kumimoji="0" lang="es-CO" sz="2400" b="0" i="0" u="none" strike="noStrike" kern="1200" cap="none" spc="-1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comité </a:t>
            </a:r>
            <a:r>
              <a:rPr kumimoji="0" lang="es-CO" sz="24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durante</a:t>
            </a:r>
            <a:r>
              <a:rPr kumimoji="0" lang="es-CO" sz="2400" b="1" i="0" u="none" strike="noStrike" kern="1200" cap="none" spc="-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la</a:t>
            </a:r>
            <a:r>
              <a:rPr kumimoji="0" lang="es-CO" sz="2400" b="1" i="0" u="none" strike="noStrike" kern="1200" cap="none" spc="-1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reunión </a:t>
            </a: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en</a:t>
            </a:r>
            <a:r>
              <a:rPr kumimoji="0" lang="es-CO" sz="2400" b="0" i="0" u="none" strike="noStrike" kern="1200" cap="none" spc="-1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relación</a:t>
            </a:r>
            <a:r>
              <a:rPr kumimoji="0" lang="es-CO" sz="2400" b="0" i="0" u="none" strike="noStrike" kern="1200" cap="none" spc="-1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a</a:t>
            </a:r>
            <a:r>
              <a:rPr kumimoji="0" lang="es-CO" sz="2400" b="0" i="0" u="none" strike="noStrike" kern="1200" cap="none" spc="-1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cualquier</a:t>
            </a:r>
            <a:r>
              <a:rPr kumimoji="0" lang="es-CO" sz="2400" b="0" i="0" u="none" strike="noStrike" kern="1200" cap="none" spc="-1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asunto</a:t>
            </a:r>
            <a:r>
              <a:rPr kumimoji="0" lang="es-CO" sz="2400" b="0" i="0" u="none" strike="noStrike" kern="1200" cap="none" spc="-1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que</a:t>
            </a:r>
            <a:r>
              <a:rPr kumimoji="0" lang="es-CO" sz="2400" b="0" i="0" u="none" strike="noStrike" kern="1200" cap="none" spc="-7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tenga que ver con la materia bajo jurisdicción del consejo o comité.</a:t>
            </a:r>
            <a:endParaRPr kumimoji="0" lang="es-CO" sz="2400" b="0" i="0" u="none" strike="noStrike" kern="1200" cap="none" spc="0" normalizeH="0" baseline="0" noProof="0" dirty="0">
              <a:ln>
                <a:noFill/>
              </a:ln>
              <a:solidFill>
                <a:srgbClr val="0070C0"/>
              </a:solidFill>
              <a:effectLst/>
              <a:uLnTx/>
              <a:uFillTx/>
              <a:latin typeface="Poppins"/>
              <a:ea typeface="+mn-ea"/>
              <a:cs typeface="Poppins"/>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s-CO" sz="24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endParaRPr>
          </a:p>
        </p:txBody>
      </p:sp>
      <p:sp>
        <p:nvSpPr>
          <p:cNvPr id="2" name="TextBox 1">
            <a:extLst>
              <a:ext uri="{FF2B5EF4-FFF2-40B4-BE49-F238E27FC236}">
                <a16:creationId xmlns:a16="http://schemas.microsoft.com/office/drawing/2014/main" id="{9D694BAB-37A5-DAC4-77DB-904C5EDE9A61}"/>
              </a:ext>
            </a:extLst>
          </p:cNvPr>
          <p:cNvSpPr txBox="1"/>
          <p:nvPr/>
        </p:nvSpPr>
        <p:spPr>
          <a:xfrm>
            <a:off x="6705636" y="265489"/>
            <a:ext cx="49674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3200" b="1" dirty="0">
                <a:solidFill>
                  <a:srgbClr val="0070C0"/>
                </a:solidFill>
                <a:latin typeface="Poppins"/>
              </a:rPr>
              <a:t>El Decreto “Greene”</a:t>
            </a:r>
            <a:r>
              <a:rPr lang="es-CO" sz="3600" b="1" dirty="0">
                <a:solidFill>
                  <a:srgbClr val="0070C0"/>
                </a:solidFill>
                <a:latin typeface="Poppins"/>
              </a:rPr>
              <a:t> </a:t>
            </a:r>
            <a:endParaRPr lang="en-US" sz="3600" dirty="0"/>
          </a:p>
        </p:txBody>
      </p:sp>
      <p:grpSp>
        <p:nvGrpSpPr>
          <p:cNvPr id="9" name="Group 8">
            <a:extLst>
              <a:ext uri="{FF2B5EF4-FFF2-40B4-BE49-F238E27FC236}">
                <a16:creationId xmlns:a16="http://schemas.microsoft.com/office/drawing/2014/main" id="{36891F1C-1624-0766-6347-8CFB59BC858F}"/>
              </a:ext>
            </a:extLst>
          </p:cNvPr>
          <p:cNvGrpSpPr/>
          <p:nvPr/>
        </p:nvGrpSpPr>
        <p:grpSpPr>
          <a:xfrm>
            <a:off x="4821411" y="260854"/>
            <a:ext cx="1288916" cy="1337142"/>
            <a:chOff x="4765589" y="133312"/>
            <a:chExt cx="1288916" cy="1337142"/>
          </a:xfrm>
        </p:grpSpPr>
        <p:pic>
          <p:nvPicPr>
            <p:cNvPr id="4" name="Picture 2" descr="A list of a meeting&#10;&#10;Description automatically generated">
              <a:extLst>
                <a:ext uri="{FF2B5EF4-FFF2-40B4-BE49-F238E27FC236}">
                  <a16:creationId xmlns:a16="http://schemas.microsoft.com/office/drawing/2014/main" id="{135A2F87-3A64-83B8-508C-597FA6384BD2}"/>
                </a:ext>
              </a:extLst>
            </p:cNvPr>
            <p:cNvPicPr>
              <a:picLocks noChangeAspect="1"/>
            </p:cNvPicPr>
            <p:nvPr/>
          </p:nvPicPr>
          <p:blipFill>
            <a:blip r:embed="rId3"/>
            <a:stretch>
              <a:fillRect/>
            </a:stretch>
          </p:blipFill>
          <p:spPr>
            <a:xfrm>
              <a:off x="4765589" y="133312"/>
              <a:ext cx="776416" cy="1102916"/>
            </a:xfrm>
            <a:prstGeom prst="rect">
              <a:avLst/>
            </a:prstGeom>
          </p:spPr>
        </p:pic>
        <p:pic>
          <p:nvPicPr>
            <p:cNvPr id="8" name="Picture 3">
              <a:extLst>
                <a:ext uri="{FF2B5EF4-FFF2-40B4-BE49-F238E27FC236}">
                  <a16:creationId xmlns:a16="http://schemas.microsoft.com/office/drawing/2014/main" id="{9079FCD3-5C7E-8964-E464-AB1735D93BAE}"/>
                </a:ext>
              </a:extLst>
            </p:cNvPr>
            <p:cNvPicPr>
              <a:picLocks noChangeAspect="1"/>
            </p:cNvPicPr>
            <p:nvPr/>
          </p:nvPicPr>
          <p:blipFill>
            <a:blip r:embed="rId4"/>
            <a:stretch>
              <a:fillRect/>
            </a:stretch>
          </p:blipFill>
          <p:spPr>
            <a:xfrm>
              <a:off x="5282821" y="372763"/>
              <a:ext cx="771684" cy="1097691"/>
            </a:xfrm>
            <a:prstGeom prst="rect">
              <a:avLst/>
            </a:prstGeom>
          </p:spPr>
        </p:pic>
      </p:grpSp>
    </p:spTree>
    <p:extLst>
      <p:ext uri="{BB962C8B-B14F-4D97-AF65-F5344CB8AC3E}">
        <p14:creationId xmlns:p14="http://schemas.microsoft.com/office/powerpoint/2010/main" val="1902525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43EA4D-94A0-4733-967B-192D2ED6DA79}"/>
              </a:ext>
            </a:extLst>
          </p:cNvPr>
          <p:cNvSpPr txBox="1"/>
          <p:nvPr/>
        </p:nvSpPr>
        <p:spPr>
          <a:xfrm>
            <a:off x="334932" y="955787"/>
            <a:ext cx="5105199" cy="5816977"/>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endParaRPr kumimoji="0" lang="en-US" sz="300" b="0" i="0" u="none" strike="noStrike" kern="1200" cap="none" spc="0" normalizeH="0" baseline="0" noProof="0" dirty="0">
              <a:ln>
                <a:noFill/>
              </a:ln>
              <a:solidFill>
                <a:prstClr val="black"/>
              </a:solidFill>
              <a:effectLst/>
              <a:uLnTx/>
              <a:uFillTx/>
              <a:latin typeface="Poppins"/>
              <a:ea typeface="+mn-ea"/>
              <a:cs typeface="Poppins"/>
            </a:endParaRPr>
          </a:p>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Poppins"/>
                <a:ea typeface="+mn-ea"/>
                <a:cs typeface="Poppins"/>
              </a:rPr>
              <a:t>3. The council or committee </a:t>
            </a:r>
            <a:r>
              <a:rPr kumimoji="0" lang="en-US" sz="2000" b="1" i="0" u="none" strike="noStrike" kern="1200" cap="none" spc="0" normalizeH="0" baseline="0" noProof="0" dirty="0">
                <a:ln>
                  <a:noFill/>
                </a:ln>
                <a:solidFill>
                  <a:prstClr val="black"/>
                </a:solidFill>
                <a:effectLst/>
                <a:uLnTx/>
                <a:uFillTx/>
                <a:latin typeface="Poppins"/>
                <a:ea typeface="+mn-ea"/>
                <a:cs typeface="Poppins"/>
              </a:rPr>
              <a:t>may not take any action </a:t>
            </a:r>
            <a:r>
              <a:rPr kumimoji="0" lang="en-US" sz="2000" b="0" i="0" u="none" strike="noStrike" kern="1200" cap="none" spc="0" normalizeH="0" baseline="0" noProof="0" dirty="0">
                <a:ln>
                  <a:noFill/>
                </a:ln>
                <a:solidFill>
                  <a:prstClr val="black"/>
                </a:solidFill>
                <a:effectLst/>
                <a:uLnTx/>
                <a:uFillTx/>
                <a:latin typeface="Poppins"/>
                <a:ea typeface="+mn-ea"/>
                <a:cs typeface="Poppins"/>
              </a:rPr>
              <a:t>on any item of business </a:t>
            </a:r>
            <a:r>
              <a:rPr kumimoji="0" lang="en-US" sz="2000" b="1" i="0" u="none" strike="noStrike" kern="1200" cap="none" spc="0" normalizeH="0" baseline="0" noProof="0" dirty="0">
                <a:ln>
                  <a:noFill/>
                </a:ln>
                <a:solidFill>
                  <a:prstClr val="black"/>
                </a:solidFill>
                <a:effectLst/>
                <a:uLnTx/>
                <a:uFillTx/>
                <a:latin typeface="Poppins"/>
                <a:ea typeface="+mn-ea"/>
                <a:cs typeface="Poppins"/>
              </a:rPr>
              <a:t>unless </a:t>
            </a:r>
            <a:r>
              <a:rPr kumimoji="0" lang="en-US" sz="2000" b="0" i="0" u="none" strike="noStrike" kern="1200" cap="none" spc="0" normalizeH="0" baseline="0" noProof="0" dirty="0">
                <a:ln>
                  <a:noFill/>
                </a:ln>
                <a:solidFill>
                  <a:prstClr val="black"/>
                </a:solidFill>
                <a:effectLst/>
                <a:uLnTx/>
                <a:uFillTx/>
                <a:latin typeface="Poppins"/>
                <a:ea typeface="+mn-ea"/>
                <a:cs typeface="Poppins"/>
              </a:rPr>
              <a:t>a) the item appeared on the posted agenda, or b) the council or committee members present, by </a:t>
            </a:r>
            <a:r>
              <a:rPr kumimoji="0" lang="en-US" sz="2000" b="1" i="0" u="none" strike="noStrike" kern="1200" cap="none" spc="0" normalizeH="0" baseline="0" noProof="0" dirty="0">
                <a:ln>
                  <a:noFill/>
                </a:ln>
                <a:solidFill>
                  <a:prstClr val="black"/>
                </a:solidFill>
                <a:effectLst/>
                <a:uLnTx/>
                <a:uFillTx/>
                <a:latin typeface="Poppins"/>
                <a:ea typeface="+mn-ea"/>
                <a:cs typeface="Poppins"/>
              </a:rPr>
              <a:t>unanimous vote</a:t>
            </a:r>
            <a:r>
              <a:rPr kumimoji="0" lang="en-US" sz="2000" b="0" i="0" u="none" strike="noStrike" kern="1200" cap="none" spc="0" normalizeH="0" baseline="0" noProof="0" dirty="0">
                <a:ln>
                  <a:noFill/>
                </a:ln>
                <a:solidFill>
                  <a:prstClr val="black"/>
                </a:solidFill>
                <a:effectLst/>
                <a:uLnTx/>
                <a:uFillTx/>
                <a:latin typeface="Poppins"/>
                <a:ea typeface="+mn-ea"/>
                <a:cs typeface="Poppins"/>
              </a:rPr>
              <a:t>, find that there is a need to take immediate action and that the need for action came to the attention of the council or committee </a:t>
            </a:r>
            <a:r>
              <a:rPr kumimoji="0" lang="en-US" sz="2000" b="1" i="0" u="none" strike="noStrike" kern="1200" cap="none" spc="0" normalizeH="0" baseline="0" noProof="0" dirty="0">
                <a:ln>
                  <a:noFill/>
                </a:ln>
                <a:solidFill>
                  <a:prstClr val="black"/>
                </a:solidFill>
                <a:effectLst/>
                <a:uLnTx/>
                <a:uFillTx/>
                <a:latin typeface="Poppins"/>
                <a:ea typeface="+mn-ea"/>
                <a:cs typeface="Poppins"/>
              </a:rPr>
              <a:t>subsequent  </a:t>
            </a:r>
            <a:r>
              <a:rPr kumimoji="0" lang="en-US" sz="2000" b="0" i="0" u="none" strike="noStrike" kern="1200" cap="none" spc="0" normalizeH="0" baseline="0" noProof="0" dirty="0">
                <a:ln>
                  <a:noFill/>
                </a:ln>
                <a:solidFill>
                  <a:prstClr val="black"/>
                </a:solidFill>
                <a:effectLst/>
                <a:uLnTx/>
                <a:uFillTx/>
                <a:latin typeface="Poppins"/>
                <a:ea typeface="+mn-ea"/>
                <a:cs typeface="Poppins"/>
              </a:rPr>
              <a:t>to the posting of the agenda.</a:t>
            </a:r>
            <a:endParaRPr lang="en-US" sz="2000" b="0" i="0" u="none" strike="noStrike" kern="1200" cap="none" spc="0" normalizeH="0" baseline="0" noProof="0" dirty="0">
              <a:ln>
                <a:noFill/>
              </a:ln>
              <a:solidFill>
                <a:prstClr val="black"/>
              </a:solidFill>
              <a:effectLst/>
              <a:uLnTx/>
              <a:uFillTx/>
              <a:latin typeface="Poppins"/>
              <a:cs typeface="Poppins"/>
            </a:endParaRP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endParaRPr lang="en-US" sz="900" b="0" i="0" u="none" strike="noStrike" kern="1200" cap="none" spc="0" normalizeH="0" baseline="0" noProof="0" dirty="0">
              <a:ln>
                <a:noFill/>
              </a:ln>
              <a:solidFill>
                <a:prstClr val="black"/>
              </a:solidFill>
              <a:effectLst/>
              <a:uLnTx/>
              <a:uFillTx/>
              <a:latin typeface="Poppins"/>
              <a:cs typeface="Poppins"/>
            </a:endParaRPr>
          </a:p>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Poppins"/>
                <a:ea typeface="+mn-ea"/>
                <a:cs typeface="Poppins"/>
              </a:rPr>
              <a:t>4. Any materials provided to a council or committee shall be made available to any member of the public </a:t>
            </a:r>
            <a:r>
              <a:rPr kumimoji="0" lang="en-US" sz="2000" b="0" i="0" u="none" strike="noStrike" kern="1200" cap="none" spc="0" normalizeH="0" baseline="0" noProof="0" dirty="0">
                <a:ln>
                  <a:noFill/>
                </a:ln>
                <a:solidFill>
                  <a:prstClr val="black"/>
                </a:solidFill>
                <a:effectLst/>
                <a:uLnTx/>
                <a:uFillTx/>
                <a:latin typeface="Poppins"/>
                <a:ea typeface="+mn-ea"/>
                <a:cs typeface="Poppins"/>
              </a:rPr>
              <a:t>who requests the materials pursuant to the California Public Records Act.</a:t>
            </a:r>
            <a:endParaRPr lang="en-US" sz="2000" b="0" i="0" u="none" strike="noStrike" kern="1200" cap="none" spc="0" normalizeH="0" baseline="0" noProof="0" dirty="0">
              <a:ln>
                <a:noFill/>
              </a:ln>
              <a:solidFill>
                <a:prstClr val="black"/>
              </a:solidFill>
              <a:effectLst/>
              <a:uLnTx/>
              <a:uFillTx/>
              <a:latin typeface="Poppins"/>
              <a:cs typeface="Poppins"/>
            </a:endParaRPr>
          </a:p>
        </p:txBody>
      </p:sp>
      <p:sp>
        <p:nvSpPr>
          <p:cNvPr id="17" name="TextBox 16">
            <a:extLst>
              <a:ext uri="{FF2B5EF4-FFF2-40B4-BE49-F238E27FC236}">
                <a16:creationId xmlns:a16="http://schemas.microsoft.com/office/drawing/2014/main" id="{F1D1943C-7273-423F-BD5B-1FAEA46C0E77}"/>
              </a:ext>
            </a:extLst>
          </p:cNvPr>
          <p:cNvSpPr txBox="1"/>
          <p:nvPr/>
        </p:nvSpPr>
        <p:spPr>
          <a:xfrm>
            <a:off x="6758623" y="936935"/>
            <a:ext cx="5306304" cy="5854680"/>
          </a:xfrm>
          <a:prstGeom prst="rect">
            <a:avLst/>
          </a:prstGeom>
          <a:noFill/>
        </p:spPr>
        <p:txBody>
          <a:bodyPr wrap="square" lIns="91440" tIns="45720" rIns="91440" bIns="45720" anchor="t">
            <a:spAutoFit/>
          </a:bodyPr>
          <a:lstStyle/>
          <a:p>
            <a:pPr marL="0" marR="149860" lvl="0" indent="57150" algn="l" defTabSz="914400" rtl="0" eaLnBrk="1" fontAlgn="auto" latinLnBrk="0" hangingPunct="1">
              <a:lnSpc>
                <a:spcPct val="107000"/>
              </a:lnSpc>
              <a:spcBef>
                <a:spcPts val="0"/>
              </a:spcBef>
              <a:spcAft>
                <a:spcPts val="0"/>
              </a:spcAft>
              <a:buClrTx/>
              <a:buSzPts val="1300"/>
              <a:buFontTx/>
              <a:buNone/>
              <a:tabLst>
                <a:tab pos="521335" algn="l"/>
              </a:tabLst>
              <a:defRPr/>
            </a:pP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3. El consejo o el comité </a:t>
            </a:r>
            <a:r>
              <a:rPr kumimoji="0" lang="es-CO" sz="20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no puede tomar ninguna acción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en tratar un asunto </a:t>
            </a:r>
            <a:r>
              <a:rPr kumimoji="0" lang="es-CO" sz="20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a menos</a:t>
            </a:r>
            <a:r>
              <a:rPr kumimoji="0" lang="es-CO" sz="2000" b="1" i="0" u="none" strike="noStrike" kern="1200" cap="none" spc="-2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que</a:t>
            </a:r>
            <a:r>
              <a:rPr kumimoji="0" lang="es-CO" sz="2000" b="0" i="0" u="none" strike="noStrike" kern="1200" cap="none" spc="-1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a)</a:t>
            </a:r>
            <a:r>
              <a:rPr kumimoji="0" lang="es-CO" sz="2000" b="0" i="0" u="none" strike="noStrike" kern="1200" cap="none" spc="-2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el</a:t>
            </a:r>
            <a:r>
              <a:rPr kumimoji="0" lang="es-CO" sz="2000" b="0" i="0" u="none" strike="noStrike" kern="1200" cap="none" spc="-1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asunto</a:t>
            </a:r>
            <a:r>
              <a:rPr kumimoji="0" lang="es-CO" sz="2000" b="0" i="0" u="none" strike="noStrike" kern="1200" cap="none" spc="-2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se</a:t>
            </a:r>
            <a:r>
              <a:rPr kumimoji="0" lang="es-CO" sz="2000" b="0" i="0" u="none" strike="noStrike" kern="1200" cap="none" spc="-2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incluyó</a:t>
            </a:r>
            <a:r>
              <a:rPr kumimoji="0" lang="es-CO" sz="2000" b="0" i="0" u="none" strike="noStrike" kern="1200" cap="none" spc="-2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en</a:t>
            </a:r>
            <a:r>
              <a:rPr kumimoji="0" lang="es-CO" sz="2000" b="0" i="0" u="none" strike="noStrike" kern="1200" cap="none" spc="-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la</a:t>
            </a:r>
            <a:r>
              <a:rPr kumimoji="0" lang="es-CO" sz="2000" b="0" i="0" u="none" strike="noStrike" kern="1200" cap="none" spc="-2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agenda</a:t>
            </a:r>
            <a:r>
              <a:rPr kumimoji="0" lang="es-CO" sz="2000" b="0" i="0" u="none" strike="noStrike" kern="1200" cap="none" spc="-2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publicada,</a:t>
            </a:r>
            <a:r>
              <a:rPr kumimoji="0" lang="es-CO" sz="2000" b="0" i="0" u="none" strike="noStrike" kern="1200" cap="none" spc="-2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o</a:t>
            </a:r>
            <a:r>
              <a:rPr kumimoji="0" lang="es-CO" sz="2000" b="0" i="0" u="none" strike="noStrike" kern="1200" cap="none" spc="-2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b)</a:t>
            </a:r>
            <a:r>
              <a:rPr kumimoji="0" lang="es-CO" sz="2000" b="0" i="0" u="none" strike="noStrike" kern="1200" cap="none" spc="-2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los miembros</a:t>
            </a:r>
            <a:r>
              <a:rPr kumimoji="0" lang="es-CO" sz="2000" b="0" i="0" u="none" strike="noStrike" kern="1200" cap="none" spc="-14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del consejo o comité deciden, por medio un </a:t>
            </a:r>
            <a:r>
              <a:rPr kumimoji="0" lang="es-CO" sz="20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voto unánime</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 que se necesita tomar acción</a:t>
            </a:r>
            <a:r>
              <a:rPr kumimoji="0" lang="es-CO" sz="2000" b="0" i="0" u="none" strike="noStrike" kern="1200" cap="none" spc="-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inmediata</a:t>
            </a:r>
            <a:r>
              <a:rPr kumimoji="0" lang="es-CO" sz="2000" b="0" i="0" u="none" strike="noStrike" kern="1200" cap="none" spc="-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y</a:t>
            </a:r>
            <a:r>
              <a:rPr kumimoji="0" lang="es-CO" sz="2000" b="0" i="0" u="none" strike="noStrike" kern="1200" cap="none" spc="-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que dicha</a:t>
            </a:r>
            <a:r>
              <a:rPr kumimoji="0" lang="es-CO" sz="2000" b="0" i="0" u="none" strike="noStrike" kern="1200" cap="none" spc="-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necesidad</a:t>
            </a:r>
            <a:r>
              <a:rPr kumimoji="0" lang="es-CO" sz="2000" b="0" i="0" u="none" strike="noStrike" kern="1200" cap="none" spc="-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no</a:t>
            </a:r>
            <a:r>
              <a:rPr kumimoji="0" lang="es-CO" sz="2000" b="0" i="0" u="none" strike="noStrike" kern="1200" cap="none" spc="-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se dio</a:t>
            </a:r>
            <a:r>
              <a:rPr kumimoji="0" lang="es-CO" sz="2000" b="0" i="0" u="none" strike="noStrike" kern="1200" cap="none" spc="-1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a</a:t>
            </a:r>
            <a:r>
              <a:rPr kumimoji="0" lang="es-CO" sz="2000" b="0" i="0" u="none" strike="noStrike" kern="1200" cap="none" spc="-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conocer</a:t>
            </a:r>
            <a:r>
              <a:rPr kumimoji="0" lang="es-CO" sz="2000" b="0" i="0" u="none" strike="noStrike" kern="1200" cap="none" spc="-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al</a:t>
            </a:r>
            <a:r>
              <a:rPr kumimoji="0" lang="es-CO" sz="2000" b="0" i="0" u="none" strike="noStrike" kern="1200" cap="none" spc="-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consejo</a:t>
            </a:r>
            <a:r>
              <a:rPr kumimoji="0" lang="es-CO" sz="2000" b="0" i="0" u="none" strike="noStrike" kern="1200" cap="none" spc="-1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o comité </a:t>
            </a:r>
            <a:r>
              <a:rPr kumimoji="0" lang="es-CO" sz="20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después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que se publicó la agenda.</a:t>
            </a:r>
            <a:endParaRPr lang="en-US" dirty="0">
              <a:cs typeface="Calibri" panose="020F0502020204030204"/>
            </a:endParaRPr>
          </a:p>
          <a:p>
            <a:pPr marL="342900" marR="0" lvl="0" indent="-285750" algn="l" defTabSz="914400" rtl="0" eaLnBrk="1" fontAlgn="auto" latinLnBrk="0" hangingPunct="1">
              <a:lnSpc>
                <a:spcPct val="100000"/>
              </a:lnSpc>
              <a:spcBef>
                <a:spcPts val="40"/>
              </a:spcBef>
              <a:spcAft>
                <a:spcPts val="0"/>
              </a:spcAft>
              <a:buClrTx/>
              <a:buSzTx/>
              <a:buFont typeface="+mj-lt"/>
              <a:buAutoNum type="arabicPeriod"/>
              <a:tabLst/>
              <a:defRPr/>
            </a:pPr>
            <a:endParaRPr lang="es-CO" sz="11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endParaRPr>
          </a:p>
          <a:p>
            <a:pPr marL="0" marR="296545" lvl="0" indent="57150" algn="l" defTabSz="914400" rtl="0" eaLnBrk="1" fontAlgn="auto" latinLnBrk="0" hangingPunct="1">
              <a:lnSpc>
                <a:spcPct val="107000"/>
              </a:lnSpc>
              <a:spcBef>
                <a:spcPts val="5"/>
              </a:spcBef>
              <a:spcAft>
                <a:spcPts val="0"/>
              </a:spcAft>
              <a:buClrTx/>
              <a:buSzPts val="1300"/>
              <a:buFontTx/>
              <a:buNone/>
              <a:tabLst>
                <a:tab pos="521335" algn="l"/>
              </a:tabLst>
              <a:defRPr/>
            </a:pPr>
            <a:r>
              <a:rPr kumimoji="0" lang="es-CO" sz="20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4. Cualquier</a:t>
            </a:r>
            <a:r>
              <a:rPr kumimoji="0" lang="es-CO" sz="2000" b="1" i="0" u="none" strike="noStrike" kern="1200" cap="none" spc="-5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material</a:t>
            </a:r>
            <a:r>
              <a:rPr kumimoji="0" lang="es-CO" sz="2000" b="1" i="0" u="none" strike="noStrike" kern="1200" cap="none" spc="-2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provistos</a:t>
            </a:r>
            <a:r>
              <a:rPr kumimoji="0" lang="es-CO" sz="2000" b="1" i="0" u="none" strike="noStrike" kern="1200" cap="none" spc="-2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para</a:t>
            </a:r>
            <a:r>
              <a:rPr kumimoji="0" lang="es-CO" sz="2000" b="1" i="0" u="none" strike="noStrike" kern="1200" cap="none" spc="-2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el</a:t>
            </a:r>
            <a:r>
              <a:rPr kumimoji="0" lang="es-CO" sz="2000" b="1" i="0" u="none" strike="noStrike" kern="1200" cap="none" spc="-2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comité</a:t>
            </a:r>
            <a:r>
              <a:rPr kumimoji="0" lang="es-CO" sz="2000" b="1" i="0" u="none" strike="noStrike" kern="1200" cap="none" spc="-3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o</a:t>
            </a:r>
            <a:r>
              <a:rPr kumimoji="0" lang="es-CO" sz="2000" b="1" i="0" u="none" strike="noStrike" kern="1200" cap="none" spc="-25"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consejo</a:t>
            </a:r>
            <a:r>
              <a:rPr kumimoji="0" lang="es-CO" sz="2000" b="1" i="0" u="none" strike="noStrike" kern="1200" cap="none" spc="-2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debe</a:t>
            </a:r>
            <a:r>
              <a:rPr kumimoji="0" lang="es-CO" sz="2000" b="1" i="0" u="none" strike="noStrike" kern="1200" cap="none" spc="-3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estar</a:t>
            </a:r>
            <a:r>
              <a:rPr kumimoji="0" lang="es-CO" sz="2000" b="1" i="0" u="none" strike="noStrike" kern="1200" cap="none" spc="-100" normalizeH="0" baseline="0" noProof="0" dirty="0">
                <a:ln>
                  <a:noFill/>
                </a:ln>
                <a:solidFill>
                  <a:srgbClr val="0070C0"/>
                </a:solidFill>
                <a:effectLst/>
                <a:uLnTx/>
                <a:uFillTx/>
                <a:latin typeface="Poppins"/>
                <a:ea typeface="Calibri" panose="020F0502020204030204" pitchFamily="34" charset="0"/>
                <a:cs typeface="Poppins"/>
              </a:rPr>
              <a:t> </a:t>
            </a:r>
            <a:r>
              <a:rPr kumimoji="0" lang="es-CO" sz="2000" b="1"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disponibles para los miembros del público </a:t>
            </a:r>
            <a:r>
              <a:rPr kumimoji="0"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rPr>
              <a:t>quienes soliciten dichos materiales de conformidad con la Ley en California para Registros Públicos.</a:t>
            </a:r>
            <a:endParaRPr lang="es-CO" sz="2000" b="0" i="0" u="none" strike="noStrike" kern="1200" cap="none" spc="0" normalizeH="0" baseline="0" noProof="0" dirty="0">
              <a:ln>
                <a:noFill/>
              </a:ln>
              <a:solidFill>
                <a:srgbClr val="0070C0"/>
              </a:solidFill>
              <a:effectLst/>
              <a:uLnTx/>
              <a:uFillTx/>
              <a:latin typeface="Poppins"/>
              <a:ea typeface="Calibri" panose="020F0502020204030204" pitchFamily="34" charset="0"/>
              <a:cs typeface="Poppins"/>
            </a:endParaRPr>
          </a:p>
        </p:txBody>
      </p:sp>
      <p:grpSp>
        <p:nvGrpSpPr>
          <p:cNvPr id="8" name="Group 7">
            <a:extLst>
              <a:ext uri="{FF2B5EF4-FFF2-40B4-BE49-F238E27FC236}">
                <a16:creationId xmlns:a16="http://schemas.microsoft.com/office/drawing/2014/main" id="{D2333D9A-4799-19ED-583D-41C93EDA9397}"/>
              </a:ext>
            </a:extLst>
          </p:cNvPr>
          <p:cNvGrpSpPr/>
          <p:nvPr/>
        </p:nvGrpSpPr>
        <p:grpSpPr>
          <a:xfrm>
            <a:off x="5329411" y="167275"/>
            <a:ext cx="1288916" cy="1337142"/>
            <a:chOff x="4765589" y="133312"/>
            <a:chExt cx="1288916" cy="1337142"/>
          </a:xfrm>
        </p:grpSpPr>
        <p:pic>
          <p:nvPicPr>
            <p:cNvPr id="6" name="Picture 5" descr="A list of a meeting&#10;&#10;Description automatically generated">
              <a:extLst>
                <a:ext uri="{FF2B5EF4-FFF2-40B4-BE49-F238E27FC236}">
                  <a16:creationId xmlns:a16="http://schemas.microsoft.com/office/drawing/2014/main" id="{B08316CA-6924-4B95-410D-2A3B037CAC82}"/>
                </a:ext>
              </a:extLst>
            </p:cNvPr>
            <p:cNvPicPr>
              <a:picLocks noChangeAspect="1"/>
            </p:cNvPicPr>
            <p:nvPr/>
          </p:nvPicPr>
          <p:blipFill>
            <a:blip r:embed="rId3"/>
            <a:stretch>
              <a:fillRect/>
            </a:stretch>
          </p:blipFill>
          <p:spPr>
            <a:xfrm>
              <a:off x="4765589" y="133312"/>
              <a:ext cx="776416" cy="1102916"/>
            </a:xfrm>
            <a:prstGeom prst="rect">
              <a:avLst/>
            </a:prstGeom>
          </p:spPr>
        </p:pic>
        <p:pic>
          <p:nvPicPr>
            <p:cNvPr id="7" name="Picture 6">
              <a:extLst>
                <a:ext uri="{FF2B5EF4-FFF2-40B4-BE49-F238E27FC236}">
                  <a16:creationId xmlns:a16="http://schemas.microsoft.com/office/drawing/2014/main" id="{20782654-FB29-34AA-3202-0D082BCFB7CF}"/>
                </a:ext>
              </a:extLst>
            </p:cNvPr>
            <p:cNvPicPr>
              <a:picLocks noChangeAspect="1"/>
            </p:cNvPicPr>
            <p:nvPr/>
          </p:nvPicPr>
          <p:blipFill>
            <a:blip r:embed="rId4"/>
            <a:stretch>
              <a:fillRect/>
            </a:stretch>
          </p:blipFill>
          <p:spPr>
            <a:xfrm>
              <a:off x="5282821" y="372763"/>
              <a:ext cx="771684" cy="1097691"/>
            </a:xfrm>
            <a:prstGeom prst="rect">
              <a:avLst/>
            </a:prstGeom>
          </p:spPr>
        </p:pic>
      </p:grpSp>
      <p:sp>
        <p:nvSpPr>
          <p:cNvPr id="4" name="TextBox 3">
            <a:extLst>
              <a:ext uri="{FF2B5EF4-FFF2-40B4-BE49-F238E27FC236}">
                <a16:creationId xmlns:a16="http://schemas.microsoft.com/office/drawing/2014/main" id="{56C1FCCB-BF47-2B73-F56F-097B5CEFF263}"/>
              </a:ext>
            </a:extLst>
          </p:cNvPr>
          <p:cNvSpPr txBox="1"/>
          <p:nvPr/>
        </p:nvSpPr>
        <p:spPr>
          <a:xfrm>
            <a:off x="227361" y="341348"/>
            <a:ext cx="4555528" cy="484473"/>
          </a:xfrm>
          <a:prstGeom prst="rect">
            <a:avLst/>
          </a:prstGeom>
        </p:spPr>
        <p:txBody>
          <a:bodyPr vert="horz" lIns="91440" tIns="45720" rIns="91440" bIns="45720" rtlCol="0" anchor="ctr">
            <a:noAutofit/>
          </a:bodyPr>
          <a:lstStyle/>
          <a:p>
            <a:pPr>
              <a:lnSpc>
                <a:spcPct val="90000"/>
              </a:lnSpc>
              <a:spcBef>
                <a:spcPts val="1000"/>
              </a:spcBef>
              <a:defRPr/>
            </a:pPr>
            <a:r>
              <a:rPr kumimoji="0" lang="en-US" sz="3600" b="1" i="0" u="none" strike="noStrike" kern="1200" cap="none" spc="0" normalizeH="0" baseline="0" noProof="0" dirty="0">
                <a:ln>
                  <a:noFill/>
                </a:ln>
                <a:effectLst/>
                <a:uLnTx/>
                <a:uFillTx/>
                <a:latin typeface="Poppins"/>
                <a:ea typeface="+mn-ea"/>
                <a:cs typeface="Poppins"/>
              </a:rPr>
              <a:t>The Greene Act</a:t>
            </a:r>
            <a:endParaRPr lang="en-US" sz="3600" dirty="0">
              <a:latin typeface="Poppins"/>
              <a:cs typeface="Poppins"/>
            </a:endParaRPr>
          </a:p>
        </p:txBody>
      </p:sp>
      <p:sp>
        <p:nvSpPr>
          <p:cNvPr id="9" name="TextBox 8">
            <a:extLst>
              <a:ext uri="{FF2B5EF4-FFF2-40B4-BE49-F238E27FC236}">
                <a16:creationId xmlns:a16="http://schemas.microsoft.com/office/drawing/2014/main" id="{2D4C46F7-8914-4087-F7CE-CEBF55C8FF0B}"/>
              </a:ext>
            </a:extLst>
          </p:cNvPr>
          <p:cNvSpPr txBox="1"/>
          <p:nvPr/>
        </p:nvSpPr>
        <p:spPr>
          <a:xfrm>
            <a:off x="6997223" y="179490"/>
            <a:ext cx="49674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3200" b="1" dirty="0">
                <a:solidFill>
                  <a:srgbClr val="0070C0"/>
                </a:solidFill>
                <a:latin typeface="Poppins"/>
              </a:rPr>
              <a:t>El Decreto “Greene”</a:t>
            </a:r>
            <a:r>
              <a:rPr lang="es-CO" sz="3600" b="1" dirty="0">
                <a:solidFill>
                  <a:srgbClr val="0070C0"/>
                </a:solidFill>
                <a:latin typeface="Poppins"/>
              </a:rPr>
              <a:t> </a:t>
            </a:r>
            <a:endParaRPr lang="en-US" sz="3600" dirty="0"/>
          </a:p>
        </p:txBody>
      </p:sp>
    </p:spTree>
    <p:extLst>
      <p:ext uri="{BB962C8B-B14F-4D97-AF65-F5344CB8AC3E}">
        <p14:creationId xmlns:p14="http://schemas.microsoft.com/office/powerpoint/2010/main" val="4148947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1D4C98C-C3E2-4336-A888-038B07FF1394}"/>
              </a:ext>
            </a:extLst>
          </p:cNvPr>
          <p:cNvSpPr txBox="1"/>
          <p:nvPr/>
        </p:nvSpPr>
        <p:spPr>
          <a:xfrm>
            <a:off x="1639" y="1251549"/>
            <a:ext cx="5588922" cy="5332229"/>
          </a:xfrm>
          <a:prstGeom prst="rect">
            <a:avLst/>
          </a:prstGeom>
          <a:noFill/>
        </p:spPr>
        <p:txBody>
          <a:bodyPr wrap="square" lIns="91440" tIns="45720" rIns="91440" bIns="45720" anchor="t">
            <a:spAutoFit/>
          </a:bodyPr>
          <a:lstStyle/>
          <a:p>
            <a:pPr marL="396875" marR="0" lvl="0" indent="-396875"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Poppins"/>
                <a:ea typeface="+mn-ea"/>
                <a:cs typeface="Poppins"/>
              </a:rPr>
              <a:t>5.	Notice of the meeting shall be posted at the school site or other appropriate </a:t>
            </a:r>
            <a:r>
              <a:rPr kumimoji="0" lang="en-US" sz="2000" b="1" i="0" u="none" strike="noStrike" kern="1200" cap="none" spc="0" normalizeH="0" baseline="0" noProof="0" dirty="0">
                <a:ln>
                  <a:noFill/>
                </a:ln>
                <a:solidFill>
                  <a:prstClr val="black"/>
                </a:solidFill>
                <a:effectLst/>
                <a:uLnTx/>
                <a:uFillTx/>
                <a:latin typeface="Poppins"/>
                <a:ea typeface="+mn-ea"/>
                <a:cs typeface="Poppins"/>
              </a:rPr>
              <a:t>place accessible to the public at least 72 hours prior to the meeting</a:t>
            </a:r>
            <a:r>
              <a:rPr kumimoji="0" lang="en-US" sz="2000" b="0" i="0" u="none" strike="noStrike" kern="1200" cap="none" spc="0" normalizeH="0" baseline="0" noProof="0" dirty="0">
                <a:ln>
                  <a:noFill/>
                </a:ln>
                <a:solidFill>
                  <a:prstClr val="black"/>
                </a:solidFill>
                <a:effectLst/>
                <a:uLnTx/>
                <a:uFillTx/>
                <a:latin typeface="Poppins"/>
                <a:ea typeface="+mn-ea"/>
                <a:cs typeface="Poppins"/>
              </a:rPr>
              <a:t>.</a:t>
            </a:r>
          </a:p>
          <a:p>
            <a:pPr marL="396875" marR="0" lvl="0" indent="-396875"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Poppins"/>
              <a:ea typeface="+mn-ea"/>
              <a:cs typeface="Poppins"/>
            </a:endParaRPr>
          </a:p>
          <a:p>
            <a:pPr marL="396875" marR="0" lvl="0" indent="-396875"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Poppins"/>
                <a:ea typeface="+mn-ea"/>
                <a:cs typeface="Poppins"/>
              </a:rPr>
              <a:t>6.	The meeting notice shall specify the </a:t>
            </a:r>
            <a:r>
              <a:rPr kumimoji="0" lang="en-US" sz="2000" b="1" i="0" u="none" strike="noStrike" kern="1200" cap="none" spc="0" normalizeH="0" baseline="0" noProof="0" dirty="0">
                <a:ln>
                  <a:noFill/>
                </a:ln>
                <a:solidFill>
                  <a:prstClr val="black"/>
                </a:solidFill>
                <a:effectLst/>
                <a:uLnTx/>
                <a:uFillTx/>
                <a:latin typeface="Poppins"/>
                <a:ea typeface="+mn-ea"/>
                <a:cs typeface="Poppins"/>
              </a:rPr>
              <a:t>date, time, and location </a:t>
            </a:r>
            <a:r>
              <a:rPr kumimoji="0" lang="en-US" sz="2000" b="0" i="0" u="none" strike="noStrike" kern="1200" cap="none" spc="0" normalizeH="0" baseline="0" noProof="0" dirty="0">
                <a:ln>
                  <a:noFill/>
                </a:ln>
                <a:solidFill>
                  <a:prstClr val="black"/>
                </a:solidFill>
                <a:effectLst/>
                <a:uLnTx/>
                <a:uFillTx/>
                <a:latin typeface="Poppins"/>
                <a:ea typeface="+mn-ea"/>
                <a:cs typeface="Poppins"/>
              </a:rPr>
              <a:t>of the meeting and contain an agenda describing each item of business to be discussed or acted upon.</a:t>
            </a:r>
          </a:p>
          <a:p>
            <a:pPr marL="396875" marR="0" lvl="0" indent="-396875"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Poppins"/>
              <a:ea typeface="+mn-ea"/>
              <a:cs typeface="Poppins"/>
            </a:endParaRPr>
          </a:p>
          <a:p>
            <a:pPr marL="396875" marR="0" lvl="0" indent="-396875"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Poppins"/>
                <a:ea typeface="+mn-ea"/>
                <a:cs typeface="Poppins"/>
              </a:rPr>
              <a:t>7.	If a council or committee violates the procedural meeting requirements of this section, upon the demand of any person, the council or committee shall reconsider the items at its next meeting, after allowing for public input on the item.</a:t>
            </a:r>
          </a:p>
        </p:txBody>
      </p:sp>
      <p:sp>
        <p:nvSpPr>
          <p:cNvPr id="11" name="TextBox 10">
            <a:extLst>
              <a:ext uri="{FF2B5EF4-FFF2-40B4-BE49-F238E27FC236}">
                <a16:creationId xmlns:a16="http://schemas.microsoft.com/office/drawing/2014/main" id="{BE8BC42E-B2D7-4595-B012-477013908EC4}"/>
              </a:ext>
            </a:extLst>
          </p:cNvPr>
          <p:cNvSpPr txBox="1"/>
          <p:nvPr/>
        </p:nvSpPr>
        <p:spPr>
          <a:xfrm>
            <a:off x="5590561" y="1020335"/>
            <a:ext cx="6599799" cy="6232475"/>
          </a:xfrm>
          <a:prstGeom prst="rect">
            <a:avLst/>
          </a:prstGeom>
          <a:noFill/>
        </p:spPr>
        <p:txBody>
          <a:bodyPr wrap="square" lIns="91440" tIns="45720" rIns="91440" bIns="45720" anchor="t">
            <a:spAutoFit/>
          </a:bodyPr>
          <a:lstStyle/>
          <a:p>
            <a:pPr marL="461645" marR="0" lvl="0" indent="-461645"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70C0"/>
                </a:solidFill>
                <a:effectLst/>
                <a:uLnTx/>
                <a:uFillTx/>
                <a:latin typeface="Poppins"/>
                <a:ea typeface="+mn-ea"/>
                <a:cs typeface="Poppins"/>
              </a:rPr>
              <a:t>5.	Las notificaciones para las reuniones deben ser </a:t>
            </a:r>
            <a:r>
              <a:rPr kumimoji="0" lang="es-ES" sz="2000" b="1" i="0" u="none" strike="noStrike" kern="1200" cap="none" spc="0" normalizeH="0" baseline="0" noProof="0" dirty="0">
                <a:ln>
                  <a:noFill/>
                </a:ln>
                <a:solidFill>
                  <a:srgbClr val="0070C0"/>
                </a:solidFill>
                <a:effectLst/>
                <a:uLnTx/>
                <a:uFillTx/>
                <a:latin typeface="Poppins"/>
                <a:ea typeface="+mn-ea"/>
                <a:cs typeface="Poppins"/>
              </a:rPr>
              <a:t>colocadas a la vista del público </a:t>
            </a:r>
            <a:r>
              <a:rPr kumimoji="0" lang="es-ES" sz="2000" b="0" i="0" u="none" strike="noStrike" kern="1200" cap="none" spc="0" normalizeH="0" baseline="0" noProof="0" dirty="0">
                <a:ln>
                  <a:noFill/>
                </a:ln>
                <a:solidFill>
                  <a:srgbClr val="0070C0"/>
                </a:solidFill>
                <a:effectLst/>
                <a:uLnTx/>
                <a:uFillTx/>
                <a:latin typeface="Poppins"/>
                <a:ea typeface="+mn-ea"/>
                <a:cs typeface="Poppins"/>
              </a:rPr>
              <a:t>en el plantel escolar u otra ubicación apropiada para acceso fácil para el público con </a:t>
            </a:r>
            <a:r>
              <a:rPr kumimoji="0" lang="es-ES" sz="2000" b="1" i="0" u="none" strike="noStrike" kern="1200" cap="none" spc="0" normalizeH="0" baseline="0" noProof="0" dirty="0">
                <a:ln>
                  <a:noFill/>
                </a:ln>
                <a:solidFill>
                  <a:srgbClr val="0070C0"/>
                </a:solidFill>
                <a:effectLst/>
                <a:uLnTx/>
                <a:uFillTx/>
                <a:latin typeface="Poppins"/>
                <a:ea typeface="+mn-ea"/>
                <a:cs typeface="Poppins"/>
              </a:rPr>
              <a:t>por lo menos 72 horas de anticipación a la reunión</a:t>
            </a:r>
            <a:r>
              <a:rPr kumimoji="0" lang="es-ES" sz="2000" b="0" i="0" u="none" strike="noStrike" kern="1200" cap="none" spc="0" normalizeH="0" baseline="0" noProof="0" dirty="0">
                <a:ln>
                  <a:noFill/>
                </a:ln>
                <a:solidFill>
                  <a:srgbClr val="0070C0"/>
                </a:solidFill>
                <a:effectLst/>
                <a:uLnTx/>
                <a:uFillTx/>
                <a:latin typeface="Poppins"/>
                <a:ea typeface="+mn-ea"/>
                <a:cs typeface="Poppins"/>
              </a:rPr>
              <a:t>.</a:t>
            </a:r>
          </a:p>
          <a:p>
            <a:pPr marL="461645" marR="0" lvl="0" indent="-461645" algn="l" defTabSz="914400" rtl="0" eaLnBrk="1" fontAlgn="auto" latinLnBrk="0" hangingPunct="1">
              <a:lnSpc>
                <a:spcPct val="100000"/>
              </a:lnSpc>
              <a:spcBef>
                <a:spcPts val="0"/>
              </a:spcBef>
              <a:spcAft>
                <a:spcPts val="0"/>
              </a:spcAft>
              <a:buClrTx/>
              <a:buSzTx/>
              <a:buFontTx/>
              <a:buNone/>
              <a:tabLst/>
              <a:defRPr/>
            </a:pPr>
            <a:endParaRPr kumimoji="0" lang="es-ES" sz="1050" b="0" i="0" u="none" strike="noStrike" kern="1200" cap="none" spc="0" normalizeH="0" baseline="0" noProof="0" dirty="0">
              <a:ln>
                <a:noFill/>
              </a:ln>
              <a:solidFill>
                <a:srgbClr val="0070C0"/>
              </a:solidFill>
              <a:effectLst/>
              <a:uLnTx/>
              <a:uFillTx/>
              <a:latin typeface="Poppins"/>
              <a:ea typeface="+mn-ea"/>
              <a:cs typeface="Poppins"/>
            </a:endParaRPr>
          </a:p>
          <a:p>
            <a:pPr marL="461645" marR="0" lvl="0" indent="-461645"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70C0"/>
                </a:solidFill>
                <a:effectLst/>
                <a:uLnTx/>
                <a:uFillTx/>
                <a:latin typeface="Poppins"/>
                <a:ea typeface="+mn-ea"/>
                <a:cs typeface="Poppins"/>
              </a:rPr>
              <a:t>6.	La notificación para la reunión debe especificar la </a:t>
            </a:r>
            <a:r>
              <a:rPr kumimoji="0" lang="es-ES" sz="2000" b="1" i="0" u="none" strike="noStrike" kern="1200" cap="none" spc="0" normalizeH="0" baseline="0" noProof="0" dirty="0">
                <a:ln>
                  <a:noFill/>
                </a:ln>
                <a:solidFill>
                  <a:srgbClr val="0070C0"/>
                </a:solidFill>
                <a:effectLst/>
                <a:uLnTx/>
                <a:uFillTx/>
                <a:latin typeface="Poppins"/>
                <a:ea typeface="+mn-ea"/>
                <a:cs typeface="Poppins"/>
              </a:rPr>
              <a:t>fecha, hora y ubicación </a:t>
            </a:r>
            <a:r>
              <a:rPr kumimoji="0" lang="es-ES" sz="2000" b="0" i="0" u="none" strike="noStrike" kern="1200" cap="none" spc="0" normalizeH="0" baseline="0" noProof="0" dirty="0">
                <a:ln>
                  <a:noFill/>
                </a:ln>
                <a:solidFill>
                  <a:srgbClr val="0070C0"/>
                </a:solidFill>
                <a:effectLst/>
                <a:uLnTx/>
                <a:uFillTx/>
                <a:latin typeface="Poppins"/>
                <a:ea typeface="+mn-ea"/>
                <a:cs typeface="Poppins"/>
              </a:rPr>
              <a:t>de la reunión e incluir una agenda que describe cada asunto de negocios que se discutirá o tratará.</a:t>
            </a:r>
          </a:p>
          <a:p>
            <a:pPr marL="461645" marR="0" lvl="0" indent="-461645" algn="l" defTabSz="914400" rtl="0" eaLnBrk="1" fontAlgn="auto" latinLnBrk="0" hangingPunct="1">
              <a:lnSpc>
                <a:spcPct val="100000"/>
              </a:lnSpc>
              <a:spcBef>
                <a:spcPts val="0"/>
              </a:spcBef>
              <a:spcAft>
                <a:spcPts val="0"/>
              </a:spcAft>
              <a:buClrTx/>
              <a:buSzTx/>
              <a:buFontTx/>
              <a:buNone/>
              <a:tabLst/>
              <a:defRPr/>
            </a:pPr>
            <a:endParaRPr kumimoji="0" lang="es-ES" sz="1050" b="0" i="0" u="none" strike="noStrike" kern="1200" cap="none" spc="0" normalizeH="0" baseline="0" noProof="0" dirty="0">
              <a:ln>
                <a:noFill/>
              </a:ln>
              <a:solidFill>
                <a:srgbClr val="0070C0"/>
              </a:solidFill>
              <a:effectLst/>
              <a:uLnTx/>
              <a:uFillTx/>
              <a:latin typeface="Poppins"/>
              <a:ea typeface="+mn-ea"/>
              <a:cs typeface="Poppins"/>
            </a:endParaRPr>
          </a:p>
          <a:p>
            <a:pPr marL="461645" marR="0" lvl="0" indent="-461645"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70C0"/>
                </a:solidFill>
                <a:effectLst/>
                <a:uLnTx/>
                <a:uFillTx/>
                <a:latin typeface="Poppins"/>
                <a:ea typeface="+mn-ea"/>
                <a:cs typeface="Poppins"/>
              </a:rPr>
              <a:t>7.	Si un consejo o comité quebranta los procedimientos requeridos para la reunión de esta sección, la exigencia de cualquier persona, el consejo o comité deberá reconsiderar el asunto durante su próxima reunión, después de permitirle al público presentar sus sugerencias referente al asunto.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Poppins"/>
              <a:ea typeface="+mn-ea"/>
              <a:cs typeface="Poppins"/>
            </a:endParaRPr>
          </a:p>
        </p:txBody>
      </p:sp>
      <p:grpSp>
        <p:nvGrpSpPr>
          <p:cNvPr id="7" name="Group 6">
            <a:extLst>
              <a:ext uri="{FF2B5EF4-FFF2-40B4-BE49-F238E27FC236}">
                <a16:creationId xmlns:a16="http://schemas.microsoft.com/office/drawing/2014/main" id="{9AF4236C-0D60-65E4-36DC-55FBA3BF5BF4}"/>
              </a:ext>
            </a:extLst>
          </p:cNvPr>
          <p:cNvGrpSpPr/>
          <p:nvPr/>
        </p:nvGrpSpPr>
        <p:grpSpPr>
          <a:xfrm>
            <a:off x="4821411" y="274222"/>
            <a:ext cx="887864" cy="909353"/>
            <a:chOff x="4765589" y="133312"/>
            <a:chExt cx="1288916" cy="1337142"/>
          </a:xfrm>
        </p:grpSpPr>
        <p:pic>
          <p:nvPicPr>
            <p:cNvPr id="5" name="Picture 4" descr="A list of a meeting&#10;&#10;Description automatically generated">
              <a:extLst>
                <a:ext uri="{FF2B5EF4-FFF2-40B4-BE49-F238E27FC236}">
                  <a16:creationId xmlns:a16="http://schemas.microsoft.com/office/drawing/2014/main" id="{225BBC29-89C1-E448-92D2-D1F2187AC211}"/>
                </a:ext>
              </a:extLst>
            </p:cNvPr>
            <p:cNvPicPr>
              <a:picLocks noChangeAspect="1"/>
            </p:cNvPicPr>
            <p:nvPr/>
          </p:nvPicPr>
          <p:blipFill>
            <a:blip r:embed="rId3"/>
            <a:stretch>
              <a:fillRect/>
            </a:stretch>
          </p:blipFill>
          <p:spPr>
            <a:xfrm>
              <a:off x="4765589" y="133312"/>
              <a:ext cx="776416" cy="1102916"/>
            </a:xfrm>
            <a:prstGeom prst="rect">
              <a:avLst/>
            </a:prstGeom>
          </p:spPr>
        </p:pic>
        <p:pic>
          <p:nvPicPr>
            <p:cNvPr id="6" name="Picture 5">
              <a:extLst>
                <a:ext uri="{FF2B5EF4-FFF2-40B4-BE49-F238E27FC236}">
                  <a16:creationId xmlns:a16="http://schemas.microsoft.com/office/drawing/2014/main" id="{828BE698-452C-354C-7C8B-3909BDD923A1}"/>
                </a:ext>
              </a:extLst>
            </p:cNvPr>
            <p:cNvPicPr>
              <a:picLocks noChangeAspect="1"/>
            </p:cNvPicPr>
            <p:nvPr/>
          </p:nvPicPr>
          <p:blipFill>
            <a:blip r:embed="rId4"/>
            <a:stretch>
              <a:fillRect/>
            </a:stretch>
          </p:blipFill>
          <p:spPr>
            <a:xfrm>
              <a:off x="5282821" y="372763"/>
              <a:ext cx="771684" cy="1097691"/>
            </a:xfrm>
            <a:prstGeom prst="rect">
              <a:avLst/>
            </a:prstGeom>
          </p:spPr>
        </p:pic>
      </p:grpSp>
      <p:sp>
        <p:nvSpPr>
          <p:cNvPr id="4" name="TextBox 3">
            <a:extLst>
              <a:ext uri="{FF2B5EF4-FFF2-40B4-BE49-F238E27FC236}">
                <a16:creationId xmlns:a16="http://schemas.microsoft.com/office/drawing/2014/main" id="{144D7D01-4161-5C9A-044C-998A028B2152}"/>
              </a:ext>
            </a:extLst>
          </p:cNvPr>
          <p:cNvSpPr txBox="1"/>
          <p:nvPr/>
        </p:nvSpPr>
        <p:spPr>
          <a:xfrm>
            <a:off x="227361" y="341348"/>
            <a:ext cx="4555528" cy="484473"/>
          </a:xfrm>
          <a:prstGeom prst="rect">
            <a:avLst/>
          </a:prstGeom>
        </p:spPr>
        <p:txBody>
          <a:bodyPr vert="horz" lIns="91440" tIns="45720" rIns="91440" bIns="45720" rtlCol="0" anchor="ctr">
            <a:noAutofit/>
          </a:bodyPr>
          <a:lstStyle/>
          <a:p>
            <a:pPr>
              <a:lnSpc>
                <a:spcPct val="90000"/>
              </a:lnSpc>
              <a:spcBef>
                <a:spcPts val="1000"/>
              </a:spcBef>
              <a:defRPr/>
            </a:pPr>
            <a:r>
              <a:rPr kumimoji="0" lang="en-US" sz="3600" b="1" i="0" u="none" strike="noStrike" kern="1200" cap="none" spc="0" normalizeH="0" baseline="0" noProof="0" dirty="0">
                <a:ln>
                  <a:noFill/>
                </a:ln>
                <a:effectLst/>
                <a:uLnTx/>
                <a:uFillTx/>
                <a:latin typeface="Poppins"/>
                <a:ea typeface="+mn-ea"/>
                <a:cs typeface="Poppins"/>
              </a:rPr>
              <a:t>The Greene Act</a:t>
            </a:r>
            <a:endParaRPr lang="en-US" sz="3600" dirty="0">
              <a:latin typeface="Poppins"/>
              <a:cs typeface="Poppins"/>
            </a:endParaRPr>
          </a:p>
        </p:txBody>
      </p:sp>
      <p:sp>
        <p:nvSpPr>
          <p:cNvPr id="8" name="TextBox 7">
            <a:extLst>
              <a:ext uri="{FF2B5EF4-FFF2-40B4-BE49-F238E27FC236}">
                <a16:creationId xmlns:a16="http://schemas.microsoft.com/office/drawing/2014/main" id="{E80C1A87-9B04-6CC8-99B2-29E9DD390060}"/>
              </a:ext>
            </a:extLst>
          </p:cNvPr>
          <p:cNvSpPr txBox="1"/>
          <p:nvPr/>
        </p:nvSpPr>
        <p:spPr>
          <a:xfrm>
            <a:off x="6705636" y="178567"/>
            <a:ext cx="49674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3200" b="1" dirty="0">
                <a:solidFill>
                  <a:srgbClr val="0070C0"/>
                </a:solidFill>
                <a:latin typeface="Poppins"/>
              </a:rPr>
              <a:t>El Decreto “Greene”</a:t>
            </a:r>
            <a:r>
              <a:rPr lang="es-CO" sz="3600" b="1" dirty="0">
                <a:solidFill>
                  <a:srgbClr val="0070C0"/>
                </a:solidFill>
                <a:latin typeface="Poppins"/>
              </a:rPr>
              <a:t> </a:t>
            </a:r>
            <a:endParaRPr lang="en-US" sz="3600" dirty="0"/>
          </a:p>
        </p:txBody>
      </p:sp>
    </p:spTree>
    <p:extLst>
      <p:ext uri="{BB962C8B-B14F-4D97-AF65-F5344CB8AC3E}">
        <p14:creationId xmlns:p14="http://schemas.microsoft.com/office/powerpoint/2010/main" val="1837894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E5A23226-C78D-4514-8D9F-332ACB61CF49}"/>
              </a:ext>
            </a:extLst>
          </p:cNvPr>
          <p:cNvSpPr txBox="1"/>
          <p:nvPr/>
        </p:nvSpPr>
        <p:spPr>
          <a:xfrm>
            <a:off x="380701" y="2083876"/>
            <a:ext cx="3861996" cy="23083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oppins"/>
                <a:ea typeface="+mn-ea"/>
                <a:cs typeface="+mn-cs"/>
              </a:rPr>
              <a:t>Contact information</a:t>
            </a:r>
            <a:br>
              <a:rPr kumimoji="0" lang="en-US" sz="2400" b="1" i="0" u="none" strike="noStrike" kern="1200" cap="none" spc="0" normalizeH="0" baseline="0" noProof="0" dirty="0">
                <a:ln>
                  <a:noFill/>
                </a:ln>
                <a:solidFill>
                  <a:prstClr val="black"/>
                </a:solidFill>
                <a:effectLst/>
                <a:uLnTx/>
                <a:uFillTx/>
                <a:latin typeface="Poppins"/>
                <a:ea typeface="+mn-ea"/>
                <a:cs typeface="+mn-cs"/>
              </a:rPr>
            </a:br>
            <a:r>
              <a:rPr kumimoji="0" lang="es-CO" sz="2400" b="1" i="0" u="none" strike="noStrike" kern="1200" cap="none" spc="0" normalizeH="0" baseline="0" noProof="0" dirty="0">
                <a:ln>
                  <a:noFill/>
                </a:ln>
                <a:solidFill>
                  <a:srgbClr val="FFFFFF"/>
                </a:solidFill>
                <a:effectLst/>
                <a:uLnTx/>
                <a:uFillTx/>
                <a:latin typeface="Poppins"/>
                <a:ea typeface="+mn-ea"/>
                <a:cs typeface="+mn-cs"/>
              </a:rPr>
              <a:t>Información de Contacto</a:t>
            </a:r>
            <a:r>
              <a:rPr kumimoji="0" lang="en-US" sz="2400" b="0" i="0" u="none" strike="noStrike" kern="1200" cap="none" spc="0" normalizeH="0" baseline="0" noProof="0" dirty="0">
                <a:ln>
                  <a:noFill/>
                </a:ln>
                <a:solidFill>
                  <a:srgbClr val="FFFFFF"/>
                </a:solidFill>
                <a:effectLst/>
                <a:uLnTx/>
                <a:uFillTx/>
                <a:latin typeface="Poppins"/>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Poppins"/>
                <a:ea typeface="+mn-ea"/>
                <a:cs typeface="+mn-cs"/>
              </a:rPr>
              <a:t>Name:___________</a:t>
            </a:r>
            <a:endParaRPr kumimoji="0" lang="en-US" sz="2400" b="0" i="0" u="none" strike="noStrike" kern="1200" cap="none" spc="0" normalizeH="0" baseline="0" noProof="0" dirty="0">
              <a:ln>
                <a:noFill/>
              </a:ln>
              <a:solidFill>
                <a:srgbClr val="FFFFFF"/>
              </a:solidFill>
              <a:effectLst/>
              <a:uLnTx/>
              <a:uFillTx/>
              <a:latin typeface="Poppins"/>
              <a:ea typeface="+mn-ea"/>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Poppins"/>
                <a:ea typeface="+mn-ea"/>
                <a:cs typeface="+mn-cs"/>
              </a:rPr>
              <a:t>E-mail:___________</a:t>
            </a:r>
            <a:endParaRPr kumimoji="0" lang="en-US" sz="2400" b="0" i="0" u="none" strike="noStrike" kern="1200" cap="none" spc="0" normalizeH="0" baseline="0" noProof="0" dirty="0">
              <a:ln>
                <a:noFill/>
              </a:ln>
              <a:solidFill>
                <a:srgbClr val="FFFFFF"/>
              </a:solidFill>
              <a:effectLst/>
              <a:uLnTx/>
              <a:uFillTx/>
              <a:latin typeface="Poppins"/>
              <a:ea typeface="+mn-ea"/>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Poppins"/>
                <a:ea typeface="+mn-ea"/>
                <a:cs typeface="+mn-cs"/>
              </a:rPr>
              <a:t>Phone: ___________</a:t>
            </a:r>
            <a:endParaRPr kumimoji="0" lang="en-US" sz="2400" b="0" i="0" u="none" strike="noStrike" kern="1200" cap="none" spc="0" normalizeH="0" baseline="0" noProof="0" dirty="0">
              <a:ln>
                <a:noFill/>
              </a:ln>
              <a:solidFill>
                <a:srgbClr val="FFFFFF"/>
              </a:solidFill>
              <a:effectLst/>
              <a:uLnTx/>
              <a:uFillTx/>
              <a:latin typeface="Poppins"/>
              <a:ea typeface="+mn-ea"/>
              <a:cs typeface="Poppins"/>
            </a:endParaRPr>
          </a:p>
        </p:txBody>
      </p:sp>
      <p:grpSp>
        <p:nvGrpSpPr>
          <p:cNvPr id="6" name="Group 5">
            <a:extLst>
              <a:ext uri="{FF2B5EF4-FFF2-40B4-BE49-F238E27FC236}">
                <a16:creationId xmlns:a16="http://schemas.microsoft.com/office/drawing/2014/main" id="{7F5EDC5C-AB2F-1676-0253-1E1F0C22033F}"/>
              </a:ext>
            </a:extLst>
          </p:cNvPr>
          <p:cNvGrpSpPr/>
          <p:nvPr/>
        </p:nvGrpSpPr>
        <p:grpSpPr>
          <a:xfrm>
            <a:off x="2975487" y="207480"/>
            <a:ext cx="6529757" cy="6736551"/>
            <a:chOff x="1639765" y="2336819"/>
            <a:chExt cx="3113935" cy="3636675"/>
          </a:xfrm>
        </p:grpSpPr>
        <p:sp>
          <p:nvSpPr>
            <p:cNvPr id="7" name="Oval 6">
              <a:extLst>
                <a:ext uri="{FF2B5EF4-FFF2-40B4-BE49-F238E27FC236}">
                  <a16:creationId xmlns:a16="http://schemas.microsoft.com/office/drawing/2014/main" id="{42971CD3-8B26-89DD-BC85-1A408CDE176E}"/>
                </a:ext>
              </a:extLst>
            </p:cNvPr>
            <p:cNvSpPr/>
            <p:nvPr/>
          </p:nvSpPr>
          <p:spPr>
            <a:xfrm>
              <a:off x="1639765" y="5347416"/>
              <a:ext cx="3113935" cy="626078"/>
            </a:xfrm>
            <a:prstGeom prst="ellipse">
              <a:avLst/>
            </a:prstGeom>
            <a:solidFill>
              <a:schemeClr val="tx1">
                <a:lumMod val="85000"/>
                <a:lumOff val="15000"/>
                <a:alpha val="49000"/>
              </a:schemeClr>
            </a:solidFill>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46">
              <a:extLst>
                <a:ext uri="{FF2B5EF4-FFF2-40B4-BE49-F238E27FC236}">
                  <a16:creationId xmlns:a16="http://schemas.microsoft.com/office/drawing/2014/main" id="{05E31FFB-50F0-228B-D76C-BBFAF78D60BB}"/>
                </a:ext>
              </a:extLst>
            </p:cNvPr>
            <p:cNvSpPr>
              <a:spLocks/>
            </p:cNvSpPr>
            <p:nvPr/>
          </p:nvSpPr>
          <p:spPr bwMode="auto">
            <a:xfrm>
              <a:off x="1826058" y="3307191"/>
              <a:ext cx="2832021"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gradFill>
              <a:gsLst>
                <a:gs pos="0">
                  <a:srgbClr val="FF0000"/>
                </a:gs>
                <a:gs pos="100000">
                  <a:srgbClr val="C00000">
                    <a:lumMod val="4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
              <a:extLst>
                <a:ext uri="{FF2B5EF4-FFF2-40B4-BE49-F238E27FC236}">
                  <a16:creationId xmlns:a16="http://schemas.microsoft.com/office/drawing/2014/main" id="{4A5C77B4-C146-AEF4-ABB9-2B3F679F8A02}"/>
                </a:ext>
              </a:extLst>
            </p:cNvPr>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TextBox 9">
            <a:extLst>
              <a:ext uri="{FF2B5EF4-FFF2-40B4-BE49-F238E27FC236}">
                <a16:creationId xmlns:a16="http://schemas.microsoft.com/office/drawing/2014/main" id="{B301E12E-FAC4-8D13-766E-6EEC25B6D019}"/>
              </a:ext>
            </a:extLst>
          </p:cNvPr>
          <p:cNvSpPr txBox="1"/>
          <p:nvPr/>
        </p:nvSpPr>
        <p:spPr>
          <a:xfrm>
            <a:off x="3862400" y="2712912"/>
            <a:ext cx="5235014" cy="3516347"/>
          </a:xfrm>
          <a:prstGeom prst="rect">
            <a:avLst/>
          </a:prstGeom>
          <a:noFill/>
        </p:spPr>
        <p:txBody>
          <a:bodyPr wrap="square" lIns="91440" tIns="45720" rIns="91440" bIns="45720" rtlCol="0" anchor="t">
            <a:spAutoFit/>
          </a:bodyPr>
          <a:lstStyle/>
          <a:p>
            <a:pPr algn="ctr"/>
            <a:r>
              <a:rPr lang="en-US" sz="3200" b="1" dirty="0">
                <a:solidFill>
                  <a:srgbClr val="FFFF00"/>
                </a:solidFill>
                <a:latin typeface="Poppins" panose="00000500000000000000" pitchFamily="2" charset="0"/>
                <a:cs typeface="Poppins" panose="00000500000000000000" pitchFamily="2" charset="0"/>
              </a:rPr>
              <a:t>Thank you for your leadership</a:t>
            </a:r>
          </a:p>
          <a:p>
            <a:pPr algn="ctr"/>
            <a:r>
              <a:rPr lang="en-US" sz="3200" b="1" dirty="0">
                <a:solidFill>
                  <a:srgbClr val="FFFF00"/>
                </a:solidFill>
                <a:latin typeface="Poppins"/>
                <a:cs typeface="Poppins"/>
              </a:rPr>
              <a:t> and commitment!</a:t>
            </a:r>
            <a:endParaRPr lang="en-US" sz="3200" b="1" dirty="0">
              <a:solidFill>
                <a:srgbClr val="FFFF00"/>
              </a:solidFill>
              <a:latin typeface="Poppins" panose="00000500000000000000" pitchFamily="2" charset="0"/>
              <a:cs typeface="Poppins" panose="00000500000000000000" pitchFamily="2" charset="0"/>
            </a:endParaRPr>
          </a:p>
          <a:p>
            <a:pPr algn="ctr"/>
            <a:endParaRPr lang="en-US" sz="1050" b="1" dirty="0">
              <a:solidFill>
                <a:srgbClr val="FFFF00"/>
              </a:solidFill>
              <a:latin typeface="Poppins" panose="00000500000000000000" pitchFamily="2" charset="0"/>
              <a:cs typeface="Poppins" panose="00000500000000000000" pitchFamily="2" charset="0"/>
            </a:endParaRPr>
          </a:p>
          <a:p>
            <a:pPr algn="ctr"/>
            <a:r>
              <a:rPr lang="es-MX" sz="3200" b="1" dirty="0">
                <a:solidFill>
                  <a:schemeClr val="bg1"/>
                </a:solidFill>
                <a:latin typeface="Poppins"/>
                <a:cs typeface="Poppins"/>
              </a:rPr>
              <a:t>Gracias por su liderazgo </a:t>
            </a:r>
            <a:endParaRPr lang="es-MX" sz="3200" dirty="0">
              <a:solidFill>
                <a:schemeClr val="bg1"/>
              </a:solidFill>
              <a:latin typeface="Poppins" panose="00000500000000000000" pitchFamily="2" charset="0"/>
              <a:cs typeface="Poppins" panose="00000500000000000000" pitchFamily="2" charset="0"/>
            </a:endParaRPr>
          </a:p>
          <a:p>
            <a:pPr algn="ctr"/>
            <a:r>
              <a:rPr lang="es-MX" sz="3200" b="1" dirty="0">
                <a:solidFill>
                  <a:schemeClr val="bg1"/>
                </a:solidFill>
                <a:latin typeface="Poppins"/>
                <a:cs typeface="Poppins"/>
              </a:rPr>
              <a:t>y compromiso!</a:t>
            </a:r>
            <a:endParaRPr lang="es-MX" sz="3200" dirty="0">
              <a:solidFill>
                <a:schemeClr val="bg1"/>
              </a:solidFill>
              <a:latin typeface="Poppins" panose="00000500000000000000" pitchFamily="2" charset="0"/>
              <a:cs typeface="Poppins" panose="00000500000000000000" pitchFamily="2" charset="0"/>
            </a:endParaRPr>
          </a:p>
          <a:p>
            <a:pPr algn="ctr"/>
            <a:endParaRPr lang="en-US" sz="2000" dirty="0">
              <a:solidFill>
                <a:srgbClr val="FFFF0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883430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4"/>
          <p:cNvSpPr txBox="1">
            <a:spLocks noGrp="1"/>
          </p:cNvSpPr>
          <p:nvPr>
            <p:ph type="sldNum" idx="12"/>
          </p:nvPr>
        </p:nvSpPr>
        <p:spPr>
          <a:xfrm>
            <a:off x="8778233" y="6301263"/>
            <a:ext cx="2804400" cy="2616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Font typeface="Arial"/>
              <a:buNone/>
            </a:pPr>
            <a:fld id="{00000000-1234-1234-1234-123412341234}" type="slidenum">
              <a:rPr lang="en-US" sz="1700">
                <a:solidFill>
                  <a:schemeClr val="lt1"/>
                </a:solidFill>
              </a:rPr>
              <a:t>4</a:t>
            </a:fld>
            <a:endParaRPr sz="1700">
              <a:solidFill>
                <a:schemeClr val="lt1"/>
              </a:solidFill>
            </a:endParaRPr>
          </a:p>
        </p:txBody>
      </p:sp>
      <p:sp>
        <p:nvSpPr>
          <p:cNvPr id="33" name="Title 7"/>
          <p:cNvSpPr>
            <a:spLocks noGrp="1"/>
          </p:cNvSpPr>
          <p:nvPr>
            <p:ph type="title"/>
          </p:nvPr>
        </p:nvSpPr>
        <p:spPr>
          <a:xfrm>
            <a:off x="275044" y="285654"/>
            <a:ext cx="4190718" cy="1094396"/>
          </a:xfrm>
        </p:spPr>
        <p:txBody>
          <a:bodyPr>
            <a:normAutofit/>
          </a:bodyPr>
          <a:lstStyle/>
          <a:p>
            <a:pPr algn="ctr"/>
            <a:r>
              <a:rPr lang="en-US" sz="2800" b="1" dirty="0">
                <a:latin typeface="Poppins"/>
                <a:cs typeface="Poppins"/>
              </a:rPr>
              <a:t>How to Rename Yourself on Zoom</a:t>
            </a:r>
          </a:p>
        </p:txBody>
      </p:sp>
      <p:sp>
        <p:nvSpPr>
          <p:cNvPr id="32" name="Content Placeholder 2"/>
          <p:cNvSpPr txBox="1">
            <a:spLocks/>
          </p:cNvSpPr>
          <p:nvPr/>
        </p:nvSpPr>
        <p:spPr>
          <a:xfrm>
            <a:off x="264925" y="1418506"/>
            <a:ext cx="3928251" cy="533499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Poppins"/>
                <a:cs typeface="Poppins"/>
              </a:rPr>
              <a:t>In the Zoom meeting, click on the “</a:t>
            </a:r>
            <a:r>
              <a:rPr lang="en-US" sz="2400" b="1" dirty="0">
                <a:latin typeface="Poppins"/>
                <a:cs typeface="Poppins"/>
              </a:rPr>
              <a:t>Participants</a:t>
            </a:r>
            <a:r>
              <a:rPr lang="en-US" sz="2400" dirty="0">
                <a:latin typeface="Poppins"/>
                <a:cs typeface="Poppins"/>
              </a:rPr>
              <a:t>” list on the bottom of your Zoom window.</a:t>
            </a:r>
          </a:p>
          <a:p>
            <a:r>
              <a:rPr lang="en-US" sz="2400" dirty="0">
                <a:latin typeface="Poppins"/>
                <a:cs typeface="Poppins"/>
              </a:rPr>
              <a:t>Hover your mouse over your name in the “Participants” list on the right side of the Zoom screen. Click    on “</a:t>
            </a:r>
            <a:r>
              <a:rPr lang="en-US" sz="2400" b="1" dirty="0">
                <a:latin typeface="Poppins"/>
                <a:cs typeface="Poppins"/>
              </a:rPr>
              <a:t>Rename</a:t>
            </a:r>
            <a:r>
              <a:rPr lang="en-US" sz="2400" dirty="0">
                <a:latin typeface="Poppins"/>
                <a:cs typeface="Poppins"/>
              </a:rPr>
              <a:t>”.</a:t>
            </a:r>
          </a:p>
          <a:p>
            <a:r>
              <a:rPr lang="en-US" sz="2400" dirty="0">
                <a:latin typeface="Poppins"/>
                <a:cs typeface="Poppins"/>
              </a:rPr>
              <a:t>Please rename yourself with your </a:t>
            </a:r>
            <a:r>
              <a:rPr lang="en-US" sz="2400" b="1" dirty="0">
                <a:latin typeface="Poppins"/>
                <a:cs typeface="Poppins"/>
              </a:rPr>
              <a:t>first</a:t>
            </a:r>
            <a:r>
              <a:rPr lang="en-US" sz="2400" dirty="0">
                <a:latin typeface="Poppins"/>
                <a:cs typeface="Poppins"/>
              </a:rPr>
              <a:t> and </a:t>
            </a:r>
            <a:r>
              <a:rPr lang="en-US" sz="2400" b="1" dirty="0">
                <a:latin typeface="Poppins"/>
                <a:cs typeface="Poppins"/>
              </a:rPr>
              <a:t>last</a:t>
            </a:r>
            <a:r>
              <a:rPr lang="en-US" sz="2400" dirty="0">
                <a:latin typeface="Poppins"/>
                <a:cs typeface="Poppins"/>
              </a:rPr>
              <a:t> name.</a:t>
            </a:r>
          </a:p>
        </p:txBody>
      </p:sp>
      <p:sp>
        <p:nvSpPr>
          <p:cNvPr id="34" name="Title 7"/>
          <p:cNvSpPr txBox="1">
            <a:spLocks/>
          </p:cNvSpPr>
          <p:nvPr/>
        </p:nvSpPr>
        <p:spPr>
          <a:xfrm>
            <a:off x="8095754" y="91695"/>
            <a:ext cx="4004806" cy="12779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err="1">
                <a:solidFill>
                  <a:srgbClr val="0070C0"/>
                </a:solidFill>
                <a:latin typeface="Poppins"/>
                <a:cs typeface="Poppins"/>
              </a:rPr>
              <a:t>Cómo</a:t>
            </a:r>
            <a:r>
              <a:rPr lang="en-US" sz="2800" b="1" dirty="0">
                <a:solidFill>
                  <a:srgbClr val="0070C0"/>
                </a:solidFill>
                <a:latin typeface="Poppins"/>
                <a:cs typeface="Poppins"/>
              </a:rPr>
              <a:t> Cambiar </a:t>
            </a:r>
            <a:r>
              <a:rPr lang="en-US" sz="2800" b="1" err="1">
                <a:solidFill>
                  <a:srgbClr val="0070C0"/>
                </a:solidFill>
                <a:latin typeface="Poppins"/>
                <a:cs typeface="Poppins"/>
              </a:rPr>
              <a:t>su</a:t>
            </a:r>
            <a:r>
              <a:rPr lang="en-US" sz="2800" b="1" dirty="0">
                <a:solidFill>
                  <a:srgbClr val="0070C0"/>
                </a:solidFill>
                <a:latin typeface="Poppins"/>
                <a:cs typeface="Poppins"/>
              </a:rPr>
              <a:t> </a:t>
            </a:r>
            <a:endParaRPr lang="en-US" sz="2800" b="1" dirty="0">
              <a:solidFill>
                <a:srgbClr val="0070C0"/>
              </a:solidFill>
              <a:latin typeface="Poppins" panose="00000500000000000000" pitchFamily="2" charset="0"/>
              <a:cs typeface="Poppins" panose="00000500000000000000" pitchFamily="2" charset="0"/>
            </a:endParaRPr>
          </a:p>
          <a:p>
            <a:pPr algn="ctr"/>
            <a:r>
              <a:rPr lang="en-US" sz="2800" b="1" dirty="0">
                <a:solidFill>
                  <a:srgbClr val="0070C0"/>
                </a:solidFill>
                <a:latin typeface="Poppins"/>
                <a:cs typeface="Poppins"/>
              </a:rPr>
              <a:t>Nombre </a:t>
            </a:r>
            <a:r>
              <a:rPr lang="en-US" sz="2800" b="1" err="1">
                <a:solidFill>
                  <a:srgbClr val="0070C0"/>
                </a:solidFill>
                <a:latin typeface="Poppins"/>
                <a:cs typeface="Poppins"/>
              </a:rPr>
              <a:t>en</a:t>
            </a:r>
            <a:r>
              <a:rPr lang="en-US" sz="2800" b="1" dirty="0">
                <a:solidFill>
                  <a:srgbClr val="0070C0"/>
                </a:solidFill>
                <a:latin typeface="Poppins"/>
                <a:cs typeface="Poppins"/>
              </a:rPr>
              <a:t> Zoom</a:t>
            </a:r>
          </a:p>
        </p:txBody>
      </p:sp>
      <p:sp>
        <p:nvSpPr>
          <p:cNvPr id="35" name="Content Placeholder 3"/>
          <p:cNvSpPr txBox="1">
            <a:spLocks/>
          </p:cNvSpPr>
          <p:nvPr/>
        </p:nvSpPr>
        <p:spPr>
          <a:xfrm>
            <a:off x="7955280" y="1356584"/>
            <a:ext cx="4140926" cy="550141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tabLst>
                <a:tab pos="457200" algn="l"/>
              </a:tabLst>
            </a:pPr>
            <a:r>
              <a:rPr lang="es-ES" sz="2400" dirty="0">
                <a:solidFill>
                  <a:srgbClr val="0070C0"/>
                </a:solidFill>
                <a:latin typeface="Poppins"/>
                <a:cs typeface="Poppins"/>
              </a:rPr>
              <a:t>En la reunión de Zoom, haga clic en la lista de "</a:t>
            </a:r>
            <a:r>
              <a:rPr lang="es-ES" sz="2400" b="1" dirty="0">
                <a:solidFill>
                  <a:srgbClr val="0070C0"/>
                </a:solidFill>
                <a:latin typeface="Poppins"/>
                <a:cs typeface="Poppins"/>
              </a:rPr>
              <a:t>Participantes</a:t>
            </a:r>
            <a:r>
              <a:rPr lang="es-ES" sz="2400" dirty="0">
                <a:solidFill>
                  <a:srgbClr val="0070C0"/>
                </a:solidFill>
                <a:latin typeface="Poppins"/>
                <a:cs typeface="Poppins"/>
              </a:rPr>
              <a:t>" en la parte inferior de la ventana de Zoom.</a:t>
            </a:r>
          </a:p>
          <a:p>
            <a:pPr>
              <a:spcBef>
                <a:spcPts val="0"/>
              </a:spcBef>
              <a:tabLst>
                <a:tab pos="457200" algn="l"/>
              </a:tabLst>
            </a:pPr>
            <a:endParaRPr lang="en-US" sz="2400" dirty="0">
              <a:solidFill>
                <a:srgbClr val="0070C0"/>
              </a:solidFill>
              <a:latin typeface="Poppins" panose="00000500000000000000" pitchFamily="2" charset="0"/>
              <a:ea typeface="Times New Roman" panose="02020603050405020304" pitchFamily="18" charset="0"/>
              <a:cs typeface="Poppins" panose="00000500000000000000" pitchFamily="2" charset="0"/>
            </a:endParaRPr>
          </a:p>
          <a:p>
            <a:pPr>
              <a:spcBef>
                <a:spcPts val="0"/>
              </a:spcBef>
              <a:tabLst>
                <a:tab pos="457200" algn="l"/>
              </a:tabLst>
            </a:pPr>
            <a:r>
              <a:rPr lang="es-ES" sz="2400" dirty="0">
                <a:solidFill>
                  <a:srgbClr val="0070C0"/>
                </a:solidFill>
                <a:latin typeface="Poppins"/>
                <a:cs typeface="Poppins"/>
              </a:rPr>
              <a:t>Pase el cursor sobre su nombre en la lista de "Participantes" al lado derecho de la pantalla de Zoom. Haga clic </a:t>
            </a:r>
            <a:endParaRPr lang="es-ES" sz="2400" dirty="0">
              <a:solidFill>
                <a:srgbClr val="0070C0"/>
              </a:solidFill>
              <a:latin typeface="Poppins" panose="00000500000000000000" pitchFamily="2" charset="0"/>
              <a:cs typeface="Poppins" panose="00000500000000000000" pitchFamily="2" charset="0"/>
            </a:endParaRPr>
          </a:p>
          <a:p>
            <a:pPr marL="234950" indent="0">
              <a:spcBef>
                <a:spcPts val="0"/>
              </a:spcBef>
              <a:buNone/>
              <a:tabLst>
                <a:tab pos="234950" algn="l"/>
              </a:tabLst>
            </a:pPr>
            <a:r>
              <a:rPr lang="es-ES" sz="2400" dirty="0">
                <a:solidFill>
                  <a:srgbClr val="0070C0"/>
                </a:solidFill>
                <a:latin typeface="Poppins"/>
                <a:cs typeface="Poppins"/>
              </a:rPr>
              <a:t>en “</a:t>
            </a:r>
            <a:r>
              <a:rPr lang="es-ES" sz="2400" b="1" dirty="0">
                <a:solidFill>
                  <a:srgbClr val="0070C0"/>
                </a:solidFill>
                <a:latin typeface="Poppins"/>
                <a:cs typeface="Poppins"/>
              </a:rPr>
              <a:t>Renombrar</a:t>
            </a:r>
            <a:r>
              <a:rPr lang="es-ES" sz="2400" dirty="0">
                <a:solidFill>
                  <a:srgbClr val="0070C0"/>
                </a:solidFill>
                <a:latin typeface="Poppins"/>
                <a:cs typeface="Poppins"/>
              </a:rPr>
              <a:t>".</a:t>
            </a:r>
          </a:p>
          <a:p>
            <a:pPr marL="0" indent="0">
              <a:spcBef>
                <a:spcPts val="0"/>
              </a:spcBef>
              <a:buFont typeface="Arial" panose="020B0604020202020204" pitchFamily="34" charset="0"/>
              <a:buNone/>
              <a:tabLst>
                <a:tab pos="457200" algn="l"/>
              </a:tabLst>
            </a:pPr>
            <a:endParaRPr lang="en-US" sz="2400" dirty="0">
              <a:solidFill>
                <a:srgbClr val="0070C0"/>
              </a:solidFill>
              <a:latin typeface="Poppins" panose="00000500000000000000" pitchFamily="2" charset="0"/>
              <a:ea typeface="Times New Roman" panose="02020603050405020304" pitchFamily="18" charset="0"/>
              <a:cs typeface="Poppins" panose="00000500000000000000" pitchFamily="2" charset="0"/>
            </a:endParaRPr>
          </a:p>
          <a:p>
            <a:pPr>
              <a:spcBef>
                <a:spcPts val="0"/>
              </a:spcBef>
              <a:tabLst>
                <a:tab pos="457200" algn="l"/>
              </a:tabLst>
            </a:pPr>
            <a:r>
              <a:rPr lang="es-ES" sz="2400" dirty="0">
                <a:solidFill>
                  <a:srgbClr val="0070C0"/>
                </a:solidFill>
                <a:latin typeface="Poppins"/>
                <a:cs typeface="Poppins"/>
              </a:rPr>
              <a:t>Cambie su nombre incluyendo su </a:t>
            </a:r>
            <a:r>
              <a:rPr lang="es-ES" sz="2400" b="1" dirty="0">
                <a:solidFill>
                  <a:srgbClr val="0070C0"/>
                </a:solidFill>
                <a:latin typeface="Poppins"/>
                <a:cs typeface="Poppins"/>
              </a:rPr>
              <a:t>nombre </a:t>
            </a:r>
          </a:p>
          <a:p>
            <a:pPr>
              <a:spcBef>
                <a:spcPts val="0"/>
              </a:spcBef>
              <a:tabLst>
                <a:tab pos="457200" algn="l"/>
              </a:tabLst>
            </a:pPr>
            <a:r>
              <a:rPr lang="es-ES" sz="2400" dirty="0">
                <a:solidFill>
                  <a:srgbClr val="0070C0"/>
                </a:solidFill>
                <a:latin typeface="Poppins"/>
                <a:cs typeface="Poppins"/>
              </a:rPr>
              <a:t>y </a:t>
            </a:r>
            <a:r>
              <a:rPr lang="es-ES" sz="2400" b="1" dirty="0">
                <a:solidFill>
                  <a:srgbClr val="0070C0"/>
                </a:solidFill>
                <a:latin typeface="Poppins"/>
                <a:cs typeface="Poppins"/>
              </a:rPr>
              <a:t>apellido</a:t>
            </a:r>
            <a:r>
              <a:rPr lang="es-ES" sz="2400" dirty="0">
                <a:solidFill>
                  <a:srgbClr val="0070C0"/>
                </a:solidFill>
                <a:latin typeface="Poppins"/>
                <a:cs typeface="Poppins"/>
              </a:rPr>
              <a:t>.</a:t>
            </a:r>
            <a:endParaRPr lang="es-ES"/>
          </a:p>
          <a:p>
            <a:endParaRPr lang="en-US" i="1" dirty="0">
              <a:solidFill>
                <a:schemeClr val="bg1"/>
              </a:solidFill>
            </a:endParaRPr>
          </a:p>
        </p:txBody>
      </p:sp>
      <p:pic>
        <p:nvPicPr>
          <p:cNvPr id="36" name="Picture 35">
            <a:extLst>
              <a:ext uri="{FF2B5EF4-FFF2-40B4-BE49-F238E27FC236}">
                <a16:creationId xmlns:a16="http://schemas.microsoft.com/office/drawing/2014/main" id="{6787AF90-166E-4441-A259-670C475FE81C}"/>
              </a:ext>
            </a:extLst>
          </p:cNvPr>
          <p:cNvPicPr>
            <a:picLocks noChangeAspect="1"/>
          </p:cNvPicPr>
          <p:nvPr/>
        </p:nvPicPr>
        <p:blipFill rotWithShape="1">
          <a:blip r:embed="rId3"/>
          <a:srcRect l="1661" t="17074" r="53492" b="69062"/>
          <a:stretch/>
        </p:blipFill>
        <p:spPr>
          <a:xfrm>
            <a:off x="4061192" y="1489167"/>
            <a:ext cx="3911982" cy="1188719"/>
          </a:xfrm>
          <a:prstGeom prst="rect">
            <a:avLst/>
          </a:prstGeom>
        </p:spPr>
      </p:pic>
      <p:pic>
        <p:nvPicPr>
          <p:cNvPr id="37" name="Picture 36">
            <a:extLst>
              <a:ext uri="{FF2B5EF4-FFF2-40B4-BE49-F238E27FC236}">
                <a16:creationId xmlns:a16="http://schemas.microsoft.com/office/drawing/2014/main" id="{E782E812-9F6A-4974-B3C1-4D6644CA9322}"/>
              </a:ext>
            </a:extLst>
          </p:cNvPr>
          <p:cNvPicPr>
            <a:picLocks noChangeAspect="1"/>
          </p:cNvPicPr>
          <p:nvPr/>
        </p:nvPicPr>
        <p:blipFill rotWithShape="1">
          <a:blip r:embed="rId3"/>
          <a:srcRect l="1832" t="44801" r="18442" b="41336"/>
          <a:stretch/>
        </p:blipFill>
        <p:spPr>
          <a:xfrm>
            <a:off x="4127861" y="3048261"/>
            <a:ext cx="3876069" cy="896722"/>
          </a:xfrm>
          <a:prstGeom prst="rect">
            <a:avLst/>
          </a:prstGeom>
        </p:spPr>
      </p:pic>
      <p:pic>
        <p:nvPicPr>
          <p:cNvPr id="38" name="Picture 37">
            <a:extLst>
              <a:ext uri="{FF2B5EF4-FFF2-40B4-BE49-F238E27FC236}">
                <a16:creationId xmlns:a16="http://schemas.microsoft.com/office/drawing/2014/main" id="{8CAF4B6B-EC3D-48B5-AED7-CBD5FAC0AEE1}"/>
              </a:ext>
            </a:extLst>
          </p:cNvPr>
          <p:cNvPicPr>
            <a:picLocks noChangeAspect="1"/>
          </p:cNvPicPr>
          <p:nvPr/>
        </p:nvPicPr>
        <p:blipFill rotWithShape="1">
          <a:blip r:embed="rId3"/>
          <a:srcRect l="1831" t="69062" r="48339" b="3210"/>
          <a:stretch/>
        </p:blipFill>
        <p:spPr>
          <a:xfrm>
            <a:off x="4245427" y="4224347"/>
            <a:ext cx="3670665" cy="1949052"/>
          </a:xfrm>
          <a:prstGeom prst="rect">
            <a:avLst/>
          </a:prstGeom>
        </p:spPr>
      </p:pic>
    </p:spTree>
    <p:extLst>
      <p:ext uri="{BB962C8B-B14F-4D97-AF65-F5344CB8AC3E}">
        <p14:creationId xmlns:p14="http://schemas.microsoft.com/office/powerpoint/2010/main" val="2986181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16D679-29A2-4837-8980-ECEDE5138028}"/>
              </a:ext>
            </a:extLst>
          </p:cNvPr>
          <p:cNvSpPr txBox="1"/>
          <p:nvPr/>
        </p:nvSpPr>
        <p:spPr>
          <a:xfrm>
            <a:off x="623238" y="1946770"/>
            <a:ext cx="5052944" cy="3416320"/>
          </a:xfrm>
          <a:prstGeom prst="rect">
            <a:avLst/>
          </a:prstGeom>
          <a:noFill/>
        </p:spPr>
        <p:txBody>
          <a:bodyPr wrap="square" lIns="91440" tIns="45720" rIns="91440" bIns="45720" rtlCol="0" anchor="t">
            <a:spAutoFit/>
          </a:bodyPr>
          <a:lstStyle/>
          <a:p>
            <a:r>
              <a:rPr lang="en-US" sz="2400" dirty="0">
                <a:latin typeface="Poppins"/>
                <a:cs typeface="Poppins"/>
              </a:rPr>
              <a:t>If you need assistance, accessing zoom for this meeting send an email to </a:t>
            </a:r>
            <a:r>
              <a:rPr lang="en-US" sz="2400" dirty="0">
                <a:highlight>
                  <a:srgbClr val="FFFF00"/>
                </a:highlight>
                <a:latin typeface="Poppins"/>
                <a:cs typeface="Poppins"/>
              </a:rPr>
              <a:t>___________</a:t>
            </a:r>
            <a:r>
              <a:rPr lang="en-US" sz="2400" dirty="0">
                <a:latin typeface="Poppins"/>
                <a:cs typeface="Poppins"/>
              </a:rPr>
              <a:t> and a team member will assist you.</a:t>
            </a:r>
          </a:p>
          <a:p>
            <a:endParaRPr lang="en-US" sz="2400" dirty="0">
              <a:latin typeface="Poppins"/>
              <a:cs typeface="Poppins"/>
            </a:endParaRPr>
          </a:p>
          <a:p>
            <a:r>
              <a:rPr lang="en-US" sz="2400" dirty="0">
                <a:latin typeface="Poppins"/>
                <a:cs typeface="Poppins"/>
              </a:rPr>
              <a:t>Zoom includes a “Chat” tab where you can type your questions for the presenters.</a:t>
            </a:r>
          </a:p>
        </p:txBody>
      </p:sp>
      <p:sp>
        <p:nvSpPr>
          <p:cNvPr id="3" name="TextBox 2">
            <a:extLst>
              <a:ext uri="{FF2B5EF4-FFF2-40B4-BE49-F238E27FC236}">
                <a16:creationId xmlns:a16="http://schemas.microsoft.com/office/drawing/2014/main" id="{A854D252-83CB-4770-8918-816DF8DADA5D}"/>
              </a:ext>
            </a:extLst>
          </p:cNvPr>
          <p:cNvSpPr txBox="1"/>
          <p:nvPr/>
        </p:nvSpPr>
        <p:spPr>
          <a:xfrm>
            <a:off x="6624314" y="1990977"/>
            <a:ext cx="5361011" cy="3416320"/>
          </a:xfrm>
          <a:prstGeom prst="rect">
            <a:avLst/>
          </a:prstGeom>
          <a:noFill/>
        </p:spPr>
        <p:txBody>
          <a:bodyPr wrap="square" lIns="91440" tIns="45720" rIns="91440" bIns="45720" rtlCol="0" anchor="t">
            <a:spAutoFit/>
          </a:bodyPr>
          <a:lstStyle/>
          <a:p>
            <a:r>
              <a:rPr lang="es-419" sz="2400" dirty="0">
                <a:solidFill>
                  <a:srgbClr val="0070C0"/>
                </a:solidFill>
                <a:latin typeface="Poppins"/>
                <a:cs typeface="Poppins"/>
              </a:rPr>
              <a:t>Si necesita ayuda con acceder a Zoom para esta reunión, envíe un email a </a:t>
            </a:r>
            <a:r>
              <a:rPr lang="es-419" sz="2400" dirty="0">
                <a:solidFill>
                  <a:srgbClr val="0070C0"/>
                </a:solidFill>
                <a:highlight>
                  <a:srgbClr val="FFFF00"/>
                </a:highlight>
                <a:latin typeface="Poppins"/>
                <a:cs typeface="Poppins"/>
              </a:rPr>
              <a:t>_______________</a:t>
            </a:r>
            <a:r>
              <a:rPr lang="es-419" sz="2400" dirty="0">
                <a:solidFill>
                  <a:srgbClr val="0070C0"/>
                </a:solidFill>
                <a:latin typeface="Poppins"/>
                <a:cs typeface="Poppins"/>
              </a:rPr>
              <a:t> y un miembro de nuestro equipo le ayudará.</a:t>
            </a:r>
          </a:p>
          <a:p>
            <a:endParaRPr lang="es-419" sz="2400" dirty="0">
              <a:solidFill>
                <a:srgbClr val="0070C0"/>
              </a:solidFill>
              <a:latin typeface="Poppins"/>
              <a:cs typeface="Poppins"/>
            </a:endParaRPr>
          </a:p>
          <a:p>
            <a:r>
              <a:rPr lang="es-419" sz="2400" dirty="0">
                <a:solidFill>
                  <a:srgbClr val="0070C0"/>
                </a:solidFill>
                <a:latin typeface="Poppins"/>
                <a:cs typeface="Poppins"/>
              </a:rPr>
              <a:t>Zoom tiene una pestaña de Chat en la que usted puede hacer preguntas a los presentadores. </a:t>
            </a:r>
          </a:p>
        </p:txBody>
      </p:sp>
      <p:sp>
        <p:nvSpPr>
          <p:cNvPr id="7" name="TextBox 6">
            <a:extLst>
              <a:ext uri="{FF2B5EF4-FFF2-40B4-BE49-F238E27FC236}">
                <a16:creationId xmlns:a16="http://schemas.microsoft.com/office/drawing/2014/main" id="{E04E95D8-1B83-4DB0-ACF5-BF1F593676DC}"/>
              </a:ext>
            </a:extLst>
          </p:cNvPr>
          <p:cNvSpPr txBox="1"/>
          <p:nvPr/>
        </p:nvSpPr>
        <p:spPr>
          <a:xfrm>
            <a:off x="463628" y="419513"/>
            <a:ext cx="3494553" cy="523220"/>
          </a:xfrm>
          <a:prstGeom prst="rect">
            <a:avLst/>
          </a:prstGeom>
          <a:noFill/>
        </p:spPr>
        <p:txBody>
          <a:bodyPr wrap="square" lIns="91440" tIns="45720" rIns="91440" bIns="45720" rtlCol="0" anchor="t">
            <a:spAutoFit/>
          </a:bodyPr>
          <a:lstStyle/>
          <a:p>
            <a:r>
              <a:rPr lang="en-US" sz="2800" b="1" dirty="0">
                <a:latin typeface="Poppings"/>
              </a:rPr>
              <a:t>Engaging on Zoom</a:t>
            </a:r>
          </a:p>
        </p:txBody>
      </p:sp>
      <p:pic>
        <p:nvPicPr>
          <p:cNvPr id="9" name="Picture 8">
            <a:extLst>
              <a:ext uri="{FF2B5EF4-FFF2-40B4-BE49-F238E27FC236}">
                <a16:creationId xmlns:a16="http://schemas.microsoft.com/office/drawing/2014/main" id="{AEC49464-3118-4C8C-98F1-690252D99900}"/>
              </a:ext>
            </a:extLst>
          </p:cNvPr>
          <p:cNvPicPr>
            <a:picLocks noChangeAspect="1"/>
          </p:cNvPicPr>
          <p:nvPr/>
        </p:nvPicPr>
        <p:blipFill>
          <a:blip r:embed="rId3"/>
          <a:stretch>
            <a:fillRect/>
          </a:stretch>
        </p:blipFill>
        <p:spPr>
          <a:xfrm>
            <a:off x="5621635" y="147656"/>
            <a:ext cx="942023" cy="972236"/>
          </a:xfrm>
          <a:prstGeom prst="rect">
            <a:avLst/>
          </a:prstGeom>
        </p:spPr>
      </p:pic>
      <p:sp>
        <p:nvSpPr>
          <p:cNvPr id="5" name="Slide Number Placeholder 4">
            <a:extLst>
              <a:ext uri="{FF2B5EF4-FFF2-40B4-BE49-F238E27FC236}">
                <a16:creationId xmlns:a16="http://schemas.microsoft.com/office/drawing/2014/main" id="{30903904-45E8-47F3-9794-F7FEEAA08811}"/>
              </a:ext>
            </a:extLst>
          </p:cNvPr>
          <p:cNvSpPr>
            <a:spLocks noGrp="1"/>
          </p:cNvSpPr>
          <p:nvPr>
            <p:ph type="sldNum" sz="quarter" idx="12"/>
          </p:nvPr>
        </p:nvSpPr>
        <p:spPr/>
        <p:txBody>
          <a:bodyPr/>
          <a:lstStyle/>
          <a:p>
            <a:fld id="{ADAD750B-947C-400E-B8CE-3DD0E804B3D6}" type="slidenum">
              <a:rPr lang="en-US" smtClean="0"/>
              <a:t>5</a:t>
            </a:fld>
            <a:endParaRPr lang="en-US"/>
          </a:p>
        </p:txBody>
      </p:sp>
      <p:sp>
        <p:nvSpPr>
          <p:cNvPr id="4" name="TextBox 3">
            <a:extLst>
              <a:ext uri="{FF2B5EF4-FFF2-40B4-BE49-F238E27FC236}">
                <a16:creationId xmlns:a16="http://schemas.microsoft.com/office/drawing/2014/main" id="{08D54345-6FD8-9454-F998-76948887DADE}"/>
              </a:ext>
            </a:extLst>
          </p:cNvPr>
          <p:cNvSpPr txBox="1"/>
          <p:nvPr/>
        </p:nvSpPr>
        <p:spPr>
          <a:xfrm>
            <a:off x="7238011" y="201880"/>
            <a:ext cx="427709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800" b="1" dirty="0">
                <a:solidFill>
                  <a:srgbClr val="0070C0"/>
                </a:solidFill>
                <a:latin typeface="Poppings"/>
                <a:cs typeface="Segoe UI"/>
              </a:rPr>
              <a:t>Participación por medio de Zoom</a:t>
            </a:r>
            <a:endParaRPr lang="en-US" sz="2800" dirty="0">
              <a:solidFill>
                <a:srgbClr val="000000"/>
              </a:solidFill>
              <a:latin typeface="Poppings"/>
              <a:cs typeface="Segoe UI"/>
            </a:endParaRPr>
          </a:p>
        </p:txBody>
      </p:sp>
    </p:spTree>
    <p:extLst>
      <p:ext uri="{BB962C8B-B14F-4D97-AF65-F5344CB8AC3E}">
        <p14:creationId xmlns:p14="http://schemas.microsoft.com/office/powerpoint/2010/main" val="687671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5400-A808-4359-8ED8-8DD169C7554D}"/>
              </a:ext>
            </a:extLst>
          </p:cNvPr>
          <p:cNvSpPr>
            <a:spLocks noGrp="1"/>
          </p:cNvSpPr>
          <p:nvPr>
            <p:ph type="title"/>
          </p:nvPr>
        </p:nvSpPr>
        <p:spPr>
          <a:xfrm>
            <a:off x="306513" y="186902"/>
            <a:ext cx="3892378" cy="1084615"/>
          </a:xfrm>
        </p:spPr>
        <p:txBody>
          <a:bodyPr vert="horz" lIns="91440" tIns="45720" rIns="91440" bIns="45720" rtlCol="0" anchor="b">
            <a:normAutofit/>
          </a:bodyPr>
          <a:lstStyle/>
          <a:p>
            <a:r>
              <a:rPr lang="en-US" sz="2200" b="1" dirty="0">
                <a:latin typeface="Poppins" panose="00000500000000000000" pitchFamily="2" charset="0"/>
                <a:cs typeface="Poppins" panose="00000500000000000000" pitchFamily="2" charset="0"/>
              </a:rPr>
              <a:t>English Learner Advisory Committee Training</a:t>
            </a:r>
            <a:br>
              <a:rPr lang="en-US" sz="2400" b="1" dirty="0">
                <a:latin typeface="Poppins" panose="00000500000000000000" pitchFamily="2" charset="0"/>
                <a:cs typeface="Poppins" panose="00000500000000000000" pitchFamily="2" charset="0"/>
              </a:rPr>
            </a:br>
            <a:endParaRPr lang="es-MX" sz="2400" b="1" dirty="0">
              <a:solidFill>
                <a:srgbClr val="0070C0"/>
              </a:solidFill>
              <a:latin typeface="Poppins" panose="00000500000000000000" pitchFamily="2" charset="0"/>
              <a:cs typeface="Poppins" panose="00000500000000000000" pitchFamily="2" charset="0"/>
            </a:endParaRPr>
          </a:p>
        </p:txBody>
      </p:sp>
      <p:sp>
        <p:nvSpPr>
          <p:cNvPr id="6" name="Slide Number Placeholder 5">
            <a:extLst>
              <a:ext uri="{FF2B5EF4-FFF2-40B4-BE49-F238E27FC236}">
                <a16:creationId xmlns:a16="http://schemas.microsoft.com/office/drawing/2014/main" id="{09832366-94BE-4187-BC3B-ADC74A948B9F}"/>
              </a:ext>
            </a:extLst>
          </p:cNvPr>
          <p:cNvSpPr>
            <a:spLocks noGrp="1"/>
          </p:cNvSpPr>
          <p:nvPr>
            <p:ph type="sldNum" sz="quarter" idx="12"/>
          </p:nvPr>
        </p:nvSpPr>
        <p:spPr>
          <a:xfrm>
            <a:off x="10511554" y="6356350"/>
            <a:ext cx="842246" cy="365125"/>
          </a:xfrm>
        </p:spPr>
        <p:txBody>
          <a:bodyPr/>
          <a:lstStyle/>
          <a:p>
            <a:fld id="{ADAD750B-947C-400E-B8CE-3DD0E804B3D6}" type="slidenum">
              <a:rPr lang="en-US" smtClean="0"/>
              <a:t>6</a:t>
            </a:fld>
            <a:endParaRPr lang="en-US" dirty="0"/>
          </a:p>
        </p:txBody>
      </p:sp>
      <p:pic>
        <p:nvPicPr>
          <p:cNvPr id="9" name="Picture 8">
            <a:extLst>
              <a:ext uri="{FF2B5EF4-FFF2-40B4-BE49-F238E27FC236}">
                <a16:creationId xmlns:a16="http://schemas.microsoft.com/office/drawing/2014/main" id="{533944A8-AB94-4AFD-9C8D-2859918CAD0D}"/>
              </a:ext>
            </a:extLst>
          </p:cNvPr>
          <p:cNvPicPr>
            <a:picLocks noChangeAspect="1"/>
          </p:cNvPicPr>
          <p:nvPr/>
        </p:nvPicPr>
        <p:blipFill>
          <a:blip r:embed="rId3"/>
          <a:stretch>
            <a:fillRect/>
          </a:stretch>
        </p:blipFill>
        <p:spPr>
          <a:xfrm>
            <a:off x="4623018" y="1879116"/>
            <a:ext cx="2687501" cy="342104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9C45D15B-4609-4FE5-8118-BABD80E008EC}"/>
              </a:ext>
            </a:extLst>
          </p:cNvPr>
          <p:cNvSpPr txBox="1"/>
          <p:nvPr/>
        </p:nvSpPr>
        <p:spPr>
          <a:xfrm>
            <a:off x="1391831" y="6353346"/>
            <a:ext cx="8626109" cy="400110"/>
          </a:xfrm>
          <a:prstGeom prst="rect">
            <a:avLst/>
          </a:prstGeom>
          <a:noFill/>
        </p:spPr>
        <p:txBody>
          <a:bodyPr wrap="square" lIns="91440" tIns="45720" rIns="91440" bIns="45720" rtlCol="0" anchor="t">
            <a:spAutoFit/>
          </a:bodyPr>
          <a:lstStyle/>
          <a:p>
            <a:r>
              <a:rPr lang="en-US" sz="2000" dirty="0">
                <a:latin typeface="Poppins"/>
                <a:cs typeface="Poppins"/>
              </a:rPr>
              <a:t>Link: </a:t>
            </a:r>
            <a:r>
              <a:rPr lang="en-US" sz="2000" u="sng" dirty="0">
                <a:solidFill>
                  <a:srgbClr val="0563C1"/>
                </a:solidFill>
                <a:effectLst/>
                <a:latin typeface="Poppins"/>
                <a:ea typeface="Calibri" panose="020F0502020204030204" pitchFamily="34" charset="0"/>
                <a:cs typeface="Poppins"/>
                <a:hlinkClick r:id="rId4"/>
              </a:rPr>
              <a:t>Strategic Plan / Strategic Plan 2022 - 2026 Home (lausd.net)</a:t>
            </a:r>
            <a:endParaRPr lang="en-US" sz="2000" dirty="0">
              <a:effectLst/>
              <a:latin typeface="Poppins"/>
              <a:ea typeface="Calibri" panose="020F0502020204030204" pitchFamily="34" charset="0"/>
              <a:cs typeface="Poppins"/>
            </a:endParaRPr>
          </a:p>
        </p:txBody>
      </p:sp>
      <p:sp>
        <p:nvSpPr>
          <p:cNvPr id="8" name="TextBox 7">
            <a:extLst>
              <a:ext uri="{FF2B5EF4-FFF2-40B4-BE49-F238E27FC236}">
                <a16:creationId xmlns:a16="http://schemas.microsoft.com/office/drawing/2014/main" id="{89254F5F-AB6F-CB4E-2134-F54D4431A0FF}"/>
              </a:ext>
            </a:extLst>
          </p:cNvPr>
          <p:cNvSpPr txBox="1"/>
          <p:nvPr/>
        </p:nvSpPr>
        <p:spPr>
          <a:xfrm>
            <a:off x="247409" y="1468241"/>
            <a:ext cx="3523810" cy="3761659"/>
          </a:xfrm>
          <a:prstGeom prst="rect">
            <a:avLst/>
          </a:prstGeom>
          <a:noFill/>
        </p:spPr>
        <p:txBody>
          <a:bodyPr wrap="square" lIns="91440" tIns="45720" rIns="91440" bIns="45720" rtlCol="0" anchor="t">
            <a:noAutofit/>
          </a:bodyPr>
          <a:lstStyle/>
          <a:p>
            <a:r>
              <a:rPr lang="en-US" sz="2000" dirty="0">
                <a:latin typeface="Poppins"/>
                <a:cs typeface="Poppins"/>
              </a:rPr>
              <a:t>School Site Council (SSC) and English Learner Advisory Committee (ELAC) are part of the LAUSD Strategic Plan: </a:t>
            </a:r>
            <a:endParaRPr lang="en-US" sz="2000" dirty="0">
              <a:latin typeface="Poppins" panose="00000500000000000000" pitchFamily="2" charset="0"/>
              <a:cs typeface="Poppins" panose="00000500000000000000" pitchFamily="2" charset="0"/>
            </a:endParaRPr>
          </a:p>
          <a:p>
            <a:r>
              <a:rPr lang="en-US" sz="2000" b="1" u="sng" dirty="0">
                <a:latin typeface="Poppins"/>
                <a:cs typeface="Poppins"/>
              </a:rPr>
              <a:t>Pillar 3, Priority 3D </a:t>
            </a:r>
            <a:r>
              <a:rPr lang="en-US" sz="2000" b="1" dirty="0">
                <a:latin typeface="Poppins"/>
                <a:cs typeface="Poppins"/>
              </a:rPr>
              <a:t>-Engagement and Collaboration. Honoring Perspectives: </a:t>
            </a:r>
            <a:r>
              <a:rPr lang="en-US" sz="2000" dirty="0">
                <a:latin typeface="Poppins"/>
                <a:cs typeface="Poppins"/>
              </a:rPr>
              <a:t>Honor and act upon the perspectives of students and everyone we serve </a:t>
            </a:r>
          </a:p>
        </p:txBody>
      </p:sp>
      <p:sp>
        <p:nvSpPr>
          <p:cNvPr id="12" name="TextBox 11">
            <a:extLst>
              <a:ext uri="{FF2B5EF4-FFF2-40B4-BE49-F238E27FC236}">
                <a16:creationId xmlns:a16="http://schemas.microsoft.com/office/drawing/2014/main" id="{48D08483-D6C7-11FA-E33D-E0E0D2F434ED}"/>
              </a:ext>
            </a:extLst>
          </p:cNvPr>
          <p:cNvSpPr txBox="1"/>
          <p:nvPr/>
        </p:nvSpPr>
        <p:spPr>
          <a:xfrm>
            <a:off x="8382803" y="1428001"/>
            <a:ext cx="3561546" cy="4513298"/>
          </a:xfrm>
          <a:prstGeom prst="rect">
            <a:avLst/>
          </a:prstGeom>
          <a:noFill/>
        </p:spPr>
        <p:txBody>
          <a:bodyPr wrap="square" lIns="91440" tIns="45720" rIns="91440" bIns="45720" rtlCol="0" anchor="t">
            <a:noAutofit/>
          </a:bodyPr>
          <a:lstStyle/>
          <a:p>
            <a:r>
              <a:rPr lang="es-MX" sz="2000" dirty="0">
                <a:solidFill>
                  <a:srgbClr val="0070C0"/>
                </a:solidFill>
                <a:latin typeface="Poppins"/>
                <a:cs typeface="Poppins"/>
              </a:rPr>
              <a:t>El consejo del Plantel Escolar (SSC) y el Comité Asesor para Aprendices de Inglés (ELAC) son parte del Plan Estratégico de LAUSD: </a:t>
            </a:r>
            <a:r>
              <a:rPr lang="es-MX" sz="2000" b="1" u="sng" dirty="0">
                <a:solidFill>
                  <a:srgbClr val="0070C0"/>
                </a:solidFill>
                <a:latin typeface="Poppins"/>
                <a:cs typeface="Poppins"/>
              </a:rPr>
              <a:t>Pilar 3, Prioridad 3D </a:t>
            </a:r>
            <a:r>
              <a:rPr lang="es-MX" sz="2000" b="1" dirty="0">
                <a:solidFill>
                  <a:srgbClr val="0070C0"/>
                </a:solidFill>
                <a:latin typeface="Poppins"/>
                <a:cs typeface="Poppins"/>
              </a:rPr>
              <a:t>-Compromiso y Colaboración. Valorar las Perspectivas</a:t>
            </a:r>
            <a:r>
              <a:rPr lang="es-MX" sz="2000" dirty="0">
                <a:solidFill>
                  <a:srgbClr val="0070C0"/>
                </a:solidFill>
                <a:latin typeface="Poppins"/>
                <a:cs typeface="Poppins"/>
              </a:rPr>
              <a:t>: </a:t>
            </a:r>
            <a:r>
              <a:rPr lang="es-ES" sz="2000" dirty="0">
                <a:solidFill>
                  <a:srgbClr val="0070C0"/>
                </a:solidFill>
                <a:latin typeface="Poppins"/>
                <a:cs typeface="Poppins"/>
              </a:rPr>
              <a:t>Valorar las perspectivas de los estudiantes y de todas las</a:t>
            </a:r>
          </a:p>
          <a:p>
            <a:r>
              <a:rPr lang="es-ES" sz="2000" dirty="0">
                <a:solidFill>
                  <a:srgbClr val="0070C0"/>
                </a:solidFill>
                <a:latin typeface="Poppins" panose="00000500000000000000" pitchFamily="2" charset="0"/>
                <a:cs typeface="Poppins" panose="00000500000000000000" pitchFamily="2" charset="0"/>
              </a:rPr>
              <a:t>personas a las que prestamos servicio</a:t>
            </a:r>
            <a:endParaRPr lang="es-MX" sz="2000" dirty="0">
              <a:solidFill>
                <a:srgbClr val="0070C0"/>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040F9DDE-1E06-8B8E-B8E6-3A8EA998D418}"/>
              </a:ext>
            </a:extLst>
          </p:cNvPr>
          <p:cNvSpPr txBox="1"/>
          <p:nvPr/>
        </p:nvSpPr>
        <p:spPr>
          <a:xfrm>
            <a:off x="6853305" y="188090"/>
            <a:ext cx="5211967" cy="1107996"/>
          </a:xfrm>
          <a:prstGeom prst="rect">
            <a:avLst/>
          </a:prstGeom>
          <a:noFill/>
        </p:spPr>
        <p:txBody>
          <a:bodyPr wrap="square" lIns="91440" tIns="45720" rIns="91440" bIns="45720" rtlCol="0" anchor="t">
            <a:spAutoFit/>
          </a:bodyPr>
          <a:lstStyle/>
          <a:p>
            <a:r>
              <a:rPr lang="es-MX" sz="2200" b="1" dirty="0">
                <a:solidFill>
                  <a:srgbClr val="0070C0"/>
                </a:solidFill>
                <a:latin typeface="Poppins"/>
                <a:cs typeface="Poppins"/>
              </a:rPr>
              <a:t>Capacitación de Miembros del </a:t>
            </a:r>
            <a:br>
              <a:rPr lang="es-MX" sz="2200" b="1" dirty="0">
                <a:latin typeface="Poppins" panose="00000500000000000000" pitchFamily="2" charset="0"/>
                <a:cs typeface="Poppins" panose="00000500000000000000" pitchFamily="2" charset="0"/>
              </a:rPr>
            </a:br>
            <a:r>
              <a:rPr lang="es-MX" sz="2200" b="1" dirty="0">
                <a:solidFill>
                  <a:srgbClr val="0070C0"/>
                </a:solidFill>
                <a:latin typeface="Poppins"/>
                <a:cs typeface="Poppins"/>
              </a:rPr>
              <a:t>Comité Asesor para Aprendices de Inglés</a:t>
            </a:r>
            <a:endParaRPr lang="en-US" sz="2200" dirty="0">
              <a:latin typeface="Poppins"/>
              <a:cs typeface="Poppins"/>
            </a:endParaRPr>
          </a:p>
        </p:txBody>
      </p:sp>
    </p:spTree>
    <p:extLst>
      <p:ext uri="{BB962C8B-B14F-4D97-AF65-F5344CB8AC3E}">
        <p14:creationId xmlns:p14="http://schemas.microsoft.com/office/powerpoint/2010/main" val="243182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508988"/>
            <a:ext cx="4883285" cy="954107"/>
          </a:xfrm>
          <a:prstGeom prst="rect">
            <a:avLst/>
          </a:prstGeom>
          <a:noFill/>
        </p:spPr>
        <p:txBody>
          <a:bodyPr wrap="square" rtlCol="0">
            <a:spAutoFit/>
          </a:bodyPr>
          <a:lstStyle/>
          <a:p>
            <a:pPr algn="ctr"/>
            <a:r>
              <a:rPr lang="en-US" sz="2800" b="1">
                <a:solidFill>
                  <a:schemeClr val="tx1">
                    <a:lumMod val="75000"/>
                    <a:lumOff val="25000"/>
                  </a:schemeClr>
                </a:solidFill>
                <a:latin typeface="Poppins" panose="00000500000000000000" pitchFamily="2" charset="0"/>
                <a:cs typeface="Poppins" panose="00000500000000000000" pitchFamily="2" charset="0"/>
              </a:rPr>
              <a:t>What does the </a:t>
            </a:r>
          </a:p>
          <a:p>
            <a:pPr algn="ctr"/>
            <a:r>
              <a:rPr lang="en-US" sz="2800" b="1">
                <a:solidFill>
                  <a:schemeClr val="tx1">
                    <a:lumMod val="75000"/>
                    <a:lumOff val="25000"/>
                  </a:schemeClr>
                </a:solidFill>
                <a:latin typeface="Poppins" panose="00000500000000000000" pitchFamily="2" charset="0"/>
                <a:cs typeface="Poppins" panose="00000500000000000000" pitchFamily="2" charset="0"/>
              </a:rPr>
              <a:t>State require?</a:t>
            </a:r>
            <a:endParaRPr lang="en-US" sz="2400">
              <a:solidFill>
                <a:schemeClr val="tx1">
                  <a:lumMod val="75000"/>
                  <a:lumOff val="25000"/>
                </a:schemeClr>
              </a:solidFill>
              <a:latin typeface="Poppins" panose="00000500000000000000" pitchFamily="2" charset="0"/>
              <a:cs typeface="Poppins" panose="00000500000000000000" pitchFamily="2" charset="0"/>
            </a:endParaRPr>
          </a:p>
        </p:txBody>
      </p:sp>
      <p:sp>
        <p:nvSpPr>
          <p:cNvPr id="26" name="TextBox 25"/>
          <p:cNvSpPr txBox="1"/>
          <p:nvPr/>
        </p:nvSpPr>
        <p:spPr>
          <a:xfrm>
            <a:off x="7529041" y="1058855"/>
            <a:ext cx="4568223" cy="954107"/>
          </a:xfrm>
          <a:prstGeom prst="rect">
            <a:avLst/>
          </a:prstGeom>
          <a:noFill/>
        </p:spPr>
        <p:txBody>
          <a:bodyPr wrap="square" lIns="91440" tIns="45720" rIns="91440" bIns="45720" rtlCol="0" anchor="t">
            <a:spAutoFit/>
          </a:bodyPr>
          <a:lstStyle/>
          <a:p>
            <a:pPr algn="ctr"/>
            <a:r>
              <a:rPr lang="es-MX" sz="2800" b="1">
                <a:solidFill>
                  <a:srgbClr val="0070C0"/>
                </a:solidFill>
                <a:latin typeface="Poppins"/>
                <a:cs typeface="Poppins"/>
              </a:rPr>
              <a:t>¿ Qué es lo que requiere el estado</a:t>
            </a:r>
            <a:r>
              <a:rPr lang="en-US" sz="2800" b="1">
                <a:solidFill>
                  <a:srgbClr val="0070C0"/>
                </a:solidFill>
                <a:latin typeface="Poppins"/>
                <a:cs typeface="Poppins"/>
              </a:rPr>
              <a:t>?</a:t>
            </a:r>
            <a:endParaRPr lang="en-US" sz="2400">
              <a:solidFill>
                <a:srgbClr val="0070C0"/>
              </a:solidFill>
              <a:latin typeface="Poppins"/>
              <a:cs typeface="Poppins"/>
            </a:endParaRPr>
          </a:p>
        </p:txBody>
      </p:sp>
      <p:grpSp>
        <p:nvGrpSpPr>
          <p:cNvPr id="7" name="Group 6"/>
          <p:cNvGrpSpPr/>
          <p:nvPr/>
        </p:nvGrpSpPr>
        <p:grpSpPr>
          <a:xfrm>
            <a:off x="4609059" y="624658"/>
            <a:ext cx="2919982" cy="3951767"/>
            <a:chOff x="3913043" y="605309"/>
            <a:chExt cx="4595395" cy="5546254"/>
          </a:xfrm>
        </p:grpSpPr>
        <p:sp>
          <p:nvSpPr>
            <p:cNvPr id="68" name="Freeform 31"/>
            <p:cNvSpPr>
              <a:spLocks/>
            </p:cNvSpPr>
            <p:nvPr/>
          </p:nvSpPr>
          <p:spPr bwMode="auto">
            <a:xfrm>
              <a:off x="5270501" y="4386263"/>
              <a:ext cx="2139950" cy="1765300"/>
            </a:xfrm>
            <a:custGeom>
              <a:avLst/>
              <a:gdLst>
                <a:gd name="T0" fmla="*/ 1334 w 1348"/>
                <a:gd name="T1" fmla="*/ 442 h 1112"/>
                <a:gd name="T2" fmla="*/ 1280 w 1348"/>
                <a:gd name="T3" fmla="*/ 363 h 1112"/>
                <a:gd name="T4" fmla="*/ 1215 w 1348"/>
                <a:gd name="T5" fmla="*/ 368 h 1112"/>
                <a:gd name="T6" fmla="*/ 1159 w 1348"/>
                <a:gd name="T7" fmla="*/ 406 h 1112"/>
                <a:gd name="T8" fmla="*/ 1121 w 1348"/>
                <a:gd name="T9" fmla="*/ 415 h 1112"/>
                <a:gd name="T10" fmla="*/ 1076 w 1348"/>
                <a:gd name="T11" fmla="*/ 348 h 1112"/>
                <a:gd name="T12" fmla="*/ 1074 w 1348"/>
                <a:gd name="T13" fmla="*/ 175 h 1112"/>
                <a:gd name="T14" fmla="*/ 1098 w 1348"/>
                <a:gd name="T15" fmla="*/ 24 h 1112"/>
                <a:gd name="T16" fmla="*/ 905 w 1348"/>
                <a:gd name="T17" fmla="*/ 0 h 1112"/>
                <a:gd name="T18" fmla="*/ 761 w 1348"/>
                <a:gd name="T19" fmla="*/ 9 h 1112"/>
                <a:gd name="T20" fmla="*/ 710 w 1348"/>
                <a:gd name="T21" fmla="*/ 53 h 1112"/>
                <a:gd name="T22" fmla="*/ 725 w 1348"/>
                <a:gd name="T23" fmla="*/ 94 h 1112"/>
                <a:gd name="T24" fmla="*/ 759 w 1348"/>
                <a:gd name="T25" fmla="*/ 146 h 1112"/>
                <a:gd name="T26" fmla="*/ 761 w 1348"/>
                <a:gd name="T27" fmla="*/ 208 h 1112"/>
                <a:gd name="T28" fmla="*/ 703 w 1348"/>
                <a:gd name="T29" fmla="*/ 253 h 1112"/>
                <a:gd name="T30" fmla="*/ 602 w 1348"/>
                <a:gd name="T31" fmla="*/ 274 h 1112"/>
                <a:gd name="T32" fmla="*/ 503 w 1348"/>
                <a:gd name="T33" fmla="*/ 256 h 1112"/>
                <a:gd name="T34" fmla="*/ 476 w 1348"/>
                <a:gd name="T35" fmla="*/ 206 h 1112"/>
                <a:gd name="T36" fmla="*/ 494 w 1348"/>
                <a:gd name="T37" fmla="*/ 125 h 1112"/>
                <a:gd name="T38" fmla="*/ 499 w 1348"/>
                <a:gd name="T39" fmla="*/ 78 h 1112"/>
                <a:gd name="T40" fmla="*/ 467 w 1348"/>
                <a:gd name="T41" fmla="*/ 58 h 1112"/>
                <a:gd name="T42" fmla="*/ 335 w 1348"/>
                <a:gd name="T43" fmla="*/ 71 h 1112"/>
                <a:gd name="T44" fmla="*/ 117 w 1348"/>
                <a:gd name="T45" fmla="*/ 159 h 1112"/>
                <a:gd name="T46" fmla="*/ 117 w 1348"/>
                <a:gd name="T47" fmla="*/ 159 h 1112"/>
                <a:gd name="T48" fmla="*/ 139 w 1348"/>
                <a:gd name="T49" fmla="*/ 202 h 1112"/>
                <a:gd name="T50" fmla="*/ 173 w 1348"/>
                <a:gd name="T51" fmla="*/ 278 h 1112"/>
                <a:gd name="T52" fmla="*/ 186 w 1348"/>
                <a:gd name="T53" fmla="*/ 316 h 1112"/>
                <a:gd name="T54" fmla="*/ 198 w 1348"/>
                <a:gd name="T55" fmla="*/ 357 h 1112"/>
                <a:gd name="T56" fmla="*/ 207 w 1348"/>
                <a:gd name="T57" fmla="*/ 388 h 1112"/>
                <a:gd name="T58" fmla="*/ 216 w 1348"/>
                <a:gd name="T59" fmla="*/ 433 h 1112"/>
                <a:gd name="T60" fmla="*/ 216 w 1348"/>
                <a:gd name="T61" fmla="*/ 438 h 1112"/>
                <a:gd name="T62" fmla="*/ 220 w 1348"/>
                <a:gd name="T63" fmla="*/ 453 h 1112"/>
                <a:gd name="T64" fmla="*/ 220 w 1348"/>
                <a:gd name="T65" fmla="*/ 496 h 1112"/>
                <a:gd name="T66" fmla="*/ 184 w 1348"/>
                <a:gd name="T67" fmla="*/ 545 h 1112"/>
                <a:gd name="T68" fmla="*/ 151 w 1348"/>
                <a:gd name="T69" fmla="*/ 536 h 1112"/>
                <a:gd name="T70" fmla="*/ 65 w 1348"/>
                <a:gd name="T71" fmla="*/ 518 h 1112"/>
                <a:gd name="T72" fmla="*/ 9 w 1348"/>
                <a:gd name="T73" fmla="*/ 566 h 1112"/>
                <a:gd name="T74" fmla="*/ 2 w 1348"/>
                <a:gd name="T75" fmla="*/ 673 h 1112"/>
                <a:gd name="T76" fmla="*/ 50 w 1348"/>
                <a:gd name="T77" fmla="*/ 793 h 1112"/>
                <a:gd name="T78" fmla="*/ 119 w 1348"/>
                <a:gd name="T79" fmla="*/ 806 h 1112"/>
                <a:gd name="T80" fmla="*/ 182 w 1348"/>
                <a:gd name="T81" fmla="*/ 768 h 1112"/>
                <a:gd name="T82" fmla="*/ 220 w 1348"/>
                <a:gd name="T83" fmla="*/ 752 h 1112"/>
                <a:gd name="T84" fmla="*/ 265 w 1348"/>
                <a:gd name="T85" fmla="*/ 802 h 1112"/>
                <a:gd name="T86" fmla="*/ 276 w 1348"/>
                <a:gd name="T87" fmla="*/ 943 h 1112"/>
                <a:gd name="T88" fmla="*/ 308 w 1348"/>
                <a:gd name="T89" fmla="*/ 1035 h 1112"/>
                <a:gd name="T90" fmla="*/ 454 w 1348"/>
                <a:gd name="T91" fmla="*/ 957 h 1112"/>
                <a:gd name="T92" fmla="*/ 553 w 1348"/>
                <a:gd name="T93" fmla="*/ 977 h 1112"/>
                <a:gd name="T94" fmla="*/ 752 w 1348"/>
                <a:gd name="T95" fmla="*/ 1069 h 1112"/>
                <a:gd name="T96" fmla="*/ 878 w 1348"/>
                <a:gd name="T97" fmla="*/ 1105 h 1112"/>
                <a:gd name="T98" fmla="*/ 1042 w 1348"/>
                <a:gd name="T99" fmla="*/ 1103 h 1112"/>
                <a:gd name="T100" fmla="*/ 1242 w 1348"/>
                <a:gd name="T101" fmla="*/ 1024 h 1112"/>
                <a:gd name="T102" fmla="*/ 1184 w 1348"/>
                <a:gd name="T103" fmla="*/ 914 h 1112"/>
                <a:gd name="T104" fmla="*/ 1123 w 1348"/>
                <a:gd name="T105" fmla="*/ 698 h 1112"/>
                <a:gd name="T106" fmla="*/ 1141 w 1348"/>
                <a:gd name="T107" fmla="*/ 635 h 1112"/>
                <a:gd name="T108" fmla="*/ 1181 w 1348"/>
                <a:gd name="T109" fmla="*/ 620 h 1112"/>
                <a:gd name="T110" fmla="*/ 1226 w 1348"/>
                <a:gd name="T111" fmla="*/ 640 h 1112"/>
                <a:gd name="T112" fmla="*/ 1309 w 1348"/>
                <a:gd name="T113" fmla="*/ 638 h 1112"/>
                <a:gd name="T114" fmla="*/ 1336 w 1348"/>
                <a:gd name="T115" fmla="*/ 606 h 1112"/>
                <a:gd name="T116" fmla="*/ 1345 w 1348"/>
                <a:gd name="T117" fmla="*/ 492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48" h="1112">
                  <a:moveTo>
                    <a:pt x="1345" y="492"/>
                  </a:moveTo>
                  <a:lnTo>
                    <a:pt x="1345" y="492"/>
                  </a:lnTo>
                  <a:lnTo>
                    <a:pt x="1341" y="471"/>
                  </a:lnTo>
                  <a:lnTo>
                    <a:pt x="1341" y="471"/>
                  </a:lnTo>
                  <a:lnTo>
                    <a:pt x="1334" y="442"/>
                  </a:lnTo>
                  <a:lnTo>
                    <a:pt x="1325" y="417"/>
                  </a:lnTo>
                  <a:lnTo>
                    <a:pt x="1316" y="397"/>
                  </a:lnTo>
                  <a:lnTo>
                    <a:pt x="1305" y="381"/>
                  </a:lnTo>
                  <a:lnTo>
                    <a:pt x="1294" y="370"/>
                  </a:lnTo>
                  <a:lnTo>
                    <a:pt x="1280" y="363"/>
                  </a:lnTo>
                  <a:lnTo>
                    <a:pt x="1267" y="359"/>
                  </a:lnTo>
                  <a:lnTo>
                    <a:pt x="1253" y="359"/>
                  </a:lnTo>
                  <a:lnTo>
                    <a:pt x="1240" y="359"/>
                  </a:lnTo>
                  <a:lnTo>
                    <a:pt x="1226" y="363"/>
                  </a:lnTo>
                  <a:lnTo>
                    <a:pt x="1215" y="368"/>
                  </a:lnTo>
                  <a:lnTo>
                    <a:pt x="1204" y="372"/>
                  </a:lnTo>
                  <a:lnTo>
                    <a:pt x="1181" y="386"/>
                  </a:lnTo>
                  <a:lnTo>
                    <a:pt x="1168" y="399"/>
                  </a:lnTo>
                  <a:lnTo>
                    <a:pt x="1168" y="399"/>
                  </a:lnTo>
                  <a:lnTo>
                    <a:pt x="1159" y="406"/>
                  </a:lnTo>
                  <a:lnTo>
                    <a:pt x="1152" y="413"/>
                  </a:lnTo>
                  <a:lnTo>
                    <a:pt x="1143" y="415"/>
                  </a:lnTo>
                  <a:lnTo>
                    <a:pt x="1136" y="417"/>
                  </a:lnTo>
                  <a:lnTo>
                    <a:pt x="1130" y="415"/>
                  </a:lnTo>
                  <a:lnTo>
                    <a:pt x="1121" y="415"/>
                  </a:lnTo>
                  <a:lnTo>
                    <a:pt x="1107" y="406"/>
                  </a:lnTo>
                  <a:lnTo>
                    <a:pt x="1096" y="395"/>
                  </a:lnTo>
                  <a:lnTo>
                    <a:pt x="1087" y="381"/>
                  </a:lnTo>
                  <a:lnTo>
                    <a:pt x="1080" y="363"/>
                  </a:lnTo>
                  <a:lnTo>
                    <a:pt x="1076" y="348"/>
                  </a:lnTo>
                  <a:lnTo>
                    <a:pt x="1076" y="348"/>
                  </a:lnTo>
                  <a:lnTo>
                    <a:pt x="1071" y="294"/>
                  </a:lnTo>
                  <a:lnTo>
                    <a:pt x="1069" y="258"/>
                  </a:lnTo>
                  <a:lnTo>
                    <a:pt x="1069" y="217"/>
                  </a:lnTo>
                  <a:lnTo>
                    <a:pt x="1074" y="175"/>
                  </a:lnTo>
                  <a:lnTo>
                    <a:pt x="1078" y="128"/>
                  </a:lnTo>
                  <a:lnTo>
                    <a:pt x="1087" y="78"/>
                  </a:lnTo>
                  <a:lnTo>
                    <a:pt x="1098" y="27"/>
                  </a:lnTo>
                  <a:lnTo>
                    <a:pt x="1098" y="27"/>
                  </a:lnTo>
                  <a:lnTo>
                    <a:pt x="1098" y="24"/>
                  </a:lnTo>
                  <a:lnTo>
                    <a:pt x="1098" y="24"/>
                  </a:lnTo>
                  <a:lnTo>
                    <a:pt x="1047" y="13"/>
                  </a:lnTo>
                  <a:lnTo>
                    <a:pt x="995" y="6"/>
                  </a:lnTo>
                  <a:lnTo>
                    <a:pt x="948" y="0"/>
                  </a:lnTo>
                  <a:lnTo>
                    <a:pt x="905" y="0"/>
                  </a:lnTo>
                  <a:lnTo>
                    <a:pt x="865" y="0"/>
                  </a:lnTo>
                  <a:lnTo>
                    <a:pt x="831" y="2"/>
                  </a:lnTo>
                  <a:lnTo>
                    <a:pt x="775" y="6"/>
                  </a:lnTo>
                  <a:lnTo>
                    <a:pt x="775" y="6"/>
                  </a:lnTo>
                  <a:lnTo>
                    <a:pt x="761" y="9"/>
                  </a:lnTo>
                  <a:lnTo>
                    <a:pt x="748" y="15"/>
                  </a:lnTo>
                  <a:lnTo>
                    <a:pt x="734" y="22"/>
                  </a:lnTo>
                  <a:lnTo>
                    <a:pt x="723" y="31"/>
                  </a:lnTo>
                  <a:lnTo>
                    <a:pt x="714" y="42"/>
                  </a:lnTo>
                  <a:lnTo>
                    <a:pt x="710" y="53"/>
                  </a:lnTo>
                  <a:lnTo>
                    <a:pt x="710" y="67"/>
                  </a:lnTo>
                  <a:lnTo>
                    <a:pt x="714" y="78"/>
                  </a:lnTo>
                  <a:lnTo>
                    <a:pt x="714" y="78"/>
                  </a:lnTo>
                  <a:lnTo>
                    <a:pt x="719" y="87"/>
                  </a:lnTo>
                  <a:lnTo>
                    <a:pt x="725" y="94"/>
                  </a:lnTo>
                  <a:lnTo>
                    <a:pt x="725" y="94"/>
                  </a:lnTo>
                  <a:lnTo>
                    <a:pt x="739" y="107"/>
                  </a:lnTo>
                  <a:lnTo>
                    <a:pt x="750" y="125"/>
                  </a:lnTo>
                  <a:lnTo>
                    <a:pt x="750" y="125"/>
                  </a:lnTo>
                  <a:lnTo>
                    <a:pt x="759" y="146"/>
                  </a:lnTo>
                  <a:lnTo>
                    <a:pt x="766" y="166"/>
                  </a:lnTo>
                  <a:lnTo>
                    <a:pt x="766" y="177"/>
                  </a:lnTo>
                  <a:lnTo>
                    <a:pt x="766" y="188"/>
                  </a:lnTo>
                  <a:lnTo>
                    <a:pt x="764" y="197"/>
                  </a:lnTo>
                  <a:lnTo>
                    <a:pt x="761" y="208"/>
                  </a:lnTo>
                  <a:lnTo>
                    <a:pt x="755" y="220"/>
                  </a:lnTo>
                  <a:lnTo>
                    <a:pt x="746" y="229"/>
                  </a:lnTo>
                  <a:lnTo>
                    <a:pt x="734" y="238"/>
                  </a:lnTo>
                  <a:lnTo>
                    <a:pt x="721" y="247"/>
                  </a:lnTo>
                  <a:lnTo>
                    <a:pt x="703" y="253"/>
                  </a:lnTo>
                  <a:lnTo>
                    <a:pt x="683" y="260"/>
                  </a:lnTo>
                  <a:lnTo>
                    <a:pt x="660" y="267"/>
                  </a:lnTo>
                  <a:lnTo>
                    <a:pt x="633" y="271"/>
                  </a:lnTo>
                  <a:lnTo>
                    <a:pt x="633" y="271"/>
                  </a:lnTo>
                  <a:lnTo>
                    <a:pt x="602" y="274"/>
                  </a:lnTo>
                  <a:lnTo>
                    <a:pt x="575" y="276"/>
                  </a:lnTo>
                  <a:lnTo>
                    <a:pt x="553" y="274"/>
                  </a:lnTo>
                  <a:lnTo>
                    <a:pt x="532" y="269"/>
                  </a:lnTo>
                  <a:lnTo>
                    <a:pt x="517" y="262"/>
                  </a:lnTo>
                  <a:lnTo>
                    <a:pt x="503" y="256"/>
                  </a:lnTo>
                  <a:lnTo>
                    <a:pt x="494" y="247"/>
                  </a:lnTo>
                  <a:lnTo>
                    <a:pt x="485" y="235"/>
                  </a:lnTo>
                  <a:lnTo>
                    <a:pt x="485" y="235"/>
                  </a:lnTo>
                  <a:lnTo>
                    <a:pt x="478" y="222"/>
                  </a:lnTo>
                  <a:lnTo>
                    <a:pt x="476" y="206"/>
                  </a:lnTo>
                  <a:lnTo>
                    <a:pt x="476" y="190"/>
                  </a:lnTo>
                  <a:lnTo>
                    <a:pt x="476" y="175"/>
                  </a:lnTo>
                  <a:lnTo>
                    <a:pt x="481" y="161"/>
                  </a:lnTo>
                  <a:lnTo>
                    <a:pt x="485" y="148"/>
                  </a:lnTo>
                  <a:lnTo>
                    <a:pt x="494" y="125"/>
                  </a:lnTo>
                  <a:lnTo>
                    <a:pt x="494" y="125"/>
                  </a:lnTo>
                  <a:lnTo>
                    <a:pt x="501" y="112"/>
                  </a:lnTo>
                  <a:lnTo>
                    <a:pt x="503" y="101"/>
                  </a:lnTo>
                  <a:lnTo>
                    <a:pt x="503" y="89"/>
                  </a:lnTo>
                  <a:lnTo>
                    <a:pt x="499" y="78"/>
                  </a:lnTo>
                  <a:lnTo>
                    <a:pt x="499" y="78"/>
                  </a:lnTo>
                  <a:lnTo>
                    <a:pt x="492" y="71"/>
                  </a:lnTo>
                  <a:lnTo>
                    <a:pt x="485" y="67"/>
                  </a:lnTo>
                  <a:lnTo>
                    <a:pt x="476" y="62"/>
                  </a:lnTo>
                  <a:lnTo>
                    <a:pt x="467" y="58"/>
                  </a:lnTo>
                  <a:lnTo>
                    <a:pt x="445" y="53"/>
                  </a:lnTo>
                  <a:lnTo>
                    <a:pt x="425" y="53"/>
                  </a:lnTo>
                  <a:lnTo>
                    <a:pt x="425" y="53"/>
                  </a:lnTo>
                  <a:lnTo>
                    <a:pt x="371" y="62"/>
                  </a:lnTo>
                  <a:lnTo>
                    <a:pt x="335" y="71"/>
                  </a:lnTo>
                  <a:lnTo>
                    <a:pt x="297" y="80"/>
                  </a:lnTo>
                  <a:lnTo>
                    <a:pt x="256" y="94"/>
                  </a:lnTo>
                  <a:lnTo>
                    <a:pt x="211" y="112"/>
                  </a:lnTo>
                  <a:lnTo>
                    <a:pt x="164" y="132"/>
                  </a:lnTo>
                  <a:lnTo>
                    <a:pt x="117" y="159"/>
                  </a:lnTo>
                  <a:lnTo>
                    <a:pt x="117" y="159"/>
                  </a:lnTo>
                  <a:lnTo>
                    <a:pt x="117" y="159"/>
                  </a:lnTo>
                  <a:lnTo>
                    <a:pt x="117" y="159"/>
                  </a:lnTo>
                  <a:lnTo>
                    <a:pt x="117" y="159"/>
                  </a:lnTo>
                  <a:lnTo>
                    <a:pt x="117" y="159"/>
                  </a:lnTo>
                  <a:lnTo>
                    <a:pt x="117" y="159"/>
                  </a:lnTo>
                  <a:lnTo>
                    <a:pt x="137" y="199"/>
                  </a:lnTo>
                  <a:lnTo>
                    <a:pt x="137" y="199"/>
                  </a:lnTo>
                  <a:lnTo>
                    <a:pt x="139" y="202"/>
                  </a:lnTo>
                  <a:lnTo>
                    <a:pt x="139" y="202"/>
                  </a:lnTo>
                  <a:lnTo>
                    <a:pt x="157" y="240"/>
                  </a:lnTo>
                  <a:lnTo>
                    <a:pt x="157" y="240"/>
                  </a:lnTo>
                  <a:lnTo>
                    <a:pt x="160" y="244"/>
                  </a:lnTo>
                  <a:lnTo>
                    <a:pt x="160" y="244"/>
                  </a:lnTo>
                  <a:lnTo>
                    <a:pt x="173" y="278"/>
                  </a:lnTo>
                  <a:lnTo>
                    <a:pt x="173" y="278"/>
                  </a:lnTo>
                  <a:lnTo>
                    <a:pt x="175" y="283"/>
                  </a:lnTo>
                  <a:lnTo>
                    <a:pt x="175" y="283"/>
                  </a:lnTo>
                  <a:lnTo>
                    <a:pt x="186" y="316"/>
                  </a:lnTo>
                  <a:lnTo>
                    <a:pt x="186" y="316"/>
                  </a:lnTo>
                  <a:lnTo>
                    <a:pt x="189" y="321"/>
                  </a:lnTo>
                  <a:lnTo>
                    <a:pt x="189" y="321"/>
                  </a:lnTo>
                  <a:lnTo>
                    <a:pt x="198" y="352"/>
                  </a:lnTo>
                  <a:lnTo>
                    <a:pt x="198" y="352"/>
                  </a:lnTo>
                  <a:lnTo>
                    <a:pt x="198" y="357"/>
                  </a:lnTo>
                  <a:lnTo>
                    <a:pt x="198" y="357"/>
                  </a:lnTo>
                  <a:lnTo>
                    <a:pt x="207" y="386"/>
                  </a:lnTo>
                  <a:lnTo>
                    <a:pt x="207" y="386"/>
                  </a:lnTo>
                  <a:lnTo>
                    <a:pt x="207" y="388"/>
                  </a:lnTo>
                  <a:lnTo>
                    <a:pt x="207" y="388"/>
                  </a:lnTo>
                  <a:lnTo>
                    <a:pt x="213" y="415"/>
                  </a:lnTo>
                  <a:lnTo>
                    <a:pt x="213" y="415"/>
                  </a:lnTo>
                  <a:lnTo>
                    <a:pt x="213" y="417"/>
                  </a:lnTo>
                  <a:lnTo>
                    <a:pt x="213" y="417"/>
                  </a:lnTo>
                  <a:lnTo>
                    <a:pt x="216" y="433"/>
                  </a:lnTo>
                  <a:lnTo>
                    <a:pt x="216" y="433"/>
                  </a:lnTo>
                  <a:lnTo>
                    <a:pt x="216" y="435"/>
                  </a:lnTo>
                  <a:lnTo>
                    <a:pt x="216" y="435"/>
                  </a:lnTo>
                  <a:lnTo>
                    <a:pt x="216" y="438"/>
                  </a:lnTo>
                  <a:lnTo>
                    <a:pt x="216" y="438"/>
                  </a:lnTo>
                  <a:lnTo>
                    <a:pt x="218" y="440"/>
                  </a:lnTo>
                  <a:lnTo>
                    <a:pt x="218" y="440"/>
                  </a:lnTo>
                  <a:lnTo>
                    <a:pt x="218" y="442"/>
                  </a:lnTo>
                  <a:lnTo>
                    <a:pt x="218" y="442"/>
                  </a:lnTo>
                  <a:lnTo>
                    <a:pt x="220" y="453"/>
                  </a:lnTo>
                  <a:lnTo>
                    <a:pt x="220" y="453"/>
                  </a:lnTo>
                  <a:lnTo>
                    <a:pt x="220" y="467"/>
                  </a:lnTo>
                  <a:lnTo>
                    <a:pt x="220" y="467"/>
                  </a:lnTo>
                  <a:lnTo>
                    <a:pt x="222" y="480"/>
                  </a:lnTo>
                  <a:lnTo>
                    <a:pt x="220" y="496"/>
                  </a:lnTo>
                  <a:lnTo>
                    <a:pt x="218" y="509"/>
                  </a:lnTo>
                  <a:lnTo>
                    <a:pt x="211" y="523"/>
                  </a:lnTo>
                  <a:lnTo>
                    <a:pt x="204" y="532"/>
                  </a:lnTo>
                  <a:lnTo>
                    <a:pt x="195" y="541"/>
                  </a:lnTo>
                  <a:lnTo>
                    <a:pt x="184" y="545"/>
                  </a:lnTo>
                  <a:lnTo>
                    <a:pt x="171" y="543"/>
                  </a:lnTo>
                  <a:lnTo>
                    <a:pt x="171" y="543"/>
                  </a:lnTo>
                  <a:lnTo>
                    <a:pt x="160" y="541"/>
                  </a:lnTo>
                  <a:lnTo>
                    <a:pt x="151" y="536"/>
                  </a:lnTo>
                  <a:lnTo>
                    <a:pt x="151" y="536"/>
                  </a:lnTo>
                  <a:lnTo>
                    <a:pt x="133" y="527"/>
                  </a:lnTo>
                  <a:lnTo>
                    <a:pt x="108" y="518"/>
                  </a:lnTo>
                  <a:lnTo>
                    <a:pt x="94" y="518"/>
                  </a:lnTo>
                  <a:lnTo>
                    <a:pt x="79" y="516"/>
                  </a:lnTo>
                  <a:lnTo>
                    <a:pt x="65" y="518"/>
                  </a:lnTo>
                  <a:lnTo>
                    <a:pt x="52" y="521"/>
                  </a:lnTo>
                  <a:lnTo>
                    <a:pt x="38" y="527"/>
                  </a:lnTo>
                  <a:lnTo>
                    <a:pt x="27" y="536"/>
                  </a:lnTo>
                  <a:lnTo>
                    <a:pt x="18" y="548"/>
                  </a:lnTo>
                  <a:lnTo>
                    <a:pt x="9" y="566"/>
                  </a:lnTo>
                  <a:lnTo>
                    <a:pt x="2" y="586"/>
                  </a:lnTo>
                  <a:lnTo>
                    <a:pt x="0" y="611"/>
                  </a:lnTo>
                  <a:lnTo>
                    <a:pt x="0" y="640"/>
                  </a:lnTo>
                  <a:lnTo>
                    <a:pt x="2" y="673"/>
                  </a:lnTo>
                  <a:lnTo>
                    <a:pt x="2" y="673"/>
                  </a:lnTo>
                  <a:lnTo>
                    <a:pt x="9" y="709"/>
                  </a:lnTo>
                  <a:lnTo>
                    <a:pt x="18" y="736"/>
                  </a:lnTo>
                  <a:lnTo>
                    <a:pt x="27" y="761"/>
                  </a:lnTo>
                  <a:lnTo>
                    <a:pt x="38" y="779"/>
                  </a:lnTo>
                  <a:lnTo>
                    <a:pt x="50" y="793"/>
                  </a:lnTo>
                  <a:lnTo>
                    <a:pt x="63" y="802"/>
                  </a:lnTo>
                  <a:lnTo>
                    <a:pt x="76" y="806"/>
                  </a:lnTo>
                  <a:lnTo>
                    <a:pt x="90" y="808"/>
                  </a:lnTo>
                  <a:lnTo>
                    <a:pt x="106" y="808"/>
                  </a:lnTo>
                  <a:lnTo>
                    <a:pt x="119" y="806"/>
                  </a:lnTo>
                  <a:lnTo>
                    <a:pt x="133" y="802"/>
                  </a:lnTo>
                  <a:lnTo>
                    <a:pt x="144" y="795"/>
                  </a:lnTo>
                  <a:lnTo>
                    <a:pt x="166" y="781"/>
                  </a:lnTo>
                  <a:lnTo>
                    <a:pt x="182" y="768"/>
                  </a:lnTo>
                  <a:lnTo>
                    <a:pt x="182" y="768"/>
                  </a:lnTo>
                  <a:lnTo>
                    <a:pt x="189" y="761"/>
                  </a:lnTo>
                  <a:lnTo>
                    <a:pt x="198" y="757"/>
                  </a:lnTo>
                  <a:lnTo>
                    <a:pt x="204" y="752"/>
                  </a:lnTo>
                  <a:lnTo>
                    <a:pt x="211" y="750"/>
                  </a:lnTo>
                  <a:lnTo>
                    <a:pt x="220" y="752"/>
                  </a:lnTo>
                  <a:lnTo>
                    <a:pt x="227" y="752"/>
                  </a:lnTo>
                  <a:lnTo>
                    <a:pt x="238" y="759"/>
                  </a:lnTo>
                  <a:lnTo>
                    <a:pt x="249" y="770"/>
                  </a:lnTo>
                  <a:lnTo>
                    <a:pt x="258" y="786"/>
                  </a:lnTo>
                  <a:lnTo>
                    <a:pt x="265" y="802"/>
                  </a:lnTo>
                  <a:lnTo>
                    <a:pt x="267" y="817"/>
                  </a:lnTo>
                  <a:lnTo>
                    <a:pt x="267" y="817"/>
                  </a:lnTo>
                  <a:lnTo>
                    <a:pt x="274" y="860"/>
                  </a:lnTo>
                  <a:lnTo>
                    <a:pt x="276" y="914"/>
                  </a:lnTo>
                  <a:lnTo>
                    <a:pt x="276" y="943"/>
                  </a:lnTo>
                  <a:lnTo>
                    <a:pt x="274" y="977"/>
                  </a:lnTo>
                  <a:lnTo>
                    <a:pt x="272" y="1013"/>
                  </a:lnTo>
                  <a:lnTo>
                    <a:pt x="267" y="1051"/>
                  </a:lnTo>
                  <a:lnTo>
                    <a:pt x="267" y="1051"/>
                  </a:lnTo>
                  <a:lnTo>
                    <a:pt x="308" y="1035"/>
                  </a:lnTo>
                  <a:lnTo>
                    <a:pt x="346" y="1017"/>
                  </a:lnTo>
                  <a:lnTo>
                    <a:pt x="377" y="1001"/>
                  </a:lnTo>
                  <a:lnTo>
                    <a:pt x="407" y="986"/>
                  </a:lnTo>
                  <a:lnTo>
                    <a:pt x="431" y="970"/>
                  </a:lnTo>
                  <a:lnTo>
                    <a:pt x="454" y="957"/>
                  </a:lnTo>
                  <a:lnTo>
                    <a:pt x="487" y="927"/>
                  </a:lnTo>
                  <a:lnTo>
                    <a:pt x="487" y="927"/>
                  </a:lnTo>
                  <a:lnTo>
                    <a:pt x="505" y="943"/>
                  </a:lnTo>
                  <a:lnTo>
                    <a:pt x="528" y="959"/>
                  </a:lnTo>
                  <a:lnTo>
                    <a:pt x="553" y="977"/>
                  </a:lnTo>
                  <a:lnTo>
                    <a:pt x="584" y="995"/>
                  </a:lnTo>
                  <a:lnTo>
                    <a:pt x="584" y="995"/>
                  </a:lnTo>
                  <a:lnTo>
                    <a:pt x="629" y="1017"/>
                  </a:lnTo>
                  <a:lnTo>
                    <a:pt x="685" y="1042"/>
                  </a:lnTo>
                  <a:lnTo>
                    <a:pt x="752" y="1069"/>
                  </a:lnTo>
                  <a:lnTo>
                    <a:pt x="831" y="1094"/>
                  </a:lnTo>
                  <a:lnTo>
                    <a:pt x="831" y="1094"/>
                  </a:lnTo>
                  <a:lnTo>
                    <a:pt x="854" y="1100"/>
                  </a:lnTo>
                  <a:lnTo>
                    <a:pt x="878" y="1105"/>
                  </a:lnTo>
                  <a:lnTo>
                    <a:pt x="878" y="1105"/>
                  </a:lnTo>
                  <a:lnTo>
                    <a:pt x="923" y="1109"/>
                  </a:lnTo>
                  <a:lnTo>
                    <a:pt x="923" y="1109"/>
                  </a:lnTo>
                  <a:lnTo>
                    <a:pt x="964" y="1112"/>
                  </a:lnTo>
                  <a:lnTo>
                    <a:pt x="1004" y="1109"/>
                  </a:lnTo>
                  <a:lnTo>
                    <a:pt x="1042" y="1103"/>
                  </a:lnTo>
                  <a:lnTo>
                    <a:pt x="1083" y="1094"/>
                  </a:lnTo>
                  <a:lnTo>
                    <a:pt x="1123" y="1082"/>
                  </a:lnTo>
                  <a:lnTo>
                    <a:pt x="1163" y="1067"/>
                  </a:lnTo>
                  <a:lnTo>
                    <a:pt x="1202" y="1046"/>
                  </a:lnTo>
                  <a:lnTo>
                    <a:pt x="1242" y="1024"/>
                  </a:lnTo>
                  <a:lnTo>
                    <a:pt x="1242" y="1024"/>
                  </a:lnTo>
                  <a:lnTo>
                    <a:pt x="1233" y="1006"/>
                  </a:lnTo>
                  <a:lnTo>
                    <a:pt x="1233" y="1006"/>
                  </a:lnTo>
                  <a:lnTo>
                    <a:pt x="1206" y="959"/>
                  </a:lnTo>
                  <a:lnTo>
                    <a:pt x="1184" y="914"/>
                  </a:lnTo>
                  <a:lnTo>
                    <a:pt x="1168" y="869"/>
                  </a:lnTo>
                  <a:lnTo>
                    <a:pt x="1152" y="826"/>
                  </a:lnTo>
                  <a:lnTo>
                    <a:pt x="1141" y="788"/>
                  </a:lnTo>
                  <a:lnTo>
                    <a:pt x="1134" y="754"/>
                  </a:lnTo>
                  <a:lnTo>
                    <a:pt x="1123" y="698"/>
                  </a:lnTo>
                  <a:lnTo>
                    <a:pt x="1123" y="698"/>
                  </a:lnTo>
                  <a:lnTo>
                    <a:pt x="1123" y="682"/>
                  </a:lnTo>
                  <a:lnTo>
                    <a:pt x="1125" y="664"/>
                  </a:lnTo>
                  <a:lnTo>
                    <a:pt x="1132" y="649"/>
                  </a:lnTo>
                  <a:lnTo>
                    <a:pt x="1141" y="635"/>
                  </a:lnTo>
                  <a:lnTo>
                    <a:pt x="1152" y="626"/>
                  </a:lnTo>
                  <a:lnTo>
                    <a:pt x="1159" y="622"/>
                  </a:lnTo>
                  <a:lnTo>
                    <a:pt x="1166" y="620"/>
                  </a:lnTo>
                  <a:lnTo>
                    <a:pt x="1172" y="620"/>
                  </a:lnTo>
                  <a:lnTo>
                    <a:pt x="1181" y="620"/>
                  </a:lnTo>
                  <a:lnTo>
                    <a:pt x="1190" y="624"/>
                  </a:lnTo>
                  <a:lnTo>
                    <a:pt x="1199" y="629"/>
                  </a:lnTo>
                  <a:lnTo>
                    <a:pt x="1199" y="629"/>
                  </a:lnTo>
                  <a:lnTo>
                    <a:pt x="1213" y="635"/>
                  </a:lnTo>
                  <a:lnTo>
                    <a:pt x="1226" y="640"/>
                  </a:lnTo>
                  <a:lnTo>
                    <a:pt x="1244" y="644"/>
                  </a:lnTo>
                  <a:lnTo>
                    <a:pt x="1262" y="649"/>
                  </a:lnTo>
                  <a:lnTo>
                    <a:pt x="1282" y="647"/>
                  </a:lnTo>
                  <a:lnTo>
                    <a:pt x="1300" y="642"/>
                  </a:lnTo>
                  <a:lnTo>
                    <a:pt x="1309" y="638"/>
                  </a:lnTo>
                  <a:lnTo>
                    <a:pt x="1316" y="633"/>
                  </a:lnTo>
                  <a:lnTo>
                    <a:pt x="1325" y="626"/>
                  </a:lnTo>
                  <a:lnTo>
                    <a:pt x="1332" y="617"/>
                  </a:lnTo>
                  <a:lnTo>
                    <a:pt x="1332" y="617"/>
                  </a:lnTo>
                  <a:lnTo>
                    <a:pt x="1336" y="606"/>
                  </a:lnTo>
                  <a:lnTo>
                    <a:pt x="1341" y="595"/>
                  </a:lnTo>
                  <a:lnTo>
                    <a:pt x="1345" y="584"/>
                  </a:lnTo>
                  <a:lnTo>
                    <a:pt x="1348" y="568"/>
                  </a:lnTo>
                  <a:lnTo>
                    <a:pt x="1348" y="534"/>
                  </a:lnTo>
                  <a:lnTo>
                    <a:pt x="1345" y="492"/>
                  </a:lnTo>
                  <a:lnTo>
                    <a:pt x="1345" y="492"/>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3913043" y="605309"/>
              <a:ext cx="4595395" cy="5546254"/>
              <a:chOff x="3897313" y="605309"/>
              <a:chExt cx="4595395" cy="5546254"/>
            </a:xfrm>
          </p:grpSpPr>
          <p:sp>
            <p:nvSpPr>
              <p:cNvPr id="5" name="Rectangle 4"/>
              <p:cNvSpPr/>
              <p:nvPr/>
            </p:nvSpPr>
            <p:spPr>
              <a:xfrm>
                <a:off x="5177828" y="2896107"/>
                <a:ext cx="2146703" cy="19965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roblem Solving | Guy Harris: The Recovering Engine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0633" y="3042377"/>
                <a:ext cx="1981347" cy="1888574"/>
              </a:xfrm>
              <a:prstGeom prst="rect">
                <a:avLst/>
              </a:prstGeom>
            </p:spPr>
          </p:pic>
          <p:sp>
            <p:nvSpPr>
              <p:cNvPr id="67" name="Freeform 29"/>
              <p:cNvSpPr>
                <a:spLocks/>
              </p:cNvSpPr>
              <p:nvPr/>
            </p:nvSpPr>
            <p:spPr bwMode="auto">
              <a:xfrm>
                <a:off x="3897313" y="3041651"/>
                <a:ext cx="1744663" cy="1851025"/>
              </a:xfrm>
              <a:custGeom>
                <a:avLst/>
                <a:gdLst>
                  <a:gd name="T0" fmla="*/ 277 w 1099"/>
                  <a:gd name="T1" fmla="*/ 1163 h 1166"/>
                  <a:gd name="T2" fmla="*/ 333 w 1099"/>
                  <a:gd name="T3" fmla="*/ 1157 h 1166"/>
                  <a:gd name="T4" fmla="*/ 384 w 1099"/>
                  <a:gd name="T5" fmla="*/ 1123 h 1166"/>
                  <a:gd name="T6" fmla="*/ 382 w 1099"/>
                  <a:gd name="T7" fmla="*/ 1082 h 1166"/>
                  <a:gd name="T8" fmla="*/ 342 w 1099"/>
                  <a:gd name="T9" fmla="*/ 1024 h 1166"/>
                  <a:gd name="T10" fmla="*/ 333 w 1099"/>
                  <a:gd name="T11" fmla="*/ 975 h 1166"/>
                  <a:gd name="T12" fmla="*/ 382 w 1099"/>
                  <a:gd name="T13" fmla="*/ 916 h 1166"/>
                  <a:gd name="T14" fmla="*/ 465 w 1099"/>
                  <a:gd name="T15" fmla="*/ 894 h 1166"/>
                  <a:gd name="T16" fmla="*/ 560 w 1099"/>
                  <a:gd name="T17" fmla="*/ 894 h 1166"/>
                  <a:gd name="T18" fmla="*/ 614 w 1099"/>
                  <a:gd name="T19" fmla="*/ 932 h 1166"/>
                  <a:gd name="T20" fmla="*/ 623 w 1099"/>
                  <a:gd name="T21" fmla="*/ 954 h 1166"/>
                  <a:gd name="T22" fmla="*/ 620 w 1099"/>
                  <a:gd name="T23" fmla="*/ 993 h 1166"/>
                  <a:gd name="T24" fmla="*/ 607 w 1099"/>
                  <a:gd name="T25" fmla="*/ 1033 h 1166"/>
                  <a:gd name="T26" fmla="*/ 598 w 1099"/>
                  <a:gd name="T27" fmla="*/ 1049 h 1166"/>
                  <a:gd name="T28" fmla="*/ 596 w 1099"/>
                  <a:gd name="T29" fmla="*/ 1076 h 1166"/>
                  <a:gd name="T30" fmla="*/ 634 w 1099"/>
                  <a:gd name="T31" fmla="*/ 1107 h 1166"/>
                  <a:gd name="T32" fmla="*/ 658 w 1099"/>
                  <a:gd name="T33" fmla="*/ 1112 h 1166"/>
                  <a:gd name="T34" fmla="*/ 674 w 1099"/>
                  <a:gd name="T35" fmla="*/ 1112 h 1166"/>
                  <a:gd name="T36" fmla="*/ 829 w 1099"/>
                  <a:gd name="T37" fmla="*/ 1076 h 1166"/>
                  <a:gd name="T38" fmla="*/ 982 w 1099"/>
                  <a:gd name="T39" fmla="*/ 1006 h 1166"/>
                  <a:gd name="T40" fmla="*/ 966 w 1099"/>
                  <a:gd name="T41" fmla="*/ 979 h 1166"/>
                  <a:gd name="T42" fmla="*/ 901 w 1099"/>
                  <a:gd name="T43" fmla="*/ 815 h 1166"/>
                  <a:gd name="T44" fmla="*/ 876 w 1099"/>
                  <a:gd name="T45" fmla="*/ 687 h 1166"/>
                  <a:gd name="T46" fmla="*/ 897 w 1099"/>
                  <a:gd name="T47" fmla="*/ 631 h 1166"/>
                  <a:gd name="T48" fmla="*/ 932 w 1099"/>
                  <a:gd name="T49" fmla="*/ 622 h 1166"/>
                  <a:gd name="T50" fmla="*/ 986 w 1099"/>
                  <a:gd name="T51" fmla="*/ 644 h 1166"/>
                  <a:gd name="T52" fmla="*/ 1047 w 1099"/>
                  <a:gd name="T53" fmla="*/ 644 h 1166"/>
                  <a:gd name="T54" fmla="*/ 1096 w 1099"/>
                  <a:gd name="T55" fmla="*/ 561 h 1166"/>
                  <a:gd name="T56" fmla="*/ 1078 w 1099"/>
                  <a:gd name="T57" fmla="*/ 422 h 1166"/>
                  <a:gd name="T58" fmla="*/ 1009 w 1099"/>
                  <a:gd name="T59" fmla="*/ 357 h 1166"/>
                  <a:gd name="T60" fmla="*/ 948 w 1099"/>
                  <a:gd name="T61" fmla="*/ 373 h 1166"/>
                  <a:gd name="T62" fmla="*/ 903 w 1099"/>
                  <a:gd name="T63" fmla="*/ 408 h 1166"/>
                  <a:gd name="T64" fmla="*/ 867 w 1099"/>
                  <a:gd name="T65" fmla="*/ 411 h 1166"/>
                  <a:gd name="T66" fmla="*/ 831 w 1099"/>
                  <a:gd name="T67" fmla="*/ 361 h 1166"/>
                  <a:gd name="T68" fmla="*/ 822 w 1099"/>
                  <a:gd name="T69" fmla="*/ 220 h 1166"/>
                  <a:gd name="T70" fmla="*/ 849 w 1099"/>
                  <a:gd name="T71" fmla="*/ 27 h 1166"/>
                  <a:gd name="T72" fmla="*/ 616 w 1099"/>
                  <a:gd name="T73" fmla="*/ 0 h 1166"/>
                  <a:gd name="T74" fmla="*/ 499 w 1099"/>
                  <a:gd name="T75" fmla="*/ 13 h 1166"/>
                  <a:gd name="T76" fmla="*/ 459 w 1099"/>
                  <a:gd name="T77" fmla="*/ 60 h 1166"/>
                  <a:gd name="T78" fmla="*/ 477 w 1099"/>
                  <a:gd name="T79" fmla="*/ 96 h 1166"/>
                  <a:gd name="T80" fmla="*/ 510 w 1099"/>
                  <a:gd name="T81" fmla="*/ 146 h 1166"/>
                  <a:gd name="T82" fmla="*/ 510 w 1099"/>
                  <a:gd name="T83" fmla="*/ 211 h 1166"/>
                  <a:gd name="T84" fmla="*/ 463 w 1099"/>
                  <a:gd name="T85" fmla="*/ 251 h 1166"/>
                  <a:gd name="T86" fmla="*/ 382 w 1099"/>
                  <a:gd name="T87" fmla="*/ 271 h 1166"/>
                  <a:gd name="T88" fmla="*/ 256 w 1099"/>
                  <a:gd name="T89" fmla="*/ 258 h 1166"/>
                  <a:gd name="T90" fmla="*/ 225 w 1099"/>
                  <a:gd name="T91" fmla="*/ 211 h 1166"/>
                  <a:gd name="T92" fmla="*/ 243 w 1099"/>
                  <a:gd name="T93" fmla="*/ 125 h 1166"/>
                  <a:gd name="T94" fmla="*/ 250 w 1099"/>
                  <a:gd name="T95" fmla="*/ 85 h 1166"/>
                  <a:gd name="T96" fmla="*/ 218 w 1099"/>
                  <a:gd name="T97" fmla="*/ 58 h 1166"/>
                  <a:gd name="T98" fmla="*/ 173 w 1099"/>
                  <a:gd name="T99" fmla="*/ 54 h 1166"/>
                  <a:gd name="T100" fmla="*/ 23 w 1099"/>
                  <a:gd name="T101" fmla="*/ 137 h 1166"/>
                  <a:gd name="T102" fmla="*/ 3 w 1099"/>
                  <a:gd name="T103" fmla="*/ 433 h 1166"/>
                  <a:gd name="T104" fmla="*/ 72 w 1099"/>
                  <a:gd name="T105" fmla="*/ 977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9" h="1166">
                    <a:moveTo>
                      <a:pt x="122" y="1163"/>
                    </a:moveTo>
                    <a:lnTo>
                      <a:pt x="122" y="1163"/>
                    </a:lnTo>
                    <a:lnTo>
                      <a:pt x="180" y="1166"/>
                    </a:lnTo>
                    <a:lnTo>
                      <a:pt x="232" y="1166"/>
                    </a:lnTo>
                    <a:lnTo>
                      <a:pt x="277" y="1163"/>
                    </a:lnTo>
                    <a:lnTo>
                      <a:pt x="313" y="1161"/>
                    </a:lnTo>
                    <a:lnTo>
                      <a:pt x="313" y="1161"/>
                    </a:lnTo>
                    <a:lnTo>
                      <a:pt x="324" y="1159"/>
                    </a:lnTo>
                    <a:lnTo>
                      <a:pt x="324" y="1159"/>
                    </a:lnTo>
                    <a:lnTo>
                      <a:pt x="333" y="1157"/>
                    </a:lnTo>
                    <a:lnTo>
                      <a:pt x="333" y="1157"/>
                    </a:lnTo>
                    <a:lnTo>
                      <a:pt x="351" y="1152"/>
                    </a:lnTo>
                    <a:lnTo>
                      <a:pt x="367" y="1141"/>
                    </a:lnTo>
                    <a:lnTo>
                      <a:pt x="380" y="1130"/>
                    </a:lnTo>
                    <a:lnTo>
                      <a:pt x="384" y="1123"/>
                    </a:lnTo>
                    <a:lnTo>
                      <a:pt x="387" y="1116"/>
                    </a:lnTo>
                    <a:lnTo>
                      <a:pt x="387" y="1116"/>
                    </a:lnTo>
                    <a:lnTo>
                      <a:pt x="389" y="1105"/>
                    </a:lnTo>
                    <a:lnTo>
                      <a:pt x="389" y="1094"/>
                    </a:lnTo>
                    <a:lnTo>
                      <a:pt x="382" y="1082"/>
                    </a:lnTo>
                    <a:lnTo>
                      <a:pt x="373" y="1071"/>
                    </a:lnTo>
                    <a:lnTo>
                      <a:pt x="373" y="1071"/>
                    </a:lnTo>
                    <a:lnTo>
                      <a:pt x="360" y="1055"/>
                    </a:lnTo>
                    <a:lnTo>
                      <a:pt x="346" y="1037"/>
                    </a:lnTo>
                    <a:lnTo>
                      <a:pt x="342" y="1024"/>
                    </a:lnTo>
                    <a:lnTo>
                      <a:pt x="337" y="1013"/>
                    </a:lnTo>
                    <a:lnTo>
                      <a:pt x="333" y="999"/>
                    </a:lnTo>
                    <a:lnTo>
                      <a:pt x="333" y="988"/>
                    </a:lnTo>
                    <a:lnTo>
                      <a:pt x="333" y="988"/>
                    </a:lnTo>
                    <a:lnTo>
                      <a:pt x="333" y="975"/>
                    </a:lnTo>
                    <a:lnTo>
                      <a:pt x="335" y="961"/>
                    </a:lnTo>
                    <a:lnTo>
                      <a:pt x="342" y="950"/>
                    </a:lnTo>
                    <a:lnTo>
                      <a:pt x="353" y="936"/>
                    </a:lnTo>
                    <a:lnTo>
                      <a:pt x="367" y="925"/>
                    </a:lnTo>
                    <a:lnTo>
                      <a:pt x="382" y="916"/>
                    </a:lnTo>
                    <a:lnTo>
                      <a:pt x="405" y="907"/>
                    </a:lnTo>
                    <a:lnTo>
                      <a:pt x="432" y="900"/>
                    </a:lnTo>
                    <a:lnTo>
                      <a:pt x="432" y="900"/>
                    </a:lnTo>
                    <a:lnTo>
                      <a:pt x="465" y="894"/>
                    </a:lnTo>
                    <a:lnTo>
                      <a:pt x="465" y="894"/>
                    </a:lnTo>
                    <a:lnTo>
                      <a:pt x="495" y="891"/>
                    </a:lnTo>
                    <a:lnTo>
                      <a:pt x="519" y="889"/>
                    </a:lnTo>
                    <a:lnTo>
                      <a:pt x="519" y="889"/>
                    </a:lnTo>
                    <a:lnTo>
                      <a:pt x="542" y="891"/>
                    </a:lnTo>
                    <a:lnTo>
                      <a:pt x="560" y="894"/>
                    </a:lnTo>
                    <a:lnTo>
                      <a:pt x="575" y="898"/>
                    </a:lnTo>
                    <a:lnTo>
                      <a:pt x="589" y="905"/>
                    </a:lnTo>
                    <a:lnTo>
                      <a:pt x="600" y="914"/>
                    </a:lnTo>
                    <a:lnTo>
                      <a:pt x="607" y="921"/>
                    </a:lnTo>
                    <a:lnTo>
                      <a:pt x="614" y="932"/>
                    </a:lnTo>
                    <a:lnTo>
                      <a:pt x="618" y="941"/>
                    </a:lnTo>
                    <a:lnTo>
                      <a:pt x="618" y="941"/>
                    </a:lnTo>
                    <a:lnTo>
                      <a:pt x="620" y="948"/>
                    </a:lnTo>
                    <a:lnTo>
                      <a:pt x="620" y="948"/>
                    </a:lnTo>
                    <a:lnTo>
                      <a:pt x="623" y="954"/>
                    </a:lnTo>
                    <a:lnTo>
                      <a:pt x="623" y="954"/>
                    </a:lnTo>
                    <a:lnTo>
                      <a:pt x="623" y="954"/>
                    </a:lnTo>
                    <a:lnTo>
                      <a:pt x="623" y="954"/>
                    </a:lnTo>
                    <a:lnTo>
                      <a:pt x="623" y="975"/>
                    </a:lnTo>
                    <a:lnTo>
                      <a:pt x="620" y="993"/>
                    </a:lnTo>
                    <a:lnTo>
                      <a:pt x="616" y="1011"/>
                    </a:lnTo>
                    <a:lnTo>
                      <a:pt x="611" y="1026"/>
                    </a:lnTo>
                    <a:lnTo>
                      <a:pt x="611" y="1026"/>
                    </a:lnTo>
                    <a:lnTo>
                      <a:pt x="607" y="1033"/>
                    </a:lnTo>
                    <a:lnTo>
                      <a:pt x="607" y="1033"/>
                    </a:lnTo>
                    <a:lnTo>
                      <a:pt x="607" y="1033"/>
                    </a:lnTo>
                    <a:lnTo>
                      <a:pt x="607" y="1033"/>
                    </a:lnTo>
                    <a:lnTo>
                      <a:pt x="605" y="1040"/>
                    </a:lnTo>
                    <a:lnTo>
                      <a:pt x="605" y="1040"/>
                    </a:lnTo>
                    <a:lnTo>
                      <a:pt x="598" y="1049"/>
                    </a:lnTo>
                    <a:lnTo>
                      <a:pt x="596" y="1060"/>
                    </a:lnTo>
                    <a:lnTo>
                      <a:pt x="596" y="1060"/>
                    </a:lnTo>
                    <a:lnTo>
                      <a:pt x="596" y="1064"/>
                    </a:lnTo>
                    <a:lnTo>
                      <a:pt x="596" y="1064"/>
                    </a:lnTo>
                    <a:lnTo>
                      <a:pt x="596" y="1076"/>
                    </a:lnTo>
                    <a:lnTo>
                      <a:pt x="600" y="1085"/>
                    </a:lnTo>
                    <a:lnTo>
                      <a:pt x="607" y="1091"/>
                    </a:lnTo>
                    <a:lnTo>
                      <a:pt x="614" y="1098"/>
                    </a:lnTo>
                    <a:lnTo>
                      <a:pt x="623" y="1103"/>
                    </a:lnTo>
                    <a:lnTo>
                      <a:pt x="634" y="1107"/>
                    </a:lnTo>
                    <a:lnTo>
                      <a:pt x="645" y="1109"/>
                    </a:lnTo>
                    <a:lnTo>
                      <a:pt x="656" y="1112"/>
                    </a:lnTo>
                    <a:lnTo>
                      <a:pt x="656" y="1112"/>
                    </a:lnTo>
                    <a:lnTo>
                      <a:pt x="658" y="1112"/>
                    </a:lnTo>
                    <a:lnTo>
                      <a:pt x="658" y="1112"/>
                    </a:lnTo>
                    <a:lnTo>
                      <a:pt x="658" y="1112"/>
                    </a:lnTo>
                    <a:lnTo>
                      <a:pt x="658" y="1112"/>
                    </a:lnTo>
                    <a:lnTo>
                      <a:pt x="674" y="1112"/>
                    </a:lnTo>
                    <a:lnTo>
                      <a:pt x="674" y="1112"/>
                    </a:lnTo>
                    <a:lnTo>
                      <a:pt x="674" y="1112"/>
                    </a:lnTo>
                    <a:lnTo>
                      <a:pt x="674" y="1112"/>
                    </a:lnTo>
                    <a:lnTo>
                      <a:pt x="726" y="1103"/>
                    </a:lnTo>
                    <a:lnTo>
                      <a:pt x="757" y="1096"/>
                    </a:lnTo>
                    <a:lnTo>
                      <a:pt x="791" y="1087"/>
                    </a:lnTo>
                    <a:lnTo>
                      <a:pt x="829" y="1076"/>
                    </a:lnTo>
                    <a:lnTo>
                      <a:pt x="870" y="1060"/>
                    </a:lnTo>
                    <a:lnTo>
                      <a:pt x="912" y="1042"/>
                    </a:lnTo>
                    <a:lnTo>
                      <a:pt x="957" y="1020"/>
                    </a:lnTo>
                    <a:lnTo>
                      <a:pt x="957" y="1020"/>
                    </a:lnTo>
                    <a:lnTo>
                      <a:pt x="982" y="1006"/>
                    </a:lnTo>
                    <a:lnTo>
                      <a:pt x="982" y="1006"/>
                    </a:lnTo>
                    <a:lnTo>
                      <a:pt x="982" y="1006"/>
                    </a:lnTo>
                    <a:lnTo>
                      <a:pt x="968" y="986"/>
                    </a:lnTo>
                    <a:lnTo>
                      <a:pt x="968" y="986"/>
                    </a:lnTo>
                    <a:lnTo>
                      <a:pt x="966" y="979"/>
                    </a:lnTo>
                    <a:lnTo>
                      <a:pt x="966" y="979"/>
                    </a:lnTo>
                    <a:lnTo>
                      <a:pt x="944" y="936"/>
                    </a:lnTo>
                    <a:lnTo>
                      <a:pt x="926" y="894"/>
                    </a:lnTo>
                    <a:lnTo>
                      <a:pt x="912" y="853"/>
                    </a:lnTo>
                    <a:lnTo>
                      <a:pt x="901" y="815"/>
                    </a:lnTo>
                    <a:lnTo>
                      <a:pt x="892" y="781"/>
                    </a:lnTo>
                    <a:lnTo>
                      <a:pt x="885" y="750"/>
                    </a:lnTo>
                    <a:lnTo>
                      <a:pt x="876" y="701"/>
                    </a:lnTo>
                    <a:lnTo>
                      <a:pt x="876" y="701"/>
                    </a:lnTo>
                    <a:lnTo>
                      <a:pt x="876" y="687"/>
                    </a:lnTo>
                    <a:lnTo>
                      <a:pt x="876" y="674"/>
                    </a:lnTo>
                    <a:lnTo>
                      <a:pt x="879" y="662"/>
                    </a:lnTo>
                    <a:lnTo>
                      <a:pt x="883" y="649"/>
                    </a:lnTo>
                    <a:lnTo>
                      <a:pt x="890" y="640"/>
                    </a:lnTo>
                    <a:lnTo>
                      <a:pt x="897" y="631"/>
                    </a:lnTo>
                    <a:lnTo>
                      <a:pt x="906" y="624"/>
                    </a:lnTo>
                    <a:lnTo>
                      <a:pt x="915" y="620"/>
                    </a:lnTo>
                    <a:lnTo>
                      <a:pt x="915" y="620"/>
                    </a:lnTo>
                    <a:lnTo>
                      <a:pt x="923" y="620"/>
                    </a:lnTo>
                    <a:lnTo>
                      <a:pt x="932" y="622"/>
                    </a:lnTo>
                    <a:lnTo>
                      <a:pt x="941" y="624"/>
                    </a:lnTo>
                    <a:lnTo>
                      <a:pt x="950" y="629"/>
                    </a:lnTo>
                    <a:lnTo>
                      <a:pt x="950" y="629"/>
                    </a:lnTo>
                    <a:lnTo>
                      <a:pt x="966" y="638"/>
                    </a:lnTo>
                    <a:lnTo>
                      <a:pt x="986" y="644"/>
                    </a:lnTo>
                    <a:lnTo>
                      <a:pt x="1009" y="649"/>
                    </a:lnTo>
                    <a:lnTo>
                      <a:pt x="1020" y="649"/>
                    </a:lnTo>
                    <a:lnTo>
                      <a:pt x="1034" y="647"/>
                    </a:lnTo>
                    <a:lnTo>
                      <a:pt x="1034" y="647"/>
                    </a:lnTo>
                    <a:lnTo>
                      <a:pt x="1047" y="644"/>
                    </a:lnTo>
                    <a:lnTo>
                      <a:pt x="1063" y="635"/>
                    </a:lnTo>
                    <a:lnTo>
                      <a:pt x="1074" y="624"/>
                    </a:lnTo>
                    <a:lnTo>
                      <a:pt x="1085" y="608"/>
                    </a:lnTo>
                    <a:lnTo>
                      <a:pt x="1092" y="588"/>
                    </a:lnTo>
                    <a:lnTo>
                      <a:pt x="1096" y="561"/>
                    </a:lnTo>
                    <a:lnTo>
                      <a:pt x="1099" y="530"/>
                    </a:lnTo>
                    <a:lnTo>
                      <a:pt x="1094" y="492"/>
                    </a:lnTo>
                    <a:lnTo>
                      <a:pt x="1094" y="492"/>
                    </a:lnTo>
                    <a:lnTo>
                      <a:pt x="1087" y="453"/>
                    </a:lnTo>
                    <a:lnTo>
                      <a:pt x="1078" y="422"/>
                    </a:lnTo>
                    <a:lnTo>
                      <a:pt x="1067" y="397"/>
                    </a:lnTo>
                    <a:lnTo>
                      <a:pt x="1054" y="379"/>
                    </a:lnTo>
                    <a:lnTo>
                      <a:pt x="1040" y="368"/>
                    </a:lnTo>
                    <a:lnTo>
                      <a:pt x="1025" y="361"/>
                    </a:lnTo>
                    <a:lnTo>
                      <a:pt x="1009" y="357"/>
                    </a:lnTo>
                    <a:lnTo>
                      <a:pt x="993" y="357"/>
                    </a:lnTo>
                    <a:lnTo>
                      <a:pt x="993" y="357"/>
                    </a:lnTo>
                    <a:lnTo>
                      <a:pt x="982" y="359"/>
                    </a:lnTo>
                    <a:lnTo>
                      <a:pt x="971" y="364"/>
                    </a:lnTo>
                    <a:lnTo>
                      <a:pt x="948" y="373"/>
                    </a:lnTo>
                    <a:lnTo>
                      <a:pt x="932" y="386"/>
                    </a:lnTo>
                    <a:lnTo>
                      <a:pt x="919" y="397"/>
                    </a:lnTo>
                    <a:lnTo>
                      <a:pt x="919" y="397"/>
                    </a:lnTo>
                    <a:lnTo>
                      <a:pt x="910" y="404"/>
                    </a:lnTo>
                    <a:lnTo>
                      <a:pt x="903" y="408"/>
                    </a:lnTo>
                    <a:lnTo>
                      <a:pt x="894" y="413"/>
                    </a:lnTo>
                    <a:lnTo>
                      <a:pt x="888" y="415"/>
                    </a:lnTo>
                    <a:lnTo>
                      <a:pt x="888" y="415"/>
                    </a:lnTo>
                    <a:lnTo>
                      <a:pt x="876" y="413"/>
                    </a:lnTo>
                    <a:lnTo>
                      <a:pt x="867" y="411"/>
                    </a:lnTo>
                    <a:lnTo>
                      <a:pt x="856" y="404"/>
                    </a:lnTo>
                    <a:lnTo>
                      <a:pt x="849" y="395"/>
                    </a:lnTo>
                    <a:lnTo>
                      <a:pt x="843" y="384"/>
                    </a:lnTo>
                    <a:lnTo>
                      <a:pt x="836" y="373"/>
                    </a:lnTo>
                    <a:lnTo>
                      <a:pt x="831" y="361"/>
                    </a:lnTo>
                    <a:lnTo>
                      <a:pt x="829" y="348"/>
                    </a:lnTo>
                    <a:lnTo>
                      <a:pt x="829" y="348"/>
                    </a:lnTo>
                    <a:lnTo>
                      <a:pt x="822" y="294"/>
                    </a:lnTo>
                    <a:lnTo>
                      <a:pt x="822" y="258"/>
                    </a:lnTo>
                    <a:lnTo>
                      <a:pt x="822" y="220"/>
                    </a:lnTo>
                    <a:lnTo>
                      <a:pt x="822" y="175"/>
                    </a:lnTo>
                    <a:lnTo>
                      <a:pt x="829" y="130"/>
                    </a:lnTo>
                    <a:lnTo>
                      <a:pt x="836" y="78"/>
                    </a:lnTo>
                    <a:lnTo>
                      <a:pt x="849" y="27"/>
                    </a:lnTo>
                    <a:lnTo>
                      <a:pt x="849" y="27"/>
                    </a:lnTo>
                    <a:lnTo>
                      <a:pt x="795" y="15"/>
                    </a:lnTo>
                    <a:lnTo>
                      <a:pt x="746" y="6"/>
                    </a:lnTo>
                    <a:lnTo>
                      <a:pt x="699" y="2"/>
                    </a:lnTo>
                    <a:lnTo>
                      <a:pt x="654" y="0"/>
                    </a:lnTo>
                    <a:lnTo>
                      <a:pt x="616" y="0"/>
                    </a:lnTo>
                    <a:lnTo>
                      <a:pt x="580" y="0"/>
                    </a:lnTo>
                    <a:lnTo>
                      <a:pt x="524" y="6"/>
                    </a:lnTo>
                    <a:lnTo>
                      <a:pt x="524" y="6"/>
                    </a:lnTo>
                    <a:lnTo>
                      <a:pt x="510" y="9"/>
                    </a:lnTo>
                    <a:lnTo>
                      <a:pt x="499" y="13"/>
                    </a:lnTo>
                    <a:lnTo>
                      <a:pt x="486" y="20"/>
                    </a:lnTo>
                    <a:lnTo>
                      <a:pt x="477" y="29"/>
                    </a:lnTo>
                    <a:lnTo>
                      <a:pt x="468" y="38"/>
                    </a:lnTo>
                    <a:lnTo>
                      <a:pt x="461" y="49"/>
                    </a:lnTo>
                    <a:lnTo>
                      <a:pt x="459" y="60"/>
                    </a:lnTo>
                    <a:lnTo>
                      <a:pt x="461" y="74"/>
                    </a:lnTo>
                    <a:lnTo>
                      <a:pt x="461" y="74"/>
                    </a:lnTo>
                    <a:lnTo>
                      <a:pt x="465" y="85"/>
                    </a:lnTo>
                    <a:lnTo>
                      <a:pt x="477" y="96"/>
                    </a:lnTo>
                    <a:lnTo>
                      <a:pt x="477" y="96"/>
                    </a:lnTo>
                    <a:lnTo>
                      <a:pt x="486" y="105"/>
                    </a:lnTo>
                    <a:lnTo>
                      <a:pt x="495" y="116"/>
                    </a:lnTo>
                    <a:lnTo>
                      <a:pt x="501" y="130"/>
                    </a:lnTo>
                    <a:lnTo>
                      <a:pt x="510" y="146"/>
                    </a:lnTo>
                    <a:lnTo>
                      <a:pt x="510" y="146"/>
                    </a:lnTo>
                    <a:lnTo>
                      <a:pt x="515" y="164"/>
                    </a:lnTo>
                    <a:lnTo>
                      <a:pt x="517" y="182"/>
                    </a:lnTo>
                    <a:lnTo>
                      <a:pt x="515" y="191"/>
                    </a:lnTo>
                    <a:lnTo>
                      <a:pt x="513" y="200"/>
                    </a:lnTo>
                    <a:lnTo>
                      <a:pt x="510" y="211"/>
                    </a:lnTo>
                    <a:lnTo>
                      <a:pt x="504" y="218"/>
                    </a:lnTo>
                    <a:lnTo>
                      <a:pt x="497" y="227"/>
                    </a:lnTo>
                    <a:lnTo>
                      <a:pt x="488" y="236"/>
                    </a:lnTo>
                    <a:lnTo>
                      <a:pt x="477" y="242"/>
                    </a:lnTo>
                    <a:lnTo>
                      <a:pt x="463" y="251"/>
                    </a:lnTo>
                    <a:lnTo>
                      <a:pt x="445" y="256"/>
                    </a:lnTo>
                    <a:lnTo>
                      <a:pt x="427" y="262"/>
                    </a:lnTo>
                    <a:lnTo>
                      <a:pt x="407" y="267"/>
                    </a:lnTo>
                    <a:lnTo>
                      <a:pt x="382" y="271"/>
                    </a:lnTo>
                    <a:lnTo>
                      <a:pt x="382" y="271"/>
                    </a:lnTo>
                    <a:lnTo>
                      <a:pt x="346" y="274"/>
                    </a:lnTo>
                    <a:lnTo>
                      <a:pt x="317" y="274"/>
                    </a:lnTo>
                    <a:lnTo>
                      <a:pt x="292" y="271"/>
                    </a:lnTo>
                    <a:lnTo>
                      <a:pt x="272" y="265"/>
                    </a:lnTo>
                    <a:lnTo>
                      <a:pt x="256" y="258"/>
                    </a:lnTo>
                    <a:lnTo>
                      <a:pt x="245" y="247"/>
                    </a:lnTo>
                    <a:lnTo>
                      <a:pt x="236" y="236"/>
                    </a:lnTo>
                    <a:lnTo>
                      <a:pt x="230" y="224"/>
                    </a:lnTo>
                    <a:lnTo>
                      <a:pt x="230" y="224"/>
                    </a:lnTo>
                    <a:lnTo>
                      <a:pt x="225" y="211"/>
                    </a:lnTo>
                    <a:lnTo>
                      <a:pt x="225" y="197"/>
                    </a:lnTo>
                    <a:lnTo>
                      <a:pt x="225" y="182"/>
                    </a:lnTo>
                    <a:lnTo>
                      <a:pt x="227" y="168"/>
                    </a:lnTo>
                    <a:lnTo>
                      <a:pt x="234" y="143"/>
                    </a:lnTo>
                    <a:lnTo>
                      <a:pt x="243" y="125"/>
                    </a:lnTo>
                    <a:lnTo>
                      <a:pt x="243" y="125"/>
                    </a:lnTo>
                    <a:lnTo>
                      <a:pt x="250" y="114"/>
                    </a:lnTo>
                    <a:lnTo>
                      <a:pt x="252" y="103"/>
                    </a:lnTo>
                    <a:lnTo>
                      <a:pt x="252" y="94"/>
                    </a:lnTo>
                    <a:lnTo>
                      <a:pt x="250" y="85"/>
                    </a:lnTo>
                    <a:lnTo>
                      <a:pt x="250" y="85"/>
                    </a:lnTo>
                    <a:lnTo>
                      <a:pt x="245" y="76"/>
                    </a:lnTo>
                    <a:lnTo>
                      <a:pt x="239" y="69"/>
                    </a:lnTo>
                    <a:lnTo>
                      <a:pt x="230" y="63"/>
                    </a:lnTo>
                    <a:lnTo>
                      <a:pt x="218" y="58"/>
                    </a:lnTo>
                    <a:lnTo>
                      <a:pt x="209" y="56"/>
                    </a:lnTo>
                    <a:lnTo>
                      <a:pt x="196" y="54"/>
                    </a:lnTo>
                    <a:lnTo>
                      <a:pt x="185" y="54"/>
                    </a:lnTo>
                    <a:lnTo>
                      <a:pt x="173" y="54"/>
                    </a:lnTo>
                    <a:lnTo>
                      <a:pt x="173" y="54"/>
                    </a:lnTo>
                    <a:lnTo>
                      <a:pt x="117" y="65"/>
                    </a:lnTo>
                    <a:lnTo>
                      <a:pt x="79" y="72"/>
                    </a:lnTo>
                    <a:lnTo>
                      <a:pt x="39" y="83"/>
                    </a:lnTo>
                    <a:lnTo>
                      <a:pt x="39" y="83"/>
                    </a:lnTo>
                    <a:lnTo>
                      <a:pt x="23" y="137"/>
                    </a:lnTo>
                    <a:lnTo>
                      <a:pt x="12" y="193"/>
                    </a:lnTo>
                    <a:lnTo>
                      <a:pt x="3" y="253"/>
                    </a:lnTo>
                    <a:lnTo>
                      <a:pt x="0" y="314"/>
                    </a:lnTo>
                    <a:lnTo>
                      <a:pt x="0" y="314"/>
                    </a:lnTo>
                    <a:lnTo>
                      <a:pt x="3" y="433"/>
                    </a:lnTo>
                    <a:lnTo>
                      <a:pt x="9" y="550"/>
                    </a:lnTo>
                    <a:lnTo>
                      <a:pt x="18" y="665"/>
                    </a:lnTo>
                    <a:lnTo>
                      <a:pt x="34" y="772"/>
                    </a:lnTo>
                    <a:lnTo>
                      <a:pt x="50" y="876"/>
                    </a:lnTo>
                    <a:lnTo>
                      <a:pt x="72" y="977"/>
                    </a:lnTo>
                    <a:lnTo>
                      <a:pt x="95" y="1071"/>
                    </a:lnTo>
                    <a:lnTo>
                      <a:pt x="122" y="1163"/>
                    </a:lnTo>
                    <a:lnTo>
                      <a:pt x="122" y="1163"/>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32"/>
              <p:cNvSpPr>
                <a:spLocks/>
              </p:cNvSpPr>
              <p:nvPr/>
            </p:nvSpPr>
            <p:spPr bwMode="auto">
              <a:xfrm>
                <a:off x="6677852" y="2606675"/>
                <a:ext cx="1571625" cy="1846263"/>
              </a:xfrm>
              <a:custGeom>
                <a:avLst/>
                <a:gdLst>
                  <a:gd name="T0" fmla="*/ 683 w 990"/>
                  <a:gd name="T1" fmla="*/ 0 h 1163"/>
                  <a:gd name="T2" fmla="*/ 501 w 990"/>
                  <a:gd name="T3" fmla="*/ 110 h 1163"/>
                  <a:gd name="T4" fmla="*/ 373 w 990"/>
                  <a:gd name="T5" fmla="*/ 152 h 1163"/>
                  <a:gd name="T6" fmla="*/ 180 w 990"/>
                  <a:gd name="T7" fmla="*/ 175 h 1163"/>
                  <a:gd name="T8" fmla="*/ 162 w 990"/>
                  <a:gd name="T9" fmla="*/ 247 h 1163"/>
                  <a:gd name="T10" fmla="*/ 200 w 990"/>
                  <a:gd name="T11" fmla="*/ 359 h 1163"/>
                  <a:gd name="T12" fmla="*/ 220 w 990"/>
                  <a:gd name="T13" fmla="*/ 462 h 1163"/>
                  <a:gd name="T14" fmla="*/ 207 w 990"/>
                  <a:gd name="T15" fmla="*/ 525 h 1163"/>
                  <a:gd name="T16" fmla="*/ 175 w 990"/>
                  <a:gd name="T17" fmla="*/ 543 h 1163"/>
                  <a:gd name="T18" fmla="*/ 148 w 990"/>
                  <a:gd name="T19" fmla="*/ 534 h 1163"/>
                  <a:gd name="T20" fmla="*/ 137 w 990"/>
                  <a:gd name="T21" fmla="*/ 527 h 1163"/>
                  <a:gd name="T22" fmla="*/ 121 w 990"/>
                  <a:gd name="T23" fmla="*/ 521 h 1163"/>
                  <a:gd name="T24" fmla="*/ 106 w 990"/>
                  <a:gd name="T25" fmla="*/ 516 h 1163"/>
                  <a:gd name="T26" fmla="*/ 79 w 990"/>
                  <a:gd name="T27" fmla="*/ 514 h 1163"/>
                  <a:gd name="T28" fmla="*/ 65 w 990"/>
                  <a:gd name="T29" fmla="*/ 516 h 1163"/>
                  <a:gd name="T30" fmla="*/ 45 w 990"/>
                  <a:gd name="T31" fmla="*/ 521 h 1163"/>
                  <a:gd name="T32" fmla="*/ 36 w 990"/>
                  <a:gd name="T33" fmla="*/ 525 h 1163"/>
                  <a:gd name="T34" fmla="*/ 29 w 990"/>
                  <a:gd name="T35" fmla="*/ 532 h 1163"/>
                  <a:gd name="T36" fmla="*/ 22 w 990"/>
                  <a:gd name="T37" fmla="*/ 541 h 1163"/>
                  <a:gd name="T38" fmla="*/ 16 w 990"/>
                  <a:gd name="T39" fmla="*/ 550 h 1163"/>
                  <a:gd name="T40" fmla="*/ 9 w 990"/>
                  <a:gd name="T41" fmla="*/ 563 h 1163"/>
                  <a:gd name="T42" fmla="*/ 5 w 990"/>
                  <a:gd name="T43" fmla="*/ 581 h 1163"/>
                  <a:gd name="T44" fmla="*/ 5 w 990"/>
                  <a:gd name="T45" fmla="*/ 671 h 1163"/>
                  <a:gd name="T46" fmla="*/ 31 w 990"/>
                  <a:gd name="T47" fmla="*/ 766 h 1163"/>
                  <a:gd name="T48" fmla="*/ 90 w 990"/>
                  <a:gd name="T49" fmla="*/ 806 h 1163"/>
                  <a:gd name="T50" fmla="*/ 137 w 990"/>
                  <a:gd name="T51" fmla="*/ 795 h 1163"/>
                  <a:gd name="T52" fmla="*/ 180 w 990"/>
                  <a:gd name="T53" fmla="*/ 766 h 1163"/>
                  <a:gd name="T54" fmla="*/ 204 w 990"/>
                  <a:gd name="T55" fmla="*/ 750 h 1163"/>
                  <a:gd name="T56" fmla="*/ 231 w 990"/>
                  <a:gd name="T57" fmla="*/ 752 h 1163"/>
                  <a:gd name="T58" fmla="*/ 263 w 990"/>
                  <a:gd name="T59" fmla="*/ 790 h 1163"/>
                  <a:gd name="T60" fmla="*/ 274 w 990"/>
                  <a:gd name="T61" fmla="*/ 869 h 1163"/>
                  <a:gd name="T62" fmla="*/ 270 w 990"/>
                  <a:gd name="T63" fmla="*/ 1035 h 1163"/>
                  <a:gd name="T64" fmla="*/ 303 w 990"/>
                  <a:gd name="T65" fmla="*/ 1150 h 1163"/>
                  <a:gd name="T66" fmla="*/ 483 w 990"/>
                  <a:gd name="T67" fmla="*/ 1163 h 1163"/>
                  <a:gd name="T68" fmla="*/ 593 w 990"/>
                  <a:gd name="T69" fmla="*/ 1150 h 1163"/>
                  <a:gd name="T70" fmla="*/ 633 w 990"/>
                  <a:gd name="T71" fmla="*/ 1121 h 1163"/>
                  <a:gd name="T72" fmla="*/ 638 w 990"/>
                  <a:gd name="T73" fmla="*/ 1091 h 1163"/>
                  <a:gd name="T74" fmla="*/ 609 w 990"/>
                  <a:gd name="T75" fmla="*/ 1053 h 1163"/>
                  <a:gd name="T76" fmla="*/ 582 w 990"/>
                  <a:gd name="T77" fmla="*/ 992 h 1163"/>
                  <a:gd name="T78" fmla="*/ 597 w 990"/>
                  <a:gd name="T79" fmla="*/ 936 h 1163"/>
                  <a:gd name="T80" fmla="*/ 680 w 990"/>
                  <a:gd name="T81" fmla="*/ 896 h 1163"/>
                  <a:gd name="T82" fmla="*/ 773 w 990"/>
                  <a:gd name="T83" fmla="*/ 887 h 1163"/>
                  <a:gd name="T84" fmla="*/ 842 w 990"/>
                  <a:gd name="T85" fmla="*/ 905 h 1163"/>
                  <a:gd name="T86" fmla="*/ 871 w 990"/>
                  <a:gd name="T87" fmla="*/ 945 h 1163"/>
                  <a:gd name="T88" fmla="*/ 865 w 990"/>
                  <a:gd name="T89" fmla="*/ 1013 h 1163"/>
                  <a:gd name="T90" fmla="*/ 853 w 990"/>
                  <a:gd name="T91" fmla="*/ 1037 h 1163"/>
                  <a:gd name="T92" fmla="*/ 844 w 990"/>
                  <a:gd name="T93" fmla="*/ 1062 h 1163"/>
                  <a:gd name="T94" fmla="*/ 865 w 990"/>
                  <a:gd name="T95" fmla="*/ 1096 h 1163"/>
                  <a:gd name="T96" fmla="*/ 925 w 990"/>
                  <a:gd name="T97" fmla="*/ 1107 h 1163"/>
                  <a:gd name="T98" fmla="*/ 957 w 990"/>
                  <a:gd name="T99" fmla="*/ 1042 h 1163"/>
                  <a:gd name="T100" fmla="*/ 984 w 990"/>
                  <a:gd name="T101" fmla="*/ 786 h 1163"/>
                  <a:gd name="T102" fmla="*/ 990 w 990"/>
                  <a:gd name="T103" fmla="*/ 579 h 1163"/>
                  <a:gd name="T104" fmla="*/ 970 w 990"/>
                  <a:gd name="T105" fmla="*/ 411 h 1163"/>
                  <a:gd name="T106" fmla="*/ 916 w 990"/>
                  <a:gd name="T107" fmla="*/ 265 h 1163"/>
                  <a:gd name="T108" fmla="*/ 833 w 990"/>
                  <a:gd name="T109" fmla="*/ 137 h 1163"/>
                  <a:gd name="T110" fmla="*/ 723 w 990"/>
                  <a:gd name="T111" fmla="*/ 29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0" h="1163">
                    <a:moveTo>
                      <a:pt x="723" y="29"/>
                    </a:moveTo>
                    <a:lnTo>
                      <a:pt x="723" y="29"/>
                    </a:lnTo>
                    <a:lnTo>
                      <a:pt x="683" y="0"/>
                    </a:lnTo>
                    <a:lnTo>
                      <a:pt x="683" y="0"/>
                    </a:lnTo>
                    <a:lnTo>
                      <a:pt x="640" y="31"/>
                    </a:lnTo>
                    <a:lnTo>
                      <a:pt x="597" y="60"/>
                    </a:lnTo>
                    <a:lnTo>
                      <a:pt x="550" y="87"/>
                    </a:lnTo>
                    <a:lnTo>
                      <a:pt x="501" y="110"/>
                    </a:lnTo>
                    <a:lnTo>
                      <a:pt x="501" y="110"/>
                    </a:lnTo>
                    <a:lnTo>
                      <a:pt x="460" y="125"/>
                    </a:lnTo>
                    <a:lnTo>
                      <a:pt x="418" y="141"/>
                    </a:lnTo>
                    <a:lnTo>
                      <a:pt x="373" y="152"/>
                    </a:lnTo>
                    <a:lnTo>
                      <a:pt x="328" y="161"/>
                    </a:lnTo>
                    <a:lnTo>
                      <a:pt x="281" y="168"/>
                    </a:lnTo>
                    <a:lnTo>
                      <a:pt x="231" y="173"/>
                    </a:lnTo>
                    <a:lnTo>
                      <a:pt x="180" y="175"/>
                    </a:lnTo>
                    <a:lnTo>
                      <a:pt x="126" y="173"/>
                    </a:lnTo>
                    <a:lnTo>
                      <a:pt x="126" y="173"/>
                    </a:lnTo>
                    <a:lnTo>
                      <a:pt x="146" y="211"/>
                    </a:lnTo>
                    <a:lnTo>
                      <a:pt x="162" y="247"/>
                    </a:lnTo>
                    <a:lnTo>
                      <a:pt x="175" y="283"/>
                    </a:lnTo>
                    <a:lnTo>
                      <a:pt x="186" y="316"/>
                    </a:lnTo>
                    <a:lnTo>
                      <a:pt x="186" y="316"/>
                    </a:lnTo>
                    <a:lnTo>
                      <a:pt x="200" y="359"/>
                    </a:lnTo>
                    <a:lnTo>
                      <a:pt x="211" y="399"/>
                    </a:lnTo>
                    <a:lnTo>
                      <a:pt x="216" y="435"/>
                    </a:lnTo>
                    <a:lnTo>
                      <a:pt x="220" y="462"/>
                    </a:lnTo>
                    <a:lnTo>
                      <a:pt x="220" y="462"/>
                    </a:lnTo>
                    <a:lnTo>
                      <a:pt x="222" y="480"/>
                    </a:lnTo>
                    <a:lnTo>
                      <a:pt x="220" y="496"/>
                    </a:lnTo>
                    <a:lnTo>
                      <a:pt x="213" y="512"/>
                    </a:lnTo>
                    <a:lnTo>
                      <a:pt x="207" y="525"/>
                    </a:lnTo>
                    <a:lnTo>
                      <a:pt x="195" y="536"/>
                    </a:lnTo>
                    <a:lnTo>
                      <a:pt x="191" y="541"/>
                    </a:lnTo>
                    <a:lnTo>
                      <a:pt x="182" y="541"/>
                    </a:lnTo>
                    <a:lnTo>
                      <a:pt x="175" y="543"/>
                    </a:lnTo>
                    <a:lnTo>
                      <a:pt x="166" y="541"/>
                    </a:lnTo>
                    <a:lnTo>
                      <a:pt x="159" y="539"/>
                    </a:lnTo>
                    <a:lnTo>
                      <a:pt x="148" y="534"/>
                    </a:lnTo>
                    <a:lnTo>
                      <a:pt x="148" y="534"/>
                    </a:lnTo>
                    <a:lnTo>
                      <a:pt x="139" y="527"/>
                    </a:lnTo>
                    <a:lnTo>
                      <a:pt x="139" y="527"/>
                    </a:lnTo>
                    <a:lnTo>
                      <a:pt x="137" y="527"/>
                    </a:lnTo>
                    <a:lnTo>
                      <a:pt x="137" y="527"/>
                    </a:lnTo>
                    <a:lnTo>
                      <a:pt x="124" y="523"/>
                    </a:lnTo>
                    <a:lnTo>
                      <a:pt x="124" y="523"/>
                    </a:lnTo>
                    <a:lnTo>
                      <a:pt x="121" y="521"/>
                    </a:lnTo>
                    <a:lnTo>
                      <a:pt x="121" y="521"/>
                    </a:lnTo>
                    <a:lnTo>
                      <a:pt x="108" y="518"/>
                    </a:lnTo>
                    <a:lnTo>
                      <a:pt x="108" y="518"/>
                    </a:lnTo>
                    <a:lnTo>
                      <a:pt x="106" y="516"/>
                    </a:lnTo>
                    <a:lnTo>
                      <a:pt x="106" y="516"/>
                    </a:lnTo>
                    <a:lnTo>
                      <a:pt x="90" y="514"/>
                    </a:lnTo>
                    <a:lnTo>
                      <a:pt x="90" y="514"/>
                    </a:lnTo>
                    <a:lnTo>
                      <a:pt x="79" y="514"/>
                    </a:lnTo>
                    <a:lnTo>
                      <a:pt x="79" y="514"/>
                    </a:lnTo>
                    <a:lnTo>
                      <a:pt x="72" y="514"/>
                    </a:lnTo>
                    <a:lnTo>
                      <a:pt x="72" y="514"/>
                    </a:lnTo>
                    <a:lnTo>
                      <a:pt x="65" y="516"/>
                    </a:lnTo>
                    <a:lnTo>
                      <a:pt x="65" y="516"/>
                    </a:lnTo>
                    <a:lnTo>
                      <a:pt x="54" y="518"/>
                    </a:lnTo>
                    <a:lnTo>
                      <a:pt x="54" y="518"/>
                    </a:lnTo>
                    <a:lnTo>
                      <a:pt x="45" y="521"/>
                    </a:lnTo>
                    <a:lnTo>
                      <a:pt x="45" y="521"/>
                    </a:lnTo>
                    <a:lnTo>
                      <a:pt x="43" y="523"/>
                    </a:lnTo>
                    <a:lnTo>
                      <a:pt x="43" y="523"/>
                    </a:lnTo>
                    <a:lnTo>
                      <a:pt x="36" y="525"/>
                    </a:lnTo>
                    <a:lnTo>
                      <a:pt x="36" y="525"/>
                    </a:lnTo>
                    <a:lnTo>
                      <a:pt x="34" y="527"/>
                    </a:lnTo>
                    <a:lnTo>
                      <a:pt x="34" y="527"/>
                    </a:lnTo>
                    <a:lnTo>
                      <a:pt x="29" y="532"/>
                    </a:lnTo>
                    <a:lnTo>
                      <a:pt x="29" y="532"/>
                    </a:lnTo>
                    <a:lnTo>
                      <a:pt x="25" y="536"/>
                    </a:lnTo>
                    <a:lnTo>
                      <a:pt x="25" y="536"/>
                    </a:lnTo>
                    <a:lnTo>
                      <a:pt x="22" y="541"/>
                    </a:lnTo>
                    <a:lnTo>
                      <a:pt x="22" y="541"/>
                    </a:lnTo>
                    <a:lnTo>
                      <a:pt x="18" y="545"/>
                    </a:lnTo>
                    <a:lnTo>
                      <a:pt x="18" y="545"/>
                    </a:lnTo>
                    <a:lnTo>
                      <a:pt x="16" y="550"/>
                    </a:lnTo>
                    <a:lnTo>
                      <a:pt x="16" y="550"/>
                    </a:lnTo>
                    <a:lnTo>
                      <a:pt x="13" y="554"/>
                    </a:lnTo>
                    <a:lnTo>
                      <a:pt x="13" y="554"/>
                    </a:lnTo>
                    <a:lnTo>
                      <a:pt x="9" y="563"/>
                    </a:lnTo>
                    <a:lnTo>
                      <a:pt x="9" y="563"/>
                    </a:lnTo>
                    <a:lnTo>
                      <a:pt x="7" y="568"/>
                    </a:lnTo>
                    <a:lnTo>
                      <a:pt x="7" y="568"/>
                    </a:lnTo>
                    <a:lnTo>
                      <a:pt x="5" y="581"/>
                    </a:lnTo>
                    <a:lnTo>
                      <a:pt x="5" y="581"/>
                    </a:lnTo>
                    <a:lnTo>
                      <a:pt x="0" y="599"/>
                    </a:lnTo>
                    <a:lnTo>
                      <a:pt x="0" y="622"/>
                    </a:lnTo>
                    <a:lnTo>
                      <a:pt x="0" y="644"/>
                    </a:lnTo>
                    <a:lnTo>
                      <a:pt x="5" y="671"/>
                    </a:lnTo>
                    <a:lnTo>
                      <a:pt x="5" y="671"/>
                    </a:lnTo>
                    <a:lnTo>
                      <a:pt x="11" y="709"/>
                    </a:lnTo>
                    <a:lnTo>
                      <a:pt x="20" y="741"/>
                    </a:lnTo>
                    <a:lnTo>
                      <a:pt x="31" y="766"/>
                    </a:lnTo>
                    <a:lnTo>
                      <a:pt x="45" y="781"/>
                    </a:lnTo>
                    <a:lnTo>
                      <a:pt x="58" y="795"/>
                    </a:lnTo>
                    <a:lnTo>
                      <a:pt x="74" y="802"/>
                    </a:lnTo>
                    <a:lnTo>
                      <a:pt x="90" y="806"/>
                    </a:lnTo>
                    <a:lnTo>
                      <a:pt x="103" y="806"/>
                    </a:lnTo>
                    <a:lnTo>
                      <a:pt x="103" y="806"/>
                    </a:lnTo>
                    <a:lnTo>
                      <a:pt x="121" y="802"/>
                    </a:lnTo>
                    <a:lnTo>
                      <a:pt x="137" y="795"/>
                    </a:lnTo>
                    <a:lnTo>
                      <a:pt x="153" y="788"/>
                    </a:lnTo>
                    <a:lnTo>
                      <a:pt x="164" y="779"/>
                    </a:lnTo>
                    <a:lnTo>
                      <a:pt x="164" y="779"/>
                    </a:lnTo>
                    <a:lnTo>
                      <a:pt x="180" y="766"/>
                    </a:lnTo>
                    <a:lnTo>
                      <a:pt x="180" y="766"/>
                    </a:lnTo>
                    <a:lnTo>
                      <a:pt x="189" y="759"/>
                    </a:lnTo>
                    <a:lnTo>
                      <a:pt x="195" y="752"/>
                    </a:lnTo>
                    <a:lnTo>
                      <a:pt x="204" y="750"/>
                    </a:lnTo>
                    <a:lnTo>
                      <a:pt x="211" y="748"/>
                    </a:lnTo>
                    <a:lnTo>
                      <a:pt x="211" y="748"/>
                    </a:lnTo>
                    <a:lnTo>
                      <a:pt x="222" y="750"/>
                    </a:lnTo>
                    <a:lnTo>
                      <a:pt x="231" y="752"/>
                    </a:lnTo>
                    <a:lnTo>
                      <a:pt x="240" y="759"/>
                    </a:lnTo>
                    <a:lnTo>
                      <a:pt x="249" y="768"/>
                    </a:lnTo>
                    <a:lnTo>
                      <a:pt x="256" y="779"/>
                    </a:lnTo>
                    <a:lnTo>
                      <a:pt x="263" y="790"/>
                    </a:lnTo>
                    <a:lnTo>
                      <a:pt x="265" y="802"/>
                    </a:lnTo>
                    <a:lnTo>
                      <a:pt x="270" y="815"/>
                    </a:lnTo>
                    <a:lnTo>
                      <a:pt x="270" y="815"/>
                    </a:lnTo>
                    <a:lnTo>
                      <a:pt x="274" y="869"/>
                    </a:lnTo>
                    <a:lnTo>
                      <a:pt x="276" y="905"/>
                    </a:lnTo>
                    <a:lnTo>
                      <a:pt x="276" y="943"/>
                    </a:lnTo>
                    <a:lnTo>
                      <a:pt x="274" y="988"/>
                    </a:lnTo>
                    <a:lnTo>
                      <a:pt x="270" y="1035"/>
                    </a:lnTo>
                    <a:lnTo>
                      <a:pt x="263" y="1085"/>
                    </a:lnTo>
                    <a:lnTo>
                      <a:pt x="249" y="1139"/>
                    </a:lnTo>
                    <a:lnTo>
                      <a:pt x="249" y="1139"/>
                    </a:lnTo>
                    <a:lnTo>
                      <a:pt x="303" y="1150"/>
                    </a:lnTo>
                    <a:lnTo>
                      <a:pt x="353" y="1156"/>
                    </a:lnTo>
                    <a:lnTo>
                      <a:pt x="400" y="1161"/>
                    </a:lnTo>
                    <a:lnTo>
                      <a:pt x="442" y="1163"/>
                    </a:lnTo>
                    <a:lnTo>
                      <a:pt x="483" y="1163"/>
                    </a:lnTo>
                    <a:lnTo>
                      <a:pt x="519" y="1161"/>
                    </a:lnTo>
                    <a:lnTo>
                      <a:pt x="575" y="1154"/>
                    </a:lnTo>
                    <a:lnTo>
                      <a:pt x="575" y="1154"/>
                    </a:lnTo>
                    <a:lnTo>
                      <a:pt x="593" y="1150"/>
                    </a:lnTo>
                    <a:lnTo>
                      <a:pt x="613" y="1141"/>
                    </a:lnTo>
                    <a:lnTo>
                      <a:pt x="622" y="1134"/>
                    </a:lnTo>
                    <a:lnTo>
                      <a:pt x="629" y="1127"/>
                    </a:lnTo>
                    <a:lnTo>
                      <a:pt x="633" y="1121"/>
                    </a:lnTo>
                    <a:lnTo>
                      <a:pt x="638" y="1114"/>
                    </a:lnTo>
                    <a:lnTo>
                      <a:pt x="638" y="1114"/>
                    </a:lnTo>
                    <a:lnTo>
                      <a:pt x="640" y="1103"/>
                    </a:lnTo>
                    <a:lnTo>
                      <a:pt x="638" y="1091"/>
                    </a:lnTo>
                    <a:lnTo>
                      <a:pt x="631" y="1080"/>
                    </a:lnTo>
                    <a:lnTo>
                      <a:pt x="622" y="1069"/>
                    </a:lnTo>
                    <a:lnTo>
                      <a:pt x="622" y="1069"/>
                    </a:lnTo>
                    <a:lnTo>
                      <a:pt x="609" y="1053"/>
                    </a:lnTo>
                    <a:lnTo>
                      <a:pt x="595" y="1031"/>
                    </a:lnTo>
                    <a:lnTo>
                      <a:pt x="588" y="1019"/>
                    </a:lnTo>
                    <a:lnTo>
                      <a:pt x="584" y="1006"/>
                    </a:lnTo>
                    <a:lnTo>
                      <a:pt x="582" y="992"/>
                    </a:lnTo>
                    <a:lnTo>
                      <a:pt x="582" y="977"/>
                    </a:lnTo>
                    <a:lnTo>
                      <a:pt x="584" y="963"/>
                    </a:lnTo>
                    <a:lnTo>
                      <a:pt x="588" y="950"/>
                    </a:lnTo>
                    <a:lnTo>
                      <a:pt x="597" y="936"/>
                    </a:lnTo>
                    <a:lnTo>
                      <a:pt x="611" y="925"/>
                    </a:lnTo>
                    <a:lnTo>
                      <a:pt x="629" y="914"/>
                    </a:lnTo>
                    <a:lnTo>
                      <a:pt x="654" y="905"/>
                    </a:lnTo>
                    <a:lnTo>
                      <a:pt x="680" y="896"/>
                    </a:lnTo>
                    <a:lnTo>
                      <a:pt x="716" y="889"/>
                    </a:lnTo>
                    <a:lnTo>
                      <a:pt x="716" y="889"/>
                    </a:lnTo>
                    <a:lnTo>
                      <a:pt x="746" y="887"/>
                    </a:lnTo>
                    <a:lnTo>
                      <a:pt x="773" y="887"/>
                    </a:lnTo>
                    <a:lnTo>
                      <a:pt x="795" y="887"/>
                    </a:lnTo>
                    <a:lnTo>
                      <a:pt x="815" y="891"/>
                    </a:lnTo>
                    <a:lnTo>
                      <a:pt x="831" y="898"/>
                    </a:lnTo>
                    <a:lnTo>
                      <a:pt x="842" y="905"/>
                    </a:lnTo>
                    <a:lnTo>
                      <a:pt x="853" y="914"/>
                    </a:lnTo>
                    <a:lnTo>
                      <a:pt x="862" y="923"/>
                    </a:lnTo>
                    <a:lnTo>
                      <a:pt x="867" y="934"/>
                    </a:lnTo>
                    <a:lnTo>
                      <a:pt x="871" y="945"/>
                    </a:lnTo>
                    <a:lnTo>
                      <a:pt x="874" y="957"/>
                    </a:lnTo>
                    <a:lnTo>
                      <a:pt x="874" y="968"/>
                    </a:lnTo>
                    <a:lnTo>
                      <a:pt x="871" y="990"/>
                    </a:lnTo>
                    <a:lnTo>
                      <a:pt x="865" y="1013"/>
                    </a:lnTo>
                    <a:lnTo>
                      <a:pt x="865" y="1013"/>
                    </a:lnTo>
                    <a:lnTo>
                      <a:pt x="860" y="1026"/>
                    </a:lnTo>
                    <a:lnTo>
                      <a:pt x="853" y="1037"/>
                    </a:lnTo>
                    <a:lnTo>
                      <a:pt x="853" y="1037"/>
                    </a:lnTo>
                    <a:lnTo>
                      <a:pt x="849" y="1046"/>
                    </a:lnTo>
                    <a:lnTo>
                      <a:pt x="849" y="1046"/>
                    </a:lnTo>
                    <a:lnTo>
                      <a:pt x="847" y="1053"/>
                    </a:lnTo>
                    <a:lnTo>
                      <a:pt x="844" y="1062"/>
                    </a:lnTo>
                    <a:lnTo>
                      <a:pt x="847" y="1069"/>
                    </a:lnTo>
                    <a:lnTo>
                      <a:pt x="847" y="1076"/>
                    </a:lnTo>
                    <a:lnTo>
                      <a:pt x="856" y="1087"/>
                    </a:lnTo>
                    <a:lnTo>
                      <a:pt x="865" y="1096"/>
                    </a:lnTo>
                    <a:lnTo>
                      <a:pt x="878" y="1103"/>
                    </a:lnTo>
                    <a:lnTo>
                      <a:pt x="894" y="1107"/>
                    </a:lnTo>
                    <a:lnTo>
                      <a:pt x="910" y="1107"/>
                    </a:lnTo>
                    <a:lnTo>
                      <a:pt x="925" y="1107"/>
                    </a:lnTo>
                    <a:lnTo>
                      <a:pt x="925" y="1107"/>
                    </a:lnTo>
                    <a:lnTo>
                      <a:pt x="948" y="1103"/>
                    </a:lnTo>
                    <a:lnTo>
                      <a:pt x="948" y="1103"/>
                    </a:lnTo>
                    <a:lnTo>
                      <a:pt x="957" y="1042"/>
                    </a:lnTo>
                    <a:lnTo>
                      <a:pt x="966" y="981"/>
                    </a:lnTo>
                    <a:lnTo>
                      <a:pt x="972" y="916"/>
                    </a:lnTo>
                    <a:lnTo>
                      <a:pt x="979" y="853"/>
                    </a:lnTo>
                    <a:lnTo>
                      <a:pt x="984" y="786"/>
                    </a:lnTo>
                    <a:lnTo>
                      <a:pt x="988" y="718"/>
                    </a:lnTo>
                    <a:lnTo>
                      <a:pt x="990" y="649"/>
                    </a:lnTo>
                    <a:lnTo>
                      <a:pt x="990" y="579"/>
                    </a:lnTo>
                    <a:lnTo>
                      <a:pt x="990" y="579"/>
                    </a:lnTo>
                    <a:lnTo>
                      <a:pt x="990" y="534"/>
                    </a:lnTo>
                    <a:lnTo>
                      <a:pt x="986" y="494"/>
                    </a:lnTo>
                    <a:lnTo>
                      <a:pt x="979" y="451"/>
                    </a:lnTo>
                    <a:lnTo>
                      <a:pt x="970" y="411"/>
                    </a:lnTo>
                    <a:lnTo>
                      <a:pt x="961" y="372"/>
                    </a:lnTo>
                    <a:lnTo>
                      <a:pt x="948" y="334"/>
                    </a:lnTo>
                    <a:lnTo>
                      <a:pt x="934" y="298"/>
                    </a:lnTo>
                    <a:lnTo>
                      <a:pt x="916" y="265"/>
                    </a:lnTo>
                    <a:lnTo>
                      <a:pt x="898" y="229"/>
                    </a:lnTo>
                    <a:lnTo>
                      <a:pt x="878" y="197"/>
                    </a:lnTo>
                    <a:lnTo>
                      <a:pt x="856" y="166"/>
                    </a:lnTo>
                    <a:lnTo>
                      <a:pt x="833" y="137"/>
                    </a:lnTo>
                    <a:lnTo>
                      <a:pt x="806" y="107"/>
                    </a:lnTo>
                    <a:lnTo>
                      <a:pt x="782" y="80"/>
                    </a:lnTo>
                    <a:lnTo>
                      <a:pt x="752" y="53"/>
                    </a:lnTo>
                    <a:lnTo>
                      <a:pt x="723" y="29"/>
                    </a:lnTo>
                    <a:lnTo>
                      <a:pt x="723" y="29"/>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5"/>
              <p:cNvSpPr>
                <a:spLocks/>
              </p:cNvSpPr>
              <p:nvPr/>
            </p:nvSpPr>
            <p:spPr bwMode="auto">
              <a:xfrm>
                <a:off x="4090988" y="4452938"/>
                <a:ext cx="1617663" cy="1698625"/>
              </a:xfrm>
              <a:custGeom>
                <a:avLst/>
                <a:gdLst>
                  <a:gd name="T0" fmla="*/ 552 w 1019"/>
                  <a:gd name="T1" fmla="*/ 223 h 1070"/>
                  <a:gd name="T2" fmla="*/ 536 w 1019"/>
                  <a:gd name="T3" fmla="*/ 223 h 1070"/>
                  <a:gd name="T4" fmla="*/ 512 w 1019"/>
                  <a:gd name="T5" fmla="*/ 218 h 1070"/>
                  <a:gd name="T6" fmla="*/ 478 w 1019"/>
                  <a:gd name="T7" fmla="*/ 196 h 1070"/>
                  <a:gd name="T8" fmla="*/ 474 w 1019"/>
                  <a:gd name="T9" fmla="*/ 171 h 1070"/>
                  <a:gd name="T10" fmla="*/ 483 w 1019"/>
                  <a:gd name="T11" fmla="*/ 151 h 1070"/>
                  <a:gd name="T12" fmla="*/ 485 w 1019"/>
                  <a:gd name="T13" fmla="*/ 144 h 1070"/>
                  <a:gd name="T14" fmla="*/ 498 w 1019"/>
                  <a:gd name="T15" fmla="*/ 104 h 1070"/>
                  <a:gd name="T16" fmla="*/ 501 w 1019"/>
                  <a:gd name="T17" fmla="*/ 65 h 1070"/>
                  <a:gd name="T18" fmla="*/ 496 w 1019"/>
                  <a:gd name="T19" fmla="*/ 52 h 1070"/>
                  <a:gd name="T20" fmla="*/ 478 w 1019"/>
                  <a:gd name="T21" fmla="*/ 25 h 1070"/>
                  <a:gd name="T22" fmla="*/ 420 w 1019"/>
                  <a:gd name="T23" fmla="*/ 2 h 1070"/>
                  <a:gd name="T24" fmla="*/ 343 w 1019"/>
                  <a:gd name="T25" fmla="*/ 5 h 1070"/>
                  <a:gd name="T26" fmla="*/ 283 w 1019"/>
                  <a:gd name="T27" fmla="*/ 18 h 1070"/>
                  <a:gd name="T28" fmla="*/ 220 w 1019"/>
                  <a:gd name="T29" fmla="*/ 61 h 1070"/>
                  <a:gd name="T30" fmla="*/ 211 w 1019"/>
                  <a:gd name="T31" fmla="*/ 99 h 1070"/>
                  <a:gd name="T32" fmla="*/ 224 w 1019"/>
                  <a:gd name="T33" fmla="*/ 148 h 1070"/>
                  <a:gd name="T34" fmla="*/ 260 w 1019"/>
                  <a:gd name="T35" fmla="*/ 193 h 1070"/>
                  <a:gd name="T36" fmla="*/ 265 w 1019"/>
                  <a:gd name="T37" fmla="*/ 227 h 1070"/>
                  <a:gd name="T38" fmla="*/ 229 w 1019"/>
                  <a:gd name="T39" fmla="*/ 263 h 1070"/>
                  <a:gd name="T40" fmla="*/ 202 w 1019"/>
                  <a:gd name="T41" fmla="*/ 270 h 1070"/>
                  <a:gd name="T42" fmla="*/ 110 w 1019"/>
                  <a:gd name="T43" fmla="*/ 277 h 1070"/>
                  <a:gd name="T44" fmla="*/ 18 w 1019"/>
                  <a:gd name="T45" fmla="*/ 328 h 1070"/>
                  <a:gd name="T46" fmla="*/ 101 w 1019"/>
                  <a:gd name="T47" fmla="*/ 526 h 1070"/>
                  <a:gd name="T48" fmla="*/ 197 w 1019"/>
                  <a:gd name="T49" fmla="*/ 694 h 1070"/>
                  <a:gd name="T50" fmla="*/ 305 w 1019"/>
                  <a:gd name="T51" fmla="*/ 834 h 1070"/>
                  <a:gd name="T52" fmla="*/ 422 w 1019"/>
                  <a:gd name="T53" fmla="*/ 941 h 1070"/>
                  <a:gd name="T54" fmla="*/ 543 w 1019"/>
                  <a:gd name="T55" fmla="*/ 1018 h 1070"/>
                  <a:gd name="T56" fmla="*/ 669 w 1019"/>
                  <a:gd name="T57" fmla="*/ 1061 h 1070"/>
                  <a:gd name="T58" fmla="*/ 795 w 1019"/>
                  <a:gd name="T59" fmla="*/ 1067 h 1070"/>
                  <a:gd name="T60" fmla="*/ 889 w 1019"/>
                  <a:gd name="T61" fmla="*/ 1052 h 1070"/>
                  <a:gd name="T62" fmla="*/ 1015 w 1019"/>
                  <a:gd name="T63" fmla="*/ 971 h 1070"/>
                  <a:gd name="T64" fmla="*/ 1017 w 1019"/>
                  <a:gd name="T65" fmla="*/ 818 h 1070"/>
                  <a:gd name="T66" fmla="*/ 1001 w 1019"/>
                  <a:gd name="T67" fmla="*/ 744 h 1070"/>
                  <a:gd name="T68" fmla="*/ 963 w 1019"/>
                  <a:gd name="T69" fmla="*/ 710 h 1070"/>
                  <a:gd name="T70" fmla="*/ 932 w 1019"/>
                  <a:gd name="T71" fmla="*/ 719 h 1070"/>
                  <a:gd name="T72" fmla="*/ 887 w 1019"/>
                  <a:gd name="T73" fmla="*/ 753 h 1070"/>
                  <a:gd name="T74" fmla="*/ 833 w 1019"/>
                  <a:gd name="T75" fmla="*/ 766 h 1070"/>
                  <a:gd name="T76" fmla="*/ 781 w 1019"/>
                  <a:gd name="T77" fmla="*/ 737 h 1070"/>
                  <a:gd name="T78" fmla="*/ 745 w 1019"/>
                  <a:gd name="T79" fmla="*/ 631 h 1070"/>
                  <a:gd name="T80" fmla="*/ 745 w 1019"/>
                  <a:gd name="T81" fmla="*/ 544 h 1070"/>
                  <a:gd name="T82" fmla="*/ 781 w 1019"/>
                  <a:gd name="T83" fmla="*/ 485 h 1070"/>
                  <a:gd name="T84" fmla="*/ 837 w 1019"/>
                  <a:gd name="T85" fmla="*/ 476 h 1070"/>
                  <a:gd name="T86" fmla="*/ 894 w 1019"/>
                  <a:gd name="T87" fmla="*/ 494 h 1070"/>
                  <a:gd name="T88" fmla="*/ 927 w 1019"/>
                  <a:gd name="T89" fmla="*/ 503 h 1070"/>
                  <a:gd name="T90" fmla="*/ 961 w 1019"/>
                  <a:gd name="T91" fmla="*/ 467 h 1070"/>
                  <a:gd name="T92" fmla="*/ 963 w 1019"/>
                  <a:gd name="T93" fmla="*/ 425 h 1070"/>
                  <a:gd name="T94" fmla="*/ 961 w 1019"/>
                  <a:gd name="T95" fmla="*/ 398 h 1070"/>
                  <a:gd name="T96" fmla="*/ 956 w 1019"/>
                  <a:gd name="T97" fmla="*/ 375 h 1070"/>
                  <a:gd name="T98" fmla="*/ 950 w 1019"/>
                  <a:gd name="T99" fmla="*/ 346 h 1070"/>
                  <a:gd name="T100" fmla="*/ 941 w 1019"/>
                  <a:gd name="T101" fmla="*/ 315 h 1070"/>
                  <a:gd name="T102" fmla="*/ 932 w 1019"/>
                  <a:gd name="T103" fmla="*/ 279 h 1070"/>
                  <a:gd name="T104" fmla="*/ 918 w 1019"/>
                  <a:gd name="T105" fmla="*/ 241 h 1070"/>
                  <a:gd name="T106" fmla="*/ 903 w 1019"/>
                  <a:gd name="T107" fmla="*/ 202 h 1070"/>
                  <a:gd name="T108" fmla="*/ 882 w 1019"/>
                  <a:gd name="T109" fmla="*/ 160 h 1070"/>
                  <a:gd name="T110" fmla="*/ 860 w 1019"/>
                  <a:gd name="T111" fmla="*/ 117 h 1070"/>
                  <a:gd name="T112" fmla="*/ 748 w 1019"/>
                  <a:gd name="T113" fmla="*/ 171 h 1070"/>
                  <a:gd name="T114" fmla="*/ 604 w 1019"/>
                  <a:gd name="T115" fmla="*/ 21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9" h="1070">
                    <a:moveTo>
                      <a:pt x="552" y="223"/>
                    </a:moveTo>
                    <a:lnTo>
                      <a:pt x="552" y="223"/>
                    </a:lnTo>
                    <a:lnTo>
                      <a:pt x="552" y="223"/>
                    </a:lnTo>
                    <a:lnTo>
                      <a:pt x="552" y="223"/>
                    </a:lnTo>
                    <a:lnTo>
                      <a:pt x="536" y="223"/>
                    </a:lnTo>
                    <a:lnTo>
                      <a:pt x="536" y="223"/>
                    </a:lnTo>
                    <a:lnTo>
                      <a:pt x="536" y="223"/>
                    </a:lnTo>
                    <a:lnTo>
                      <a:pt x="536" y="223"/>
                    </a:lnTo>
                    <a:lnTo>
                      <a:pt x="534" y="223"/>
                    </a:lnTo>
                    <a:lnTo>
                      <a:pt x="534" y="223"/>
                    </a:lnTo>
                    <a:lnTo>
                      <a:pt x="523" y="220"/>
                    </a:lnTo>
                    <a:lnTo>
                      <a:pt x="512" y="218"/>
                    </a:lnTo>
                    <a:lnTo>
                      <a:pt x="501" y="214"/>
                    </a:lnTo>
                    <a:lnTo>
                      <a:pt x="492" y="209"/>
                    </a:lnTo>
                    <a:lnTo>
                      <a:pt x="485" y="202"/>
                    </a:lnTo>
                    <a:lnTo>
                      <a:pt x="478" y="196"/>
                    </a:lnTo>
                    <a:lnTo>
                      <a:pt x="474" y="187"/>
                    </a:lnTo>
                    <a:lnTo>
                      <a:pt x="474" y="175"/>
                    </a:lnTo>
                    <a:lnTo>
                      <a:pt x="474" y="175"/>
                    </a:lnTo>
                    <a:lnTo>
                      <a:pt x="474" y="171"/>
                    </a:lnTo>
                    <a:lnTo>
                      <a:pt x="474" y="171"/>
                    </a:lnTo>
                    <a:lnTo>
                      <a:pt x="476" y="160"/>
                    </a:lnTo>
                    <a:lnTo>
                      <a:pt x="483" y="151"/>
                    </a:lnTo>
                    <a:lnTo>
                      <a:pt x="483" y="151"/>
                    </a:lnTo>
                    <a:lnTo>
                      <a:pt x="485" y="144"/>
                    </a:lnTo>
                    <a:lnTo>
                      <a:pt x="485" y="144"/>
                    </a:lnTo>
                    <a:lnTo>
                      <a:pt x="485" y="144"/>
                    </a:lnTo>
                    <a:lnTo>
                      <a:pt x="485" y="144"/>
                    </a:lnTo>
                    <a:lnTo>
                      <a:pt x="489" y="137"/>
                    </a:lnTo>
                    <a:lnTo>
                      <a:pt x="489" y="137"/>
                    </a:lnTo>
                    <a:lnTo>
                      <a:pt x="494" y="122"/>
                    </a:lnTo>
                    <a:lnTo>
                      <a:pt x="498" y="104"/>
                    </a:lnTo>
                    <a:lnTo>
                      <a:pt x="501" y="86"/>
                    </a:lnTo>
                    <a:lnTo>
                      <a:pt x="501" y="65"/>
                    </a:lnTo>
                    <a:lnTo>
                      <a:pt x="501" y="65"/>
                    </a:lnTo>
                    <a:lnTo>
                      <a:pt x="501" y="65"/>
                    </a:lnTo>
                    <a:lnTo>
                      <a:pt x="501" y="65"/>
                    </a:lnTo>
                    <a:lnTo>
                      <a:pt x="498" y="59"/>
                    </a:lnTo>
                    <a:lnTo>
                      <a:pt x="498" y="59"/>
                    </a:lnTo>
                    <a:lnTo>
                      <a:pt x="496" y="52"/>
                    </a:lnTo>
                    <a:lnTo>
                      <a:pt x="496" y="52"/>
                    </a:lnTo>
                    <a:lnTo>
                      <a:pt x="492" y="43"/>
                    </a:lnTo>
                    <a:lnTo>
                      <a:pt x="485" y="32"/>
                    </a:lnTo>
                    <a:lnTo>
                      <a:pt x="478" y="25"/>
                    </a:lnTo>
                    <a:lnTo>
                      <a:pt x="467" y="16"/>
                    </a:lnTo>
                    <a:lnTo>
                      <a:pt x="453" y="9"/>
                    </a:lnTo>
                    <a:lnTo>
                      <a:pt x="438" y="5"/>
                    </a:lnTo>
                    <a:lnTo>
                      <a:pt x="420" y="2"/>
                    </a:lnTo>
                    <a:lnTo>
                      <a:pt x="397" y="0"/>
                    </a:lnTo>
                    <a:lnTo>
                      <a:pt x="397" y="0"/>
                    </a:lnTo>
                    <a:lnTo>
                      <a:pt x="373" y="2"/>
                    </a:lnTo>
                    <a:lnTo>
                      <a:pt x="343" y="5"/>
                    </a:lnTo>
                    <a:lnTo>
                      <a:pt x="343" y="5"/>
                    </a:lnTo>
                    <a:lnTo>
                      <a:pt x="310" y="11"/>
                    </a:lnTo>
                    <a:lnTo>
                      <a:pt x="310" y="11"/>
                    </a:lnTo>
                    <a:lnTo>
                      <a:pt x="283" y="18"/>
                    </a:lnTo>
                    <a:lnTo>
                      <a:pt x="260" y="27"/>
                    </a:lnTo>
                    <a:lnTo>
                      <a:pt x="245" y="36"/>
                    </a:lnTo>
                    <a:lnTo>
                      <a:pt x="231" y="47"/>
                    </a:lnTo>
                    <a:lnTo>
                      <a:pt x="220" y="61"/>
                    </a:lnTo>
                    <a:lnTo>
                      <a:pt x="213" y="72"/>
                    </a:lnTo>
                    <a:lnTo>
                      <a:pt x="211" y="86"/>
                    </a:lnTo>
                    <a:lnTo>
                      <a:pt x="211" y="99"/>
                    </a:lnTo>
                    <a:lnTo>
                      <a:pt x="211" y="99"/>
                    </a:lnTo>
                    <a:lnTo>
                      <a:pt x="211" y="110"/>
                    </a:lnTo>
                    <a:lnTo>
                      <a:pt x="215" y="124"/>
                    </a:lnTo>
                    <a:lnTo>
                      <a:pt x="220" y="135"/>
                    </a:lnTo>
                    <a:lnTo>
                      <a:pt x="224" y="148"/>
                    </a:lnTo>
                    <a:lnTo>
                      <a:pt x="238" y="166"/>
                    </a:lnTo>
                    <a:lnTo>
                      <a:pt x="251" y="182"/>
                    </a:lnTo>
                    <a:lnTo>
                      <a:pt x="251" y="182"/>
                    </a:lnTo>
                    <a:lnTo>
                      <a:pt x="260" y="193"/>
                    </a:lnTo>
                    <a:lnTo>
                      <a:pt x="267" y="205"/>
                    </a:lnTo>
                    <a:lnTo>
                      <a:pt x="267" y="216"/>
                    </a:lnTo>
                    <a:lnTo>
                      <a:pt x="265" y="227"/>
                    </a:lnTo>
                    <a:lnTo>
                      <a:pt x="265" y="227"/>
                    </a:lnTo>
                    <a:lnTo>
                      <a:pt x="262" y="234"/>
                    </a:lnTo>
                    <a:lnTo>
                      <a:pt x="258" y="241"/>
                    </a:lnTo>
                    <a:lnTo>
                      <a:pt x="245" y="252"/>
                    </a:lnTo>
                    <a:lnTo>
                      <a:pt x="229" y="263"/>
                    </a:lnTo>
                    <a:lnTo>
                      <a:pt x="211" y="268"/>
                    </a:lnTo>
                    <a:lnTo>
                      <a:pt x="211" y="268"/>
                    </a:lnTo>
                    <a:lnTo>
                      <a:pt x="202" y="270"/>
                    </a:lnTo>
                    <a:lnTo>
                      <a:pt x="202" y="270"/>
                    </a:lnTo>
                    <a:lnTo>
                      <a:pt x="191" y="272"/>
                    </a:lnTo>
                    <a:lnTo>
                      <a:pt x="191" y="272"/>
                    </a:lnTo>
                    <a:lnTo>
                      <a:pt x="155" y="274"/>
                    </a:lnTo>
                    <a:lnTo>
                      <a:pt x="110" y="277"/>
                    </a:lnTo>
                    <a:lnTo>
                      <a:pt x="58" y="277"/>
                    </a:lnTo>
                    <a:lnTo>
                      <a:pt x="0" y="274"/>
                    </a:lnTo>
                    <a:lnTo>
                      <a:pt x="0" y="274"/>
                    </a:lnTo>
                    <a:lnTo>
                      <a:pt x="18" y="328"/>
                    </a:lnTo>
                    <a:lnTo>
                      <a:pt x="38" y="380"/>
                    </a:lnTo>
                    <a:lnTo>
                      <a:pt x="58" y="429"/>
                    </a:lnTo>
                    <a:lnTo>
                      <a:pt x="78" y="479"/>
                    </a:lnTo>
                    <a:lnTo>
                      <a:pt x="101" y="526"/>
                    </a:lnTo>
                    <a:lnTo>
                      <a:pt x="123" y="571"/>
                    </a:lnTo>
                    <a:lnTo>
                      <a:pt x="148" y="614"/>
                    </a:lnTo>
                    <a:lnTo>
                      <a:pt x="173" y="656"/>
                    </a:lnTo>
                    <a:lnTo>
                      <a:pt x="197" y="694"/>
                    </a:lnTo>
                    <a:lnTo>
                      <a:pt x="222" y="733"/>
                    </a:lnTo>
                    <a:lnTo>
                      <a:pt x="249" y="769"/>
                    </a:lnTo>
                    <a:lnTo>
                      <a:pt x="276" y="802"/>
                    </a:lnTo>
                    <a:lnTo>
                      <a:pt x="305" y="834"/>
                    </a:lnTo>
                    <a:lnTo>
                      <a:pt x="334" y="865"/>
                    </a:lnTo>
                    <a:lnTo>
                      <a:pt x="361" y="892"/>
                    </a:lnTo>
                    <a:lnTo>
                      <a:pt x="391" y="919"/>
                    </a:lnTo>
                    <a:lnTo>
                      <a:pt x="422" y="941"/>
                    </a:lnTo>
                    <a:lnTo>
                      <a:pt x="451" y="964"/>
                    </a:lnTo>
                    <a:lnTo>
                      <a:pt x="483" y="984"/>
                    </a:lnTo>
                    <a:lnTo>
                      <a:pt x="512" y="1002"/>
                    </a:lnTo>
                    <a:lnTo>
                      <a:pt x="543" y="1018"/>
                    </a:lnTo>
                    <a:lnTo>
                      <a:pt x="575" y="1031"/>
                    </a:lnTo>
                    <a:lnTo>
                      <a:pt x="606" y="1043"/>
                    </a:lnTo>
                    <a:lnTo>
                      <a:pt x="638" y="1054"/>
                    </a:lnTo>
                    <a:lnTo>
                      <a:pt x="669" y="1061"/>
                    </a:lnTo>
                    <a:lnTo>
                      <a:pt x="700" y="1065"/>
                    </a:lnTo>
                    <a:lnTo>
                      <a:pt x="732" y="1070"/>
                    </a:lnTo>
                    <a:lnTo>
                      <a:pt x="763" y="1070"/>
                    </a:lnTo>
                    <a:lnTo>
                      <a:pt x="795" y="1067"/>
                    </a:lnTo>
                    <a:lnTo>
                      <a:pt x="826" y="1065"/>
                    </a:lnTo>
                    <a:lnTo>
                      <a:pt x="858" y="1058"/>
                    </a:lnTo>
                    <a:lnTo>
                      <a:pt x="889" y="1052"/>
                    </a:lnTo>
                    <a:lnTo>
                      <a:pt x="889" y="1052"/>
                    </a:lnTo>
                    <a:lnTo>
                      <a:pt x="954" y="1029"/>
                    </a:lnTo>
                    <a:lnTo>
                      <a:pt x="1010" y="1009"/>
                    </a:lnTo>
                    <a:lnTo>
                      <a:pt x="1010" y="1009"/>
                    </a:lnTo>
                    <a:lnTo>
                      <a:pt x="1015" y="971"/>
                    </a:lnTo>
                    <a:lnTo>
                      <a:pt x="1017" y="935"/>
                    </a:lnTo>
                    <a:lnTo>
                      <a:pt x="1019" y="901"/>
                    </a:lnTo>
                    <a:lnTo>
                      <a:pt x="1019" y="872"/>
                    </a:lnTo>
                    <a:lnTo>
                      <a:pt x="1017" y="818"/>
                    </a:lnTo>
                    <a:lnTo>
                      <a:pt x="1010" y="775"/>
                    </a:lnTo>
                    <a:lnTo>
                      <a:pt x="1010" y="775"/>
                    </a:lnTo>
                    <a:lnTo>
                      <a:pt x="1008" y="760"/>
                    </a:lnTo>
                    <a:lnTo>
                      <a:pt x="1001" y="744"/>
                    </a:lnTo>
                    <a:lnTo>
                      <a:pt x="992" y="728"/>
                    </a:lnTo>
                    <a:lnTo>
                      <a:pt x="981" y="717"/>
                    </a:lnTo>
                    <a:lnTo>
                      <a:pt x="970" y="710"/>
                    </a:lnTo>
                    <a:lnTo>
                      <a:pt x="963" y="710"/>
                    </a:lnTo>
                    <a:lnTo>
                      <a:pt x="954" y="708"/>
                    </a:lnTo>
                    <a:lnTo>
                      <a:pt x="947" y="710"/>
                    </a:lnTo>
                    <a:lnTo>
                      <a:pt x="941" y="715"/>
                    </a:lnTo>
                    <a:lnTo>
                      <a:pt x="932" y="719"/>
                    </a:lnTo>
                    <a:lnTo>
                      <a:pt x="925" y="726"/>
                    </a:lnTo>
                    <a:lnTo>
                      <a:pt x="925" y="726"/>
                    </a:lnTo>
                    <a:lnTo>
                      <a:pt x="909" y="739"/>
                    </a:lnTo>
                    <a:lnTo>
                      <a:pt x="887" y="753"/>
                    </a:lnTo>
                    <a:lnTo>
                      <a:pt x="876" y="760"/>
                    </a:lnTo>
                    <a:lnTo>
                      <a:pt x="862" y="764"/>
                    </a:lnTo>
                    <a:lnTo>
                      <a:pt x="849" y="766"/>
                    </a:lnTo>
                    <a:lnTo>
                      <a:pt x="833" y="766"/>
                    </a:lnTo>
                    <a:lnTo>
                      <a:pt x="819" y="764"/>
                    </a:lnTo>
                    <a:lnTo>
                      <a:pt x="806" y="760"/>
                    </a:lnTo>
                    <a:lnTo>
                      <a:pt x="793" y="751"/>
                    </a:lnTo>
                    <a:lnTo>
                      <a:pt x="781" y="737"/>
                    </a:lnTo>
                    <a:lnTo>
                      <a:pt x="770" y="719"/>
                    </a:lnTo>
                    <a:lnTo>
                      <a:pt x="761" y="694"/>
                    </a:lnTo>
                    <a:lnTo>
                      <a:pt x="752" y="667"/>
                    </a:lnTo>
                    <a:lnTo>
                      <a:pt x="745" y="631"/>
                    </a:lnTo>
                    <a:lnTo>
                      <a:pt x="745" y="631"/>
                    </a:lnTo>
                    <a:lnTo>
                      <a:pt x="743" y="598"/>
                    </a:lnTo>
                    <a:lnTo>
                      <a:pt x="743" y="569"/>
                    </a:lnTo>
                    <a:lnTo>
                      <a:pt x="745" y="544"/>
                    </a:lnTo>
                    <a:lnTo>
                      <a:pt x="752" y="524"/>
                    </a:lnTo>
                    <a:lnTo>
                      <a:pt x="761" y="506"/>
                    </a:lnTo>
                    <a:lnTo>
                      <a:pt x="770" y="494"/>
                    </a:lnTo>
                    <a:lnTo>
                      <a:pt x="781" y="485"/>
                    </a:lnTo>
                    <a:lnTo>
                      <a:pt x="795" y="479"/>
                    </a:lnTo>
                    <a:lnTo>
                      <a:pt x="808" y="476"/>
                    </a:lnTo>
                    <a:lnTo>
                      <a:pt x="822" y="474"/>
                    </a:lnTo>
                    <a:lnTo>
                      <a:pt x="837" y="476"/>
                    </a:lnTo>
                    <a:lnTo>
                      <a:pt x="851" y="476"/>
                    </a:lnTo>
                    <a:lnTo>
                      <a:pt x="876" y="485"/>
                    </a:lnTo>
                    <a:lnTo>
                      <a:pt x="894" y="494"/>
                    </a:lnTo>
                    <a:lnTo>
                      <a:pt x="894" y="494"/>
                    </a:lnTo>
                    <a:lnTo>
                      <a:pt x="903" y="499"/>
                    </a:lnTo>
                    <a:lnTo>
                      <a:pt x="914" y="501"/>
                    </a:lnTo>
                    <a:lnTo>
                      <a:pt x="914" y="501"/>
                    </a:lnTo>
                    <a:lnTo>
                      <a:pt x="927" y="503"/>
                    </a:lnTo>
                    <a:lnTo>
                      <a:pt x="938" y="499"/>
                    </a:lnTo>
                    <a:lnTo>
                      <a:pt x="947" y="490"/>
                    </a:lnTo>
                    <a:lnTo>
                      <a:pt x="954" y="481"/>
                    </a:lnTo>
                    <a:lnTo>
                      <a:pt x="961" y="467"/>
                    </a:lnTo>
                    <a:lnTo>
                      <a:pt x="963" y="454"/>
                    </a:lnTo>
                    <a:lnTo>
                      <a:pt x="965" y="438"/>
                    </a:lnTo>
                    <a:lnTo>
                      <a:pt x="963" y="425"/>
                    </a:lnTo>
                    <a:lnTo>
                      <a:pt x="963" y="425"/>
                    </a:lnTo>
                    <a:lnTo>
                      <a:pt x="963" y="411"/>
                    </a:lnTo>
                    <a:lnTo>
                      <a:pt x="963" y="411"/>
                    </a:lnTo>
                    <a:lnTo>
                      <a:pt x="961" y="398"/>
                    </a:lnTo>
                    <a:lnTo>
                      <a:pt x="961" y="398"/>
                    </a:lnTo>
                    <a:lnTo>
                      <a:pt x="959" y="391"/>
                    </a:lnTo>
                    <a:lnTo>
                      <a:pt x="959" y="391"/>
                    </a:lnTo>
                    <a:lnTo>
                      <a:pt x="956" y="375"/>
                    </a:lnTo>
                    <a:lnTo>
                      <a:pt x="956" y="375"/>
                    </a:lnTo>
                    <a:lnTo>
                      <a:pt x="956" y="373"/>
                    </a:lnTo>
                    <a:lnTo>
                      <a:pt x="956" y="373"/>
                    </a:lnTo>
                    <a:lnTo>
                      <a:pt x="950" y="346"/>
                    </a:lnTo>
                    <a:lnTo>
                      <a:pt x="950" y="346"/>
                    </a:lnTo>
                    <a:lnTo>
                      <a:pt x="950" y="344"/>
                    </a:lnTo>
                    <a:lnTo>
                      <a:pt x="950" y="344"/>
                    </a:lnTo>
                    <a:lnTo>
                      <a:pt x="941" y="315"/>
                    </a:lnTo>
                    <a:lnTo>
                      <a:pt x="941" y="315"/>
                    </a:lnTo>
                    <a:lnTo>
                      <a:pt x="941" y="310"/>
                    </a:lnTo>
                    <a:lnTo>
                      <a:pt x="941" y="310"/>
                    </a:lnTo>
                    <a:lnTo>
                      <a:pt x="932" y="279"/>
                    </a:lnTo>
                    <a:lnTo>
                      <a:pt x="932" y="279"/>
                    </a:lnTo>
                    <a:lnTo>
                      <a:pt x="929" y="274"/>
                    </a:lnTo>
                    <a:lnTo>
                      <a:pt x="929" y="274"/>
                    </a:lnTo>
                    <a:lnTo>
                      <a:pt x="918" y="241"/>
                    </a:lnTo>
                    <a:lnTo>
                      <a:pt x="918" y="241"/>
                    </a:lnTo>
                    <a:lnTo>
                      <a:pt x="916" y="236"/>
                    </a:lnTo>
                    <a:lnTo>
                      <a:pt x="916" y="236"/>
                    </a:lnTo>
                    <a:lnTo>
                      <a:pt x="903" y="202"/>
                    </a:lnTo>
                    <a:lnTo>
                      <a:pt x="903" y="202"/>
                    </a:lnTo>
                    <a:lnTo>
                      <a:pt x="900" y="198"/>
                    </a:lnTo>
                    <a:lnTo>
                      <a:pt x="900" y="198"/>
                    </a:lnTo>
                    <a:lnTo>
                      <a:pt x="882" y="160"/>
                    </a:lnTo>
                    <a:lnTo>
                      <a:pt x="882" y="160"/>
                    </a:lnTo>
                    <a:lnTo>
                      <a:pt x="880" y="157"/>
                    </a:lnTo>
                    <a:lnTo>
                      <a:pt x="880" y="157"/>
                    </a:lnTo>
                    <a:lnTo>
                      <a:pt x="860" y="117"/>
                    </a:lnTo>
                    <a:lnTo>
                      <a:pt x="860" y="117"/>
                    </a:lnTo>
                    <a:lnTo>
                      <a:pt x="835" y="131"/>
                    </a:lnTo>
                    <a:lnTo>
                      <a:pt x="835" y="131"/>
                    </a:lnTo>
                    <a:lnTo>
                      <a:pt x="790" y="153"/>
                    </a:lnTo>
                    <a:lnTo>
                      <a:pt x="748" y="171"/>
                    </a:lnTo>
                    <a:lnTo>
                      <a:pt x="707" y="187"/>
                    </a:lnTo>
                    <a:lnTo>
                      <a:pt x="669" y="198"/>
                    </a:lnTo>
                    <a:lnTo>
                      <a:pt x="635" y="207"/>
                    </a:lnTo>
                    <a:lnTo>
                      <a:pt x="604" y="214"/>
                    </a:lnTo>
                    <a:lnTo>
                      <a:pt x="552" y="223"/>
                    </a:lnTo>
                    <a:lnTo>
                      <a:pt x="552" y="223"/>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6" name="Group 75"/>
              <p:cNvGrpSpPr/>
              <p:nvPr/>
            </p:nvGrpSpPr>
            <p:grpSpPr>
              <a:xfrm>
                <a:off x="3959226" y="2384426"/>
                <a:ext cx="2805113" cy="1092200"/>
                <a:chOff x="3959226" y="2384426"/>
                <a:chExt cx="2805113" cy="1092200"/>
              </a:xfrm>
            </p:grpSpPr>
            <p:sp>
              <p:nvSpPr>
                <p:cNvPr id="72" name="Freeform 41"/>
                <p:cNvSpPr>
                  <a:spLocks/>
                </p:cNvSpPr>
                <p:nvPr/>
              </p:nvSpPr>
              <p:spPr bwMode="auto">
                <a:xfrm>
                  <a:off x="3959226" y="2384426"/>
                  <a:ext cx="2074863" cy="1092200"/>
                </a:xfrm>
                <a:custGeom>
                  <a:avLst/>
                  <a:gdLst>
                    <a:gd name="T0" fmla="*/ 1307 w 1307"/>
                    <a:gd name="T1" fmla="*/ 189 h 688"/>
                    <a:gd name="T2" fmla="*/ 1226 w 1307"/>
                    <a:gd name="T3" fmla="*/ 131 h 688"/>
                    <a:gd name="T4" fmla="*/ 1096 w 1307"/>
                    <a:gd name="T5" fmla="*/ 63 h 688"/>
                    <a:gd name="T6" fmla="*/ 956 w 1307"/>
                    <a:gd name="T7" fmla="*/ 21 h 688"/>
                    <a:gd name="T8" fmla="*/ 813 w 1307"/>
                    <a:gd name="T9" fmla="*/ 3 h 688"/>
                    <a:gd name="T10" fmla="*/ 667 w 1307"/>
                    <a:gd name="T11" fmla="*/ 7 h 688"/>
                    <a:gd name="T12" fmla="*/ 572 w 1307"/>
                    <a:gd name="T13" fmla="*/ 23 h 688"/>
                    <a:gd name="T14" fmla="*/ 431 w 1307"/>
                    <a:gd name="T15" fmla="*/ 65 h 688"/>
                    <a:gd name="T16" fmla="*/ 301 w 1307"/>
                    <a:gd name="T17" fmla="*/ 133 h 688"/>
                    <a:gd name="T18" fmla="*/ 186 w 1307"/>
                    <a:gd name="T19" fmla="*/ 218 h 688"/>
                    <a:gd name="T20" fmla="*/ 89 w 1307"/>
                    <a:gd name="T21" fmla="*/ 326 h 688"/>
                    <a:gd name="T22" fmla="*/ 18 w 1307"/>
                    <a:gd name="T23" fmla="*/ 452 h 688"/>
                    <a:gd name="T24" fmla="*/ 40 w 1307"/>
                    <a:gd name="T25" fmla="*/ 486 h 688"/>
                    <a:gd name="T26" fmla="*/ 134 w 1307"/>
                    <a:gd name="T27" fmla="*/ 468 h 688"/>
                    <a:gd name="T28" fmla="*/ 170 w 1307"/>
                    <a:gd name="T29" fmla="*/ 470 h 688"/>
                    <a:gd name="T30" fmla="*/ 200 w 1307"/>
                    <a:gd name="T31" fmla="*/ 483 h 688"/>
                    <a:gd name="T32" fmla="*/ 211 w 1307"/>
                    <a:gd name="T33" fmla="*/ 499 h 688"/>
                    <a:gd name="T34" fmla="*/ 211 w 1307"/>
                    <a:gd name="T35" fmla="*/ 528 h 688"/>
                    <a:gd name="T36" fmla="*/ 195 w 1307"/>
                    <a:gd name="T37" fmla="*/ 557 h 688"/>
                    <a:gd name="T38" fmla="*/ 186 w 1307"/>
                    <a:gd name="T39" fmla="*/ 611 h 688"/>
                    <a:gd name="T40" fmla="*/ 191 w 1307"/>
                    <a:gd name="T41" fmla="*/ 638 h 688"/>
                    <a:gd name="T42" fmla="*/ 217 w 1307"/>
                    <a:gd name="T43" fmla="*/ 672 h 688"/>
                    <a:gd name="T44" fmla="*/ 278 w 1307"/>
                    <a:gd name="T45" fmla="*/ 688 h 688"/>
                    <a:gd name="T46" fmla="*/ 343 w 1307"/>
                    <a:gd name="T47" fmla="*/ 685 h 688"/>
                    <a:gd name="T48" fmla="*/ 406 w 1307"/>
                    <a:gd name="T49" fmla="*/ 670 h 688"/>
                    <a:gd name="T50" fmla="*/ 449 w 1307"/>
                    <a:gd name="T51" fmla="*/ 650 h 688"/>
                    <a:gd name="T52" fmla="*/ 471 w 1307"/>
                    <a:gd name="T53" fmla="*/ 625 h 688"/>
                    <a:gd name="T54" fmla="*/ 478 w 1307"/>
                    <a:gd name="T55" fmla="*/ 596 h 688"/>
                    <a:gd name="T56" fmla="*/ 471 w 1307"/>
                    <a:gd name="T57" fmla="*/ 560 h 688"/>
                    <a:gd name="T58" fmla="*/ 447 w 1307"/>
                    <a:gd name="T59" fmla="*/ 519 h 688"/>
                    <a:gd name="T60" fmla="*/ 426 w 1307"/>
                    <a:gd name="T61" fmla="*/ 499 h 688"/>
                    <a:gd name="T62" fmla="*/ 420 w 1307"/>
                    <a:gd name="T63" fmla="*/ 474 h 688"/>
                    <a:gd name="T64" fmla="*/ 438 w 1307"/>
                    <a:gd name="T65" fmla="*/ 443 h 688"/>
                    <a:gd name="T66" fmla="*/ 471 w 1307"/>
                    <a:gd name="T67" fmla="*/ 423 h 688"/>
                    <a:gd name="T68" fmla="*/ 541 w 1307"/>
                    <a:gd name="T69" fmla="*/ 414 h 688"/>
                    <a:gd name="T70" fmla="*/ 660 w 1307"/>
                    <a:gd name="T71" fmla="*/ 416 h 688"/>
                    <a:gd name="T72" fmla="*/ 810 w 1307"/>
                    <a:gd name="T73" fmla="*/ 441 h 688"/>
                    <a:gd name="T74" fmla="*/ 911 w 1307"/>
                    <a:gd name="T75" fmla="*/ 461 h 688"/>
                    <a:gd name="T76" fmla="*/ 1044 w 1307"/>
                    <a:gd name="T77" fmla="*/ 465 h 688"/>
                    <a:gd name="T78" fmla="*/ 1134 w 1307"/>
                    <a:gd name="T79" fmla="*/ 459 h 688"/>
                    <a:gd name="T80" fmla="*/ 1172 w 1307"/>
                    <a:gd name="T81" fmla="*/ 443 h 688"/>
                    <a:gd name="T82" fmla="*/ 1197 w 1307"/>
                    <a:gd name="T83" fmla="*/ 416 h 688"/>
                    <a:gd name="T84" fmla="*/ 1199 w 1307"/>
                    <a:gd name="T85" fmla="*/ 393 h 688"/>
                    <a:gd name="T86" fmla="*/ 1188 w 1307"/>
                    <a:gd name="T87" fmla="*/ 375 h 688"/>
                    <a:gd name="T88" fmla="*/ 1183 w 1307"/>
                    <a:gd name="T89" fmla="*/ 371 h 688"/>
                    <a:gd name="T90" fmla="*/ 1179 w 1307"/>
                    <a:gd name="T91" fmla="*/ 366 h 688"/>
                    <a:gd name="T92" fmla="*/ 1156 w 1307"/>
                    <a:gd name="T93" fmla="*/ 335 h 688"/>
                    <a:gd name="T94" fmla="*/ 1149 w 1307"/>
                    <a:gd name="T95" fmla="*/ 317 h 688"/>
                    <a:gd name="T96" fmla="*/ 1147 w 1307"/>
                    <a:gd name="T97" fmla="*/ 315 h 688"/>
                    <a:gd name="T98" fmla="*/ 1145 w 1307"/>
                    <a:gd name="T99" fmla="*/ 270 h 688"/>
                    <a:gd name="T100" fmla="*/ 1156 w 1307"/>
                    <a:gd name="T101" fmla="*/ 243 h 688"/>
                    <a:gd name="T102" fmla="*/ 1185 w 1307"/>
                    <a:gd name="T103" fmla="*/ 220 h 688"/>
                    <a:gd name="T104" fmla="*/ 1233 w 1307"/>
                    <a:gd name="T105" fmla="*/ 200 h 688"/>
                    <a:gd name="T106" fmla="*/ 1278 w 1307"/>
                    <a:gd name="T107" fmla="*/ 193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688">
                      <a:moveTo>
                        <a:pt x="1278" y="193"/>
                      </a:moveTo>
                      <a:lnTo>
                        <a:pt x="1278" y="193"/>
                      </a:lnTo>
                      <a:lnTo>
                        <a:pt x="1307" y="189"/>
                      </a:lnTo>
                      <a:lnTo>
                        <a:pt x="1307" y="189"/>
                      </a:lnTo>
                      <a:lnTo>
                        <a:pt x="1269" y="158"/>
                      </a:lnTo>
                      <a:lnTo>
                        <a:pt x="1226" y="131"/>
                      </a:lnTo>
                      <a:lnTo>
                        <a:pt x="1183" y="104"/>
                      </a:lnTo>
                      <a:lnTo>
                        <a:pt x="1141" y="81"/>
                      </a:lnTo>
                      <a:lnTo>
                        <a:pt x="1096" y="63"/>
                      </a:lnTo>
                      <a:lnTo>
                        <a:pt x="1048" y="45"/>
                      </a:lnTo>
                      <a:lnTo>
                        <a:pt x="1004" y="32"/>
                      </a:lnTo>
                      <a:lnTo>
                        <a:pt x="956" y="21"/>
                      </a:lnTo>
                      <a:lnTo>
                        <a:pt x="909" y="12"/>
                      </a:lnTo>
                      <a:lnTo>
                        <a:pt x="860" y="5"/>
                      </a:lnTo>
                      <a:lnTo>
                        <a:pt x="813" y="3"/>
                      </a:lnTo>
                      <a:lnTo>
                        <a:pt x="763" y="0"/>
                      </a:lnTo>
                      <a:lnTo>
                        <a:pt x="716" y="3"/>
                      </a:lnTo>
                      <a:lnTo>
                        <a:pt x="667" y="7"/>
                      </a:lnTo>
                      <a:lnTo>
                        <a:pt x="619" y="14"/>
                      </a:lnTo>
                      <a:lnTo>
                        <a:pt x="572" y="23"/>
                      </a:lnTo>
                      <a:lnTo>
                        <a:pt x="572" y="23"/>
                      </a:lnTo>
                      <a:lnTo>
                        <a:pt x="525" y="34"/>
                      </a:lnTo>
                      <a:lnTo>
                        <a:pt x="478" y="50"/>
                      </a:lnTo>
                      <a:lnTo>
                        <a:pt x="431" y="65"/>
                      </a:lnTo>
                      <a:lnTo>
                        <a:pt x="386" y="86"/>
                      </a:lnTo>
                      <a:lnTo>
                        <a:pt x="343" y="108"/>
                      </a:lnTo>
                      <a:lnTo>
                        <a:pt x="301" y="133"/>
                      </a:lnTo>
                      <a:lnTo>
                        <a:pt x="260" y="160"/>
                      </a:lnTo>
                      <a:lnTo>
                        <a:pt x="222" y="187"/>
                      </a:lnTo>
                      <a:lnTo>
                        <a:pt x="186" y="218"/>
                      </a:lnTo>
                      <a:lnTo>
                        <a:pt x="152" y="252"/>
                      </a:lnTo>
                      <a:lnTo>
                        <a:pt x="121" y="288"/>
                      </a:lnTo>
                      <a:lnTo>
                        <a:pt x="89" y="326"/>
                      </a:lnTo>
                      <a:lnTo>
                        <a:pt x="63" y="366"/>
                      </a:lnTo>
                      <a:lnTo>
                        <a:pt x="40" y="407"/>
                      </a:lnTo>
                      <a:lnTo>
                        <a:pt x="18" y="452"/>
                      </a:lnTo>
                      <a:lnTo>
                        <a:pt x="0" y="497"/>
                      </a:lnTo>
                      <a:lnTo>
                        <a:pt x="0" y="497"/>
                      </a:lnTo>
                      <a:lnTo>
                        <a:pt x="40" y="486"/>
                      </a:lnTo>
                      <a:lnTo>
                        <a:pt x="78" y="479"/>
                      </a:lnTo>
                      <a:lnTo>
                        <a:pt x="134" y="468"/>
                      </a:lnTo>
                      <a:lnTo>
                        <a:pt x="134" y="468"/>
                      </a:lnTo>
                      <a:lnTo>
                        <a:pt x="146" y="468"/>
                      </a:lnTo>
                      <a:lnTo>
                        <a:pt x="157" y="468"/>
                      </a:lnTo>
                      <a:lnTo>
                        <a:pt x="170" y="470"/>
                      </a:lnTo>
                      <a:lnTo>
                        <a:pt x="179" y="472"/>
                      </a:lnTo>
                      <a:lnTo>
                        <a:pt x="191" y="477"/>
                      </a:lnTo>
                      <a:lnTo>
                        <a:pt x="200" y="483"/>
                      </a:lnTo>
                      <a:lnTo>
                        <a:pt x="206" y="490"/>
                      </a:lnTo>
                      <a:lnTo>
                        <a:pt x="211" y="499"/>
                      </a:lnTo>
                      <a:lnTo>
                        <a:pt x="211" y="499"/>
                      </a:lnTo>
                      <a:lnTo>
                        <a:pt x="213" y="508"/>
                      </a:lnTo>
                      <a:lnTo>
                        <a:pt x="213" y="517"/>
                      </a:lnTo>
                      <a:lnTo>
                        <a:pt x="211" y="528"/>
                      </a:lnTo>
                      <a:lnTo>
                        <a:pt x="204" y="539"/>
                      </a:lnTo>
                      <a:lnTo>
                        <a:pt x="204" y="539"/>
                      </a:lnTo>
                      <a:lnTo>
                        <a:pt x="195" y="557"/>
                      </a:lnTo>
                      <a:lnTo>
                        <a:pt x="188" y="582"/>
                      </a:lnTo>
                      <a:lnTo>
                        <a:pt x="186" y="596"/>
                      </a:lnTo>
                      <a:lnTo>
                        <a:pt x="186" y="611"/>
                      </a:lnTo>
                      <a:lnTo>
                        <a:pt x="186" y="625"/>
                      </a:lnTo>
                      <a:lnTo>
                        <a:pt x="191" y="638"/>
                      </a:lnTo>
                      <a:lnTo>
                        <a:pt x="191" y="638"/>
                      </a:lnTo>
                      <a:lnTo>
                        <a:pt x="197" y="650"/>
                      </a:lnTo>
                      <a:lnTo>
                        <a:pt x="206" y="661"/>
                      </a:lnTo>
                      <a:lnTo>
                        <a:pt x="217" y="672"/>
                      </a:lnTo>
                      <a:lnTo>
                        <a:pt x="233" y="679"/>
                      </a:lnTo>
                      <a:lnTo>
                        <a:pt x="253" y="685"/>
                      </a:lnTo>
                      <a:lnTo>
                        <a:pt x="278" y="688"/>
                      </a:lnTo>
                      <a:lnTo>
                        <a:pt x="307" y="688"/>
                      </a:lnTo>
                      <a:lnTo>
                        <a:pt x="343" y="685"/>
                      </a:lnTo>
                      <a:lnTo>
                        <a:pt x="343" y="685"/>
                      </a:lnTo>
                      <a:lnTo>
                        <a:pt x="368" y="681"/>
                      </a:lnTo>
                      <a:lnTo>
                        <a:pt x="388" y="676"/>
                      </a:lnTo>
                      <a:lnTo>
                        <a:pt x="406" y="670"/>
                      </a:lnTo>
                      <a:lnTo>
                        <a:pt x="424" y="665"/>
                      </a:lnTo>
                      <a:lnTo>
                        <a:pt x="438" y="656"/>
                      </a:lnTo>
                      <a:lnTo>
                        <a:pt x="449" y="650"/>
                      </a:lnTo>
                      <a:lnTo>
                        <a:pt x="458" y="641"/>
                      </a:lnTo>
                      <a:lnTo>
                        <a:pt x="465" y="632"/>
                      </a:lnTo>
                      <a:lnTo>
                        <a:pt x="471" y="625"/>
                      </a:lnTo>
                      <a:lnTo>
                        <a:pt x="474" y="614"/>
                      </a:lnTo>
                      <a:lnTo>
                        <a:pt x="476" y="605"/>
                      </a:lnTo>
                      <a:lnTo>
                        <a:pt x="478" y="596"/>
                      </a:lnTo>
                      <a:lnTo>
                        <a:pt x="476" y="578"/>
                      </a:lnTo>
                      <a:lnTo>
                        <a:pt x="471" y="560"/>
                      </a:lnTo>
                      <a:lnTo>
                        <a:pt x="471" y="560"/>
                      </a:lnTo>
                      <a:lnTo>
                        <a:pt x="462" y="544"/>
                      </a:lnTo>
                      <a:lnTo>
                        <a:pt x="456" y="530"/>
                      </a:lnTo>
                      <a:lnTo>
                        <a:pt x="447" y="519"/>
                      </a:lnTo>
                      <a:lnTo>
                        <a:pt x="438" y="510"/>
                      </a:lnTo>
                      <a:lnTo>
                        <a:pt x="438" y="510"/>
                      </a:lnTo>
                      <a:lnTo>
                        <a:pt x="426" y="499"/>
                      </a:lnTo>
                      <a:lnTo>
                        <a:pt x="422" y="488"/>
                      </a:lnTo>
                      <a:lnTo>
                        <a:pt x="422" y="488"/>
                      </a:lnTo>
                      <a:lnTo>
                        <a:pt x="420" y="474"/>
                      </a:lnTo>
                      <a:lnTo>
                        <a:pt x="422" y="463"/>
                      </a:lnTo>
                      <a:lnTo>
                        <a:pt x="429" y="452"/>
                      </a:lnTo>
                      <a:lnTo>
                        <a:pt x="438" y="443"/>
                      </a:lnTo>
                      <a:lnTo>
                        <a:pt x="447" y="434"/>
                      </a:lnTo>
                      <a:lnTo>
                        <a:pt x="460" y="427"/>
                      </a:lnTo>
                      <a:lnTo>
                        <a:pt x="471" y="423"/>
                      </a:lnTo>
                      <a:lnTo>
                        <a:pt x="485" y="420"/>
                      </a:lnTo>
                      <a:lnTo>
                        <a:pt x="485" y="420"/>
                      </a:lnTo>
                      <a:lnTo>
                        <a:pt x="541" y="414"/>
                      </a:lnTo>
                      <a:lnTo>
                        <a:pt x="577" y="414"/>
                      </a:lnTo>
                      <a:lnTo>
                        <a:pt x="615" y="414"/>
                      </a:lnTo>
                      <a:lnTo>
                        <a:pt x="660" y="416"/>
                      </a:lnTo>
                      <a:lnTo>
                        <a:pt x="707" y="420"/>
                      </a:lnTo>
                      <a:lnTo>
                        <a:pt x="756" y="429"/>
                      </a:lnTo>
                      <a:lnTo>
                        <a:pt x="810" y="441"/>
                      </a:lnTo>
                      <a:lnTo>
                        <a:pt x="810" y="441"/>
                      </a:lnTo>
                      <a:lnTo>
                        <a:pt x="862" y="452"/>
                      </a:lnTo>
                      <a:lnTo>
                        <a:pt x="911" y="461"/>
                      </a:lnTo>
                      <a:lnTo>
                        <a:pt x="959" y="465"/>
                      </a:lnTo>
                      <a:lnTo>
                        <a:pt x="1004" y="465"/>
                      </a:lnTo>
                      <a:lnTo>
                        <a:pt x="1044" y="465"/>
                      </a:lnTo>
                      <a:lnTo>
                        <a:pt x="1078" y="463"/>
                      </a:lnTo>
                      <a:lnTo>
                        <a:pt x="1134" y="459"/>
                      </a:lnTo>
                      <a:lnTo>
                        <a:pt x="1134" y="459"/>
                      </a:lnTo>
                      <a:lnTo>
                        <a:pt x="1147" y="454"/>
                      </a:lnTo>
                      <a:lnTo>
                        <a:pt x="1161" y="450"/>
                      </a:lnTo>
                      <a:lnTo>
                        <a:pt x="1172" y="443"/>
                      </a:lnTo>
                      <a:lnTo>
                        <a:pt x="1183" y="436"/>
                      </a:lnTo>
                      <a:lnTo>
                        <a:pt x="1192" y="427"/>
                      </a:lnTo>
                      <a:lnTo>
                        <a:pt x="1197" y="416"/>
                      </a:lnTo>
                      <a:lnTo>
                        <a:pt x="1201" y="405"/>
                      </a:lnTo>
                      <a:lnTo>
                        <a:pt x="1199" y="393"/>
                      </a:lnTo>
                      <a:lnTo>
                        <a:pt x="1199" y="393"/>
                      </a:lnTo>
                      <a:lnTo>
                        <a:pt x="1194" y="384"/>
                      </a:lnTo>
                      <a:lnTo>
                        <a:pt x="1194" y="384"/>
                      </a:lnTo>
                      <a:lnTo>
                        <a:pt x="1188" y="375"/>
                      </a:lnTo>
                      <a:lnTo>
                        <a:pt x="1188" y="375"/>
                      </a:lnTo>
                      <a:lnTo>
                        <a:pt x="1183" y="371"/>
                      </a:lnTo>
                      <a:lnTo>
                        <a:pt x="1183" y="371"/>
                      </a:lnTo>
                      <a:lnTo>
                        <a:pt x="1179" y="366"/>
                      </a:lnTo>
                      <a:lnTo>
                        <a:pt x="1179" y="366"/>
                      </a:lnTo>
                      <a:lnTo>
                        <a:pt x="1179" y="366"/>
                      </a:lnTo>
                      <a:lnTo>
                        <a:pt x="1179" y="366"/>
                      </a:lnTo>
                      <a:lnTo>
                        <a:pt x="1163" y="348"/>
                      </a:lnTo>
                      <a:lnTo>
                        <a:pt x="1156" y="335"/>
                      </a:lnTo>
                      <a:lnTo>
                        <a:pt x="1149" y="322"/>
                      </a:lnTo>
                      <a:lnTo>
                        <a:pt x="1149" y="322"/>
                      </a:lnTo>
                      <a:lnTo>
                        <a:pt x="1149" y="317"/>
                      </a:lnTo>
                      <a:lnTo>
                        <a:pt x="1149" y="317"/>
                      </a:lnTo>
                      <a:lnTo>
                        <a:pt x="1147" y="315"/>
                      </a:lnTo>
                      <a:lnTo>
                        <a:pt x="1147" y="315"/>
                      </a:lnTo>
                      <a:lnTo>
                        <a:pt x="1143" y="297"/>
                      </a:lnTo>
                      <a:lnTo>
                        <a:pt x="1143" y="279"/>
                      </a:lnTo>
                      <a:lnTo>
                        <a:pt x="1145" y="270"/>
                      </a:lnTo>
                      <a:lnTo>
                        <a:pt x="1147" y="261"/>
                      </a:lnTo>
                      <a:lnTo>
                        <a:pt x="1152" y="252"/>
                      </a:lnTo>
                      <a:lnTo>
                        <a:pt x="1156" y="243"/>
                      </a:lnTo>
                      <a:lnTo>
                        <a:pt x="1165" y="234"/>
                      </a:lnTo>
                      <a:lnTo>
                        <a:pt x="1174" y="227"/>
                      </a:lnTo>
                      <a:lnTo>
                        <a:pt x="1185" y="220"/>
                      </a:lnTo>
                      <a:lnTo>
                        <a:pt x="1199" y="211"/>
                      </a:lnTo>
                      <a:lnTo>
                        <a:pt x="1215" y="207"/>
                      </a:lnTo>
                      <a:lnTo>
                        <a:pt x="1233" y="200"/>
                      </a:lnTo>
                      <a:lnTo>
                        <a:pt x="1253" y="196"/>
                      </a:lnTo>
                      <a:lnTo>
                        <a:pt x="1278" y="193"/>
                      </a:lnTo>
                      <a:lnTo>
                        <a:pt x="1278" y="193"/>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42"/>
                <p:cNvSpPr>
                  <a:spLocks/>
                </p:cNvSpPr>
                <p:nvPr/>
              </p:nvSpPr>
              <p:spPr bwMode="auto">
                <a:xfrm>
                  <a:off x="6191251" y="2773363"/>
                  <a:ext cx="573088" cy="263525"/>
                </a:xfrm>
                <a:custGeom>
                  <a:avLst/>
                  <a:gdLst>
                    <a:gd name="T0" fmla="*/ 15 w 361"/>
                    <a:gd name="T1" fmla="*/ 81 h 166"/>
                    <a:gd name="T2" fmla="*/ 15 w 361"/>
                    <a:gd name="T3" fmla="*/ 81 h 166"/>
                    <a:gd name="T4" fmla="*/ 15 w 361"/>
                    <a:gd name="T5" fmla="*/ 83 h 166"/>
                    <a:gd name="T6" fmla="*/ 15 w 361"/>
                    <a:gd name="T7" fmla="*/ 83 h 166"/>
                    <a:gd name="T8" fmla="*/ 13 w 361"/>
                    <a:gd name="T9" fmla="*/ 83 h 166"/>
                    <a:gd name="T10" fmla="*/ 13 w 361"/>
                    <a:gd name="T11" fmla="*/ 83 h 166"/>
                    <a:gd name="T12" fmla="*/ 8 w 361"/>
                    <a:gd name="T13" fmla="*/ 95 h 166"/>
                    <a:gd name="T14" fmla="*/ 8 w 361"/>
                    <a:gd name="T15" fmla="*/ 95 h 166"/>
                    <a:gd name="T16" fmla="*/ 4 w 361"/>
                    <a:gd name="T17" fmla="*/ 103 h 166"/>
                    <a:gd name="T18" fmla="*/ 4 w 361"/>
                    <a:gd name="T19" fmla="*/ 103 h 166"/>
                    <a:gd name="T20" fmla="*/ 2 w 361"/>
                    <a:gd name="T21" fmla="*/ 110 h 166"/>
                    <a:gd name="T22" fmla="*/ 0 w 361"/>
                    <a:gd name="T23" fmla="*/ 119 h 166"/>
                    <a:gd name="T24" fmla="*/ 2 w 361"/>
                    <a:gd name="T25" fmla="*/ 126 h 166"/>
                    <a:gd name="T26" fmla="*/ 2 w 361"/>
                    <a:gd name="T27" fmla="*/ 133 h 166"/>
                    <a:gd name="T28" fmla="*/ 8 w 361"/>
                    <a:gd name="T29" fmla="*/ 144 h 166"/>
                    <a:gd name="T30" fmla="*/ 20 w 361"/>
                    <a:gd name="T31" fmla="*/ 153 h 166"/>
                    <a:gd name="T32" fmla="*/ 33 w 361"/>
                    <a:gd name="T33" fmla="*/ 160 h 166"/>
                    <a:gd name="T34" fmla="*/ 47 w 361"/>
                    <a:gd name="T35" fmla="*/ 164 h 166"/>
                    <a:gd name="T36" fmla="*/ 62 w 361"/>
                    <a:gd name="T37" fmla="*/ 166 h 166"/>
                    <a:gd name="T38" fmla="*/ 78 w 361"/>
                    <a:gd name="T39" fmla="*/ 164 h 166"/>
                    <a:gd name="T40" fmla="*/ 78 w 361"/>
                    <a:gd name="T41" fmla="*/ 164 h 166"/>
                    <a:gd name="T42" fmla="*/ 130 w 361"/>
                    <a:gd name="T43" fmla="*/ 157 h 166"/>
                    <a:gd name="T44" fmla="*/ 161 w 361"/>
                    <a:gd name="T45" fmla="*/ 151 h 166"/>
                    <a:gd name="T46" fmla="*/ 197 w 361"/>
                    <a:gd name="T47" fmla="*/ 142 h 166"/>
                    <a:gd name="T48" fmla="*/ 235 w 361"/>
                    <a:gd name="T49" fmla="*/ 130 h 166"/>
                    <a:gd name="T50" fmla="*/ 276 w 361"/>
                    <a:gd name="T51" fmla="*/ 115 h 166"/>
                    <a:gd name="T52" fmla="*/ 318 w 361"/>
                    <a:gd name="T53" fmla="*/ 97 h 166"/>
                    <a:gd name="T54" fmla="*/ 361 w 361"/>
                    <a:gd name="T55" fmla="*/ 74 h 166"/>
                    <a:gd name="T56" fmla="*/ 361 w 361"/>
                    <a:gd name="T57" fmla="*/ 74 h 166"/>
                    <a:gd name="T58" fmla="*/ 323 w 361"/>
                    <a:gd name="T59" fmla="*/ 72 h 166"/>
                    <a:gd name="T60" fmla="*/ 285 w 361"/>
                    <a:gd name="T61" fmla="*/ 65 h 166"/>
                    <a:gd name="T62" fmla="*/ 242 w 361"/>
                    <a:gd name="T63" fmla="*/ 59 h 166"/>
                    <a:gd name="T64" fmla="*/ 202 w 361"/>
                    <a:gd name="T65" fmla="*/ 50 h 166"/>
                    <a:gd name="T66" fmla="*/ 159 w 361"/>
                    <a:gd name="T67" fmla="*/ 41 h 166"/>
                    <a:gd name="T68" fmla="*/ 116 w 361"/>
                    <a:gd name="T69" fmla="*/ 27 h 166"/>
                    <a:gd name="T70" fmla="*/ 71 w 361"/>
                    <a:gd name="T71" fmla="*/ 14 h 166"/>
                    <a:gd name="T72" fmla="*/ 24 w 361"/>
                    <a:gd name="T73" fmla="*/ 0 h 166"/>
                    <a:gd name="T74" fmla="*/ 24 w 361"/>
                    <a:gd name="T75" fmla="*/ 0 h 166"/>
                    <a:gd name="T76" fmla="*/ 26 w 361"/>
                    <a:gd name="T77" fmla="*/ 9 h 166"/>
                    <a:gd name="T78" fmla="*/ 29 w 361"/>
                    <a:gd name="T79" fmla="*/ 20 h 166"/>
                    <a:gd name="T80" fmla="*/ 26 w 361"/>
                    <a:gd name="T81" fmla="*/ 43 h 166"/>
                    <a:gd name="T82" fmla="*/ 22 w 361"/>
                    <a:gd name="T83" fmla="*/ 63 h 166"/>
                    <a:gd name="T84" fmla="*/ 15 w 361"/>
                    <a:gd name="T85" fmla="*/ 81 h 166"/>
                    <a:gd name="T86" fmla="*/ 15 w 361"/>
                    <a:gd name="T87" fmla="*/ 8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1" h="166">
                      <a:moveTo>
                        <a:pt x="15" y="81"/>
                      </a:moveTo>
                      <a:lnTo>
                        <a:pt x="15" y="81"/>
                      </a:lnTo>
                      <a:lnTo>
                        <a:pt x="15" y="83"/>
                      </a:lnTo>
                      <a:lnTo>
                        <a:pt x="15" y="83"/>
                      </a:lnTo>
                      <a:lnTo>
                        <a:pt x="13" y="83"/>
                      </a:lnTo>
                      <a:lnTo>
                        <a:pt x="13" y="83"/>
                      </a:lnTo>
                      <a:lnTo>
                        <a:pt x="8" y="95"/>
                      </a:lnTo>
                      <a:lnTo>
                        <a:pt x="8" y="95"/>
                      </a:lnTo>
                      <a:lnTo>
                        <a:pt x="4" y="103"/>
                      </a:lnTo>
                      <a:lnTo>
                        <a:pt x="4" y="103"/>
                      </a:lnTo>
                      <a:lnTo>
                        <a:pt x="2" y="110"/>
                      </a:lnTo>
                      <a:lnTo>
                        <a:pt x="0" y="119"/>
                      </a:lnTo>
                      <a:lnTo>
                        <a:pt x="2" y="126"/>
                      </a:lnTo>
                      <a:lnTo>
                        <a:pt x="2" y="133"/>
                      </a:lnTo>
                      <a:lnTo>
                        <a:pt x="8" y="144"/>
                      </a:lnTo>
                      <a:lnTo>
                        <a:pt x="20" y="153"/>
                      </a:lnTo>
                      <a:lnTo>
                        <a:pt x="33" y="160"/>
                      </a:lnTo>
                      <a:lnTo>
                        <a:pt x="47" y="164"/>
                      </a:lnTo>
                      <a:lnTo>
                        <a:pt x="62" y="166"/>
                      </a:lnTo>
                      <a:lnTo>
                        <a:pt x="78" y="164"/>
                      </a:lnTo>
                      <a:lnTo>
                        <a:pt x="78" y="164"/>
                      </a:lnTo>
                      <a:lnTo>
                        <a:pt x="130" y="157"/>
                      </a:lnTo>
                      <a:lnTo>
                        <a:pt x="161" y="151"/>
                      </a:lnTo>
                      <a:lnTo>
                        <a:pt x="197" y="142"/>
                      </a:lnTo>
                      <a:lnTo>
                        <a:pt x="235" y="130"/>
                      </a:lnTo>
                      <a:lnTo>
                        <a:pt x="276" y="115"/>
                      </a:lnTo>
                      <a:lnTo>
                        <a:pt x="318" y="97"/>
                      </a:lnTo>
                      <a:lnTo>
                        <a:pt x="361" y="74"/>
                      </a:lnTo>
                      <a:lnTo>
                        <a:pt x="361" y="74"/>
                      </a:lnTo>
                      <a:lnTo>
                        <a:pt x="323" y="72"/>
                      </a:lnTo>
                      <a:lnTo>
                        <a:pt x="285" y="65"/>
                      </a:lnTo>
                      <a:lnTo>
                        <a:pt x="242" y="59"/>
                      </a:lnTo>
                      <a:lnTo>
                        <a:pt x="202" y="50"/>
                      </a:lnTo>
                      <a:lnTo>
                        <a:pt x="159" y="41"/>
                      </a:lnTo>
                      <a:lnTo>
                        <a:pt x="116" y="27"/>
                      </a:lnTo>
                      <a:lnTo>
                        <a:pt x="71" y="14"/>
                      </a:lnTo>
                      <a:lnTo>
                        <a:pt x="24" y="0"/>
                      </a:lnTo>
                      <a:lnTo>
                        <a:pt x="24" y="0"/>
                      </a:lnTo>
                      <a:lnTo>
                        <a:pt x="26" y="9"/>
                      </a:lnTo>
                      <a:lnTo>
                        <a:pt x="29" y="20"/>
                      </a:lnTo>
                      <a:lnTo>
                        <a:pt x="26" y="43"/>
                      </a:lnTo>
                      <a:lnTo>
                        <a:pt x="22" y="63"/>
                      </a:lnTo>
                      <a:lnTo>
                        <a:pt x="15" y="81"/>
                      </a:lnTo>
                      <a:lnTo>
                        <a:pt x="15" y="81"/>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4" name="Freeform 43"/>
              <p:cNvSpPr>
                <a:spLocks/>
              </p:cNvSpPr>
              <p:nvPr/>
            </p:nvSpPr>
            <p:spPr bwMode="auto">
              <a:xfrm>
                <a:off x="5413376" y="605309"/>
                <a:ext cx="3079332" cy="2161704"/>
              </a:xfrm>
              <a:custGeom>
                <a:avLst/>
                <a:gdLst>
                  <a:gd name="T0" fmla="*/ 1794 w 1837"/>
                  <a:gd name="T1" fmla="*/ 274 h 1164"/>
                  <a:gd name="T2" fmla="*/ 1610 w 1837"/>
                  <a:gd name="T3" fmla="*/ 256 h 1164"/>
                  <a:gd name="T4" fmla="*/ 1480 w 1837"/>
                  <a:gd name="T5" fmla="*/ 252 h 1164"/>
                  <a:gd name="T6" fmla="*/ 1332 w 1837"/>
                  <a:gd name="T7" fmla="*/ 254 h 1164"/>
                  <a:gd name="T8" fmla="*/ 1174 w 1837"/>
                  <a:gd name="T9" fmla="*/ 265 h 1164"/>
                  <a:gd name="T10" fmla="*/ 1017 w 1837"/>
                  <a:gd name="T11" fmla="*/ 292 h 1164"/>
                  <a:gd name="T12" fmla="*/ 862 w 1837"/>
                  <a:gd name="T13" fmla="*/ 332 h 1164"/>
                  <a:gd name="T14" fmla="*/ 788 w 1837"/>
                  <a:gd name="T15" fmla="*/ 359 h 1164"/>
                  <a:gd name="T16" fmla="*/ 719 w 1837"/>
                  <a:gd name="T17" fmla="*/ 393 h 1164"/>
                  <a:gd name="T18" fmla="*/ 719 w 1837"/>
                  <a:gd name="T19" fmla="*/ 393 h 1164"/>
                  <a:gd name="T20" fmla="*/ 674 w 1837"/>
                  <a:gd name="T21" fmla="*/ 418 h 1164"/>
                  <a:gd name="T22" fmla="*/ 595 w 1837"/>
                  <a:gd name="T23" fmla="*/ 476 h 1164"/>
                  <a:gd name="T24" fmla="*/ 525 w 1837"/>
                  <a:gd name="T25" fmla="*/ 546 h 1164"/>
                  <a:gd name="T26" fmla="*/ 469 w 1837"/>
                  <a:gd name="T27" fmla="*/ 627 h 1164"/>
                  <a:gd name="T28" fmla="*/ 447 w 1837"/>
                  <a:gd name="T29" fmla="*/ 672 h 1164"/>
                  <a:gd name="T30" fmla="*/ 422 w 1837"/>
                  <a:gd name="T31" fmla="*/ 557 h 1164"/>
                  <a:gd name="T32" fmla="*/ 395 w 1837"/>
                  <a:gd name="T33" fmla="*/ 447 h 1164"/>
                  <a:gd name="T34" fmla="*/ 337 w 1837"/>
                  <a:gd name="T35" fmla="*/ 267 h 1164"/>
                  <a:gd name="T36" fmla="*/ 283 w 1837"/>
                  <a:gd name="T37" fmla="*/ 126 h 1164"/>
                  <a:gd name="T38" fmla="*/ 227 w 1837"/>
                  <a:gd name="T39" fmla="*/ 0 h 1164"/>
                  <a:gd name="T40" fmla="*/ 0 w 1837"/>
                  <a:gd name="T41" fmla="*/ 83 h 1164"/>
                  <a:gd name="T42" fmla="*/ 47 w 1837"/>
                  <a:gd name="T43" fmla="*/ 146 h 1164"/>
                  <a:gd name="T44" fmla="*/ 117 w 1837"/>
                  <a:gd name="T45" fmla="*/ 254 h 1164"/>
                  <a:gd name="T46" fmla="*/ 202 w 1837"/>
                  <a:gd name="T47" fmla="*/ 407 h 1164"/>
                  <a:gd name="T48" fmla="*/ 245 w 1837"/>
                  <a:gd name="T49" fmla="*/ 499 h 1164"/>
                  <a:gd name="T50" fmla="*/ 294 w 1837"/>
                  <a:gd name="T51" fmla="*/ 618 h 1164"/>
                  <a:gd name="T52" fmla="*/ 341 w 1837"/>
                  <a:gd name="T53" fmla="*/ 748 h 1164"/>
                  <a:gd name="T54" fmla="*/ 377 w 1837"/>
                  <a:gd name="T55" fmla="*/ 890 h 1164"/>
                  <a:gd name="T56" fmla="*/ 406 w 1837"/>
                  <a:gd name="T57" fmla="*/ 1042 h 1164"/>
                  <a:gd name="T58" fmla="*/ 465 w 1837"/>
                  <a:gd name="T59" fmla="*/ 1067 h 1164"/>
                  <a:gd name="T60" fmla="*/ 579 w 1837"/>
                  <a:gd name="T61" fmla="*/ 1105 h 1164"/>
                  <a:gd name="T62" fmla="*/ 689 w 1837"/>
                  <a:gd name="T63" fmla="*/ 1134 h 1164"/>
                  <a:gd name="T64" fmla="*/ 790 w 1837"/>
                  <a:gd name="T65" fmla="*/ 1152 h 1164"/>
                  <a:gd name="T66" fmla="*/ 840 w 1837"/>
                  <a:gd name="T67" fmla="*/ 1159 h 1164"/>
                  <a:gd name="T68" fmla="*/ 943 w 1837"/>
                  <a:gd name="T69" fmla="*/ 1164 h 1164"/>
                  <a:gd name="T70" fmla="*/ 1040 w 1837"/>
                  <a:gd name="T71" fmla="*/ 1157 h 1164"/>
                  <a:gd name="T72" fmla="*/ 1078 w 1837"/>
                  <a:gd name="T73" fmla="*/ 1152 h 1164"/>
                  <a:gd name="T74" fmla="*/ 1154 w 1837"/>
                  <a:gd name="T75" fmla="*/ 1134 h 1164"/>
                  <a:gd name="T76" fmla="*/ 1190 w 1837"/>
                  <a:gd name="T77" fmla="*/ 1125 h 1164"/>
                  <a:gd name="T78" fmla="*/ 1262 w 1837"/>
                  <a:gd name="T79" fmla="*/ 1099 h 1164"/>
                  <a:gd name="T80" fmla="*/ 1327 w 1837"/>
                  <a:gd name="T81" fmla="*/ 1067 h 1164"/>
                  <a:gd name="T82" fmla="*/ 1386 w 1837"/>
                  <a:gd name="T83" fmla="*/ 1029 h 1164"/>
                  <a:gd name="T84" fmla="*/ 1442 w 1837"/>
                  <a:gd name="T85" fmla="*/ 988 h 1164"/>
                  <a:gd name="T86" fmla="*/ 1473 w 1837"/>
                  <a:gd name="T87" fmla="*/ 961 h 1164"/>
                  <a:gd name="T88" fmla="*/ 1534 w 1837"/>
                  <a:gd name="T89" fmla="*/ 903 h 1164"/>
                  <a:gd name="T90" fmla="*/ 1585 w 1837"/>
                  <a:gd name="T91" fmla="*/ 840 h 1164"/>
                  <a:gd name="T92" fmla="*/ 1633 w 1837"/>
                  <a:gd name="T93" fmla="*/ 775 h 1164"/>
                  <a:gd name="T94" fmla="*/ 1653 w 1837"/>
                  <a:gd name="T95" fmla="*/ 744 h 1164"/>
                  <a:gd name="T96" fmla="*/ 1722 w 1837"/>
                  <a:gd name="T97" fmla="*/ 618 h 1164"/>
                  <a:gd name="T98" fmla="*/ 1774 w 1837"/>
                  <a:gd name="T99" fmla="*/ 499 h 1164"/>
                  <a:gd name="T100" fmla="*/ 1799 w 1837"/>
                  <a:gd name="T101" fmla="*/ 425 h 1164"/>
                  <a:gd name="T102" fmla="*/ 1817 w 1837"/>
                  <a:gd name="T103" fmla="*/ 364 h 1164"/>
                  <a:gd name="T104" fmla="*/ 1837 w 1837"/>
                  <a:gd name="T105" fmla="*/ 279 h 1164"/>
                  <a:gd name="T106" fmla="*/ 1794 w 1837"/>
                  <a:gd name="T107" fmla="*/ 274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37" h="1164">
                    <a:moveTo>
                      <a:pt x="1794" y="274"/>
                    </a:moveTo>
                    <a:lnTo>
                      <a:pt x="1794" y="274"/>
                    </a:lnTo>
                    <a:lnTo>
                      <a:pt x="1718" y="265"/>
                    </a:lnTo>
                    <a:lnTo>
                      <a:pt x="1610" y="256"/>
                    </a:lnTo>
                    <a:lnTo>
                      <a:pt x="1547" y="254"/>
                    </a:lnTo>
                    <a:lnTo>
                      <a:pt x="1480" y="252"/>
                    </a:lnTo>
                    <a:lnTo>
                      <a:pt x="1408" y="252"/>
                    </a:lnTo>
                    <a:lnTo>
                      <a:pt x="1332" y="254"/>
                    </a:lnTo>
                    <a:lnTo>
                      <a:pt x="1255" y="258"/>
                    </a:lnTo>
                    <a:lnTo>
                      <a:pt x="1174" y="265"/>
                    </a:lnTo>
                    <a:lnTo>
                      <a:pt x="1096" y="276"/>
                    </a:lnTo>
                    <a:lnTo>
                      <a:pt x="1017" y="292"/>
                    </a:lnTo>
                    <a:lnTo>
                      <a:pt x="939" y="310"/>
                    </a:lnTo>
                    <a:lnTo>
                      <a:pt x="862" y="332"/>
                    </a:lnTo>
                    <a:lnTo>
                      <a:pt x="824" y="346"/>
                    </a:lnTo>
                    <a:lnTo>
                      <a:pt x="788" y="359"/>
                    </a:lnTo>
                    <a:lnTo>
                      <a:pt x="752" y="375"/>
                    </a:lnTo>
                    <a:lnTo>
                      <a:pt x="719" y="393"/>
                    </a:lnTo>
                    <a:lnTo>
                      <a:pt x="719" y="393"/>
                    </a:lnTo>
                    <a:lnTo>
                      <a:pt x="719" y="393"/>
                    </a:lnTo>
                    <a:lnTo>
                      <a:pt x="719" y="393"/>
                    </a:lnTo>
                    <a:lnTo>
                      <a:pt x="674" y="418"/>
                    </a:lnTo>
                    <a:lnTo>
                      <a:pt x="633" y="445"/>
                    </a:lnTo>
                    <a:lnTo>
                      <a:pt x="595" y="476"/>
                    </a:lnTo>
                    <a:lnTo>
                      <a:pt x="557" y="510"/>
                    </a:lnTo>
                    <a:lnTo>
                      <a:pt x="525" y="546"/>
                    </a:lnTo>
                    <a:lnTo>
                      <a:pt x="494" y="584"/>
                    </a:lnTo>
                    <a:lnTo>
                      <a:pt x="469" y="627"/>
                    </a:lnTo>
                    <a:lnTo>
                      <a:pt x="447" y="672"/>
                    </a:lnTo>
                    <a:lnTo>
                      <a:pt x="447" y="672"/>
                    </a:lnTo>
                    <a:lnTo>
                      <a:pt x="436" y="613"/>
                    </a:lnTo>
                    <a:lnTo>
                      <a:pt x="422" y="557"/>
                    </a:lnTo>
                    <a:lnTo>
                      <a:pt x="395" y="447"/>
                    </a:lnTo>
                    <a:lnTo>
                      <a:pt x="395" y="447"/>
                    </a:lnTo>
                    <a:lnTo>
                      <a:pt x="366" y="353"/>
                    </a:lnTo>
                    <a:lnTo>
                      <a:pt x="337" y="267"/>
                    </a:lnTo>
                    <a:lnTo>
                      <a:pt x="310" y="191"/>
                    </a:lnTo>
                    <a:lnTo>
                      <a:pt x="283" y="126"/>
                    </a:lnTo>
                    <a:lnTo>
                      <a:pt x="242" y="34"/>
                    </a:lnTo>
                    <a:lnTo>
                      <a:pt x="227" y="0"/>
                    </a:lnTo>
                    <a:lnTo>
                      <a:pt x="0" y="83"/>
                    </a:lnTo>
                    <a:lnTo>
                      <a:pt x="0" y="83"/>
                    </a:lnTo>
                    <a:lnTo>
                      <a:pt x="22" y="112"/>
                    </a:lnTo>
                    <a:lnTo>
                      <a:pt x="47" y="146"/>
                    </a:lnTo>
                    <a:lnTo>
                      <a:pt x="79" y="193"/>
                    </a:lnTo>
                    <a:lnTo>
                      <a:pt x="117" y="254"/>
                    </a:lnTo>
                    <a:lnTo>
                      <a:pt x="157" y="323"/>
                    </a:lnTo>
                    <a:lnTo>
                      <a:pt x="202" y="407"/>
                    </a:lnTo>
                    <a:lnTo>
                      <a:pt x="245" y="499"/>
                    </a:lnTo>
                    <a:lnTo>
                      <a:pt x="245" y="499"/>
                    </a:lnTo>
                    <a:lnTo>
                      <a:pt x="269" y="555"/>
                    </a:lnTo>
                    <a:lnTo>
                      <a:pt x="294" y="618"/>
                    </a:lnTo>
                    <a:lnTo>
                      <a:pt x="319" y="681"/>
                    </a:lnTo>
                    <a:lnTo>
                      <a:pt x="341" y="748"/>
                    </a:lnTo>
                    <a:lnTo>
                      <a:pt x="359" y="818"/>
                    </a:lnTo>
                    <a:lnTo>
                      <a:pt x="377" y="890"/>
                    </a:lnTo>
                    <a:lnTo>
                      <a:pt x="393" y="966"/>
                    </a:lnTo>
                    <a:lnTo>
                      <a:pt x="406" y="1042"/>
                    </a:lnTo>
                    <a:lnTo>
                      <a:pt x="406" y="1042"/>
                    </a:lnTo>
                    <a:lnTo>
                      <a:pt x="465" y="1067"/>
                    </a:lnTo>
                    <a:lnTo>
                      <a:pt x="523" y="1087"/>
                    </a:lnTo>
                    <a:lnTo>
                      <a:pt x="579" y="1105"/>
                    </a:lnTo>
                    <a:lnTo>
                      <a:pt x="635" y="1121"/>
                    </a:lnTo>
                    <a:lnTo>
                      <a:pt x="689" y="1134"/>
                    </a:lnTo>
                    <a:lnTo>
                      <a:pt x="741" y="1146"/>
                    </a:lnTo>
                    <a:lnTo>
                      <a:pt x="790" y="1152"/>
                    </a:lnTo>
                    <a:lnTo>
                      <a:pt x="840" y="1159"/>
                    </a:lnTo>
                    <a:lnTo>
                      <a:pt x="840" y="1159"/>
                    </a:lnTo>
                    <a:lnTo>
                      <a:pt x="892" y="1161"/>
                    </a:lnTo>
                    <a:lnTo>
                      <a:pt x="943" y="1164"/>
                    </a:lnTo>
                    <a:lnTo>
                      <a:pt x="990" y="1161"/>
                    </a:lnTo>
                    <a:lnTo>
                      <a:pt x="1040" y="1157"/>
                    </a:lnTo>
                    <a:lnTo>
                      <a:pt x="1040" y="1157"/>
                    </a:lnTo>
                    <a:lnTo>
                      <a:pt x="1078" y="1152"/>
                    </a:lnTo>
                    <a:lnTo>
                      <a:pt x="1118" y="1143"/>
                    </a:lnTo>
                    <a:lnTo>
                      <a:pt x="1154" y="1134"/>
                    </a:lnTo>
                    <a:lnTo>
                      <a:pt x="1190" y="1125"/>
                    </a:lnTo>
                    <a:lnTo>
                      <a:pt x="1190" y="1125"/>
                    </a:lnTo>
                    <a:lnTo>
                      <a:pt x="1226" y="1112"/>
                    </a:lnTo>
                    <a:lnTo>
                      <a:pt x="1262" y="1099"/>
                    </a:lnTo>
                    <a:lnTo>
                      <a:pt x="1294" y="1083"/>
                    </a:lnTo>
                    <a:lnTo>
                      <a:pt x="1327" y="1067"/>
                    </a:lnTo>
                    <a:lnTo>
                      <a:pt x="1356" y="1049"/>
                    </a:lnTo>
                    <a:lnTo>
                      <a:pt x="1386" y="1029"/>
                    </a:lnTo>
                    <a:lnTo>
                      <a:pt x="1415" y="1009"/>
                    </a:lnTo>
                    <a:lnTo>
                      <a:pt x="1442" y="988"/>
                    </a:lnTo>
                    <a:lnTo>
                      <a:pt x="1442" y="988"/>
                    </a:lnTo>
                    <a:lnTo>
                      <a:pt x="1473" y="961"/>
                    </a:lnTo>
                    <a:lnTo>
                      <a:pt x="1505" y="932"/>
                    </a:lnTo>
                    <a:lnTo>
                      <a:pt x="1534" y="903"/>
                    </a:lnTo>
                    <a:lnTo>
                      <a:pt x="1561" y="872"/>
                    </a:lnTo>
                    <a:lnTo>
                      <a:pt x="1585" y="840"/>
                    </a:lnTo>
                    <a:lnTo>
                      <a:pt x="1610" y="809"/>
                    </a:lnTo>
                    <a:lnTo>
                      <a:pt x="1633" y="775"/>
                    </a:lnTo>
                    <a:lnTo>
                      <a:pt x="1653" y="744"/>
                    </a:lnTo>
                    <a:lnTo>
                      <a:pt x="1653" y="744"/>
                    </a:lnTo>
                    <a:lnTo>
                      <a:pt x="1691" y="681"/>
                    </a:lnTo>
                    <a:lnTo>
                      <a:pt x="1722" y="618"/>
                    </a:lnTo>
                    <a:lnTo>
                      <a:pt x="1749" y="557"/>
                    </a:lnTo>
                    <a:lnTo>
                      <a:pt x="1774" y="499"/>
                    </a:lnTo>
                    <a:lnTo>
                      <a:pt x="1774" y="499"/>
                    </a:lnTo>
                    <a:lnTo>
                      <a:pt x="1799" y="425"/>
                    </a:lnTo>
                    <a:lnTo>
                      <a:pt x="1817" y="364"/>
                    </a:lnTo>
                    <a:lnTo>
                      <a:pt x="1817" y="364"/>
                    </a:lnTo>
                    <a:lnTo>
                      <a:pt x="1833" y="301"/>
                    </a:lnTo>
                    <a:lnTo>
                      <a:pt x="1837" y="279"/>
                    </a:lnTo>
                    <a:lnTo>
                      <a:pt x="1837" y="279"/>
                    </a:lnTo>
                    <a:lnTo>
                      <a:pt x="1794" y="274"/>
                    </a:lnTo>
                    <a:lnTo>
                      <a:pt x="1794" y="274"/>
                    </a:lnTo>
                    <a:close/>
                  </a:path>
                </a:pathLst>
              </a:custGeom>
              <a:solidFill>
                <a:srgbClr val="006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45"/>
              <p:cNvSpPr>
                <a:spLocks/>
              </p:cNvSpPr>
              <p:nvPr/>
            </p:nvSpPr>
            <p:spPr bwMode="auto">
              <a:xfrm>
                <a:off x="6967538" y="4029076"/>
                <a:ext cx="1155700" cy="1982788"/>
              </a:xfrm>
              <a:custGeom>
                <a:avLst/>
                <a:gdLst>
                  <a:gd name="T0" fmla="*/ 690 w 728"/>
                  <a:gd name="T1" fmla="*/ 220 h 1249"/>
                  <a:gd name="T2" fmla="*/ 645 w 728"/>
                  <a:gd name="T3" fmla="*/ 209 h 1249"/>
                  <a:gd name="T4" fmla="*/ 627 w 728"/>
                  <a:gd name="T5" fmla="*/ 182 h 1249"/>
                  <a:gd name="T6" fmla="*/ 629 w 728"/>
                  <a:gd name="T7" fmla="*/ 159 h 1249"/>
                  <a:gd name="T8" fmla="*/ 633 w 728"/>
                  <a:gd name="T9" fmla="*/ 148 h 1249"/>
                  <a:gd name="T10" fmla="*/ 651 w 728"/>
                  <a:gd name="T11" fmla="*/ 103 h 1249"/>
                  <a:gd name="T12" fmla="*/ 651 w 728"/>
                  <a:gd name="T13" fmla="*/ 58 h 1249"/>
                  <a:gd name="T14" fmla="*/ 633 w 728"/>
                  <a:gd name="T15" fmla="*/ 27 h 1249"/>
                  <a:gd name="T16" fmla="*/ 595 w 728"/>
                  <a:gd name="T17" fmla="*/ 4 h 1249"/>
                  <a:gd name="T18" fmla="*/ 526 w 728"/>
                  <a:gd name="T19" fmla="*/ 0 h 1249"/>
                  <a:gd name="T20" fmla="*/ 460 w 728"/>
                  <a:gd name="T21" fmla="*/ 9 h 1249"/>
                  <a:gd name="T22" fmla="*/ 391 w 728"/>
                  <a:gd name="T23" fmla="*/ 38 h 1249"/>
                  <a:gd name="T24" fmla="*/ 364 w 728"/>
                  <a:gd name="T25" fmla="*/ 76 h 1249"/>
                  <a:gd name="T26" fmla="*/ 364 w 728"/>
                  <a:gd name="T27" fmla="*/ 119 h 1249"/>
                  <a:gd name="T28" fmla="*/ 389 w 728"/>
                  <a:gd name="T29" fmla="*/ 166 h 1249"/>
                  <a:gd name="T30" fmla="*/ 411 w 728"/>
                  <a:gd name="T31" fmla="*/ 193 h 1249"/>
                  <a:gd name="T32" fmla="*/ 418 w 728"/>
                  <a:gd name="T33" fmla="*/ 227 h 1249"/>
                  <a:gd name="T34" fmla="*/ 409 w 728"/>
                  <a:gd name="T35" fmla="*/ 240 h 1249"/>
                  <a:gd name="T36" fmla="*/ 373 w 728"/>
                  <a:gd name="T37" fmla="*/ 263 h 1249"/>
                  <a:gd name="T38" fmla="*/ 299 w 728"/>
                  <a:gd name="T39" fmla="*/ 274 h 1249"/>
                  <a:gd name="T40" fmla="*/ 180 w 728"/>
                  <a:gd name="T41" fmla="*/ 274 h 1249"/>
                  <a:gd name="T42" fmla="*/ 29 w 728"/>
                  <a:gd name="T43" fmla="*/ 252 h 1249"/>
                  <a:gd name="T44" fmla="*/ 29 w 728"/>
                  <a:gd name="T45" fmla="*/ 249 h 1249"/>
                  <a:gd name="T46" fmla="*/ 18 w 728"/>
                  <a:gd name="T47" fmla="*/ 303 h 1249"/>
                  <a:gd name="T48" fmla="*/ 0 w 728"/>
                  <a:gd name="T49" fmla="*/ 442 h 1249"/>
                  <a:gd name="T50" fmla="*/ 7 w 728"/>
                  <a:gd name="T51" fmla="*/ 573 h 1249"/>
                  <a:gd name="T52" fmla="*/ 18 w 728"/>
                  <a:gd name="T53" fmla="*/ 606 h 1249"/>
                  <a:gd name="T54" fmla="*/ 52 w 728"/>
                  <a:gd name="T55" fmla="*/ 640 h 1249"/>
                  <a:gd name="T56" fmla="*/ 74 w 728"/>
                  <a:gd name="T57" fmla="*/ 640 h 1249"/>
                  <a:gd name="T58" fmla="*/ 99 w 728"/>
                  <a:gd name="T59" fmla="*/ 624 h 1249"/>
                  <a:gd name="T60" fmla="*/ 135 w 728"/>
                  <a:gd name="T61" fmla="*/ 597 h 1249"/>
                  <a:gd name="T62" fmla="*/ 171 w 728"/>
                  <a:gd name="T63" fmla="*/ 584 h 1249"/>
                  <a:gd name="T64" fmla="*/ 211 w 728"/>
                  <a:gd name="T65" fmla="*/ 588 h 1249"/>
                  <a:gd name="T66" fmla="*/ 247 w 728"/>
                  <a:gd name="T67" fmla="*/ 622 h 1249"/>
                  <a:gd name="T68" fmla="*/ 272 w 728"/>
                  <a:gd name="T69" fmla="*/ 696 h 1249"/>
                  <a:gd name="T70" fmla="*/ 276 w 728"/>
                  <a:gd name="T71" fmla="*/ 717 h 1249"/>
                  <a:gd name="T72" fmla="*/ 276 w 728"/>
                  <a:gd name="T73" fmla="*/ 809 h 1249"/>
                  <a:gd name="T74" fmla="*/ 263 w 728"/>
                  <a:gd name="T75" fmla="*/ 842 h 1249"/>
                  <a:gd name="T76" fmla="*/ 247 w 728"/>
                  <a:gd name="T77" fmla="*/ 858 h 1249"/>
                  <a:gd name="T78" fmla="*/ 213 w 728"/>
                  <a:gd name="T79" fmla="*/ 872 h 1249"/>
                  <a:gd name="T80" fmla="*/ 157 w 728"/>
                  <a:gd name="T81" fmla="*/ 865 h 1249"/>
                  <a:gd name="T82" fmla="*/ 130 w 728"/>
                  <a:gd name="T83" fmla="*/ 854 h 1249"/>
                  <a:gd name="T84" fmla="*/ 103 w 728"/>
                  <a:gd name="T85" fmla="*/ 845 h 1249"/>
                  <a:gd name="T86" fmla="*/ 83 w 728"/>
                  <a:gd name="T87" fmla="*/ 851 h 1249"/>
                  <a:gd name="T88" fmla="*/ 56 w 728"/>
                  <a:gd name="T89" fmla="*/ 889 h 1249"/>
                  <a:gd name="T90" fmla="*/ 54 w 728"/>
                  <a:gd name="T91" fmla="*/ 923 h 1249"/>
                  <a:gd name="T92" fmla="*/ 83 w 728"/>
                  <a:gd name="T93" fmla="*/ 1051 h 1249"/>
                  <a:gd name="T94" fmla="*/ 137 w 728"/>
                  <a:gd name="T95" fmla="*/ 1184 h 1249"/>
                  <a:gd name="T96" fmla="*/ 164 w 728"/>
                  <a:gd name="T97" fmla="*/ 1231 h 1249"/>
                  <a:gd name="T98" fmla="*/ 173 w 728"/>
                  <a:gd name="T99" fmla="*/ 1249 h 1249"/>
                  <a:gd name="T100" fmla="*/ 263 w 728"/>
                  <a:gd name="T101" fmla="*/ 1182 h 1249"/>
                  <a:gd name="T102" fmla="*/ 377 w 728"/>
                  <a:gd name="T103" fmla="*/ 1062 h 1249"/>
                  <a:gd name="T104" fmla="*/ 481 w 728"/>
                  <a:gd name="T105" fmla="*/ 916 h 1249"/>
                  <a:gd name="T106" fmla="*/ 575 w 728"/>
                  <a:gd name="T107" fmla="*/ 739 h 1249"/>
                  <a:gd name="T108" fmla="*/ 651 w 728"/>
                  <a:gd name="T109" fmla="*/ 532 h 1249"/>
                  <a:gd name="T110" fmla="*/ 712 w 728"/>
                  <a:gd name="T111" fmla="*/ 301 h 1249"/>
                  <a:gd name="T112" fmla="*/ 705 w 728"/>
                  <a:gd name="T113" fmla="*/ 220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8" h="1249">
                    <a:moveTo>
                      <a:pt x="705" y="220"/>
                    </a:moveTo>
                    <a:lnTo>
                      <a:pt x="705" y="220"/>
                    </a:lnTo>
                    <a:lnTo>
                      <a:pt x="690" y="220"/>
                    </a:lnTo>
                    <a:lnTo>
                      <a:pt x="674" y="220"/>
                    </a:lnTo>
                    <a:lnTo>
                      <a:pt x="658" y="216"/>
                    </a:lnTo>
                    <a:lnTo>
                      <a:pt x="645" y="209"/>
                    </a:lnTo>
                    <a:lnTo>
                      <a:pt x="636" y="200"/>
                    </a:lnTo>
                    <a:lnTo>
                      <a:pt x="627" y="189"/>
                    </a:lnTo>
                    <a:lnTo>
                      <a:pt x="627" y="182"/>
                    </a:lnTo>
                    <a:lnTo>
                      <a:pt x="624" y="175"/>
                    </a:lnTo>
                    <a:lnTo>
                      <a:pt x="627" y="166"/>
                    </a:lnTo>
                    <a:lnTo>
                      <a:pt x="629" y="159"/>
                    </a:lnTo>
                    <a:lnTo>
                      <a:pt x="629" y="159"/>
                    </a:lnTo>
                    <a:lnTo>
                      <a:pt x="633" y="148"/>
                    </a:lnTo>
                    <a:lnTo>
                      <a:pt x="633" y="148"/>
                    </a:lnTo>
                    <a:lnTo>
                      <a:pt x="645" y="126"/>
                    </a:lnTo>
                    <a:lnTo>
                      <a:pt x="645" y="126"/>
                    </a:lnTo>
                    <a:lnTo>
                      <a:pt x="651" y="103"/>
                    </a:lnTo>
                    <a:lnTo>
                      <a:pt x="654" y="81"/>
                    </a:lnTo>
                    <a:lnTo>
                      <a:pt x="654" y="70"/>
                    </a:lnTo>
                    <a:lnTo>
                      <a:pt x="651" y="58"/>
                    </a:lnTo>
                    <a:lnTo>
                      <a:pt x="647" y="47"/>
                    </a:lnTo>
                    <a:lnTo>
                      <a:pt x="642" y="36"/>
                    </a:lnTo>
                    <a:lnTo>
                      <a:pt x="633" y="27"/>
                    </a:lnTo>
                    <a:lnTo>
                      <a:pt x="622" y="18"/>
                    </a:lnTo>
                    <a:lnTo>
                      <a:pt x="611" y="11"/>
                    </a:lnTo>
                    <a:lnTo>
                      <a:pt x="595" y="4"/>
                    </a:lnTo>
                    <a:lnTo>
                      <a:pt x="575" y="0"/>
                    </a:lnTo>
                    <a:lnTo>
                      <a:pt x="553" y="0"/>
                    </a:lnTo>
                    <a:lnTo>
                      <a:pt x="526" y="0"/>
                    </a:lnTo>
                    <a:lnTo>
                      <a:pt x="496" y="2"/>
                    </a:lnTo>
                    <a:lnTo>
                      <a:pt x="496" y="2"/>
                    </a:lnTo>
                    <a:lnTo>
                      <a:pt x="460" y="9"/>
                    </a:lnTo>
                    <a:lnTo>
                      <a:pt x="434" y="18"/>
                    </a:lnTo>
                    <a:lnTo>
                      <a:pt x="409" y="27"/>
                    </a:lnTo>
                    <a:lnTo>
                      <a:pt x="391" y="38"/>
                    </a:lnTo>
                    <a:lnTo>
                      <a:pt x="377" y="49"/>
                    </a:lnTo>
                    <a:lnTo>
                      <a:pt x="368" y="63"/>
                    </a:lnTo>
                    <a:lnTo>
                      <a:pt x="364" y="76"/>
                    </a:lnTo>
                    <a:lnTo>
                      <a:pt x="362" y="90"/>
                    </a:lnTo>
                    <a:lnTo>
                      <a:pt x="362" y="105"/>
                    </a:lnTo>
                    <a:lnTo>
                      <a:pt x="364" y="119"/>
                    </a:lnTo>
                    <a:lnTo>
                      <a:pt x="368" y="132"/>
                    </a:lnTo>
                    <a:lnTo>
                      <a:pt x="375" y="144"/>
                    </a:lnTo>
                    <a:lnTo>
                      <a:pt x="389" y="166"/>
                    </a:lnTo>
                    <a:lnTo>
                      <a:pt x="402" y="182"/>
                    </a:lnTo>
                    <a:lnTo>
                      <a:pt x="402" y="182"/>
                    </a:lnTo>
                    <a:lnTo>
                      <a:pt x="411" y="193"/>
                    </a:lnTo>
                    <a:lnTo>
                      <a:pt x="418" y="204"/>
                    </a:lnTo>
                    <a:lnTo>
                      <a:pt x="420" y="216"/>
                    </a:lnTo>
                    <a:lnTo>
                      <a:pt x="418" y="227"/>
                    </a:lnTo>
                    <a:lnTo>
                      <a:pt x="418" y="227"/>
                    </a:lnTo>
                    <a:lnTo>
                      <a:pt x="413" y="234"/>
                    </a:lnTo>
                    <a:lnTo>
                      <a:pt x="409" y="240"/>
                    </a:lnTo>
                    <a:lnTo>
                      <a:pt x="402" y="247"/>
                    </a:lnTo>
                    <a:lnTo>
                      <a:pt x="393" y="254"/>
                    </a:lnTo>
                    <a:lnTo>
                      <a:pt x="373" y="263"/>
                    </a:lnTo>
                    <a:lnTo>
                      <a:pt x="355" y="267"/>
                    </a:lnTo>
                    <a:lnTo>
                      <a:pt x="355" y="267"/>
                    </a:lnTo>
                    <a:lnTo>
                      <a:pt x="299" y="274"/>
                    </a:lnTo>
                    <a:lnTo>
                      <a:pt x="263" y="276"/>
                    </a:lnTo>
                    <a:lnTo>
                      <a:pt x="222" y="276"/>
                    </a:lnTo>
                    <a:lnTo>
                      <a:pt x="180" y="274"/>
                    </a:lnTo>
                    <a:lnTo>
                      <a:pt x="133" y="269"/>
                    </a:lnTo>
                    <a:lnTo>
                      <a:pt x="83" y="263"/>
                    </a:lnTo>
                    <a:lnTo>
                      <a:pt x="29" y="252"/>
                    </a:lnTo>
                    <a:lnTo>
                      <a:pt x="29" y="252"/>
                    </a:lnTo>
                    <a:lnTo>
                      <a:pt x="29" y="249"/>
                    </a:lnTo>
                    <a:lnTo>
                      <a:pt x="29" y="249"/>
                    </a:lnTo>
                    <a:lnTo>
                      <a:pt x="29" y="252"/>
                    </a:lnTo>
                    <a:lnTo>
                      <a:pt x="29" y="252"/>
                    </a:lnTo>
                    <a:lnTo>
                      <a:pt x="18" y="303"/>
                    </a:lnTo>
                    <a:lnTo>
                      <a:pt x="9" y="353"/>
                    </a:lnTo>
                    <a:lnTo>
                      <a:pt x="5" y="400"/>
                    </a:lnTo>
                    <a:lnTo>
                      <a:pt x="0" y="442"/>
                    </a:lnTo>
                    <a:lnTo>
                      <a:pt x="0" y="483"/>
                    </a:lnTo>
                    <a:lnTo>
                      <a:pt x="2" y="519"/>
                    </a:lnTo>
                    <a:lnTo>
                      <a:pt x="7" y="573"/>
                    </a:lnTo>
                    <a:lnTo>
                      <a:pt x="7" y="573"/>
                    </a:lnTo>
                    <a:lnTo>
                      <a:pt x="11" y="588"/>
                    </a:lnTo>
                    <a:lnTo>
                      <a:pt x="18" y="606"/>
                    </a:lnTo>
                    <a:lnTo>
                      <a:pt x="27" y="620"/>
                    </a:lnTo>
                    <a:lnTo>
                      <a:pt x="38" y="631"/>
                    </a:lnTo>
                    <a:lnTo>
                      <a:pt x="52" y="640"/>
                    </a:lnTo>
                    <a:lnTo>
                      <a:pt x="61" y="640"/>
                    </a:lnTo>
                    <a:lnTo>
                      <a:pt x="67" y="642"/>
                    </a:lnTo>
                    <a:lnTo>
                      <a:pt x="74" y="640"/>
                    </a:lnTo>
                    <a:lnTo>
                      <a:pt x="83" y="638"/>
                    </a:lnTo>
                    <a:lnTo>
                      <a:pt x="90" y="631"/>
                    </a:lnTo>
                    <a:lnTo>
                      <a:pt x="99" y="624"/>
                    </a:lnTo>
                    <a:lnTo>
                      <a:pt x="99" y="624"/>
                    </a:lnTo>
                    <a:lnTo>
                      <a:pt x="112" y="611"/>
                    </a:lnTo>
                    <a:lnTo>
                      <a:pt x="135" y="597"/>
                    </a:lnTo>
                    <a:lnTo>
                      <a:pt x="146" y="593"/>
                    </a:lnTo>
                    <a:lnTo>
                      <a:pt x="157" y="588"/>
                    </a:lnTo>
                    <a:lnTo>
                      <a:pt x="171" y="584"/>
                    </a:lnTo>
                    <a:lnTo>
                      <a:pt x="184" y="584"/>
                    </a:lnTo>
                    <a:lnTo>
                      <a:pt x="198" y="584"/>
                    </a:lnTo>
                    <a:lnTo>
                      <a:pt x="211" y="588"/>
                    </a:lnTo>
                    <a:lnTo>
                      <a:pt x="225" y="595"/>
                    </a:lnTo>
                    <a:lnTo>
                      <a:pt x="236" y="606"/>
                    </a:lnTo>
                    <a:lnTo>
                      <a:pt x="247" y="622"/>
                    </a:lnTo>
                    <a:lnTo>
                      <a:pt x="256" y="642"/>
                    </a:lnTo>
                    <a:lnTo>
                      <a:pt x="265" y="667"/>
                    </a:lnTo>
                    <a:lnTo>
                      <a:pt x="272" y="696"/>
                    </a:lnTo>
                    <a:lnTo>
                      <a:pt x="272" y="696"/>
                    </a:lnTo>
                    <a:lnTo>
                      <a:pt x="276" y="717"/>
                    </a:lnTo>
                    <a:lnTo>
                      <a:pt x="276" y="717"/>
                    </a:lnTo>
                    <a:lnTo>
                      <a:pt x="279" y="759"/>
                    </a:lnTo>
                    <a:lnTo>
                      <a:pt x="279" y="793"/>
                    </a:lnTo>
                    <a:lnTo>
                      <a:pt x="276" y="809"/>
                    </a:lnTo>
                    <a:lnTo>
                      <a:pt x="272" y="820"/>
                    </a:lnTo>
                    <a:lnTo>
                      <a:pt x="267" y="831"/>
                    </a:lnTo>
                    <a:lnTo>
                      <a:pt x="263" y="842"/>
                    </a:lnTo>
                    <a:lnTo>
                      <a:pt x="263" y="842"/>
                    </a:lnTo>
                    <a:lnTo>
                      <a:pt x="256" y="851"/>
                    </a:lnTo>
                    <a:lnTo>
                      <a:pt x="247" y="858"/>
                    </a:lnTo>
                    <a:lnTo>
                      <a:pt x="240" y="863"/>
                    </a:lnTo>
                    <a:lnTo>
                      <a:pt x="231" y="867"/>
                    </a:lnTo>
                    <a:lnTo>
                      <a:pt x="213" y="872"/>
                    </a:lnTo>
                    <a:lnTo>
                      <a:pt x="193" y="874"/>
                    </a:lnTo>
                    <a:lnTo>
                      <a:pt x="175" y="869"/>
                    </a:lnTo>
                    <a:lnTo>
                      <a:pt x="157" y="865"/>
                    </a:lnTo>
                    <a:lnTo>
                      <a:pt x="144" y="860"/>
                    </a:lnTo>
                    <a:lnTo>
                      <a:pt x="130" y="854"/>
                    </a:lnTo>
                    <a:lnTo>
                      <a:pt x="130" y="854"/>
                    </a:lnTo>
                    <a:lnTo>
                      <a:pt x="121" y="849"/>
                    </a:lnTo>
                    <a:lnTo>
                      <a:pt x="112" y="845"/>
                    </a:lnTo>
                    <a:lnTo>
                      <a:pt x="103" y="845"/>
                    </a:lnTo>
                    <a:lnTo>
                      <a:pt x="97" y="845"/>
                    </a:lnTo>
                    <a:lnTo>
                      <a:pt x="90" y="847"/>
                    </a:lnTo>
                    <a:lnTo>
                      <a:pt x="83" y="851"/>
                    </a:lnTo>
                    <a:lnTo>
                      <a:pt x="72" y="860"/>
                    </a:lnTo>
                    <a:lnTo>
                      <a:pt x="63" y="874"/>
                    </a:lnTo>
                    <a:lnTo>
                      <a:pt x="56" y="889"/>
                    </a:lnTo>
                    <a:lnTo>
                      <a:pt x="54" y="907"/>
                    </a:lnTo>
                    <a:lnTo>
                      <a:pt x="54" y="923"/>
                    </a:lnTo>
                    <a:lnTo>
                      <a:pt x="54" y="923"/>
                    </a:lnTo>
                    <a:lnTo>
                      <a:pt x="65" y="979"/>
                    </a:lnTo>
                    <a:lnTo>
                      <a:pt x="72" y="1013"/>
                    </a:lnTo>
                    <a:lnTo>
                      <a:pt x="83" y="1051"/>
                    </a:lnTo>
                    <a:lnTo>
                      <a:pt x="99" y="1094"/>
                    </a:lnTo>
                    <a:lnTo>
                      <a:pt x="115" y="1139"/>
                    </a:lnTo>
                    <a:lnTo>
                      <a:pt x="137" y="1184"/>
                    </a:lnTo>
                    <a:lnTo>
                      <a:pt x="164" y="1231"/>
                    </a:lnTo>
                    <a:lnTo>
                      <a:pt x="164" y="1231"/>
                    </a:lnTo>
                    <a:lnTo>
                      <a:pt x="164" y="1231"/>
                    </a:lnTo>
                    <a:lnTo>
                      <a:pt x="164" y="1231"/>
                    </a:lnTo>
                    <a:lnTo>
                      <a:pt x="173" y="1249"/>
                    </a:lnTo>
                    <a:lnTo>
                      <a:pt x="173" y="1249"/>
                    </a:lnTo>
                    <a:lnTo>
                      <a:pt x="218" y="1217"/>
                    </a:lnTo>
                    <a:lnTo>
                      <a:pt x="263" y="1182"/>
                    </a:lnTo>
                    <a:lnTo>
                      <a:pt x="263" y="1182"/>
                    </a:lnTo>
                    <a:lnTo>
                      <a:pt x="303" y="1146"/>
                    </a:lnTo>
                    <a:lnTo>
                      <a:pt x="341" y="1105"/>
                    </a:lnTo>
                    <a:lnTo>
                      <a:pt x="377" y="1062"/>
                    </a:lnTo>
                    <a:lnTo>
                      <a:pt x="413" y="1018"/>
                    </a:lnTo>
                    <a:lnTo>
                      <a:pt x="447" y="968"/>
                    </a:lnTo>
                    <a:lnTo>
                      <a:pt x="481" y="916"/>
                    </a:lnTo>
                    <a:lnTo>
                      <a:pt x="514" y="860"/>
                    </a:lnTo>
                    <a:lnTo>
                      <a:pt x="544" y="802"/>
                    </a:lnTo>
                    <a:lnTo>
                      <a:pt x="575" y="739"/>
                    </a:lnTo>
                    <a:lnTo>
                      <a:pt x="602" y="674"/>
                    </a:lnTo>
                    <a:lnTo>
                      <a:pt x="627" y="604"/>
                    </a:lnTo>
                    <a:lnTo>
                      <a:pt x="651" y="532"/>
                    </a:lnTo>
                    <a:lnTo>
                      <a:pt x="674" y="458"/>
                    </a:lnTo>
                    <a:lnTo>
                      <a:pt x="694" y="382"/>
                    </a:lnTo>
                    <a:lnTo>
                      <a:pt x="712" y="301"/>
                    </a:lnTo>
                    <a:lnTo>
                      <a:pt x="728" y="216"/>
                    </a:lnTo>
                    <a:lnTo>
                      <a:pt x="728" y="216"/>
                    </a:lnTo>
                    <a:lnTo>
                      <a:pt x="705" y="220"/>
                    </a:lnTo>
                    <a:lnTo>
                      <a:pt x="705" y="220"/>
                    </a:lnTo>
                    <a:close/>
                  </a:path>
                </a:pathLst>
              </a:custGeom>
              <a:solidFill>
                <a:srgbClr val="ED1C24"/>
              </a:solidFill>
              <a:ln w="7143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rot="19344249">
                <a:off x="6228826" y="1146529"/>
                <a:ext cx="2238273" cy="1166294"/>
              </a:xfrm>
              <a:prstGeom prst="rect">
                <a:avLst/>
              </a:prstGeom>
              <a:noFill/>
            </p:spPr>
            <p:txBody>
              <a:bodyPr wrap="square" rtlCol="0">
                <a:spAutoFit/>
              </a:bodyPr>
              <a:lstStyle/>
              <a:p>
                <a:r>
                  <a:rPr lang="en-US" sz="1200" b="1">
                    <a:solidFill>
                      <a:srgbClr val="FFFF00"/>
                    </a:solidFill>
                    <a:latin typeface="Poppins" panose="00000500000000000000" pitchFamily="2" charset="0"/>
                    <a:cs typeface="Poppins" panose="00000500000000000000" pitchFamily="2" charset="0"/>
                  </a:rPr>
                  <a:t>State Requirements</a:t>
                </a:r>
              </a:p>
              <a:p>
                <a:r>
                  <a:rPr lang="es-MX" sz="1200" b="1">
                    <a:solidFill>
                      <a:schemeClr val="bg1"/>
                    </a:solidFill>
                    <a:latin typeface="Poppins" panose="00000500000000000000" pitchFamily="2" charset="0"/>
                    <a:cs typeface="Poppins" panose="00000500000000000000" pitchFamily="2" charset="0"/>
                  </a:rPr>
                  <a:t>Requisitos Estatales</a:t>
                </a:r>
              </a:p>
            </p:txBody>
          </p:sp>
        </p:grpSp>
        <p:sp>
          <p:nvSpPr>
            <p:cNvPr id="4" name="Oval 3"/>
            <p:cNvSpPr/>
            <p:nvPr/>
          </p:nvSpPr>
          <p:spPr>
            <a:xfrm>
              <a:off x="5781677" y="2620962"/>
              <a:ext cx="525817" cy="5664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116790" y="1697235"/>
            <a:ext cx="4556374" cy="5062924"/>
          </a:xfrm>
          <a:prstGeom prst="rect">
            <a:avLst/>
          </a:prstGeom>
          <a:noFill/>
        </p:spPr>
        <p:txBody>
          <a:bodyPr wrap="square" lIns="91440" tIns="45720" rIns="91440" bIns="45720" rtlCol="0" anchor="t">
            <a:spAutoFit/>
          </a:bodyPr>
          <a:lstStyle/>
          <a:p>
            <a:r>
              <a:rPr lang="en-US" sz="1700" dirty="0">
                <a:latin typeface="Poppins"/>
                <a:cs typeface="Poppins"/>
              </a:rPr>
              <a:t>Education Code 52176 (b):</a:t>
            </a:r>
          </a:p>
          <a:p>
            <a:pPr marL="342900" indent="-342900">
              <a:buFont typeface="Arial" panose="020B0604020202020204" pitchFamily="34" charset="0"/>
              <a:buChar char="•"/>
            </a:pPr>
            <a:endParaRPr lang="en-US" sz="1700" dirty="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US" sz="1700" dirty="0">
                <a:latin typeface="Poppins"/>
                <a:cs typeface="Poppins"/>
              </a:rPr>
              <a:t>All schools with twenty-one (21) or more English Learner (EL) students, not including Reclassified Fluent English Proficient (RFEP) students, are required to establish an ELAC.</a:t>
            </a:r>
          </a:p>
          <a:p>
            <a:pPr marL="342900" indent="-342900">
              <a:buFont typeface="Arial" panose="020B0604020202020204" pitchFamily="34" charset="0"/>
              <a:buChar char="•"/>
            </a:pPr>
            <a:endParaRPr lang="en-US" sz="1700" dirty="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US" sz="1700" dirty="0">
                <a:latin typeface="Poppins"/>
                <a:cs typeface="Poppins"/>
              </a:rPr>
              <a:t>Schools are required to form an ELAC at any time when the number of identified EL students reaches 21 or more.</a:t>
            </a:r>
          </a:p>
          <a:p>
            <a:pPr marL="342900" indent="-342900">
              <a:buFont typeface="Arial" panose="020B0604020202020204" pitchFamily="34" charset="0"/>
              <a:buChar char="•"/>
            </a:pPr>
            <a:endParaRPr lang="en-US" sz="1700" dirty="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US" sz="1700" dirty="0">
                <a:latin typeface="Poppins"/>
                <a:cs typeface="Poppins"/>
              </a:rPr>
              <a:t>All parents with EL students attending the school where the ELAC is established are eligible and should be encouraged to participate in the ELAC.</a:t>
            </a:r>
          </a:p>
          <a:p>
            <a:endParaRPr lang="en-US" sz="1700" dirty="0">
              <a:solidFill>
                <a:schemeClr val="tx1">
                  <a:lumMod val="75000"/>
                  <a:lumOff val="25000"/>
                </a:schemeClr>
              </a:solidFill>
              <a:latin typeface="Poppins" panose="00000500000000000000" pitchFamily="2" charset="0"/>
              <a:cs typeface="Poppins" panose="00000500000000000000" pitchFamily="2" charset="0"/>
            </a:endParaRPr>
          </a:p>
        </p:txBody>
      </p:sp>
      <p:sp>
        <p:nvSpPr>
          <p:cNvPr id="28" name="TextBox 27"/>
          <p:cNvSpPr txBox="1"/>
          <p:nvPr/>
        </p:nvSpPr>
        <p:spPr>
          <a:xfrm>
            <a:off x="8470376" y="2378064"/>
            <a:ext cx="3820004" cy="4664789"/>
          </a:xfrm>
          <a:prstGeom prst="rect">
            <a:avLst/>
          </a:prstGeom>
          <a:noFill/>
        </p:spPr>
        <p:txBody>
          <a:bodyPr wrap="square" lIns="91440" tIns="45720" rIns="91440" bIns="45720" rtlCol="0" anchor="t">
            <a:normAutofit/>
          </a:bodyPr>
          <a:lstStyle/>
          <a:p>
            <a:endParaRPr lang="es-MX" sz="1700">
              <a:solidFill>
                <a:srgbClr val="0070C0"/>
              </a:solidFill>
              <a:latin typeface="Poppins" panose="00000500000000000000" pitchFamily="2" charset="0"/>
              <a:cs typeface="Poppins" panose="00000500000000000000" pitchFamily="2" charset="0"/>
            </a:endParaRPr>
          </a:p>
        </p:txBody>
      </p:sp>
      <p:sp>
        <p:nvSpPr>
          <p:cNvPr id="8" name="Slide Number Placeholder 7">
            <a:extLst>
              <a:ext uri="{FF2B5EF4-FFF2-40B4-BE49-F238E27FC236}">
                <a16:creationId xmlns:a16="http://schemas.microsoft.com/office/drawing/2014/main" id="{988235E1-7DE9-4C9C-B633-E1CB94553BA8}"/>
              </a:ext>
            </a:extLst>
          </p:cNvPr>
          <p:cNvSpPr>
            <a:spLocks noGrp="1"/>
          </p:cNvSpPr>
          <p:nvPr>
            <p:ph type="sldNum" sz="quarter" idx="12"/>
          </p:nvPr>
        </p:nvSpPr>
        <p:spPr/>
        <p:txBody>
          <a:bodyPr/>
          <a:lstStyle/>
          <a:p>
            <a:fld id="{ADAD750B-947C-400E-B8CE-3DD0E804B3D6}" type="slidenum">
              <a:rPr lang="en-US" smtClean="0"/>
              <a:t>7</a:t>
            </a:fld>
            <a:endParaRPr lang="en-US"/>
          </a:p>
        </p:txBody>
      </p:sp>
      <p:sp>
        <p:nvSpPr>
          <p:cNvPr id="2" name="TextBox 1">
            <a:extLst>
              <a:ext uri="{FF2B5EF4-FFF2-40B4-BE49-F238E27FC236}">
                <a16:creationId xmlns:a16="http://schemas.microsoft.com/office/drawing/2014/main" id="{700719BA-8C9A-9F38-F717-A79D3AD2B83B}"/>
              </a:ext>
            </a:extLst>
          </p:cNvPr>
          <p:cNvSpPr txBox="1"/>
          <p:nvPr/>
        </p:nvSpPr>
        <p:spPr>
          <a:xfrm>
            <a:off x="7306778" y="1947213"/>
            <a:ext cx="4783622" cy="4774262"/>
          </a:xfrm>
          <a:prstGeom prst="rect">
            <a:avLst/>
          </a:prstGeom>
          <a:noFill/>
        </p:spPr>
        <p:txBody>
          <a:bodyPr wrap="square" lIns="91440" tIns="45720" rIns="91440" bIns="45720" rtlCol="0" anchor="t">
            <a:normAutofit lnSpcReduction="10000"/>
          </a:bodyPr>
          <a:lstStyle/>
          <a:p>
            <a:r>
              <a:rPr lang="es-CO" sz="1700">
                <a:latin typeface="Poppins"/>
                <a:cs typeface="Poppins"/>
              </a:rPr>
              <a:t>Código de Educación 52176 (b):</a:t>
            </a:r>
          </a:p>
          <a:p>
            <a:pPr marL="342900" indent="-342900">
              <a:buFont typeface="Arial" panose="020B0604020202020204" pitchFamily="34" charset="0"/>
              <a:buChar char="•"/>
            </a:pPr>
            <a:endParaRPr lang="es-CO" sz="170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s-CO" sz="1700">
                <a:latin typeface="Poppins"/>
                <a:cs typeface="Poppins"/>
              </a:rPr>
              <a:t>Se requiere que todas las escuelas que tiene veintiún (21) o más aprendices de inglés (estudiantes EL), que no incluye a los estudiantes Reclasificados como competentes en el idioma inglés (RFEP) establezcan un ELAC</a:t>
            </a:r>
            <a:r>
              <a:rPr lang="es-CO" sz="1700">
                <a:ea typeface="+mn-lt"/>
                <a:cs typeface="+mn-lt"/>
              </a:rPr>
              <a:t> </a:t>
            </a:r>
          </a:p>
          <a:p>
            <a:pPr marL="342900" indent="-342900">
              <a:buFont typeface="Arial" panose="020B0604020202020204" pitchFamily="34" charset="0"/>
              <a:buChar char="•"/>
            </a:pPr>
            <a:endParaRPr lang="es-CO" sz="170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s-CO" sz="1700">
                <a:latin typeface="Poppins"/>
                <a:cs typeface="Poppins"/>
              </a:rPr>
              <a:t>Se requiere que las escuelas establezcan un ELAC en cualquier momento cuando el número de estudiantes EL alcance 21 o más.</a:t>
            </a:r>
          </a:p>
          <a:p>
            <a:pPr marL="342900" indent="-342900">
              <a:buFont typeface="Arial" panose="020B0604020202020204" pitchFamily="34" charset="0"/>
              <a:buChar char="•"/>
            </a:pPr>
            <a:endParaRPr lang="es-CO" sz="170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s-CO" sz="1700">
                <a:latin typeface="Poppins"/>
                <a:cs typeface="Poppins"/>
              </a:rPr>
              <a:t>Todos los padres con estudiantes EL que asisten a la escuela en la que se </a:t>
            </a:r>
            <a:r>
              <a:rPr lang="es-CO" sz="1700">
                <a:solidFill>
                  <a:schemeClr val="tx1">
                    <a:lumMod val="75000"/>
                    <a:lumOff val="25000"/>
                  </a:schemeClr>
                </a:solidFill>
                <a:latin typeface="Poppins"/>
                <a:cs typeface="Poppins"/>
              </a:rPr>
              <a:t>establece un ELAC califican y se debería de motivarlos para que participen en ELAC.</a:t>
            </a:r>
          </a:p>
        </p:txBody>
      </p:sp>
    </p:spTree>
    <p:extLst>
      <p:ext uri="{BB962C8B-B14F-4D97-AF65-F5344CB8AC3E}">
        <p14:creationId xmlns:p14="http://schemas.microsoft.com/office/powerpoint/2010/main" val="718031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29338" y="1669335"/>
            <a:ext cx="4880345" cy="4977832"/>
            <a:chOff x="3913740" y="548064"/>
            <a:chExt cx="4611756" cy="5277233"/>
          </a:xfrm>
        </p:grpSpPr>
        <p:sp>
          <p:nvSpPr>
            <p:cNvPr id="50" name="Oval 49"/>
            <p:cNvSpPr/>
            <p:nvPr/>
          </p:nvSpPr>
          <p:spPr>
            <a:xfrm>
              <a:off x="3913740" y="5248827"/>
              <a:ext cx="4611756" cy="576470"/>
            </a:xfrm>
            <a:prstGeom prst="ellipse">
              <a:avLst/>
            </a:prstGeom>
            <a:solidFill>
              <a:schemeClr val="tx1">
                <a:lumMod val="85000"/>
                <a:lumOff val="15000"/>
                <a:alpha val="49000"/>
              </a:schemeClr>
            </a:solidFill>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a:grpSpLocks noChangeAspect="1"/>
            </p:cNvGrpSpPr>
            <p:nvPr/>
          </p:nvGrpSpPr>
          <p:grpSpPr bwMode="auto">
            <a:xfrm>
              <a:off x="4244192" y="548064"/>
              <a:ext cx="3808413" cy="4986338"/>
              <a:chOff x="2585" y="477"/>
              <a:chExt cx="2399" cy="3141"/>
            </a:xfrm>
          </p:grpSpPr>
          <p:sp>
            <p:nvSpPr>
              <p:cNvPr id="48" name="Freeform 46"/>
              <p:cNvSpPr>
                <a:spLocks/>
              </p:cNvSpPr>
              <p:nvPr/>
            </p:nvSpPr>
            <p:spPr bwMode="auto">
              <a:xfrm>
                <a:off x="2585" y="1512"/>
                <a:ext cx="2399" cy="2106"/>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7"/>
              <p:cNvSpPr>
                <a:spLocks/>
              </p:cNvSpPr>
              <p:nvPr/>
            </p:nvSpPr>
            <p:spPr bwMode="auto">
              <a:xfrm>
                <a:off x="3249" y="477"/>
                <a:ext cx="1636" cy="1035"/>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5" name="Group 44"/>
          <p:cNvGrpSpPr/>
          <p:nvPr/>
        </p:nvGrpSpPr>
        <p:grpSpPr>
          <a:xfrm>
            <a:off x="6982799" y="1059519"/>
            <a:ext cx="4465674" cy="4829028"/>
            <a:chOff x="3913740" y="429001"/>
            <a:chExt cx="4611756" cy="5396296"/>
          </a:xfrm>
        </p:grpSpPr>
        <p:sp>
          <p:nvSpPr>
            <p:cNvPr id="47" name="Oval 46"/>
            <p:cNvSpPr/>
            <p:nvPr/>
          </p:nvSpPr>
          <p:spPr>
            <a:xfrm>
              <a:off x="3913740" y="5248827"/>
              <a:ext cx="4611756" cy="576470"/>
            </a:xfrm>
            <a:prstGeom prst="ellipse">
              <a:avLst/>
            </a:prstGeom>
            <a:solidFill>
              <a:schemeClr val="tx1">
                <a:lumMod val="85000"/>
                <a:lumOff val="15000"/>
                <a:alpha val="49000"/>
              </a:schemeClr>
            </a:solidFill>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a:grpSpLocks noChangeAspect="1"/>
            </p:cNvGrpSpPr>
            <p:nvPr/>
          </p:nvGrpSpPr>
          <p:grpSpPr bwMode="auto">
            <a:xfrm>
              <a:off x="4244191" y="429001"/>
              <a:ext cx="4183063" cy="5105400"/>
              <a:chOff x="2585" y="402"/>
              <a:chExt cx="2635" cy="3216"/>
            </a:xfrm>
          </p:grpSpPr>
          <p:sp>
            <p:nvSpPr>
              <p:cNvPr id="52" name="Freeform 46"/>
              <p:cNvSpPr>
                <a:spLocks/>
              </p:cNvSpPr>
              <p:nvPr/>
            </p:nvSpPr>
            <p:spPr bwMode="auto">
              <a:xfrm>
                <a:off x="2585" y="1512"/>
                <a:ext cx="2399" cy="2106"/>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7"/>
              <p:cNvSpPr>
                <a:spLocks/>
              </p:cNvSpPr>
              <p:nvPr/>
            </p:nvSpPr>
            <p:spPr bwMode="auto">
              <a:xfrm>
                <a:off x="3584" y="402"/>
                <a:ext cx="1636" cy="1035"/>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 name="Group 2"/>
          <p:cNvGrpSpPr/>
          <p:nvPr/>
        </p:nvGrpSpPr>
        <p:grpSpPr>
          <a:xfrm>
            <a:off x="259061" y="1439917"/>
            <a:ext cx="5152911" cy="5008952"/>
            <a:chOff x="632232" y="1536853"/>
            <a:chExt cx="3301318" cy="3897686"/>
          </a:xfrm>
        </p:grpSpPr>
        <p:sp>
          <p:nvSpPr>
            <p:cNvPr id="66" name="Freeform 46"/>
            <p:cNvSpPr>
              <a:spLocks/>
            </p:cNvSpPr>
            <p:nvPr/>
          </p:nvSpPr>
          <p:spPr bwMode="auto">
            <a:xfrm>
              <a:off x="632232" y="2631080"/>
              <a:ext cx="3193493" cy="2803459"/>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47"/>
            <p:cNvSpPr>
              <a:spLocks/>
            </p:cNvSpPr>
            <p:nvPr/>
          </p:nvSpPr>
          <p:spPr bwMode="auto">
            <a:xfrm>
              <a:off x="1755745" y="1536853"/>
              <a:ext cx="2177805" cy="137776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8" name="Group 67"/>
          <p:cNvGrpSpPr/>
          <p:nvPr/>
        </p:nvGrpSpPr>
        <p:grpSpPr>
          <a:xfrm>
            <a:off x="6881146" y="851338"/>
            <a:ext cx="4984611" cy="5597531"/>
            <a:chOff x="632232" y="1536853"/>
            <a:chExt cx="3301318" cy="3897686"/>
          </a:xfrm>
        </p:grpSpPr>
        <p:sp>
          <p:nvSpPr>
            <p:cNvPr id="69" name="Freeform 46"/>
            <p:cNvSpPr>
              <a:spLocks/>
            </p:cNvSpPr>
            <p:nvPr/>
          </p:nvSpPr>
          <p:spPr bwMode="auto">
            <a:xfrm>
              <a:off x="632232" y="2631080"/>
              <a:ext cx="3193493" cy="2803459"/>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47"/>
            <p:cNvSpPr>
              <a:spLocks/>
            </p:cNvSpPr>
            <p:nvPr/>
          </p:nvSpPr>
          <p:spPr bwMode="auto">
            <a:xfrm>
              <a:off x="1755745" y="1536853"/>
              <a:ext cx="2177805" cy="137776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4" name="TextBox 73"/>
          <p:cNvSpPr txBox="1"/>
          <p:nvPr/>
        </p:nvSpPr>
        <p:spPr>
          <a:xfrm>
            <a:off x="546538" y="3475718"/>
            <a:ext cx="4256690" cy="2677656"/>
          </a:xfrm>
          <a:prstGeom prst="rect">
            <a:avLst/>
          </a:prstGeom>
          <a:noFill/>
        </p:spPr>
        <p:txBody>
          <a:bodyPr wrap="square" rtlCol="0">
            <a:spAutoFit/>
          </a:bodyPr>
          <a:lstStyle/>
          <a:p>
            <a:pPr algn="ctr"/>
            <a:r>
              <a:rPr lang="en-US" sz="2400" b="1" dirty="0">
                <a:solidFill>
                  <a:srgbClr val="FFFF00"/>
                </a:solidFill>
                <a:latin typeface="Poppins" panose="00000500000000000000" pitchFamily="2" charset="0"/>
                <a:cs typeface="Poppins" panose="00000500000000000000" pitchFamily="2" charset="0"/>
              </a:rPr>
              <a:t>A school-level committee comprised of parents, staff, and community members designated to advise school officials on English learner programs and services.</a:t>
            </a:r>
            <a:endParaRPr lang="en-US" sz="2400" dirty="0">
              <a:solidFill>
                <a:srgbClr val="FFFF00"/>
              </a:solidFill>
              <a:latin typeface="Poppins" panose="00000500000000000000" pitchFamily="2" charset="0"/>
              <a:cs typeface="Poppins" panose="00000500000000000000" pitchFamily="2" charset="0"/>
            </a:endParaRPr>
          </a:p>
        </p:txBody>
      </p:sp>
      <p:sp>
        <p:nvSpPr>
          <p:cNvPr id="4" name="TextBox 3"/>
          <p:cNvSpPr txBox="1"/>
          <p:nvPr/>
        </p:nvSpPr>
        <p:spPr>
          <a:xfrm>
            <a:off x="5709683" y="290489"/>
            <a:ext cx="6171194" cy="830997"/>
          </a:xfrm>
          <a:prstGeom prst="rect">
            <a:avLst/>
          </a:prstGeom>
          <a:noFill/>
        </p:spPr>
        <p:txBody>
          <a:bodyPr wrap="square" lIns="91440" tIns="45720" rIns="91440" bIns="45720" rtlCol="0" anchor="t">
            <a:spAutoFit/>
          </a:bodyPr>
          <a:lstStyle/>
          <a:p>
            <a:pPr algn="ctr"/>
            <a:r>
              <a:rPr lang="es-MX" sz="2400" b="1" dirty="0">
                <a:solidFill>
                  <a:srgbClr val="0070C0"/>
                </a:solidFill>
                <a:latin typeface="Poppins"/>
                <a:cs typeface="Poppins"/>
              </a:rPr>
              <a:t>¿ Qué es el Comité Asesor para Aprendices de Inglés?</a:t>
            </a:r>
          </a:p>
        </p:txBody>
      </p:sp>
      <p:sp>
        <p:nvSpPr>
          <p:cNvPr id="35" name="TextBox 34"/>
          <p:cNvSpPr txBox="1"/>
          <p:nvPr/>
        </p:nvSpPr>
        <p:spPr>
          <a:xfrm>
            <a:off x="311123" y="294570"/>
            <a:ext cx="5711938" cy="830997"/>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What is the English Learner Advisory Committee?</a:t>
            </a:r>
          </a:p>
        </p:txBody>
      </p:sp>
      <p:sp>
        <p:nvSpPr>
          <p:cNvPr id="34" name="TextBox 33"/>
          <p:cNvSpPr txBox="1"/>
          <p:nvPr/>
        </p:nvSpPr>
        <p:spPr>
          <a:xfrm>
            <a:off x="7165624" y="3175436"/>
            <a:ext cx="4280338" cy="2604439"/>
          </a:xfrm>
          <a:prstGeom prst="rect">
            <a:avLst/>
          </a:prstGeom>
          <a:noFill/>
        </p:spPr>
        <p:txBody>
          <a:bodyPr wrap="square" lIns="91440" tIns="45720" rIns="91440" bIns="45720" rtlCol="0" anchor="t">
            <a:noAutofit/>
          </a:bodyPr>
          <a:lstStyle/>
          <a:p>
            <a:pPr algn="ctr"/>
            <a:r>
              <a:rPr lang="es-MX" sz="2000" b="1" dirty="0">
                <a:solidFill>
                  <a:schemeClr val="bg1"/>
                </a:solidFill>
                <a:latin typeface="Poppins"/>
                <a:cs typeface="Poppins"/>
              </a:rPr>
              <a:t>Es un comité de padres, personal docente, y miembros de la comunidad que tienen la responsabilidad de dar recomendaciones a la administración escolar sobre los servicios y programas para los aprendices de inglés.</a:t>
            </a:r>
            <a:endParaRPr lang="es-MX" sz="2000" dirty="0">
              <a:solidFill>
                <a:schemeClr val="bg1"/>
              </a:solidFill>
              <a:latin typeface="Poppins"/>
              <a:cs typeface="Poppins"/>
            </a:endParaRPr>
          </a:p>
        </p:txBody>
      </p:sp>
      <p:sp>
        <p:nvSpPr>
          <p:cNvPr id="6" name="Slide Number Placeholder 5">
            <a:extLst>
              <a:ext uri="{FF2B5EF4-FFF2-40B4-BE49-F238E27FC236}">
                <a16:creationId xmlns:a16="http://schemas.microsoft.com/office/drawing/2014/main" id="{5C2793A7-DB98-4EA6-85B1-0CAEAA935FF5}"/>
              </a:ext>
            </a:extLst>
          </p:cNvPr>
          <p:cNvSpPr>
            <a:spLocks noGrp="1"/>
          </p:cNvSpPr>
          <p:nvPr>
            <p:ph type="sldNum" sz="quarter" idx="12"/>
          </p:nvPr>
        </p:nvSpPr>
        <p:spPr/>
        <p:txBody>
          <a:bodyPr/>
          <a:lstStyle/>
          <a:p>
            <a:fld id="{ADAD750B-947C-400E-B8CE-3DD0E804B3D6}" type="slidenum">
              <a:rPr lang="en-US" dirty="0" smtClean="0"/>
              <a:t>8</a:t>
            </a:fld>
            <a:endParaRPr lang="en-US"/>
          </a:p>
        </p:txBody>
      </p:sp>
    </p:spTree>
    <p:extLst>
      <p:ext uri="{BB962C8B-B14F-4D97-AF65-F5344CB8AC3E}">
        <p14:creationId xmlns:p14="http://schemas.microsoft.com/office/powerpoint/2010/main" val="125262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500"/>
                                        <p:tgtEl>
                                          <p:spTgt spid="6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498111" y="467832"/>
            <a:ext cx="5224135" cy="5872967"/>
            <a:chOff x="1639765" y="2336819"/>
            <a:chExt cx="3113935" cy="3636675"/>
          </a:xfrm>
        </p:grpSpPr>
        <p:sp>
          <p:nvSpPr>
            <p:cNvPr id="8" name="Oval 7"/>
            <p:cNvSpPr/>
            <p:nvPr/>
          </p:nvSpPr>
          <p:spPr>
            <a:xfrm>
              <a:off x="1639765" y="5347416"/>
              <a:ext cx="3113935" cy="626078"/>
            </a:xfrm>
            <a:prstGeom prst="ellipse">
              <a:avLst/>
            </a:prstGeom>
            <a:solidFill>
              <a:schemeClr val="tx1">
                <a:lumMod val="85000"/>
                <a:lumOff val="15000"/>
                <a:alpha val="49000"/>
              </a:schemeClr>
            </a:solidFill>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46"/>
            <p:cNvSpPr>
              <a:spLocks/>
            </p:cNvSpPr>
            <p:nvPr/>
          </p:nvSpPr>
          <p:spPr bwMode="auto">
            <a:xfrm>
              <a:off x="1826058" y="3307191"/>
              <a:ext cx="2832021"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gradFill>
              <a:gsLst>
                <a:gs pos="0">
                  <a:srgbClr val="FF0000"/>
                </a:gs>
                <a:gs pos="100000">
                  <a:srgbClr val="C00000">
                    <a:lumMod val="4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TextBox 11"/>
          <p:cNvSpPr txBox="1"/>
          <p:nvPr/>
        </p:nvSpPr>
        <p:spPr>
          <a:xfrm>
            <a:off x="4181478" y="3280033"/>
            <a:ext cx="4290695" cy="584775"/>
          </a:xfrm>
          <a:prstGeom prst="rect">
            <a:avLst/>
          </a:prstGeom>
          <a:noFill/>
        </p:spPr>
        <p:txBody>
          <a:bodyPr wrap="square" rtlCol="0">
            <a:spAutoFit/>
          </a:bodyPr>
          <a:lstStyle/>
          <a:p>
            <a:pPr algn="ctr"/>
            <a:r>
              <a:rPr lang="en-US" sz="3200" b="1">
                <a:solidFill>
                  <a:srgbClr val="FFFF00"/>
                </a:solidFill>
                <a:latin typeface="Poppins" panose="00000500000000000000" pitchFamily="2" charset="0"/>
                <a:cs typeface="Poppins" panose="00000500000000000000" pitchFamily="2" charset="0"/>
              </a:rPr>
              <a:t>ELAC Composition</a:t>
            </a:r>
          </a:p>
        </p:txBody>
      </p:sp>
      <p:sp>
        <p:nvSpPr>
          <p:cNvPr id="13" name="TextBox 12"/>
          <p:cNvSpPr txBox="1"/>
          <p:nvPr/>
        </p:nvSpPr>
        <p:spPr>
          <a:xfrm>
            <a:off x="4110853" y="3816147"/>
            <a:ext cx="4290695" cy="1077218"/>
          </a:xfrm>
          <a:prstGeom prst="rect">
            <a:avLst/>
          </a:prstGeom>
          <a:noFill/>
        </p:spPr>
        <p:txBody>
          <a:bodyPr wrap="square" lIns="91440" tIns="45720" rIns="91440" bIns="45720" rtlCol="0" anchor="t">
            <a:spAutoFit/>
          </a:bodyPr>
          <a:lstStyle/>
          <a:p>
            <a:pPr algn="ctr"/>
            <a:r>
              <a:rPr lang="es-MX" sz="3200" b="1" dirty="0">
                <a:solidFill>
                  <a:schemeClr val="bg1"/>
                </a:solidFill>
                <a:latin typeface="Poppins"/>
                <a:cs typeface="Poppins"/>
              </a:rPr>
              <a:t>Composición </a:t>
            </a:r>
            <a:endParaRPr lang="es-MX" sz="3200" dirty="0">
              <a:solidFill>
                <a:schemeClr val="bg1"/>
              </a:solidFill>
              <a:latin typeface="Poppins" panose="00000500000000000000" pitchFamily="2" charset="0"/>
              <a:cs typeface="Poppins" panose="00000500000000000000" pitchFamily="2" charset="0"/>
            </a:endParaRPr>
          </a:p>
          <a:p>
            <a:pPr algn="ctr"/>
            <a:r>
              <a:rPr lang="es-MX" sz="3200" b="1" dirty="0">
                <a:solidFill>
                  <a:schemeClr val="bg1"/>
                </a:solidFill>
                <a:latin typeface="Poppins"/>
                <a:cs typeface="Poppins"/>
              </a:rPr>
              <a:t>del ELAC</a:t>
            </a:r>
            <a:endParaRPr lang="es-MX" sz="3200" dirty="0">
              <a:solidFill>
                <a:schemeClr val="bg1"/>
              </a:solidFill>
              <a:latin typeface="Poppins" panose="00000500000000000000" pitchFamily="2" charset="0"/>
              <a:cs typeface="Poppins" panose="00000500000000000000" pitchFamily="2" charset="0"/>
            </a:endParaRPr>
          </a:p>
        </p:txBody>
      </p:sp>
      <p:sp>
        <p:nvSpPr>
          <p:cNvPr id="3" name="Slide Number Placeholder 2">
            <a:extLst>
              <a:ext uri="{FF2B5EF4-FFF2-40B4-BE49-F238E27FC236}">
                <a16:creationId xmlns:a16="http://schemas.microsoft.com/office/drawing/2014/main" id="{631843FB-1A9B-48C1-9A61-ADB3A6F686C4}"/>
              </a:ext>
            </a:extLst>
          </p:cNvPr>
          <p:cNvSpPr>
            <a:spLocks noGrp="1"/>
          </p:cNvSpPr>
          <p:nvPr>
            <p:ph type="sldNum" sz="quarter" idx="12"/>
          </p:nvPr>
        </p:nvSpPr>
        <p:spPr/>
        <p:txBody>
          <a:bodyPr/>
          <a:lstStyle/>
          <a:p>
            <a:fld id="{ADAD750B-947C-400E-B8CE-3DD0E804B3D6}" type="slidenum">
              <a:rPr lang="en-US" smtClean="0"/>
              <a:t>9</a:t>
            </a:fld>
            <a:endParaRPr lang="en-US"/>
          </a:p>
        </p:txBody>
      </p:sp>
      <p:grpSp>
        <p:nvGrpSpPr>
          <p:cNvPr id="2" name="Group 1">
            <a:extLst>
              <a:ext uri="{FF2B5EF4-FFF2-40B4-BE49-F238E27FC236}">
                <a16:creationId xmlns:a16="http://schemas.microsoft.com/office/drawing/2014/main" id="{309C9BFD-A7E0-6F00-2648-AD04BD382319}"/>
              </a:ext>
            </a:extLst>
          </p:cNvPr>
          <p:cNvGrpSpPr/>
          <p:nvPr/>
        </p:nvGrpSpPr>
        <p:grpSpPr>
          <a:xfrm>
            <a:off x="211484" y="253850"/>
            <a:ext cx="2154980" cy="2544266"/>
            <a:chOff x="1826058" y="2336819"/>
            <a:chExt cx="2927642" cy="3456506"/>
          </a:xfrm>
        </p:grpSpPr>
        <p:sp>
          <p:nvSpPr>
            <p:cNvPr id="4" name="Freeform 46">
              <a:extLst>
                <a:ext uri="{FF2B5EF4-FFF2-40B4-BE49-F238E27FC236}">
                  <a16:creationId xmlns:a16="http://schemas.microsoft.com/office/drawing/2014/main" id="{FEA99E76-FBA1-A526-87B5-27CC2716B186}"/>
                </a:ext>
              </a:extLst>
            </p:cNvPr>
            <p:cNvSpPr>
              <a:spLocks/>
            </p:cNvSpPr>
            <p:nvPr/>
          </p:nvSpPr>
          <p:spPr bwMode="auto">
            <a:xfrm>
              <a:off x="1826058" y="3307191"/>
              <a:ext cx="2832021"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gradFill>
              <a:gsLst>
                <a:gs pos="0">
                  <a:srgbClr val="FF0000"/>
                </a:gs>
                <a:gs pos="100000">
                  <a:srgbClr val="C00000">
                    <a:lumMod val="4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7">
              <a:extLst>
                <a:ext uri="{FF2B5EF4-FFF2-40B4-BE49-F238E27FC236}">
                  <a16:creationId xmlns:a16="http://schemas.microsoft.com/office/drawing/2014/main" id="{0D1523C5-175B-384F-B57C-4803565B63C4}"/>
                </a:ext>
              </a:extLst>
            </p:cNvPr>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Group 5">
            <a:extLst>
              <a:ext uri="{FF2B5EF4-FFF2-40B4-BE49-F238E27FC236}">
                <a16:creationId xmlns:a16="http://schemas.microsoft.com/office/drawing/2014/main" id="{C37DC463-7578-224B-AA91-8F8AEC622729}"/>
              </a:ext>
            </a:extLst>
          </p:cNvPr>
          <p:cNvGrpSpPr/>
          <p:nvPr/>
        </p:nvGrpSpPr>
        <p:grpSpPr>
          <a:xfrm>
            <a:off x="9198820" y="1271881"/>
            <a:ext cx="2154980" cy="2544266"/>
            <a:chOff x="1826058" y="2336819"/>
            <a:chExt cx="2927642" cy="3456506"/>
          </a:xfrm>
        </p:grpSpPr>
        <p:sp>
          <p:nvSpPr>
            <p:cNvPr id="11" name="Freeform 46">
              <a:extLst>
                <a:ext uri="{FF2B5EF4-FFF2-40B4-BE49-F238E27FC236}">
                  <a16:creationId xmlns:a16="http://schemas.microsoft.com/office/drawing/2014/main" id="{0C062BE6-6660-D37B-E1B3-8C95E13772B7}"/>
                </a:ext>
              </a:extLst>
            </p:cNvPr>
            <p:cNvSpPr>
              <a:spLocks/>
            </p:cNvSpPr>
            <p:nvPr/>
          </p:nvSpPr>
          <p:spPr bwMode="auto">
            <a:xfrm>
              <a:off x="1826058" y="3307191"/>
              <a:ext cx="2832021"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gradFill>
              <a:gsLst>
                <a:gs pos="0">
                  <a:srgbClr val="FF0000"/>
                </a:gs>
                <a:gs pos="100000">
                  <a:srgbClr val="C00000">
                    <a:lumMod val="4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C69B624A-EC91-60E8-FBA6-D559551BE27E}"/>
                </a:ext>
              </a:extLst>
            </p:cNvPr>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14">
            <a:extLst>
              <a:ext uri="{FF2B5EF4-FFF2-40B4-BE49-F238E27FC236}">
                <a16:creationId xmlns:a16="http://schemas.microsoft.com/office/drawing/2014/main" id="{BD0F8B54-4F5F-7D6C-0C23-9D4CB9EB5F98}"/>
              </a:ext>
            </a:extLst>
          </p:cNvPr>
          <p:cNvGrpSpPr/>
          <p:nvPr/>
        </p:nvGrpSpPr>
        <p:grpSpPr>
          <a:xfrm>
            <a:off x="448873" y="2798116"/>
            <a:ext cx="2154980" cy="2544266"/>
            <a:chOff x="1826058" y="2336819"/>
            <a:chExt cx="2927642" cy="3456506"/>
          </a:xfrm>
        </p:grpSpPr>
        <p:sp>
          <p:nvSpPr>
            <p:cNvPr id="16" name="Freeform 46">
              <a:extLst>
                <a:ext uri="{FF2B5EF4-FFF2-40B4-BE49-F238E27FC236}">
                  <a16:creationId xmlns:a16="http://schemas.microsoft.com/office/drawing/2014/main" id="{E4DF54CE-8DD5-064C-FEF7-78FF4155227B}"/>
                </a:ext>
              </a:extLst>
            </p:cNvPr>
            <p:cNvSpPr>
              <a:spLocks/>
            </p:cNvSpPr>
            <p:nvPr/>
          </p:nvSpPr>
          <p:spPr bwMode="auto">
            <a:xfrm>
              <a:off x="1826058" y="3307191"/>
              <a:ext cx="2832021"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gradFill>
              <a:gsLst>
                <a:gs pos="0">
                  <a:srgbClr val="FF0000"/>
                </a:gs>
                <a:gs pos="100000">
                  <a:srgbClr val="C00000">
                    <a:lumMod val="4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B2F5455A-B434-404D-FF8C-812E6BFE31B2}"/>
                </a:ext>
              </a:extLst>
            </p:cNvPr>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17">
            <a:extLst>
              <a:ext uri="{FF2B5EF4-FFF2-40B4-BE49-F238E27FC236}">
                <a16:creationId xmlns:a16="http://schemas.microsoft.com/office/drawing/2014/main" id="{B6DA8C84-DBE8-9AC2-56D2-24464B459B3B}"/>
              </a:ext>
            </a:extLst>
          </p:cNvPr>
          <p:cNvGrpSpPr/>
          <p:nvPr/>
        </p:nvGrpSpPr>
        <p:grpSpPr>
          <a:xfrm>
            <a:off x="8372228" y="4130333"/>
            <a:ext cx="2154980" cy="2544266"/>
            <a:chOff x="1826058" y="2336819"/>
            <a:chExt cx="2927642" cy="3456506"/>
          </a:xfrm>
        </p:grpSpPr>
        <p:sp>
          <p:nvSpPr>
            <p:cNvPr id="19" name="Freeform 46">
              <a:extLst>
                <a:ext uri="{FF2B5EF4-FFF2-40B4-BE49-F238E27FC236}">
                  <a16:creationId xmlns:a16="http://schemas.microsoft.com/office/drawing/2014/main" id="{6952C7BE-1F61-243A-9292-AD555440B6E1}"/>
                </a:ext>
              </a:extLst>
            </p:cNvPr>
            <p:cNvSpPr>
              <a:spLocks/>
            </p:cNvSpPr>
            <p:nvPr/>
          </p:nvSpPr>
          <p:spPr bwMode="auto">
            <a:xfrm>
              <a:off x="1826058" y="3307191"/>
              <a:ext cx="2832021"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gradFill>
              <a:gsLst>
                <a:gs pos="0">
                  <a:srgbClr val="FF0000"/>
                </a:gs>
                <a:gs pos="100000">
                  <a:srgbClr val="C00000">
                    <a:lumMod val="4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47">
              <a:extLst>
                <a:ext uri="{FF2B5EF4-FFF2-40B4-BE49-F238E27FC236}">
                  <a16:creationId xmlns:a16="http://schemas.microsoft.com/office/drawing/2014/main" id="{D2225D81-640F-DE68-AC22-79B4CAC0162E}"/>
                </a:ext>
              </a:extLst>
            </p:cNvPr>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20">
            <a:extLst>
              <a:ext uri="{FF2B5EF4-FFF2-40B4-BE49-F238E27FC236}">
                <a16:creationId xmlns:a16="http://schemas.microsoft.com/office/drawing/2014/main" id="{D451543A-ACEA-C96A-D2D5-D6BF0C5DE2AF}"/>
              </a:ext>
            </a:extLst>
          </p:cNvPr>
          <p:cNvGrpSpPr/>
          <p:nvPr/>
        </p:nvGrpSpPr>
        <p:grpSpPr>
          <a:xfrm>
            <a:off x="2189367" y="4288431"/>
            <a:ext cx="2154980" cy="2544266"/>
            <a:chOff x="1826058" y="2336819"/>
            <a:chExt cx="2927642" cy="3456506"/>
          </a:xfrm>
        </p:grpSpPr>
        <p:sp>
          <p:nvSpPr>
            <p:cNvPr id="22" name="Freeform 46">
              <a:extLst>
                <a:ext uri="{FF2B5EF4-FFF2-40B4-BE49-F238E27FC236}">
                  <a16:creationId xmlns:a16="http://schemas.microsoft.com/office/drawing/2014/main" id="{10E1876B-1212-9DED-9A6B-E7707FB1EE1C}"/>
                </a:ext>
              </a:extLst>
            </p:cNvPr>
            <p:cNvSpPr>
              <a:spLocks/>
            </p:cNvSpPr>
            <p:nvPr/>
          </p:nvSpPr>
          <p:spPr bwMode="auto">
            <a:xfrm>
              <a:off x="1826058" y="3307191"/>
              <a:ext cx="2832021" cy="2486134"/>
            </a:xfrm>
            <a:custGeom>
              <a:avLst/>
              <a:gdLst>
                <a:gd name="T0" fmla="*/ 2164 w 2399"/>
                <a:gd name="T1" fmla="*/ 161 h 2106"/>
                <a:gd name="T2" fmla="*/ 2128 w 2399"/>
                <a:gd name="T3" fmla="*/ 132 h 2106"/>
                <a:gd name="T4" fmla="*/ 1966 w 2399"/>
                <a:gd name="T5" fmla="*/ 227 h 2106"/>
                <a:gd name="T6" fmla="*/ 1893 w 2399"/>
                <a:gd name="T7" fmla="*/ 257 h 2106"/>
                <a:gd name="T8" fmla="*/ 1724 w 2399"/>
                <a:gd name="T9" fmla="*/ 286 h 2106"/>
                <a:gd name="T10" fmla="*/ 1629 w 2399"/>
                <a:gd name="T11" fmla="*/ 286 h 2106"/>
                <a:gd name="T12" fmla="*/ 1629 w 2399"/>
                <a:gd name="T13" fmla="*/ 286 h 2106"/>
                <a:gd name="T14" fmla="*/ 1600 w 2399"/>
                <a:gd name="T15" fmla="*/ 286 h 2106"/>
                <a:gd name="T16" fmla="*/ 1460 w 2399"/>
                <a:gd name="T17" fmla="*/ 264 h 2106"/>
                <a:gd name="T18" fmla="*/ 1306 w 2399"/>
                <a:gd name="T19" fmla="*/ 220 h 2106"/>
                <a:gd name="T20" fmla="*/ 1203 w 2399"/>
                <a:gd name="T21" fmla="*/ 176 h 2106"/>
                <a:gd name="T22" fmla="*/ 1196 w 2399"/>
                <a:gd name="T23" fmla="*/ 169 h 2106"/>
                <a:gd name="T24" fmla="*/ 1123 w 2399"/>
                <a:gd name="T25" fmla="*/ 117 h 2106"/>
                <a:gd name="T26" fmla="*/ 961 w 2399"/>
                <a:gd name="T27" fmla="*/ 37 h 2106"/>
                <a:gd name="T28" fmla="*/ 792 w 2399"/>
                <a:gd name="T29" fmla="*/ 7 h 2106"/>
                <a:gd name="T30" fmla="*/ 624 w 2399"/>
                <a:gd name="T31" fmla="*/ 7 h 2106"/>
                <a:gd name="T32" fmla="*/ 543 w 2399"/>
                <a:gd name="T33" fmla="*/ 22 h 2106"/>
                <a:gd name="T34" fmla="*/ 374 w 2399"/>
                <a:gd name="T35" fmla="*/ 73 h 2106"/>
                <a:gd name="T36" fmla="*/ 227 w 2399"/>
                <a:gd name="T37" fmla="*/ 169 h 2106"/>
                <a:gd name="T38" fmla="*/ 110 w 2399"/>
                <a:gd name="T39" fmla="*/ 286 h 2106"/>
                <a:gd name="T40" fmla="*/ 29 w 2399"/>
                <a:gd name="T41" fmla="*/ 440 h 2106"/>
                <a:gd name="T42" fmla="*/ 7 w 2399"/>
                <a:gd name="T43" fmla="*/ 543 h 2106"/>
                <a:gd name="T44" fmla="*/ 0 w 2399"/>
                <a:gd name="T45" fmla="*/ 646 h 2106"/>
                <a:gd name="T46" fmla="*/ 7 w 2399"/>
                <a:gd name="T47" fmla="*/ 858 h 2106"/>
                <a:gd name="T48" fmla="*/ 59 w 2399"/>
                <a:gd name="T49" fmla="*/ 1233 h 2106"/>
                <a:gd name="T50" fmla="*/ 103 w 2399"/>
                <a:gd name="T51" fmla="*/ 1402 h 2106"/>
                <a:gd name="T52" fmla="*/ 139 w 2399"/>
                <a:gd name="T53" fmla="*/ 1497 h 2106"/>
                <a:gd name="T54" fmla="*/ 213 w 2399"/>
                <a:gd name="T55" fmla="*/ 1666 h 2106"/>
                <a:gd name="T56" fmla="*/ 301 w 2399"/>
                <a:gd name="T57" fmla="*/ 1812 h 2106"/>
                <a:gd name="T58" fmla="*/ 404 w 2399"/>
                <a:gd name="T59" fmla="*/ 1923 h 2106"/>
                <a:gd name="T60" fmla="*/ 506 w 2399"/>
                <a:gd name="T61" fmla="*/ 2018 h 2106"/>
                <a:gd name="T62" fmla="*/ 616 w 2399"/>
                <a:gd name="T63" fmla="*/ 2077 h 2106"/>
                <a:gd name="T64" fmla="*/ 726 w 2399"/>
                <a:gd name="T65" fmla="*/ 2106 h 2106"/>
                <a:gd name="T66" fmla="*/ 836 w 2399"/>
                <a:gd name="T67" fmla="*/ 2106 h 2106"/>
                <a:gd name="T68" fmla="*/ 895 w 2399"/>
                <a:gd name="T69" fmla="*/ 2091 h 2106"/>
                <a:gd name="T70" fmla="*/ 1005 w 2399"/>
                <a:gd name="T71" fmla="*/ 2055 h 2106"/>
                <a:gd name="T72" fmla="*/ 1123 w 2399"/>
                <a:gd name="T73" fmla="*/ 1996 h 2106"/>
                <a:gd name="T74" fmla="*/ 1196 w 2399"/>
                <a:gd name="T75" fmla="*/ 1945 h 2106"/>
                <a:gd name="T76" fmla="*/ 1233 w 2399"/>
                <a:gd name="T77" fmla="*/ 1974 h 2106"/>
                <a:gd name="T78" fmla="*/ 1284 w 2399"/>
                <a:gd name="T79" fmla="*/ 2003 h 2106"/>
                <a:gd name="T80" fmla="*/ 1504 w 2399"/>
                <a:gd name="T81" fmla="*/ 2091 h 2106"/>
                <a:gd name="T82" fmla="*/ 1548 w 2399"/>
                <a:gd name="T83" fmla="*/ 2099 h 2106"/>
                <a:gd name="T84" fmla="*/ 1563 w 2399"/>
                <a:gd name="T85" fmla="*/ 2106 h 2106"/>
                <a:gd name="T86" fmla="*/ 1585 w 2399"/>
                <a:gd name="T87" fmla="*/ 2106 h 2106"/>
                <a:gd name="T88" fmla="*/ 1724 w 2399"/>
                <a:gd name="T89" fmla="*/ 2091 h 2106"/>
                <a:gd name="T90" fmla="*/ 1871 w 2399"/>
                <a:gd name="T91" fmla="*/ 2033 h 2106"/>
                <a:gd name="T92" fmla="*/ 1871 w 2399"/>
                <a:gd name="T93" fmla="*/ 2033 h 2106"/>
                <a:gd name="T94" fmla="*/ 1952 w 2399"/>
                <a:gd name="T95" fmla="*/ 1967 h 2106"/>
                <a:gd name="T96" fmla="*/ 2018 w 2399"/>
                <a:gd name="T97" fmla="*/ 1901 h 2106"/>
                <a:gd name="T98" fmla="*/ 2142 w 2399"/>
                <a:gd name="T99" fmla="*/ 1732 h 2106"/>
                <a:gd name="T100" fmla="*/ 2253 w 2399"/>
                <a:gd name="T101" fmla="*/ 1519 h 2106"/>
                <a:gd name="T102" fmla="*/ 2333 w 2399"/>
                <a:gd name="T103" fmla="*/ 1262 h 2106"/>
                <a:gd name="T104" fmla="*/ 2363 w 2399"/>
                <a:gd name="T105" fmla="*/ 1115 h 2106"/>
                <a:gd name="T106" fmla="*/ 2392 w 2399"/>
                <a:gd name="T107" fmla="*/ 888 h 2106"/>
                <a:gd name="T108" fmla="*/ 2399 w 2399"/>
                <a:gd name="T109" fmla="*/ 646 h 2106"/>
                <a:gd name="T110" fmla="*/ 2399 w 2399"/>
                <a:gd name="T111" fmla="*/ 572 h 2106"/>
                <a:gd name="T112" fmla="*/ 2363 w 2399"/>
                <a:gd name="T113" fmla="*/ 433 h 2106"/>
                <a:gd name="T114" fmla="*/ 2297 w 2399"/>
                <a:gd name="T115" fmla="*/ 308 h 2106"/>
                <a:gd name="T116" fmla="*/ 2216 w 2399"/>
                <a:gd name="T117" fmla="*/ 205 h 2106"/>
                <a:gd name="T118" fmla="*/ 2164 w 2399"/>
                <a:gd name="T119" fmla="*/ 16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2106">
                  <a:moveTo>
                    <a:pt x="2164" y="161"/>
                  </a:moveTo>
                  <a:lnTo>
                    <a:pt x="2164" y="161"/>
                  </a:lnTo>
                  <a:lnTo>
                    <a:pt x="2128" y="132"/>
                  </a:lnTo>
                  <a:lnTo>
                    <a:pt x="2128" y="132"/>
                  </a:lnTo>
                  <a:lnTo>
                    <a:pt x="2047" y="183"/>
                  </a:lnTo>
                  <a:lnTo>
                    <a:pt x="1966" y="227"/>
                  </a:lnTo>
                  <a:lnTo>
                    <a:pt x="1966" y="227"/>
                  </a:lnTo>
                  <a:lnTo>
                    <a:pt x="1893" y="257"/>
                  </a:lnTo>
                  <a:lnTo>
                    <a:pt x="1812" y="279"/>
                  </a:lnTo>
                  <a:lnTo>
                    <a:pt x="1724" y="286"/>
                  </a:lnTo>
                  <a:lnTo>
                    <a:pt x="1629" y="286"/>
                  </a:lnTo>
                  <a:lnTo>
                    <a:pt x="1629" y="286"/>
                  </a:lnTo>
                  <a:lnTo>
                    <a:pt x="1629" y="286"/>
                  </a:lnTo>
                  <a:lnTo>
                    <a:pt x="1629" y="286"/>
                  </a:lnTo>
                  <a:lnTo>
                    <a:pt x="1600" y="286"/>
                  </a:lnTo>
                  <a:lnTo>
                    <a:pt x="1600" y="286"/>
                  </a:lnTo>
                  <a:lnTo>
                    <a:pt x="1533" y="279"/>
                  </a:lnTo>
                  <a:lnTo>
                    <a:pt x="1460" y="264"/>
                  </a:lnTo>
                  <a:lnTo>
                    <a:pt x="1379" y="242"/>
                  </a:lnTo>
                  <a:lnTo>
                    <a:pt x="1306" y="220"/>
                  </a:lnTo>
                  <a:lnTo>
                    <a:pt x="1306" y="220"/>
                  </a:lnTo>
                  <a:lnTo>
                    <a:pt x="1203" y="176"/>
                  </a:lnTo>
                  <a:lnTo>
                    <a:pt x="1203" y="176"/>
                  </a:lnTo>
                  <a:lnTo>
                    <a:pt x="1196" y="169"/>
                  </a:lnTo>
                  <a:lnTo>
                    <a:pt x="1196" y="169"/>
                  </a:lnTo>
                  <a:lnTo>
                    <a:pt x="1123" y="117"/>
                  </a:lnTo>
                  <a:lnTo>
                    <a:pt x="1042" y="73"/>
                  </a:lnTo>
                  <a:lnTo>
                    <a:pt x="961" y="37"/>
                  </a:lnTo>
                  <a:lnTo>
                    <a:pt x="880" y="15"/>
                  </a:lnTo>
                  <a:lnTo>
                    <a:pt x="792" y="7"/>
                  </a:lnTo>
                  <a:lnTo>
                    <a:pt x="712" y="0"/>
                  </a:lnTo>
                  <a:lnTo>
                    <a:pt x="624" y="7"/>
                  </a:lnTo>
                  <a:lnTo>
                    <a:pt x="543" y="22"/>
                  </a:lnTo>
                  <a:lnTo>
                    <a:pt x="543" y="22"/>
                  </a:lnTo>
                  <a:lnTo>
                    <a:pt x="455" y="44"/>
                  </a:lnTo>
                  <a:lnTo>
                    <a:pt x="374" y="73"/>
                  </a:lnTo>
                  <a:lnTo>
                    <a:pt x="301" y="117"/>
                  </a:lnTo>
                  <a:lnTo>
                    <a:pt x="227" y="169"/>
                  </a:lnTo>
                  <a:lnTo>
                    <a:pt x="169" y="227"/>
                  </a:lnTo>
                  <a:lnTo>
                    <a:pt x="110" y="286"/>
                  </a:lnTo>
                  <a:lnTo>
                    <a:pt x="66" y="359"/>
                  </a:lnTo>
                  <a:lnTo>
                    <a:pt x="29" y="440"/>
                  </a:lnTo>
                  <a:lnTo>
                    <a:pt x="29" y="440"/>
                  </a:lnTo>
                  <a:lnTo>
                    <a:pt x="7" y="543"/>
                  </a:lnTo>
                  <a:lnTo>
                    <a:pt x="0" y="594"/>
                  </a:lnTo>
                  <a:lnTo>
                    <a:pt x="0" y="646"/>
                  </a:lnTo>
                  <a:lnTo>
                    <a:pt x="0" y="646"/>
                  </a:lnTo>
                  <a:lnTo>
                    <a:pt x="7" y="858"/>
                  </a:lnTo>
                  <a:lnTo>
                    <a:pt x="22" y="1057"/>
                  </a:lnTo>
                  <a:lnTo>
                    <a:pt x="59" y="1233"/>
                  </a:lnTo>
                  <a:lnTo>
                    <a:pt x="103" y="1402"/>
                  </a:lnTo>
                  <a:lnTo>
                    <a:pt x="103" y="1402"/>
                  </a:lnTo>
                  <a:lnTo>
                    <a:pt x="103" y="1402"/>
                  </a:lnTo>
                  <a:lnTo>
                    <a:pt x="139" y="1497"/>
                  </a:lnTo>
                  <a:lnTo>
                    <a:pt x="176" y="1585"/>
                  </a:lnTo>
                  <a:lnTo>
                    <a:pt x="213" y="1666"/>
                  </a:lnTo>
                  <a:lnTo>
                    <a:pt x="257" y="1739"/>
                  </a:lnTo>
                  <a:lnTo>
                    <a:pt x="301" y="1812"/>
                  </a:lnTo>
                  <a:lnTo>
                    <a:pt x="352" y="1871"/>
                  </a:lnTo>
                  <a:lnTo>
                    <a:pt x="404" y="1923"/>
                  </a:lnTo>
                  <a:lnTo>
                    <a:pt x="455" y="1974"/>
                  </a:lnTo>
                  <a:lnTo>
                    <a:pt x="506" y="2018"/>
                  </a:lnTo>
                  <a:lnTo>
                    <a:pt x="558" y="2047"/>
                  </a:lnTo>
                  <a:lnTo>
                    <a:pt x="616" y="2077"/>
                  </a:lnTo>
                  <a:lnTo>
                    <a:pt x="668" y="2091"/>
                  </a:lnTo>
                  <a:lnTo>
                    <a:pt x="726" y="2106"/>
                  </a:lnTo>
                  <a:lnTo>
                    <a:pt x="785" y="2106"/>
                  </a:lnTo>
                  <a:lnTo>
                    <a:pt x="836" y="2106"/>
                  </a:lnTo>
                  <a:lnTo>
                    <a:pt x="895" y="2091"/>
                  </a:lnTo>
                  <a:lnTo>
                    <a:pt x="895" y="2091"/>
                  </a:lnTo>
                  <a:lnTo>
                    <a:pt x="1005" y="2055"/>
                  </a:lnTo>
                  <a:lnTo>
                    <a:pt x="1005" y="2055"/>
                  </a:lnTo>
                  <a:lnTo>
                    <a:pt x="1071" y="2025"/>
                  </a:lnTo>
                  <a:lnTo>
                    <a:pt x="1123" y="1996"/>
                  </a:lnTo>
                  <a:lnTo>
                    <a:pt x="1167" y="1974"/>
                  </a:lnTo>
                  <a:lnTo>
                    <a:pt x="1196" y="1945"/>
                  </a:lnTo>
                  <a:lnTo>
                    <a:pt x="1196" y="1945"/>
                  </a:lnTo>
                  <a:lnTo>
                    <a:pt x="1233" y="1974"/>
                  </a:lnTo>
                  <a:lnTo>
                    <a:pt x="1284" y="2003"/>
                  </a:lnTo>
                  <a:lnTo>
                    <a:pt x="1284" y="2003"/>
                  </a:lnTo>
                  <a:lnTo>
                    <a:pt x="1372" y="2047"/>
                  </a:lnTo>
                  <a:lnTo>
                    <a:pt x="1504" y="2091"/>
                  </a:lnTo>
                  <a:lnTo>
                    <a:pt x="1504" y="2091"/>
                  </a:lnTo>
                  <a:lnTo>
                    <a:pt x="1548" y="2099"/>
                  </a:lnTo>
                  <a:lnTo>
                    <a:pt x="1548" y="2099"/>
                  </a:lnTo>
                  <a:lnTo>
                    <a:pt x="1563" y="2106"/>
                  </a:lnTo>
                  <a:lnTo>
                    <a:pt x="1585" y="2106"/>
                  </a:lnTo>
                  <a:lnTo>
                    <a:pt x="1585" y="2106"/>
                  </a:lnTo>
                  <a:lnTo>
                    <a:pt x="1658" y="2106"/>
                  </a:lnTo>
                  <a:lnTo>
                    <a:pt x="1724" y="2091"/>
                  </a:lnTo>
                  <a:lnTo>
                    <a:pt x="1798" y="2069"/>
                  </a:lnTo>
                  <a:lnTo>
                    <a:pt x="1871" y="2033"/>
                  </a:lnTo>
                  <a:lnTo>
                    <a:pt x="1871" y="2033"/>
                  </a:lnTo>
                  <a:lnTo>
                    <a:pt x="1871" y="2033"/>
                  </a:lnTo>
                  <a:lnTo>
                    <a:pt x="1871" y="2033"/>
                  </a:lnTo>
                  <a:lnTo>
                    <a:pt x="1952" y="1967"/>
                  </a:lnTo>
                  <a:lnTo>
                    <a:pt x="1952" y="1967"/>
                  </a:lnTo>
                  <a:lnTo>
                    <a:pt x="2018" y="1901"/>
                  </a:lnTo>
                  <a:lnTo>
                    <a:pt x="2084" y="1827"/>
                  </a:lnTo>
                  <a:lnTo>
                    <a:pt x="2142" y="1732"/>
                  </a:lnTo>
                  <a:lnTo>
                    <a:pt x="2201" y="1636"/>
                  </a:lnTo>
                  <a:lnTo>
                    <a:pt x="2253" y="1519"/>
                  </a:lnTo>
                  <a:lnTo>
                    <a:pt x="2297" y="1394"/>
                  </a:lnTo>
                  <a:lnTo>
                    <a:pt x="2333" y="1262"/>
                  </a:lnTo>
                  <a:lnTo>
                    <a:pt x="2363" y="1115"/>
                  </a:lnTo>
                  <a:lnTo>
                    <a:pt x="2363" y="1115"/>
                  </a:lnTo>
                  <a:lnTo>
                    <a:pt x="2377" y="1005"/>
                  </a:lnTo>
                  <a:lnTo>
                    <a:pt x="2392" y="888"/>
                  </a:lnTo>
                  <a:lnTo>
                    <a:pt x="2399" y="770"/>
                  </a:lnTo>
                  <a:lnTo>
                    <a:pt x="2399" y="646"/>
                  </a:lnTo>
                  <a:lnTo>
                    <a:pt x="2399" y="646"/>
                  </a:lnTo>
                  <a:lnTo>
                    <a:pt x="2399" y="572"/>
                  </a:lnTo>
                  <a:lnTo>
                    <a:pt x="2385" y="499"/>
                  </a:lnTo>
                  <a:lnTo>
                    <a:pt x="2363" y="433"/>
                  </a:lnTo>
                  <a:lnTo>
                    <a:pt x="2333" y="367"/>
                  </a:lnTo>
                  <a:lnTo>
                    <a:pt x="2297" y="308"/>
                  </a:lnTo>
                  <a:lnTo>
                    <a:pt x="2260" y="249"/>
                  </a:lnTo>
                  <a:lnTo>
                    <a:pt x="2216" y="205"/>
                  </a:lnTo>
                  <a:lnTo>
                    <a:pt x="2164" y="161"/>
                  </a:lnTo>
                  <a:lnTo>
                    <a:pt x="2164" y="161"/>
                  </a:lnTo>
                  <a:close/>
                </a:path>
              </a:pathLst>
            </a:custGeom>
            <a:gradFill>
              <a:gsLst>
                <a:gs pos="0">
                  <a:srgbClr val="FF0000"/>
                </a:gs>
                <a:gs pos="100000">
                  <a:srgbClr val="C00000">
                    <a:lumMod val="4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47">
              <a:extLst>
                <a:ext uri="{FF2B5EF4-FFF2-40B4-BE49-F238E27FC236}">
                  <a16:creationId xmlns:a16="http://schemas.microsoft.com/office/drawing/2014/main" id="{8E5E855E-BA4F-1A2A-B0B5-7FA266C4B412}"/>
                </a:ext>
              </a:extLst>
            </p:cNvPr>
            <p:cNvSpPr>
              <a:spLocks/>
            </p:cNvSpPr>
            <p:nvPr/>
          </p:nvSpPr>
          <p:spPr bwMode="auto">
            <a:xfrm>
              <a:off x="2822401" y="2336819"/>
              <a:ext cx="1931299" cy="1221818"/>
            </a:xfrm>
            <a:custGeom>
              <a:avLst/>
              <a:gdLst>
                <a:gd name="T0" fmla="*/ 638 w 1636"/>
                <a:gd name="T1" fmla="*/ 352 h 1035"/>
                <a:gd name="T2" fmla="*/ 499 w 1636"/>
                <a:gd name="T3" fmla="*/ 455 h 1035"/>
                <a:gd name="T4" fmla="*/ 418 w 1636"/>
                <a:gd name="T5" fmla="*/ 558 h 1035"/>
                <a:gd name="T6" fmla="*/ 396 w 1636"/>
                <a:gd name="T7" fmla="*/ 602 h 1035"/>
                <a:gd name="T8" fmla="*/ 352 w 1636"/>
                <a:gd name="T9" fmla="*/ 396 h 1035"/>
                <a:gd name="T10" fmla="*/ 301 w 1636"/>
                <a:gd name="T11" fmla="*/ 242 h 1035"/>
                <a:gd name="T12" fmla="*/ 205 w 1636"/>
                <a:gd name="T13" fmla="*/ 0 h 1035"/>
                <a:gd name="T14" fmla="*/ 0 w 1636"/>
                <a:gd name="T15" fmla="*/ 73 h 1035"/>
                <a:gd name="T16" fmla="*/ 73 w 1636"/>
                <a:gd name="T17" fmla="*/ 176 h 1035"/>
                <a:gd name="T18" fmla="*/ 220 w 1636"/>
                <a:gd name="T19" fmla="*/ 440 h 1035"/>
                <a:gd name="T20" fmla="*/ 264 w 1636"/>
                <a:gd name="T21" fmla="*/ 550 h 1035"/>
                <a:gd name="T22" fmla="*/ 337 w 1636"/>
                <a:gd name="T23" fmla="*/ 793 h 1035"/>
                <a:gd name="T24" fmla="*/ 359 w 1636"/>
                <a:gd name="T25" fmla="*/ 925 h 1035"/>
                <a:gd name="T26" fmla="*/ 565 w 1636"/>
                <a:gd name="T27" fmla="*/ 998 h 1035"/>
                <a:gd name="T28" fmla="*/ 748 w 1636"/>
                <a:gd name="T29" fmla="*/ 1035 h 1035"/>
                <a:gd name="T30" fmla="*/ 836 w 1636"/>
                <a:gd name="T31" fmla="*/ 1035 h 1035"/>
                <a:gd name="T32" fmla="*/ 924 w 1636"/>
                <a:gd name="T33" fmla="*/ 1027 h 1035"/>
                <a:gd name="T34" fmla="*/ 1056 w 1636"/>
                <a:gd name="T35" fmla="*/ 998 h 1035"/>
                <a:gd name="T36" fmla="*/ 1122 w 1636"/>
                <a:gd name="T37" fmla="*/ 976 h 1035"/>
                <a:gd name="T38" fmla="*/ 1232 w 1636"/>
                <a:gd name="T39" fmla="*/ 917 h 1035"/>
                <a:gd name="T40" fmla="*/ 1284 w 1636"/>
                <a:gd name="T41" fmla="*/ 881 h 1035"/>
                <a:gd name="T42" fmla="*/ 1387 w 1636"/>
                <a:gd name="T43" fmla="*/ 778 h 1035"/>
                <a:gd name="T44" fmla="*/ 1475 w 1636"/>
                <a:gd name="T45" fmla="*/ 660 h 1035"/>
                <a:gd name="T46" fmla="*/ 1533 w 1636"/>
                <a:gd name="T47" fmla="*/ 550 h 1035"/>
                <a:gd name="T48" fmla="*/ 1577 w 1636"/>
                <a:gd name="T49" fmla="*/ 448 h 1035"/>
                <a:gd name="T50" fmla="*/ 1614 w 1636"/>
                <a:gd name="T51" fmla="*/ 323 h 1035"/>
                <a:gd name="T52" fmla="*/ 1636 w 1636"/>
                <a:gd name="T53" fmla="*/ 250 h 1035"/>
                <a:gd name="T54" fmla="*/ 1599 w 1636"/>
                <a:gd name="T55" fmla="*/ 242 h 1035"/>
                <a:gd name="T56" fmla="*/ 1313 w 1636"/>
                <a:gd name="T57" fmla="*/ 227 h 1035"/>
                <a:gd name="T58" fmla="*/ 1049 w 1636"/>
                <a:gd name="T59" fmla="*/ 235 h 1035"/>
                <a:gd name="T60" fmla="*/ 836 w 1636"/>
                <a:gd name="T61" fmla="*/ 279 h 1035"/>
                <a:gd name="T62" fmla="*/ 704 w 1636"/>
                <a:gd name="T63" fmla="*/ 323 h 1035"/>
                <a:gd name="T64" fmla="*/ 638 w 1636"/>
                <a:gd name="T65" fmla="*/ 3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6" h="1035">
                  <a:moveTo>
                    <a:pt x="638" y="352"/>
                  </a:moveTo>
                  <a:lnTo>
                    <a:pt x="638" y="352"/>
                  </a:lnTo>
                  <a:lnTo>
                    <a:pt x="565" y="396"/>
                  </a:lnTo>
                  <a:lnTo>
                    <a:pt x="499" y="455"/>
                  </a:lnTo>
                  <a:lnTo>
                    <a:pt x="440" y="521"/>
                  </a:lnTo>
                  <a:lnTo>
                    <a:pt x="418" y="558"/>
                  </a:lnTo>
                  <a:lnTo>
                    <a:pt x="396" y="602"/>
                  </a:lnTo>
                  <a:lnTo>
                    <a:pt x="396" y="602"/>
                  </a:lnTo>
                  <a:lnTo>
                    <a:pt x="374" y="499"/>
                  </a:lnTo>
                  <a:lnTo>
                    <a:pt x="352" y="396"/>
                  </a:lnTo>
                  <a:lnTo>
                    <a:pt x="352" y="396"/>
                  </a:lnTo>
                  <a:lnTo>
                    <a:pt x="301" y="242"/>
                  </a:lnTo>
                  <a:lnTo>
                    <a:pt x="249" y="110"/>
                  </a:lnTo>
                  <a:lnTo>
                    <a:pt x="205" y="0"/>
                  </a:lnTo>
                  <a:lnTo>
                    <a:pt x="0" y="73"/>
                  </a:lnTo>
                  <a:lnTo>
                    <a:pt x="0" y="73"/>
                  </a:lnTo>
                  <a:lnTo>
                    <a:pt x="22" y="103"/>
                  </a:lnTo>
                  <a:lnTo>
                    <a:pt x="73" y="176"/>
                  </a:lnTo>
                  <a:lnTo>
                    <a:pt x="139" y="286"/>
                  </a:lnTo>
                  <a:lnTo>
                    <a:pt x="220" y="440"/>
                  </a:lnTo>
                  <a:lnTo>
                    <a:pt x="220" y="440"/>
                  </a:lnTo>
                  <a:lnTo>
                    <a:pt x="264" y="550"/>
                  </a:lnTo>
                  <a:lnTo>
                    <a:pt x="301" y="668"/>
                  </a:lnTo>
                  <a:lnTo>
                    <a:pt x="337" y="793"/>
                  </a:lnTo>
                  <a:lnTo>
                    <a:pt x="359" y="925"/>
                  </a:lnTo>
                  <a:lnTo>
                    <a:pt x="359" y="925"/>
                  </a:lnTo>
                  <a:lnTo>
                    <a:pt x="469" y="969"/>
                  </a:lnTo>
                  <a:lnTo>
                    <a:pt x="565" y="998"/>
                  </a:lnTo>
                  <a:lnTo>
                    <a:pt x="660" y="1020"/>
                  </a:lnTo>
                  <a:lnTo>
                    <a:pt x="748" y="1035"/>
                  </a:lnTo>
                  <a:lnTo>
                    <a:pt x="748" y="1035"/>
                  </a:lnTo>
                  <a:lnTo>
                    <a:pt x="836" y="1035"/>
                  </a:lnTo>
                  <a:lnTo>
                    <a:pt x="924" y="1027"/>
                  </a:lnTo>
                  <a:lnTo>
                    <a:pt x="924" y="1027"/>
                  </a:lnTo>
                  <a:lnTo>
                    <a:pt x="998" y="1020"/>
                  </a:lnTo>
                  <a:lnTo>
                    <a:pt x="1056" y="998"/>
                  </a:lnTo>
                  <a:lnTo>
                    <a:pt x="1056" y="998"/>
                  </a:lnTo>
                  <a:lnTo>
                    <a:pt x="1122" y="976"/>
                  </a:lnTo>
                  <a:lnTo>
                    <a:pt x="1181" y="947"/>
                  </a:lnTo>
                  <a:lnTo>
                    <a:pt x="1232" y="917"/>
                  </a:lnTo>
                  <a:lnTo>
                    <a:pt x="1284" y="881"/>
                  </a:lnTo>
                  <a:lnTo>
                    <a:pt x="1284" y="881"/>
                  </a:lnTo>
                  <a:lnTo>
                    <a:pt x="1335" y="829"/>
                  </a:lnTo>
                  <a:lnTo>
                    <a:pt x="1387" y="778"/>
                  </a:lnTo>
                  <a:lnTo>
                    <a:pt x="1431" y="719"/>
                  </a:lnTo>
                  <a:lnTo>
                    <a:pt x="1475" y="660"/>
                  </a:lnTo>
                  <a:lnTo>
                    <a:pt x="1475" y="660"/>
                  </a:lnTo>
                  <a:lnTo>
                    <a:pt x="1533" y="550"/>
                  </a:lnTo>
                  <a:lnTo>
                    <a:pt x="1577" y="448"/>
                  </a:lnTo>
                  <a:lnTo>
                    <a:pt x="1577" y="448"/>
                  </a:lnTo>
                  <a:lnTo>
                    <a:pt x="1614" y="323"/>
                  </a:lnTo>
                  <a:lnTo>
                    <a:pt x="1614" y="323"/>
                  </a:lnTo>
                  <a:lnTo>
                    <a:pt x="1636" y="250"/>
                  </a:lnTo>
                  <a:lnTo>
                    <a:pt x="1636" y="250"/>
                  </a:lnTo>
                  <a:lnTo>
                    <a:pt x="1599" y="242"/>
                  </a:lnTo>
                  <a:lnTo>
                    <a:pt x="1599" y="242"/>
                  </a:lnTo>
                  <a:lnTo>
                    <a:pt x="1431" y="227"/>
                  </a:lnTo>
                  <a:lnTo>
                    <a:pt x="1313" y="227"/>
                  </a:lnTo>
                  <a:lnTo>
                    <a:pt x="1188" y="227"/>
                  </a:lnTo>
                  <a:lnTo>
                    <a:pt x="1049" y="235"/>
                  </a:lnTo>
                  <a:lnTo>
                    <a:pt x="902" y="257"/>
                  </a:lnTo>
                  <a:lnTo>
                    <a:pt x="836" y="279"/>
                  </a:lnTo>
                  <a:lnTo>
                    <a:pt x="770" y="294"/>
                  </a:lnTo>
                  <a:lnTo>
                    <a:pt x="704" y="323"/>
                  </a:lnTo>
                  <a:lnTo>
                    <a:pt x="638" y="352"/>
                  </a:lnTo>
                  <a:lnTo>
                    <a:pt x="638" y="352"/>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1710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esenterMedia.com Animated Theme">
  <a:themeElements>
    <a:clrScheme name="shield_fire">
      <a:dk1>
        <a:sysClr val="windowText" lastClr="000000"/>
      </a:dk1>
      <a:lt1>
        <a:sysClr val="window" lastClr="FFFFFF"/>
      </a:lt1>
      <a:dk2>
        <a:srgbClr val="11118D"/>
      </a:dk2>
      <a:lt2>
        <a:srgbClr val="EEECE1"/>
      </a:lt2>
      <a:accent1>
        <a:srgbClr val="3A96D0"/>
      </a:accent1>
      <a:accent2>
        <a:srgbClr val="F7291E"/>
      </a:accent2>
      <a:accent3>
        <a:srgbClr val="149FBE"/>
      </a:accent3>
      <a:accent4>
        <a:srgbClr val="81BF14"/>
      </a:accent4>
      <a:accent5>
        <a:srgbClr val="FF9933"/>
      </a:accent5>
      <a:accent6>
        <a:srgbClr val="62251F"/>
      </a:accent6>
      <a:hlink>
        <a:srgbClr val="FDFD88"/>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8591AD94336DA428E6CB44E827B6A29" ma:contentTypeVersion="14" ma:contentTypeDescription="Create a new document." ma:contentTypeScope="" ma:versionID="970f43610f024abd20e175df728ccea6">
  <xsd:schema xmlns:xsd="http://www.w3.org/2001/XMLSchema" xmlns:xs="http://www.w3.org/2001/XMLSchema" xmlns:p="http://schemas.microsoft.com/office/2006/metadata/properties" xmlns:ns2="580bc5d4-5407-4ab4-be3c-8d0488a67140" xmlns:ns3="0abc6e79-c2ec-4c7b-8af9-8ec6530c6c02" xmlns:ns4="f57c6168-7b34-4967-b8a0-cf0e91f2343a" targetNamespace="http://schemas.microsoft.com/office/2006/metadata/properties" ma:root="true" ma:fieldsID="4fae273759c3a9cfb6ccf3cdfe70750a" ns2:_="" ns3:_="" ns4:_="">
    <xsd:import namespace="580bc5d4-5407-4ab4-be3c-8d0488a67140"/>
    <xsd:import namespace="0abc6e79-c2ec-4c7b-8af9-8ec6530c6c02"/>
    <xsd:import namespace="f57c6168-7b34-4967-b8a0-cf0e91f2343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0bc5d4-5407-4ab4-be3c-8d0488a671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bc6e79-c2ec-4c7b-8af9-8ec6530c6c0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57c6168-7b34-4967-b8a0-cf0e91f2343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f38307e-f21f-46c4-8fc6-0a690e846254}" ma:internalName="TaxCatchAll" ma:showField="CatchAllData" ma:web="f57c6168-7b34-4967-b8a0-cf0e91f234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57c6168-7b34-4967-b8a0-cf0e91f2343a" xsi:nil="true"/>
    <lcf76f155ced4ddcb4097134ff3c332f xmlns="580bc5d4-5407-4ab4-be3c-8d0488a67140">
      <Terms xmlns="http://schemas.microsoft.com/office/infopath/2007/PartnerControls"/>
    </lcf76f155ced4ddcb4097134ff3c332f>
    <SharedWithUsers xmlns="0abc6e79-c2ec-4c7b-8af9-8ec6530c6c02">
      <UserInfo>
        <DisplayName>Hernandez, Eduardo</DisplayName>
        <AccountId>27</AccountId>
        <AccountType/>
      </UserInfo>
      <UserInfo>
        <DisplayName>Cardenas, Angelina</DisplayName>
        <AccountId>16</AccountId>
        <AccountType/>
      </UserInfo>
      <UserInfo>
        <DisplayName>Diaz, Reina</DisplayName>
        <AccountId>19</AccountId>
        <AccountType/>
      </UserInfo>
    </SharedWithUsers>
  </documentManagement>
</p:properties>
</file>

<file path=customXml/itemProps1.xml><?xml version="1.0" encoding="utf-8"?>
<ds:datastoreItem xmlns:ds="http://schemas.openxmlformats.org/officeDocument/2006/customXml" ds:itemID="{8B07EEBF-8B45-4B6E-B069-9DEBE7884051}">
  <ds:schemaRefs>
    <ds:schemaRef ds:uri="http://schemas.microsoft.com/sharepoint/v3/contenttype/forms"/>
  </ds:schemaRefs>
</ds:datastoreItem>
</file>

<file path=customXml/itemProps2.xml><?xml version="1.0" encoding="utf-8"?>
<ds:datastoreItem xmlns:ds="http://schemas.openxmlformats.org/officeDocument/2006/customXml" ds:itemID="{8E4C0992-DF69-4678-BAA8-D14F5BFB96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0bc5d4-5407-4ab4-be3c-8d0488a67140"/>
    <ds:schemaRef ds:uri="0abc6e79-c2ec-4c7b-8af9-8ec6530c6c02"/>
    <ds:schemaRef ds:uri="f57c6168-7b34-4967-b8a0-cf0e91f23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AF57CD-88E2-4549-B3CA-DA8CDFF37FEC}">
  <ds:schemaRefs>
    <ds:schemaRef ds:uri="http://schemas.microsoft.com/office/2006/metadata/properties"/>
    <ds:schemaRef ds:uri="http://schemas.microsoft.com/office/infopath/2007/PartnerControls"/>
    <ds:schemaRef ds:uri="f57c6168-7b34-4967-b8a0-cf0e91f2343a"/>
    <ds:schemaRef ds:uri="580bc5d4-5407-4ab4-be3c-8d0488a67140"/>
    <ds:schemaRef ds:uri="0abc6e79-c2ec-4c7b-8af9-8ec6530c6c02"/>
  </ds:schemaRefs>
</ds:datastoreItem>
</file>

<file path=docProps/app.xml><?xml version="1.0" encoding="utf-8"?>
<Properties xmlns="http://schemas.openxmlformats.org/officeDocument/2006/extended-properties" xmlns:vt="http://schemas.openxmlformats.org/officeDocument/2006/docPropsVTypes">
  <Template/>
  <TotalTime>26689</TotalTime>
  <Words>7876</Words>
  <Application>Microsoft Macintosh PowerPoint</Application>
  <PresentationFormat>Widescreen</PresentationFormat>
  <Paragraphs>839</Paragraphs>
  <Slides>33</Slides>
  <Notes>33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Poppings</vt:lpstr>
      <vt:lpstr>Arial</vt:lpstr>
      <vt:lpstr>Calibri</vt:lpstr>
      <vt:lpstr>Calibri Light</vt:lpstr>
      <vt:lpstr>Corbel</vt:lpstr>
      <vt:lpstr>Franklin Gothic Heavy</vt:lpstr>
      <vt:lpstr>Helvetica</vt:lpstr>
      <vt:lpstr>Poppins</vt:lpstr>
      <vt:lpstr>Poppins SemiBold</vt:lpstr>
      <vt:lpstr>Times New Roman</vt:lpstr>
      <vt:lpstr>Wingdings</vt:lpstr>
      <vt:lpstr>Office Theme</vt:lpstr>
      <vt:lpstr>1_PresenterMedia.com Animated Theme</vt:lpstr>
      <vt:lpstr>PowerPoint Presentation</vt:lpstr>
      <vt:lpstr>PowerPoint Presentation</vt:lpstr>
      <vt:lpstr>PowerPoint Presentation</vt:lpstr>
      <vt:lpstr>How to Rename Yourself on Zoom</vt:lpstr>
      <vt:lpstr>PowerPoint Presentation</vt:lpstr>
      <vt:lpstr>English Learner Advisory Committee Training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PresenterMedia.com</dc:creator>
  <cp:lastModifiedBy>Diaz, Reina</cp:lastModifiedBy>
  <cp:revision>1140</cp:revision>
  <cp:lastPrinted>2022-07-20T22:37:56Z</cp:lastPrinted>
  <dcterms:created xsi:type="dcterms:W3CDTF">2015-09-01T20:56:00Z</dcterms:created>
  <dcterms:modified xsi:type="dcterms:W3CDTF">2024-07-25T23:14:44Z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0x010100F8591AD94336DA428E6CB44E827B6A29</vt:lpwstr>
  </property>
  <property fmtid="{D5CDD505-2E9C-101B-9397-08002B2CF9AE}" pid="3" name="MediaServiceImageTags">
    <vt:lpwstr/>
  </property>
</Properties>
</file>