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Lst>
  <p:sldSz cy="5143500" cx="9144000"/>
  <p:notesSz cx="6858000" cy="9144000"/>
  <p:embeddedFontLst>
    <p:embeddedFont>
      <p:font typeface="Roboto"/>
      <p:bold r:id="rId56"/>
      <p:boldItalic r:id="rId57"/>
    </p:embeddedFont>
    <p:embeddedFont>
      <p:font typeface="Poppins"/>
      <p:regular r:id="rId58"/>
      <p:bold r:id="rId59"/>
      <p:italic r:id="rId60"/>
      <p:boldItalic r:id="rId61"/>
    </p:embeddedFont>
    <p:embeddedFont>
      <p:font typeface="Lato"/>
      <p:regular r:id="rId62"/>
      <p:bold r:id="rId63"/>
      <p:italic r:id="rId64"/>
      <p:boldItalic r:id="rId65"/>
    </p:embeddedFont>
    <p:embeddedFont>
      <p:font typeface="Courgette"/>
      <p:regular r:id="rId66"/>
    </p:embeddedFont>
    <p:embeddedFont>
      <p:font typeface="Palatino Linotype"/>
      <p:regular r:id="rId67"/>
      <p:bold r:id="rId68"/>
      <p:italic r:id="rId69"/>
      <p:boldItalic r:id="rId70"/>
    </p:embeddedFont>
    <p:embeddedFont>
      <p:font typeface="Tahoma"/>
      <p:regular r:id="rId71"/>
      <p:bold r:id="rId72"/>
    </p:embeddedFont>
    <p:embeddedFont>
      <p:font typeface="Poppins Medium"/>
      <p:regular r:id="rId73"/>
      <p:bold r:id="rId74"/>
      <p:italic r:id="rId75"/>
      <p:boldItalic r:id="rId76"/>
    </p:embeddedFont>
    <p:embeddedFont>
      <p:font typeface="Poppins SemiBold"/>
      <p:regular r:id="rId77"/>
      <p:bold r:id="rId78"/>
      <p:italic r:id="rId79"/>
      <p:boldItalic r:id="rId80"/>
    </p:embeddedFont>
    <p:embeddedFont>
      <p:font typeface="Century Gothic"/>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
          <p15:clr>
            <a:srgbClr val="747775"/>
          </p15:clr>
        </p15:guide>
        <p15:guide id="2" orient="horz" pos="193">
          <p15:clr>
            <a:srgbClr val="747775"/>
          </p15:clr>
        </p15:guide>
        <p15:guide id="3" orient="horz" pos="205">
          <p15:clr>
            <a:srgbClr val="747775"/>
          </p15:clr>
        </p15:guide>
        <p15:guide id="4" orient="horz" pos="21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677B7DA-160C-4671-B2A0-0297A649D54C}">
  <a:tblStyle styleId="{C677B7DA-160C-4671-B2A0-0297A649D54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 orient="horz"/>
        <p:guide pos="193" orient="horz"/>
        <p:guide pos="205" orient="horz"/>
        <p:guide pos="21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font" Target="fonts/CenturyGothic-boldItalic.fntdata"/><Relationship Id="rId83" Type="http://schemas.openxmlformats.org/officeDocument/2006/relationships/font" Target="fonts/CenturyGothic-italic.fntdata"/><Relationship Id="rId80" Type="http://schemas.openxmlformats.org/officeDocument/2006/relationships/font" Target="fonts/PoppinsSemiBold-boldItalic.fntdata"/><Relationship Id="rId82" Type="http://schemas.openxmlformats.org/officeDocument/2006/relationships/font" Target="fonts/CenturyGothic-bold.fntdata"/><Relationship Id="rId81" Type="http://schemas.openxmlformats.org/officeDocument/2006/relationships/font" Target="fonts/CenturyGothic-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PoppinsMedium-regular.fntdata"/><Relationship Id="rId72" Type="http://schemas.openxmlformats.org/officeDocument/2006/relationships/font" Target="fonts/Tahoma-bold.fntdata"/><Relationship Id="rId75" Type="http://schemas.openxmlformats.org/officeDocument/2006/relationships/font" Target="fonts/PoppinsMedium-italic.fntdata"/><Relationship Id="rId74" Type="http://schemas.openxmlformats.org/officeDocument/2006/relationships/font" Target="fonts/PoppinsMedium-bold.fntdata"/><Relationship Id="rId77" Type="http://schemas.openxmlformats.org/officeDocument/2006/relationships/font" Target="fonts/PoppinsSemiBold-regular.fntdata"/><Relationship Id="rId76" Type="http://schemas.openxmlformats.org/officeDocument/2006/relationships/font" Target="fonts/PoppinsMedium-boldItalic.fntdata"/><Relationship Id="rId79" Type="http://schemas.openxmlformats.org/officeDocument/2006/relationships/font" Target="fonts/PoppinsSemiBold-italic.fntdata"/><Relationship Id="rId78" Type="http://schemas.openxmlformats.org/officeDocument/2006/relationships/font" Target="fonts/PoppinsSemiBold-bold.fntdata"/><Relationship Id="rId71" Type="http://schemas.openxmlformats.org/officeDocument/2006/relationships/font" Target="fonts/Tahoma-regular.fntdata"/><Relationship Id="rId70" Type="http://schemas.openxmlformats.org/officeDocument/2006/relationships/font" Target="fonts/PalatinoLinotype-boldItalic.fntdata"/><Relationship Id="rId62" Type="http://schemas.openxmlformats.org/officeDocument/2006/relationships/font" Target="fonts/Lato-regular.fntdata"/><Relationship Id="rId61" Type="http://schemas.openxmlformats.org/officeDocument/2006/relationships/font" Target="fonts/Poppins-boldItalic.fntdata"/><Relationship Id="rId64" Type="http://schemas.openxmlformats.org/officeDocument/2006/relationships/font" Target="fonts/Lato-italic.fntdata"/><Relationship Id="rId63" Type="http://schemas.openxmlformats.org/officeDocument/2006/relationships/font" Target="fonts/Lato-bold.fntdata"/><Relationship Id="rId66" Type="http://schemas.openxmlformats.org/officeDocument/2006/relationships/font" Target="fonts/Courgette-regular.fntdata"/><Relationship Id="rId65" Type="http://schemas.openxmlformats.org/officeDocument/2006/relationships/font" Target="fonts/Lato-boldItalic.fntdata"/><Relationship Id="rId68" Type="http://schemas.openxmlformats.org/officeDocument/2006/relationships/font" Target="fonts/PalatinoLinotype-bold.fntdata"/><Relationship Id="rId67" Type="http://schemas.openxmlformats.org/officeDocument/2006/relationships/font" Target="fonts/PalatinoLinotype-regular.fntdata"/><Relationship Id="rId60" Type="http://schemas.openxmlformats.org/officeDocument/2006/relationships/font" Target="fonts/Poppins-italic.fntdata"/><Relationship Id="rId69" Type="http://schemas.openxmlformats.org/officeDocument/2006/relationships/font" Target="fonts/PalatinoLinotype-italic.fntdata"/><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font" Target="fonts/Roboto-boldItalic.fntdata"/><Relationship Id="rId56" Type="http://schemas.openxmlformats.org/officeDocument/2006/relationships/font" Target="fonts/Roboto-bold.fntdata"/><Relationship Id="rId59" Type="http://schemas.openxmlformats.org/officeDocument/2006/relationships/font" Target="fonts/Poppins-bold.fntdata"/><Relationship Id="rId58" Type="http://schemas.openxmlformats.org/officeDocument/2006/relationships/font" Target="fonts/Poppins-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chieve.lausd.net/site/handlers/filedownload.ashx?moduleinstanceid=25155&amp;dataid=80577&amp;FileName=2019-2020%20Elementary%20Instructional%20Program%20Options%20for%20English%20Learners%20-%20English%20and%20Spanish.pdf" TargetMode="External"/><Relationship Id="rId3" Type="http://schemas.openxmlformats.org/officeDocument/2006/relationships/hyperlink" Target="https://achieve.lausd.net/site/handlers/filedownload.ashx?moduleinstanceid=25155&amp;dataid=80576&amp;FileName=2019-2020%20Secondary%20Instructional%20Program%20Options%20for%20English%20Learners%20-%20English%20and%20Spanish.pdf"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chieve.lausd.net/site/handlers/filedownload.ashx?moduleinstanceid=25155&amp;dataid=80577&amp;FileName=2019-2020%20Elementary%20Instructional%20Program%20Options%20for%20English%20Learners%20-%20English%20and%20Spanish.pdf" TargetMode="External"/><Relationship Id="rId3" Type="http://schemas.openxmlformats.org/officeDocument/2006/relationships/hyperlink" Target="https://achieve.lausd.net/site/handlers/filedownload.ashx?moduleinstanceid=25155&amp;dataid=80576&amp;FileName=2019-2020%20Secondary%20Instructional%20Program%20Options%20for%20English%20Learners%20-%20English%20and%20Spanish.pdf"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chieve.lausd.net/Page/172#spn-content" TargetMode="External"/><Relationship Id="rId3" Type="http://schemas.openxmlformats.org/officeDocument/2006/relationships/hyperlink" Target="https://achieve.lausd.net/Page/172#spn-content" TargetMode="External"/><Relationship Id="rId4" Type="http://schemas.openxmlformats.org/officeDocument/2006/relationships/hyperlink" Target="https://achieve.lausd.net/Page/172#spn-content" TargetMode="External"/><Relationship Id="rId5" Type="http://schemas.openxmlformats.org/officeDocument/2006/relationships/hyperlink" Target="https://achieve.lausd.net/Page/172#spn-content" TargetMode="External"/><Relationship Id="rId6" Type="http://schemas.openxmlformats.org/officeDocument/2006/relationships/hyperlink" Target="https://achieve.lausd.net/Page/172#spn-content" TargetMode="External"/><Relationship Id="rId7" Type="http://schemas.openxmlformats.org/officeDocument/2006/relationships/hyperlink" Target="https://achieve.lausd.net/Page/172#spn-content" TargetMode="External"/><Relationship Id="rId8" Type="http://schemas.openxmlformats.org/officeDocument/2006/relationships/hyperlink" Target="https://achieve.lausd.net/Page/172#spn-content"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usd.org/cms/lib/CA01000043/Centricity/Domain/22/BUL%205619-12-%20Reclassification%20of%20English%20Learners.pdf" TargetMode="External"/><Relationship Id="rId3" Type="http://schemas.openxmlformats.org/officeDocument/2006/relationships/hyperlink" Target="https://www.lausd.org/site/handlers/filedownload.ashx?moduleinstanceid=54366&amp;dataid=132835&amp;FileName=BUL-6890.5%20Reclassification%20Procedures%20for%20English%20Learners%20with%20Disabilities.pdf"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solidFill>
                  <a:schemeClr val="dk1"/>
                </a:solidFill>
              </a:rPr>
              <a:t>Facilitator notes</a:t>
            </a:r>
            <a:endParaRPr>
              <a:solidFill>
                <a:schemeClr val="dk1"/>
              </a:solidFill>
            </a:endParaRPr>
          </a:p>
          <a:p>
            <a:pPr indent="-165100" lvl="0" marL="171450" rtl="0" algn="l">
              <a:spcBef>
                <a:spcPts val="0"/>
              </a:spcBef>
              <a:spcAft>
                <a:spcPts val="0"/>
              </a:spcAft>
              <a:buClr>
                <a:schemeClr val="dk1"/>
              </a:buClr>
              <a:buSzPts val="1100"/>
              <a:buChar char="•"/>
            </a:pPr>
            <a:r>
              <a:rPr lang="en">
                <a:solidFill>
                  <a:schemeClr val="dk1"/>
                </a:solidFill>
              </a:rPr>
              <a:t>Include school name and date of presentation.</a:t>
            </a:r>
            <a:endParaRPr>
              <a:solidFill>
                <a:schemeClr val="dk1"/>
              </a:solidFill>
            </a:endParaRPr>
          </a:p>
          <a:p>
            <a:pPr indent="-165100" lvl="0" marL="171450" rtl="0" algn="l">
              <a:spcBef>
                <a:spcPts val="0"/>
              </a:spcBef>
              <a:spcAft>
                <a:spcPts val="0"/>
              </a:spcAft>
              <a:buClr>
                <a:schemeClr val="dk1"/>
              </a:buClr>
              <a:buSzPts val="1100"/>
              <a:buChar char="•"/>
            </a:pPr>
            <a:r>
              <a:rPr lang="en">
                <a:solidFill>
                  <a:schemeClr val="dk1"/>
                </a:solidFill>
              </a:rPr>
              <a:t>Presentation has both English and Spanish slides.</a:t>
            </a:r>
            <a:endParaRPr>
              <a:solidFill>
                <a:schemeClr val="dk1"/>
              </a:solidFill>
            </a:endParaRPr>
          </a:p>
          <a:p>
            <a:pPr indent="-165100" lvl="0" marL="171450" rtl="0" algn="l">
              <a:spcBef>
                <a:spcPts val="0"/>
              </a:spcBef>
              <a:spcAft>
                <a:spcPts val="0"/>
              </a:spcAft>
              <a:buClr>
                <a:schemeClr val="dk1"/>
              </a:buClr>
              <a:buSzPts val="1100"/>
              <a:buChar char="•"/>
            </a:pPr>
            <a:r>
              <a:rPr lang="en">
                <a:solidFill>
                  <a:schemeClr val="dk1"/>
                </a:solidFill>
              </a:rPr>
              <a:t>It also has slides for Elementary and Secondary, prepare presentation accordingly.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95250" lvl="0" marL="171450" rtl="0" algn="l">
              <a:spcBef>
                <a:spcPts val="0"/>
              </a:spcBef>
              <a:spcAft>
                <a:spcPts val="0"/>
              </a:spcAft>
              <a:buClr>
                <a:schemeClr val="dk1"/>
              </a:buClr>
              <a:buSzPts val="1200"/>
              <a:buFont typeface="Arial"/>
              <a:buNone/>
            </a:pPr>
            <a:r>
              <a:t/>
            </a:r>
            <a:endParaRPr>
              <a:solidFill>
                <a:schemeClr val="dk1"/>
              </a:solidFill>
            </a:endParaRPr>
          </a:p>
          <a:p>
            <a:pPr indent="0" lvl="0" marL="0" rtl="0" algn="l">
              <a:spcBef>
                <a:spcPts val="0"/>
              </a:spcBef>
              <a:spcAft>
                <a:spcPts val="0"/>
              </a:spcAft>
              <a:buClr>
                <a:schemeClr val="dk1"/>
              </a:buClr>
              <a:buSzPts val="1200"/>
              <a:buFont typeface="Arial"/>
              <a:buNone/>
            </a:pPr>
            <a:r>
              <a:t/>
            </a:r>
            <a:endParaRPr>
              <a:solidFill>
                <a:schemeClr val="dk1"/>
              </a:solidFill>
            </a:endParaRPr>
          </a:p>
          <a:p>
            <a:pPr indent="0" lvl="0" marL="0" rtl="0" algn="l">
              <a:spcBef>
                <a:spcPts val="0"/>
              </a:spcBef>
              <a:spcAft>
                <a:spcPts val="0"/>
              </a:spcAft>
              <a:buClr>
                <a:schemeClr val="dk1"/>
              </a:buClr>
              <a:buSzPts val="1200"/>
              <a:buFont typeface="Arial"/>
              <a:buNone/>
            </a:pPr>
            <a:r>
              <a:t/>
            </a:r>
            <a:endParaRPr>
              <a:solidFill>
                <a:schemeClr val="dk1"/>
              </a:solidFill>
            </a:endParaRPr>
          </a:p>
          <a:p>
            <a:pPr indent="0" lvl="0" marL="0" rtl="0" algn="l">
              <a:spcBef>
                <a:spcPts val="0"/>
              </a:spcBef>
              <a:spcAft>
                <a:spcPts val="0"/>
              </a:spcAft>
              <a:buClr>
                <a:schemeClr val="dk1"/>
              </a:buClr>
              <a:buSzPts val="1200"/>
              <a:buFont typeface="Arial"/>
              <a:buNone/>
            </a:pPr>
            <a:r>
              <a:t/>
            </a:r>
            <a:endParaRPr>
              <a:solidFill>
                <a:schemeClr val="dk1"/>
              </a:solidFill>
            </a:endParaRPr>
          </a:p>
          <a:p>
            <a:pPr indent="0" lvl="0" marL="0" rtl="0" algn="l">
              <a:spcBef>
                <a:spcPts val="0"/>
              </a:spcBef>
              <a:spcAft>
                <a:spcPts val="0"/>
              </a:spcAft>
              <a:buClr>
                <a:schemeClr val="dk1"/>
              </a:buClr>
              <a:buSzPts val="1200"/>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37878bb10ba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37878bb10ba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22ec5163fa0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22ec5163fa0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30 seconds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Say: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Now we will go over the Master plan program options.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Ahora revisaremos las opciones del programa del plan maestro.</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37536a099e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3" name="Google Shape;943;g37536a099e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 sz="1200">
                <a:solidFill>
                  <a:schemeClr val="dk1"/>
                </a:solidFill>
              </a:rPr>
              <a:t>Time: 1 min</a:t>
            </a:r>
            <a:endParaRPr sz="1200">
              <a:solidFill>
                <a:schemeClr val="dk1"/>
              </a:solidFill>
            </a:endParaRPr>
          </a:p>
          <a:p>
            <a:pPr indent="0" lvl="0" marL="0" rtl="0" algn="l">
              <a:spcBef>
                <a:spcPts val="0"/>
              </a:spcBef>
              <a:spcAft>
                <a:spcPts val="0"/>
              </a:spcAft>
              <a:buClr>
                <a:schemeClr val="dk1"/>
              </a:buClr>
              <a:buSzPts val="1200"/>
              <a:buFont typeface="Calibri"/>
              <a:buNone/>
            </a:pPr>
            <a:r>
              <a:t/>
            </a:r>
            <a:endParaRPr sz="1200">
              <a:solidFill>
                <a:schemeClr val="dk1"/>
              </a:solidFill>
            </a:endParaRPr>
          </a:p>
          <a:p>
            <a:pPr indent="0" lvl="0" marL="0" rtl="0" algn="l">
              <a:spcBef>
                <a:spcPts val="0"/>
              </a:spcBef>
              <a:spcAft>
                <a:spcPts val="0"/>
              </a:spcAft>
              <a:buClr>
                <a:schemeClr val="dk1"/>
              </a:buClr>
              <a:buSzPts val="1200"/>
              <a:buFont typeface="Calibri"/>
              <a:buNone/>
            </a:pPr>
            <a:r>
              <a:rPr lang="en" sz="1200">
                <a:solidFill>
                  <a:schemeClr val="dk1"/>
                </a:solidFill>
              </a:rPr>
              <a:t>L.A. Unified offers the following instructional program options for English Learners (read slide).  English learners have also have equitable access to all available programs in L.A. Unified, including:</a:t>
            </a:r>
            <a:endParaRPr>
              <a:solidFill>
                <a:schemeClr val="dk1"/>
              </a:solidFill>
            </a:endParaRPr>
          </a:p>
          <a:p>
            <a:pPr indent="0" lvl="0" marL="0" rtl="0" algn="l">
              <a:spcBef>
                <a:spcPts val="0"/>
              </a:spcBef>
              <a:spcAft>
                <a:spcPts val="0"/>
              </a:spcAft>
              <a:buClr>
                <a:schemeClr val="dk1"/>
              </a:buClr>
              <a:buSzPts val="1200"/>
              <a:buFont typeface="Calibri"/>
              <a:buNone/>
            </a:pPr>
            <a:r>
              <a:t/>
            </a:r>
            <a:endParaRPr sz="1200">
              <a:solidFill>
                <a:schemeClr val="dk1"/>
              </a:solidFill>
            </a:endParaRPr>
          </a:p>
          <a:p>
            <a:pPr indent="-228600" lvl="0" marL="228600" rtl="0" algn="l">
              <a:spcBef>
                <a:spcPts val="0"/>
              </a:spcBef>
              <a:spcAft>
                <a:spcPts val="0"/>
              </a:spcAft>
              <a:buClr>
                <a:schemeClr val="dk1"/>
              </a:buClr>
              <a:buSzPts val="1200"/>
              <a:buFont typeface="Calibri"/>
              <a:buAutoNum type="arabicParenR"/>
            </a:pPr>
            <a:r>
              <a:rPr lang="en" sz="1200">
                <a:solidFill>
                  <a:schemeClr val="dk1"/>
                </a:solidFill>
              </a:rPr>
              <a:t>World language programs</a:t>
            </a:r>
            <a:endParaRPr>
              <a:solidFill>
                <a:schemeClr val="dk1"/>
              </a:solidFill>
            </a:endParaRPr>
          </a:p>
          <a:p>
            <a:pPr indent="-228600" lvl="0" marL="228600" rtl="0" algn="l">
              <a:spcBef>
                <a:spcPts val="0"/>
              </a:spcBef>
              <a:spcAft>
                <a:spcPts val="0"/>
              </a:spcAft>
              <a:buClr>
                <a:schemeClr val="dk1"/>
              </a:buClr>
              <a:buSzPts val="1200"/>
              <a:buFont typeface="Calibri"/>
              <a:buAutoNum type="arabicParenR"/>
            </a:pPr>
            <a:r>
              <a:rPr lang="en" sz="1200">
                <a:solidFill>
                  <a:schemeClr val="dk1"/>
                </a:solidFill>
              </a:rPr>
              <a:t>Gifted and talented programs</a:t>
            </a:r>
            <a:endParaRPr>
              <a:solidFill>
                <a:schemeClr val="dk1"/>
              </a:solidFill>
            </a:endParaRPr>
          </a:p>
          <a:p>
            <a:pPr indent="-228600" lvl="0" marL="228600" rtl="0" algn="l">
              <a:spcBef>
                <a:spcPts val="0"/>
              </a:spcBef>
              <a:spcAft>
                <a:spcPts val="0"/>
              </a:spcAft>
              <a:buClr>
                <a:schemeClr val="dk1"/>
              </a:buClr>
              <a:buSzPts val="1200"/>
              <a:buFont typeface="Calibri"/>
              <a:buAutoNum type="arabicParenR"/>
            </a:pPr>
            <a:r>
              <a:rPr lang="en" sz="1200">
                <a:solidFill>
                  <a:schemeClr val="dk1"/>
                </a:solidFill>
              </a:rPr>
              <a:t>School for Advanced Studies and</a:t>
            </a:r>
            <a:endParaRPr>
              <a:solidFill>
                <a:schemeClr val="dk1"/>
              </a:solidFill>
            </a:endParaRPr>
          </a:p>
          <a:p>
            <a:pPr indent="-228600" lvl="0" marL="228600" rtl="0" algn="l">
              <a:spcBef>
                <a:spcPts val="0"/>
              </a:spcBef>
              <a:spcAft>
                <a:spcPts val="0"/>
              </a:spcAft>
              <a:buClr>
                <a:schemeClr val="dk1"/>
              </a:buClr>
              <a:buSzPts val="1200"/>
              <a:buFont typeface="Calibri"/>
              <a:buAutoNum type="arabicParenR"/>
            </a:pPr>
            <a:r>
              <a:rPr lang="en" sz="1200">
                <a:solidFill>
                  <a:schemeClr val="dk1"/>
                </a:solidFill>
              </a:rPr>
              <a:t>A-G and Advanced Placement (AP) courses</a:t>
            </a:r>
            <a:endParaRPr>
              <a:solidFill>
                <a:schemeClr val="dk1"/>
              </a:solidFill>
            </a:endParaRPr>
          </a:p>
          <a:p>
            <a:pPr indent="0" lvl="0" marL="0" rtl="0" algn="l">
              <a:spcBef>
                <a:spcPts val="0"/>
              </a:spcBef>
              <a:spcAft>
                <a:spcPts val="0"/>
              </a:spcAft>
              <a:buClr>
                <a:schemeClr val="dk1"/>
              </a:buClr>
              <a:buSzPts val="1200"/>
              <a:buFont typeface="Calibri"/>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L.A. Unified also offers optional instructional programs for English Learners:</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Two-Way Immersion Dual Language Program</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One-Way Immersion Dual Language Program</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Language and literacy in English Acceleration Program (L2EAP)</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Mainstream English Program</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Secondary International Newcomer Program (6-12)</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Accelerated Program for Long-Term English Learners (6-12)</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Elementary English Learner Instructional Program Options/Opciones de Programas Instruccionales para Aprendices de Ingles en escuelas elementarías: </a:t>
            </a:r>
            <a:r>
              <a:rPr lang="en" sz="1200" u="sng">
                <a:solidFill>
                  <a:schemeClr val="dk1"/>
                </a:solidFill>
                <a:latin typeface="Calibri"/>
                <a:ea typeface="Calibri"/>
                <a:cs typeface="Calibri"/>
                <a:sym typeface="Calibri"/>
                <a:hlinkClick r:id="rId2">
                  <a:extLst>
                    <a:ext uri="{A12FA001-AC4F-418D-AE19-62706E023703}">
                      <ahyp:hlinkClr val="tx"/>
                    </a:ext>
                  </a:extLst>
                </a:hlinkClick>
              </a:rPr>
              <a:t>https://achieve.lausd.net/site/handlers/filedownload.ashx?moduleinstanceid=25155&amp;dataid=80577&amp;FileName=2019-2020%20Elementary%20Instructional%20Program%20Options%20for%20English%20Learners%20-%20English%20and%20Spanish.pdf</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Secondary English Learner Instructional Program Options/Opciones de Programas Instruccionales para Aprendices de Ingles en escuelas secundarias: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u="sng">
                <a:solidFill>
                  <a:schemeClr val="dk1"/>
                </a:solidFill>
                <a:latin typeface="Calibri"/>
                <a:ea typeface="Calibri"/>
                <a:cs typeface="Calibri"/>
                <a:sym typeface="Calibri"/>
                <a:hlinkClick r:id="rId3">
                  <a:extLst>
                    <a:ext uri="{A12FA001-AC4F-418D-AE19-62706E023703}">
                      <ahyp:hlinkClr val="tx"/>
                    </a:ext>
                  </a:extLst>
                </a:hlinkClick>
              </a:rPr>
              <a:t>https://achieve.lausd.net/site/handlers/filedownload.ashx?moduleinstanceid=25155&amp;dataid=80576&amp;FileName=2019-2020%20Secondary%20Instructional%20Program%20Options%20for%20English%20Learners%20-%20English%20and%20Spanish.pdf</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a:t>
            </a:r>
            <a:endParaRPr>
              <a:solidFill>
                <a:schemeClr val="dk1"/>
              </a:solidFill>
            </a:endParaRPr>
          </a:p>
          <a:p>
            <a:pPr indent="0" lvl="0" marL="0" rtl="0" algn="l">
              <a:lnSpc>
                <a:spcPct val="100000"/>
              </a:lnSpc>
              <a:spcBef>
                <a:spcPts val="0"/>
              </a:spcBef>
              <a:spcAft>
                <a:spcPts val="0"/>
              </a:spcAft>
              <a:buSzPts val="1400"/>
              <a:buNone/>
            </a:pPr>
            <a:r>
              <a:t/>
            </a:r>
            <a:endParaRPr sz="1200"/>
          </a:p>
        </p:txBody>
      </p:sp>
      <p:sp>
        <p:nvSpPr>
          <p:cNvPr id="944" name="Google Shape;944;g37536a099e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37536a099ed_0_1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3" name="Google Shape;953;g37536a099ed_0_1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 sz="1200">
                <a:solidFill>
                  <a:schemeClr val="dk1"/>
                </a:solidFill>
              </a:rPr>
              <a:t>Time: 1 min</a:t>
            </a:r>
            <a:endParaRPr sz="1200">
              <a:solidFill>
                <a:schemeClr val="dk1"/>
              </a:solidFill>
            </a:endParaRPr>
          </a:p>
          <a:p>
            <a:pPr indent="0" lvl="0" marL="0" rtl="0" algn="l">
              <a:spcBef>
                <a:spcPts val="0"/>
              </a:spcBef>
              <a:spcAft>
                <a:spcPts val="0"/>
              </a:spcAft>
              <a:buClr>
                <a:schemeClr val="dk1"/>
              </a:buClr>
              <a:buSzPts val="1200"/>
              <a:buFont typeface="Calibri"/>
              <a:buNone/>
            </a:pPr>
            <a:r>
              <a:t/>
            </a:r>
            <a:endParaRPr sz="1200">
              <a:solidFill>
                <a:schemeClr val="dk1"/>
              </a:solidFill>
            </a:endParaRPr>
          </a:p>
          <a:p>
            <a:pPr indent="0" lvl="0" marL="0" rtl="0" algn="l">
              <a:spcBef>
                <a:spcPts val="0"/>
              </a:spcBef>
              <a:spcAft>
                <a:spcPts val="0"/>
              </a:spcAft>
              <a:buClr>
                <a:schemeClr val="dk1"/>
              </a:buClr>
              <a:buSzPts val="1200"/>
              <a:buFont typeface="Calibri"/>
              <a:buNone/>
            </a:pPr>
            <a:r>
              <a:rPr lang="en" sz="1200">
                <a:solidFill>
                  <a:schemeClr val="dk1"/>
                </a:solidFill>
              </a:rPr>
              <a:t>L.A. Unified offers the following instructional program options for English Learners (read slide).  English learners have also have equitable access to all available programs in L.A. Unified, including:</a:t>
            </a:r>
            <a:endParaRPr>
              <a:solidFill>
                <a:schemeClr val="dk1"/>
              </a:solidFill>
            </a:endParaRPr>
          </a:p>
          <a:p>
            <a:pPr indent="0" lvl="0" marL="0" rtl="0" algn="l">
              <a:spcBef>
                <a:spcPts val="0"/>
              </a:spcBef>
              <a:spcAft>
                <a:spcPts val="0"/>
              </a:spcAft>
              <a:buClr>
                <a:schemeClr val="dk1"/>
              </a:buClr>
              <a:buSzPts val="1200"/>
              <a:buFont typeface="Calibri"/>
              <a:buNone/>
            </a:pPr>
            <a:r>
              <a:t/>
            </a:r>
            <a:endParaRPr sz="1200">
              <a:solidFill>
                <a:schemeClr val="dk1"/>
              </a:solidFill>
            </a:endParaRPr>
          </a:p>
          <a:p>
            <a:pPr indent="-228600" lvl="0" marL="228600" rtl="0" algn="l">
              <a:spcBef>
                <a:spcPts val="0"/>
              </a:spcBef>
              <a:spcAft>
                <a:spcPts val="0"/>
              </a:spcAft>
              <a:buClr>
                <a:schemeClr val="dk1"/>
              </a:buClr>
              <a:buSzPts val="1200"/>
              <a:buFont typeface="Calibri"/>
              <a:buAutoNum type="arabicParenR"/>
            </a:pPr>
            <a:r>
              <a:rPr lang="en" sz="1200">
                <a:solidFill>
                  <a:schemeClr val="dk1"/>
                </a:solidFill>
              </a:rPr>
              <a:t>World language programs</a:t>
            </a:r>
            <a:endParaRPr>
              <a:solidFill>
                <a:schemeClr val="dk1"/>
              </a:solidFill>
            </a:endParaRPr>
          </a:p>
          <a:p>
            <a:pPr indent="-228600" lvl="0" marL="228600" rtl="0" algn="l">
              <a:spcBef>
                <a:spcPts val="0"/>
              </a:spcBef>
              <a:spcAft>
                <a:spcPts val="0"/>
              </a:spcAft>
              <a:buClr>
                <a:schemeClr val="dk1"/>
              </a:buClr>
              <a:buSzPts val="1200"/>
              <a:buFont typeface="Calibri"/>
              <a:buAutoNum type="arabicParenR"/>
            </a:pPr>
            <a:r>
              <a:rPr lang="en" sz="1200">
                <a:solidFill>
                  <a:schemeClr val="dk1"/>
                </a:solidFill>
              </a:rPr>
              <a:t>Gifted and talented programs</a:t>
            </a:r>
            <a:endParaRPr>
              <a:solidFill>
                <a:schemeClr val="dk1"/>
              </a:solidFill>
            </a:endParaRPr>
          </a:p>
          <a:p>
            <a:pPr indent="-228600" lvl="0" marL="228600" rtl="0" algn="l">
              <a:spcBef>
                <a:spcPts val="0"/>
              </a:spcBef>
              <a:spcAft>
                <a:spcPts val="0"/>
              </a:spcAft>
              <a:buClr>
                <a:schemeClr val="dk1"/>
              </a:buClr>
              <a:buSzPts val="1200"/>
              <a:buFont typeface="Calibri"/>
              <a:buAutoNum type="arabicParenR"/>
            </a:pPr>
            <a:r>
              <a:rPr lang="en" sz="1200">
                <a:solidFill>
                  <a:schemeClr val="dk1"/>
                </a:solidFill>
              </a:rPr>
              <a:t>School for Advanced Studies and</a:t>
            </a:r>
            <a:endParaRPr>
              <a:solidFill>
                <a:schemeClr val="dk1"/>
              </a:solidFill>
            </a:endParaRPr>
          </a:p>
          <a:p>
            <a:pPr indent="-228600" lvl="0" marL="228600" rtl="0" algn="l">
              <a:spcBef>
                <a:spcPts val="0"/>
              </a:spcBef>
              <a:spcAft>
                <a:spcPts val="0"/>
              </a:spcAft>
              <a:buClr>
                <a:schemeClr val="dk1"/>
              </a:buClr>
              <a:buSzPts val="1200"/>
              <a:buFont typeface="Calibri"/>
              <a:buAutoNum type="arabicParenR"/>
            </a:pPr>
            <a:r>
              <a:rPr lang="en" sz="1200">
                <a:solidFill>
                  <a:schemeClr val="dk1"/>
                </a:solidFill>
              </a:rPr>
              <a:t>A-G and Advanced Placement (AP) courses</a:t>
            </a:r>
            <a:endParaRPr>
              <a:solidFill>
                <a:schemeClr val="dk1"/>
              </a:solidFill>
            </a:endParaRPr>
          </a:p>
          <a:p>
            <a:pPr indent="0" lvl="0" marL="0" rtl="0" algn="l">
              <a:spcBef>
                <a:spcPts val="0"/>
              </a:spcBef>
              <a:spcAft>
                <a:spcPts val="0"/>
              </a:spcAft>
              <a:buClr>
                <a:schemeClr val="dk1"/>
              </a:buClr>
              <a:buSzPts val="1200"/>
              <a:buFont typeface="Calibri"/>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L.A. Unified also offers optional instructional programs for English Learners:</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Two-Way Immersion Dual Language Program</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One-Way Immersion Dual Language Program</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Language and literacy in English Acceleration Program (L2EAP)</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Mainstream English Program</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Secondary International Newcomer Program (6-12)</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Accelerated Program for Long-Term English Learners (6-12)</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Elementary English Learner Instructional Program Options/Opciones de Programas Instruccionales para Aprendices de Ingles en escuelas elementarías: </a:t>
            </a:r>
            <a:r>
              <a:rPr lang="en" sz="1200" u="sng">
                <a:solidFill>
                  <a:schemeClr val="dk1"/>
                </a:solidFill>
                <a:latin typeface="Calibri"/>
                <a:ea typeface="Calibri"/>
                <a:cs typeface="Calibri"/>
                <a:sym typeface="Calibri"/>
                <a:hlinkClick r:id="rId2">
                  <a:extLst>
                    <a:ext uri="{A12FA001-AC4F-418D-AE19-62706E023703}">
                      <ahyp:hlinkClr val="tx"/>
                    </a:ext>
                  </a:extLst>
                </a:hlinkClick>
              </a:rPr>
              <a:t>https://achieve.lausd.net/site/handlers/filedownload.ashx?moduleinstanceid=25155&amp;dataid=80577&amp;FileName=2019-2020%20Elementary%20Instructional%20Program%20Options%20for%20English%20Learners%20-%20English%20and%20Spanish.pdf</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Secondary English Learner Instructional Program Options/Opciones de Programas Instruccionales para Aprendices de Ingles en escuelas secundarias: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u="sng">
                <a:solidFill>
                  <a:schemeClr val="dk1"/>
                </a:solidFill>
                <a:latin typeface="Calibri"/>
                <a:ea typeface="Calibri"/>
                <a:cs typeface="Calibri"/>
                <a:sym typeface="Calibri"/>
                <a:hlinkClick r:id="rId3">
                  <a:extLst>
                    <a:ext uri="{A12FA001-AC4F-418D-AE19-62706E023703}">
                      <ahyp:hlinkClr val="tx"/>
                    </a:ext>
                  </a:extLst>
                </a:hlinkClick>
              </a:rPr>
              <a:t>https://achieve.lausd.net/site/handlers/filedownload.ashx?moduleinstanceid=25155&amp;dataid=80576&amp;FileName=2019-2020%20Secondary%20Instructional%20Program%20Options%20for%20English%20Learners%20-%20English%20and%20Spanish.pdf</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a:t>
            </a:r>
            <a:endParaRPr>
              <a:solidFill>
                <a:schemeClr val="dk1"/>
              </a:solidFill>
            </a:endParaRPr>
          </a:p>
          <a:p>
            <a:pPr indent="0" lvl="0" marL="0" rtl="0" algn="l">
              <a:lnSpc>
                <a:spcPct val="100000"/>
              </a:lnSpc>
              <a:spcBef>
                <a:spcPts val="0"/>
              </a:spcBef>
              <a:spcAft>
                <a:spcPts val="0"/>
              </a:spcAft>
              <a:buSzPts val="1400"/>
              <a:buNone/>
            </a:pPr>
            <a:r>
              <a:t/>
            </a:r>
            <a:endParaRPr sz="1200"/>
          </a:p>
        </p:txBody>
      </p:sp>
      <p:sp>
        <p:nvSpPr>
          <p:cNvPr id="954" name="Google Shape;954;g37536a099ed_0_1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2750db201b1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3" name="Google Shape;963;g2750db201b1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u="sng">
                <a:solidFill>
                  <a:srgbClr val="0000FF"/>
                </a:solidFill>
                <a:hlinkClick r:id="rId2">
                  <a:extLst>
                    <a:ext uri="{A12FA001-AC4F-418D-AE19-62706E023703}">
                      <ahyp:hlinkClr val="tx"/>
                    </a:ext>
                  </a:extLst>
                </a:hlinkClick>
              </a:rPr>
              <a:t>4 minutes </a:t>
            </a:r>
            <a:endParaRPr/>
          </a:p>
          <a:p>
            <a:pPr indent="0" lvl="0" marL="0" rtl="0" algn="l">
              <a:lnSpc>
                <a:spcPct val="100000"/>
              </a:lnSpc>
              <a:spcBef>
                <a:spcPts val="0"/>
              </a:spcBef>
              <a:spcAft>
                <a:spcPts val="0"/>
              </a:spcAft>
              <a:buSzPts val="1400"/>
              <a:buNone/>
            </a:pPr>
            <a:r>
              <a:rPr lang="en" u="sng">
                <a:solidFill>
                  <a:srgbClr val="0000FF"/>
                </a:solidFill>
                <a:hlinkClick r:id="rId3">
                  <a:extLst>
                    <a:ext uri="{A12FA001-AC4F-418D-AE19-62706E023703}">
                      <ahyp:hlinkClr val="tx"/>
                    </a:ext>
                  </a:extLst>
                </a:hlinkClick>
              </a:rPr>
              <a:t>Say</a:t>
            </a:r>
            <a:endParaRPr/>
          </a:p>
          <a:p>
            <a:pPr indent="0" lvl="0" marL="0" rtl="0" algn="l">
              <a:lnSpc>
                <a:spcPct val="100000"/>
              </a:lnSpc>
              <a:spcBef>
                <a:spcPts val="0"/>
              </a:spcBef>
              <a:spcAft>
                <a:spcPts val="0"/>
              </a:spcAft>
              <a:buSzPts val="1400"/>
              <a:buNone/>
            </a:pPr>
            <a:r>
              <a:t/>
            </a:r>
            <a:endParaRPr u="sng">
              <a:solidFill>
                <a:srgbClr val="0000FF"/>
              </a:solidFill>
              <a:hlinkClick r:id="rId4">
                <a:extLst>
                  <a:ext uri="{A12FA001-AC4F-418D-AE19-62706E023703}">
                    <ahyp:hlinkClr val="tx"/>
                  </a:ext>
                </a:extLst>
              </a:hlinkClick>
            </a:endParaRPr>
          </a:p>
          <a:p>
            <a:pPr indent="-171450" lvl="0" marL="171450" rtl="0" algn="l">
              <a:lnSpc>
                <a:spcPct val="100000"/>
              </a:lnSpc>
              <a:spcBef>
                <a:spcPts val="0"/>
              </a:spcBef>
              <a:spcAft>
                <a:spcPts val="0"/>
              </a:spcAft>
              <a:buClr>
                <a:schemeClr val="dk1"/>
              </a:buClr>
              <a:buSzPts val="900"/>
              <a:buFont typeface="Arial"/>
              <a:buChar char="•"/>
            </a:pPr>
            <a:r>
              <a:rPr lang="en"/>
              <a:t>Ahora tendrá la oportunidad de ver el video de Programas de instrucción para estudiantes de aprendices de ingles y los criterios de reclasificación.</a:t>
            </a:r>
            <a:endParaRPr/>
          </a:p>
          <a:p>
            <a:pPr indent="-171450" lvl="0" marL="171450" rtl="0" algn="l">
              <a:lnSpc>
                <a:spcPct val="100000"/>
              </a:lnSpc>
              <a:spcBef>
                <a:spcPts val="0"/>
              </a:spcBef>
              <a:spcAft>
                <a:spcPts val="0"/>
              </a:spcAft>
              <a:buClr>
                <a:schemeClr val="dk1"/>
              </a:buClr>
              <a:buSzPts val="900"/>
              <a:buFont typeface="Arial"/>
              <a:buChar char="•"/>
            </a:pPr>
            <a:r>
              <a:rPr lang="en"/>
              <a:t>El contenido de la notificación, el video y el folleto incluye una explicación de las opciones de programas disponibles, junto con detalles sobre los objetivos y elementos clave de cada programa</a:t>
            </a:r>
            <a:endParaRPr/>
          </a:p>
          <a:p>
            <a:pPr indent="-171450" lvl="0" marL="171450" rtl="0" algn="l">
              <a:lnSpc>
                <a:spcPct val="100000"/>
              </a:lnSpc>
              <a:spcBef>
                <a:spcPts val="0"/>
              </a:spcBef>
              <a:spcAft>
                <a:spcPts val="0"/>
              </a:spcAft>
              <a:buClr>
                <a:schemeClr val="dk1"/>
              </a:buClr>
              <a:buSzPts val="900"/>
              <a:buFont typeface="Arial"/>
              <a:buChar char="•"/>
            </a:pPr>
            <a:r>
              <a:rPr lang="en"/>
              <a:t>Ahora tendrá la oportunidad de ver el video de Programas de instrucción para estudiantes de aprendices de ingles y los criterios de reclasificación.</a:t>
            </a:r>
            <a:endParaRPr/>
          </a:p>
          <a:p>
            <a:pPr indent="-171450" lvl="0" marL="171450" rtl="0" algn="l">
              <a:lnSpc>
                <a:spcPct val="100000"/>
              </a:lnSpc>
              <a:spcBef>
                <a:spcPts val="0"/>
              </a:spcBef>
              <a:spcAft>
                <a:spcPts val="0"/>
              </a:spcAft>
              <a:buClr>
                <a:schemeClr val="dk1"/>
              </a:buClr>
              <a:buSzPts val="900"/>
              <a:buFont typeface="Arial"/>
              <a:buChar char="•"/>
            </a:pPr>
            <a:r>
              <a:rPr lang="en"/>
              <a:t>El contenido de la notificación, el video y el folleto incluye una explicación de las opciones de programas disponibles, junto con detalles sobre los objetivos y elementos clave de cada programa</a:t>
            </a:r>
            <a:endParaRPr/>
          </a:p>
          <a:p>
            <a:pPr indent="-114300" lvl="0" marL="171450" rtl="0" algn="l">
              <a:lnSpc>
                <a:spcPct val="100000"/>
              </a:lnSpc>
              <a:spcBef>
                <a:spcPts val="0"/>
              </a:spcBef>
              <a:spcAft>
                <a:spcPts val="0"/>
              </a:spcAft>
              <a:buClr>
                <a:schemeClr val="dk1"/>
              </a:buClr>
              <a:buSzPts val="900"/>
              <a:buFont typeface="Arial"/>
              <a:buNone/>
            </a:pPr>
            <a:r>
              <a:t/>
            </a:r>
            <a:endParaRPr/>
          </a:p>
          <a:p>
            <a:pPr indent="0" lvl="0" marL="0" rtl="0" algn="l">
              <a:lnSpc>
                <a:spcPct val="100000"/>
              </a:lnSpc>
              <a:spcBef>
                <a:spcPts val="0"/>
              </a:spcBef>
              <a:spcAft>
                <a:spcPts val="0"/>
              </a:spcAft>
              <a:buSzPts val="1400"/>
              <a:buNone/>
            </a:pPr>
            <a:r>
              <a:t/>
            </a:r>
            <a:endParaRPr u="sng">
              <a:solidFill>
                <a:srgbClr val="0000FF"/>
              </a:solidFill>
              <a:hlinkClick r:id="rId5">
                <a:extLst>
                  <a:ext uri="{A12FA001-AC4F-418D-AE19-62706E023703}">
                    <ahyp:hlinkClr val="tx"/>
                  </a:ext>
                </a:extLst>
              </a:hlinkClick>
            </a:endParaRPr>
          </a:p>
          <a:p>
            <a:pPr indent="0" lvl="0" marL="0" rtl="0" algn="l">
              <a:lnSpc>
                <a:spcPct val="100000"/>
              </a:lnSpc>
              <a:spcBef>
                <a:spcPts val="0"/>
              </a:spcBef>
              <a:spcAft>
                <a:spcPts val="0"/>
              </a:spcAft>
              <a:buSzPts val="1400"/>
              <a:buNone/>
            </a:pPr>
            <a:r>
              <a:t/>
            </a:r>
            <a:endParaRPr u="sng">
              <a:solidFill>
                <a:srgbClr val="0000FF"/>
              </a:solidFill>
              <a:hlinkClick r:id="rId6">
                <a:extLst>
                  <a:ext uri="{A12FA001-AC4F-418D-AE19-62706E023703}">
                    <ahyp:hlinkClr val="tx"/>
                  </a:ext>
                </a:extLst>
              </a:hlinkClick>
            </a:endParaRPr>
          </a:p>
          <a:p>
            <a:pPr indent="-171450" lvl="0" marL="171450" rtl="0" algn="l">
              <a:lnSpc>
                <a:spcPct val="100000"/>
              </a:lnSpc>
              <a:spcBef>
                <a:spcPts val="0"/>
              </a:spcBef>
              <a:spcAft>
                <a:spcPts val="0"/>
              </a:spcAft>
              <a:buClr>
                <a:schemeClr val="dk1"/>
              </a:buClr>
              <a:buSzPts val="900"/>
              <a:buFont typeface="Arial"/>
              <a:buChar char="•"/>
            </a:pPr>
            <a:r>
              <a:rPr lang="en"/>
              <a:t>You will now have the opportunity to view the Instructional Programs for English Learners video and the Reclassification criteria. </a:t>
            </a:r>
            <a:endParaRPr/>
          </a:p>
          <a:p>
            <a:pPr indent="-171450" lvl="0" marL="171450" rtl="0" algn="l">
              <a:lnSpc>
                <a:spcPct val="100000"/>
              </a:lnSpc>
              <a:spcBef>
                <a:spcPts val="0"/>
              </a:spcBef>
              <a:spcAft>
                <a:spcPts val="0"/>
              </a:spcAft>
              <a:buClr>
                <a:schemeClr val="dk1"/>
              </a:buClr>
              <a:buSzPts val="900"/>
              <a:buFont typeface="Arial"/>
              <a:buChar char="•"/>
            </a:pPr>
            <a:r>
              <a:rPr lang="en"/>
              <a:t>The content of the notification, video, and brochure includes an explanation of available program options, along with details regarding the goals and key elements of each program</a:t>
            </a:r>
            <a:endParaRPr/>
          </a:p>
          <a:p>
            <a:pPr indent="0" lvl="0" marL="0" rtl="0" algn="l">
              <a:lnSpc>
                <a:spcPct val="100000"/>
              </a:lnSpc>
              <a:spcBef>
                <a:spcPts val="0"/>
              </a:spcBef>
              <a:spcAft>
                <a:spcPts val="0"/>
              </a:spcAft>
              <a:buSzPts val="1400"/>
              <a:buNone/>
            </a:pPr>
            <a:r>
              <a:t/>
            </a:r>
            <a:endParaRPr u="sng">
              <a:solidFill>
                <a:srgbClr val="0000FF"/>
              </a:solidFill>
              <a:hlinkClick r:id="rId7">
                <a:extLst>
                  <a:ext uri="{A12FA001-AC4F-418D-AE19-62706E023703}">
                    <ahyp:hlinkClr val="tx"/>
                  </a:ext>
                </a:extLst>
              </a:hlinkClick>
            </a:endParaRPr>
          </a:p>
          <a:p>
            <a:pPr indent="0" lvl="0" marL="0" rtl="0" algn="l">
              <a:lnSpc>
                <a:spcPct val="100000"/>
              </a:lnSpc>
              <a:spcBef>
                <a:spcPts val="0"/>
              </a:spcBef>
              <a:spcAft>
                <a:spcPts val="0"/>
              </a:spcAft>
              <a:buSzPts val="1400"/>
              <a:buNone/>
            </a:pPr>
            <a:r>
              <a:rPr lang="en"/>
              <a:t>Facilitator- Play video click either ENGLISH or SPANISH: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Multilingual and Multicultural Education Department (MMED) website.  </a:t>
            </a:r>
            <a:r>
              <a:rPr lang="en">
                <a:solidFill>
                  <a:srgbClr val="0000FF"/>
                </a:solidFill>
              </a:rPr>
              <a:t>   </a:t>
            </a:r>
            <a:r>
              <a:rPr lang="en" u="sng">
                <a:solidFill>
                  <a:srgbClr val="0070C0"/>
                </a:solidFill>
                <a:hlinkClick r:id="rId8">
                  <a:extLst>
                    <a:ext uri="{A12FA001-AC4F-418D-AE19-62706E023703}">
                      <ahyp:hlinkClr val="tx"/>
                    </a:ext>
                  </a:extLst>
                </a:hlinkClick>
              </a:rPr>
              <a:t>https://achieve.lausd.net/Page/172#spn-content</a:t>
            </a:r>
            <a:endParaRPr>
              <a:solidFill>
                <a:srgbClr val="0070C0"/>
              </a:solidFill>
            </a:endParaRPr>
          </a:p>
          <a:p>
            <a:pPr indent="0" lvl="0" marL="0" rtl="0" algn="l">
              <a:lnSpc>
                <a:spcPct val="100000"/>
              </a:lnSpc>
              <a:spcBef>
                <a:spcPts val="0"/>
              </a:spcBef>
              <a:spcAft>
                <a:spcPts val="0"/>
              </a:spcAft>
              <a:buSzPts val="1400"/>
              <a:buNone/>
            </a:pPr>
            <a:r>
              <a:t/>
            </a:r>
            <a:endParaRPr>
              <a:solidFill>
                <a:srgbClr val="0070C0"/>
              </a:solidFill>
            </a:endParaRPr>
          </a:p>
          <a:p>
            <a:pPr indent="0" lvl="0" marL="0" rtl="0" algn="l">
              <a:lnSpc>
                <a:spcPct val="100000"/>
              </a:lnSpc>
              <a:spcBef>
                <a:spcPts val="0"/>
              </a:spcBef>
              <a:spcAft>
                <a:spcPts val="0"/>
              </a:spcAft>
              <a:buClr>
                <a:schemeClr val="dk1"/>
              </a:buClr>
              <a:buSzPts val="900"/>
              <a:buFont typeface="Calibri"/>
              <a:buNone/>
            </a:pPr>
            <a:r>
              <a:t/>
            </a:r>
            <a:endParaRPr sz="900"/>
          </a:p>
        </p:txBody>
      </p:sp>
      <p:sp>
        <p:nvSpPr>
          <p:cNvPr id="964" name="Google Shape;964;g2750db201b1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22ec5163fa0_0_8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22ec5163fa0_0_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38f04505cb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solidFill>
                  <a:schemeClr val="dk1"/>
                </a:solidFill>
              </a:rPr>
              <a:t>Time: 3 min. Mention AB 2268 here to make sure parents of ETK - TK understand that their child will not be assess with the iELPAC.</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sz="1200">
                <a:solidFill>
                  <a:schemeClr val="dk1"/>
                </a:solidFill>
                <a:highlight>
                  <a:schemeClr val="accent4"/>
                </a:highlight>
                <a:latin typeface="Poppins"/>
                <a:ea typeface="Poppins"/>
                <a:cs typeface="Poppins"/>
                <a:sym typeface="Poppins"/>
              </a:rPr>
              <a:t>For Elementary schoo</a:t>
            </a:r>
            <a:r>
              <a:rPr lang="en" sz="1200">
                <a:solidFill>
                  <a:schemeClr val="dk1"/>
                </a:solidFill>
                <a:latin typeface="Poppins"/>
                <a:ea typeface="Poppins"/>
                <a:cs typeface="Poppins"/>
                <a:sym typeface="Poppins"/>
              </a:rPr>
              <a:t>ls: A new law was signed this year. AB 2268 has been was signed by Governor Gavin Newsom on, June 14, 2024. The bill has gone into immediate effect to exempt TK students from taking the ELPAC in the 2024-25 school year. Students will be tested with the initial ELPAC next year when they enter Kindergarten.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228600" lvl="1" marL="91440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200"/>
              <a:buFont typeface="Arial"/>
              <a:buNone/>
            </a:pPr>
            <a:r>
              <a:rPr b="1" lang="en">
                <a:solidFill>
                  <a:schemeClr val="dk1"/>
                </a:solidFill>
              </a:rPr>
              <a:t>Initial ELPAC </a:t>
            </a:r>
            <a:r>
              <a:rPr lang="en">
                <a:solidFill>
                  <a:schemeClr val="dk1"/>
                </a:solidFill>
              </a:rPr>
              <a:t> </a:t>
            </a:r>
            <a:endParaRPr>
              <a:solidFill>
                <a:schemeClr val="dk1"/>
              </a:solidFill>
            </a:endParaRPr>
          </a:p>
          <a:p>
            <a:pPr indent="-285750" lvl="0" marL="285750" rtl="0" algn="l">
              <a:spcBef>
                <a:spcPts val="0"/>
              </a:spcBef>
              <a:spcAft>
                <a:spcPts val="0"/>
              </a:spcAft>
              <a:buClr>
                <a:schemeClr val="dk1"/>
              </a:buClr>
              <a:buSzPts val="1200"/>
              <a:buChar char="•"/>
            </a:pPr>
            <a:r>
              <a:rPr lang="en">
                <a:solidFill>
                  <a:schemeClr val="dk1"/>
                </a:solidFill>
              </a:rPr>
              <a:t>Initial ELPAC is given to students in kindergarten (K) through grade 12 whose primary language is not English to determine their ELP status. </a:t>
            </a:r>
            <a:endParaRPr>
              <a:solidFill>
                <a:schemeClr val="dk1"/>
              </a:solidFill>
            </a:endParaRPr>
          </a:p>
          <a:p>
            <a:pPr indent="-285750" lvl="0" marL="285750" rtl="0" algn="l">
              <a:spcBef>
                <a:spcPts val="0"/>
              </a:spcBef>
              <a:spcAft>
                <a:spcPts val="0"/>
              </a:spcAft>
              <a:buClr>
                <a:schemeClr val="dk1"/>
              </a:buClr>
              <a:buSzPts val="1200"/>
              <a:buChar char="•"/>
            </a:pPr>
            <a:r>
              <a:rPr lang="en">
                <a:solidFill>
                  <a:schemeClr val="dk1"/>
                </a:solidFill>
              </a:rPr>
              <a:t>It is the mandated state test for determining English language proficiency (ELP).  </a:t>
            </a:r>
            <a:endParaRPr>
              <a:solidFill>
                <a:schemeClr val="dk1"/>
              </a:solidFill>
            </a:endParaRPr>
          </a:p>
          <a:p>
            <a:pPr indent="0" lvl="0" marL="0" rtl="0" algn="l">
              <a:spcBef>
                <a:spcPts val="0"/>
              </a:spcBef>
              <a:spcAft>
                <a:spcPts val="0"/>
              </a:spcAft>
              <a:buClr>
                <a:schemeClr val="dk1"/>
              </a:buClr>
              <a:buSzPts val="1200"/>
              <a:buFont typeface="Arial"/>
              <a:buNone/>
            </a:pPr>
            <a:r>
              <a:t/>
            </a:r>
            <a:endParaRPr>
              <a:solidFill>
                <a:schemeClr val="dk1"/>
              </a:solidFill>
            </a:endParaRPr>
          </a:p>
          <a:p>
            <a:pPr indent="0" lvl="0" marL="0" rtl="0" algn="l">
              <a:spcBef>
                <a:spcPts val="0"/>
              </a:spcBef>
              <a:spcAft>
                <a:spcPts val="0"/>
              </a:spcAft>
              <a:buClr>
                <a:schemeClr val="dk1"/>
              </a:buClr>
              <a:buSzPts val="1200"/>
              <a:buFont typeface="Arial"/>
              <a:buNone/>
            </a:pPr>
            <a:r>
              <a:rPr b="1" lang="en">
                <a:solidFill>
                  <a:schemeClr val="dk1"/>
                </a:solidFill>
              </a:rPr>
              <a:t>Initial Evaluation</a:t>
            </a:r>
            <a:r>
              <a:rPr lang="en">
                <a:solidFill>
                  <a:schemeClr val="dk1"/>
                </a:solidFill>
              </a:rPr>
              <a:t> </a:t>
            </a:r>
            <a:endParaRPr>
              <a:solidFill>
                <a:schemeClr val="dk1"/>
              </a:solidFill>
            </a:endParaRPr>
          </a:p>
          <a:p>
            <a:pPr indent="-171450" lvl="0" marL="171450" rtl="0" algn="l">
              <a:spcBef>
                <a:spcPts val="0"/>
              </a:spcBef>
              <a:spcAft>
                <a:spcPts val="0"/>
              </a:spcAft>
              <a:buClr>
                <a:schemeClr val="dk1"/>
              </a:buClr>
              <a:buSzPts val="1200"/>
              <a:buChar char="•"/>
            </a:pPr>
            <a:r>
              <a:rPr lang="en">
                <a:solidFill>
                  <a:schemeClr val="dk1"/>
                </a:solidFill>
              </a:rPr>
              <a:t>The English Language Proficiency Assessments for California (ELPAC) is California’s assessment system that is used to determine the English language proficiency (ELP) of students whose primary language is not English.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  </a:t>
            </a:r>
            <a:endParaRPr>
              <a:solidFill>
                <a:schemeClr val="dk1"/>
              </a:solidFill>
            </a:endParaRPr>
          </a:p>
          <a:p>
            <a:pPr indent="0" lvl="0" marL="0" rtl="0" algn="l">
              <a:spcBef>
                <a:spcPts val="0"/>
              </a:spcBef>
              <a:spcAft>
                <a:spcPts val="0"/>
              </a:spcAft>
              <a:buClr>
                <a:schemeClr val="dk1"/>
              </a:buClr>
              <a:buSzPts val="1200"/>
              <a:buFont typeface="Arial"/>
              <a:buNone/>
            </a:pPr>
            <a:r>
              <a:rPr b="1" lang="en">
                <a:solidFill>
                  <a:schemeClr val="dk1"/>
                </a:solidFill>
              </a:rPr>
              <a:t>California and Federal Law</a:t>
            </a:r>
            <a:r>
              <a:rPr lang="en">
                <a:solidFill>
                  <a:schemeClr val="dk1"/>
                </a:solidFill>
              </a:rPr>
              <a:t> </a:t>
            </a:r>
            <a:endParaRPr>
              <a:solidFill>
                <a:schemeClr val="dk1"/>
              </a:solidFill>
            </a:endParaRPr>
          </a:p>
          <a:p>
            <a:pPr indent="-285750" lvl="0" marL="285750" rtl="0" algn="l">
              <a:spcBef>
                <a:spcPts val="0"/>
              </a:spcBef>
              <a:spcAft>
                <a:spcPts val="0"/>
              </a:spcAft>
              <a:buClr>
                <a:schemeClr val="dk1"/>
              </a:buClr>
              <a:buSzPts val="1200"/>
              <a:buChar char="•"/>
            </a:pPr>
            <a:r>
              <a:rPr lang="en">
                <a:solidFill>
                  <a:schemeClr val="dk1"/>
                </a:solidFill>
              </a:rPr>
              <a:t>California and federal law requires that districts administer a state test of English Learners proficiency to eligible students in Expanded Transitional Kindergarten through grade 12th.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  </a:t>
            </a:r>
            <a:endParaRPr>
              <a:solidFill>
                <a:schemeClr val="dk1"/>
              </a:solidFill>
            </a:endParaRPr>
          </a:p>
          <a:p>
            <a:pPr indent="0" lvl="0" marL="0" rtl="0" algn="l">
              <a:spcBef>
                <a:spcPts val="0"/>
              </a:spcBef>
              <a:spcAft>
                <a:spcPts val="0"/>
              </a:spcAft>
              <a:buClr>
                <a:schemeClr val="dk1"/>
              </a:buClr>
              <a:buSzPts val="1200"/>
              <a:buFont typeface="Arial"/>
              <a:buNone/>
            </a:pPr>
            <a:r>
              <a:rPr b="1" lang="en">
                <a:solidFill>
                  <a:schemeClr val="dk1"/>
                </a:solidFill>
              </a:rPr>
              <a:t>Summative ELPAC</a:t>
            </a:r>
            <a:r>
              <a:rPr lang="en">
                <a:solidFill>
                  <a:schemeClr val="dk1"/>
                </a:solidFill>
              </a:rPr>
              <a:t> </a:t>
            </a:r>
            <a:endParaRPr>
              <a:solidFill>
                <a:schemeClr val="dk1"/>
              </a:solidFill>
            </a:endParaRPr>
          </a:p>
          <a:p>
            <a:pPr indent="-285750" lvl="0" marL="285750" rtl="0" algn="l">
              <a:spcBef>
                <a:spcPts val="0"/>
              </a:spcBef>
              <a:spcAft>
                <a:spcPts val="0"/>
              </a:spcAft>
              <a:buClr>
                <a:schemeClr val="dk1"/>
              </a:buClr>
              <a:buSzPts val="1200"/>
              <a:buChar char="•"/>
            </a:pPr>
            <a:r>
              <a:rPr lang="en">
                <a:solidFill>
                  <a:schemeClr val="dk1"/>
                </a:solidFill>
              </a:rPr>
              <a:t>Must be given to EL students to measure progress in learning English and is used for reclassification</a:t>
            </a:r>
            <a:endParaRPr/>
          </a:p>
        </p:txBody>
      </p:sp>
      <p:sp>
        <p:nvSpPr>
          <p:cNvPr id="978" name="Google Shape;978;g38f04505cb5_0_1:notes"/>
          <p:cNvSpPr/>
          <p:nvPr>
            <p:ph idx="2" type="sldImg"/>
          </p:nvPr>
        </p:nvSpPr>
        <p:spPr>
          <a:xfrm>
            <a:off x="288805" y="685800"/>
            <a:ext cx="628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38f04505cb5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Time: 2 min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highlight>
                  <a:schemeClr val="accent4"/>
                </a:highlight>
              </a:rPr>
              <a:t>Para las escuelas primarias:</a:t>
            </a:r>
            <a:r>
              <a:rPr lang="en">
                <a:solidFill>
                  <a:schemeClr val="dk1"/>
                </a:solidFill>
              </a:rPr>
              <a:t> este año se firmó una nueva ley. El proyecto de ley AB 2268 fue firmado por el gobernador Gavin Newsom el 14 de junio de 2024. El proyecto de ley entró en vigor de inmediato para eximir a los estudiantes de TK de tomar el ELPAC en el año escolar 2024-25. Los estudiantes serán evaluados con el ELPAC inicial el próximo año cuando ingresen al jardín de infantes.</a:t>
            </a:r>
            <a:endParaRPr>
              <a:solidFill>
                <a:schemeClr val="dk1"/>
              </a:solidFill>
            </a:endParaRPr>
          </a:p>
          <a:p>
            <a:pPr indent="0" lvl="0" marL="0" rtl="0" algn="l">
              <a:spcBef>
                <a:spcPts val="0"/>
              </a:spcBef>
              <a:spcAft>
                <a:spcPts val="0"/>
              </a:spcAft>
              <a:buNone/>
            </a:pPr>
            <a:r>
              <a:t/>
            </a:r>
            <a:endParaRPr>
              <a:solidFill>
                <a:schemeClr val="dk1"/>
              </a:solidFill>
            </a:endParaRPr>
          </a:p>
          <a:p>
            <a:pPr indent="-304800" lvl="0" marL="457200" rtl="0" algn="l">
              <a:spcBef>
                <a:spcPts val="0"/>
              </a:spcBef>
              <a:spcAft>
                <a:spcPts val="0"/>
              </a:spcAft>
              <a:buClr>
                <a:schemeClr val="dk1"/>
              </a:buClr>
              <a:buSzPts val="1200"/>
              <a:buChar char="•"/>
            </a:pPr>
            <a:r>
              <a:rPr lang="en">
                <a:solidFill>
                  <a:schemeClr val="dk1"/>
                </a:solidFill>
              </a:rPr>
              <a:t>¿Qué son las Evaluaciones del idioma inglés para California (ELPAC)?</a:t>
            </a:r>
            <a:endParaRPr>
              <a:solidFill>
                <a:schemeClr val="dk1"/>
              </a:solidFill>
            </a:endParaRPr>
          </a:p>
          <a:p>
            <a:pPr indent="-304800" lvl="0" marL="457200" rtl="0" algn="l">
              <a:spcBef>
                <a:spcPts val="0"/>
              </a:spcBef>
              <a:spcAft>
                <a:spcPts val="0"/>
              </a:spcAft>
              <a:buClr>
                <a:schemeClr val="dk1"/>
              </a:buClr>
              <a:buSzPts val="1200"/>
              <a:buChar char="•"/>
            </a:pPr>
            <a:r>
              <a:rPr lang="en">
                <a:solidFill>
                  <a:schemeClr val="dk1"/>
                </a:solidFill>
              </a:rPr>
              <a:t>Las Evaluaciones de dominio del idioma inglés para California (ELPAC) es el sistema de evaluación de California que se utiliza para determinar el dominio del idioma inglés (ELP) de los estudiantes cuyo idioma principal no es el inglés.</a:t>
            </a:r>
            <a:endParaRPr>
              <a:solidFill>
                <a:schemeClr val="dk1"/>
              </a:solidFill>
            </a:endParaRPr>
          </a:p>
          <a:p>
            <a:pPr indent="-304800" lvl="0" marL="457200" rtl="0" algn="l">
              <a:spcBef>
                <a:spcPts val="0"/>
              </a:spcBef>
              <a:spcAft>
                <a:spcPts val="0"/>
              </a:spcAft>
              <a:buClr>
                <a:schemeClr val="dk1"/>
              </a:buClr>
              <a:buSzPts val="1200"/>
              <a:buChar char="•"/>
            </a:pPr>
            <a:r>
              <a:rPr lang="en">
                <a:solidFill>
                  <a:schemeClr val="dk1"/>
                </a:solidFill>
              </a:rPr>
              <a:t>ELPAC inicial</a:t>
            </a:r>
            <a:endParaRPr>
              <a:solidFill>
                <a:schemeClr val="dk1"/>
              </a:solidFill>
            </a:endParaRPr>
          </a:p>
          <a:p>
            <a:pPr indent="-304800" lvl="0" marL="457200" rtl="0" algn="l">
              <a:spcBef>
                <a:spcPts val="0"/>
              </a:spcBef>
              <a:spcAft>
                <a:spcPts val="0"/>
              </a:spcAft>
              <a:buClr>
                <a:schemeClr val="dk1"/>
              </a:buClr>
              <a:buSzPts val="1200"/>
              <a:buChar char="•"/>
            </a:pPr>
            <a:r>
              <a:rPr lang="en">
                <a:solidFill>
                  <a:schemeClr val="dk1"/>
                </a:solidFill>
              </a:rPr>
              <a:t>ELPAC inicial se les da a los estudiantes desde jardín de infantes (K) hasta el grado 12 cuyo idioma principal no es el inglés para determinar su estado de ELP.</a:t>
            </a:r>
            <a:endParaRPr>
              <a:solidFill>
                <a:schemeClr val="dk1"/>
              </a:solidFill>
            </a:endParaRPr>
          </a:p>
          <a:p>
            <a:pPr indent="-304800" lvl="0" marL="457200" rtl="0" algn="l">
              <a:spcBef>
                <a:spcPts val="0"/>
              </a:spcBef>
              <a:spcAft>
                <a:spcPts val="0"/>
              </a:spcAft>
              <a:buClr>
                <a:schemeClr val="dk1"/>
              </a:buClr>
              <a:buSzPts val="1200"/>
              <a:buChar char="•"/>
            </a:pPr>
            <a:r>
              <a:rPr lang="en">
                <a:solidFill>
                  <a:schemeClr val="dk1"/>
                </a:solidFill>
              </a:rPr>
              <a:t>Es la prueba estatal obligatoria para determinar el dominio del idioma inglés (ELP).</a:t>
            </a:r>
            <a:endParaRPr>
              <a:solidFill>
                <a:schemeClr val="dk1"/>
              </a:solidFill>
            </a:endParaRPr>
          </a:p>
          <a:p>
            <a:pPr indent="0" lvl="0" marL="457200" rtl="0" algn="l">
              <a:spcBef>
                <a:spcPts val="0"/>
              </a:spcBef>
              <a:spcAft>
                <a:spcPts val="0"/>
              </a:spcAft>
              <a:buNone/>
            </a:pPr>
            <a:r>
              <a:t/>
            </a:r>
            <a:endParaRPr>
              <a:solidFill>
                <a:schemeClr val="dk1"/>
              </a:solidFill>
            </a:endParaRPr>
          </a:p>
          <a:p>
            <a:pPr indent="-304800" lvl="0" marL="457200" rtl="0" algn="l">
              <a:spcBef>
                <a:spcPts val="0"/>
              </a:spcBef>
              <a:spcAft>
                <a:spcPts val="0"/>
              </a:spcAft>
              <a:buClr>
                <a:schemeClr val="dk1"/>
              </a:buClr>
              <a:buSzPts val="1200"/>
              <a:buChar char="•"/>
            </a:pPr>
            <a:r>
              <a:rPr lang="en">
                <a:solidFill>
                  <a:schemeClr val="dk1"/>
                </a:solidFill>
              </a:rPr>
              <a:t>Ley federal y de California</a:t>
            </a:r>
            <a:endParaRPr>
              <a:solidFill>
                <a:schemeClr val="dk1"/>
              </a:solidFill>
            </a:endParaRPr>
          </a:p>
          <a:p>
            <a:pPr indent="-304800" lvl="0" marL="457200" rtl="0" algn="l">
              <a:spcBef>
                <a:spcPts val="0"/>
              </a:spcBef>
              <a:spcAft>
                <a:spcPts val="0"/>
              </a:spcAft>
              <a:buClr>
                <a:schemeClr val="dk1"/>
              </a:buClr>
              <a:buSzPts val="1200"/>
              <a:buChar char="•"/>
            </a:pPr>
            <a:r>
              <a:rPr lang="en">
                <a:solidFill>
                  <a:schemeClr val="dk1"/>
                </a:solidFill>
              </a:rPr>
              <a:t>Las leyes federales y de California exigen que los distritos administren una prueba estatal de dominio de estudiantes aprendices de inglés a los estudiantes elegibles desde el jardín de infantes de transición ampliado hasta el grado 12.</a:t>
            </a:r>
            <a:endParaRPr>
              <a:solidFill>
                <a:schemeClr val="dk1"/>
              </a:solidFill>
            </a:endParaRPr>
          </a:p>
          <a:p>
            <a:pPr indent="0" lvl="0" marL="0" rtl="0" algn="l">
              <a:spcBef>
                <a:spcPts val="0"/>
              </a:spcBef>
              <a:spcAft>
                <a:spcPts val="0"/>
              </a:spcAft>
              <a:buNone/>
            </a:pPr>
            <a:r>
              <a:t/>
            </a:r>
            <a:endParaRPr>
              <a:solidFill>
                <a:schemeClr val="dk1"/>
              </a:solidFill>
            </a:endParaRPr>
          </a:p>
          <a:p>
            <a:pPr indent="-304800" lvl="0" marL="457200" rtl="0" algn="l">
              <a:spcBef>
                <a:spcPts val="0"/>
              </a:spcBef>
              <a:spcAft>
                <a:spcPts val="0"/>
              </a:spcAft>
              <a:buClr>
                <a:schemeClr val="dk1"/>
              </a:buClr>
              <a:buSzPts val="1200"/>
              <a:buChar char="•"/>
            </a:pPr>
            <a:r>
              <a:rPr lang="en">
                <a:solidFill>
                  <a:schemeClr val="dk1"/>
                </a:solidFill>
              </a:rPr>
              <a:t>ELPAC sumativo</a:t>
            </a:r>
            <a:endParaRPr>
              <a:solidFill>
                <a:schemeClr val="dk1"/>
              </a:solidFill>
            </a:endParaRPr>
          </a:p>
          <a:p>
            <a:pPr indent="-304800" lvl="0" marL="457200" rtl="0" algn="l">
              <a:spcBef>
                <a:spcPts val="0"/>
              </a:spcBef>
              <a:spcAft>
                <a:spcPts val="0"/>
              </a:spcAft>
              <a:buClr>
                <a:schemeClr val="dk1"/>
              </a:buClr>
              <a:buSzPts val="1200"/>
              <a:buChar char="•"/>
            </a:pPr>
            <a:r>
              <a:rPr lang="en">
                <a:solidFill>
                  <a:schemeClr val="dk1"/>
                </a:solidFill>
              </a:rPr>
              <a:t>Debe entregarse a los estudiantes de aprendices de inglés para medir el progreso en el aprendizaje del inglés y se utiliza para la reclasificación.</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1010" name="Google Shape;1010;g38f04505cb5_0_117:notes"/>
          <p:cNvSpPr/>
          <p:nvPr>
            <p:ph idx="2" type="sldImg"/>
          </p:nvPr>
        </p:nvSpPr>
        <p:spPr>
          <a:xfrm>
            <a:off x="288805" y="685800"/>
            <a:ext cx="628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2f1a6045901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2" name="Google Shape;1042;g2f1a6045901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 sz="1200">
                <a:highlight>
                  <a:schemeClr val="accent4"/>
                </a:highlight>
              </a:rPr>
              <a:t>Print: Handout, participants will need it for the next slide</a:t>
            </a:r>
            <a:endParaRPr b="1" sz="1200">
              <a:highlight>
                <a:schemeClr val="accent4"/>
              </a:highlight>
            </a:endParaRPr>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lang="en" sz="1200"/>
              <a:t>Say:  This report shows the possible scores that a </a:t>
            </a:r>
            <a:r>
              <a:rPr lang="en" sz="1200"/>
              <a:t>student</a:t>
            </a:r>
            <a:r>
              <a:rPr lang="en" sz="1200"/>
              <a:t> could receive on the Initial English Language Proficiency Assessments for California (ELPAC):</a:t>
            </a:r>
            <a:endParaRPr/>
          </a:p>
          <a:p>
            <a:pPr indent="0" lvl="0" marL="0" rtl="0" algn="l">
              <a:lnSpc>
                <a:spcPct val="100000"/>
              </a:lnSpc>
              <a:spcBef>
                <a:spcPts val="0"/>
              </a:spcBef>
              <a:spcAft>
                <a:spcPts val="0"/>
              </a:spcAft>
              <a:buClr>
                <a:srgbClr val="3F3F3F"/>
              </a:buClr>
              <a:buSzPts val="1200"/>
              <a:buFont typeface="Arial"/>
              <a:buNone/>
            </a:pPr>
            <a:r>
              <a:rPr lang="en" sz="1200">
                <a:solidFill>
                  <a:srgbClr val="3F3F3F"/>
                </a:solidFill>
              </a:rPr>
              <a:t> </a:t>
            </a:r>
            <a:endParaRPr/>
          </a:p>
          <a:p>
            <a:pPr indent="0" lvl="0" marL="0" rtl="0" algn="l">
              <a:lnSpc>
                <a:spcPct val="100000"/>
              </a:lnSpc>
              <a:spcBef>
                <a:spcPts val="0"/>
              </a:spcBef>
              <a:spcAft>
                <a:spcPts val="0"/>
              </a:spcAft>
              <a:buSzPts val="1400"/>
              <a:buNone/>
            </a:pPr>
            <a:r>
              <a:rPr b="1" lang="en" sz="1200">
                <a:solidFill>
                  <a:srgbClr val="3F3F3F"/>
                </a:solidFill>
              </a:rPr>
              <a:t>Initial Fluent English Proficient (IFEP): </a:t>
            </a:r>
            <a:r>
              <a:rPr b="0" lang="en" sz="1200">
                <a:solidFill>
                  <a:srgbClr val="3F3F3F"/>
                </a:solidFill>
              </a:rPr>
              <a:t>A</a:t>
            </a:r>
            <a:r>
              <a:rPr lang="en" sz="1200">
                <a:solidFill>
                  <a:srgbClr val="3F3F3F"/>
                </a:solidFill>
              </a:rPr>
              <a:t>t this level, a student has </a:t>
            </a:r>
            <a:r>
              <a:rPr b="1" lang="en" sz="1200">
                <a:solidFill>
                  <a:srgbClr val="3F3F3F"/>
                </a:solidFill>
              </a:rPr>
              <a:t>well developed </a:t>
            </a:r>
            <a:r>
              <a:rPr lang="en" sz="1200">
                <a:solidFill>
                  <a:srgbClr val="3F3F3F"/>
                </a:solidFill>
              </a:rPr>
              <a:t>oral and written English Skills</a:t>
            </a:r>
            <a:endParaRPr/>
          </a:p>
          <a:p>
            <a:pPr indent="0" lvl="0" marL="0" rtl="0" algn="l">
              <a:lnSpc>
                <a:spcPct val="100000"/>
              </a:lnSpc>
              <a:spcBef>
                <a:spcPts val="0"/>
              </a:spcBef>
              <a:spcAft>
                <a:spcPts val="0"/>
              </a:spcAft>
              <a:buSzPts val="1400"/>
              <a:buNone/>
            </a:pPr>
            <a:r>
              <a:rPr b="1" lang="en" sz="1200">
                <a:solidFill>
                  <a:srgbClr val="3F3F3F"/>
                </a:solidFill>
              </a:rPr>
              <a:t>Intermediate English Learner: </a:t>
            </a:r>
            <a:r>
              <a:rPr b="0" lang="en" sz="1200">
                <a:solidFill>
                  <a:srgbClr val="3F3F3F"/>
                </a:solidFill>
              </a:rPr>
              <a:t>A</a:t>
            </a:r>
            <a:r>
              <a:rPr lang="en" sz="1200">
                <a:solidFill>
                  <a:srgbClr val="3F3F3F"/>
                </a:solidFill>
              </a:rPr>
              <a:t>t this level, a student has </a:t>
            </a:r>
            <a:r>
              <a:rPr b="1" lang="en" sz="1200">
                <a:solidFill>
                  <a:srgbClr val="3F3F3F"/>
                </a:solidFill>
              </a:rPr>
              <a:t>somewhat to moderately developed </a:t>
            </a:r>
            <a:r>
              <a:rPr lang="en" sz="1200">
                <a:solidFill>
                  <a:srgbClr val="3F3F3F"/>
                </a:solidFill>
              </a:rPr>
              <a:t>oral and written English skills. A student at this level is classified an English Learner.</a:t>
            </a:r>
            <a:endParaRPr sz="1200"/>
          </a:p>
          <a:p>
            <a:pPr indent="0" lvl="0" marL="0" rtl="0" algn="l">
              <a:lnSpc>
                <a:spcPct val="100000"/>
              </a:lnSpc>
              <a:spcBef>
                <a:spcPts val="0"/>
              </a:spcBef>
              <a:spcAft>
                <a:spcPts val="0"/>
              </a:spcAft>
              <a:buSzPts val="1400"/>
              <a:buNone/>
            </a:pPr>
            <a:r>
              <a:rPr b="1" lang="en" sz="1200">
                <a:solidFill>
                  <a:srgbClr val="3F3F3F"/>
                </a:solidFill>
              </a:rPr>
              <a:t>Novice English Learner: </a:t>
            </a:r>
            <a:r>
              <a:rPr b="0" lang="en" sz="1200">
                <a:solidFill>
                  <a:srgbClr val="3F3F3F"/>
                </a:solidFill>
              </a:rPr>
              <a:t>A</a:t>
            </a:r>
            <a:r>
              <a:rPr lang="en" sz="1200">
                <a:solidFill>
                  <a:srgbClr val="3F3F3F"/>
                </a:solidFill>
              </a:rPr>
              <a:t>t this level, a student has </a:t>
            </a:r>
            <a:r>
              <a:rPr b="1" lang="en" sz="1200">
                <a:solidFill>
                  <a:srgbClr val="3F3F3F"/>
                </a:solidFill>
              </a:rPr>
              <a:t>beginning to develop </a:t>
            </a:r>
            <a:r>
              <a:rPr lang="en" sz="1200">
                <a:solidFill>
                  <a:srgbClr val="3F3F3F"/>
                </a:solidFill>
              </a:rPr>
              <a:t>oral and written English skills. A student at this level is classified an English Learner.</a:t>
            </a:r>
            <a:endParaRPr/>
          </a:p>
          <a:p>
            <a:pPr indent="0" lvl="0" marL="0" rtl="0" algn="l">
              <a:lnSpc>
                <a:spcPct val="100000"/>
              </a:lnSpc>
              <a:spcBef>
                <a:spcPts val="0"/>
              </a:spcBef>
              <a:spcAft>
                <a:spcPts val="0"/>
              </a:spcAft>
              <a:buSzPts val="1400"/>
              <a:buNone/>
            </a:pPr>
            <a:r>
              <a:rPr lang="en" sz="1200">
                <a:solidFill>
                  <a:srgbClr val="3F3F3F"/>
                </a:solidFill>
              </a:rPr>
              <a:t>Based on the Initial ELPAC Results, your child can be Novice, Intermediate or IFEP</a:t>
            </a:r>
            <a:endParaRPr/>
          </a:p>
          <a:p>
            <a:pPr indent="0" lvl="0" marL="0" rtl="0" algn="l">
              <a:lnSpc>
                <a:spcPct val="100000"/>
              </a:lnSpc>
              <a:spcBef>
                <a:spcPts val="0"/>
              </a:spcBef>
              <a:spcAft>
                <a:spcPts val="0"/>
              </a:spcAft>
              <a:buSzPts val="1400"/>
              <a:buNone/>
            </a:pPr>
            <a:r>
              <a:t/>
            </a:r>
            <a:endParaRPr sz="1200">
              <a:solidFill>
                <a:srgbClr val="3F3F3F"/>
              </a:solidFill>
            </a:endParaRPr>
          </a:p>
        </p:txBody>
      </p:sp>
      <p:sp>
        <p:nvSpPr>
          <p:cNvPr id="1043" name="Google Shape;1043;g2f1a6045901_0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2f1a6045901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8" name="Google Shape;1068;g2f1a6045901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b="1" lang="en" sz="1200">
                <a:solidFill>
                  <a:schemeClr val="dk1"/>
                </a:solidFill>
                <a:highlight>
                  <a:schemeClr val="accent4"/>
                </a:highlight>
              </a:rPr>
              <a:t>Print: Handout, participants will need it for the next slide</a:t>
            </a:r>
            <a:endParaRPr sz="1200"/>
          </a:p>
          <a:p>
            <a:pPr indent="0" lvl="0" marL="0" rtl="0" algn="l">
              <a:lnSpc>
                <a:spcPct val="100000"/>
              </a:lnSpc>
              <a:spcBef>
                <a:spcPts val="0"/>
              </a:spcBef>
              <a:spcAft>
                <a:spcPts val="0"/>
              </a:spcAft>
              <a:buSzPts val="1400"/>
              <a:buNone/>
            </a:pPr>
            <a:r>
              <a:rPr lang="en" sz="1200"/>
              <a:t>Time: 1 minute</a:t>
            </a:r>
            <a:endParaRPr/>
          </a:p>
          <a:p>
            <a:pPr indent="0" lvl="0" marL="0" rtl="0" algn="l">
              <a:lnSpc>
                <a:spcPct val="100000"/>
              </a:lnSpc>
              <a:spcBef>
                <a:spcPts val="0"/>
              </a:spcBef>
              <a:spcAft>
                <a:spcPts val="0"/>
              </a:spcAft>
              <a:buSzPts val="1400"/>
              <a:buNone/>
            </a:pPr>
            <a:r>
              <a:rPr lang="en" sz="1200"/>
              <a:t>Say:</a:t>
            </a:r>
            <a:endParaRPr/>
          </a:p>
          <a:p>
            <a:pPr indent="0" lvl="0" marL="0" rtl="0" algn="l">
              <a:lnSpc>
                <a:spcPct val="100000"/>
              </a:lnSpc>
              <a:spcBef>
                <a:spcPts val="0"/>
              </a:spcBef>
              <a:spcAft>
                <a:spcPts val="0"/>
              </a:spcAft>
              <a:buSzPts val="1400"/>
              <a:buNone/>
            </a:pPr>
            <a:r>
              <a:rPr lang="en" sz="1200"/>
              <a:t>Este es el Informe inicial ensena los puntajes posibles que un estudiante puede recibir en la prueba de suficiencia en el idioma i</a:t>
            </a:r>
            <a:r>
              <a:rPr lang="en" sz="1200"/>
              <a:t>nglés</a:t>
            </a:r>
            <a:r>
              <a:rPr lang="en" sz="1200"/>
              <a:t> de California, ELPAC:</a:t>
            </a:r>
            <a:endParaRPr sz="1200"/>
          </a:p>
          <a:p>
            <a:pPr indent="0" lvl="0" marL="0" rtl="0" algn="l">
              <a:lnSpc>
                <a:spcPct val="100000"/>
              </a:lnSpc>
              <a:spcBef>
                <a:spcPts val="0"/>
              </a:spcBef>
              <a:spcAft>
                <a:spcPts val="0"/>
              </a:spcAft>
              <a:buSzPts val="1400"/>
              <a:buNone/>
            </a:pPr>
            <a:r>
              <a:rPr lang="en" sz="1200"/>
              <a:t>(CLIC) Nivel de rendimiento general</a:t>
            </a:r>
            <a:endParaRPr/>
          </a:p>
          <a:p>
            <a:pPr indent="0" lvl="0" marL="0" rtl="0" algn="l">
              <a:lnSpc>
                <a:spcPct val="100000"/>
              </a:lnSpc>
              <a:spcBef>
                <a:spcPts val="0"/>
              </a:spcBef>
              <a:spcAft>
                <a:spcPts val="0"/>
              </a:spcAft>
              <a:buSzPts val="1400"/>
              <a:buNone/>
            </a:pPr>
            <a:r>
              <a:rPr lang="en" sz="1200"/>
              <a:t>Proporciona el descriptor de nivel inicial general Y la puntuación general</a:t>
            </a:r>
            <a:endParaRPr/>
          </a:p>
          <a:p>
            <a:pPr indent="0" lvl="0" marL="0" rtl="0" algn="l">
              <a:lnSpc>
                <a:spcPct val="100000"/>
              </a:lnSpc>
              <a:spcBef>
                <a:spcPts val="0"/>
              </a:spcBef>
              <a:spcAft>
                <a:spcPts val="0"/>
              </a:spcAft>
              <a:buSzPts val="1400"/>
              <a:buNone/>
            </a:pPr>
            <a:r>
              <a:rPr lang="en" sz="1200"/>
              <a:t> (HAGA CLIC) El nivel inicial de dominio del inglés fluido (IFEP): En este nivel, el estudiante tiene habilidades bien desarrolladas en inglés oral y por escrito.</a:t>
            </a:r>
            <a:endParaRPr/>
          </a:p>
          <a:p>
            <a:pPr indent="0" lvl="0" marL="0" rtl="0" algn="l">
              <a:lnSpc>
                <a:spcPct val="100000"/>
              </a:lnSpc>
              <a:spcBef>
                <a:spcPts val="0"/>
              </a:spcBef>
              <a:spcAft>
                <a:spcPts val="0"/>
              </a:spcAft>
              <a:buSzPts val="1400"/>
              <a:buNone/>
            </a:pPr>
            <a:r>
              <a:rPr lang="en" sz="1200"/>
              <a:t>(HAGA CLIC) Los aprendices de inglés de nivel intermedio: En este nivel, el estudiante tiene destrezas de inglés oral y por escrito de algo a moderadamente desarrolladas.  Un estudiante en este nivel es clasificado aprendiz de </a:t>
            </a:r>
            <a:r>
              <a:rPr lang="en" sz="1200"/>
              <a:t>inglés</a:t>
            </a:r>
            <a:r>
              <a:rPr lang="en" sz="1200"/>
              <a:t>.</a:t>
            </a:r>
            <a:endParaRPr sz="1200"/>
          </a:p>
          <a:p>
            <a:pPr indent="0" lvl="0" marL="0" rtl="0" algn="l">
              <a:lnSpc>
                <a:spcPct val="100000"/>
              </a:lnSpc>
              <a:spcBef>
                <a:spcPts val="0"/>
              </a:spcBef>
              <a:spcAft>
                <a:spcPts val="0"/>
              </a:spcAft>
              <a:buSzPts val="1400"/>
              <a:buNone/>
            </a:pPr>
            <a:r>
              <a:rPr lang="en" sz="1200"/>
              <a:t>(HAGA CLIC) Los aprendices de inglés novatos: En este nivel, el estudiante ha desarrollado mínimamente sus habilidades de inglés oral y por escrito. Un estudiante en este nivel es clasificado aprendiz de </a:t>
            </a:r>
            <a:r>
              <a:rPr lang="en" sz="1200"/>
              <a:t>inglés</a:t>
            </a:r>
            <a:r>
              <a:rPr lang="en" sz="1200"/>
              <a:t>.</a:t>
            </a:r>
            <a:endParaRPr sz="1200"/>
          </a:p>
          <a:p>
            <a:pPr indent="0" lvl="0" marL="0" rtl="0" algn="l">
              <a:lnSpc>
                <a:spcPct val="100000"/>
              </a:lnSpc>
              <a:spcBef>
                <a:spcPts val="0"/>
              </a:spcBef>
              <a:spcAft>
                <a:spcPts val="0"/>
              </a:spcAft>
              <a:buSzPts val="1400"/>
              <a:buNone/>
            </a:pPr>
            <a:r>
              <a:rPr lang="en" sz="1200"/>
              <a:t>Según los resultados iniciales de ELPAC, su hijo/a puede ser novato, intermedio o IFEP</a:t>
            </a:r>
            <a:endParaRPr sz="1200"/>
          </a:p>
        </p:txBody>
      </p:sp>
      <p:sp>
        <p:nvSpPr>
          <p:cNvPr id="1069" name="Google Shape;1069;g2f1a6045901_0_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374b6a8e870_0_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374b6a8e870_0_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g37536a099ed_0_1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4" name="Google Shape;1094;g37536a099ed_0_1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the handout to guide </a:t>
            </a:r>
            <a:r>
              <a:rPr lang="en"/>
              <a:t>through</a:t>
            </a:r>
            <a:r>
              <a:rPr lang="en"/>
              <a:t> these questions, have the parents </a:t>
            </a:r>
            <a:r>
              <a:rPr lang="en"/>
              <a:t>review</a:t>
            </a:r>
            <a:r>
              <a:rPr lang="en"/>
              <a:t> the score report.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slide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37536a099ed_0_1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37536a099ed_0_1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Use the handout to guide through these questions, have the parents review the score report.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slide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2750db201b1_0_2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8" name="Google Shape;1148;g2750db201b1_0_2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
                <a:solidFill>
                  <a:schemeClr val="dk1"/>
                </a:solidFill>
              </a:rPr>
              <a:t>30 sec</a:t>
            </a:r>
            <a:endParaRPr>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spcBef>
                <a:spcPts val="0"/>
              </a:spcBef>
              <a:spcAft>
                <a:spcPts val="0"/>
              </a:spcAft>
              <a:buClr>
                <a:srgbClr val="2F5496"/>
              </a:buClr>
              <a:buSzPts val="900"/>
              <a:buFont typeface="Arial Rounded"/>
              <a:buNone/>
            </a:pPr>
            <a:r>
              <a:rPr lang="en" sz="1200">
                <a:solidFill>
                  <a:schemeClr val="dk1"/>
                </a:solidFill>
              </a:rPr>
              <a:t>Which are the required parent notification?</a:t>
            </a:r>
            <a:endParaRPr sz="1200">
              <a:solidFill>
                <a:schemeClr val="dk1"/>
              </a:solidFill>
            </a:endParaRPr>
          </a:p>
          <a:p>
            <a:pPr indent="0" lvl="0" marL="0" rtl="0" algn="l">
              <a:spcBef>
                <a:spcPts val="0"/>
              </a:spcBef>
              <a:spcAft>
                <a:spcPts val="0"/>
              </a:spcAft>
              <a:buClr>
                <a:srgbClr val="2F5496"/>
              </a:buClr>
              <a:buSzPts val="900"/>
              <a:buFont typeface="Arial Rounded"/>
              <a:buNone/>
            </a:pPr>
            <a:r>
              <a:t/>
            </a:r>
            <a:endParaRPr sz="1200">
              <a:solidFill>
                <a:schemeClr val="dk1"/>
              </a:solidFill>
            </a:endParaRPr>
          </a:p>
          <a:p>
            <a:pPr indent="0" lvl="0" marL="0" rtl="0" algn="l">
              <a:spcBef>
                <a:spcPts val="0"/>
              </a:spcBef>
              <a:spcAft>
                <a:spcPts val="0"/>
              </a:spcAft>
              <a:buClr>
                <a:srgbClr val="2F5496"/>
              </a:buClr>
              <a:buSzPts val="900"/>
              <a:buFont typeface="Arial Rounded"/>
              <a:buNone/>
            </a:pPr>
            <a:r>
              <a:rPr lang="en" sz="1200">
                <a:solidFill>
                  <a:schemeClr val="dk1"/>
                </a:solidFill>
              </a:rPr>
              <a:t>Cuáles son las notificaciones obligatorias a los padres de aprendices de </a:t>
            </a:r>
            <a:r>
              <a:rPr lang="en" sz="1200">
                <a:solidFill>
                  <a:schemeClr val="dk1"/>
                </a:solidFill>
              </a:rPr>
              <a:t>inglés</a:t>
            </a:r>
            <a:r>
              <a:rPr lang="en" sz="1200">
                <a:solidFill>
                  <a:schemeClr val="dk1"/>
                </a:solidFill>
              </a:rPr>
              <a:t>?</a:t>
            </a:r>
            <a:endParaRPr sz="1200">
              <a:solidFill>
                <a:schemeClr val="dk1"/>
              </a:solidFill>
            </a:endParaRPr>
          </a:p>
          <a:p>
            <a:pPr indent="0" lvl="0" marL="0" rtl="0" algn="l">
              <a:spcBef>
                <a:spcPts val="0"/>
              </a:spcBef>
              <a:spcAft>
                <a:spcPts val="0"/>
              </a:spcAft>
              <a:buClr>
                <a:schemeClr val="dk1"/>
              </a:buClr>
              <a:buSzPts val="900"/>
              <a:buFont typeface="Calibri"/>
              <a:buNone/>
            </a:pPr>
            <a:r>
              <a:t/>
            </a:r>
            <a:endParaRPr sz="1200">
              <a:solidFill>
                <a:schemeClr val="dk1"/>
              </a:solidFill>
            </a:endParaRPr>
          </a:p>
          <a:p>
            <a:pPr indent="0" lvl="0" marL="0" rtl="0" algn="l">
              <a:spcBef>
                <a:spcPts val="0"/>
              </a:spcBef>
              <a:spcAft>
                <a:spcPts val="0"/>
              </a:spcAft>
              <a:buClr>
                <a:srgbClr val="F7CAAC"/>
              </a:buClr>
              <a:buSzPts val="900"/>
              <a:buFont typeface="Arial Rounded"/>
              <a:buNone/>
            </a:pPr>
            <a:r>
              <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2400"/>
              <a:buFont typeface="Arial"/>
              <a:buNone/>
            </a:pPr>
            <a:r>
              <a:t/>
            </a:r>
            <a:endParaRPr sz="1000"/>
          </a:p>
          <a:p>
            <a:pPr indent="0" lvl="0" marL="0" rtl="0" algn="l">
              <a:lnSpc>
                <a:spcPct val="100000"/>
              </a:lnSpc>
              <a:spcBef>
                <a:spcPts val="0"/>
              </a:spcBef>
              <a:spcAft>
                <a:spcPts val="0"/>
              </a:spcAft>
              <a:buSzPts val="1400"/>
              <a:buNone/>
            </a:pPr>
            <a:r>
              <a:t/>
            </a:r>
            <a:endParaRPr/>
          </a:p>
        </p:txBody>
      </p:sp>
      <p:sp>
        <p:nvSpPr>
          <p:cNvPr id="1149" name="Google Shape;1149;g2750db201b1_0_2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2750db201b1_0_5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4" name="Google Shape;1154;g2750db201b1_0_5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Time: 1 minute</a:t>
            </a:r>
            <a:endParaRPr/>
          </a:p>
          <a:p>
            <a:pPr indent="0" lvl="0" marL="0" rtl="0" algn="l">
              <a:spcBef>
                <a:spcPts val="0"/>
              </a:spcBef>
              <a:spcAft>
                <a:spcPts val="0"/>
              </a:spcAft>
              <a:buClr>
                <a:schemeClr val="dk1"/>
              </a:buClr>
              <a:buFont typeface="Arial"/>
              <a:buNone/>
            </a:pPr>
            <a:r>
              <a:rPr lang="en">
                <a:solidFill>
                  <a:schemeClr val="dk1"/>
                </a:solidFill>
              </a:rPr>
              <a:t>Schools provide a copy of the next four documents we begin with this one- the Initial Notification of Enrollment and Placement in an Elementary/Secondary Instructional Program for English Learner letter during enrollment to determine initial identification and eligibility for English Learner program and services.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This initial notification provides information about the HLS, Master Plan instructional program options and their right to select the instructional program for their child which we will see on the following slide.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Las escuelas proporcionan una copia de los siguientes cuatro documentos que comenzamos con este- Se informa a los padres/tutores legales por la Notificación Inicial de Inscripción y Asignación en un Programa Académico de Primaria/Secundaria para los estudiantes aprendices de </a:t>
            </a:r>
            <a:r>
              <a:rPr lang="en"/>
              <a:t>inglés</a:t>
            </a:r>
            <a:r>
              <a:rPr lang="en"/>
              <a:t> durante la inscripción para determinar la identificación inicial y la elegibilidad para el programa y los servicios para estudiantes aprendices de inglés.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Esta notificación inicial proporciona información sobre las opciones del programa de instrucción del Plan Maestro de HLS y su derecho a seleccionar el programa de instrucción para su hijo/a, que veremos en la siguiente diapositiva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55" name="Google Shape;1155;g2750db201b1_0_5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2750db201b1_0_5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4" name="Google Shape;1174;g2750db201b1_0_5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Time: 1 minute</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
                <a:solidFill>
                  <a:schemeClr val="dk1"/>
                </a:solidFill>
              </a:rPr>
              <a:t>Schools provide a copy of the next four documents we begin with this one- the Initial Notification of Enrollment and Placement in an Elementary/Secondary Instructional Program for English Learner letter during enrollment to determine initial identification and eligibility for English Learner program and services.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This initial notification provides information about the HLS, Master Plan instructional program options and their right to select the instructional program for their child which we will see on the following slide. </a:t>
            </a:r>
            <a:endParaRPr>
              <a:solidFill>
                <a:schemeClr val="dk1"/>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
              <a:t>Las escuelas proporcionan una copia de los siguientes cuatro documentos que comenzamos con este- Se informa a los padres/tutores legales por la Notificación Inicial de Inscripción y Asignación en un Programa Académico de Primaria/Secundaria para los estudiantes </a:t>
            </a:r>
            <a:r>
              <a:rPr lang="en"/>
              <a:t>aprendices</a:t>
            </a:r>
            <a:r>
              <a:rPr lang="en"/>
              <a:t> de </a:t>
            </a:r>
            <a:r>
              <a:rPr lang="en"/>
              <a:t>inglés</a:t>
            </a:r>
            <a:r>
              <a:rPr lang="en"/>
              <a:t> durante la inscripción para determinar la identificación inicial y la elegibilidad para el programa y los servicios para estudiantes aprendices de inglés.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
              <a:t>Esta notificación inicial proporciona información sobre las opciones del programa de instrucción del Plan Maestro de HLS y su derecho a seleccionar el programa de instrucción para su hijo/a, que veremos en la siguiente diapositiva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175" name="Google Shape;1175;g2750db201b1_0_5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22ec5163fa0_0_18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3" name="Google Shape;1193;g22ec5163fa0_0_18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Time 1 min</a:t>
            </a:r>
            <a:endParaRPr/>
          </a:p>
          <a:p>
            <a:pPr indent="0" lvl="0" marL="0" rtl="0" algn="l">
              <a:spcBef>
                <a:spcPts val="0"/>
              </a:spcBef>
              <a:spcAft>
                <a:spcPts val="0"/>
              </a:spcAft>
              <a:buClr>
                <a:schemeClr val="dk1"/>
              </a:buClr>
              <a:buFont typeface="Arial"/>
              <a:buNone/>
            </a:pPr>
            <a:r>
              <a:rPr lang="en">
                <a:solidFill>
                  <a:schemeClr val="dk1"/>
                </a:solidFill>
              </a:rPr>
              <a:t>Parents/guardians are notified of a student’s Initial ELPAC results through the Initial Parent Notification of Language Test Results and Confirmation of Program Placement.  They are provided the Master Plan Program Option Brochure and the reclassification criteria.</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Los padres</a:t>
            </a:r>
            <a:r>
              <a:rPr lang="en"/>
              <a:t>/tutores</a:t>
            </a:r>
            <a:r>
              <a:rPr lang="en">
                <a:solidFill>
                  <a:schemeClr val="dk1"/>
                </a:solidFill>
              </a:rPr>
              <a:t> de los estudiantes aprendices de inglés son notificados acerca de la información anterior a través de la Notificación inicial</a:t>
            </a:r>
            <a:r>
              <a:rPr lang="en"/>
              <a:t> </a:t>
            </a:r>
            <a:r>
              <a:rPr lang="en">
                <a:solidFill>
                  <a:schemeClr val="dk1"/>
                </a:solidFill>
              </a:rPr>
              <a:t> del Distrito a los Padres sobre los Resultados de Prueba de Lenguaje y Confirmación de la Asignación a un Programa</a:t>
            </a:r>
            <a:r>
              <a:rPr lang="en"/>
              <a:t>. Se les otorga </a:t>
            </a:r>
            <a:r>
              <a:rPr lang="en">
                <a:solidFill>
                  <a:schemeClr val="dk1"/>
                </a:solidFill>
              </a:rPr>
              <a:t>el Folleto de los Programas de Instrucción para los Estudiantes Aprendices de Inglés y </a:t>
            </a:r>
            <a:r>
              <a:rPr lang="en"/>
              <a:t>los Criterios</a:t>
            </a:r>
            <a:r>
              <a:rPr lang="en">
                <a:solidFill>
                  <a:schemeClr val="dk1"/>
                </a:solidFill>
              </a:rPr>
              <a:t> de Reclasificación.</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94" name="Google Shape;1194;g22ec5163fa0_0_18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2750db201b1_0_5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2" name="Google Shape;1202;g2750db201b1_0_5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Time 1 min</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The third document is Parent Notification of Reclassification Criteria. I will go into more detail on the next few slides.</a:t>
            </a:r>
            <a:r>
              <a:rPr b="1" lang="en">
                <a:solidFill>
                  <a:schemeClr val="dk1"/>
                </a:solidFill>
              </a:rPr>
              <a:t> </a:t>
            </a:r>
            <a:r>
              <a:rPr b="1" lang="en">
                <a:solidFill>
                  <a:schemeClr val="dk1"/>
                </a:solidFill>
                <a:highlight>
                  <a:schemeClr val="accent4"/>
                </a:highlight>
              </a:rPr>
              <a:t>Click once for Spanish version. </a:t>
            </a:r>
            <a:endParaRPr b="1">
              <a:solidFill>
                <a:schemeClr val="dk1"/>
              </a:solidFill>
              <a:highlight>
                <a:schemeClr val="accent4"/>
              </a:highlight>
            </a:endParaRPr>
          </a:p>
          <a:p>
            <a:pPr indent="0" lvl="0" marL="0" rtl="0" algn="l">
              <a:spcBef>
                <a:spcPts val="0"/>
              </a:spcBef>
              <a:spcAft>
                <a:spcPts val="0"/>
              </a:spcAft>
              <a:buNone/>
            </a:pPr>
            <a:r>
              <a:t/>
            </a:r>
            <a:endParaRPr>
              <a:solidFill>
                <a:schemeClr val="dk1"/>
              </a:solidFill>
              <a:highlight>
                <a:srgbClr val="FF5E04"/>
              </a:highlight>
            </a:endParaRPr>
          </a:p>
          <a:p>
            <a:pPr indent="0" lvl="0" marL="0" rtl="0" algn="l">
              <a:spcBef>
                <a:spcPts val="0"/>
              </a:spcBef>
              <a:spcAft>
                <a:spcPts val="0"/>
              </a:spcAft>
              <a:buNone/>
            </a:pPr>
            <a:r>
              <a:rPr lang="en">
                <a:solidFill>
                  <a:schemeClr val="dk1"/>
                </a:solidFill>
              </a:rPr>
              <a:t>El tercer documento es la Notificación a los padres de los criterios de reclasificación. Entraré en más detalles en las próximas diapositivas.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
        <p:nvSpPr>
          <p:cNvPr id="1203" name="Google Shape;1203;g2750db201b1_0_5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37536a099ed_0_1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9" name="Google Shape;1209;g37536a099ed_0_1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the handout to guide through these questions, have the parents review the score report.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slide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
                <a:solidFill>
                  <a:schemeClr val="dk1"/>
                </a:solidFill>
              </a:rPr>
              <a:t>Pause:</a:t>
            </a:r>
            <a:r>
              <a:rPr lang="en">
                <a:solidFill>
                  <a:schemeClr val="dk1"/>
                </a:solidFill>
              </a:rPr>
              <a:t> Notice the sample letters and the mention of program options.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Think:</a:t>
            </a:r>
            <a:r>
              <a:rPr lang="en">
                <a:solidFill>
                  <a:schemeClr val="dk1"/>
                </a:solidFill>
              </a:rPr>
              <a:t> Which program best matches my child’s needs and our family’s goals?</a:t>
            </a:r>
            <a:endParaRPr>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Ask:</a:t>
            </a:r>
            <a:r>
              <a:rPr lang="en">
                <a:solidFill>
                  <a:schemeClr val="dk1"/>
                </a:solidFill>
              </a:rPr>
              <a:t> Which instructional program options are available at this school, and which do you recommend for my child based on the Initial ELPAC results?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37536a099ed_0_1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6" name="Google Shape;1236;g37536a099ed_0_1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Use the handout to guide through these questions, have the parents review the score report.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Read slide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22ec5163fa0_0_2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3" name="Google Shape;1263;g22ec5163fa0_0_2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3783926ee63_0_7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3783926ee63_0_7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1 min</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Say:</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Today we are going to review the English Learner Topics and recommendations:</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Identification of English Learners</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Char char="•"/>
            </a:pPr>
            <a:r>
              <a:rPr lang="en" sz="1200">
                <a:solidFill>
                  <a:schemeClr val="dk1"/>
                </a:solidFill>
                <a:latin typeface="Calibri"/>
                <a:ea typeface="Calibri"/>
                <a:cs typeface="Calibri"/>
                <a:sym typeface="Calibri"/>
              </a:rPr>
              <a:t>Master Plan program Options</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Char char="•"/>
            </a:pPr>
            <a:r>
              <a:rPr lang="en" sz="1200">
                <a:solidFill>
                  <a:schemeClr val="dk1"/>
                </a:solidFill>
                <a:latin typeface="Calibri"/>
                <a:ea typeface="Calibri"/>
                <a:cs typeface="Calibri"/>
                <a:sym typeface="Calibri"/>
              </a:rPr>
              <a:t>Reclassification of English Learners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Hoy vamos a repasar los temas y recomendaciones de los estudiantes aprendices de inglés: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Identificación de los estudiantes aprendices de inglés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Opciones del programa Master Plan</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Reclasificación de estudiantes aprendices de inglés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37536a099ed_0_2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8" name="Google Shape;1268;g37536a099ed_0_22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 sz="1600">
                <a:solidFill>
                  <a:schemeClr val="dk1"/>
                </a:solidFill>
              </a:rPr>
              <a:t>Facilitator:  MMED Staff</a:t>
            </a:r>
            <a:endParaRPr b="1" sz="1700">
              <a:solidFill>
                <a:schemeClr val="dk1"/>
              </a:solidFill>
            </a:endParaRPr>
          </a:p>
          <a:p>
            <a:pPr indent="0" lvl="0" marL="0" rtl="0" algn="l">
              <a:lnSpc>
                <a:spcPct val="150000"/>
              </a:lnSpc>
              <a:spcBef>
                <a:spcPts val="0"/>
              </a:spcBef>
              <a:spcAft>
                <a:spcPts val="0"/>
              </a:spcAft>
              <a:buClr>
                <a:schemeClr val="dk1"/>
              </a:buClr>
              <a:buSzPts val="1400"/>
              <a:buFont typeface="Arial"/>
              <a:buNone/>
            </a:pPr>
            <a:r>
              <a:rPr b="1" lang="en" sz="1700">
                <a:solidFill>
                  <a:schemeClr val="dk1"/>
                </a:solidFill>
              </a:rPr>
              <a:t>Time: </a:t>
            </a:r>
            <a:r>
              <a:rPr lang="en" sz="1200">
                <a:solidFill>
                  <a:srgbClr val="050505"/>
                </a:solidFill>
              </a:rPr>
              <a:t>1 minute </a:t>
            </a:r>
            <a:endParaRPr sz="1200">
              <a:solidFill>
                <a:srgbClr val="050505"/>
              </a:solidFill>
            </a:endParaRPr>
          </a:p>
          <a:p>
            <a:pPr indent="0" lvl="0" marL="0" rtl="0" algn="l">
              <a:lnSpc>
                <a:spcPct val="150000"/>
              </a:lnSpc>
              <a:spcBef>
                <a:spcPts val="0"/>
              </a:spcBef>
              <a:spcAft>
                <a:spcPts val="0"/>
              </a:spcAft>
              <a:buClr>
                <a:schemeClr val="dk1"/>
              </a:buClr>
              <a:buSzPts val="1400"/>
              <a:buFont typeface="Arial"/>
              <a:buNone/>
            </a:pPr>
            <a:r>
              <a:rPr b="1" lang="en" sz="1700">
                <a:solidFill>
                  <a:srgbClr val="050505"/>
                </a:solidFill>
              </a:rPr>
              <a:t>SAY:</a:t>
            </a:r>
            <a:r>
              <a:rPr b="1" lang="en" sz="1200">
                <a:solidFill>
                  <a:srgbClr val="050505"/>
                </a:solidFill>
              </a:rPr>
              <a:t> </a:t>
            </a:r>
            <a:endParaRPr b="1" sz="1200">
              <a:solidFill>
                <a:srgbClr val="050505"/>
              </a:solidFill>
            </a:endParaRPr>
          </a:p>
          <a:p>
            <a:pPr indent="0" lvl="0" marL="0" rtl="0" algn="l">
              <a:lnSpc>
                <a:spcPct val="150000"/>
              </a:lnSpc>
              <a:spcBef>
                <a:spcPts val="0"/>
              </a:spcBef>
              <a:spcAft>
                <a:spcPts val="0"/>
              </a:spcAft>
              <a:buClr>
                <a:schemeClr val="dk1"/>
              </a:buClr>
              <a:buSzPts val="1400"/>
              <a:buFont typeface="Arial"/>
              <a:buNone/>
            </a:pPr>
            <a:r>
              <a:rPr lang="en" sz="1200">
                <a:solidFill>
                  <a:srgbClr val="050505"/>
                </a:solidFill>
              </a:rPr>
              <a:t>There are three pathways to reclassification for our English Learners:</a:t>
            </a:r>
            <a:endParaRPr sz="1200">
              <a:solidFill>
                <a:srgbClr val="050505"/>
              </a:solidFill>
            </a:endParaRPr>
          </a:p>
          <a:p>
            <a:pPr indent="-304800" lvl="0" marL="457200" rtl="0" algn="l">
              <a:lnSpc>
                <a:spcPct val="150000"/>
              </a:lnSpc>
              <a:spcBef>
                <a:spcPts val="0"/>
              </a:spcBef>
              <a:spcAft>
                <a:spcPts val="0"/>
              </a:spcAft>
              <a:buClr>
                <a:srgbClr val="050505"/>
              </a:buClr>
              <a:buSzPts val="1200"/>
              <a:buAutoNum type="arabicPeriod"/>
            </a:pPr>
            <a:r>
              <a:rPr lang="en" sz="1200">
                <a:solidFill>
                  <a:srgbClr val="050505"/>
                </a:solidFill>
              </a:rPr>
              <a:t>BUL-5619.12- Reclassification</a:t>
            </a:r>
            <a:endParaRPr sz="1200">
              <a:solidFill>
                <a:srgbClr val="050505"/>
              </a:solidFill>
            </a:endParaRPr>
          </a:p>
          <a:p>
            <a:pPr indent="-304800" lvl="0" marL="457200" rtl="0" algn="l">
              <a:lnSpc>
                <a:spcPct val="150000"/>
              </a:lnSpc>
              <a:spcBef>
                <a:spcPts val="0"/>
              </a:spcBef>
              <a:spcAft>
                <a:spcPts val="0"/>
              </a:spcAft>
              <a:buClr>
                <a:srgbClr val="050505"/>
              </a:buClr>
              <a:buSzPts val="1200"/>
              <a:buAutoNum type="arabicPeriod"/>
            </a:pPr>
            <a:r>
              <a:rPr lang="en" sz="1200">
                <a:solidFill>
                  <a:srgbClr val="050505"/>
                </a:solidFill>
              </a:rPr>
              <a:t>BUL-5619.12- Reclassification via SSPT</a:t>
            </a:r>
            <a:endParaRPr sz="1200">
              <a:solidFill>
                <a:srgbClr val="050505"/>
              </a:solidFill>
            </a:endParaRPr>
          </a:p>
          <a:p>
            <a:pPr indent="0" lvl="0" marL="0" rtl="0" algn="l">
              <a:lnSpc>
                <a:spcPct val="150000"/>
              </a:lnSpc>
              <a:spcBef>
                <a:spcPts val="0"/>
              </a:spcBef>
              <a:spcAft>
                <a:spcPts val="0"/>
              </a:spcAft>
              <a:buNone/>
            </a:pPr>
            <a:r>
              <a:rPr b="1" lang="en" sz="1200">
                <a:solidFill>
                  <a:srgbClr val="050505"/>
                </a:solidFill>
              </a:rPr>
              <a:t>Click for animation</a:t>
            </a:r>
            <a:endParaRPr b="1" sz="1200">
              <a:solidFill>
                <a:srgbClr val="050505"/>
              </a:solidFill>
            </a:endParaRPr>
          </a:p>
          <a:p>
            <a:pPr indent="-304800" lvl="0" marL="457200" rtl="0" algn="l">
              <a:lnSpc>
                <a:spcPct val="150000"/>
              </a:lnSpc>
              <a:spcBef>
                <a:spcPts val="0"/>
              </a:spcBef>
              <a:spcAft>
                <a:spcPts val="0"/>
              </a:spcAft>
              <a:buClr>
                <a:srgbClr val="050505"/>
              </a:buClr>
              <a:buSzPts val="1200"/>
              <a:buAutoNum type="arabicPeriod"/>
            </a:pPr>
            <a:r>
              <a:rPr lang="en" sz="1200">
                <a:solidFill>
                  <a:srgbClr val="050505"/>
                </a:solidFill>
              </a:rPr>
              <a:t>BUL-6890.5- Reclassification via IEP </a:t>
            </a:r>
            <a:endParaRPr sz="1200">
              <a:solidFill>
                <a:srgbClr val="050505"/>
              </a:solidFill>
            </a:endParaRPr>
          </a:p>
          <a:p>
            <a:pPr indent="0" lvl="0" marL="0" rtl="0" algn="l">
              <a:lnSpc>
                <a:spcPct val="150000"/>
              </a:lnSpc>
              <a:spcBef>
                <a:spcPts val="0"/>
              </a:spcBef>
              <a:spcAft>
                <a:spcPts val="0"/>
              </a:spcAft>
              <a:buNone/>
            </a:pPr>
            <a:r>
              <a:t/>
            </a:r>
            <a:endParaRPr sz="1200">
              <a:solidFill>
                <a:srgbClr val="050505"/>
              </a:solidFill>
            </a:endParaRPr>
          </a:p>
          <a:p>
            <a:pPr indent="0" lvl="0" marL="0" rtl="0" algn="l">
              <a:lnSpc>
                <a:spcPct val="100000"/>
              </a:lnSpc>
              <a:spcBef>
                <a:spcPts val="0"/>
              </a:spcBef>
              <a:spcAft>
                <a:spcPts val="0"/>
              </a:spcAft>
              <a:buNone/>
            </a:pPr>
            <a:r>
              <a:rPr lang="en" sz="1200">
                <a:solidFill>
                  <a:srgbClr val="050505"/>
                </a:solidFill>
              </a:rPr>
              <a:t>BUL-5619.12 Link: </a:t>
            </a:r>
            <a:r>
              <a:rPr lang="en" sz="1200" u="sng">
                <a:solidFill>
                  <a:schemeClr val="hlink"/>
                </a:solidFill>
                <a:hlinkClick r:id="rId2"/>
              </a:rPr>
              <a:t>https://www.lausd.org/cms/lib/CA01000043/Centricity/Domain/22/BUL%205619-12-%20Reclassification%20of%20English%20Learners.pdf</a:t>
            </a:r>
            <a:endParaRPr sz="1200">
              <a:solidFill>
                <a:srgbClr val="050505"/>
              </a:solidFill>
            </a:endParaRPr>
          </a:p>
          <a:p>
            <a:pPr indent="0" lvl="0" marL="0" rtl="0" algn="l">
              <a:lnSpc>
                <a:spcPct val="150000"/>
              </a:lnSpc>
              <a:spcBef>
                <a:spcPts val="0"/>
              </a:spcBef>
              <a:spcAft>
                <a:spcPts val="0"/>
              </a:spcAft>
              <a:buNone/>
            </a:pPr>
            <a:r>
              <a:t/>
            </a:r>
            <a:endParaRPr sz="1200">
              <a:solidFill>
                <a:srgbClr val="050505"/>
              </a:solidFill>
            </a:endParaRPr>
          </a:p>
          <a:p>
            <a:pPr indent="0" lvl="0" marL="0" rtl="0" algn="l">
              <a:spcBef>
                <a:spcPts val="0"/>
              </a:spcBef>
              <a:spcAft>
                <a:spcPts val="0"/>
              </a:spcAft>
              <a:buClr>
                <a:schemeClr val="dk1"/>
              </a:buClr>
              <a:buFont typeface="Arial"/>
              <a:buNone/>
            </a:pPr>
            <a:r>
              <a:rPr lang="en" sz="1200">
                <a:solidFill>
                  <a:schemeClr val="dk1"/>
                </a:solidFill>
              </a:rPr>
              <a:t>Bul 6890.5 Link: </a:t>
            </a:r>
            <a:r>
              <a:rPr lang="en" sz="1200" u="sng">
                <a:solidFill>
                  <a:schemeClr val="hlink"/>
                </a:solidFill>
                <a:hlinkClick r:id="rId3"/>
              </a:rPr>
              <a:t>https://www.lausd.org/site/handlers/filedownload.ashx?moduleinstanceid=54366&amp;dataid=132835&amp;FileName=BUL-6890.5%20Reclassification%20Procedures%20for%20English%20Learners%20with%20Disabilities.pdf</a:t>
            </a:r>
            <a:r>
              <a:rPr lang="en" sz="1200">
                <a:solidFill>
                  <a:schemeClr val="dk1"/>
                </a:solidFill>
              </a:rPr>
              <a:t> </a:t>
            </a:r>
            <a:endParaRPr sz="1200">
              <a:solidFill>
                <a:srgbClr val="050505"/>
              </a:solidFill>
            </a:endParaRPr>
          </a:p>
          <a:p>
            <a:pPr indent="0" lvl="0" marL="0" rtl="0" algn="l">
              <a:spcBef>
                <a:spcPts val="0"/>
              </a:spcBef>
              <a:spcAft>
                <a:spcPts val="0"/>
              </a:spcAft>
              <a:buClr>
                <a:schemeClr val="dk1"/>
              </a:buClr>
              <a:buSzPts val="1100"/>
              <a:buFont typeface="Arial"/>
              <a:buNone/>
            </a:pPr>
            <a:r>
              <a:t/>
            </a:r>
            <a:endParaRPr>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200"/>
              <a:buFont typeface="Calibri"/>
              <a:buNone/>
            </a:pPr>
            <a:r>
              <a:t/>
            </a:r>
            <a:endParaRPr>
              <a:latin typeface="Century Gothic"/>
              <a:ea typeface="Century Gothic"/>
              <a:cs typeface="Century Gothic"/>
              <a:sym typeface="Century Gothic"/>
            </a:endParaRPr>
          </a:p>
        </p:txBody>
      </p:sp>
      <p:sp>
        <p:nvSpPr>
          <p:cNvPr id="1269" name="Google Shape;1269;g37536a099ed_0_2224: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
              <a:t>2018-2019</a:t>
            </a:r>
            <a:endParaRPr/>
          </a:p>
        </p:txBody>
      </p:sp>
      <p:sp>
        <p:nvSpPr>
          <p:cNvPr id="1270" name="Google Shape;1270;g37536a099ed_0_2224:notes"/>
          <p:cNvSpPr txBox="1"/>
          <p:nvPr>
            <p:ph idx="3" type="hdr"/>
          </p:nvPr>
        </p:nvSpPr>
        <p:spPr>
          <a:xfrm>
            <a:off x="0" y="0"/>
            <a:ext cx="2971800" cy="458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Division of Special Education, K-12 Instruction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g37b345d04d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1" name="Google Shape;1281;g37b345d04d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highlight>
                  <a:schemeClr val="accent4"/>
                </a:highlight>
              </a:rPr>
              <a:t>Presenter, if you are at an </a:t>
            </a:r>
            <a:r>
              <a:rPr b="1" lang="en">
                <a:highlight>
                  <a:schemeClr val="accent4"/>
                </a:highlight>
              </a:rPr>
              <a:t>elementary</a:t>
            </a:r>
            <a:r>
              <a:rPr b="1" lang="en">
                <a:highlight>
                  <a:schemeClr val="accent4"/>
                </a:highlight>
              </a:rPr>
              <a:t> use the following notes:</a:t>
            </a:r>
            <a:endParaRPr b="1">
              <a:highlight>
                <a:schemeClr val="accent4"/>
              </a:highlight>
            </a:endParaRPr>
          </a:p>
          <a:p>
            <a:pPr indent="0" lvl="0" marL="0" rtl="0" algn="l">
              <a:spcBef>
                <a:spcPts val="0"/>
              </a:spcBef>
              <a:spcAft>
                <a:spcPts val="0"/>
              </a:spcAft>
              <a:buClr>
                <a:schemeClr val="dk1"/>
              </a:buClr>
              <a:buSzPts val="1100"/>
              <a:buFont typeface="Arial"/>
              <a:buNone/>
            </a:pPr>
            <a:r>
              <a:rPr lang="en">
                <a:solidFill>
                  <a:schemeClr val="dk1"/>
                </a:solidFill>
              </a:rPr>
              <a:t>For a student to reclassify in elementary, the student needs to meet the following criteria: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-English Language Proficiency: Have an overall performance level 4 on the Summative ELPAC or an overall level 3 on the Summative Alternative ELPAC (for eligible students)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-Teacher evaluation: score of 3 or 4 on the English Language Arts Composite</a:t>
            </a:r>
            <a:endParaRPr>
              <a:solidFill>
                <a:schemeClr val="dk1"/>
              </a:solidFill>
            </a:endParaRPr>
          </a:p>
          <a:p>
            <a:pPr indent="0" lvl="0" marL="0" rtl="0" algn="l">
              <a:spcBef>
                <a:spcPts val="0"/>
              </a:spcBef>
              <a:spcAft>
                <a:spcPts val="0"/>
              </a:spcAft>
              <a:buClr>
                <a:srgbClr val="FF0000"/>
              </a:buClr>
              <a:buSzPts val="1200"/>
              <a:buFont typeface="Calibri"/>
              <a:buNone/>
            </a:pPr>
            <a:r>
              <a:rPr lang="en">
                <a:solidFill>
                  <a:schemeClr val="dk1"/>
                </a:solidFill>
              </a:rPr>
              <a:t>-Basic Skills: in English Language Arts - Met iReady assessment approaching grade level or higher in grades Kinder to 5/ 6 grade. For students that are in the grades (3-5 /6) they can also meet the criteria by using the English Language Arts- Smarter Balanced Assessment score (SBAC) of Standard Met or Standards Exceeded</a:t>
            </a:r>
            <a:endParaRPr>
              <a:solidFill>
                <a:schemeClr val="dk1"/>
              </a:solidFill>
            </a:endParaRPr>
          </a:p>
          <a:p>
            <a:pPr indent="0" lvl="0" marL="0" rtl="0" algn="l">
              <a:spcBef>
                <a:spcPts val="0"/>
              </a:spcBef>
              <a:spcAft>
                <a:spcPts val="0"/>
              </a:spcAft>
              <a:buNone/>
            </a:pPr>
            <a:r>
              <a:rPr lang="en">
                <a:solidFill>
                  <a:schemeClr val="dk1"/>
                </a:solidFill>
              </a:rPr>
              <a:t>- Parent Consultation: Parents must be informed and consulted when a student is reclassified</a:t>
            </a:r>
            <a:endParaRPr>
              <a:solidFill>
                <a:schemeClr val="dk1"/>
              </a:solidFill>
            </a:endParaRPr>
          </a:p>
          <a:p>
            <a:pPr indent="0" lvl="0" marL="0" rtl="0" algn="l">
              <a:spcBef>
                <a:spcPts val="0"/>
              </a:spcBef>
              <a:spcAft>
                <a:spcPts val="0"/>
              </a:spcAft>
              <a:buClr>
                <a:schemeClr val="dk1"/>
              </a:buClr>
              <a:buSzPts val="1200"/>
              <a:buFont typeface="Calibri"/>
              <a:buNone/>
            </a:pPr>
            <a:r>
              <a:rPr lang="en">
                <a:solidFill>
                  <a:schemeClr val="dk1"/>
                </a:solidFill>
              </a:rPr>
              <a:t>If a student meets ELPAC and basic skills but </a:t>
            </a:r>
            <a:r>
              <a:rPr b="1" lang="en">
                <a:solidFill>
                  <a:schemeClr val="dk1"/>
                </a:solidFill>
              </a:rPr>
              <a:t>not</a:t>
            </a:r>
            <a:r>
              <a:rPr lang="en">
                <a:solidFill>
                  <a:schemeClr val="dk1"/>
                </a:solidFill>
              </a:rPr>
              <a:t> the teacher evaluation, we can do an </a:t>
            </a:r>
            <a:r>
              <a:rPr b="1" lang="en">
                <a:solidFill>
                  <a:schemeClr val="dk1"/>
                </a:solidFill>
              </a:rPr>
              <a:t>SSPT review</a:t>
            </a:r>
            <a:r>
              <a:rPr lang="en">
                <a:solidFill>
                  <a:schemeClr val="dk1"/>
                </a:solidFill>
              </a:rPr>
              <a:t> and/or </a:t>
            </a:r>
            <a:r>
              <a:rPr b="1" lang="en">
                <a:solidFill>
                  <a:schemeClr val="dk1"/>
                </a:solidFill>
              </a:rPr>
              <a:t>OPTEL</a:t>
            </a:r>
            <a:r>
              <a:rPr lang="en">
                <a:solidFill>
                  <a:schemeClr val="dk1"/>
                </a:solidFill>
              </a:rPr>
              <a:t> (Level 3 or 4 in both receptive and expressive) to determine readiness—use the current district guidance.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Para que un estudiante sea reclasificado en primaria, debe cumplir con los siguientes criterios:</a:t>
            </a:r>
            <a:endParaRPr>
              <a:solidFill>
                <a:schemeClr val="dk1"/>
              </a:solidFill>
            </a:endParaRPr>
          </a:p>
          <a:p>
            <a:pPr indent="0" lvl="0" marL="0" rtl="0" algn="l">
              <a:spcBef>
                <a:spcPts val="0"/>
              </a:spcBef>
              <a:spcAft>
                <a:spcPts val="0"/>
              </a:spcAft>
              <a:buNone/>
            </a:pPr>
            <a:r>
              <a:rPr lang="en">
                <a:solidFill>
                  <a:schemeClr val="dk1"/>
                </a:solidFill>
              </a:rPr>
              <a:t>- Dominio del inglés: Tener un nivel general de desempeño de 4 en la ELPAC sumativa o un nivel general de 3 en la ELPAC sumativa alternativa (para estudiantes elegibles).</a:t>
            </a:r>
            <a:endParaRPr>
              <a:solidFill>
                <a:schemeClr val="dk1"/>
              </a:solidFill>
            </a:endParaRPr>
          </a:p>
          <a:p>
            <a:pPr indent="0" lvl="0" marL="0" rtl="0" algn="l">
              <a:spcBef>
                <a:spcPts val="0"/>
              </a:spcBef>
              <a:spcAft>
                <a:spcPts val="0"/>
              </a:spcAft>
              <a:buNone/>
            </a:pPr>
            <a:r>
              <a:rPr lang="en">
                <a:solidFill>
                  <a:schemeClr val="dk1"/>
                </a:solidFill>
              </a:rPr>
              <a:t>- Evaluación del maestro: Puntuación de 3 o 4 en la prueba compuesta de Lengua y Literatura en Inglés.</a:t>
            </a:r>
            <a:endParaRPr>
              <a:solidFill>
                <a:schemeClr val="dk1"/>
              </a:solidFill>
            </a:endParaRPr>
          </a:p>
          <a:p>
            <a:pPr indent="0" lvl="0" marL="0" rtl="0" algn="l">
              <a:spcBef>
                <a:spcPts val="0"/>
              </a:spcBef>
              <a:spcAft>
                <a:spcPts val="0"/>
              </a:spcAft>
              <a:buNone/>
            </a:pPr>
            <a:r>
              <a:rPr lang="en">
                <a:solidFill>
                  <a:schemeClr val="dk1"/>
                </a:solidFill>
              </a:rPr>
              <a:t>- Habilidades básicas: En Lengua y Literatura en Inglés: Cumplir con la evaluación iReady, acercándose al nivel de grado o superior en los grados de kínder a 5.º/6.º grado. Los estudiantes de 3.º a 5.º/6.º grado también pueden cumplir con los criterios utilizando la puntuación de la Evaluación Smarter Balanced (SBAC) de Lengua y Literatura en Inglés: Estándar Cumplido o Estándares Superados.</a:t>
            </a:r>
            <a:endParaRPr>
              <a:solidFill>
                <a:schemeClr val="dk1"/>
              </a:solidFill>
            </a:endParaRPr>
          </a:p>
          <a:p>
            <a:pPr indent="0" lvl="0" marL="0" rtl="0" algn="l">
              <a:spcBef>
                <a:spcPts val="0"/>
              </a:spcBef>
              <a:spcAft>
                <a:spcPts val="0"/>
              </a:spcAft>
              <a:buNone/>
            </a:pPr>
            <a:r>
              <a:rPr lang="en">
                <a:solidFill>
                  <a:schemeClr val="dk1"/>
                </a:solidFill>
              </a:rPr>
              <a:t>- Consulta con los padres: Se debe informar y consultar a los padres cuando un estudiante sea reclasificado.</a:t>
            </a:r>
            <a:endParaRPr>
              <a:solidFill>
                <a:schemeClr val="dk1"/>
              </a:solidFill>
            </a:endParaRPr>
          </a:p>
          <a:p>
            <a:pPr indent="0" lvl="0" marL="0" rtl="0" algn="l">
              <a:spcBef>
                <a:spcPts val="0"/>
              </a:spcBef>
              <a:spcAft>
                <a:spcPts val="0"/>
              </a:spcAft>
              <a:buNone/>
            </a:pPr>
            <a:r>
              <a:rPr lang="en">
                <a:solidFill>
                  <a:schemeClr val="dk1"/>
                </a:solidFill>
              </a:rPr>
              <a:t>Si un estudiante cumple con la ELPAC y las habilidades básicas, pero no con la evaluación del maestro, podemos realizar una revisión de la Prueba de Práctica de la Escuela Secundaria (SSPT) o una Prueba de Aprendizaje Temprano (OPTEL) (Nivel 3 o 4, tanto en receptividad como en expresión) para determinar su preparación. Consulte la guía actual del distrito.</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b="1">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rPr b="1" lang="en">
                <a:solidFill>
                  <a:schemeClr val="dk1"/>
                </a:solidFill>
                <a:highlight>
                  <a:schemeClr val="accent2"/>
                </a:highlight>
              </a:rPr>
              <a:t>Presenter, if you are at a secondary use the following notes:</a:t>
            </a:r>
            <a:endParaRPr b="1">
              <a:solidFill>
                <a:schemeClr val="dk1"/>
              </a:solidFill>
              <a:highlight>
                <a:schemeClr val="accent2"/>
              </a:highlight>
            </a:endParaRPr>
          </a:p>
          <a:p>
            <a:pPr indent="0" lvl="0" marL="0" rtl="0" algn="l">
              <a:spcBef>
                <a:spcPts val="0"/>
              </a:spcBef>
              <a:spcAft>
                <a:spcPts val="0"/>
              </a:spcAft>
              <a:buClr>
                <a:schemeClr val="dk1"/>
              </a:buClr>
              <a:buSzPts val="1100"/>
              <a:buFont typeface="Arial"/>
              <a:buNone/>
            </a:pPr>
            <a:r>
              <a:rPr lang="en">
                <a:solidFill>
                  <a:schemeClr val="dk1"/>
                </a:solidFill>
              </a:rPr>
              <a:t>For a student to reclassify in they must meet the following criteria:</a:t>
            </a:r>
            <a:endParaRPr>
              <a:solidFill>
                <a:schemeClr val="dk1"/>
              </a:solidFill>
            </a:endParaRPr>
          </a:p>
          <a:p>
            <a:pPr indent="0" lvl="0" marL="0" rtl="0" algn="l">
              <a:spcBef>
                <a:spcPts val="0"/>
              </a:spcBef>
              <a:spcAft>
                <a:spcPts val="0"/>
              </a:spcAft>
              <a:buNone/>
            </a:pPr>
            <a:r>
              <a:rPr lang="en">
                <a:solidFill>
                  <a:schemeClr val="dk1"/>
                </a:solidFill>
              </a:rPr>
              <a:t>--English Language Proficiency: Have an overall performance level 4 on the Summative ELPAC or an overall level 3on the Summative Alternative ELPAC (for eligible students)</a:t>
            </a:r>
            <a:endParaRPr>
              <a:solidFill>
                <a:schemeClr val="dk1"/>
              </a:solidFill>
            </a:endParaRPr>
          </a:p>
          <a:p>
            <a:pPr indent="0" lvl="0" marL="0" rtl="0" algn="l">
              <a:spcBef>
                <a:spcPts val="0"/>
              </a:spcBef>
              <a:spcAft>
                <a:spcPts val="0"/>
              </a:spcAft>
              <a:buNone/>
            </a:pPr>
            <a:r>
              <a:rPr lang="en">
                <a:solidFill>
                  <a:schemeClr val="dk1"/>
                </a:solidFill>
              </a:rPr>
              <a:t>Teacher evaluation: teacher evaluation grade of C or better in their English Language Arts or the English Language Development course</a:t>
            </a:r>
            <a:endParaRPr>
              <a:solidFill>
                <a:schemeClr val="dk1"/>
              </a:solidFill>
            </a:endParaRPr>
          </a:p>
          <a:p>
            <a:pPr indent="0" lvl="0" marL="0" rtl="0" algn="l">
              <a:spcBef>
                <a:spcPts val="0"/>
              </a:spcBef>
              <a:spcAft>
                <a:spcPts val="0"/>
              </a:spcAft>
              <a:buNone/>
            </a:pPr>
            <a:r>
              <a:rPr lang="en">
                <a:solidFill>
                  <a:schemeClr val="dk1"/>
                </a:solidFill>
              </a:rPr>
              <a:t>-Basic Skills: meets iReady assessment. They can also use the English Language Arts- Smarter Balanced Assessment score of Standard Met or Standards Exceeded</a:t>
            </a:r>
            <a:endParaRPr>
              <a:solidFill>
                <a:schemeClr val="dk1"/>
              </a:solidFill>
            </a:endParaRPr>
          </a:p>
          <a:p>
            <a:pPr indent="0" lvl="0" marL="0" rtl="0" algn="l">
              <a:spcBef>
                <a:spcPts val="0"/>
              </a:spcBef>
              <a:spcAft>
                <a:spcPts val="0"/>
              </a:spcAft>
              <a:buNone/>
            </a:pPr>
            <a:r>
              <a:rPr lang="en">
                <a:solidFill>
                  <a:schemeClr val="dk1"/>
                </a:solidFill>
              </a:rPr>
              <a:t>- Parent Consultation: Parents must be informed and consulted when a student is reclassified</a:t>
            </a:r>
            <a:endParaRPr>
              <a:solidFill>
                <a:schemeClr val="dk1"/>
              </a:solidFill>
            </a:endParaRPr>
          </a:p>
          <a:p>
            <a:pPr indent="0" lvl="0" marL="0" rtl="0" algn="l">
              <a:spcBef>
                <a:spcPts val="0"/>
              </a:spcBef>
              <a:spcAft>
                <a:spcPts val="0"/>
              </a:spcAft>
              <a:buNone/>
            </a:pPr>
            <a:r>
              <a:rPr lang="en">
                <a:solidFill>
                  <a:schemeClr val="dk1"/>
                </a:solidFill>
              </a:rPr>
              <a:t>If a student meets ELPAC and basic skills but </a:t>
            </a:r>
            <a:r>
              <a:rPr b="1" lang="en">
                <a:solidFill>
                  <a:schemeClr val="dk1"/>
                </a:solidFill>
              </a:rPr>
              <a:t>not</a:t>
            </a:r>
            <a:r>
              <a:rPr lang="en">
                <a:solidFill>
                  <a:schemeClr val="dk1"/>
                </a:solidFill>
              </a:rPr>
              <a:t> the teacher evaluation, we can do an </a:t>
            </a:r>
            <a:r>
              <a:rPr b="1" lang="en">
                <a:solidFill>
                  <a:schemeClr val="dk1"/>
                </a:solidFill>
              </a:rPr>
              <a:t>SSPT review</a:t>
            </a:r>
            <a:r>
              <a:rPr lang="en">
                <a:solidFill>
                  <a:schemeClr val="dk1"/>
                </a:solidFill>
              </a:rPr>
              <a:t> and/or </a:t>
            </a:r>
            <a:r>
              <a:rPr b="1" lang="en">
                <a:solidFill>
                  <a:schemeClr val="dk1"/>
                </a:solidFill>
              </a:rPr>
              <a:t>OPTEL</a:t>
            </a:r>
            <a:r>
              <a:rPr lang="en">
                <a:solidFill>
                  <a:schemeClr val="dk1"/>
                </a:solidFill>
              </a:rPr>
              <a:t> (Level 3 or 4 in both receptive and expressive) to determine readiness—use the current district guidance.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Para que un estudiante sea reclasificado, debe cumplir con los siguientes criterios:</a:t>
            </a:r>
            <a:endParaRPr>
              <a:solidFill>
                <a:schemeClr val="dk1"/>
              </a:solidFill>
            </a:endParaRPr>
          </a:p>
          <a:p>
            <a:pPr indent="0" lvl="0" marL="0" rtl="0" algn="l">
              <a:spcBef>
                <a:spcPts val="0"/>
              </a:spcBef>
              <a:spcAft>
                <a:spcPts val="0"/>
              </a:spcAft>
              <a:buNone/>
            </a:pPr>
            <a:r>
              <a:rPr lang="en">
                <a:solidFill>
                  <a:schemeClr val="dk1"/>
                </a:solidFill>
              </a:rPr>
              <a:t>-- Dominio del inglés: Tener un nivel general de desempeño 4 en la ELPAC sumativa o un nivel general 3 en la ELPAC sumativa alternativa (para estudiantes elegibles).</a:t>
            </a:r>
            <a:endParaRPr>
              <a:solidFill>
                <a:schemeClr val="dk1"/>
              </a:solidFill>
            </a:endParaRPr>
          </a:p>
          <a:p>
            <a:pPr indent="0" lvl="0" marL="0" rtl="0" algn="l">
              <a:spcBef>
                <a:spcPts val="0"/>
              </a:spcBef>
              <a:spcAft>
                <a:spcPts val="0"/>
              </a:spcAft>
              <a:buNone/>
            </a:pPr>
            <a:r>
              <a:rPr lang="en">
                <a:solidFill>
                  <a:schemeClr val="dk1"/>
                </a:solidFill>
              </a:rPr>
              <a:t>Evaluación del maestro: Calificación de C o superior en la evaluación del maestro en Lengua y Literatura Inglesas o Desarrollo del Idioma Inglés.</a:t>
            </a:r>
            <a:endParaRPr>
              <a:solidFill>
                <a:schemeClr val="dk1"/>
              </a:solidFill>
            </a:endParaRPr>
          </a:p>
          <a:p>
            <a:pPr indent="0" lvl="0" marL="0" rtl="0" algn="l">
              <a:spcBef>
                <a:spcPts val="0"/>
              </a:spcBef>
              <a:spcAft>
                <a:spcPts val="0"/>
              </a:spcAft>
              <a:buNone/>
            </a:pPr>
            <a:r>
              <a:rPr lang="en">
                <a:solidFill>
                  <a:schemeClr val="dk1"/>
                </a:solidFill>
              </a:rPr>
              <a:t>-- Habilidades básicas: Cumple con la evaluación iReady. También puede usar la puntuación de Estándar Cumplido o Estándar Superado en la Evaluación Smarter Balanced de Lengua y Literatura Inglesas.</a:t>
            </a:r>
            <a:endParaRPr>
              <a:solidFill>
                <a:schemeClr val="dk1"/>
              </a:solidFill>
            </a:endParaRPr>
          </a:p>
          <a:p>
            <a:pPr indent="0" lvl="0" marL="0" rtl="0" algn="l">
              <a:spcBef>
                <a:spcPts val="0"/>
              </a:spcBef>
              <a:spcAft>
                <a:spcPts val="0"/>
              </a:spcAft>
              <a:buNone/>
            </a:pPr>
            <a:r>
              <a:rPr lang="en">
                <a:solidFill>
                  <a:schemeClr val="dk1"/>
                </a:solidFill>
              </a:rPr>
              <a:t>-- Consulta con los padres: Se debe informar y consultar a los padres cuando un estudiante sea reclasificado.</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Si un estudiante cumple con la ELPAC y las habilidades básicas, pero no con la evaluación del maestro, podemos realizar una revisión de la Prueba de Práctica de la Escuela Secundaria (SSPT) o una Prueba de Aprendizaje Temprano (OPTEL) (Nivel 3 o 4, tanto en receptivo como en expresivo) para determinar su preparación. Consulte la guía actual del distrito.</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37536a099ed_0_1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0" name="Google Shape;1300;g37536a099ed_0_1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Time: 2 minutes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sz="1200"/>
              <a:t>When considering the reclassification eligibility for English Learners with disabilities, IEP teams are authorized to follow the guidelines outlined in Bulletin 6890.6 when English Learners with disabilities meet all the following criteria: </a:t>
            </a:r>
            <a:endParaRPr sz="1200"/>
          </a:p>
          <a:p>
            <a:pPr indent="-304800" lvl="0" marL="457200" rtl="0" algn="l">
              <a:lnSpc>
                <a:spcPct val="115000"/>
              </a:lnSpc>
              <a:spcBef>
                <a:spcPts val="1200"/>
              </a:spcBef>
              <a:spcAft>
                <a:spcPts val="0"/>
              </a:spcAft>
              <a:buSzPts val="1200"/>
              <a:buChar char="●"/>
            </a:pPr>
            <a:r>
              <a:rPr lang="en" sz="1200">
                <a:solidFill>
                  <a:schemeClr val="dk1"/>
                </a:solidFill>
              </a:rPr>
              <a:t>Student has had the benefit of and completed four (4) or more years of ELD services. </a:t>
            </a:r>
            <a:endParaRPr sz="1200"/>
          </a:p>
          <a:p>
            <a:pPr indent="-304800" lvl="0" marL="457200" rtl="0" algn="l">
              <a:lnSpc>
                <a:spcPct val="115000"/>
              </a:lnSpc>
              <a:spcBef>
                <a:spcPts val="0"/>
              </a:spcBef>
              <a:spcAft>
                <a:spcPts val="0"/>
              </a:spcAft>
              <a:buSzPts val="1200"/>
              <a:buChar char="●"/>
            </a:pPr>
            <a:r>
              <a:rPr lang="en" sz="1200"/>
              <a:t>Student is in the 3rd grade or above and </a:t>
            </a:r>
            <a:r>
              <a:rPr lang="en" sz="1200">
                <a:solidFill>
                  <a:schemeClr val="dk1"/>
                </a:solidFill>
              </a:rPr>
              <a:t>has completed four (4) full years of U.S. schooling. </a:t>
            </a:r>
            <a:endParaRPr sz="1200"/>
          </a:p>
          <a:p>
            <a:pPr indent="-304800" lvl="0" marL="457200" rtl="0" algn="l">
              <a:lnSpc>
                <a:spcPct val="115000"/>
              </a:lnSpc>
              <a:spcBef>
                <a:spcPts val="0"/>
              </a:spcBef>
              <a:spcAft>
                <a:spcPts val="0"/>
              </a:spcAft>
              <a:buSzPts val="1200"/>
              <a:buChar char="●"/>
            </a:pPr>
            <a:r>
              <a:rPr lang="en" sz="1200"/>
              <a:t>Student has an active IEP and is eligible for special education services at the time the reclassification process is initiated. The IEP in which the reclassification is determined must be in at least pending status. Reclassification may not take place during an initial IEP meeting. Additionally, it is recommended that IEP teams wait at least 1 year to consider reclassification after a student’s initial IEP team meeting and implementation of special education services. </a:t>
            </a:r>
            <a:endParaRPr sz="1200"/>
          </a:p>
          <a:p>
            <a:pPr indent="-304800" lvl="0" marL="457200" rtl="0" algn="l">
              <a:lnSpc>
                <a:spcPct val="115000"/>
              </a:lnSpc>
              <a:spcBef>
                <a:spcPts val="0"/>
              </a:spcBef>
              <a:spcAft>
                <a:spcPts val="0"/>
              </a:spcAft>
              <a:buSzPts val="1200"/>
              <a:buChar char="●"/>
            </a:pPr>
            <a:r>
              <a:rPr lang="en" sz="1200"/>
              <a:t>Student has met the required English Language Profi</a:t>
            </a:r>
            <a:r>
              <a:rPr lang="en" sz="1200">
                <a:solidFill>
                  <a:schemeClr val="dk1"/>
                </a:solidFill>
              </a:rPr>
              <a:t>ciency: </a:t>
            </a:r>
            <a:r>
              <a:rPr lang="en" sz="1200">
                <a:solidFill>
                  <a:schemeClr val="dk1"/>
                </a:solidFill>
              </a:rPr>
              <a:t>Summative ELPAC Level 4 or Alternative Summative ELPAC Level 3</a:t>
            </a:r>
            <a:endParaRPr sz="1200">
              <a:solidFill>
                <a:schemeClr val="dk1"/>
              </a:solidFill>
            </a:endParaRPr>
          </a:p>
          <a:p>
            <a:pPr indent="0" lvl="0" marL="0" rtl="0" algn="l">
              <a:spcBef>
                <a:spcPts val="0"/>
              </a:spcBef>
              <a:spcAft>
                <a:spcPts val="0"/>
              </a:spcAft>
              <a:buNone/>
            </a:pPr>
            <a:r>
              <a:t/>
            </a:r>
            <a:endParaRPr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37b345d04d0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1" name="Google Shape;1321;g37b345d04d0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highlight>
                  <a:srgbClr val="FFE466"/>
                </a:highlight>
              </a:rPr>
              <a:t>Presenter: This slide might prompt parents to meet with you and discuss their child's data. Be prepared to have a parent conference, suggestions, have the MiSiS EL Monitoring Roster printed for your reference. </a:t>
            </a:r>
            <a:endParaRPr>
              <a:solidFill>
                <a:schemeClr val="dk1"/>
              </a:solidFill>
              <a:highlight>
                <a:srgbClr val="FFE466"/>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slide</a:t>
            </a:r>
            <a:endParaRPr>
              <a:solidFill>
                <a:schemeClr val="dk1"/>
              </a:solidFill>
              <a:highlight>
                <a:srgbClr val="FFE466"/>
              </a:highlight>
            </a:endParaRPr>
          </a:p>
          <a:p>
            <a:pPr indent="0" lvl="0" marL="0" rtl="0" algn="l">
              <a:spcBef>
                <a:spcPts val="0"/>
              </a:spcBef>
              <a:spcAft>
                <a:spcPts val="0"/>
              </a:spcAft>
              <a:buNone/>
            </a:pPr>
            <a:r>
              <a:t/>
            </a:r>
            <a:endParaRPr>
              <a:solidFill>
                <a:schemeClr val="dk1"/>
              </a:solidFill>
              <a:highlight>
                <a:srgbClr val="FFE466"/>
              </a:highlight>
            </a:endParaRPr>
          </a:p>
          <a:p>
            <a:pPr indent="0" lvl="0" marL="0" rtl="0" algn="l">
              <a:spcBef>
                <a:spcPts val="0"/>
              </a:spcBef>
              <a:spcAft>
                <a:spcPts val="0"/>
              </a:spcAft>
              <a:buClr>
                <a:schemeClr val="dk1"/>
              </a:buClr>
              <a:buSzPts val="1400"/>
              <a:buFont typeface="Arial"/>
              <a:buNone/>
            </a:pPr>
            <a:r>
              <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g37b345d04d0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8" name="Google Shape;1348;g37b345d04d0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highlight>
                  <a:srgbClr val="FFE466"/>
                </a:highlight>
              </a:rPr>
              <a:t>Presenter: This slide might prompt parents to meet with you and discuss their child's data. Be prepared to have a parent conference, suggestions, have the MiSiS EL Monitoring Roster printed for your reference. </a:t>
            </a:r>
            <a:endParaRPr>
              <a:solidFill>
                <a:schemeClr val="dk1"/>
              </a:solidFill>
              <a:highlight>
                <a:srgbClr val="FFE466"/>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slide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¿Puede uno de los padres leer la primera oración? Pausa: Observen que hay una política estándar que la mayoría de los estudiantes siguen.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Reflexionen: ¿Qué criterios y plazos debe cumplir mi hijo/a?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Pregunten: Según la ley BUL-5619.14 (criterios estándar), ¿dónde se encuentra mi hijo/a actualmente y qué pasos faltan para su reclasificación?</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27ff6bfdd49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27ff6bfdd49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Time:</a:t>
            </a:r>
            <a:r>
              <a:rPr lang="en" sz="1200">
                <a:solidFill>
                  <a:schemeClr val="dk1"/>
                </a:solidFill>
              </a:rPr>
              <a:t> 30 sec</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b="1" lang="en" sz="1200">
                <a:solidFill>
                  <a:schemeClr val="dk1"/>
                </a:solidFill>
              </a:rPr>
              <a:t>Say: </a:t>
            </a:r>
            <a:r>
              <a:rPr lang="en">
                <a:solidFill>
                  <a:schemeClr val="dk1"/>
                </a:solidFill>
              </a:rPr>
              <a:t>We are now going to review a tool that is used to measure the student’s EL progress. It is necessary to review their progress on the ELPI levels in addition to the ELPAC performance levels.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Vamos a repasar la herramienta que se utiliza para medir el progreso de los estudiantes aprendices de </a:t>
            </a:r>
            <a:r>
              <a:rPr lang="en">
                <a:solidFill>
                  <a:schemeClr val="dk1"/>
                </a:solidFill>
              </a:rPr>
              <a:t>inglés</a:t>
            </a:r>
            <a:r>
              <a:rPr lang="en">
                <a:solidFill>
                  <a:schemeClr val="dk1"/>
                </a:solidFill>
              </a:rPr>
              <a:t>. Es necesario revisar el progreso de los niveles de ELPI </a:t>
            </a:r>
            <a:r>
              <a:rPr lang="en">
                <a:solidFill>
                  <a:schemeClr val="dk1"/>
                </a:solidFill>
              </a:rPr>
              <a:t>además</a:t>
            </a:r>
            <a:r>
              <a:rPr lang="en">
                <a:solidFill>
                  <a:schemeClr val="dk1"/>
                </a:solidFill>
              </a:rPr>
              <a:t> de los niveles de rendimiento del ELPAC</a:t>
            </a:r>
            <a:endParaRPr>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g27ff6bfdd49_0_2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0" name="Google Shape;1380;g27ff6bfdd49_0_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Time: 1</a:t>
            </a:r>
            <a:endParaRPr>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a:solidFill>
                  <a:schemeClr val="dk1"/>
                </a:solidFill>
              </a:rPr>
              <a:t>Now that we have seen all the different monitoring tools that can be used to support our ELs, we are know going to review a tool that is used to measure the student’s EL progress. It is necessary to review their progress on the ELPI levels in addition to the ELPAC performance levels.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What is the ELPI? </a:t>
            </a:r>
            <a:endParaRPr>
              <a:solidFill>
                <a:schemeClr val="dk1"/>
              </a:solidFill>
            </a:endParaRPr>
          </a:p>
          <a:p>
            <a:pPr indent="-188912" lvl="0" marL="342900" rtl="0" algn="l">
              <a:spcBef>
                <a:spcPts val="675"/>
              </a:spcBef>
              <a:spcAft>
                <a:spcPts val="0"/>
              </a:spcAft>
              <a:buClr>
                <a:schemeClr val="dk1"/>
              </a:buClr>
              <a:buSzPts val="1100"/>
              <a:buChar char="●"/>
            </a:pPr>
            <a:r>
              <a:rPr lang="en">
                <a:solidFill>
                  <a:schemeClr val="dk1"/>
                </a:solidFill>
              </a:rPr>
              <a:t>ELPI Status measures the percent of EL students progressing towards English Language Proficiency (ELP).</a:t>
            </a:r>
            <a:endParaRPr>
              <a:solidFill>
                <a:schemeClr val="dk1"/>
              </a:solidFill>
            </a:endParaRPr>
          </a:p>
          <a:p>
            <a:pPr indent="-188912" lvl="0" marL="342900" rtl="0" algn="l">
              <a:spcBef>
                <a:spcPts val="675"/>
              </a:spcBef>
              <a:spcAft>
                <a:spcPts val="0"/>
              </a:spcAft>
              <a:buClr>
                <a:schemeClr val="dk1"/>
              </a:buClr>
              <a:buSzPts val="1100"/>
              <a:buChar char="●"/>
            </a:pPr>
            <a:r>
              <a:rPr lang="en">
                <a:solidFill>
                  <a:schemeClr val="dk1"/>
                </a:solidFill>
              </a:rPr>
              <a:t>Based on performance on the Summative English Language Proficiency Assessments for California (ELPAC).</a:t>
            </a:r>
            <a:endParaRPr>
              <a:solidFill>
                <a:schemeClr val="dk1"/>
              </a:solidFill>
            </a:endParaRPr>
          </a:p>
          <a:p>
            <a:pPr indent="-188912" lvl="0" marL="342900" rtl="0" algn="l">
              <a:spcBef>
                <a:spcPts val="675"/>
              </a:spcBef>
              <a:spcAft>
                <a:spcPts val="0"/>
              </a:spcAft>
              <a:buClr>
                <a:schemeClr val="dk1"/>
              </a:buClr>
              <a:buSzPts val="1100"/>
              <a:buChar char="●"/>
            </a:pPr>
            <a:r>
              <a:rPr lang="en">
                <a:solidFill>
                  <a:schemeClr val="dk1"/>
                </a:solidFill>
              </a:rPr>
              <a:t>The only state indicator that focuses on one student group, the EL student group.</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a:solidFill>
                  <a:schemeClr val="dk1"/>
                </a:solidFill>
              </a:rPr>
              <a:t>Ahora que hemos visto todas las diferentes herramientas de seguimiento que se pueden utilizar para apoyar a nuestros EL, sabemos que vamos a revisar una herramienta que se utiliza para medir el progreso de </a:t>
            </a:r>
            <a:r>
              <a:rPr lang="en">
                <a:solidFill>
                  <a:schemeClr val="dk1"/>
                </a:solidFill>
              </a:rPr>
              <a:t>inglés</a:t>
            </a:r>
            <a:r>
              <a:rPr lang="en">
                <a:solidFill>
                  <a:schemeClr val="dk1"/>
                </a:solidFill>
              </a:rPr>
              <a:t> del estudiante. Es necesario revisar su progreso en los niveles de ELPI además de los niveles de desempeño de ELPAC.</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¿Qué es el ELPI?</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El estado del ELPI mide el porcentaje de estudiantes EL que progresan hacia el dominio del idioma inglés (ELP).</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Basado en el desempeño en las Evaluaciones Sumativas de Dominio del Idioma Inglés para California (ELPAC).</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El único indicador estatal que se centra en un grupo de estudiantes, el grupo de estudiantes aprendices de </a:t>
            </a:r>
            <a:r>
              <a:rPr lang="en">
                <a:solidFill>
                  <a:schemeClr val="dk1"/>
                </a:solidFill>
              </a:rPr>
              <a:t>inglés</a:t>
            </a:r>
            <a:r>
              <a:rPr lang="en">
                <a:solidFill>
                  <a:schemeClr val="dk1"/>
                </a:solidFill>
              </a:rPr>
              <a: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457200" rtl="0" algn="l">
              <a:lnSpc>
                <a:spcPct val="100000"/>
              </a:lnSpc>
              <a:spcBef>
                <a:spcPts val="675"/>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g27ff6bfdd49_0_2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8" name="Google Shape;1388;g27ff6bfdd49_0_2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Poppins"/>
                <a:ea typeface="Poppins"/>
                <a:cs typeface="Poppins"/>
                <a:sym typeface="Poppins"/>
              </a:rPr>
              <a:t>Time: 1</a:t>
            </a:r>
            <a:endParaRPr>
              <a:solidFill>
                <a:schemeClr val="dk1"/>
              </a:solidFill>
              <a:latin typeface="Poppins"/>
              <a:ea typeface="Poppins"/>
              <a:cs typeface="Poppins"/>
              <a:sym typeface="Poppins"/>
            </a:endParaRPr>
          </a:p>
          <a:p>
            <a:pPr indent="0" lvl="0" marL="0" rtl="0" algn="l">
              <a:spcBef>
                <a:spcPts val="0"/>
              </a:spcBef>
              <a:spcAft>
                <a:spcPts val="0"/>
              </a:spcAft>
              <a:buNone/>
            </a:pPr>
            <a:r>
              <a:t/>
            </a:r>
            <a:endParaRPr>
              <a:solidFill>
                <a:schemeClr val="dk1"/>
              </a:solidFill>
              <a:latin typeface="Poppins"/>
              <a:ea typeface="Poppins"/>
              <a:cs typeface="Poppins"/>
              <a:sym typeface="Poppins"/>
            </a:endParaRPr>
          </a:p>
          <a:p>
            <a:pPr indent="-298450" lvl="0" marL="457200" rtl="0" algn="l">
              <a:lnSpc>
                <a:spcPct val="80000"/>
              </a:lnSpc>
              <a:spcBef>
                <a:spcPts val="600"/>
              </a:spcBef>
              <a:spcAft>
                <a:spcPts val="0"/>
              </a:spcAft>
              <a:buClr>
                <a:schemeClr val="dk1"/>
              </a:buClr>
              <a:buSzPts val="1100"/>
              <a:buFont typeface="Poppins"/>
              <a:buChar char="●"/>
            </a:pPr>
            <a:r>
              <a:rPr lang="en">
                <a:solidFill>
                  <a:schemeClr val="dk1"/>
                </a:solidFill>
                <a:latin typeface="Poppins"/>
                <a:ea typeface="Poppins"/>
                <a:cs typeface="Poppins"/>
                <a:sym typeface="Poppins"/>
              </a:rPr>
              <a:t>Each student receives one of four ELPAC performance levels. The four ELPAC performance levels are then divided into six ELPI levels to allow students enough time to make progress toward English language proficiency in the ELPI.</a:t>
            </a:r>
            <a:endParaRPr>
              <a:solidFill>
                <a:schemeClr val="dk1"/>
              </a:solidFill>
              <a:latin typeface="Poppins"/>
              <a:ea typeface="Poppins"/>
              <a:cs typeface="Poppins"/>
              <a:sym typeface="Poppins"/>
            </a:endParaRPr>
          </a:p>
          <a:p>
            <a:pPr indent="-298450" lvl="0" marL="457200" rtl="0" algn="l">
              <a:lnSpc>
                <a:spcPct val="80000"/>
              </a:lnSpc>
              <a:spcBef>
                <a:spcPts val="600"/>
              </a:spcBef>
              <a:spcAft>
                <a:spcPts val="0"/>
              </a:spcAft>
              <a:buClr>
                <a:schemeClr val="dk1"/>
              </a:buClr>
              <a:buSzPts val="1100"/>
              <a:buFont typeface="Poppins"/>
              <a:buChar char="●"/>
            </a:pPr>
            <a:r>
              <a:rPr lang="en">
                <a:solidFill>
                  <a:schemeClr val="dk1"/>
                </a:solidFill>
                <a:latin typeface="Poppins"/>
                <a:ea typeface="Poppins"/>
                <a:cs typeface="Poppins"/>
                <a:sym typeface="Poppins"/>
              </a:rPr>
              <a:t>It is essential to understand and know the ELPI LEVEL of the students. For example, if a student took ELPAC in 2022 and then in 2023, both years they received a level 2, they stayed within the same band; you might want to know if they went from a level 2 low to a two high. When you see the students' levels, it might look like they did not improve, but they have made gains. </a:t>
            </a:r>
            <a:endParaRPr>
              <a:solidFill>
                <a:schemeClr val="dk1"/>
              </a:solidFill>
              <a:latin typeface="Poppins"/>
              <a:ea typeface="Poppins"/>
              <a:cs typeface="Poppins"/>
              <a:sym typeface="Poppins"/>
            </a:endParaRPr>
          </a:p>
          <a:p>
            <a:pPr indent="0" lvl="0" marL="0" rtl="0" algn="l">
              <a:spcBef>
                <a:spcPts val="0"/>
              </a:spcBef>
              <a:spcAft>
                <a:spcPts val="0"/>
              </a:spcAft>
              <a:buNone/>
            </a:pPr>
            <a:r>
              <a:t/>
            </a:r>
            <a:endParaRPr>
              <a:solidFill>
                <a:schemeClr val="dk1"/>
              </a:solidFill>
              <a:latin typeface="Poppins"/>
              <a:ea typeface="Poppins"/>
              <a:cs typeface="Poppins"/>
              <a:sym typeface="Poppins"/>
            </a:endParaRPr>
          </a:p>
          <a:p>
            <a:pPr indent="-298450" lvl="0" marL="457200" rtl="0" algn="l">
              <a:lnSpc>
                <a:spcPct val="80000"/>
              </a:lnSpc>
              <a:spcBef>
                <a:spcPts val="600"/>
              </a:spcBef>
              <a:spcAft>
                <a:spcPts val="0"/>
              </a:spcAft>
              <a:buClr>
                <a:schemeClr val="dk1"/>
              </a:buClr>
              <a:buSzPts val="1100"/>
              <a:buFont typeface="Poppins"/>
              <a:buChar char="●"/>
            </a:pPr>
            <a:r>
              <a:rPr lang="en">
                <a:solidFill>
                  <a:schemeClr val="dk1"/>
                </a:solidFill>
                <a:latin typeface="Poppins"/>
                <a:ea typeface="Poppins"/>
                <a:cs typeface="Poppins"/>
                <a:sym typeface="Poppins"/>
              </a:rPr>
              <a:t>Cada estudiante recibe uno de los cuatro niveles de desempeño de ELPAC. Los cuatro niveles de desempeño de ELPAC se dividen luego en seis niveles de ELPI para permitir a los estudiantes tiempo suficiente para progresar hacia el dominio del idioma inglés en el ELPI.</a:t>
            </a:r>
            <a:endParaRPr>
              <a:solidFill>
                <a:schemeClr val="dk1"/>
              </a:solidFill>
              <a:latin typeface="Poppins"/>
              <a:ea typeface="Poppins"/>
              <a:cs typeface="Poppins"/>
              <a:sym typeface="Poppins"/>
            </a:endParaRPr>
          </a:p>
          <a:p>
            <a:pPr indent="-298450" lvl="0" marL="457200" rtl="0" algn="l">
              <a:lnSpc>
                <a:spcPct val="80000"/>
              </a:lnSpc>
              <a:spcBef>
                <a:spcPts val="600"/>
              </a:spcBef>
              <a:spcAft>
                <a:spcPts val="0"/>
              </a:spcAft>
              <a:buClr>
                <a:schemeClr val="dk1"/>
              </a:buClr>
              <a:buSzPts val="1100"/>
              <a:buFont typeface="Poppins"/>
              <a:buChar char="●"/>
            </a:pPr>
            <a:r>
              <a:rPr lang="en">
                <a:solidFill>
                  <a:schemeClr val="dk1"/>
                </a:solidFill>
                <a:latin typeface="Poppins"/>
                <a:ea typeface="Poppins"/>
                <a:cs typeface="Poppins"/>
                <a:sym typeface="Poppins"/>
              </a:rPr>
              <a:t>Es fundamental comprender y conocer el NIVEL ELPI de los estudiantes. Por ejemplo, si un estudiante tomó ELPAC en 2022 y luego en 2023, ambos años recibió un nivel 2, se mantuvo dentro de la misma banda; es posible que desee saber si pasaron de un nivel 2 bajo a un nivel dos alto. Cuando vea los niveles de los estudiantes, puede parecer que no mejoraron, pero sí han logrado avances.</a:t>
            </a:r>
            <a:endParaRPr>
              <a:solidFill>
                <a:schemeClr val="dk1"/>
              </a:solidFill>
              <a:latin typeface="Poppins"/>
              <a:ea typeface="Poppins"/>
              <a:cs typeface="Poppins"/>
              <a:sym typeface="Poppins"/>
            </a:endParaRPr>
          </a:p>
          <a:p>
            <a:pPr indent="0" lvl="0" marL="457200" rtl="0" algn="l">
              <a:lnSpc>
                <a:spcPct val="80000"/>
              </a:lnSpc>
              <a:spcBef>
                <a:spcPts val="600"/>
              </a:spcBef>
              <a:spcAft>
                <a:spcPts val="0"/>
              </a:spcAft>
              <a:buNone/>
            </a:pPr>
            <a:r>
              <a:t/>
            </a:r>
            <a:endParaRPr>
              <a:solidFill>
                <a:schemeClr val="dk1"/>
              </a:solidFill>
              <a:latin typeface="Poppins"/>
              <a:ea typeface="Poppins"/>
              <a:cs typeface="Poppins"/>
              <a:sym typeface="Poppi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27ff6bfdd49_0_2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6" name="Google Shape;1396;g27ff6bfdd49_0_2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Poppins"/>
                <a:ea typeface="Poppins"/>
                <a:cs typeface="Poppins"/>
                <a:sym typeface="Poppins"/>
              </a:rPr>
              <a:t>Time: 1</a:t>
            </a:r>
            <a:endParaRPr>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Here we see 2 more examples of the ELPI levels.</a:t>
            </a:r>
            <a:endParaRPr>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a:solidFill>
                <a:schemeClr val="dk1"/>
              </a:solidFill>
              <a:latin typeface="Poppins"/>
              <a:ea typeface="Poppins"/>
              <a:cs typeface="Poppins"/>
              <a:sym typeface="Poppins"/>
            </a:endParaRPr>
          </a:p>
          <a:p>
            <a:pPr indent="-215900" lvl="1" marL="709612" rtl="0" algn="l">
              <a:spcBef>
                <a:spcPts val="0"/>
              </a:spcBef>
              <a:spcAft>
                <a:spcPts val="0"/>
              </a:spcAft>
              <a:buClr>
                <a:schemeClr val="dk1"/>
              </a:buClr>
              <a:buSzPts val="1100"/>
              <a:buChar char="•"/>
            </a:pPr>
            <a:r>
              <a:rPr b="1" lang="en">
                <a:solidFill>
                  <a:schemeClr val="dk1"/>
                </a:solidFill>
                <a:latin typeface="Poppins"/>
                <a:ea typeface="Poppins"/>
                <a:cs typeface="Poppins"/>
                <a:sym typeface="Poppins"/>
              </a:rPr>
              <a:t>Example 1: </a:t>
            </a:r>
            <a:r>
              <a:rPr lang="en">
                <a:solidFill>
                  <a:schemeClr val="dk1"/>
                </a:solidFill>
                <a:latin typeface="Poppins"/>
                <a:ea typeface="Poppins"/>
                <a:cs typeface="Poppins"/>
                <a:sym typeface="Poppins"/>
              </a:rPr>
              <a:t>A student in 2022 scored a Level 2 High (2H). In 2023, the same student scored a Level 3 Low (3L). This student </a:t>
            </a:r>
            <a:r>
              <a:rPr b="1" lang="en">
                <a:solidFill>
                  <a:schemeClr val="dk1"/>
                </a:solidFill>
                <a:latin typeface="Poppins"/>
                <a:ea typeface="Poppins"/>
                <a:cs typeface="Poppins"/>
                <a:sym typeface="Poppins"/>
              </a:rPr>
              <a:t>advanced </a:t>
            </a:r>
            <a:r>
              <a:rPr lang="en">
                <a:solidFill>
                  <a:schemeClr val="dk1"/>
                </a:solidFill>
                <a:latin typeface="Poppins"/>
                <a:ea typeface="Poppins"/>
                <a:cs typeface="Poppins"/>
                <a:sym typeface="Poppins"/>
              </a:rPr>
              <a:t>one ELPI level.</a:t>
            </a:r>
            <a:endParaRPr>
              <a:solidFill>
                <a:schemeClr val="dk1"/>
              </a:solidFill>
              <a:latin typeface="Poppins"/>
              <a:ea typeface="Poppins"/>
              <a:cs typeface="Poppins"/>
              <a:sym typeface="Poppins"/>
            </a:endParaRPr>
          </a:p>
          <a:p>
            <a:pPr indent="0" lvl="0" marL="914400" rtl="0" algn="l">
              <a:spcBef>
                <a:spcPts val="0"/>
              </a:spcBef>
              <a:spcAft>
                <a:spcPts val="0"/>
              </a:spcAft>
              <a:buClr>
                <a:schemeClr val="dk1"/>
              </a:buClr>
              <a:buSzPts val="1100"/>
              <a:buFont typeface="Arial"/>
              <a:buNone/>
            </a:pPr>
            <a:r>
              <a:t/>
            </a:r>
            <a:endParaRPr>
              <a:solidFill>
                <a:schemeClr val="dk1"/>
              </a:solidFill>
              <a:latin typeface="Poppins"/>
              <a:ea typeface="Poppins"/>
              <a:cs typeface="Poppins"/>
              <a:sym typeface="Poppins"/>
            </a:endParaRPr>
          </a:p>
          <a:p>
            <a:pPr indent="-215900" lvl="1" marL="709612" rtl="0" algn="l">
              <a:spcBef>
                <a:spcPts val="0"/>
              </a:spcBef>
              <a:spcAft>
                <a:spcPts val="0"/>
              </a:spcAft>
              <a:buClr>
                <a:schemeClr val="dk1"/>
              </a:buClr>
              <a:buSzPts val="1100"/>
              <a:buChar char="•"/>
            </a:pPr>
            <a:r>
              <a:rPr b="1" lang="en">
                <a:solidFill>
                  <a:schemeClr val="dk1"/>
                </a:solidFill>
                <a:latin typeface="Poppins"/>
                <a:ea typeface="Poppins"/>
                <a:cs typeface="Poppins"/>
                <a:sym typeface="Poppins"/>
              </a:rPr>
              <a:t>Example 2: </a:t>
            </a:r>
            <a:r>
              <a:rPr lang="en">
                <a:solidFill>
                  <a:schemeClr val="dk1"/>
                </a:solidFill>
                <a:latin typeface="Poppins"/>
                <a:ea typeface="Poppins"/>
                <a:cs typeface="Poppins"/>
                <a:sym typeface="Poppins"/>
              </a:rPr>
              <a:t>A student in 2022 scored a Level 2 High (2H). In 2023, the same student scored a Level 2 High (2H). This student </a:t>
            </a:r>
            <a:r>
              <a:rPr b="1" lang="en">
                <a:solidFill>
                  <a:schemeClr val="dk1"/>
                </a:solidFill>
                <a:latin typeface="Poppins"/>
                <a:ea typeface="Poppins"/>
                <a:cs typeface="Poppins"/>
                <a:sym typeface="Poppins"/>
              </a:rPr>
              <a:t>did not </a:t>
            </a:r>
            <a:r>
              <a:rPr lang="en">
                <a:solidFill>
                  <a:schemeClr val="dk1"/>
                </a:solidFill>
                <a:latin typeface="Poppins"/>
                <a:ea typeface="Poppins"/>
                <a:cs typeface="Poppins"/>
                <a:sym typeface="Poppins"/>
              </a:rPr>
              <a:t>advance one ELPI level they stayed the same.</a:t>
            </a:r>
            <a:endParaRPr>
              <a:solidFill>
                <a:schemeClr val="dk1"/>
              </a:solidFill>
            </a:endParaRPr>
          </a:p>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Aquí vemos 2 ejemplos más de los niveles ELPI.</a:t>
            </a:r>
            <a:endParaRPr>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Ejemplo 1: Un estudiante en 2022 obtuvo un Nivel 2 Alto (2H). En 2023, el mismo estudiante obtuvo un Nivel 3 Bajo (3L). Este estudiante avanzó un nivel ELPI.</a:t>
            </a:r>
            <a:endParaRPr>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Ejemplo 2: Un estudiante en 2022 obtuvo un Nivel 2 Alto (2H). En 2023, el mismo estudiante obtuvo un Nivel 2 Alto (2H). Este estudiante no avanzó un nivel ELPI y permaneció igual.</a:t>
            </a:r>
            <a:endParaRPr>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p>
            <a:pPr indent="0" lvl="0" marL="914400" rtl="0" algn="l">
              <a:lnSpc>
                <a:spcPct val="100000"/>
              </a:lnSpc>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g27ff6bfdd49_0_2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4" name="Google Shape;1404;g27ff6bfdd49_0_2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30 sec</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expected progress expectation is to advance one ELPI level per year.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To show progress toward English language proficiency, EB students must increase at least one ELPI level from the previous year or maintain a Level 4 from one year to the next.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Consequently, per CDE, EBs who start in ETK/K need to have met ELPAC level 4 by the 4</a:t>
            </a:r>
            <a:r>
              <a:rPr baseline="30000" lang="en">
                <a:solidFill>
                  <a:schemeClr val="dk1"/>
                </a:solidFill>
              </a:rPr>
              <a:t>th</a:t>
            </a:r>
            <a:r>
              <a:rPr lang="en">
                <a:solidFill>
                  <a:schemeClr val="dk1"/>
                </a:solidFill>
              </a:rPr>
              <a:t> grade.</a:t>
            </a:r>
            <a:endParaRPr>
              <a:solidFill>
                <a:schemeClr val="dk1"/>
              </a:solidFill>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298450" lvl="0" marL="457200" rtl="0" algn="l">
              <a:spcBef>
                <a:spcPts val="0"/>
              </a:spcBef>
              <a:spcAft>
                <a:spcPts val="0"/>
              </a:spcAft>
              <a:buSzPts val="1100"/>
              <a:buChar char="●"/>
            </a:pPr>
            <a:r>
              <a:rPr lang="en"/>
              <a:t>La expectativa de progreso esperada es avanzar un nivel ELPI por año.</a:t>
            </a:r>
            <a:endParaRPr/>
          </a:p>
          <a:p>
            <a:pPr indent="-298450" lvl="0" marL="457200" rtl="0" algn="l">
              <a:spcBef>
                <a:spcPts val="0"/>
              </a:spcBef>
              <a:spcAft>
                <a:spcPts val="0"/>
              </a:spcAft>
              <a:buSzPts val="1100"/>
              <a:buChar char="●"/>
            </a:pPr>
            <a:r>
              <a:rPr lang="en"/>
              <a:t>Para mostrar progreso hacia el dominio del idioma inglés, los estudiantes de EB deben aumentar al menos un nivel ELPI del año anterior o mantener un Nivel 4 de un año al siguiente.</a:t>
            </a:r>
            <a:endParaRPr/>
          </a:p>
          <a:p>
            <a:pPr indent="-298450" lvl="0" marL="457200" rtl="0" algn="l">
              <a:spcBef>
                <a:spcPts val="0"/>
              </a:spcBef>
              <a:spcAft>
                <a:spcPts val="0"/>
              </a:spcAft>
              <a:buSzPts val="1100"/>
              <a:buChar char="●"/>
            </a:pPr>
            <a:r>
              <a:rPr lang="en"/>
              <a:t>En consecuencia, según el CDE, los aprendices de </a:t>
            </a:r>
            <a:r>
              <a:rPr lang="en"/>
              <a:t>inglés</a:t>
            </a:r>
            <a:r>
              <a:rPr lang="en"/>
              <a:t> que comienzan en ETK/K deben haber alcanzado el nivel 4 de ELPAC para el cuarto grado.</a:t>
            </a:r>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27501d547a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6" name="Google Shape;826;g27501d547a6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Time 2 minutes</a:t>
            </a:r>
            <a:endParaRPr>
              <a:solidFill>
                <a:schemeClr val="dk1"/>
              </a:solidFill>
            </a:endParaRPr>
          </a:p>
          <a:p>
            <a:pPr indent="0" lvl="0" marL="0" rtl="0" algn="l">
              <a:lnSpc>
                <a:spcPct val="115000"/>
              </a:lnSpc>
              <a:spcBef>
                <a:spcPts val="1200"/>
              </a:spcBef>
              <a:spcAft>
                <a:spcPts val="0"/>
              </a:spcAft>
              <a:buClr>
                <a:schemeClr val="dk1"/>
              </a:buClr>
              <a:buSzPts val="1100"/>
              <a:buNone/>
            </a:pPr>
            <a:r>
              <a:rPr lang="en">
                <a:solidFill>
                  <a:schemeClr val="dk1"/>
                </a:solidFill>
              </a:rPr>
              <a:t>Say:</a:t>
            </a:r>
            <a:br>
              <a:rPr lang="en">
                <a:solidFill>
                  <a:schemeClr val="dk1"/>
                </a:solidFill>
              </a:rPr>
            </a:br>
            <a:r>
              <a:rPr lang="en">
                <a:solidFill>
                  <a:schemeClr val="dk1"/>
                </a:solidFill>
              </a:rPr>
              <a:t> In L.A. Unified, we believe every English Learner has a journey — a journey that begins with </a:t>
            </a:r>
            <a:r>
              <a:rPr b="1" lang="en">
                <a:solidFill>
                  <a:schemeClr val="dk1"/>
                </a:solidFill>
              </a:rPr>
              <a:t>identification</a:t>
            </a:r>
            <a:r>
              <a:rPr lang="en">
                <a:solidFill>
                  <a:schemeClr val="dk1"/>
                </a:solidFill>
              </a:rPr>
              <a:t> and </a:t>
            </a:r>
            <a:r>
              <a:rPr b="1" lang="en">
                <a:solidFill>
                  <a:schemeClr val="dk1"/>
                </a:solidFill>
              </a:rPr>
              <a:t>placement</a:t>
            </a:r>
            <a:r>
              <a:rPr lang="en">
                <a:solidFill>
                  <a:schemeClr val="dk1"/>
                </a:solidFill>
              </a:rPr>
              <a:t> in a program designed to support their language development.</a:t>
            </a:r>
            <a:endParaRPr>
              <a:solidFill>
                <a:schemeClr val="dk1"/>
              </a:solidFill>
            </a:endParaRPr>
          </a:p>
          <a:p>
            <a:pPr indent="0" lvl="0" marL="0" rtl="0" algn="l">
              <a:lnSpc>
                <a:spcPct val="115000"/>
              </a:lnSpc>
              <a:spcBef>
                <a:spcPts val="0"/>
              </a:spcBef>
              <a:spcAft>
                <a:spcPts val="0"/>
              </a:spcAft>
              <a:buClr>
                <a:schemeClr val="dk1"/>
              </a:buClr>
              <a:buSzPts val="1100"/>
              <a:buNone/>
            </a:pPr>
            <a:r>
              <a:rPr lang="en">
                <a:solidFill>
                  <a:schemeClr val="dk1"/>
                </a:solidFill>
              </a:rPr>
              <a:t>As students continue learning, our goal is to help them reach </a:t>
            </a:r>
            <a:r>
              <a:rPr b="1" lang="en">
                <a:solidFill>
                  <a:schemeClr val="dk1"/>
                </a:solidFill>
              </a:rPr>
              <a:t>reclassification</a:t>
            </a:r>
            <a:r>
              <a:rPr lang="en">
                <a:solidFill>
                  <a:schemeClr val="dk1"/>
                </a:solidFill>
              </a:rPr>
              <a:t>, meaning they have achieved English proficiency and can fully participate in all academic programs.</a:t>
            </a:r>
            <a:endParaRPr>
              <a:solidFill>
                <a:schemeClr val="dk1"/>
              </a:solidFill>
            </a:endParaRPr>
          </a:p>
          <a:p>
            <a:pPr indent="0" lvl="0" marL="0" rtl="0" algn="l">
              <a:lnSpc>
                <a:spcPct val="115000"/>
              </a:lnSpc>
              <a:spcBef>
                <a:spcPts val="0"/>
              </a:spcBef>
              <a:spcAft>
                <a:spcPts val="0"/>
              </a:spcAft>
              <a:buClr>
                <a:schemeClr val="dk1"/>
              </a:buClr>
              <a:buSzPts val="1100"/>
              <a:buNone/>
            </a:pPr>
            <a:r>
              <a:rPr lang="en">
                <a:solidFill>
                  <a:schemeClr val="dk1"/>
                </a:solidFill>
              </a:rPr>
              <a:t>But the journey doesn’t stop there! From the very beginning, we encourage all students to continue developing both English and their home language through the </a:t>
            </a:r>
            <a:r>
              <a:rPr b="1" lang="en">
                <a:solidFill>
                  <a:schemeClr val="dk1"/>
                </a:solidFill>
              </a:rPr>
              <a:t>Multilingual Pathway</a:t>
            </a:r>
            <a:r>
              <a:rPr lang="en">
                <a:solidFill>
                  <a:schemeClr val="dk1"/>
                </a:solidFill>
              </a:rPr>
              <a:t>.</a:t>
            </a:r>
            <a:endParaRPr>
              <a:solidFill>
                <a:schemeClr val="dk1"/>
              </a:solidFill>
            </a:endParaRPr>
          </a:p>
          <a:p>
            <a:pPr indent="0" lvl="0" marL="0" rtl="0" algn="l">
              <a:lnSpc>
                <a:spcPct val="115000"/>
              </a:lnSpc>
              <a:spcBef>
                <a:spcPts val="0"/>
              </a:spcBef>
              <a:spcAft>
                <a:spcPts val="0"/>
              </a:spcAft>
              <a:buClr>
                <a:schemeClr val="dk1"/>
              </a:buClr>
              <a:buSzPts val="1100"/>
              <a:buNone/>
            </a:pPr>
            <a:r>
              <a:rPr lang="en">
                <a:solidFill>
                  <a:schemeClr val="dk1"/>
                </a:solidFill>
              </a:rPr>
              <a:t>Students who show proficiency in </a:t>
            </a:r>
            <a:r>
              <a:rPr b="1" lang="en">
                <a:solidFill>
                  <a:schemeClr val="dk1"/>
                </a:solidFill>
              </a:rPr>
              <a:t>English and another language</a:t>
            </a:r>
            <a:r>
              <a:rPr lang="en">
                <a:solidFill>
                  <a:schemeClr val="dk1"/>
                </a:solidFill>
              </a:rPr>
              <a:t> are recognized with special honors — the </a:t>
            </a:r>
            <a:r>
              <a:rPr b="1" lang="en">
                <a:solidFill>
                  <a:schemeClr val="dk1"/>
                </a:solidFill>
              </a:rPr>
              <a:t>Pathway to Biliteracy Awards</a:t>
            </a:r>
            <a:r>
              <a:rPr lang="en">
                <a:solidFill>
                  <a:schemeClr val="dk1"/>
                </a:solidFill>
              </a:rPr>
              <a:t> and later, the </a:t>
            </a:r>
            <a:r>
              <a:rPr b="1" lang="en">
                <a:solidFill>
                  <a:schemeClr val="dk1"/>
                </a:solidFill>
              </a:rPr>
              <a:t>Seal of Biliteracy</a:t>
            </a:r>
            <a:r>
              <a:rPr lang="en">
                <a:solidFill>
                  <a:schemeClr val="dk1"/>
                </a:solidFill>
              </a:rPr>
              <a:t>.</a:t>
            </a:r>
            <a:endParaRPr>
              <a:solidFill>
                <a:schemeClr val="dk1"/>
              </a:solidFill>
            </a:endParaRPr>
          </a:p>
          <a:p>
            <a:pPr indent="0" lvl="0" marL="0" rtl="0" algn="l">
              <a:lnSpc>
                <a:spcPct val="115000"/>
              </a:lnSpc>
              <a:spcBef>
                <a:spcPts val="0"/>
              </a:spcBef>
              <a:spcAft>
                <a:spcPts val="0"/>
              </a:spcAft>
              <a:buClr>
                <a:schemeClr val="dk1"/>
              </a:buClr>
              <a:buSzPts val="1100"/>
              <a:buNone/>
            </a:pPr>
            <a:r>
              <a:rPr lang="en">
                <a:solidFill>
                  <a:schemeClr val="dk1"/>
                </a:solidFill>
              </a:rPr>
              <a:t>This journey starts as early as </a:t>
            </a:r>
            <a:r>
              <a:rPr b="1" lang="en">
                <a:solidFill>
                  <a:schemeClr val="dk1"/>
                </a:solidFill>
              </a:rPr>
              <a:t>Kindergarten and 1st grade</a:t>
            </a:r>
            <a:r>
              <a:rPr lang="en">
                <a:solidFill>
                  <a:schemeClr val="dk1"/>
                </a:solidFill>
              </a:rPr>
              <a:t>, when students receive the </a:t>
            </a:r>
            <a:r>
              <a:rPr b="1" lang="en">
                <a:solidFill>
                  <a:schemeClr val="dk1"/>
                </a:solidFill>
              </a:rPr>
              <a:t>Promise to Bilingualism Award</a:t>
            </a:r>
            <a:r>
              <a:rPr lang="en">
                <a:solidFill>
                  <a:schemeClr val="dk1"/>
                </a:solidFill>
              </a:rPr>
              <a:t>. As they move through elementary, middle, and high school (grades </a:t>
            </a:r>
            <a:r>
              <a:rPr b="1" lang="en">
                <a:solidFill>
                  <a:schemeClr val="dk1"/>
                </a:solidFill>
              </a:rPr>
              <a:t>5, 6, 8, and 12</a:t>
            </a:r>
            <a:r>
              <a:rPr lang="en">
                <a:solidFill>
                  <a:schemeClr val="dk1"/>
                </a:solidFill>
              </a:rPr>
              <a:t>), they can earn more awards, culminating in the </a:t>
            </a:r>
            <a:r>
              <a:rPr b="1" lang="en">
                <a:solidFill>
                  <a:schemeClr val="dk1"/>
                </a:solidFill>
              </a:rPr>
              <a:t>L.A. Unified and State Seal of Biliteracy</a:t>
            </a:r>
            <a:r>
              <a:rPr lang="en">
                <a:solidFill>
                  <a:schemeClr val="dk1"/>
                </a:solidFill>
              </a:rPr>
              <a:t> in </a:t>
            </a:r>
            <a:r>
              <a:rPr b="1" lang="en">
                <a:solidFill>
                  <a:schemeClr val="dk1"/>
                </a:solidFill>
              </a:rPr>
              <a:t>12th grade</a:t>
            </a:r>
            <a:r>
              <a:rPr lang="en">
                <a:solidFill>
                  <a:schemeClr val="dk1"/>
                </a:solidFill>
              </a:rPr>
              <a:t>.</a:t>
            </a:r>
            <a:endParaRPr>
              <a:solidFill>
                <a:schemeClr val="dk1"/>
              </a:solidFill>
            </a:endParaRPr>
          </a:p>
          <a:p>
            <a:pPr indent="0" lvl="0" marL="0" rtl="0" algn="l">
              <a:lnSpc>
                <a:spcPct val="115000"/>
              </a:lnSpc>
              <a:spcBef>
                <a:spcPts val="0"/>
              </a:spcBef>
              <a:spcAft>
                <a:spcPts val="0"/>
              </a:spcAft>
              <a:buClr>
                <a:schemeClr val="dk1"/>
              </a:buClr>
              <a:buSzPts val="1100"/>
              <a:buNone/>
            </a:pPr>
            <a:r>
              <a:rPr lang="en">
                <a:solidFill>
                  <a:schemeClr val="dk1"/>
                </a:solidFill>
              </a:rPr>
              <a:t>These awards celebrate not just language skills but also culture, identity, and pride.</a:t>
            </a:r>
            <a:br>
              <a:rPr lang="en">
                <a:solidFill>
                  <a:schemeClr val="dk1"/>
                </a:solidFill>
              </a:rPr>
            </a:br>
            <a:r>
              <a:rPr lang="en">
                <a:solidFill>
                  <a:schemeClr val="dk1"/>
                </a:solidFill>
              </a:rPr>
              <a:t> We want your children to embrace their </a:t>
            </a:r>
            <a:r>
              <a:rPr b="1" lang="en">
                <a:solidFill>
                  <a:schemeClr val="dk1"/>
                </a:solidFill>
              </a:rPr>
              <a:t>heritage, language, and traditions</a:t>
            </a:r>
            <a:r>
              <a:rPr lang="en">
                <a:solidFill>
                  <a:schemeClr val="dk1"/>
                </a:solidFill>
              </a:rPr>
              <a:t>, graduate, and be </a:t>
            </a:r>
            <a:r>
              <a:rPr b="1" lang="en">
                <a:solidFill>
                  <a:schemeClr val="dk1"/>
                </a:solidFill>
              </a:rPr>
              <a:t>college- and career-ready</a:t>
            </a:r>
            <a:r>
              <a:rPr lang="en">
                <a:solidFill>
                  <a:schemeClr val="dk1"/>
                </a:solidFill>
              </a:rPr>
              <a:t> — proud of being bilingual and biliterate.</a:t>
            </a:r>
            <a:endParaRPr>
              <a:solidFill>
                <a:schemeClr val="dk1"/>
              </a:solidFill>
            </a:endParaRPr>
          </a:p>
          <a:p>
            <a:pPr indent="0" lvl="0" marL="0" rtl="0" algn="l">
              <a:lnSpc>
                <a:spcPct val="115000"/>
              </a:lnSpc>
              <a:spcBef>
                <a:spcPts val="0"/>
              </a:spcBef>
              <a:spcAft>
                <a:spcPts val="0"/>
              </a:spcAft>
              <a:buClr>
                <a:schemeClr val="dk1"/>
              </a:buClr>
              <a:buSzPts val="1100"/>
              <a:buNone/>
            </a:pPr>
            <a:r>
              <a:rPr lang="en">
                <a:solidFill>
                  <a:schemeClr val="dk1"/>
                </a:solidFill>
              </a:rPr>
              <a:t>Throughout our presentations and lessons, you’ll continue to see this slide — a reminder of how we guide and support every student’s </a:t>
            </a:r>
            <a:r>
              <a:rPr b="1" lang="en">
                <a:solidFill>
                  <a:schemeClr val="dk1"/>
                </a:solidFill>
              </a:rPr>
              <a:t>English Learner journey</a:t>
            </a:r>
            <a:r>
              <a:rPr lang="en">
                <a:solidFill>
                  <a:schemeClr val="dk1"/>
                </a:solidFill>
              </a:rPr>
              <a:t>.</a:t>
            </a:r>
            <a:endParaRPr>
              <a:solidFill>
                <a:schemeClr val="dk1"/>
              </a:solidFill>
            </a:endParaRPr>
          </a:p>
          <a:p>
            <a:pPr indent="-228600" lvl="0" marL="457200" rtl="0" algn="l">
              <a:lnSpc>
                <a:spcPct val="90000"/>
              </a:lnSpc>
              <a:spcBef>
                <a:spcPts val="0"/>
              </a:spcBef>
              <a:spcAft>
                <a:spcPts val="0"/>
              </a:spcAft>
              <a:buClr>
                <a:schemeClr val="dk1"/>
              </a:buClr>
              <a:buSzPts val="1400"/>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En el Distrito Escolar Unificado de Los Ángeles creemos que cada aprendiz de inglés tiene un </a:t>
            </a:r>
            <a:r>
              <a:rPr b="1" lang="en">
                <a:solidFill>
                  <a:schemeClr val="dk1"/>
                </a:solidFill>
              </a:rPr>
              <a:t>viaje especial</a:t>
            </a:r>
            <a:r>
              <a:rPr lang="en">
                <a:solidFill>
                  <a:schemeClr val="dk1"/>
                </a:solidFill>
              </a:rPr>
              <a:t> — un viaje que comienza con la </a:t>
            </a:r>
            <a:r>
              <a:rPr b="1" lang="en">
                <a:solidFill>
                  <a:schemeClr val="dk1"/>
                </a:solidFill>
              </a:rPr>
              <a:t>identificación</a:t>
            </a:r>
            <a:r>
              <a:rPr lang="en">
                <a:solidFill>
                  <a:schemeClr val="dk1"/>
                </a:solidFill>
              </a:rPr>
              <a:t> y la </a:t>
            </a:r>
            <a:r>
              <a:rPr b="1" lang="en">
                <a:solidFill>
                  <a:schemeClr val="dk1"/>
                </a:solidFill>
              </a:rPr>
              <a:t>colocación</a:t>
            </a:r>
            <a:r>
              <a:rPr lang="en">
                <a:solidFill>
                  <a:schemeClr val="dk1"/>
                </a:solidFill>
              </a:rPr>
              <a:t> en un programa diseñado para apoyar su desarrollo del idioma.</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 medida que los estudiantes avanzan, nuestra meta es ayudarlos a lograr la </a:t>
            </a:r>
            <a:r>
              <a:rPr b="1" lang="en">
                <a:solidFill>
                  <a:schemeClr val="dk1"/>
                </a:solidFill>
              </a:rPr>
              <a:t>reclasificación</a:t>
            </a:r>
            <a:r>
              <a:rPr lang="en">
                <a:solidFill>
                  <a:schemeClr val="dk1"/>
                </a:solidFill>
              </a:rPr>
              <a:t>, lo que significa que han alcanzado el dominio del inglés y pueden participar completamente en todos los programas académicos.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Pero el viaje no termina ahí. Desde el primer día, animamos a todos los estudiantes a continuar desarrollando tanto el inglés como su idioma del hogar a través del </a:t>
            </a:r>
            <a:r>
              <a:rPr b="1" lang="en">
                <a:solidFill>
                  <a:schemeClr val="dk1"/>
                </a:solidFill>
              </a:rPr>
              <a:t>Camino Multilingüe</a:t>
            </a:r>
            <a:r>
              <a:rPr lang="en">
                <a:solidFill>
                  <a:schemeClr val="dk1"/>
                </a:solidFill>
              </a:rPr>
              <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Los estudiantes que demuestran dominio en </a:t>
            </a:r>
            <a:r>
              <a:rPr b="1" lang="en">
                <a:solidFill>
                  <a:schemeClr val="dk1"/>
                </a:solidFill>
              </a:rPr>
              <a:t>inglés y otro idioma</a:t>
            </a:r>
            <a:r>
              <a:rPr lang="en">
                <a:solidFill>
                  <a:schemeClr val="dk1"/>
                </a:solidFill>
              </a:rPr>
              <a:t> reciben reconocimientos especiales — los </a:t>
            </a:r>
            <a:r>
              <a:rPr b="1" lang="en">
                <a:solidFill>
                  <a:schemeClr val="dk1"/>
                </a:solidFill>
              </a:rPr>
              <a:t>Premios Camino a la Alfabetización Bilingüe</a:t>
            </a:r>
            <a:r>
              <a:rPr lang="en">
                <a:solidFill>
                  <a:schemeClr val="dk1"/>
                </a:solidFill>
              </a:rPr>
              <a:t> y más adelante, el </a:t>
            </a:r>
            <a:r>
              <a:rPr b="1" lang="en">
                <a:solidFill>
                  <a:schemeClr val="dk1"/>
                </a:solidFill>
              </a:rPr>
              <a:t>Sello de Alfabetización Bilingüe</a:t>
            </a:r>
            <a:r>
              <a:rPr lang="en">
                <a:solidFill>
                  <a:schemeClr val="dk1"/>
                </a:solidFill>
              </a:rPr>
              <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Este viaje comienza tan pronto como en </a:t>
            </a:r>
            <a:r>
              <a:rPr b="1" lang="en">
                <a:solidFill>
                  <a:schemeClr val="dk1"/>
                </a:solidFill>
              </a:rPr>
              <a:t>Kinder y Primer Grado</a:t>
            </a:r>
            <a:r>
              <a:rPr lang="en">
                <a:solidFill>
                  <a:schemeClr val="dk1"/>
                </a:solidFill>
              </a:rPr>
              <a:t>, cuando los estudiantes reciben el </a:t>
            </a:r>
            <a:r>
              <a:rPr b="1" lang="en">
                <a:solidFill>
                  <a:schemeClr val="dk1"/>
                </a:solidFill>
              </a:rPr>
              <a:t>Premio Promesa al Bilingüismo</a:t>
            </a:r>
            <a:r>
              <a:rPr lang="en">
                <a:solidFill>
                  <a:schemeClr val="dk1"/>
                </a:solidFill>
              </a:rPr>
              <a:t>.</a:t>
            </a:r>
            <a:br>
              <a:rPr lang="en">
                <a:solidFill>
                  <a:schemeClr val="dk1"/>
                </a:solidFill>
              </a:rPr>
            </a:br>
            <a:r>
              <a:rPr lang="en">
                <a:solidFill>
                  <a:schemeClr val="dk1"/>
                </a:solidFill>
              </a:rPr>
              <a:t> A medida que avanzan en los grados </a:t>
            </a:r>
            <a:r>
              <a:rPr b="1" lang="en">
                <a:solidFill>
                  <a:schemeClr val="dk1"/>
                </a:solidFill>
              </a:rPr>
              <a:t>5, 6, 8 y 12</a:t>
            </a:r>
            <a:r>
              <a:rPr lang="en">
                <a:solidFill>
                  <a:schemeClr val="dk1"/>
                </a:solidFill>
              </a:rPr>
              <a:t>, pueden recibir más reconocimientos, culminando con los prestigiosos </a:t>
            </a:r>
            <a:r>
              <a:rPr b="1" lang="en">
                <a:solidFill>
                  <a:schemeClr val="dk1"/>
                </a:solidFill>
              </a:rPr>
              <a:t>Sellos de Alfabetización Bilingüe</a:t>
            </a:r>
            <a:r>
              <a:rPr lang="en">
                <a:solidFill>
                  <a:schemeClr val="dk1"/>
                </a:solidFill>
              </a:rPr>
              <a:t> del distrito y del estado en el </a:t>
            </a:r>
            <a:r>
              <a:rPr b="1" lang="en">
                <a:solidFill>
                  <a:schemeClr val="dk1"/>
                </a:solidFill>
              </a:rPr>
              <a:t>grado 12</a:t>
            </a:r>
            <a:r>
              <a:rPr lang="en">
                <a:solidFill>
                  <a:schemeClr val="dk1"/>
                </a:solidFill>
              </a:rPr>
              <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Estos premios celebran no solo el dominio del idioma, sino también la </a:t>
            </a:r>
            <a:r>
              <a:rPr b="1" lang="en">
                <a:solidFill>
                  <a:schemeClr val="dk1"/>
                </a:solidFill>
              </a:rPr>
              <a:t>cultura, identidad y orgullo</a:t>
            </a:r>
            <a:r>
              <a:rPr lang="en">
                <a:solidFill>
                  <a:schemeClr val="dk1"/>
                </a:solidFill>
              </a:rPr>
              <a:t> de nuestros estudiantes.</a:t>
            </a:r>
            <a:br>
              <a:rPr lang="en">
                <a:solidFill>
                  <a:schemeClr val="dk1"/>
                </a:solidFill>
              </a:rPr>
            </a:br>
            <a:r>
              <a:rPr lang="en">
                <a:solidFill>
                  <a:schemeClr val="dk1"/>
                </a:solidFill>
              </a:rPr>
              <a:t> Queremos que sus hijos </a:t>
            </a:r>
            <a:r>
              <a:rPr b="1" lang="en">
                <a:solidFill>
                  <a:schemeClr val="dk1"/>
                </a:solidFill>
              </a:rPr>
              <a:t>abracen su cultura, idioma, tradiciones y raíces</a:t>
            </a:r>
            <a:r>
              <a:rPr lang="en">
                <a:solidFill>
                  <a:schemeClr val="dk1"/>
                </a:solidFill>
              </a:rPr>
              <a:t>, que </a:t>
            </a:r>
            <a:r>
              <a:rPr b="1" lang="en">
                <a:solidFill>
                  <a:schemeClr val="dk1"/>
                </a:solidFill>
              </a:rPr>
              <a:t>se gradúen preparados para la universidad y una carrera profesional</a:t>
            </a:r>
            <a:r>
              <a:rPr lang="en">
                <a:solidFill>
                  <a:schemeClr val="dk1"/>
                </a:solidFill>
              </a:rPr>
              <a:t>, orgullosos de ser bilingües y biliteratos.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 lo largo de nuestras presentaciones, verán esta diapositiva como un recordatorio de cómo </a:t>
            </a:r>
            <a:r>
              <a:rPr b="1" lang="en">
                <a:solidFill>
                  <a:schemeClr val="dk1"/>
                </a:solidFill>
              </a:rPr>
              <a:t>guiamos y apoyamos el viaje de nuestros aprendices de inglés</a:t>
            </a:r>
            <a:r>
              <a:rPr lang="en">
                <a:solidFill>
                  <a:schemeClr val="dk1"/>
                </a:solidFill>
              </a:rPr>
              <a:t>.</a:t>
            </a:r>
            <a:endParaRPr>
              <a:solidFill>
                <a:schemeClr val="dk1"/>
              </a:solidFill>
            </a:endParaRPr>
          </a:p>
          <a:p>
            <a:pPr indent="-228600" lvl="0" marL="457200" rtl="0" algn="l">
              <a:spcBef>
                <a:spcPts val="1200"/>
              </a:spcBef>
              <a:spcAft>
                <a:spcPts val="0"/>
              </a:spcAft>
              <a:buClr>
                <a:schemeClr val="dk1"/>
              </a:buClr>
              <a:buSzPts val="1100"/>
              <a:buFont typeface="Arial"/>
              <a:buNone/>
            </a:pPr>
            <a:r>
              <a:t/>
            </a:r>
            <a:endParaRPr b="1">
              <a:solidFill>
                <a:schemeClr val="dk1"/>
              </a:solidFill>
            </a:endParaRPr>
          </a:p>
          <a:p>
            <a:pPr indent="-228600" lvl="0" marL="45720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9" name="Shape 1409"/>
        <p:cNvGrpSpPr/>
        <p:nvPr/>
      </p:nvGrpSpPr>
      <p:grpSpPr>
        <a:xfrm>
          <a:off x="0" y="0"/>
          <a:ext cx="0" cy="0"/>
          <a:chOff x="0" y="0"/>
          <a:chExt cx="0" cy="0"/>
        </a:xfrm>
      </p:grpSpPr>
      <p:sp>
        <p:nvSpPr>
          <p:cNvPr id="1410" name="Google Shape;1410;g377e7fa9f2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1" name="Google Shape;1411;g377e7fa9f2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highlight>
                  <a:srgbClr val="FFE466"/>
                </a:highlight>
              </a:rPr>
              <a:t>Presenter: Refer back to the previous slide the ELPI Expectation chart, also print out the excel sheet from FOCUS- English Learner Progress Indicator (ELPI) which indicates if students have advanced or not in the ELPI LEVELS. Parents should go over this data to understand and discuss with their teacher an acceleration plan.</a:t>
            </a:r>
            <a:endParaRPr>
              <a:solidFill>
                <a:schemeClr val="dk1"/>
              </a:solidFill>
              <a:highlight>
                <a:srgbClr val="FFE466"/>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slide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g377e7fa9f20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8" name="Google Shape;1438;g377e7fa9f20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highlight>
                  <a:srgbClr val="FFE466"/>
                </a:highlight>
              </a:rPr>
              <a:t>Presenter: This slide might prompt parents to meet with you and discuss their child's data. Be prepared to have a parent conference, suggestions, have the MiSiS EL Monitoring Roster printed for your reference. </a:t>
            </a:r>
            <a:endParaRPr>
              <a:solidFill>
                <a:schemeClr val="dk1"/>
              </a:solidFill>
              <a:highlight>
                <a:srgbClr val="FFE466"/>
              </a:highlight>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¿Puede uno de los padres leer la primera oración? Pausa: Observen que hay una política estándar que la mayoría de los estudiantes siguen.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Reflexionen: ¿Qué criterios y plazos debe cumplir mi hijo/a?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Pregunten: Según la ley BUL-5619.14 (criterios estándar), ¿dónde se encuentra mi hijo/a actualmente y qué pasos faltan para su reclasificación?</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g2f287a5458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5" name="Google Shape;1465;g2f287a5458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Time:</a:t>
            </a:r>
            <a:r>
              <a:rPr lang="en" sz="1200">
                <a:solidFill>
                  <a:schemeClr val="dk1"/>
                </a:solidFill>
              </a:rPr>
              <a:t> 30 sec</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b="1" lang="en" sz="1200">
                <a:solidFill>
                  <a:schemeClr val="dk1"/>
                </a:solidFill>
              </a:rPr>
              <a:t>Say: </a:t>
            </a:r>
            <a:r>
              <a:rPr lang="en">
                <a:solidFill>
                  <a:schemeClr val="dk1"/>
                </a:solidFill>
              </a:rPr>
              <a:t>We are now going to review a tool that is used to measure the student’s EL progress. It is necessary to review their progress on the ELPI levels in addition to the ELPAC performance levels.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Vamos a repasar la herramienta que se utiliza para medir el progreso de los estudiantes aprendices de inglés. Es necesario revisar el progreso de los niveles de ELPI además de los niveles de rendimiento del ELPAC</a:t>
            </a:r>
            <a:endParaRPr sz="1200">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8" name="Shape 1468"/>
        <p:cNvGrpSpPr/>
        <p:nvPr/>
      </p:nvGrpSpPr>
      <p:grpSpPr>
        <a:xfrm>
          <a:off x="0" y="0"/>
          <a:ext cx="0" cy="0"/>
          <a:chOff x="0" y="0"/>
          <a:chExt cx="0" cy="0"/>
        </a:xfrm>
      </p:grpSpPr>
      <p:sp>
        <p:nvSpPr>
          <p:cNvPr id="1469" name="Google Shape;1469;g22ec5163fa0_0_27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0" name="Google Shape;1470;g22ec5163fa0_0_27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Time: 2 minute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Poppins"/>
                <a:ea typeface="Poppins"/>
                <a:cs typeface="Poppins"/>
                <a:sym typeface="Poppins"/>
              </a:rPr>
              <a:t>As ELAC you have a responsibility to provide written advice to the School Site Council (SSC) regarding programs and services for English Learner (EL) students (see Attachment H). Advice should be based on student performance and parent and family engagement data. English Learner data, such as, English Language Proficiency Assessments for California (ELPAC), Dynamic Indicators of Basic Early Literacy Skills (DIBELS), Reading Inventory (RI), reclassification rates, Long Term English Learner (LTEL), program placement, parent surveys, School Experience Survey, and evaluation from parent education classes regarding EL program options, and reclassification. • Advise the principal in the development of a site plan for ELs and submit the plan to the SSC for inclusion in the School Plan for Student Achievement (SPSA), as required in CDE, Section 64001(a).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Font typeface="Arial"/>
              <a:buNone/>
            </a:pPr>
            <a:r>
              <a:rPr lang="en" sz="1200">
                <a:solidFill>
                  <a:schemeClr val="dk1"/>
                </a:solidFill>
                <a:latin typeface="Poppins"/>
                <a:ea typeface="Poppins"/>
                <a:cs typeface="Poppins"/>
                <a:sym typeface="Poppins"/>
              </a:rPr>
              <a:t>Como ELAC usted tiene la responsabilidad de Proporcionar asesoramiento por escrito al Consejo Escolar (SSC) sobre programas y servicios para estudiantes aprendices de inglés (EL) (consulte el Anexo H). El asesoramiento debe basarse en el desempeño de los estudiantes y en los datos de participación de los padres y familias. Datos de estudiantes de inglés, como evaluaciones de dominio del idioma inglés para California (ELPAC), indicadores dinámicos de habilidades básicas de alfabetización temprana (DIBELS), inventario de lectura (RI), tasas de reclasificación, estudiantes de inglés a largo plazo (LTEL), ubicación en programas, encuestas para padres. , Encuesta de experiencia escolar y evaluación de las clases de educación para padres con respecto a las opciones del programa EL y reclasificación. • Asesorar al director en el desarrollo de un plan escolar para EL y presentar el plan al SSC para su inclusión en el Plan Escolar para el Rendimiento Estudiantil (SPSA), como lo exige el CDE, Sección 64001(a). </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1471" name="Google Shape;1471;g22ec5163fa0_0_27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g2f287a54580_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0" name="Google Shape;1480;g2f287a54580_5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Time: 2 minute</a:t>
            </a:r>
            <a:endParaRPr>
              <a:solidFill>
                <a:schemeClr val="dk1"/>
              </a:solidFill>
            </a:endParaRPr>
          </a:p>
          <a:p>
            <a:pPr indent="0" lvl="0" marL="0" rtl="0" algn="l">
              <a:spcBef>
                <a:spcPts val="0"/>
              </a:spcBef>
              <a:spcAft>
                <a:spcPts val="0"/>
              </a:spcAft>
              <a:buNone/>
            </a:pPr>
            <a:r>
              <a:t/>
            </a:r>
            <a:endParaRPr>
              <a:solidFill>
                <a:schemeClr val="dk1"/>
              </a:solidFill>
            </a:endParaRPr>
          </a:p>
          <a:p>
            <a:pPr indent="-304800" lvl="0" marL="45720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Assist with ways to make parents aware of the importance of regular school attendance and review the school’s student attendance data and the District’s student attendance policy. • Include information related to the review of the school’s SPSA and the District’s 2018 Master Plan for English Learners and Standard English Learners on the regular meeting agendas.</a:t>
            </a:r>
            <a:endParaRPr sz="1200">
              <a:solidFill>
                <a:schemeClr val="dk1"/>
              </a:solidFill>
              <a:latin typeface="Poppins"/>
              <a:ea typeface="Poppins"/>
              <a:cs typeface="Poppins"/>
              <a:sym typeface="Poppins"/>
            </a:endParaRPr>
          </a:p>
          <a:p>
            <a:pPr indent="0" lvl="0" marL="457200" rtl="0" algn="l">
              <a:spcBef>
                <a:spcPts val="0"/>
              </a:spcBef>
              <a:spcAft>
                <a:spcPts val="0"/>
              </a:spcAft>
              <a:buNone/>
            </a:pPr>
            <a:r>
              <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 Ayudar con formas de concienciar a los padres sobre la importancia de la asistencia regular a la escuela y revisar los datos de asistencia de los estudiantes de la escuela y la política de asistencia de los estudiantes del Distrito. • Incluir información relacionada con la revisión del SPSA de la escuela y el Plan Maestro 2018 del Distrito para Estudiantes de Inglés y Estudiantes de Inglés Estándar en las agendas de las reuniones regulares.</a:t>
            </a:r>
            <a:endParaRPr sz="1200">
              <a:solidFill>
                <a:schemeClr val="dk1"/>
              </a:solidFill>
              <a:latin typeface="Poppins"/>
              <a:ea typeface="Poppins"/>
              <a:cs typeface="Poppins"/>
              <a:sym typeface="Poppins"/>
            </a:endParaRPr>
          </a:p>
          <a:p>
            <a:pPr indent="0" lvl="0" marL="0" rtl="0" algn="ctr">
              <a:spcBef>
                <a:spcPts val="0"/>
              </a:spcBef>
              <a:spcAft>
                <a:spcPts val="0"/>
              </a:spcAft>
              <a:buClr>
                <a:schemeClr val="dk1"/>
              </a:buClr>
              <a:buFont typeface="Arial"/>
              <a:buNone/>
            </a:pPr>
            <a:r>
              <a:t/>
            </a:r>
            <a:endParaRPr b="1" sz="500">
              <a:solidFill>
                <a:schemeClr val="dk1"/>
              </a:solidFill>
              <a:latin typeface="Poppins"/>
              <a:ea typeface="Poppins"/>
              <a:cs typeface="Poppins"/>
              <a:sym typeface="Poppi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1481" name="Google Shape;1481;g2f287a54580_5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g2f287a54580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0" name="Google Shape;1490;g2f287a54580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Time: 2 minute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Functions and responsibilities of the ELAC are to provide written recommendations to the SSC regarding programs and services for EL students. Recommendations should be based on student performance and parent and family engagement data, such as: English Language Proficiency Assessment for California (ELPAC) results, (DIBELS) results, iReady results, reclassification rates, Long Term English Learner (LTEL) data, CAASPP results, the California School Dashboard and the LAUSD LCAP goals and targets, program placement data, parent surveys, School Experience Survey results, and evaluations from parent education classes regarding EL programs and EL reclassification. ELAC advise the principal in the development of a site plan for ELs and submit the plan to the SSC for inclusion in the SPSA.</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b="1" lang="en">
                <a:solidFill>
                  <a:schemeClr val="dk1"/>
                </a:solidFill>
              </a:rPr>
              <a:t>Strong Recommendation </a:t>
            </a:r>
            <a:r>
              <a:rPr lang="en">
                <a:solidFill>
                  <a:schemeClr val="dk1"/>
                </a:solidFill>
              </a:rPr>
              <a:t>is a response</a:t>
            </a:r>
            <a:r>
              <a:rPr b="1" lang="en">
                <a:solidFill>
                  <a:schemeClr val="dk1"/>
                </a:solidFill>
              </a:rPr>
              <a:t> </a:t>
            </a:r>
            <a:r>
              <a:rPr lang="en">
                <a:solidFill>
                  <a:schemeClr val="dk1"/>
                </a:solidFill>
              </a:rPr>
              <a:t>that provides detailed reasons and suggests that actions be taken based on data that has been reviewed/analyzed.  </a:t>
            </a:r>
            <a:endParaRPr>
              <a:solidFill>
                <a:schemeClr val="dk1"/>
              </a:solidFill>
            </a:endParaRPr>
          </a:p>
          <a:p>
            <a:pPr indent="0" lvl="0" marL="0" rtl="0" algn="l">
              <a:spcBef>
                <a:spcPts val="0"/>
              </a:spcBef>
              <a:spcAft>
                <a:spcPts val="0"/>
              </a:spcAft>
              <a:buClr>
                <a:schemeClr val="dk1"/>
              </a:buClr>
              <a:buFont typeface="Arial"/>
              <a:buNone/>
            </a:pPr>
            <a:r>
              <a:rPr b="1" lang="en">
                <a:solidFill>
                  <a:schemeClr val="dk1"/>
                </a:solidFill>
              </a:rPr>
              <a:t>Sample Recommendation: </a:t>
            </a:r>
            <a:r>
              <a:rPr lang="en">
                <a:solidFill>
                  <a:schemeClr val="dk1"/>
                </a:solidFill>
              </a:rPr>
              <a:t>Based on the ELPAC test results of 2023-2024, ELAC recommends to SSC that our reclassification rate increase by ___%. Teachers, MMALC and English Learner Designee needs to work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directly with English Learner students to provide additional supports, such as, after school intervention and tutoring.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Las funciones y responsabilidades del ELAC son proporcionar recomendaciones escritas al SSC con respecto a los programas y servicios para los estudiantes EL. Las recomendaciones deben basarse en el rendimiento del estudiante y los datos de participación de los padres y la familia, tales como: resultados de la Evaluación de dominio del idioma inglés para California (ELPAC), resultados (DIBELS), iReady, tasas de reclasificación, Aprendices de inglés a largo plazo (LTEL) datos, resultados de CAASPP, el Tablero de Instrumentos Escolares de California y las metas y objetivos del LCAP del LAUSD, datos de colocación de programas, encuestas para padres, resultados de la Encuesta de Experiencia Escolar y evaluaciones de las clases de educación para padres con respecto a los programas EL y la reclasificación de EL. ELAC asesora al director en el desarrollo de un plan de sitio para estudiantes EL y presenta el plan al SSC para su inclusión en el SPSA.</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Recomendación fuerte </a:t>
            </a:r>
            <a:r>
              <a:rPr lang="en">
                <a:solidFill>
                  <a:schemeClr val="dk1"/>
                </a:solidFill>
              </a:rPr>
              <a:t>es una respuesta que proporciona razones detalladas y sugiere que se tomen medidas en función de los datos que se han revisado / analizado.</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Ejemplo de recomendación</a:t>
            </a:r>
            <a:r>
              <a:rPr lang="en">
                <a:solidFill>
                  <a:schemeClr val="dk1"/>
                </a:solidFill>
              </a:rPr>
              <a:t>: Basado en los resultados de la prueba ELPAC de 2023-2024, ELAC recomienda al SSC que nuestra tasa de reclasificación aumente en un ___%. Los maestros y los estudiantes que están aprendiendo inglés deben trabajar directamente con los estudiantes que están aprendiendo inglés para brindar apoyo adicional, como intervención y tutoría después de la escuela.</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1491" name="Google Shape;1491;g2f287a54580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8" name="Shape 1498"/>
        <p:cNvGrpSpPr/>
        <p:nvPr/>
      </p:nvGrpSpPr>
      <p:grpSpPr>
        <a:xfrm>
          <a:off x="0" y="0"/>
          <a:ext cx="0" cy="0"/>
          <a:chOff x="0" y="0"/>
          <a:chExt cx="0" cy="0"/>
        </a:xfrm>
      </p:grpSpPr>
      <p:sp>
        <p:nvSpPr>
          <p:cNvPr id="1499" name="Google Shape;1499;g27ff6bfdd49_0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0" name="Google Shape;1500;g27ff6bfdd49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solidFill>
                  <a:schemeClr val="dk1"/>
                </a:solidFill>
              </a:rPr>
              <a:t>7 min. (allow participants to think for a minute, then 2 minutes to add it in the chat, 4 minutes to share out)</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Say:</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We just reviewed what is considered a strong recommendation to SSC. There are several data points that need to be considered for the recommendation to SSC.</a:t>
            </a:r>
            <a:endParaRPr>
              <a:solidFill>
                <a:schemeClr val="dk1"/>
              </a:solidFill>
            </a:endParaRPr>
          </a:p>
          <a:p>
            <a:pPr indent="-171450" lvl="0" marL="171450" rtl="0" algn="l">
              <a:spcBef>
                <a:spcPts val="0"/>
              </a:spcBef>
              <a:spcAft>
                <a:spcPts val="0"/>
              </a:spcAft>
              <a:buClr>
                <a:schemeClr val="dk1"/>
              </a:buClr>
              <a:buSzPts val="1200"/>
              <a:buChar char="•"/>
            </a:pPr>
            <a:r>
              <a:rPr lang="en">
                <a:solidFill>
                  <a:schemeClr val="dk1"/>
                </a:solidFill>
              </a:rPr>
              <a:t>Give an example of a strong recommendation to SSC? </a:t>
            </a:r>
            <a:endParaRPr>
              <a:solidFill>
                <a:schemeClr val="dk1"/>
              </a:solidFill>
            </a:endParaRPr>
          </a:p>
          <a:p>
            <a:pPr indent="-171450" lvl="0" marL="171450" rtl="0" algn="l">
              <a:spcBef>
                <a:spcPts val="0"/>
              </a:spcBef>
              <a:spcAft>
                <a:spcPts val="0"/>
              </a:spcAft>
              <a:buClr>
                <a:schemeClr val="dk1"/>
              </a:buClr>
              <a:buSzPts val="1200"/>
              <a:buChar char="•"/>
            </a:pPr>
            <a:r>
              <a:rPr lang="en">
                <a:solidFill>
                  <a:schemeClr val="dk1"/>
                </a:solidFill>
              </a:rPr>
              <a:t>What are our English Learners needs?</a:t>
            </a:r>
            <a:endParaRPr>
              <a:solidFill>
                <a:schemeClr val="dk1"/>
              </a:solidFill>
            </a:endParaRPr>
          </a:p>
          <a:p>
            <a:pPr indent="-171450" lvl="0" marL="171450" rtl="0" algn="l">
              <a:spcBef>
                <a:spcPts val="0"/>
              </a:spcBef>
              <a:spcAft>
                <a:spcPts val="0"/>
              </a:spcAft>
              <a:buClr>
                <a:schemeClr val="dk1"/>
              </a:buClr>
              <a:buSzPts val="1200"/>
              <a:buChar char="•"/>
            </a:pPr>
            <a:r>
              <a:rPr lang="en">
                <a:solidFill>
                  <a:schemeClr val="dk1"/>
                </a:solidFill>
              </a:rPr>
              <a:t>What type of data can be used?</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Look at all three questions and choose one. When you are done, you are going to either type it in the chat, or if you wish, you can unmute yourself and tell us.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Acabamos de revisar lo que se considera una recomendación sólida para SSC.</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¿Dar un ejemplo de una recomendación sólida al SSC?</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¿Cuáles son las necesidades de nuestros estudiantes de inglés?</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¿Qué tipo de datos se pueden utilizar?</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Mire las tres preguntas y elija una. Cuando haya terminado, lo va a escribir en el chat o, si lo desea, puede activar el sonido y avisarnos.</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g2750db201b1_0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7" name="Google Shape;1507;g2750db201b1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1" name="Shape 1511"/>
        <p:cNvGrpSpPr/>
        <p:nvPr/>
      </p:nvGrpSpPr>
      <p:grpSpPr>
        <a:xfrm>
          <a:off x="0" y="0"/>
          <a:ext cx="0" cy="0"/>
          <a:chOff x="0" y="0"/>
          <a:chExt cx="0" cy="0"/>
        </a:xfrm>
      </p:grpSpPr>
      <p:sp>
        <p:nvSpPr>
          <p:cNvPr id="1512" name="Google Shape;1512;g22ec5163fa0_0_30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3" name="Google Shape;1513;g22ec5163fa0_0_30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Time: 1 minute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MMED Website link: https://achieve.lausd.net/mmed</a:t>
            </a:r>
            <a:endParaRPr/>
          </a:p>
          <a:p>
            <a:pPr indent="0" lvl="0" marL="0" marR="0" rtl="0" algn="l">
              <a:lnSpc>
                <a:spcPct val="100000"/>
              </a:lnSpc>
              <a:spcBef>
                <a:spcPts val="0"/>
              </a:spcBef>
              <a:spcAft>
                <a:spcPts val="0"/>
              </a:spcAft>
              <a:buClr>
                <a:schemeClr val="dk1"/>
              </a:buClr>
              <a:buSzPts val="1200"/>
              <a:buFont typeface="Calibri"/>
              <a:buNone/>
            </a:pPr>
            <a:r>
              <a:rPr lang="en"/>
              <a:t>MMED Directory: https://achieve.lausd.net/Page/9036</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Parent and Community Services link: https://achieve.lausd.net/pcss#calendar28405/20211007/month</a:t>
            </a:r>
            <a:endParaRPr/>
          </a:p>
          <a:p>
            <a:pPr indent="0" lvl="0" marL="0" rtl="0" algn="l">
              <a:spcBef>
                <a:spcPts val="0"/>
              </a:spcBef>
              <a:spcAft>
                <a:spcPts val="0"/>
              </a:spcAft>
              <a:buNone/>
            </a:pPr>
            <a:r>
              <a:rPr lang="en"/>
              <a:t>PCS Directory: https://achieve.lausd.net/Page/10365</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514" name="Google Shape;1514;g22ec5163fa0_0_30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g22ec5163fa0_0_30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0" name="Google Shape;1520;g22ec5163fa0_0_30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Time 1 minute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Say:</a:t>
            </a:r>
            <a:endParaRPr/>
          </a:p>
          <a:p>
            <a:pPr indent="-171450" lvl="0" marL="171450" rtl="0" algn="l">
              <a:spcBef>
                <a:spcPts val="0"/>
              </a:spcBef>
              <a:spcAft>
                <a:spcPts val="0"/>
              </a:spcAft>
              <a:buClr>
                <a:schemeClr val="dk1"/>
              </a:buClr>
              <a:buSzPts val="1200"/>
              <a:buFont typeface="Arial"/>
              <a:buChar char="•"/>
            </a:pPr>
            <a:r>
              <a:rPr b="0" lang="en" sz="1200">
                <a:solidFill>
                  <a:schemeClr val="dk1"/>
                </a:solidFill>
                <a:latin typeface="Calibri"/>
                <a:ea typeface="Calibri"/>
                <a:cs typeface="Calibri"/>
                <a:sym typeface="Calibri"/>
              </a:rPr>
              <a:t>Sé la Luz, Sé De Servicio, Sé la Solución</a:t>
            </a:r>
            <a:endParaRPr b="0"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Font typeface="Arial"/>
              <a:buChar char="•"/>
            </a:pPr>
            <a:r>
              <a:rPr b="0" lang="en" sz="1200">
                <a:solidFill>
                  <a:schemeClr val="dk1"/>
                </a:solidFill>
                <a:latin typeface="Calibri"/>
                <a:ea typeface="Calibri"/>
                <a:cs typeface="Calibri"/>
                <a:sym typeface="Calibri"/>
              </a:rPr>
              <a:t>Gracias por hacer este viaje con nosotros.</a:t>
            </a:r>
            <a:r>
              <a:rPr lang="en"/>
              <a:t> Esta presentación fue creada por el departamento de Educación Multilingüe y Multicultural en colaboración con la Oficina de Servicios para Padres y la Comunidad.</a:t>
            </a:r>
            <a:endParaRPr b="0"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
              <a:t>Be the Light, Be of Service, Be the Solution</a:t>
            </a:r>
            <a:endParaRPr/>
          </a:p>
          <a:p>
            <a:pPr indent="-171450" lvl="0" marL="171450" rtl="0" algn="l">
              <a:spcBef>
                <a:spcPts val="0"/>
              </a:spcBef>
              <a:spcAft>
                <a:spcPts val="0"/>
              </a:spcAft>
              <a:buClr>
                <a:schemeClr val="dk1"/>
              </a:buClr>
              <a:buSzPts val="1200"/>
              <a:buFont typeface="Arial"/>
              <a:buChar char="•"/>
            </a:pPr>
            <a:r>
              <a:rPr lang="en"/>
              <a:t>Thank you for taking this journey with us.  This presentation was created by the Multilingual and Multicultural Education Department in collaboration with the Office of Parent Community Services.</a:t>
            </a:r>
            <a:endParaRPr/>
          </a:p>
          <a:p>
            <a:pPr indent="0" lvl="0" marL="0" rtl="0" algn="l">
              <a:spcBef>
                <a:spcPts val="0"/>
              </a:spcBef>
              <a:spcAft>
                <a:spcPts val="0"/>
              </a:spcAft>
              <a:buNone/>
            </a:pPr>
            <a:r>
              <a:t/>
            </a:r>
            <a:endParaRPr b="0"/>
          </a:p>
          <a:p>
            <a:pPr indent="0" lvl="0" marL="0" marR="0" rtl="0" algn="l">
              <a:lnSpc>
                <a:spcPct val="100000"/>
              </a:lnSpc>
              <a:spcBef>
                <a:spcPts val="0"/>
              </a:spcBef>
              <a:spcAft>
                <a:spcPts val="0"/>
              </a:spcAft>
              <a:buNone/>
            </a:pPr>
            <a:r>
              <a:rPr b="0" lang="en"/>
              <a:t>El Departamento de Educación Multilingüe y Multicultural, The office of Multilingual and Multicultural Education Department</a:t>
            </a:r>
            <a:endParaRPr b="0"/>
          </a:p>
          <a:p>
            <a:pPr indent="-171450" lvl="0" marL="171450" rtl="0" algn="l">
              <a:spcBef>
                <a:spcPts val="0"/>
              </a:spcBef>
              <a:spcAft>
                <a:spcPts val="0"/>
              </a:spcAft>
              <a:buClr>
                <a:schemeClr val="dk1"/>
              </a:buClr>
              <a:buSzPts val="1200"/>
              <a:buFont typeface="Arial"/>
              <a:buChar char="•"/>
            </a:pPr>
            <a:r>
              <a:rPr b="0" lang="en"/>
              <a:t>Lydia Acosta-Stephens- Directora ejecutiva;  Executive Director Multilingual and Multicultural Education Department</a:t>
            </a:r>
            <a:endParaRPr/>
          </a:p>
          <a:p>
            <a:pPr indent="-171450" lvl="0" marL="171450" rtl="0" algn="l">
              <a:spcBef>
                <a:spcPts val="0"/>
              </a:spcBef>
              <a:spcAft>
                <a:spcPts val="0"/>
              </a:spcAft>
              <a:buClr>
                <a:schemeClr val="dk1"/>
              </a:buClr>
              <a:buSzPts val="1200"/>
              <a:buFont typeface="Arial"/>
              <a:buChar char="•"/>
            </a:pPr>
            <a:r>
              <a:rPr b="0" lang="en"/>
              <a:t>Dr. José Posada- Administrador de servicios para aprendices de ingles; Administrator English Learner Services</a:t>
            </a:r>
            <a:endParaRPr/>
          </a:p>
          <a:p>
            <a:pPr indent="-171450" lvl="0" marL="171450" rtl="0" algn="l">
              <a:spcBef>
                <a:spcPts val="0"/>
              </a:spcBef>
              <a:spcAft>
                <a:spcPts val="0"/>
              </a:spcAft>
              <a:buClr>
                <a:schemeClr val="dk1"/>
              </a:buClr>
              <a:buSzPts val="1200"/>
              <a:buFont typeface="Arial"/>
              <a:buChar char="•"/>
            </a:pPr>
            <a:r>
              <a:rPr b="0" lang="en"/>
              <a:t>Rafael Escamilla- Coordinador de aprendices de ingles; English Learner Coordinator </a:t>
            </a:r>
            <a:endParaRPr b="1"/>
          </a:p>
          <a:p>
            <a:pPr indent="-171450" lvl="0" marL="171450" marR="0" rtl="0" algn="l">
              <a:lnSpc>
                <a:spcPct val="100000"/>
              </a:lnSpc>
              <a:spcBef>
                <a:spcPts val="0"/>
              </a:spcBef>
              <a:spcAft>
                <a:spcPts val="0"/>
              </a:spcAft>
              <a:buClr>
                <a:schemeClr val="dk1"/>
              </a:buClr>
              <a:buSzPts val="1200"/>
              <a:buFont typeface="Arial"/>
              <a:buChar char="•"/>
            </a:pPr>
            <a:r>
              <a:rPr b="0" lang="en"/>
              <a:t>Ana Montenegro; Especialista de Programa; Program Specialist</a:t>
            </a:r>
            <a:endParaRPr/>
          </a:p>
          <a:p>
            <a:pPr indent="0" lvl="0" marL="0" marR="0" rtl="0" algn="l">
              <a:lnSpc>
                <a:spcPct val="100000"/>
              </a:lnSpc>
              <a:spcBef>
                <a:spcPts val="0"/>
              </a:spcBef>
              <a:spcAft>
                <a:spcPts val="0"/>
              </a:spcAft>
              <a:buClr>
                <a:schemeClr val="dk1"/>
              </a:buClr>
              <a:buSzPts val="1200"/>
              <a:buFont typeface="Arial"/>
              <a:buNone/>
            </a:pPr>
            <a:r>
              <a:t/>
            </a:r>
            <a:endParaRPr b="0"/>
          </a:p>
          <a:p>
            <a:pPr indent="0" lvl="0" marL="0" rtl="0" algn="l">
              <a:spcBef>
                <a:spcPts val="0"/>
              </a:spcBef>
              <a:spcAft>
                <a:spcPts val="0"/>
              </a:spcAft>
              <a:buNone/>
            </a:pPr>
            <a:r>
              <a:rPr lang="en"/>
              <a:t>La Oficina de Servicios para Padres y Comunidad le da la bienvenida/The Office of Parent and Community Services </a:t>
            </a:r>
            <a:endParaRPr/>
          </a:p>
          <a:p>
            <a:pPr indent="-285750" lvl="0" marL="285750" rtl="0" algn="l">
              <a:spcBef>
                <a:spcPts val="0"/>
              </a:spcBef>
              <a:spcAft>
                <a:spcPts val="0"/>
              </a:spcAft>
              <a:buClr>
                <a:schemeClr val="dk1"/>
              </a:buClr>
              <a:buSzPts val="1200"/>
              <a:buFont typeface="Arial"/>
              <a:buChar char="•"/>
            </a:pPr>
            <a:r>
              <a:rPr b="0" lang="en"/>
              <a:t>Antonio </a:t>
            </a:r>
            <a:r>
              <a:rPr lang="en"/>
              <a:t>Plascencia, Director </a:t>
            </a:r>
            <a:endParaRPr/>
          </a:p>
          <a:p>
            <a:pPr indent="-285750" lvl="0" marL="285750" rtl="0" algn="l">
              <a:spcBef>
                <a:spcPts val="0"/>
              </a:spcBef>
              <a:spcAft>
                <a:spcPts val="0"/>
              </a:spcAft>
              <a:buClr>
                <a:schemeClr val="dk1"/>
              </a:buClr>
              <a:buSzPts val="1200"/>
              <a:buFont typeface="Arial"/>
              <a:buChar char="•"/>
            </a:pPr>
            <a:r>
              <a:rPr b="0" lang="en"/>
              <a:t>Diane </a:t>
            </a:r>
            <a:r>
              <a:rPr lang="en"/>
              <a:t>Panossian, Directora</a:t>
            </a:r>
            <a:r>
              <a:rPr b="0" lang="en"/>
              <a:t>; Director</a:t>
            </a:r>
            <a:r>
              <a:rPr lang="en"/>
              <a:t> </a:t>
            </a:r>
            <a:endParaRPr/>
          </a:p>
          <a:p>
            <a:pPr indent="-285750" lvl="0" marL="285750" rtl="0" algn="l">
              <a:spcBef>
                <a:spcPts val="0"/>
              </a:spcBef>
              <a:spcAft>
                <a:spcPts val="0"/>
              </a:spcAft>
              <a:buClr>
                <a:schemeClr val="dk1"/>
              </a:buClr>
              <a:buSzPts val="1200"/>
              <a:buFont typeface="Arial"/>
              <a:buChar char="•"/>
            </a:pPr>
            <a:r>
              <a:rPr b="0" lang="en"/>
              <a:t>Reina Diaz</a:t>
            </a:r>
            <a:r>
              <a:rPr lang="en"/>
              <a:t>,</a:t>
            </a:r>
            <a:r>
              <a:rPr b="0" lang="en"/>
              <a:t> Coordinadora </a:t>
            </a:r>
            <a:r>
              <a:rPr lang="en"/>
              <a:t>Administrativa/Administrative</a:t>
            </a:r>
            <a:r>
              <a:rPr b="0" lang="en"/>
              <a:t> Coordinator</a:t>
            </a:r>
            <a:r>
              <a:rPr lang="en"/>
              <a:t> </a:t>
            </a:r>
            <a:endParaRPr/>
          </a:p>
          <a:p>
            <a:pPr indent="-285750" lvl="0" marL="285750" rtl="0" algn="l">
              <a:spcBef>
                <a:spcPts val="0"/>
              </a:spcBef>
              <a:spcAft>
                <a:spcPts val="0"/>
              </a:spcAft>
              <a:buClr>
                <a:schemeClr val="dk1"/>
              </a:buClr>
              <a:buSzPts val="1200"/>
              <a:buFont typeface="Arial"/>
              <a:buChar char="•"/>
            </a:pPr>
            <a:r>
              <a:rPr b="0" lang="en"/>
              <a:t>Angie </a:t>
            </a:r>
            <a:r>
              <a:rPr lang="en"/>
              <a:t>Cardenas, Facilitador Para Padres y Comunidad/Sr</a:t>
            </a:r>
            <a:r>
              <a:rPr b="0" lang="en"/>
              <a:t>. Parent Community Facilitator</a:t>
            </a:r>
            <a:endParaRPr/>
          </a:p>
          <a:p>
            <a:pPr indent="0" lvl="0" marL="0" rtl="0" algn="l">
              <a:spcBef>
                <a:spcPts val="0"/>
              </a:spcBef>
              <a:spcAft>
                <a:spcPts val="0"/>
              </a:spcAft>
              <a:buNone/>
            </a:pPr>
            <a:r>
              <a:t/>
            </a:r>
            <a:endParaRPr b="0" sz="1200"/>
          </a:p>
          <a:p>
            <a:pPr indent="0" lvl="0" marL="0" rtl="0" algn="l">
              <a:spcBef>
                <a:spcPts val="0"/>
              </a:spcBef>
              <a:spcAft>
                <a:spcPts val="0"/>
              </a:spcAft>
              <a:buNone/>
            </a:pPr>
            <a:r>
              <a:t/>
            </a:r>
            <a:endParaRPr b="0" sz="1200"/>
          </a:p>
          <a:p>
            <a:pPr indent="0" lvl="0" marL="0" rtl="0" algn="l">
              <a:spcBef>
                <a:spcPts val="0"/>
              </a:spcBef>
              <a:spcAft>
                <a:spcPts val="0"/>
              </a:spcAft>
              <a:buNone/>
            </a:pPr>
            <a:r>
              <a:t/>
            </a:r>
            <a:endParaRPr/>
          </a:p>
        </p:txBody>
      </p:sp>
      <p:sp>
        <p:nvSpPr>
          <p:cNvPr id="1521" name="Google Shape;1521;g22ec5163fa0_0_30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22ec5163fa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22ec5163fa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en" sz="1200">
                <a:solidFill>
                  <a:schemeClr val="dk1"/>
                </a:solidFill>
                <a:highlight>
                  <a:schemeClr val="accent4"/>
                </a:highlight>
                <a:latin typeface="Calibri"/>
                <a:ea typeface="Calibri"/>
                <a:cs typeface="Calibri"/>
                <a:sym typeface="Calibri"/>
              </a:rPr>
              <a:t>Create and include a similar slide on the school's enrollment by classification during the last two years (go to FOCUS).</a:t>
            </a:r>
            <a:endParaRPr b="1" sz="1200">
              <a:solidFill>
                <a:schemeClr val="dk1"/>
              </a:solidFill>
              <a:highlight>
                <a:schemeClr val="accent4"/>
              </a:highlight>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Time: 2 min.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We will be looking at L.A. Unified data of students who reclassified during the 2023-24 and 2024-25 school years.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Let’s look at the district enrollment for the last 2 years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Analizaremos los datos del Distrito Unificado de Los Ángeles de los estudiantes que se reclasificaron durante los años escolares 2023-24 y 2024-25.</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Veamos la inscripción del distrito durante los últimos 2 años.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27ff6bfdd49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27ff6bfdd49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3 min.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b="1" lang="en">
                <a:solidFill>
                  <a:schemeClr val="dk1"/>
                </a:solidFill>
              </a:rPr>
              <a:t>Research indicates</a:t>
            </a:r>
            <a:r>
              <a:rPr lang="en">
                <a:solidFill>
                  <a:schemeClr val="dk1"/>
                </a:solidFill>
              </a:rPr>
              <a:t> that “ELs require several grades or years to be rated proficient 5-7 years is frequently reported.” </a:t>
            </a:r>
            <a:endParaRPr>
              <a:solidFill>
                <a:schemeClr val="dk1"/>
              </a:solidFill>
            </a:endParaRPr>
          </a:p>
          <a:p>
            <a:pPr indent="0" lvl="0" marL="0" rtl="0" algn="l">
              <a:spcBef>
                <a:spcPts val="0"/>
              </a:spcBef>
              <a:spcAft>
                <a:spcPts val="0"/>
              </a:spcAft>
              <a:buClr>
                <a:schemeClr val="dk1"/>
              </a:buClr>
              <a:buSzPts val="1200"/>
              <a:buFont typeface="Calibri"/>
              <a:buNone/>
            </a:pPr>
            <a:r>
              <a:rPr b="1" lang="en" sz="1200">
                <a:solidFill>
                  <a:schemeClr val="dk1"/>
                </a:solidFill>
                <a:latin typeface="Calibri"/>
                <a:ea typeface="Calibri"/>
                <a:cs typeface="Calibri"/>
                <a:sym typeface="Calibri"/>
              </a:rPr>
              <a:t>International Newcomers</a:t>
            </a:r>
            <a:r>
              <a:rPr lang="en" sz="1200">
                <a:solidFill>
                  <a:schemeClr val="dk1"/>
                </a:solidFill>
                <a:latin typeface="Calibri"/>
                <a:ea typeface="Calibri"/>
                <a:cs typeface="Calibri"/>
                <a:sym typeface="Calibri"/>
              </a:rPr>
              <a:t>:  Foreign-born ELs enrolled in U.S. schools for 3 years or less.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b="1" lang="en" sz="1200">
                <a:solidFill>
                  <a:schemeClr val="dk1"/>
                </a:solidFill>
                <a:latin typeface="Calibri"/>
                <a:ea typeface="Calibri"/>
                <a:cs typeface="Calibri"/>
                <a:sym typeface="Calibri"/>
              </a:rPr>
              <a:t>English Learners on Track:  </a:t>
            </a:r>
            <a:r>
              <a:rPr lang="en" sz="1200">
                <a:solidFill>
                  <a:schemeClr val="dk1"/>
                </a:solidFill>
                <a:latin typeface="Calibri"/>
                <a:ea typeface="Calibri"/>
                <a:cs typeface="Calibri"/>
                <a:sym typeface="Calibri"/>
              </a:rPr>
              <a:t>U.S.-born ELs who have been enrolled in U.S. schools for less than 4 years.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b="1" lang="en" sz="1200">
                <a:solidFill>
                  <a:schemeClr val="dk1"/>
                </a:solidFill>
                <a:latin typeface="Calibri"/>
                <a:ea typeface="Calibri"/>
                <a:cs typeface="Calibri"/>
                <a:sym typeface="Calibri"/>
              </a:rPr>
              <a:t>Potential English Learners: </a:t>
            </a:r>
            <a:r>
              <a:rPr lang="en" sz="1200">
                <a:solidFill>
                  <a:schemeClr val="dk1"/>
                </a:solidFill>
                <a:latin typeface="Calibri"/>
                <a:ea typeface="Calibri"/>
                <a:cs typeface="Calibri"/>
                <a:sym typeface="Calibri"/>
              </a:rPr>
              <a:t>ELs in grades 3-12 and have been enrolled in U.S. schools for 4-6.9 years.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b="1" lang="en" sz="1200">
                <a:solidFill>
                  <a:schemeClr val="dk1"/>
                </a:solidFill>
                <a:latin typeface="Calibri"/>
                <a:ea typeface="Calibri"/>
                <a:cs typeface="Calibri"/>
                <a:sym typeface="Calibri"/>
              </a:rPr>
              <a:t>Long-Term EBs:  </a:t>
            </a:r>
            <a:r>
              <a:rPr lang="en" sz="1200">
                <a:solidFill>
                  <a:schemeClr val="dk1"/>
                </a:solidFill>
                <a:latin typeface="Calibri"/>
                <a:ea typeface="Calibri"/>
                <a:cs typeface="Calibri"/>
                <a:sym typeface="Calibri"/>
              </a:rPr>
              <a:t>ELs who have completed 7 full years without meeting the reclassification criteria.</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b="1" lang="en">
                <a:solidFill>
                  <a:schemeClr val="dk1"/>
                </a:solidFill>
                <a:highlight>
                  <a:srgbClr val="FFFF00"/>
                </a:highlight>
              </a:rPr>
              <a:t>Presenter:  * Please note that when reading the slide, Long-Term English Learners, PLTEL as Potential English Learners, and EL English Learners</a:t>
            </a:r>
            <a:endParaRPr>
              <a:solidFill>
                <a:schemeClr val="dk1"/>
              </a:solidFill>
              <a:highlight>
                <a:srgbClr val="FFFF00"/>
              </a:highlight>
            </a:endParaRPr>
          </a:p>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International Newcomers and PELs who meet L.A. Unified’s progress expectations benchmarks are considered to be making adequate academic progress. However, PEBs and LEBs who are not meeting the progress expectations benchmarks are identified as at-promise EBs. The school’s Student Support and Progress Team(SSPT) is to meet to develop and monitor an intervention plan for at-promise ELs.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b="1" lang="en">
                <a:solidFill>
                  <a:schemeClr val="dk1"/>
                </a:solidFill>
              </a:rPr>
              <a:t>Las investigaciones </a:t>
            </a:r>
            <a:r>
              <a:rPr lang="en">
                <a:solidFill>
                  <a:schemeClr val="dk1"/>
                </a:solidFill>
              </a:rPr>
              <a:t>indican que “los estudiantes EL requieren varios grados o años para ser calificados como competentes, como se informa con frecuencia entre 5 y 7 años”. </a:t>
            </a:r>
            <a:r>
              <a:rPr lang="en" sz="1200">
                <a:solidFill>
                  <a:schemeClr val="dk1"/>
                </a:solidFill>
                <a:latin typeface="Calibri"/>
                <a:ea typeface="Calibri"/>
                <a:cs typeface="Calibri"/>
                <a:sym typeface="Calibri"/>
              </a:rPr>
              <a:t>E</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a:t>
            </a:r>
            <a:r>
              <a:rPr b="1" lang="en" sz="1200">
                <a:solidFill>
                  <a:schemeClr val="dk1"/>
                </a:solidFill>
                <a:latin typeface="Calibri"/>
                <a:ea typeface="Calibri"/>
                <a:cs typeface="Calibri"/>
                <a:sym typeface="Calibri"/>
              </a:rPr>
              <a:t>Recién Llegados Internacionales:  </a:t>
            </a:r>
            <a:r>
              <a:rPr lang="en" sz="1200">
                <a:solidFill>
                  <a:schemeClr val="dk1"/>
                </a:solidFill>
                <a:latin typeface="Calibri"/>
                <a:ea typeface="Calibri"/>
                <a:cs typeface="Calibri"/>
                <a:sym typeface="Calibri"/>
              </a:rPr>
              <a:t>Estudiantes EL nacidos en el extranjero matriculados en escuelas de EE. UU. Durante 3 años o menos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a:t>
            </a:r>
            <a:r>
              <a:rPr b="1" lang="en" sz="1200">
                <a:solidFill>
                  <a:schemeClr val="dk1"/>
                </a:solidFill>
                <a:latin typeface="Calibri"/>
                <a:ea typeface="Calibri"/>
                <a:cs typeface="Calibri"/>
                <a:sym typeface="Calibri"/>
              </a:rPr>
              <a:t>Estudiantes Aprendices de Inglés en Camino</a:t>
            </a:r>
            <a:r>
              <a:rPr lang="en" sz="1200">
                <a:solidFill>
                  <a:schemeClr val="dk1"/>
                </a:solidFill>
                <a:latin typeface="Calibri"/>
                <a:ea typeface="Calibri"/>
                <a:cs typeface="Calibri"/>
                <a:sym typeface="Calibri"/>
              </a:rPr>
              <a:t>:  Estudiantes EL nacidos en EE. UU. Que han estado matriculados en escuelas de EE. UU. Durante menos de 4 años.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a:t>
            </a:r>
            <a:r>
              <a:rPr b="1" lang="en" sz="1200">
                <a:solidFill>
                  <a:schemeClr val="dk1"/>
                </a:solidFill>
                <a:latin typeface="Calibri"/>
                <a:ea typeface="Calibri"/>
                <a:cs typeface="Calibri"/>
                <a:sym typeface="Calibri"/>
              </a:rPr>
              <a:t>Posible Aprendices de Inglé de Largo Plazo:  </a:t>
            </a:r>
            <a:r>
              <a:rPr lang="en" sz="1200">
                <a:solidFill>
                  <a:schemeClr val="dk1"/>
                </a:solidFill>
                <a:latin typeface="Calibri"/>
                <a:ea typeface="Calibri"/>
                <a:cs typeface="Calibri"/>
                <a:sym typeface="Calibri"/>
              </a:rPr>
              <a:t>Estudiantes de inglés en los grados 3-12 y han estado matriculados en escuelas de EE. UU. Durante 4-6.9 años.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a:t>
            </a:r>
            <a:r>
              <a:rPr b="1" lang="en" sz="1200">
                <a:solidFill>
                  <a:schemeClr val="dk1"/>
                </a:solidFill>
                <a:latin typeface="Calibri"/>
                <a:ea typeface="Calibri"/>
                <a:cs typeface="Calibri"/>
                <a:sym typeface="Calibri"/>
              </a:rPr>
              <a:t>Aprendices de Inglé A Largo Plazo:  </a:t>
            </a:r>
            <a:r>
              <a:rPr lang="en" sz="1200">
                <a:solidFill>
                  <a:schemeClr val="dk1"/>
                </a:solidFill>
                <a:latin typeface="Calibri"/>
                <a:ea typeface="Calibri"/>
                <a:cs typeface="Calibri"/>
                <a:sym typeface="Calibri"/>
              </a:rPr>
              <a:t>Estudiante EL que han completado 7 o más años sin cumplir con los criterios de reclasificación.</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Se considera que los recién llegados y los PLTEL que cumplen con los puntos de referencia de expectativas de progreso del Distrito Escolar Unificado de Los Ángeles están logrando un progreso académico adecuado. Sin embargo, los PBL y LEL que no cumplen con los puntos de referencia de las expectativas de progreso se identifican como estudiantes aprendices de inglés prometidos. EL Equipo de Apoyo y Progreso se reunirá para desarrollar y monitorear un plan de intervención para los estudiantes aprendices de inglés  prometidos.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t/>
            </a:r>
            <a:endParaRPr b="1">
              <a:solidFill>
                <a:schemeClr val="dk1"/>
              </a:solidFill>
              <a:highlight>
                <a:srgbClr val="FFE466"/>
              </a:highlight>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22ec5163fa0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0" name="Google Shape;870;g22ec5163fa0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2750275af1f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5" name="Google Shape;875;g2750275af1f_3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3 minutes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We will be going over the Initial Identification flow chart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When a parent/guardian enrolls their child in a U.S school the parent/guardian and school do the following:</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•Parent/guardian fills out the Home Language Survey</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•If the Primary Language is other than English or there is reasonable doubt</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•The Parent/Guardian receives EL program information and selects an initial Master Plan Program</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•The student’s English proficiency is assessed within 30 calendar days at the beginning of the school year or within 2 weeks after the enrollment to determine the student’s level of proficiency</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•Once the English proficiency results are received the student will either be an (Click) English Learners or (Click) Initial Fluent English Proficient</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a:t>Repasamos el diagrama de flujo de identificación inicial</a:t>
            </a:r>
            <a:endParaRPr/>
          </a:p>
          <a:p>
            <a:pPr indent="0" lvl="0" marL="0" rtl="0" algn="l">
              <a:lnSpc>
                <a:spcPct val="100000"/>
              </a:lnSpc>
              <a:spcBef>
                <a:spcPts val="0"/>
              </a:spcBef>
              <a:spcAft>
                <a:spcPts val="0"/>
              </a:spcAft>
              <a:buClr>
                <a:schemeClr val="dk1"/>
              </a:buClr>
              <a:buSzPts val="1100"/>
              <a:buFont typeface="Arial"/>
              <a:buNone/>
            </a:pPr>
            <a:r>
              <a:rPr lang="en"/>
              <a:t>Los padres llenan la </a:t>
            </a:r>
            <a:r>
              <a:rPr b="1" lang="en"/>
              <a:t>Encuesta sobre el idioma natal (HLS)</a:t>
            </a:r>
            <a:endParaRPr/>
          </a:p>
          <a:p>
            <a:pPr indent="0" lvl="0" marL="0" rtl="0" algn="l">
              <a:lnSpc>
                <a:spcPct val="100000"/>
              </a:lnSpc>
              <a:spcBef>
                <a:spcPts val="0"/>
              </a:spcBef>
              <a:spcAft>
                <a:spcPts val="0"/>
              </a:spcAft>
              <a:buClr>
                <a:schemeClr val="dk1"/>
              </a:buClr>
              <a:buSzPts val="1100"/>
              <a:buFont typeface="Arial"/>
              <a:buNone/>
            </a:pPr>
            <a:r>
              <a:rPr lang="en"/>
              <a:t>Si el idioma natal del estudiante no es inglés o hay una duda razonable,</a:t>
            </a:r>
            <a:endParaRPr/>
          </a:p>
          <a:p>
            <a:pPr indent="0" lvl="0" marL="0" rtl="0" algn="l">
              <a:lnSpc>
                <a:spcPct val="100000"/>
              </a:lnSpc>
              <a:spcBef>
                <a:spcPts val="0"/>
              </a:spcBef>
              <a:spcAft>
                <a:spcPts val="0"/>
              </a:spcAft>
              <a:buClr>
                <a:schemeClr val="dk1"/>
              </a:buClr>
              <a:buSzPts val="1100"/>
              <a:buFont typeface="Arial"/>
              <a:buNone/>
            </a:pPr>
            <a:r>
              <a:rPr lang="en"/>
              <a:t>El padre/tutor legal recibe información referente al programa para estudiantes aprendices de </a:t>
            </a:r>
            <a:r>
              <a:rPr lang="en"/>
              <a:t>inglés</a:t>
            </a:r>
            <a:r>
              <a:rPr lang="en"/>
              <a:t> y seleccionan un programa inicial del Plan Maestro</a:t>
            </a:r>
            <a:endParaRPr/>
          </a:p>
          <a:p>
            <a:pPr indent="0" lvl="0" marL="0" rtl="0" algn="l">
              <a:lnSpc>
                <a:spcPct val="100000"/>
              </a:lnSpc>
              <a:spcBef>
                <a:spcPts val="0"/>
              </a:spcBef>
              <a:spcAft>
                <a:spcPts val="0"/>
              </a:spcAft>
              <a:buClr>
                <a:schemeClr val="dk1"/>
              </a:buClr>
              <a:buSzPts val="1100"/>
              <a:buFont typeface="Arial"/>
              <a:buNone/>
            </a:pPr>
            <a:r>
              <a:rPr lang="en"/>
              <a:t>El dominio del idioma inglés del estudiante se evalúa dentro del plazo de 30 días calendario al principio del año escolar o dentro de 2 semanas </a:t>
            </a:r>
            <a:endParaRPr/>
          </a:p>
          <a:p>
            <a:pPr indent="0" lvl="0" marL="0" rtl="0" algn="l">
              <a:lnSpc>
                <a:spcPct val="100000"/>
              </a:lnSpc>
              <a:spcBef>
                <a:spcPts val="0"/>
              </a:spcBef>
              <a:spcAft>
                <a:spcPts val="0"/>
              </a:spcAft>
              <a:buClr>
                <a:schemeClr val="dk1"/>
              </a:buClr>
              <a:buSzPts val="1100"/>
              <a:buFont typeface="Arial"/>
              <a:buNone/>
            </a:pPr>
            <a:r>
              <a:rPr lang="en"/>
              <a:t>Y finalmente reciben los Resultados del dominio del idioma inglés</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37878bb10b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37878bb10b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8.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8.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2.png"/><Relationship Id="rId7" Type="http://schemas.openxmlformats.org/officeDocument/2006/relationships/image" Target="../media/image3.png"/><Relationship Id="rId8"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0.png"/><Relationship Id="rId3"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59.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12.png"/><Relationship Id="rId8"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59.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12.png"/><Relationship Id="rId8"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 Id="rId3" Type="http://schemas.openxmlformats.org/officeDocument/2006/relationships/hyperlink" Target="https://www.lausd.org/mmed"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s://www.lausd.org/mmed" TargetMode="Externa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png"/><Relationship Id="rId3" Type="http://schemas.openxmlformats.org/officeDocument/2006/relationships/hyperlink" Target="https://www.lausd.org/mmed"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hyperlink" Target="https://www.lausd.org/mmed"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hyperlink" Target="https://www.lausd.org/mmed" TargetMode="Externa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hyperlink" Target="https://www.lausd.org/mmed" TargetMode="Externa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s://www.lausd.org/mmed"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png"/><Relationship Id="rId3" Type="http://schemas.openxmlformats.org/officeDocument/2006/relationships/hyperlink" Target="https://www.lausd.org/mmed" TargetMode="Externa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9.png"/><Relationship Id="rId3" Type="http://schemas.openxmlformats.org/officeDocument/2006/relationships/hyperlink" Target="https://www.lausd.org/mmed" TargetMode="Externa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hyperlink" Target="https://www.lausd.org/mmed" TargetMode="Externa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png"/><Relationship Id="rId3" Type="http://schemas.openxmlformats.org/officeDocument/2006/relationships/hyperlink" Target="https://www.lausd.org/mmed" TargetMode="Externa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png"/><Relationship Id="rId3" Type="http://schemas.openxmlformats.org/officeDocument/2006/relationships/hyperlink" Target="https://www.lausd.org/mmed"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png"/><Relationship Id="rId3" Type="http://schemas.openxmlformats.org/officeDocument/2006/relationships/hyperlink" Target="https://www.lausd.org/mmed" TargetMode="Externa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png"/><Relationship Id="rId3" Type="http://schemas.openxmlformats.org/officeDocument/2006/relationships/hyperlink" Target="https://www.lausd.org/mmed" TargetMode="Externa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9.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8.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6.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ection Break">
  <p:cSld name="CUSTOM_7">
    <p:spTree>
      <p:nvGrpSpPr>
        <p:cNvPr id="9" name="Shape 9"/>
        <p:cNvGrpSpPr/>
        <p:nvPr/>
      </p:nvGrpSpPr>
      <p:grpSpPr>
        <a:xfrm>
          <a:off x="0" y="0"/>
          <a:ext cx="0" cy="0"/>
          <a:chOff x="0" y="0"/>
          <a:chExt cx="0" cy="0"/>
        </a:xfrm>
      </p:grpSpPr>
      <p:sp>
        <p:nvSpPr>
          <p:cNvPr id="10" name="Google Shape;10;p2"/>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8" y="1409100"/>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5200"/>
              <a:buNone/>
              <a:defRPr sz="5200">
                <a:solidFill>
                  <a:schemeClr val="lt1"/>
                </a:solidFill>
              </a:defRPr>
            </a:lvl1pPr>
            <a:lvl2pPr lvl="1" rtl="0" algn="ctr">
              <a:spcBef>
                <a:spcPts val="0"/>
              </a:spcBef>
              <a:spcAft>
                <a:spcPts val="0"/>
              </a:spcAft>
              <a:buClr>
                <a:schemeClr val="lt1"/>
              </a:buClr>
              <a:buSzPts val="5200"/>
              <a:buNone/>
              <a:defRPr sz="5200">
                <a:solidFill>
                  <a:schemeClr val="lt1"/>
                </a:solidFill>
              </a:defRPr>
            </a:lvl2pPr>
            <a:lvl3pPr lvl="2" rtl="0" algn="ctr">
              <a:spcBef>
                <a:spcPts val="0"/>
              </a:spcBef>
              <a:spcAft>
                <a:spcPts val="0"/>
              </a:spcAft>
              <a:buClr>
                <a:schemeClr val="lt1"/>
              </a:buClr>
              <a:buSzPts val="5200"/>
              <a:buNone/>
              <a:defRPr sz="5200">
                <a:solidFill>
                  <a:schemeClr val="lt1"/>
                </a:solidFill>
              </a:defRPr>
            </a:lvl3pPr>
            <a:lvl4pPr lvl="3" rtl="0" algn="ctr">
              <a:spcBef>
                <a:spcPts val="0"/>
              </a:spcBef>
              <a:spcAft>
                <a:spcPts val="0"/>
              </a:spcAft>
              <a:buClr>
                <a:schemeClr val="lt1"/>
              </a:buClr>
              <a:buSzPts val="5200"/>
              <a:buNone/>
              <a:defRPr sz="5200">
                <a:solidFill>
                  <a:schemeClr val="lt1"/>
                </a:solidFill>
              </a:defRPr>
            </a:lvl4pPr>
            <a:lvl5pPr lvl="4" rtl="0" algn="ctr">
              <a:spcBef>
                <a:spcPts val="0"/>
              </a:spcBef>
              <a:spcAft>
                <a:spcPts val="0"/>
              </a:spcAft>
              <a:buClr>
                <a:schemeClr val="lt1"/>
              </a:buClr>
              <a:buSzPts val="5200"/>
              <a:buNone/>
              <a:defRPr sz="5200">
                <a:solidFill>
                  <a:schemeClr val="lt1"/>
                </a:solidFill>
              </a:defRPr>
            </a:lvl5pPr>
            <a:lvl6pPr lvl="5" rtl="0" algn="ctr">
              <a:spcBef>
                <a:spcPts val="0"/>
              </a:spcBef>
              <a:spcAft>
                <a:spcPts val="0"/>
              </a:spcAft>
              <a:buClr>
                <a:schemeClr val="lt1"/>
              </a:buClr>
              <a:buSzPts val="5200"/>
              <a:buNone/>
              <a:defRPr sz="5200">
                <a:solidFill>
                  <a:schemeClr val="lt1"/>
                </a:solidFill>
              </a:defRPr>
            </a:lvl6pPr>
            <a:lvl7pPr lvl="6" rtl="0" algn="ctr">
              <a:spcBef>
                <a:spcPts val="0"/>
              </a:spcBef>
              <a:spcAft>
                <a:spcPts val="0"/>
              </a:spcAft>
              <a:buClr>
                <a:schemeClr val="lt1"/>
              </a:buClr>
              <a:buSzPts val="5200"/>
              <a:buNone/>
              <a:defRPr sz="5200">
                <a:solidFill>
                  <a:schemeClr val="lt1"/>
                </a:solidFill>
              </a:defRPr>
            </a:lvl7pPr>
            <a:lvl8pPr lvl="7" rtl="0" algn="ctr">
              <a:spcBef>
                <a:spcPts val="0"/>
              </a:spcBef>
              <a:spcAft>
                <a:spcPts val="0"/>
              </a:spcAft>
              <a:buClr>
                <a:schemeClr val="lt1"/>
              </a:buClr>
              <a:buSzPts val="5200"/>
              <a:buNone/>
              <a:defRPr sz="5200">
                <a:solidFill>
                  <a:schemeClr val="lt1"/>
                </a:solidFill>
              </a:defRPr>
            </a:lvl8pPr>
            <a:lvl9pPr lvl="8" rtl="0" algn="ctr">
              <a:spcBef>
                <a:spcPts val="0"/>
              </a:spcBef>
              <a:spcAft>
                <a:spcPts val="0"/>
              </a:spcAft>
              <a:buClr>
                <a:schemeClr val="lt1"/>
              </a:buClr>
              <a:buSzPts val="5200"/>
              <a:buNone/>
              <a:defRPr sz="5200">
                <a:solidFill>
                  <a:schemeClr val="lt1"/>
                </a:solidFill>
              </a:defRPr>
            </a:lvl9pPr>
          </a:lstStyle>
          <a:p/>
        </p:txBody>
      </p:sp>
      <p:sp>
        <p:nvSpPr>
          <p:cNvPr id="12" name="Google Shape;12;p2"/>
          <p:cNvSpPr txBox="1"/>
          <p:nvPr>
            <p:ph idx="1" type="subTitle"/>
          </p:nvPr>
        </p:nvSpPr>
        <p:spPr>
          <a:xfrm>
            <a:off x="311700" y="3498650"/>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1"/>
              </a:buClr>
              <a:buSzPts val="2800"/>
              <a:buNone/>
              <a:defRPr sz="2800">
                <a:solidFill>
                  <a:schemeClr val="lt1"/>
                </a:solidFill>
              </a:defRPr>
            </a:lvl1pPr>
            <a:lvl2pPr lvl="1" rtl="0" algn="ctr">
              <a:lnSpc>
                <a:spcPct val="100000"/>
              </a:lnSpc>
              <a:spcBef>
                <a:spcPts val="0"/>
              </a:spcBef>
              <a:spcAft>
                <a:spcPts val="0"/>
              </a:spcAft>
              <a:buClr>
                <a:schemeClr val="lt1"/>
              </a:buClr>
              <a:buSzPts val="2800"/>
              <a:buNone/>
              <a:defRPr sz="2800">
                <a:solidFill>
                  <a:schemeClr val="lt1"/>
                </a:solidFill>
              </a:defRPr>
            </a:lvl2pPr>
            <a:lvl3pPr lvl="2" rtl="0" algn="ctr">
              <a:lnSpc>
                <a:spcPct val="100000"/>
              </a:lnSpc>
              <a:spcBef>
                <a:spcPts val="0"/>
              </a:spcBef>
              <a:spcAft>
                <a:spcPts val="0"/>
              </a:spcAft>
              <a:buClr>
                <a:schemeClr val="lt1"/>
              </a:buClr>
              <a:buSzPts val="2800"/>
              <a:buNone/>
              <a:defRPr sz="2800">
                <a:solidFill>
                  <a:schemeClr val="lt1"/>
                </a:solidFill>
              </a:defRPr>
            </a:lvl3pPr>
            <a:lvl4pPr lvl="3" rtl="0" algn="ctr">
              <a:lnSpc>
                <a:spcPct val="100000"/>
              </a:lnSpc>
              <a:spcBef>
                <a:spcPts val="0"/>
              </a:spcBef>
              <a:spcAft>
                <a:spcPts val="0"/>
              </a:spcAft>
              <a:buClr>
                <a:schemeClr val="lt1"/>
              </a:buClr>
              <a:buSzPts val="2800"/>
              <a:buNone/>
              <a:defRPr sz="2800">
                <a:solidFill>
                  <a:schemeClr val="lt1"/>
                </a:solidFill>
              </a:defRPr>
            </a:lvl4pPr>
            <a:lvl5pPr lvl="4" rtl="0" algn="ctr">
              <a:lnSpc>
                <a:spcPct val="100000"/>
              </a:lnSpc>
              <a:spcBef>
                <a:spcPts val="0"/>
              </a:spcBef>
              <a:spcAft>
                <a:spcPts val="0"/>
              </a:spcAft>
              <a:buClr>
                <a:schemeClr val="lt1"/>
              </a:buClr>
              <a:buSzPts val="2800"/>
              <a:buNone/>
              <a:defRPr sz="2800">
                <a:solidFill>
                  <a:schemeClr val="lt1"/>
                </a:solidFill>
              </a:defRPr>
            </a:lvl5pPr>
            <a:lvl6pPr lvl="5" rtl="0" algn="ctr">
              <a:lnSpc>
                <a:spcPct val="100000"/>
              </a:lnSpc>
              <a:spcBef>
                <a:spcPts val="0"/>
              </a:spcBef>
              <a:spcAft>
                <a:spcPts val="0"/>
              </a:spcAft>
              <a:buClr>
                <a:schemeClr val="lt1"/>
              </a:buClr>
              <a:buSzPts val="2800"/>
              <a:buNone/>
              <a:defRPr sz="2800">
                <a:solidFill>
                  <a:schemeClr val="lt1"/>
                </a:solidFill>
              </a:defRPr>
            </a:lvl6pPr>
            <a:lvl7pPr lvl="6" rtl="0" algn="ctr">
              <a:lnSpc>
                <a:spcPct val="100000"/>
              </a:lnSpc>
              <a:spcBef>
                <a:spcPts val="0"/>
              </a:spcBef>
              <a:spcAft>
                <a:spcPts val="0"/>
              </a:spcAft>
              <a:buClr>
                <a:schemeClr val="lt1"/>
              </a:buClr>
              <a:buSzPts val="2800"/>
              <a:buNone/>
              <a:defRPr sz="2800">
                <a:solidFill>
                  <a:schemeClr val="lt1"/>
                </a:solidFill>
              </a:defRPr>
            </a:lvl7pPr>
            <a:lvl8pPr lvl="7" rtl="0" algn="ctr">
              <a:lnSpc>
                <a:spcPct val="100000"/>
              </a:lnSpc>
              <a:spcBef>
                <a:spcPts val="0"/>
              </a:spcBef>
              <a:spcAft>
                <a:spcPts val="0"/>
              </a:spcAft>
              <a:buClr>
                <a:schemeClr val="lt1"/>
              </a:buClr>
              <a:buSzPts val="2800"/>
              <a:buNone/>
              <a:defRPr sz="2800">
                <a:solidFill>
                  <a:schemeClr val="lt1"/>
                </a:solidFill>
              </a:defRPr>
            </a:lvl8pPr>
            <a:lvl9pPr lvl="8" rtl="0" algn="ctr">
              <a:lnSpc>
                <a:spcPct val="100000"/>
              </a:lnSpc>
              <a:spcBef>
                <a:spcPts val="0"/>
              </a:spcBef>
              <a:spcAft>
                <a:spcPts val="0"/>
              </a:spcAft>
              <a:buClr>
                <a:schemeClr val="lt1"/>
              </a:buClr>
              <a:buSzPts val="2800"/>
              <a:buNone/>
              <a:defRPr sz="2800">
                <a:solidFill>
                  <a:schemeClr val="lt1"/>
                </a:solidFill>
              </a:defRPr>
            </a:lvl9pPr>
          </a:lstStyle>
          <a:p/>
        </p:txBody>
      </p:sp>
      <p:sp>
        <p:nvSpPr>
          <p:cNvPr id="13" name="Google Shape;13;p2"/>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14" name="Google Shape;14;p2"/>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4">
    <p:spTree>
      <p:nvGrpSpPr>
        <p:cNvPr id="65" name="Shape 65"/>
        <p:cNvGrpSpPr/>
        <p:nvPr/>
      </p:nvGrpSpPr>
      <p:grpSpPr>
        <a:xfrm>
          <a:off x="0" y="0"/>
          <a:ext cx="0" cy="0"/>
          <a:chOff x="0" y="0"/>
          <a:chExt cx="0" cy="0"/>
        </a:xfrm>
      </p:grpSpPr>
      <p:sp>
        <p:nvSpPr>
          <p:cNvPr id="66" name="Google Shape;66;p11"/>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67" name="Google Shape;67;p11"/>
          <p:cNvCxnSpPr/>
          <p:nvPr/>
        </p:nvCxnSpPr>
        <p:spPr>
          <a:xfrm flipH="1" rot="10800000">
            <a:off x="0" y="1016363"/>
            <a:ext cx="6428400" cy="10200"/>
          </a:xfrm>
          <a:prstGeom prst="straightConnector1">
            <a:avLst/>
          </a:prstGeom>
          <a:noFill/>
          <a:ln cap="flat" cmpd="sng" w="19050">
            <a:solidFill>
              <a:srgbClr val="FF3700"/>
            </a:solidFill>
            <a:prstDash val="solid"/>
            <a:round/>
            <a:headEnd len="med" w="med" type="none"/>
            <a:tailEnd len="med" w="med" type="oval"/>
          </a:ln>
        </p:spPr>
      </p:cxnSp>
      <p:pic>
        <p:nvPicPr>
          <p:cNvPr id="68" name="Google Shape;68;p11"/>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69" name="Google Shape;69;p11"/>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70" name="Google Shape;70;p1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3">
  <p:cSld name="CUSTOM_6_1_6">
    <p:spTree>
      <p:nvGrpSpPr>
        <p:cNvPr id="759" name="Shape 759"/>
        <p:cNvGrpSpPr/>
        <p:nvPr/>
      </p:nvGrpSpPr>
      <p:grpSpPr>
        <a:xfrm>
          <a:off x="0" y="0"/>
          <a:ext cx="0" cy="0"/>
          <a:chOff x="0" y="0"/>
          <a:chExt cx="0" cy="0"/>
        </a:xfrm>
      </p:grpSpPr>
      <p:pic>
        <p:nvPicPr>
          <p:cNvPr id="760" name="Google Shape;760;p101"/>
          <p:cNvPicPr preferRelativeResize="0"/>
          <p:nvPr/>
        </p:nvPicPr>
        <p:blipFill>
          <a:blip r:embed="rId2">
            <a:alphaModFix/>
          </a:blip>
          <a:stretch>
            <a:fillRect/>
          </a:stretch>
        </p:blipFill>
        <p:spPr>
          <a:xfrm>
            <a:off x="0" y="0"/>
            <a:ext cx="9144000" cy="5143500"/>
          </a:xfrm>
          <a:prstGeom prst="rect">
            <a:avLst/>
          </a:prstGeom>
          <a:noFill/>
          <a:ln>
            <a:noFill/>
          </a:ln>
        </p:spPr>
      </p:pic>
      <p:sp>
        <p:nvSpPr>
          <p:cNvPr id="761" name="Google Shape;761;p101"/>
          <p:cNvSpPr txBox="1"/>
          <p:nvPr>
            <p:ph idx="12" type="sldNum"/>
          </p:nvPr>
        </p:nvSpPr>
        <p:spPr>
          <a:xfrm>
            <a:off x="8515275" y="4663225"/>
            <a:ext cx="5058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r>
              <a:rPr lang="en"/>
              <a:t>#</a:t>
            </a:r>
            <a:fld id="{00000000-1234-1234-1234-123412341234}" type="slidenum">
              <a:rPr lang="en"/>
              <a:t>‹#›</a:t>
            </a:fld>
            <a:endParaRPr/>
          </a:p>
        </p:txBody>
      </p:sp>
      <p:sp>
        <p:nvSpPr>
          <p:cNvPr id="762" name="Google Shape;762;p101"/>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3" name="Google Shape;763;p101"/>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2">
  <p:cSld name="CUSTOM_6_1_1_1_1_1_1_1_3">
    <p:spTree>
      <p:nvGrpSpPr>
        <p:cNvPr id="764" name="Shape 764"/>
        <p:cNvGrpSpPr/>
        <p:nvPr/>
      </p:nvGrpSpPr>
      <p:grpSpPr>
        <a:xfrm>
          <a:off x="0" y="0"/>
          <a:ext cx="0" cy="0"/>
          <a:chOff x="0" y="0"/>
          <a:chExt cx="0" cy="0"/>
        </a:xfrm>
      </p:grpSpPr>
      <p:pic>
        <p:nvPicPr>
          <p:cNvPr id="765" name="Google Shape;765;p102"/>
          <p:cNvPicPr preferRelativeResize="0"/>
          <p:nvPr/>
        </p:nvPicPr>
        <p:blipFill>
          <a:blip r:embed="rId2">
            <a:alphaModFix/>
          </a:blip>
          <a:stretch>
            <a:fillRect/>
          </a:stretch>
        </p:blipFill>
        <p:spPr>
          <a:xfrm>
            <a:off x="0" y="0"/>
            <a:ext cx="9144000" cy="5143500"/>
          </a:xfrm>
          <a:prstGeom prst="rect">
            <a:avLst/>
          </a:prstGeom>
          <a:noFill/>
          <a:ln>
            <a:noFill/>
          </a:ln>
        </p:spPr>
      </p:pic>
      <p:sp>
        <p:nvSpPr>
          <p:cNvPr id="766" name="Google Shape;766;p102"/>
          <p:cNvSpPr txBox="1"/>
          <p:nvPr>
            <p:ph idx="12" type="sldNum"/>
          </p:nvPr>
        </p:nvSpPr>
        <p:spPr>
          <a:xfrm>
            <a:off x="8515275" y="4663225"/>
            <a:ext cx="5058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r>
              <a:rPr lang="en"/>
              <a:t>#</a:t>
            </a:r>
            <a:fld id="{00000000-1234-1234-1234-123412341234}" type="slidenum">
              <a:rPr lang="en"/>
              <a:t>‹#›</a:t>
            </a:fld>
            <a:endParaRPr/>
          </a:p>
        </p:txBody>
      </p:sp>
      <p:sp>
        <p:nvSpPr>
          <p:cNvPr id="767" name="Google Shape;767;p102"/>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8" name="Google Shape;768;p102"/>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2">
    <p:spTree>
      <p:nvGrpSpPr>
        <p:cNvPr id="769" name="Shape 769"/>
        <p:cNvGrpSpPr/>
        <p:nvPr/>
      </p:nvGrpSpPr>
      <p:grpSpPr>
        <a:xfrm>
          <a:off x="0" y="0"/>
          <a:ext cx="0" cy="0"/>
          <a:chOff x="0" y="0"/>
          <a:chExt cx="0" cy="0"/>
        </a:xfrm>
      </p:grpSpPr>
      <p:sp>
        <p:nvSpPr>
          <p:cNvPr id="770" name="Google Shape;770;p103"/>
          <p:cNvSpPr txBox="1"/>
          <p:nvPr>
            <p:ph idx="10" type="dt"/>
          </p:nvPr>
        </p:nvSpPr>
        <p:spPr>
          <a:xfrm>
            <a:off x="428625" y="4469309"/>
            <a:ext cx="2000400" cy="256800"/>
          </a:xfrm>
          <a:prstGeom prst="rect">
            <a:avLst/>
          </a:prstGeom>
          <a:noFill/>
          <a:ln>
            <a:noFill/>
          </a:ln>
        </p:spPr>
        <p:txBody>
          <a:bodyPr anchorCtr="0" anchor="ctr" bIns="39275" lIns="78575" spcFirstLastPara="1" rIns="78575" wrap="square" tIns="39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1" name="Google Shape;771;p103"/>
          <p:cNvSpPr txBox="1"/>
          <p:nvPr>
            <p:ph idx="11" type="ftr"/>
          </p:nvPr>
        </p:nvSpPr>
        <p:spPr>
          <a:xfrm>
            <a:off x="2928938" y="4469309"/>
            <a:ext cx="2714700" cy="256800"/>
          </a:xfrm>
          <a:prstGeom prst="rect">
            <a:avLst/>
          </a:prstGeom>
          <a:noFill/>
          <a:ln>
            <a:noFill/>
          </a:ln>
        </p:spPr>
        <p:txBody>
          <a:bodyPr anchorCtr="0" anchor="ctr" bIns="39275" lIns="78575" spcFirstLastPara="1" rIns="78575" wrap="square" tIns="39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2" name="Google Shape;772;p103"/>
          <p:cNvSpPr txBox="1"/>
          <p:nvPr>
            <p:ph idx="12" type="sldNum"/>
          </p:nvPr>
        </p:nvSpPr>
        <p:spPr>
          <a:xfrm>
            <a:off x="6143625" y="4469309"/>
            <a:ext cx="2000400" cy="256800"/>
          </a:xfrm>
          <a:prstGeom prst="rect">
            <a:avLst/>
          </a:prstGeom>
          <a:noFill/>
          <a:ln>
            <a:noFill/>
          </a:ln>
        </p:spPr>
        <p:txBody>
          <a:bodyPr anchorCtr="0" anchor="ctr" bIns="39275" lIns="78575" spcFirstLastPara="1" rIns="78575" wrap="square" tIns="39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5_2_1_1_3">
    <p:bg>
      <p:bgPr>
        <a:solidFill>
          <a:srgbClr val="002870"/>
        </a:solidFill>
      </p:bgPr>
    </p:bg>
    <p:spTree>
      <p:nvGrpSpPr>
        <p:cNvPr id="773" name="Shape 773"/>
        <p:cNvGrpSpPr/>
        <p:nvPr/>
      </p:nvGrpSpPr>
      <p:grpSpPr>
        <a:xfrm>
          <a:off x="0" y="0"/>
          <a:ext cx="0" cy="0"/>
          <a:chOff x="0" y="0"/>
          <a:chExt cx="0" cy="0"/>
        </a:xfrm>
      </p:grpSpPr>
      <p:sp>
        <p:nvSpPr>
          <p:cNvPr id="774" name="Google Shape;774;p10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775" name="Google Shape;775;p104"/>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776" name="Google Shape;776;p104"/>
          <p:cNvPicPr preferRelativeResize="0"/>
          <p:nvPr/>
        </p:nvPicPr>
        <p:blipFill>
          <a:blip r:embed="rId2">
            <a:alphaModFix/>
          </a:blip>
          <a:stretch>
            <a:fillRect/>
          </a:stretch>
        </p:blipFill>
        <p:spPr>
          <a:xfrm>
            <a:off x="73175" y="140450"/>
            <a:ext cx="1839051" cy="554375"/>
          </a:xfrm>
          <a:prstGeom prst="rect">
            <a:avLst/>
          </a:prstGeom>
          <a:noFill/>
          <a:ln>
            <a:noFill/>
          </a:ln>
        </p:spPr>
      </p:pic>
      <p:sp>
        <p:nvSpPr>
          <p:cNvPr id="777" name="Google Shape;777;p104"/>
          <p:cNvSpPr txBox="1"/>
          <p:nvPr/>
        </p:nvSpPr>
        <p:spPr>
          <a:xfrm>
            <a:off x="241025" y="1498500"/>
            <a:ext cx="6540600" cy="21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4000">
                <a:solidFill>
                  <a:srgbClr val="FF5D06"/>
                </a:solidFill>
                <a:latin typeface="Courgette"/>
                <a:ea typeface="Courgette"/>
                <a:cs typeface="Courgette"/>
                <a:sym typeface="Courgette"/>
              </a:rPr>
              <a:t>Equality</a:t>
            </a:r>
            <a:r>
              <a:rPr b="1" i="1" lang="en" sz="4000">
                <a:solidFill>
                  <a:srgbClr val="000000"/>
                </a:solidFill>
                <a:latin typeface="Courgette"/>
                <a:ea typeface="Courgette"/>
                <a:cs typeface="Courgette"/>
                <a:sym typeface="Courgette"/>
              </a:rPr>
              <a:t> </a:t>
            </a:r>
            <a:r>
              <a:rPr b="1" i="1" lang="en" sz="4000">
                <a:solidFill>
                  <a:srgbClr val="FFFFFF"/>
                </a:solidFill>
                <a:latin typeface="Courgette"/>
                <a:ea typeface="Courgette"/>
                <a:cs typeface="Courgette"/>
                <a:sym typeface="Courgette"/>
              </a:rPr>
              <a:t>is giving everyone a shoe. </a:t>
            </a:r>
            <a:r>
              <a:rPr b="1" i="1" lang="en" sz="4000">
                <a:solidFill>
                  <a:srgbClr val="FF5D06"/>
                </a:solidFill>
                <a:latin typeface="Courgette"/>
                <a:ea typeface="Courgette"/>
                <a:cs typeface="Courgette"/>
                <a:sym typeface="Courgette"/>
              </a:rPr>
              <a:t>Equity</a:t>
            </a:r>
            <a:r>
              <a:rPr b="1" i="1" lang="en" sz="4000">
                <a:solidFill>
                  <a:srgbClr val="000000"/>
                </a:solidFill>
                <a:latin typeface="Courgette"/>
                <a:ea typeface="Courgette"/>
                <a:cs typeface="Courgette"/>
                <a:sym typeface="Courgette"/>
              </a:rPr>
              <a:t> </a:t>
            </a:r>
            <a:r>
              <a:rPr b="1" i="1" lang="en" sz="4000">
                <a:solidFill>
                  <a:srgbClr val="FFFFFF"/>
                </a:solidFill>
                <a:latin typeface="Courgette"/>
                <a:ea typeface="Courgette"/>
                <a:cs typeface="Courgette"/>
                <a:sym typeface="Courgette"/>
              </a:rPr>
              <a:t>is giving everyone a shoe that fits.</a:t>
            </a:r>
            <a:endParaRPr b="1" i="1" sz="4000">
              <a:solidFill>
                <a:srgbClr val="FFFFFF"/>
              </a:solidFill>
              <a:latin typeface="Courgette"/>
              <a:ea typeface="Courgette"/>
              <a:cs typeface="Courgette"/>
              <a:sym typeface="Courgette"/>
            </a:endParaRPr>
          </a:p>
        </p:txBody>
      </p:sp>
      <p:pic>
        <p:nvPicPr>
          <p:cNvPr id="778" name="Google Shape;778;p104" title="Screen Shot 2025-06-04 at 8.52.54 AM.png"/>
          <p:cNvPicPr preferRelativeResize="0"/>
          <p:nvPr/>
        </p:nvPicPr>
        <p:blipFill>
          <a:blip r:embed="rId3">
            <a:alphaModFix/>
          </a:blip>
          <a:stretch>
            <a:fillRect/>
          </a:stretch>
        </p:blipFill>
        <p:spPr>
          <a:xfrm>
            <a:off x="6781624" y="1068849"/>
            <a:ext cx="2101874" cy="2747799"/>
          </a:xfrm>
          <a:prstGeom prst="rect">
            <a:avLst/>
          </a:prstGeom>
          <a:noFill/>
          <a:ln cap="flat" cmpd="sng" w="38100">
            <a:solidFill>
              <a:srgbClr val="FBA508"/>
            </a:solidFill>
            <a:prstDash val="solid"/>
            <a:round/>
            <a:headEnd len="sm" w="sm" type="none"/>
            <a:tailEnd len="sm" w="sm" type="none"/>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Content (Single Dark Blue) 3">
  <p:cSld name="TITLE_1_2_7_3">
    <p:bg>
      <p:bgPr>
        <a:solidFill>
          <a:srgbClr val="FFFFFF"/>
        </a:solidFill>
      </p:bgPr>
    </p:bg>
    <p:spTree>
      <p:nvGrpSpPr>
        <p:cNvPr id="779" name="Shape 779"/>
        <p:cNvGrpSpPr/>
        <p:nvPr/>
      </p:nvGrpSpPr>
      <p:grpSpPr>
        <a:xfrm>
          <a:off x="0" y="0"/>
          <a:ext cx="0" cy="0"/>
          <a:chOff x="0" y="0"/>
          <a:chExt cx="0" cy="0"/>
        </a:xfrm>
      </p:grpSpPr>
      <p:sp>
        <p:nvSpPr>
          <p:cNvPr id="780" name="Google Shape;780;p105"/>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1" name="Google Shape;781;p105"/>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782" name="Google Shape;782;p105"/>
          <p:cNvSpPr txBox="1"/>
          <p:nvPr>
            <p:ph type="title"/>
          </p:nvPr>
        </p:nvSpPr>
        <p:spPr>
          <a:xfrm>
            <a:off x="41375" y="150"/>
            <a:ext cx="87360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783" name="Google Shape;783;p105"/>
          <p:cNvSpPr txBox="1"/>
          <p:nvPr>
            <p:ph idx="1" type="body"/>
          </p:nvPr>
        </p:nvSpPr>
        <p:spPr>
          <a:xfrm>
            <a:off x="285150" y="1012850"/>
            <a:ext cx="8573700" cy="3633300"/>
          </a:xfrm>
          <a:prstGeom prst="rect">
            <a:avLst/>
          </a:prstGeom>
        </p:spPr>
        <p:txBody>
          <a:bodyPr anchorCtr="0" anchor="t" bIns="91425" lIns="91425" spcFirstLastPara="1" rIns="91425" wrap="square" tIns="91425">
            <a:normAutofit/>
          </a:bodyPr>
          <a:lstStyle>
            <a:lvl1pPr indent="-381000" lvl="0" marL="457200">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indent="-342900" lvl="1" marL="914400">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indent="-317500" lvl="2" marL="13716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indent="-317500" lvl="3" marL="18288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indent="-317500" lvl="4" marL="22860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indent="-317500" lvl="5" marL="27432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indent="-317500" lvl="6" marL="32004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indent="-317500" lvl="7" marL="36576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indent="-317500" lvl="8" marL="41148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p:txBody>
      </p:sp>
      <p:sp>
        <p:nvSpPr>
          <p:cNvPr id="784" name="Google Shape;784;p10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002870"/>
                </a:solidFill>
                <a:latin typeface="Poppins"/>
                <a:ea typeface="Poppins"/>
                <a:cs typeface="Poppins"/>
                <a:sym typeface="Poppins"/>
              </a:defRPr>
            </a:lvl1pPr>
            <a:lvl2pPr lvl="1">
              <a:buNone/>
              <a:defRPr sz="1300">
                <a:solidFill>
                  <a:srgbClr val="002870"/>
                </a:solidFill>
                <a:latin typeface="Poppins"/>
                <a:ea typeface="Poppins"/>
                <a:cs typeface="Poppins"/>
                <a:sym typeface="Poppins"/>
              </a:defRPr>
            </a:lvl2pPr>
            <a:lvl3pPr lvl="2">
              <a:buNone/>
              <a:defRPr sz="1300">
                <a:solidFill>
                  <a:srgbClr val="002870"/>
                </a:solidFill>
                <a:latin typeface="Poppins"/>
                <a:ea typeface="Poppins"/>
                <a:cs typeface="Poppins"/>
                <a:sym typeface="Poppins"/>
              </a:defRPr>
            </a:lvl3pPr>
            <a:lvl4pPr lvl="3">
              <a:buNone/>
              <a:defRPr sz="1300">
                <a:solidFill>
                  <a:srgbClr val="002870"/>
                </a:solidFill>
                <a:latin typeface="Poppins"/>
                <a:ea typeface="Poppins"/>
                <a:cs typeface="Poppins"/>
                <a:sym typeface="Poppins"/>
              </a:defRPr>
            </a:lvl4pPr>
            <a:lvl5pPr lvl="4">
              <a:buNone/>
              <a:defRPr sz="1300">
                <a:solidFill>
                  <a:srgbClr val="002870"/>
                </a:solidFill>
                <a:latin typeface="Poppins"/>
                <a:ea typeface="Poppins"/>
                <a:cs typeface="Poppins"/>
                <a:sym typeface="Poppins"/>
              </a:defRPr>
            </a:lvl5pPr>
            <a:lvl6pPr lvl="5">
              <a:buNone/>
              <a:defRPr sz="1300">
                <a:solidFill>
                  <a:srgbClr val="002870"/>
                </a:solidFill>
                <a:latin typeface="Poppins"/>
                <a:ea typeface="Poppins"/>
                <a:cs typeface="Poppins"/>
                <a:sym typeface="Poppins"/>
              </a:defRPr>
            </a:lvl6pPr>
            <a:lvl7pPr lvl="6">
              <a:buNone/>
              <a:defRPr sz="1300">
                <a:solidFill>
                  <a:srgbClr val="002870"/>
                </a:solidFill>
                <a:latin typeface="Poppins"/>
                <a:ea typeface="Poppins"/>
                <a:cs typeface="Poppins"/>
                <a:sym typeface="Poppins"/>
              </a:defRPr>
            </a:lvl7pPr>
            <a:lvl8pPr lvl="7">
              <a:buNone/>
              <a:defRPr sz="1300">
                <a:solidFill>
                  <a:srgbClr val="002870"/>
                </a:solidFill>
                <a:latin typeface="Poppins"/>
                <a:ea typeface="Poppins"/>
                <a:cs typeface="Poppins"/>
                <a:sym typeface="Poppins"/>
              </a:defRPr>
            </a:lvl8pPr>
            <a:lvl9pPr lvl="8">
              <a:buNone/>
              <a:defRPr sz="1300">
                <a:solidFill>
                  <a:srgbClr val="002870"/>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Content (Single Dark Blue) 1 1">
  <p:cSld name="02 - Content (Single Dark Blue) 1">
    <p:bg>
      <p:bgPr>
        <a:solidFill>
          <a:srgbClr val="FFFFFF"/>
        </a:solidFill>
      </p:bgPr>
    </p:bg>
    <p:spTree>
      <p:nvGrpSpPr>
        <p:cNvPr id="785" name="Shape 785"/>
        <p:cNvGrpSpPr/>
        <p:nvPr/>
      </p:nvGrpSpPr>
      <p:grpSpPr>
        <a:xfrm>
          <a:off x="0" y="0"/>
          <a:ext cx="0" cy="0"/>
          <a:chOff x="0" y="0"/>
          <a:chExt cx="0" cy="0"/>
        </a:xfrm>
      </p:grpSpPr>
      <p:sp>
        <p:nvSpPr>
          <p:cNvPr id="786" name="Google Shape;786;p106"/>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787" name="Google Shape;787;p106"/>
          <p:cNvPicPr preferRelativeResize="0"/>
          <p:nvPr/>
        </p:nvPicPr>
        <p:blipFill rotWithShape="1">
          <a:blip r:embed="rId2">
            <a:alphaModFix/>
          </a:blip>
          <a:srcRect b="0" l="0" r="0" t="0"/>
          <a:stretch/>
        </p:blipFill>
        <p:spPr>
          <a:xfrm>
            <a:off x="7786649" y="4755074"/>
            <a:ext cx="990599" cy="298621"/>
          </a:xfrm>
          <a:prstGeom prst="rect">
            <a:avLst/>
          </a:prstGeom>
          <a:noFill/>
          <a:ln>
            <a:noFill/>
          </a:ln>
        </p:spPr>
      </p:pic>
      <p:sp>
        <p:nvSpPr>
          <p:cNvPr id="788" name="Google Shape;788;p106"/>
          <p:cNvSpPr txBox="1"/>
          <p:nvPr>
            <p:ph type="title"/>
          </p:nvPr>
        </p:nvSpPr>
        <p:spPr>
          <a:xfrm>
            <a:off x="41375" y="150"/>
            <a:ext cx="8736000" cy="773400"/>
          </a:xfrm>
          <a:prstGeom prst="rect">
            <a:avLst/>
          </a:prstGeom>
          <a:noFill/>
          <a:ln>
            <a:noFill/>
          </a:ln>
        </p:spPr>
        <p:txBody>
          <a:bodyPr anchorCtr="0" anchor="ctr" bIns="68575" lIns="68575" spcFirstLastPara="1" rIns="68575" wrap="square" tIns="68575">
            <a:normAutofit/>
          </a:bodyPr>
          <a:lstStyle>
            <a:lvl1pPr lvl="0" algn="l">
              <a:lnSpc>
                <a:spcPct val="100000"/>
              </a:lnSpc>
              <a:spcBef>
                <a:spcPts val="0"/>
              </a:spcBef>
              <a:spcAft>
                <a:spcPts val="0"/>
              </a:spcAft>
              <a:buClr>
                <a:srgbClr val="FFFFFF"/>
              </a:buClr>
              <a:buSzPts val="2400"/>
              <a:buFont typeface="Poppins"/>
              <a:buNone/>
              <a:defRPr b="1" sz="3200">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2400"/>
              <a:buFont typeface="Poppins"/>
              <a:buNone/>
              <a:defRPr b="1" sz="3200">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2400"/>
              <a:buFont typeface="Poppins"/>
              <a:buNone/>
              <a:defRPr b="1" sz="3200">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2400"/>
              <a:buFont typeface="Poppins"/>
              <a:buNone/>
              <a:defRPr b="1" sz="3200">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2400"/>
              <a:buFont typeface="Poppins"/>
              <a:buNone/>
              <a:defRPr b="1" sz="3200">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2400"/>
              <a:buFont typeface="Poppins"/>
              <a:buNone/>
              <a:defRPr b="1" sz="3200">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2400"/>
              <a:buFont typeface="Poppins"/>
              <a:buNone/>
              <a:defRPr b="1" sz="3200">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2400"/>
              <a:buFont typeface="Poppins"/>
              <a:buNone/>
              <a:defRPr b="1" sz="3200">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2400"/>
              <a:buFont typeface="Poppins"/>
              <a:buNone/>
              <a:defRPr b="1" sz="3200">
                <a:solidFill>
                  <a:srgbClr val="FFFFFF"/>
                </a:solidFill>
                <a:latin typeface="Poppins"/>
                <a:ea typeface="Poppins"/>
                <a:cs typeface="Poppins"/>
                <a:sym typeface="Poppins"/>
              </a:defRPr>
            </a:lvl9pPr>
          </a:lstStyle>
          <a:p/>
        </p:txBody>
      </p:sp>
      <p:sp>
        <p:nvSpPr>
          <p:cNvPr id="789" name="Google Shape;789;p106"/>
          <p:cNvSpPr txBox="1"/>
          <p:nvPr>
            <p:ph idx="1" type="body"/>
          </p:nvPr>
        </p:nvSpPr>
        <p:spPr>
          <a:xfrm>
            <a:off x="285150" y="1012850"/>
            <a:ext cx="8573700" cy="3633300"/>
          </a:xfrm>
          <a:prstGeom prst="rect">
            <a:avLst/>
          </a:prstGeom>
          <a:noFill/>
          <a:ln>
            <a:noFill/>
          </a:ln>
        </p:spPr>
        <p:txBody>
          <a:bodyPr anchorCtr="0" anchor="t" bIns="68575" lIns="68575" spcFirstLastPara="1" rIns="68575" wrap="square" tIns="68575">
            <a:normAutofit/>
          </a:bodyPr>
          <a:lstStyle>
            <a:lvl1pPr indent="-342900" lvl="0" marL="457200" algn="l">
              <a:lnSpc>
                <a:spcPct val="115000"/>
              </a:lnSpc>
              <a:spcBef>
                <a:spcPts val="0"/>
              </a:spcBef>
              <a:spcAft>
                <a:spcPts val="0"/>
              </a:spcAft>
              <a:buClr>
                <a:srgbClr val="002870"/>
              </a:buClr>
              <a:buSzPts val="1800"/>
              <a:buFont typeface="Poppins"/>
              <a:buChar char="●"/>
              <a:defRPr sz="2400">
                <a:solidFill>
                  <a:srgbClr val="002870"/>
                </a:solidFill>
                <a:latin typeface="Poppins"/>
                <a:ea typeface="Poppins"/>
                <a:cs typeface="Poppins"/>
                <a:sym typeface="Poppins"/>
              </a:defRPr>
            </a:lvl1pPr>
            <a:lvl2pPr indent="-317500" lvl="1" marL="914400" algn="l">
              <a:lnSpc>
                <a:spcPct val="115000"/>
              </a:lnSpc>
              <a:spcBef>
                <a:spcPts val="0"/>
              </a:spcBef>
              <a:spcAft>
                <a:spcPts val="0"/>
              </a:spcAft>
              <a:buClr>
                <a:srgbClr val="002870"/>
              </a:buClr>
              <a:buSzPts val="1400"/>
              <a:buFont typeface="Poppins"/>
              <a:buChar char="○"/>
              <a:defRPr sz="1800">
                <a:solidFill>
                  <a:srgbClr val="002870"/>
                </a:solidFill>
                <a:latin typeface="Poppins"/>
                <a:ea typeface="Poppins"/>
                <a:cs typeface="Poppins"/>
                <a:sym typeface="Poppins"/>
              </a:defRPr>
            </a:lvl2pPr>
            <a:lvl3pPr indent="-298450" lvl="2" marL="1371600" algn="l">
              <a:lnSpc>
                <a:spcPct val="115000"/>
              </a:lnSpc>
              <a:spcBef>
                <a:spcPts val="0"/>
              </a:spcBef>
              <a:spcAft>
                <a:spcPts val="0"/>
              </a:spcAft>
              <a:buClr>
                <a:srgbClr val="002870"/>
              </a:buClr>
              <a:buSzPts val="1100"/>
              <a:buFont typeface="Poppins"/>
              <a:buChar char="■"/>
              <a:defRPr>
                <a:solidFill>
                  <a:srgbClr val="002870"/>
                </a:solidFill>
                <a:latin typeface="Poppins"/>
                <a:ea typeface="Poppins"/>
                <a:cs typeface="Poppins"/>
                <a:sym typeface="Poppins"/>
              </a:defRPr>
            </a:lvl3pPr>
            <a:lvl4pPr indent="-298450" lvl="3" marL="1828800" algn="l">
              <a:lnSpc>
                <a:spcPct val="115000"/>
              </a:lnSpc>
              <a:spcBef>
                <a:spcPts val="0"/>
              </a:spcBef>
              <a:spcAft>
                <a:spcPts val="0"/>
              </a:spcAft>
              <a:buClr>
                <a:srgbClr val="002870"/>
              </a:buClr>
              <a:buSzPts val="1100"/>
              <a:buFont typeface="Poppins"/>
              <a:buChar char="●"/>
              <a:defRPr>
                <a:solidFill>
                  <a:srgbClr val="002870"/>
                </a:solidFill>
                <a:latin typeface="Poppins"/>
                <a:ea typeface="Poppins"/>
                <a:cs typeface="Poppins"/>
                <a:sym typeface="Poppins"/>
              </a:defRPr>
            </a:lvl4pPr>
            <a:lvl5pPr indent="-298450" lvl="4" marL="2286000" algn="l">
              <a:lnSpc>
                <a:spcPct val="115000"/>
              </a:lnSpc>
              <a:spcBef>
                <a:spcPts val="0"/>
              </a:spcBef>
              <a:spcAft>
                <a:spcPts val="0"/>
              </a:spcAft>
              <a:buClr>
                <a:srgbClr val="002870"/>
              </a:buClr>
              <a:buSzPts val="1100"/>
              <a:buFont typeface="Poppins"/>
              <a:buChar char="○"/>
              <a:defRPr>
                <a:solidFill>
                  <a:srgbClr val="002870"/>
                </a:solidFill>
                <a:latin typeface="Poppins"/>
                <a:ea typeface="Poppins"/>
                <a:cs typeface="Poppins"/>
                <a:sym typeface="Poppins"/>
              </a:defRPr>
            </a:lvl5pPr>
            <a:lvl6pPr indent="-298450" lvl="5" marL="2743200" algn="l">
              <a:lnSpc>
                <a:spcPct val="115000"/>
              </a:lnSpc>
              <a:spcBef>
                <a:spcPts val="0"/>
              </a:spcBef>
              <a:spcAft>
                <a:spcPts val="0"/>
              </a:spcAft>
              <a:buClr>
                <a:srgbClr val="002870"/>
              </a:buClr>
              <a:buSzPts val="1100"/>
              <a:buFont typeface="Poppins"/>
              <a:buChar char="■"/>
              <a:defRPr>
                <a:solidFill>
                  <a:srgbClr val="002870"/>
                </a:solidFill>
                <a:latin typeface="Poppins"/>
                <a:ea typeface="Poppins"/>
                <a:cs typeface="Poppins"/>
                <a:sym typeface="Poppins"/>
              </a:defRPr>
            </a:lvl6pPr>
            <a:lvl7pPr indent="-298450" lvl="6" marL="3200400" algn="l">
              <a:lnSpc>
                <a:spcPct val="115000"/>
              </a:lnSpc>
              <a:spcBef>
                <a:spcPts val="0"/>
              </a:spcBef>
              <a:spcAft>
                <a:spcPts val="0"/>
              </a:spcAft>
              <a:buClr>
                <a:srgbClr val="002870"/>
              </a:buClr>
              <a:buSzPts val="1100"/>
              <a:buFont typeface="Poppins"/>
              <a:buChar char="●"/>
              <a:defRPr>
                <a:solidFill>
                  <a:srgbClr val="002870"/>
                </a:solidFill>
                <a:latin typeface="Poppins"/>
                <a:ea typeface="Poppins"/>
                <a:cs typeface="Poppins"/>
                <a:sym typeface="Poppins"/>
              </a:defRPr>
            </a:lvl7pPr>
            <a:lvl8pPr indent="-298450" lvl="7" marL="3657600" algn="l">
              <a:lnSpc>
                <a:spcPct val="115000"/>
              </a:lnSpc>
              <a:spcBef>
                <a:spcPts val="0"/>
              </a:spcBef>
              <a:spcAft>
                <a:spcPts val="0"/>
              </a:spcAft>
              <a:buClr>
                <a:srgbClr val="002870"/>
              </a:buClr>
              <a:buSzPts val="1100"/>
              <a:buFont typeface="Poppins"/>
              <a:buChar char="○"/>
              <a:defRPr>
                <a:solidFill>
                  <a:srgbClr val="002870"/>
                </a:solidFill>
                <a:latin typeface="Poppins"/>
                <a:ea typeface="Poppins"/>
                <a:cs typeface="Poppins"/>
                <a:sym typeface="Poppins"/>
              </a:defRPr>
            </a:lvl8pPr>
            <a:lvl9pPr indent="-298450" lvl="8" marL="4114800" algn="l">
              <a:lnSpc>
                <a:spcPct val="115000"/>
              </a:lnSpc>
              <a:spcBef>
                <a:spcPts val="0"/>
              </a:spcBef>
              <a:spcAft>
                <a:spcPts val="0"/>
              </a:spcAft>
              <a:buClr>
                <a:srgbClr val="002870"/>
              </a:buClr>
              <a:buSzPts val="1100"/>
              <a:buFont typeface="Poppins"/>
              <a:buChar char="■"/>
              <a:defRPr>
                <a:solidFill>
                  <a:srgbClr val="002870"/>
                </a:solidFill>
                <a:latin typeface="Poppins"/>
                <a:ea typeface="Poppins"/>
                <a:cs typeface="Poppins"/>
                <a:sym typeface="Poppins"/>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1 1 2">
  <p:cSld name="03 - Single Dark Blue 1 1 1">
    <p:bg>
      <p:bgPr>
        <a:solidFill>
          <a:srgbClr val="FFFFFF"/>
        </a:solidFill>
      </p:bgPr>
    </p:bg>
    <p:spTree>
      <p:nvGrpSpPr>
        <p:cNvPr id="790" name="Shape 790"/>
        <p:cNvGrpSpPr/>
        <p:nvPr/>
      </p:nvGrpSpPr>
      <p:grpSpPr>
        <a:xfrm>
          <a:off x="0" y="0"/>
          <a:ext cx="0" cy="0"/>
          <a:chOff x="0" y="0"/>
          <a:chExt cx="0" cy="0"/>
        </a:xfrm>
      </p:grpSpPr>
      <p:sp>
        <p:nvSpPr>
          <p:cNvPr id="791" name="Google Shape;791;p107"/>
          <p:cNvSpPr/>
          <p:nvPr/>
        </p:nvSpPr>
        <p:spPr>
          <a:xfrm flipH="1" rot="10800000">
            <a:off x="-47511" y="-47200"/>
            <a:ext cx="9180600" cy="854700"/>
          </a:xfrm>
          <a:prstGeom prst="round1Rect">
            <a:avLst>
              <a:gd fmla="val 50000" name="adj"/>
            </a:avLst>
          </a:prstGeom>
          <a:solidFill>
            <a:srgbClr val="00602D"/>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792" name="Google Shape;792;p107"/>
          <p:cNvSpPr txBox="1"/>
          <p:nvPr>
            <p:ph idx="12" type="sldNum"/>
          </p:nvPr>
        </p:nvSpPr>
        <p:spPr>
          <a:xfrm>
            <a:off x="8777250" y="4739425"/>
            <a:ext cx="366900" cy="393600"/>
          </a:xfrm>
          <a:prstGeom prst="rect">
            <a:avLst/>
          </a:prstGeom>
          <a:noFill/>
          <a:ln>
            <a:noFill/>
          </a:ln>
        </p:spPr>
        <p:txBody>
          <a:bodyPr anchorCtr="0" anchor="ctr" bIns="68575" lIns="68575" spcFirstLastPara="1" rIns="68575" wrap="square" tIns="68575">
            <a:normAutofit/>
          </a:bodyPr>
          <a:lstStyle>
            <a:lvl1pPr indent="0" lvl="0" marL="0" algn="ctr">
              <a:buClr>
                <a:schemeClr val="dk2"/>
              </a:buClr>
              <a:buSzPts val="1000"/>
              <a:buFont typeface="Poppins"/>
              <a:buNone/>
              <a:defRPr sz="1000">
                <a:solidFill>
                  <a:schemeClr val="dk2"/>
                </a:solidFill>
                <a:latin typeface="Poppins"/>
                <a:ea typeface="Poppins"/>
                <a:cs typeface="Poppins"/>
                <a:sym typeface="Poppins"/>
              </a:defRPr>
            </a:lvl1pPr>
            <a:lvl2pPr indent="0" lvl="1" marL="0" algn="ctr">
              <a:buClr>
                <a:schemeClr val="dk2"/>
              </a:buClr>
              <a:buSzPts val="1000"/>
              <a:buFont typeface="Poppins"/>
              <a:buNone/>
              <a:defRPr sz="1000">
                <a:solidFill>
                  <a:schemeClr val="dk2"/>
                </a:solidFill>
                <a:latin typeface="Poppins"/>
                <a:ea typeface="Poppins"/>
                <a:cs typeface="Poppins"/>
                <a:sym typeface="Poppins"/>
              </a:defRPr>
            </a:lvl2pPr>
            <a:lvl3pPr indent="0" lvl="2" marL="0" algn="ctr">
              <a:buClr>
                <a:schemeClr val="dk2"/>
              </a:buClr>
              <a:buSzPts val="1000"/>
              <a:buFont typeface="Poppins"/>
              <a:buNone/>
              <a:defRPr sz="1000">
                <a:solidFill>
                  <a:schemeClr val="dk2"/>
                </a:solidFill>
                <a:latin typeface="Poppins"/>
                <a:ea typeface="Poppins"/>
                <a:cs typeface="Poppins"/>
                <a:sym typeface="Poppins"/>
              </a:defRPr>
            </a:lvl3pPr>
            <a:lvl4pPr indent="0" lvl="3" marL="0" algn="ctr">
              <a:buClr>
                <a:schemeClr val="dk2"/>
              </a:buClr>
              <a:buSzPts val="1000"/>
              <a:buFont typeface="Poppins"/>
              <a:buNone/>
              <a:defRPr sz="1000">
                <a:solidFill>
                  <a:schemeClr val="dk2"/>
                </a:solidFill>
                <a:latin typeface="Poppins"/>
                <a:ea typeface="Poppins"/>
                <a:cs typeface="Poppins"/>
                <a:sym typeface="Poppins"/>
              </a:defRPr>
            </a:lvl4pPr>
            <a:lvl5pPr indent="0" lvl="4" marL="0" algn="ctr">
              <a:buClr>
                <a:schemeClr val="dk2"/>
              </a:buClr>
              <a:buSzPts val="1000"/>
              <a:buFont typeface="Poppins"/>
              <a:buNone/>
              <a:defRPr sz="1000">
                <a:solidFill>
                  <a:schemeClr val="dk2"/>
                </a:solidFill>
                <a:latin typeface="Poppins"/>
                <a:ea typeface="Poppins"/>
                <a:cs typeface="Poppins"/>
                <a:sym typeface="Poppins"/>
              </a:defRPr>
            </a:lvl5pPr>
            <a:lvl6pPr indent="0" lvl="5" marL="0" algn="ctr">
              <a:buClr>
                <a:schemeClr val="dk2"/>
              </a:buClr>
              <a:buSzPts val="1000"/>
              <a:buFont typeface="Poppins"/>
              <a:buNone/>
              <a:defRPr sz="1000">
                <a:solidFill>
                  <a:schemeClr val="dk2"/>
                </a:solidFill>
                <a:latin typeface="Poppins"/>
                <a:ea typeface="Poppins"/>
                <a:cs typeface="Poppins"/>
                <a:sym typeface="Poppins"/>
              </a:defRPr>
            </a:lvl6pPr>
            <a:lvl7pPr indent="0" lvl="6" marL="0" algn="ctr">
              <a:buClr>
                <a:schemeClr val="dk2"/>
              </a:buClr>
              <a:buSzPts val="1000"/>
              <a:buFont typeface="Poppins"/>
              <a:buNone/>
              <a:defRPr sz="1000">
                <a:solidFill>
                  <a:schemeClr val="dk2"/>
                </a:solidFill>
                <a:latin typeface="Poppins"/>
                <a:ea typeface="Poppins"/>
                <a:cs typeface="Poppins"/>
                <a:sym typeface="Poppins"/>
              </a:defRPr>
            </a:lvl7pPr>
            <a:lvl8pPr indent="0" lvl="7" marL="0" algn="ctr">
              <a:buClr>
                <a:schemeClr val="dk2"/>
              </a:buClr>
              <a:buSzPts val="1000"/>
              <a:buFont typeface="Poppins"/>
              <a:buNone/>
              <a:defRPr sz="1000">
                <a:solidFill>
                  <a:schemeClr val="dk2"/>
                </a:solidFill>
                <a:latin typeface="Poppins"/>
                <a:ea typeface="Poppins"/>
                <a:cs typeface="Poppins"/>
                <a:sym typeface="Poppins"/>
              </a:defRPr>
            </a:lvl8pPr>
            <a:lvl9pPr indent="0" lvl="8" marL="0" algn="ctr">
              <a:buClr>
                <a:schemeClr val="dk2"/>
              </a:buClr>
              <a:buSzPts val="1000"/>
              <a:buFont typeface="Poppins"/>
              <a:buNone/>
              <a:defRPr sz="1000">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pic>
        <p:nvPicPr>
          <p:cNvPr id="793" name="Google Shape;793;p107"/>
          <p:cNvPicPr preferRelativeResize="0"/>
          <p:nvPr/>
        </p:nvPicPr>
        <p:blipFill rotWithShape="1">
          <a:blip r:embed="rId2">
            <a:alphaModFix/>
          </a:blip>
          <a:srcRect b="0" l="0" r="0" t="0"/>
          <a:stretch/>
        </p:blipFill>
        <p:spPr>
          <a:xfrm>
            <a:off x="7786649" y="4755074"/>
            <a:ext cx="990599" cy="298621"/>
          </a:xfrm>
          <a:prstGeom prst="rect">
            <a:avLst/>
          </a:prstGeom>
          <a:noFill/>
          <a:ln>
            <a:noFill/>
          </a:ln>
        </p:spPr>
      </p:pic>
      <p:sp>
        <p:nvSpPr>
          <p:cNvPr id="794" name="Google Shape;794;p107"/>
          <p:cNvSpPr txBox="1"/>
          <p:nvPr>
            <p:ph type="title"/>
          </p:nvPr>
        </p:nvSpPr>
        <p:spPr>
          <a:xfrm>
            <a:off x="41375" y="150"/>
            <a:ext cx="8189700" cy="773400"/>
          </a:xfrm>
          <a:prstGeom prst="rect">
            <a:avLst/>
          </a:prstGeom>
          <a:noFill/>
          <a:ln>
            <a:noFill/>
          </a:ln>
        </p:spPr>
        <p:txBody>
          <a:bodyPr anchorCtr="0" anchor="ctr" bIns="68575" lIns="68575" spcFirstLastPara="1" rIns="68575" wrap="square" tIns="68575">
            <a:normAutofit/>
          </a:bodyPr>
          <a:lstStyle>
            <a:lvl1pPr lvl="0" algn="l">
              <a:lnSpc>
                <a:spcPct val="100000"/>
              </a:lnSpc>
              <a:spcBef>
                <a:spcPts val="0"/>
              </a:spcBef>
              <a:spcAft>
                <a:spcPts val="0"/>
              </a:spcAft>
              <a:buClr>
                <a:srgbClr val="FFFFFF"/>
              </a:buClr>
              <a:buSzPts val="2400"/>
              <a:buFont typeface="Poppins"/>
              <a:buNone/>
              <a:defRPr b="1" sz="3200">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2400"/>
              <a:buFont typeface="Poppins"/>
              <a:buNone/>
              <a:defRPr b="1" sz="3200">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2400"/>
              <a:buFont typeface="Poppins"/>
              <a:buNone/>
              <a:defRPr b="1" sz="3200">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2400"/>
              <a:buFont typeface="Poppins"/>
              <a:buNone/>
              <a:defRPr b="1" sz="3200">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2400"/>
              <a:buFont typeface="Poppins"/>
              <a:buNone/>
              <a:defRPr b="1" sz="3200">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2400"/>
              <a:buFont typeface="Poppins"/>
              <a:buNone/>
              <a:defRPr b="1" sz="3200">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2400"/>
              <a:buFont typeface="Poppins"/>
              <a:buNone/>
              <a:defRPr b="1" sz="3200">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2400"/>
              <a:buFont typeface="Poppins"/>
              <a:buNone/>
              <a:defRPr b="1" sz="3200">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2400"/>
              <a:buFont typeface="Poppins"/>
              <a:buNone/>
              <a:defRPr b="1" sz="3200">
                <a:solidFill>
                  <a:srgbClr val="FFFFFF"/>
                </a:solidFill>
                <a:latin typeface="Poppins"/>
                <a:ea typeface="Poppins"/>
                <a:cs typeface="Poppins"/>
                <a:sym typeface="Poppins"/>
              </a:defRPr>
            </a:lvl9pPr>
          </a:lstStyle>
          <a:p/>
        </p:txBody>
      </p:sp>
      <p:sp>
        <p:nvSpPr>
          <p:cNvPr id="795" name="Google Shape;795;p107"/>
          <p:cNvSpPr txBox="1"/>
          <p:nvPr>
            <p:ph idx="1" type="body"/>
          </p:nvPr>
        </p:nvSpPr>
        <p:spPr>
          <a:xfrm>
            <a:off x="628650" y="1369219"/>
            <a:ext cx="7886700" cy="3263400"/>
          </a:xfrm>
          <a:prstGeom prst="rect">
            <a:avLst/>
          </a:prstGeom>
          <a:noFill/>
          <a:ln>
            <a:noFill/>
          </a:ln>
        </p:spPr>
        <p:txBody>
          <a:bodyPr anchorCtr="0" anchor="t" bIns="25700" lIns="51425" spcFirstLastPara="1" rIns="51425" wrap="square" tIns="25700">
            <a:normAutofit/>
          </a:bodyPr>
          <a:lstStyle>
            <a:lvl1pPr indent="-298450" lvl="0" marL="457200" algn="l">
              <a:lnSpc>
                <a:spcPct val="90000"/>
              </a:lnSpc>
              <a:spcBef>
                <a:spcPts val="800"/>
              </a:spcBef>
              <a:spcAft>
                <a:spcPts val="0"/>
              </a:spcAft>
              <a:buClr>
                <a:schemeClr val="dk1"/>
              </a:buClr>
              <a:buSzPts val="1100"/>
              <a:buChar char="•"/>
              <a:defRPr/>
            </a:lvl1pPr>
            <a:lvl2pPr indent="-298450" lvl="1" marL="914400" algn="l">
              <a:lnSpc>
                <a:spcPct val="90000"/>
              </a:lnSpc>
              <a:spcBef>
                <a:spcPts val="400"/>
              </a:spcBef>
              <a:spcAft>
                <a:spcPts val="0"/>
              </a:spcAft>
              <a:buClr>
                <a:schemeClr val="dk1"/>
              </a:buClr>
              <a:buSzPts val="1100"/>
              <a:buChar char="•"/>
              <a:defRPr/>
            </a:lvl2pPr>
            <a:lvl3pPr indent="-298450" lvl="2" marL="1371600" algn="l">
              <a:lnSpc>
                <a:spcPct val="90000"/>
              </a:lnSpc>
              <a:spcBef>
                <a:spcPts val="400"/>
              </a:spcBef>
              <a:spcAft>
                <a:spcPts val="0"/>
              </a:spcAft>
              <a:buClr>
                <a:schemeClr val="dk1"/>
              </a:buClr>
              <a:buSzPts val="1100"/>
              <a:buChar char="•"/>
              <a:defRPr/>
            </a:lvl3pPr>
            <a:lvl4pPr indent="-298450" lvl="3" marL="1828800" algn="l">
              <a:lnSpc>
                <a:spcPct val="90000"/>
              </a:lnSpc>
              <a:spcBef>
                <a:spcPts val="400"/>
              </a:spcBef>
              <a:spcAft>
                <a:spcPts val="0"/>
              </a:spcAft>
              <a:buClr>
                <a:schemeClr val="dk1"/>
              </a:buClr>
              <a:buSzPts val="1100"/>
              <a:buChar char="•"/>
              <a:defRPr/>
            </a:lvl4pPr>
            <a:lvl5pPr indent="-298450" lvl="4" marL="2286000" algn="l">
              <a:lnSpc>
                <a:spcPct val="90000"/>
              </a:lnSpc>
              <a:spcBef>
                <a:spcPts val="400"/>
              </a:spcBef>
              <a:spcAft>
                <a:spcPts val="0"/>
              </a:spcAft>
              <a:buClr>
                <a:schemeClr val="dk1"/>
              </a:buClr>
              <a:buSzPts val="1100"/>
              <a:buChar cha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796" name="Google Shape;796;p107"/>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000"/>
              <a:buFont typeface="Lato"/>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_3">
    <p:spTree>
      <p:nvGrpSpPr>
        <p:cNvPr id="797" name="Shape 797"/>
        <p:cNvGrpSpPr/>
        <p:nvPr/>
      </p:nvGrpSpPr>
      <p:grpSpPr>
        <a:xfrm>
          <a:off x="0" y="0"/>
          <a:ext cx="0" cy="0"/>
          <a:chOff x="0" y="0"/>
          <a:chExt cx="0" cy="0"/>
        </a:xfrm>
      </p:grpSpPr>
      <p:sp>
        <p:nvSpPr>
          <p:cNvPr id="798" name="Google Shape;798;p108"/>
          <p:cNvSpPr txBox="1"/>
          <p:nvPr>
            <p:ph idx="10" type="dt"/>
          </p:nvPr>
        </p:nvSpPr>
        <p:spPr>
          <a:xfrm>
            <a:off x="415636" y="4206408"/>
            <a:ext cx="1939500" cy="241500"/>
          </a:xfrm>
          <a:prstGeom prst="rect">
            <a:avLst/>
          </a:prstGeom>
          <a:noFill/>
          <a:ln>
            <a:noFill/>
          </a:ln>
        </p:spPr>
        <p:txBody>
          <a:bodyPr anchorCtr="0" anchor="ctr" bIns="37775" lIns="75575" spcFirstLastPara="1" rIns="75575" wrap="square" tIns="37775">
            <a:noAutofit/>
          </a:bodyPr>
          <a:lstStyle>
            <a:lvl1pPr lvl="0" algn="l">
              <a:spcBef>
                <a:spcPts val="0"/>
              </a:spcBef>
              <a:spcAft>
                <a:spcPts val="0"/>
              </a:spcAft>
              <a:buSzPts val="1200"/>
              <a:buNone/>
              <a:defRPr sz="1200"/>
            </a:lvl1pPr>
            <a:lvl2pPr lvl="1" algn="l">
              <a:spcBef>
                <a:spcPts val="0"/>
              </a:spcBef>
              <a:spcAft>
                <a:spcPts val="0"/>
              </a:spcAft>
              <a:buSzPts val="1200"/>
              <a:buNone/>
              <a:defRPr sz="1200"/>
            </a:lvl2pPr>
            <a:lvl3pPr lvl="2" algn="l">
              <a:spcBef>
                <a:spcPts val="0"/>
              </a:spcBef>
              <a:spcAft>
                <a:spcPts val="0"/>
              </a:spcAft>
              <a:buSzPts val="1200"/>
              <a:buNone/>
              <a:defRPr sz="1200"/>
            </a:lvl3pPr>
            <a:lvl4pPr lvl="3" algn="l">
              <a:spcBef>
                <a:spcPts val="0"/>
              </a:spcBef>
              <a:spcAft>
                <a:spcPts val="0"/>
              </a:spcAft>
              <a:buSzPts val="1200"/>
              <a:buNone/>
              <a:defRPr sz="1200"/>
            </a:lvl4pPr>
            <a:lvl5pPr lvl="4" algn="l">
              <a:spcBef>
                <a:spcPts val="0"/>
              </a:spcBef>
              <a:spcAft>
                <a:spcPts val="0"/>
              </a:spcAft>
              <a:buSzPts val="1200"/>
              <a:buNone/>
              <a:defRPr sz="1200"/>
            </a:lvl5pPr>
            <a:lvl6pPr lvl="5" algn="l">
              <a:spcBef>
                <a:spcPts val="0"/>
              </a:spcBef>
              <a:spcAft>
                <a:spcPts val="0"/>
              </a:spcAft>
              <a:buSzPts val="1200"/>
              <a:buNone/>
              <a:defRPr sz="1200"/>
            </a:lvl6pPr>
            <a:lvl7pPr lvl="6" algn="l">
              <a:spcBef>
                <a:spcPts val="0"/>
              </a:spcBef>
              <a:spcAft>
                <a:spcPts val="0"/>
              </a:spcAft>
              <a:buSzPts val="1200"/>
              <a:buNone/>
              <a:defRPr sz="1200"/>
            </a:lvl7pPr>
            <a:lvl8pPr lvl="7" algn="l">
              <a:spcBef>
                <a:spcPts val="0"/>
              </a:spcBef>
              <a:spcAft>
                <a:spcPts val="0"/>
              </a:spcAft>
              <a:buSzPts val="1200"/>
              <a:buNone/>
              <a:defRPr sz="1200"/>
            </a:lvl8pPr>
            <a:lvl9pPr lvl="8" algn="l">
              <a:spcBef>
                <a:spcPts val="0"/>
              </a:spcBef>
              <a:spcAft>
                <a:spcPts val="0"/>
              </a:spcAft>
              <a:buSzPts val="1200"/>
              <a:buNone/>
              <a:defRPr sz="1200"/>
            </a:lvl9pPr>
          </a:lstStyle>
          <a:p/>
        </p:txBody>
      </p:sp>
      <p:sp>
        <p:nvSpPr>
          <p:cNvPr id="799" name="Google Shape;799;p108"/>
          <p:cNvSpPr txBox="1"/>
          <p:nvPr>
            <p:ph idx="11" type="ftr"/>
          </p:nvPr>
        </p:nvSpPr>
        <p:spPr>
          <a:xfrm>
            <a:off x="2840182" y="4206408"/>
            <a:ext cx="2632500" cy="241500"/>
          </a:xfrm>
          <a:prstGeom prst="rect">
            <a:avLst/>
          </a:prstGeom>
          <a:noFill/>
          <a:ln>
            <a:noFill/>
          </a:ln>
        </p:spPr>
        <p:txBody>
          <a:bodyPr anchorCtr="0" anchor="ctr" bIns="37775" lIns="75575" spcFirstLastPara="1" rIns="75575" wrap="square" tIns="37775">
            <a:noAutofit/>
          </a:bodyPr>
          <a:lstStyle>
            <a:lvl1pPr lvl="0" algn="ctr">
              <a:spcBef>
                <a:spcPts val="0"/>
              </a:spcBef>
              <a:spcAft>
                <a:spcPts val="0"/>
              </a:spcAft>
              <a:buSzPts val="1200"/>
              <a:buNone/>
              <a:defRPr sz="1200"/>
            </a:lvl1pPr>
            <a:lvl2pPr lvl="1" algn="l">
              <a:spcBef>
                <a:spcPts val="0"/>
              </a:spcBef>
              <a:spcAft>
                <a:spcPts val="0"/>
              </a:spcAft>
              <a:buSzPts val="1200"/>
              <a:buNone/>
              <a:defRPr sz="1200"/>
            </a:lvl2pPr>
            <a:lvl3pPr lvl="2" algn="l">
              <a:spcBef>
                <a:spcPts val="0"/>
              </a:spcBef>
              <a:spcAft>
                <a:spcPts val="0"/>
              </a:spcAft>
              <a:buSzPts val="1200"/>
              <a:buNone/>
              <a:defRPr sz="1200"/>
            </a:lvl3pPr>
            <a:lvl4pPr lvl="3" algn="l">
              <a:spcBef>
                <a:spcPts val="0"/>
              </a:spcBef>
              <a:spcAft>
                <a:spcPts val="0"/>
              </a:spcAft>
              <a:buSzPts val="1200"/>
              <a:buNone/>
              <a:defRPr sz="1200"/>
            </a:lvl4pPr>
            <a:lvl5pPr lvl="4" algn="l">
              <a:spcBef>
                <a:spcPts val="0"/>
              </a:spcBef>
              <a:spcAft>
                <a:spcPts val="0"/>
              </a:spcAft>
              <a:buSzPts val="1200"/>
              <a:buNone/>
              <a:defRPr sz="1200"/>
            </a:lvl5pPr>
            <a:lvl6pPr lvl="5" algn="l">
              <a:spcBef>
                <a:spcPts val="0"/>
              </a:spcBef>
              <a:spcAft>
                <a:spcPts val="0"/>
              </a:spcAft>
              <a:buSzPts val="1200"/>
              <a:buNone/>
              <a:defRPr sz="1200"/>
            </a:lvl6pPr>
            <a:lvl7pPr lvl="6" algn="l">
              <a:spcBef>
                <a:spcPts val="0"/>
              </a:spcBef>
              <a:spcAft>
                <a:spcPts val="0"/>
              </a:spcAft>
              <a:buSzPts val="1200"/>
              <a:buNone/>
              <a:defRPr sz="1200"/>
            </a:lvl7pPr>
            <a:lvl8pPr lvl="7" algn="l">
              <a:spcBef>
                <a:spcPts val="0"/>
              </a:spcBef>
              <a:spcAft>
                <a:spcPts val="0"/>
              </a:spcAft>
              <a:buSzPts val="1200"/>
              <a:buNone/>
              <a:defRPr sz="1200"/>
            </a:lvl8pPr>
            <a:lvl9pPr lvl="8" algn="l">
              <a:spcBef>
                <a:spcPts val="0"/>
              </a:spcBef>
              <a:spcAft>
                <a:spcPts val="0"/>
              </a:spcAft>
              <a:buSzPts val="1200"/>
              <a:buNone/>
              <a:defRPr sz="1200"/>
            </a:lvl9pPr>
          </a:lstStyle>
          <a:p/>
        </p:txBody>
      </p:sp>
      <p:sp>
        <p:nvSpPr>
          <p:cNvPr id="800" name="Google Shape;800;p108"/>
          <p:cNvSpPr txBox="1"/>
          <p:nvPr>
            <p:ph idx="12" type="sldNum"/>
          </p:nvPr>
        </p:nvSpPr>
        <p:spPr>
          <a:xfrm>
            <a:off x="5957455" y="4206408"/>
            <a:ext cx="1939500" cy="241500"/>
          </a:xfrm>
          <a:prstGeom prst="rect">
            <a:avLst/>
          </a:prstGeom>
          <a:noFill/>
          <a:ln>
            <a:noFill/>
          </a:ln>
        </p:spPr>
        <p:txBody>
          <a:bodyPr anchorCtr="0" anchor="ctr" bIns="37775" lIns="75575" spcFirstLastPara="1" rIns="75575" wrap="square" tIns="377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4_1">
    <p:spTree>
      <p:nvGrpSpPr>
        <p:cNvPr id="71" name="Shape 71"/>
        <p:cNvGrpSpPr/>
        <p:nvPr/>
      </p:nvGrpSpPr>
      <p:grpSpPr>
        <a:xfrm>
          <a:off x="0" y="0"/>
          <a:ext cx="0" cy="0"/>
          <a:chOff x="0" y="0"/>
          <a:chExt cx="0" cy="0"/>
        </a:xfrm>
      </p:grpSpPr>
      <p:cxnSp>
        <p:nvCxnSpPr>
          <p:cNvPr id="72" name="Google Shape;72;p12"/>
          <p:cNvCxnSpPr/>
          <p:nvPr/>
        </p:nvCxnSpPr>
        <p:spPr>
          <a:xfrm flipH="1" rot="10800000">
            <a:off x="0" y="1016363"/>
            <a:ext cx="6428400" cy="10200"/>
          </a:xfrm>
          <a:prstGeom prst="straightConnector1">
            <a:avLst/>
          </a:prstGeom>
          <a:noFill/>
          <a:ln cap="flat" cmpd="sng" w="19050">
            <a:solidFill>
              <a:srgbClr val="002870"/>
            </a:solidFill>
            <a:prstDash val="solid"/>
            <a:round/>
            <a:headEnd len="med" w="med" type="none"/>
            <a:tailEnd len="med" w="med" type="oval"/>
          </a:ln>
        </p:spPr>
      </p:cxnSp>
      <p:pic>
        <p:nvPicPr>
          <p:cNvPr id="73" name="Google Shape;73;p12"/>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74" name="Google Shape;74;p12"/>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12"/>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76" name="Google Shape;76;p1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p:cSld name="CUSTOM_4_2">
    <p:spTree>
      <p:nvGrpSpPr>
        <p:cNvPr id="77" name="Shape 77"/>
        <p:cNvGrpSpPr/>
        <p:nvPr/>
      </p:nvGrpSpPr>
      <p:grpSpPr>
        <a:xfrm>
          <a:off x="0" y="0"/>
          <a:ext cx="0" cy="0"/>
          <a:chOff x="0" y="0"/>
          <a:chExt cx="0" cy="0"/>
        </a:xfrm>
      </p:grpSpPr>
      <p:pic>
        <p:nvPicPr>
          <p:cNvPr id="78" name="Google Shape;78;p13"/>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79" name="Google Shape;79;p13"/>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80" name="Google Shape;80;p13"/>
          <p:cNvCxnSpPr/>
          <p:nvPr/>
        </p:nvCxnSpPr>
        <p:spPr>
          <a:xfrm flipH="1" rot="10800000">
            <a:off x="0" y="1016363"/>
            <a:ext cx="6428400" cy="10200"/>
          </a:xfrm>
          <a:prstGeom prst="straightConnector1">
            <a:avLst/>
          </a:prstGeom>
          <a:noFill/>
          <a:ln cap="flat" cmpd="sng" w="19050">
            <a:solidFill>
              <a:srgbClr val="00602D"/>
            </a:solidFill>
            <a:prstDash val="solid"/>
            <a:round/>
            <a:headEnd len="med" w="med" type="none"/>
            <a:tailEnd len="med" w="med" type="oval"/>
          </a:ln>
        </p:spPr>
      </p:cxnSp>
      <p:sp>
        <p:nvSpPr>
          <p:cNvPr id="81" name="Google Shape;81;p13"/>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82" name="Google Shape;82;p1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3">
  <p:cSld name="CUSTOM_4_3">
    <p:spTree>
      <p:nvGrpSpPr>
        <p:cNvPr id="83" name="Shape 83"/>
        <p:cNvGrpSpPr/>
        <p:nvPr/>
      </p:nvGrpSpPr>
      <p:grpSpPr>
        <a:xfrm>
          <a:off x="0" y="0"/>
          <a:ext cx="0" cy="0"/>
          <a:chOff x="0" y="0"/>
          <a:chExt cx="0" cy="0"/>
        </a:xfrm>
      </p:grpSpPr>
      <p:cxnSp>
        <p:nvCxnSpPr>
          <p:cNvPr id="84" name="Google Shape;84;p14"/>
          <p:cNvCxnSpPr/>
          <p:nvPr/>
        </p:nvCxnSpPr>
        <p:spPr>
          <a:xfrm flipH="1" rot="10800000">
            <a:off x="0" y="1016363"/>
            <a:ext cx="6428400" cy="10200"/>
          </a:xfrm>
          <a:prstGeom prst="straightConnector1">
            <a:avLst/>
          </a:prstGeom>
          <a:noFill/>
          <a:ln cap="flat" cmpd="sng" w="19050">
            <a:solidFill>
              <a:srgbClr val="FF5E04"/>
            </a:solidFill>
            <a:prstDash val="solid"/>
            <a:round/>
            <a:headEnd len="med" w="med" type="none"/>
            <a:tailEnd len="med" w="med" type="oval"/>
          </a:ln>
        </p:spPr>
      </p:cxnSp>
      <p:pic>
        <p:nvPicPr>
          <p:cNvPr id="85" name="Google Shape;85;p14"/>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86" name="Google Shape;86;p14"/>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7" name="Google Shape;87;p14"/>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88" name="Google Shape;88;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4">
  <p:cSld name="CUSTOM_4_4">
    <p:spTree>
      <p:nvGrpSpPr>
        <p:cNvPr id="89" name="Shape 89"/>
        <p:cNvGrpSpPr/>
        <p:nvPr/>
      </p:nvGrpSpPr>
      <p:grpSpPr>
        <a:xfrm>
          <a:off x="0" y="0"/>
          <a:ext cx="0" cy="0"/>
          <a:chOff x="0" y="0"/>
          <a:chExt cx="0" cy="0"/>
        </a:xfrm>
      </p:grpSpPr>
      <p:sp>
        <p:nvSpPr>
          <p:cNvPr id="90" name="Google Shape;90;p15"/>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91" name="Google Shape;91;p15"/>
          <p:cNvCxnSpPr/>
          <p:nvPr/>
        </p:nvCxnSpPr>
        <p:spPr>
          <a:xfrm flipH="1" rot="10800000">
            <a:off x="0" y="1016363"/>
            <a:ext cx="6428400" cy="10200"/>
          </a:xfrm>
          <a:prstGeom prst="straightConnector1">
            <a:avLst/>
          </a:prstGeom>
          <a:noFill/>
          <a:ln cap="flat" cmpd="sng" w="19050">
            <a:solidFill>
              <a:srgbClr val="FF3700"/>
            </a:solidFill>
            <a:prstDash val="solid"/>
            <a:round/>
            <a:headEnd len="med" w="med" type="none"/>
            <a:tailEnd len="med" w="med" type="oval"/>
          </a:ln>
        </p:spPr>
      </p:cxnSp>
      <p:pic>
        <p:nvPicPr>
          <p:cNvPr id="92" name="Google Shape;92;p15"/>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93" name="Google Shape;93;p15"/>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94" name="Google Shape;94;p1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5" name="Google Shape;95;p1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4_1_1">
    <p:spTree>
      <p:nvGrpSpPr>
        <p:cNvPr id="96" name="Shape 96"/>
        <p:cNvGrpSpPr/>
        <p:nvPr/>
      </p:nvGrpSpPr>
      <p:grpSpPr>
        <a:xfrm>
          <a:off x="0" y="0"/>
          <a:ext cx="0" cy="0"/>
          <a:chOff x="0" y="0"/>
          <a:chExt cx="0" cy="0"/>
        </a:xfrm>
      </p:grpSpPr>
      <p:cxnSp>
        <p:nvCxnSpPr>
          <p:cNvPr id="97" name="Google Shape;97;p16"/>
          <p:cNvCxnSpPr/>
          <p:nvPr/>
        </p:nvCxnSpPr>
        <p:spPr>
          <a:xfrm flipH="1" rot="10800000">
            <a:off x="0" y="1016363"/>
            <a:ext cx="6428400" cy="10200"/>
          </a:xfrm>
          <a:prstGeom prst="straightConnector1">
            <a:avLst/>
          </a:prstGeom>
          <a:noFill/>
          <a:ln cap="flat" cmpd="sng" w="19050">
            <a:solidFill>
              <a:srgbClr val="002870"/>
            </a:solidFill>
            <a:prstDash val="solid"/>
            <a:round/>
            <a:headEnd len="med" w="med" type="none"/>
            <a:tailEnd len="med" w="med" type="oval"/>
          </a:ln>
        </p:spPr>
      </p:cxnSp>
      <p:pic>
        <p:nvPicPr>
          <p:cNvPr id="98" name="Google Shape;98;p16"/>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99" name="Google Shape;99;p16"/>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0" name="Google Shape;100;p16"/>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101" name="Google Shape;101;p1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2" name="Google Shape;102;p1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1">
  <p:cSld name="CUSTOM_4_2_1">
    <p:spTree>
      <p:nvGrpSpPr>
        <p:cNvPr id="103" name="Shape 103"/>
        <p:cNvGrpSpPr/>
        <p:nvPr/>
      </p:nvGrpSpPr>
      <p:grpSpPr>
        <a:xfrm>
          <a:off x="0" y="0"/>
          <a:ext cx="0" cy="0"/>
          <a:chOff x="0" y="0"/>
          <a:chExt cx="0" cy="0"/>
        </a:xfrm>
      </p:grpSpPr>
      <p:pic>
        <p:nvPicPr>
          <p:cNvPr id="104" name="Google Shape;104;p17"/>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105" name="Google Shape;105;p17"/>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106" name="Google Shape;106;p17"/>
          <p:cNvCxnSpPr/>
          <p:nvPr/>
        </p:nvCxnSpPr>
        <p:spPr>
          <a:xfrm flipH="1" rot="10800000">
            <a:off x="0" y="1016363"/>
            <a:ext cx="6428400" cy="10200"/>
          </a:xfrm>
          <a:prstGeom prst="straightConnector1">
            <a:avLst/>
          </a:prstGeom>
          <a:noFill/>
          <a:ln cap="flat" cmpd="sng" w="19050">
            <a:solidFill>
              <a:srgbClr val="00602D"/>
            </a:solidFill>
            <a:prstDash val="solid"/>
            <a:round/>
            <a:headEnd len="med" w="med" type="none"/>
            <a:tailEnd len="med" w="med" type="oval"/>
          </a:ln>
        </p:spPr>
      </p:cxnSp>
      <p:sp>
        <p:nvSpPr>
          <p:cNvPr id="107" name="Google Shape;107;p17"/>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108" name="Google Shape;108;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9" name="Google Shape;109;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3 1">
  <p:cSld name="CUSTOM_4_3_1">
    <p:spTree>
      <p:nvGrpSpPr>
        <p:cNvPr id="110" name="Shape 110"/>
        <p:cNvGrpSpPr/>
        <p:nvPr/>
      </p:nvGrpSpPr>
      <p:grpSpPr>
        <a:xfrm>
          <a:off x="0" y="0"/>
          <a:ext cx="0" cy="0"/>
          <a:chOff x="0" y="0"/>
          <a:chExt cx="0" cy="0"/>
        </a:xfrm>
      </p:grpSpPr>
      <p:cxnSp>
        <p:nvCxnSpPr>
          <p:cNvPr id="111" name="Google Shape;111;p18"/>
          <p:cNvCxnSpPr/>
          <p:nvPr/>
        </p:nvCxnSpPr>
        <p:spPr>
          <a:xfrm flipH="1" rot="10800000">
            <a:off x="0" y="1016363"/>
            <a:ext cx="6428400" cy="10200"/>
          </a:xfrm>
          <a:prstGeom prst="straightConnector1">
            <a:avLst/>
          </a:prstGeom>
          <a:noFill/>
          <a:ln cap="flat" cmpd="sng" w="19050">
            <a:solidFill>
              <a:srgbClr val="FF5E04"/>
            </a:solidFill>
            <a:prstDash val="solid"/>
            <a:round/>
            <a:headEnd len="med" w="med" type="none"/>
            <a:tailEnd len="med" w="med" type="oval"/>
          </a:ln>
        </p:spPr>
      </p:cxnSp>
      <p:pic>
        <p:nvPicPr>
          <p:cNvPr id="112" name="Google Shape;112;p18"/>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113" name="Google Shape;113;p18"/>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4" name="Google Shape;114;p18"/>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115" name="Google Shape;115;p1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6" name="Google Shape;116;p1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7" name="Shape 117"/>
        <p:cNvGrpSpPr/>
        <p:nvPr/>
      </p:nvGrpSpPr>
      <p:grpSpPr>
        <a:xfrm>
          <a:off x="0" y="0"/>
          <a:ext cx="0" cy="0"/>
          <a:chOff x="0" y="0"/>
          <a:chExt cx="0" cy="0"/>
        </a:xfrm>
      </p:grpSpPr>
      <p:sp>
        <p:nvSpPr>
          <p:cNvPr id="118" name="Google Shape;118;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9" name="Google Shape;119;p19"/>
          <p:cNvPicPr preferRelativeResize="0"/>
          <p:nvPr/>
        </p:nvPicPr>
        <p:blipFill>
          <a:blip r:embed="rId2">
            <a:alphaModFix/>
          </a:blip>
          <a:stretch>
            <a:fillRect/>
          </a:stretch>
        </p:blipFill>
        <p:spPr>
          <a:xfrm>
            <a:off x="0" y="0"/>
            <a:ext cx="9144003" cy="5143490"/>
          </a:xfrm>
          <a:prstGeom prst="rect">
            <a:avLst/>
          </a:prstGeom>
          <a:noFill/>
          <a:ln>
            <a:noFill/>
          </a:ln>
        </p:spPr>
      </p:pic>
      <p:sp>
        <p:nvSpPr>
          <p:cNvPr id="120" name="Google Shape;120;p1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1" name="Google Shape;121;p19"/>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122" name="Google Shape;122;p19"/>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showMasterSp="0">
  <p:cSld name="OBJECT_2_1">
    <p:bg>
      <p:bgPr>
        <a:solidFill>
          <a:schemeClr val="lt1"/>
        </a:solidFill>
      </p:bgPr>
    </p:bg>
    <p:spTree>
      <p:nvGrpSpPr>
        <p:cNvPr id="123" name="Shape 123"/>
        <p:cNvGrpSpPr/>
        <p:nvPr/>
      </p:nvGrpSpPr>
      <p:grpSpPr>
        <a:xfrm>
          <a:off x="0" y="0"/>
          <a:ext cx="0" cy="0"/>
          <a:chOff x="0" y="0"/>
          <a:chExt cx="0" cy="0"/>
        </a:xfrm>
      </p:grpSpPr>
      <p:sp>
        <p:nvSpPr>
          <p:cNvPr id="124" name="Google Shape;124;p20"/>
          <p:cNvSpPr txBox="1"/>
          <p:nvPr>
            <p:ph idx="12" type="sldNum"/>
          </p:nvPr>
        </p:nvSpPr>
        <p:spPr>
          <a:xfrm>
            <a:off x="6583680" y="4783455"/>
            <a:ext cx="2103300" cy="153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
        <p:nvSpPr>
          <p:cNvPr id="125" name="Google Shape;125;p20"/>
          <p:cNvSpPr txBox="1"/>
          <p:nvPr>
            <p:ph type="title"/>
          </p:nvPr>
        </p:nvSpPr>
        <p:spPr>
          <a:xfrm>
            <a:off x="1152150" y="2234250"/>
            <a:ext cx="6839700" cy="675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600"/>
              <a:buFont typeface="Poppins SemiBold"/>
              <a:buNone/>
              <a:defRPr sz="3600">
                <a:latin typeface="Poppins SemiBold"/>
                <a:ea typeface="Poppins SemiBold"/>
                <a:cs typeface="Poppins SemiBold"/>
                <a:sym typeface="Poppins SemiBold"/>
              </a:defRPr>
            </a:lvl1pPr>
            <a:lvl2pPr lvl="1" rtl="0" algn="l">
              <a:lnSpc>
                <a:spcPct val="100000"/>
              </a:lnSpc>
              <a:spcBef>
                <a:spcPts val="0"/>
              </a:spcBef>
              <a:spcAft>
                <a:spcPts val="0"/>
              </a:spcAft>
              <a:buSzPts val="3600"/>
              <a:buNone/>
              <a:defRPr sz="3600"/>
            </a:lvl2pPr>
            <a:lvl3pPr lvl="2" rtl="0" algn="l">
              <a:lnSpc>
                <a:spcPct val="100000"/>
              </a:lnSpc>
              <a:spcBef>
                <a:spcPts val="0"/>
              </a:spcBef>
              <a:spcAft>
                <a:spcPts val="0"/>
              </a:spcAft>
              <a:buSzPts val="3600"/>
              <a:buNone/>
              <a:defRPr sz="3600"/>
            </a:lvl3pPr>
            <a:lvl4pPr lvl="3" rtl="0" algn="l">
              <a:lnSpc>
                <a:spcPct val="100000"/>
              </a:lnSpc>
              <a:spcBef>
                <a:spcPts val="0"/>
              </a:spcBef>
              <a:spcAft>
                <a:spcPts val="0"/>
              </a:spcAft>
              <a:buSzPts val="3600"/>
              <a:buNone/>
              <a:defRPr sz="3600"/>
            </a:lvl4pPr>
            <a:lvl5pPr lvl="4" rtl="0" algn="l">
              <a:lnSpc>
                <a:spcPct val="100000"/>
              </a:lnSpc>
              <a:spcBef>
                <a:spcPts val="0"/>
              </a:spcBef>
              <a:spcAft>
                <a:spcPts val="0"/>
              </a:spcAft>
              <a:buSzPts val="3600"/>
              <a:buNone/>
              <a:defRPr sz="3600"/>
            </a:lvl5pPr>
            <a:lvl6pPr lvl="5" rtl="0" algn="l">
              <a:lnSpc>
                <a:spcPct val="100000"/>
              </a:lnSpc>
              <a:spcBef>
                <a:spcPts val="0"/>
              </a:spcBef>
              <a:spcAft>
                <a:spcPts val="0"/>
              </a:spcAft>
              <a:buSzPts val="3600"/>
              <a:buNone/>
              <a:defRPr sz="3600"/>
            </a:lvl6pPr>
            <a:lvl7pPr lvl="6" rtl="0" algn="l">
              <a:lnSpc>
                <a:spcPct val="100000"/>
              </a:lnSpc>
              <a:spcBef>
                <a:spcPts val="0"/>
              </a:spcBef>
              <a:spcAft>
                <a:spcPts val="0"/>
              </a:spcAft>
              <a:buSzPts val="3600"/>
              <a:buNone/>
              <a:defRPr sz="3600"/>
            </a:lvl7pPr>
            <a:lvl8pPr lvl="7" rtl="0" algn="l">
              <a:lnSpc>
                <a:spcPct val="100000"/>
              </a:lnSpc>
              <a:spcBef>
                <a:spcPts val="0"/>
              </a:spcBef>
              <a:spcAft>
                <a:spcPts val="0"/>
              </a:spcAft>
              <a:buSzPts val="3600"/>
              <a:buNone/>
              <a:defRPr sz="3600"/>
            </a:lvl8pPr>
            <a:lvl9pPr lvl="8" rtl="0" algn="l">
              <a:lnSpc>
                <a:spcPct val="100000"/>
              </a:lnSpc>
              <a:spcBef>
                <a:spcPts val="0"/>
              </a:spcBef>
              <a:spcAft>
                <a:spcPts val="0"/>
              </a:spcAft>
              <a:buSzPts val="3600"/>
              <a:buNone/>
              <a:defRPr sz="3600"/>
            </a:lvl9pPr>
          </a:lstStyle>
          <a:p/>
        </p:txBody>
      </p:sp>
      <p:pic>
        <p:nvPicPr>
          <p:cNvPr id="126" name="Google Shape;126;p20"/>
          <p:cNvPicPr preferRelativeResize="0"/>
          <p:nvPr/>
        </p:nvPicPr>
        <p:blipFill rotWithShape="1">
          <a:blip r:embed="rId2">
            <a:alphaModFix/>
          </a:blip>
          <a:srcRect b="0" l="0" r="0" t="0"/>
          <a:stretch/>
        </p:blipFill>
        <p:spPr>
          <a:xfrm>
            <a:off x="6849204" y="291550"/>
            <a:ext cx="1730576" cy="521675"/>
          </a:xfrm>
          <a:prstGeom prst="rect">
            <a:avLst/>
          </a:prstGeom>
          <a:noFill/>
          <a:ln>
            <a:noFill/>
          </a:ln>
        </p:spPr>
      </p:pic>
      <p:sp>
        <p:nvSpPr>
          <p:cNvPr id="127" name="Google Shape;127;p20"/>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ection Break 1">
  <p:cSld name="CUSTOM_7_1">
    <p:spTree>
      <p:nvGrpSpPr>
        <p:cNvPr id="15" name="Shape 15"/>
        <p:cNvGrpSpPr/>
        <p:nvPr/>
      </p:nvGrpSpPr>
      <p:grpSpPr>
        <a:xfrm>
          <a:off x="0" y="0"/>
          <a:ext cx="0" cy="0"/>
          <a:chOff x="0" y="0"/>
          <a:chExt cx="0" cy="0"/>
        </a:xfrm>
      </p:grpSpPr>
      <p:sp>
        <p:nvSpPr>
          <p:cNvPr id="16" name="Google Shape;16;p3"/>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
        <p:nvSpPr>
          <p:cNvPr id="18" name="Google Shape;18;p3"/>
          <p:cNvSpPr txBox="1"/>
          <p:nvPr>
            <p:ph type="title"/>
          </p:nvPr>
        </p:nvSpPr>
        <p:spPr>
          <a:xfrm>
            <a:off x="490250" y="1193988"/>
            <a:ext cx="6367800" cy="33471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pic>
        <p:nvPicPr>
          <p:cNvPr id="19" name="Google Shape;19;p3"/>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128" name="Shape 128"/>
        <p:cNvGrpSpPr/>
        <p:nvPr/>
      </p:nvGrpSpPr>
      <p:grpSpPr>
        <a:xfrm>
          <a:off x="0" y="0"/>
          <a:ext cx="0" cy="0"/>
          <a:chOff x="0" y="0"/>
          <a:chExt cx="0" cy="0"/>
        </a:xfrm>
      </p:grpSpPr>
      <p:sp>
        <p:nvSpPr>
          <p:cNvPr id="129" name="Google Shape;129;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0" name="Google Shape;130;p21"/>
          <p:cNvPicPr preferRelativeResize="0"/>
          <p:nvPr/>
        </p:nvPicPr>
        <p:blipFill>
          <a:blip r:embed="rId2">
            <a:alphaModFix/>
          </a:blip>
          <a:stretch>
            <a:fillRect/>
          </a:stretch>
        </p:blipFill>
        <p:spPr>
          <a:xfrm>
            <a:off x="0" y="0"/>
            <a:ext cx="9144003" cy="5143490"/>
          </a:xfrm>
          <a:prstGeom prst="rect">
            <a:avLst/>
          </a:prstGeom>
          <a:noFill/>
          <a:ln>
            <a:noFill/>
          </a:ln>
        </p:spPr>
      </p:pic>
      <p:cxnSp>
        <p:nvCxnSpPr>
          <p:cNvPr id="131" name="Google Shape;131;p21"/>
          <p:cNvCxnSpPr/>
          <p:nvPr/>
        </p:nvCxnSpPr>
        <p:spPr>
          <a:xfrm rot="10800000">
            <a:off x="2993100" y="3208125"/>
            <a:ext cx="6150900" cy="9000"/>
          </a:xfrm>
          <a:prstGeom prst="straightConnector1">
            <a:avLst/>
          </a:prstGeom>
          <a:noFill/>
          <a:ln cap="flat" cmpd="sng" w="19050">
            <a:solidFill>
              <a:srgbClr val="FF5D06"/>
            </a:solidFill>
            <a:prstDash val="solid"/>
            <a:round/>
            <a:headEnd len="med" w="med" type="none"/>
            <a:tailEnd len="med" w="med" type="oval"/>
          </a:ln>
        </p:spPr>
      </p:cxnSp>
      <p:sp>
        <p:nvSpPr>
          <p:cNvPr id="132" name="Google Shape;132;p21"/>
          <p:cNvSpPr txBox="1"/>
          <p:nvPr>
            <p:ph type="ctrTitle"/>
          </p:nvPr>
        </p:nvSpPr>
        <p:spPr>
          <a:xfrm>
            <a:off x="2941125" y="1183500"/>
            <a:ext cx="6150900" cy="19386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4500"/>
              <a:buNone/>
              <a:defRPr sz="4500">
                <a:solidFill>
                  <a:schemeClr val="lt1"/>
                </a:solidFill>
              </a:defRPr>
            </a:lvl1pPr>
            <a:lvl2pPr lvl="1" rtl="0" algn="ctr">
              <a:spcBef>
                <a:spcPts val="0"/>
              </a:spcBef>
              <a:spcAft>
                <a:spcPts val="0"/>
              </a:spcAft>
              <a:buClr>
                <a:schemeClr val="lt1"/>
              </a:buClr>
              <a:buSzPts val="4500"/>
              <a:buNone/>
              <a:defRPr sz="4500">
                <a:solidFill>
                  <a:schemeClr val="lt1"/>
                </a:solidFill>
              </a:defRPr>
            </a:lvl2pPr>
            <a:lvl3pPr lvl="2" rtl="0" algn="ctr">
              <a:spcBef>
                <a:spcPts val="0"/>
              </a:spcBef>
              <a:spcAft>
                <a:spcPts val="0"/>
              </a:spcAft>
              <a:buClr>
                <a:schemeClr val="lt1"/>
              </a:buClr>
              <a:buSzPts val="4500"/>
              <a:buNone/>
              <a:defRPr sz="4500">
                <a:solidFill>
                  <a:schemeClr val="lt1"/>
                </a:solidFill>
              </a:defRPr>
            </a:lvl3pPr>
            <a:lvl4pPr lvl="3" rtl="0" algn="ctr">
              <a:spcBef>
                <a:spcPts val="0"/>
              </a:spcBef>
              <a:spcAft>
                <a:spcPts val="0"/>
              </a:spcAft>
              <a:buClr>
                <a:schemeClr val="lt1"/>
              </a:buClr>
              <a:buSzPts val="4500"/>
              <a:buNone/>
              <a:defRPr sz="4500">
                <a:solidFill>
                  <a:schemeClr val="lt1"/>
                </a:solidFill>
              </a:defRPr>
            </a:lvl4pPr>
            <a:lvl5pPr lvl="4" rtl="0" algn="ctr">
              <a:spcBef>
                <a:spcPts val="0"/>
              </a:spcBef>
              <a:spcAft>
                <a:spcPts val="0"/>
              </a:spcAft>
              <a:buClr>
                <a:schemeClr val="lt1"/>
              </a:buClr>
              <a:buSzPts val="4500"/>
              <a:buNone/>
              <a:defRPr sz="4500">
                <a:solidFill>
                  <a:schemeClr val="lt1"/>
                </a:solidFill>
              </a:defRPr>
            </a:lvl5pPr>
            <a:lvl6pPr lvl="5" rtl="0" algn="ctr">
              <a:spcBef>
                <a:spcPts val="0"/>
              </a:spcBef>
              <a:spcAft>
                <a:spcPts val="0"/>
              </a:spcAft>
              <a:buClr>
                <a:schemeClr val="lt1"/>
              </a:buClr>
              <a:buSzPts val="4500"/>
              <a:buNone/>
              <a:defRPr sz="4500">
                <a:solidFill>
                  <a:schemeClr val="lt1"/>
                </a:solidFill>
              </a:defRPr>
            </a:lvl6pPr>
            <a:lvl7pPr lvl="6" rtl="0" algn="ctr">
              <a:spcBef>
                <a:spcPts val="0"/>
              </a:spcBef>
              <a:spcAft>
                <a:spcPts val="0"/>
              </a:spcAft>
              <a:buClr>
                <a:schemeClr val="lt1"/>
              </a:buClr>
              <a:buSzPts val="4500"/>
              <a:buNone/>
              <a:defRPr sz="4500">
                <a:solidFill>
                  <a:schemeClr val="lt1"/>
                </a:solidFill>
              </a:defRPr>
            </a:lvl7pPr>
            <a:lvl8pPr lvl="7" rtl="0" algn="ctr">
              <a:spcBef>
                <a:spcPts val="0"/>
              </a:spcBef>
              <a:spcAft>
                <a:spcPts val="0"/>
              </a:spcAft>
              <a:buClr>
                <a:schemeClr val="lt1"/>
              </a:buClr>
              <a:buSzPts val="4500"/>
              <a:buNone/>
              <a:defRPr sz="4500">
                <a:solidFill>
                  <a:schemeClr val="lt1"/>
                </a:solidFill>
              </a:defRPr>
            </a:lvl8pPr>
            <a:lvl9pPr lvl="8" rtl="0" algn="ctr">
              <a:spcBef>
                <a:spcPts val="0"/>
              </a:spcBef>
              <a:spcAft>
                <a:spcPts val="0"/>
              </a:spcAft>
              <a:buClr>
                <a:schemeClr val="lt1"/>
              </a:buClr>
              <a:buSzPts val="4500"/>
              <a:buNone/>
              <a:defRPr sz="4500">
                <a:solidFill>
                  <a:schemeClr val="lt1"/>
                </a:solidFill>
              </a:defRPr>
            </a:lvl9pPr>
          </a:lstStyle>
          <a:p/>
        </p:txBody>
      </p:sp>
      <p:sp>
        <p:nvSpPr>
          <p:cNvPr id="133" name="Google Shape;133;p21"/>
          <p:cNvSpPr txBox="1"/>
          <p:nvPr>
            <p:ph idx="1" type="subTitle"/>
          </p:nvPr>
        </p:nvSpPr>
        <p:spPr>
          <a:xfrm>
            <a:off x="3054100" y="3273050"/>
            <a:ext cx="60378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1"/>
              </a:buClr>
              <a:buSzPts val="2800"/>
              <a:buNone/>
              <a:defRPr sz="2800">
                <a:solidFill>
                  <a:schemeClr val="lt1"/>
                </a:solidFill>
              </a:defRPr>
            </a:lvl1pPr>
            <a:lvl2pPr lvl="1" rtl="0" algn="ctr">
              <a:lnSpc>
                <a:spcPct val="100000"/>
              </a:lnSpc>
              <a:spcBef>
                <a:spcPts val="0"/>
              </a:spcBef>
              <a:spcAft>
                <a:spcPts val="0"/>
              </a:spcAft>
              <a:buClr>
                <a:schemeClr val="lt1"/>
              </a:buClr>
              <a:buSzPts val="2800"/>
              <a:buNone/>
              <a:defRPr sz="2800">
                <a:solidFill>
                  <a:schemeClr val="lt1"/>
                </a:solidFill>
              </a:defRPr>
            </a:lvl2pPr>
            <a:lvl3pPr lvl="2" rtl="0" algn="ctr">
              <a:lnSpc>
                <a:spcPct val="100000"/>
              </a:lnSpc>
              <a:spcBef>
                <a:spcPts val="0"/>
              </a:spcBef>
              <a:spcAft>
                <a:spcPts val="0"/>
              </a:spcAft>
              <a:buClr>
                <a:schemeClr val="lt1"/>
              </a:buClr>
              <a:buSzPts val="2800"/>
              <a:buNone/>
              <a:defRPr sz="2800">
                <a:solidFill>
                  <a:schemeClr val="lt1"/>
                </a:solidFill>
              </a:defRPr>
            </a:lvl3pPr>
            <a:lvl4pPr lvl="3" rtl="0" algn="ctr">
              <a:lnSpc>
                <a:spcPct val="100000"/>
              </a:lnSpc>
              <a:spcBef>
                <a:spcPts val="0"/>
              </a:spcBef>
              <a:spcAft>
                <a:spcPts val="0"/>
              </a:spcAft>
              <a:buClr>
                <a:schemeClr val="lt1"/>
              </a:buClr>
              <a:buSzPts val="2800"/>
              <a:buNone/>
              <a:defRPr sz="2800">
                <a:solidFill>
                  <a:schemeClr val="lt1"/>
                </a:solidFill>
              </a:defRPr>
            </a:lvl4pPr>
            <a:lvl5pPr lvl="4" rtl="0" algn="ctr">
              <a:lnSpc>
                <a:spcPct val="100000"/>
              </a:lnSpc>
              <a:spcBef>
                <a:spcPts val="0"/>
              </a:spcBef>
              <a:spcAft>
                <a:spcPts val="0"/>
              </a:spcAft>
              <a:buClr>
                <a:schemeClr val="lt1"/>
              </a:buClr>
              <a:buSzPts val="2800"/>
              <a:buNone/>
              <a:defRPr sz="2800">
                <a:solidFill>
                  <a:schemeClr val="lt1"/>
                </a:solidFill>
              </a:defRPr>
            </a:lvl5pPr>
            <a:lvl6pPr lvl="5" rtl="0" algn="ctr">
              <a:lnSpc>
                <a:spcPct val="100000"/>
              </a:lnSpc>
              <a:spcBef>
                <a:spcPts val="0"/>
              </a:spcBef>
              <a:spcAft>
                <a:spcPts val="0"/>
              </a:spcAft>
              <a:buClr>
                <a:schemeClr val="lt1"/>
              </a:buClr>
              <a:buSzPts val="2800"/>
              <a:buNone/>
              <a:defRPr sz="2800">
                <a:solidFill>
                  <a:schemeClr val="lt1"/>
                </a:solidFill>
              </a:defRPr>
            </a:lvl6pPr>
            <a:lvl7pPr lvl="6" rtl="0" algn="ctr">
              <a:lnSpc>
                <a:spcPct val="100000"/>
              </a:lnSpc>
              <a:spcBef>
                <a:spcPts val="0"/>
              </a:spcBef>
              <a:spcAft>
                <a:spcPts val="0"/>
              </a:spcAft>
              <a:buClr>
                <a:schemeClr val="lt1"/>
              </a:buClr>
              <a:buSzPts val="2800"/>
              <a:buNone/>
              <a:defRPr sz="2800">
                <a:solidFill>
                  <a:schemeClr val="lt1"/>
                </a:solidFill>
              </a:defRPr>
            </a:lvl7pPr>
            <a:lvl8pPr lvl="7" rtl="0" algn="ctr">
              <a:lnSpc>
                <a:spcPct val="100000"/>
              </a:lnSpc>
              <a:spcBef>
                <a:spcPts val="0"/>
              </a:spcBef>
              <a:spcAft>
                <a:spcPts val="0"/>
              </a:spcAft>
              <a:buClr>
                <a:schemeClr val="lt1"/>
              </a:buClr>
              <a:buSzPts val="2800"/>
              <a:buNone/>
              <a:defRPr sz="2800">
                <a:solidFill>
                  <a:schemeClr val="lt1"/>
                </a:solidFill>
              </a:defRPr>
            </a:lvl8pPr>
            <a:lvl9pPr lvl="8" rtl="0" algn="ctr">
              <a:lnSpc>
                <a:spcPct val="100000"/>
              </a:lnSpc>
              <a:spcBef>
                <a:spcPts val="0"/>
              </a:spcBef>
              <a:spcAft>
                <a:spcPts val="0"/>
              </a:spcAft>
              <a:buClr>
                <a:schemeClr val="lt1"/>
              </a:buClr>
              <a:buSzPts val="2800"/>
              <a:buNone/>
              <a:defRPr sz="2800">
                <a:solidFill>
                  <a:schemeClr val="lt1"/>
                </a:solidFill>
              </a:defRPr>
            </a:lvl9pPr>
          </a:lstStyle>
          <a:p/>
        </p:txBody>
      </p:sp>
      <p:sp>
        <p:nvSpPr>
          <p:cNvPr id="134" name="Google Shape;134;p21"/>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135" name="Google Shape;135;p21"/>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3">
    <p:spTree>
      <p:nvGrpSpPr>
        <p:cNvPr id="136" name="Shape 136"/>
        <p:cNvGrpSpPr/>
        <p:nvPr/>
      </p:nvGrpSpPr>
      <p:grpSpPr>
        <a:xfrm>
          <a:off x="0" y="0"/>
          <a:ext cx="0" cy="0"/>
          <a:chOff x="0" y="0"/>
          <a:chExt cx="0" cy="0"/>
        </a:xfrm>
      </p:grpSpPr>
      <p:pic>
        <p:nvPicPr>
          <p:cNvPr id="137" name="Google Shape;137;p22"/>
          <p:cNvPicPr preferRelativeResize="0"/>
          <p:nvPr/>
        </p:nvPicPr>
        <p:blipFill>
          <a:blip r:embed="rId2">
            <a:alphaModFix amt="3000"/>
          </a:blip>
          <a:stretch>
            <a:fillRect/>
          </a:stretch>
        </p:blipFill>
        <p:spPr>
          <a:xfrm>
            <a:off x="2923000" y="1005988"/>
            <a:ext cx="625725" cy="625725"/>
          </a:xfrm>
          <a:prstGeom prst="rect">
            <a:avLst/>
          </a:prstGeom>
          <a:noFill/>
          <a:ln>
            <a:noFill/>
          </a:ln>
        </p:spPr>
      </p:pic>
      <p:pic>
        <p:nvPicPr>
          <p:cNvPr id="138" name="Google Shape;138;p22"/>
          <p:cNvPicPr preferRelativeResize="0"/>
          <p:nvPr/>
        </p:nvPicPr>
        <p:blipFill>
          <a:blip r:embed="rId3">
            <a:alphaModFix amt="3000"/>
          </a:blip>
          <a:stretch>
            <a:fillRect/>
          </a:stretch>
        </p:blipFill>
        <p:spPr>
          <a:xfrm>
            <a:off x="2923002" y="1841259"/>
            <a:ext cx="625718" cy="625719"/>
          </a:xfrm>
          <a:prstGeom prst="rect">
            <a:avLst/>
          </a:prstGeom>
          <a:noFill/>
          <a:ln>
            <a:noFill/>
          </a:ln>
        </p:spPr>
      </p:pic>
      <p:pic>
        <p:nvPicPr>
          <p:cNvPr id="139" name="Google Shape;139;p22"/>
          <p:cNvPicPr preferRelativeResize="0"/>
          <p:nvPr/>
        </p:nvPicPr>
        <p:blipFill>
          <a:blip r:embed="rId4">
            <a:alphaModFix amt="3000"/>
          </a:blip>
          <a:stretch>
            <a:fillRect/>
          </a:stretch>
        </p:blipFill>
        <p:spPr>
          <a:xfrm>
            <a:off x="2923000" y="3511789"/>
            <a:ext cx="625725" cy="625725"/>
          </a:xfrm>
          <a:prstGeom prst="rect">
            <a:avLst/>
          </a:prstGeom>
          <a:noFill/>
          <a:ln>
            <a:noFill/>
          </a:ln>
        </p:spPr>
      </p:pic>
      <p:pic>
        <p:nvPicPr>
          <p:cNvPr id="140" name="Google Shape;140;p22"/>
          <p:cNvPicPr preferRelativeResize="0"/>
          <p:nvPr/>
        </p:nvPicPr>
        <p:blipFill rotWithShape="1">
          <a:blip r:embed="rId5">
            <a:alphaModFix amt="3000"/>
          </a:blip>
          <a:srcRect b="0" l="0" r="0" t="0"/>
          <a:stretch/>
        </p:blipFill>
        <p:spPr>
          <a:xfrm rot="42">
            <a:off x="2923000" y="2676536"/>
            <a:ext cx="625725" cy="625697"/>
          </a:xfrm>
          <a:prstGeom prst="rect">
            <a:avLst/>
          </a:prstGeom>
          <a:noFill/>
          <a:ln>
            <a:noFill/>
          </a:ln>
        </p:spPr>
      </p:pic>
      <p:pic>
        <p:nvPicPr>
          <p:cNvPr id="141" name="Google Shape;141;p22"/>
          <p:cNvPicPr preferRelativeResize="0"/>
          <p:nvPr/>
        </p:nvPicPr>
        <p:blipFill>
          <a:blip r:embed="rId6">
            <a:alphaModFix amt="3000"/>
          </a:blip>
          <a:stretch>
            <a:fillRect/>
          </a:stretch>
        </p:blipFill>
        <p:spPr>
          <a:xfrm>
            <a:off x="2923000" y="4347062"/>
            <a:ext cx="625725" cy="625725"/>
          </a:xfrm>
          <a:prstGeom prst="rect">
            <a:avLst/>
          </a:prstGeom>
          <a:noFill/>
          <a:ln>
            <a:noFill/>
          </a:ln>
        </p:spPr>
      </p:pic>
      <p:pic>
        <p:nvPicPr>
          <p:cNvPr id="142" name="Google Shape;142;p22"/>
          <p:cNvPicPr preferRelativeResize="0"/>
          <p:nvPr/>
        </p:nvPicPr>
        <p:blipFill>
          <a:blip r:embed="rId7">
            <a:alphaModFix amt="3000"/>
          </a:blip>
          <a:stretch>
            <a:fillRect/>
          </a:stretch>
        </p:blipFill>
        <p:spPr>
          <a:xfrm>
            <a:off x="2922994" y="170712"/>
            <a:ext cx="625725" cy="625725"/>
          </a:xfrm>
          <a:prstGeom prst="rect">
            <a:avLst/>
          </a:prstGeom>
          <a:noFill/>
          <a:ln>
            <a:noFill/>
          </a:ln>
        </p:spPr>
      </p:pic>
      <p:pic>
        <p:nvPicPr>
          <p:cNvPr id="143" name="Google Shape;143;p22"/>
          <p:cNvPicPr preferRelativeResize="0"/>
          <p:nvPr/>
        </p:nvPicPr>
        <p:blipFill>
          <a:blip r:embed="rId2">
            <a:alphaModFix amt="31000"/>
          </a:blip>
          <a:stretch>
            <a:fillRect/>
          </a:stretch>
        </p:blipFill>
        <p:spPr>
          <a:xfrm>
            <a:off x="8323675" y="1005988"/>
            <a:ext cx="625725" cy="625725"/>
          </a:xfrm>
          <a:prstGeom prst="rect">
            <a:avLst/>
          </a:prstGeom>
          <a:noFill/>
          <a:ln>
            <a:noFill/>
          </a:ln>
        </p:spPr>
      </p:pic>
      <p:pic>
        <p:nvPicPr>
          <p:cNvPr id="144" name="Google Shape;144;p22"/>
          <p:cNvPicPr preferRelativeResize="0"/>
          <p:nvPr/>
        </p:nvPicPr>
        <p:blipFill>
          <a:blip r:embed="rId3">
            <a:alphaModFix amt="31000"/>
          </a:blip>
          <a:stretch>
            <a:fillRect/>
          </a:stretch>
        </p:blipFill>
        <p:spPr>
          <a:xfrm>
            <a:off x="8323677" y="1841259"/>
            <a:ext cx="625718" cy="625719"/>
          </a:xfrm>
          <a:prstGeom prst="rect">
            <a:avLst/>
          </a:prstGeom>
          <a:noFill/>
          <a:ln>
            <a:noFill/>
          </a:ln>
        </p:spPr>
      </p:pic>
      <p:pic>
        <p:nvPicPr>
          <p:cNvPr id="145" name="Google Shape;145;p22"/>
          <p:cNvPicPr preferRelativeResize="0"/>
          <p:nvPr/>
        </p:nvPicPr>
        <p:blipFill>
          <a:blip r:embed="rId4">
            <a:alphaModFix amt="31000"/>
          </a:blip>
          <a:stretch>
            <a:fillRect/>
          </a:stretch>
        </p:blipFill>
        <p:spPr>
          <a:xfrm>
            <a:off x="8323675" y="3511789"/>
            <a:ext cx="625725" cy="625725"/>
          </a:xfrm>
          <a:prstGeom prst="rect">
            <a:avLst/>
          </a:prstGeom>
          <a:noFill/>
          <a:ln>
            <a:noFill/>
          </a:ln>
        </p:spPr>
      </p:pic>
      <p:pic>
        <p:nvPicPr>
          <p:cNvPr id="146" name="Google Shape;146;p22"/>
          <p:cNvPicPr preferRelativeResize="0"/>
          <p:nvPr/>
        </p:nvPicPr>
        <p:blipFill rotWithShape="1">
          <a:blip r:embed="rId5">
            <a:alphaModFix amt="31000"/>
          </a:blip>
          <a:srcRect b="0" l="0" r="0" t="0"/>
          <a:stretch/>
        </p:blipFill>
        <p:spPr>
          <a:xfrm rot="42">
            <a:off x="8323675" y="2676536"/>
            <a:ext cx="625725" cy="625697"/>
          </a:xfrm>
          <a:prstGeom prst="rect">
            <a:avLst/>
          </a:prstGeom>
          <a:noFill/>
          <a:ln>
            <a:noFill/>
          </a:ln>
        </p:spPr>
      </p:pic>
      <p:pic>
        <p:nvPicPr>
          <p:cNvPr id="147" name="Google Shape;147;p22"/>
          <p:cNvPicPr preferRelativeResize="0"/>
          <p:nvPr/>
        </p:nvPicPr>
        <p:blipFill>
          <a:blip r:embed="rId6">
            <a:alphaModFix amt="31000"/>
          </a:blip>
          <a:stretch>
            <a:fillRect/>
          </a:stretch>
        </p:blipFill>
        <p:spPr>
          <a:xfrm>
            <a:off x="8323675" y="4347062"/>
            <a:ext cx="625725" cy="625725"/>
          </a:xfrm>
          <a:prstGeom prst="rect">
            <a:avLst/>
          </a:prstGeom>
          <a:noFill/>
          <a:ln>
            <a:noFill/>
          </a:ln>
        </p:spPr>
      </p:pic>
      <p:pic>
        <p:nvPicPr>
          <p:cNvPr id="148" name="Google Shape;148;p22"/>
          <p:cNvPicPr preferRelativeResize="0"/>
          <p:nvPr/>
        </p:nvPicPr>
        <p:blipFill>
          <a:blip r:embed="rId7">
            <a:alphaModFix amt="31000"/>
          </a:blip>
          <a:stretch>
            <a:fillRect/>
          </a:stretch>
        </p:blipFill>
        <p:spPr>
          <a:xfrm>
            <a:off x="8323669" y="170712"/>
            <a:ext cx="625725" cy="625725"/>
          </a:xfrm>
          <a:prstGeom prst="rect">
            <a:avLst/>
          </a:prstGeom>
          <a:noFill/>
          <a:ln>
            <a:noFill/>
          </a:ln>
        </p:spPr>
      </p:pic>
      <p:pic>
        <p:nvPicPr>
          <p:cNvPr id="149" name="Google Shape;149;p22"/>
          <p:cNvPicPr preferRelativeResize="0"/>
          <p:nvPr/>
        </p:nvPicPr>
        <p:blipFill>
          <a:blip r:embed="rId2">
            <a:alphaModFix amt="25000"/>
          </a:blip>
          <a:stretch>
            <a:fillRect/>
          </a:stretch>
        </p:blipFill>
        <p:spPr>
          <a:xfrm>
            <a:off x="7428325" y="1844188"/>
            <a:ext cx="625725" cy="625725"/>
          </a:xfrm>
          <a:prstGeom prst="rect">
            <a:avLst/>
          </a:prstGeom>
          <a:noFill/>
          <a:ln>
            <a:noFill/>
          </a:ln>
        </p:spPr>
      </p:pic>
      <p:pic>
        <p:nvPicPr>
          <p:cNvPr id="150" name="Google Shape;150;p22"/>
          <p:cNvPicPr preferRelativeResize="0"/>
          <p:nvPr/>
        </p:nvPicPr>
        <p:blipFill>
          <a:blip r:embed="rId3">
            <a:alphaModFix amt="25000"/>
          </a:blip>
          <a:stretch>
            <a:fillRect/>
          </a:stretch>
        </p:blipFill>
        <p:spPr>
          <a:xfrm>
            <a:off x="7428327" y="2679459"/>
            <a:ext cx="625718" cy="625719"/>
          </a:xfrm>
          <a:prstGeom prst="rect">
            <a:avLst/>
          </a:prstGeom>
          <a:noFill/>
          <a:ln>
            <a:noFill/>
          </a:ln>
        </p:spPr>
      </p:pic>
      <p:pic>
        <p:nvPicPr>
          <p:cNvPr id="151" name="Google Shape;151;p22"/>
          <p:cNvPicPr preferRelativeResize="0"/>
          <p:nvPr/>
        </p:nvPicPr>
        <p:blipFill>
          <a:blip r:embed="rId4">
            <a:alphaModFix amt="25000"/>
          </a:blip>
          <a:stretch>
            <a:fillRect/>
          </a:stretch>
        </p:blipFill>
        <p:spPr>
          <a:xfrm>
            <a:off x="7428325" y="4349989"/>
            <a:ext cx="625725" cy="625725"/>
          </a:xfrm>
          <a:prstGeom prst="rect">
            <a:avLst/>
          </a:prstGeom>
          <a:noFill/>
          <a:ln>
            <a:noFill/>
          </a:ln>
        </p:spPr>
      </p:pic>
      <p:pic>
        <p:nvPicPr>
          <p:cNvPr id="152" name="Google Shape;152;p22"/>
          <p:cNvPicPr preferRelativeResize="0"/>
          <p:nvPr/>
        </p:nvPicPr>
        <p:blipFill rotWithShape="1">
          <a:blip r:embed="rId5">
            <a:alphaModFix amt="25000"/>
          </a:blip>
          <a:srcRect b="0" l="0" r="0" t="0"/>
          <a:stretch/>
        </p:blipFill>
        <p:spPr>
          <a:xfrm rot="42">
            <a:off x="7428325" y="3514736"/>
            <a:ext cx="625725" cy="625697"/>
          </a:xfrm>
          <a:prstGeom prst="rect">
            <a:avLst/>
          </a:prstGeom>
          <a:noFill/>
          <a:ln>
            <a:noFill/>
          </a:ln>
        </p:spPr>
      </p:pic>
      <p:pic>
        <p:nvPicPr>
          <p:cNvPr id="153" name="Google Shape;153;p22"/>
          <p:cNvPicPr preferRelativeResize="0"/>
          <p:nvPr/>
        </p:nvPicPr>
        <p:blipFill>
          <a:blip r:embed="rId6">
            <a:alphaModFix amt="25000"/>
          </a:blip>
          <a:stretch>
            <a:fillRect/>
          </a:stretch>
        </p:blipFill>
        <p:spPr>
          <a:xfrm>
            <a:off x="7428325" y="173662"/>
            <a:ext cx="625725" cy="625725"/>
          </a:xfrm>
          <a:prstGeom prst="rect">
            <a:avLst/>
          </a:prstGeom>
          <a:noFill/>
          <a:ln>
            <a:noFill/>
          </a:ln>
        </p:spPr>
      </p:pic>
      <p:pic>
        <p:nvPicPr>
          <p:cNvPr id="154" name="Google Shape;154;p22"/>
          <p:cNvPicPr preferRelativeResize="0"/>
          <p:nvPr/>
        </p:nvPicPr>
        <p:blipFill>
          <a:blip r:embed="rId7">
            <a:alphaModFix amt="25000"/>
          </a:blip>
          <a:stretch>
            <a:fillRect/>
          </a:stretch>
        </p:blipFill>
        <p:spPr>
          <a:xfrm>
            <a:off x="7428319" y="1008913"/>
            <a:ext cx="625725" cy="625725"/>
          </a:xfrm>
          <a:prstGeom prst="rect">
            <a:avLst/>
          </a:prstGeom>
          <a:noFill/>
          <a:ln>
            <a:noFill/>
          </a:ln>
        </p:spPr>
      </p:pic>
      <p:pic>
        <p:nvPicPr>
          <p:cNvPr id="155" name="Google Shape;155;p22"/>
          <p:cNvPicPr preferRelativeResize="0"/>
          <p:nvPr/>
        </p:nvPicPr>
        <p:blipFill>
          <a:blip r:embed="rId2">
            <a:alphaModFix amt="20000"/>
          </a:blip>
          <a:stretch>
            <a:fillRect/>
          </a:stretch>
        </p:blipFill>
        <p:spPr>
          <a:xfrm>
            <a:off x="6532975" y="2682388"/>
            <a:ext cx="625725" cy="625725"/>
          </a:xfrm>
          <a:prstGeom prst="rect">
            <a:avLst/>
          </a:prstGeom>
          <a:noFill/>
          <a:ln>
            <a:noFill/>
          </a:ln>
        </p:spPr>
      </p:pic>
      <p:pic>
        <p:nvPicPr>
          <p:cNvPr id="156" name="Google Shape;156;p22"/>
          <p:cNvPicPr preferRelativeResize="0"/>
          <p:nvPr/>
        </p:nvPicPr>
        <p:blipFill>
          <a:blip r:embed="rId3">
            <a:alphaModFix amt="20000"/>
          </a:blip>
          <a:stretch>
            <a:fillRect/>
          </a:stretch>
        </p:blipFill>
        <p:spPr>
          <a:xfrm>
            <a:off x="6532977" y="3517659"/>
            <a:ext cx="625718" cy="625719"/>
          </a:xfrm>
          <a:prstGeom prst="rect">
            <a:avLst/>
          </a:prstGeom>
          <a:noFill/>
          <a:ln>
            <a:noFill/>
          </a:ln>
        </p:spPr>
      </p:pic>
      <p:pic>
        <p:nvPicPr>
          <p:cNvPr id="157" name="Google Shape;157;p22"/>
          <p:cNvPicPr preferRelativeResize="0"/>
          <p:nvPr/>
        </p:nvPicPr>
        <p:blipFill>
          <a:blip r:embed="rId4">
            <a:alphaModFix amt="20000"/>
          </a:blip>
          <a:stretch>
            <a:fillRect/>
          </a:stretch>
        </p:blipFill>
        <p:spPr>
          <a:xfrm>
            <a:off x="6532975" y="176589"/>
            <a:ext cx="625725" cy="625725"/>
          </a:xfrm>
          <a:prstGeom prst="rect">
            <a:avLst/>
          </a:prstGeom>
          <a:noFill/>
          <a:ln>
            <a:noFill/>
          </a:ln>
        </p:spPr>
      </p:pic>
      <p:pic>
        <p:nvPicPr>
          <p:cNvPr id="158" name="Google Shape;158;p22"/>
          <p:cNvPicPr preferRelativeResize="0"/>
          <p:nvPr/>
        </p:nvPicPr>
        <p:blipFill rotWithShape="1">
          <a:blip r:embed="rId5">
            <a:alphaModFix amt="20000"/>
          </a:blip>
          <a:srcRect b="0" l="0" r="0" t="0"/>
          <a:stretch/>
        </p:blipFill>
        <p:spPr>
          <a:xfrm rot="42">
            <a:off x="6532975" y="4352936"/>
            <a:ext cx="625725" cy="625697"/>
          </a:xfrm>
          <a:prstGeom prst="rect">
            <a:avLst/>
          </a:prstGeom>
          <a:noFill/>
          <a:ln>
            <a:noFill/>
          </a:ln>
        </p:spPr>
      </p:pic>
      <p:pic>
        <p:nvPicPr>
          <p:cNvPr id="159" name="Google Shape;159;p22"/>
          <p:cNvPicPr preferRelativeResize="0"/>
          <p:nvPr/>
        </p:nvPicPr>
        <p:blipFill>
          <a:blip r:embed="rId6">
            <a:alphaModFix amt="20000"/>
          </a:blip>
          <a:stretch>
            <a:fillRect/>
          </a:stretch>
        </p:blipFill>
        <p:spPr>
          <a:xfrm>
            <a:off x="6532975" y="1011862"/>
            <a:ext cx="625725" cy="625725"/>
          </a:xfrm>
          <a:prstGeom prst="rect">
            <a:avLst/>
          </a:prstGeom>
          <a:noFill/>
          <a:ln>
            <a:noFill/>
          </a:ln>
        </p:spPr>
      </p:pic>
      <p:pic>
        <p:nvPicPr>
          <p:cNvPr id="160" name="Google Shape;160;p22"/>
          <p:cNvPicPr preferRelativeResize="0"/>
          <p:nvPr/>
        </p:nvPicPr>
        <p:blipFill>
          <a:blip r:embed="rId7">
            <a:alphaModFix amt="20000"/>
          </a:blip>
          <a:stretch>
            <a:fillRect/>
          </a:stretch>
        </p:blipFill>
        <p:spPr>
          <a:xfrm>
            <a:off x="6532969" y="1847113"/>
            <a:ext cx="625725" cy="625725"/>
          </a:xfrm>
          <a:prstGeom prst="rect">
            <a:avLst/>
          </a:prstGeom>
          <a:noFill/>
          <a:ln>
            <a:noFill/>
          </a:ln>
        </p:spPr>
      </p:pic>
      <p:pic>
        <p:nvPicPr>
          <p:cNvPr id="161" name="Google Shape;161;p22"/>
          <p:cNvPicPr preferRelativeResize="0"/>
          <p:nvPr/>
        </p:nvPicPr>
        <p:blipFill>
          <a:blip r:embed="rId2">
            <a:alphaModFix amt="15000"/>
          </a:blip>
          <a:stretch>
            <a:fillRect/>
          </a:stretch>
        </p:blipFill>
        <p:spPr>
          <a:xfrm>
            <a:off x="5637625" y="3520588"/>
            <a:ext cx="625725" cy="625725"/>
          </a:xfrm>
          <a:prstGeom prst="rect">
            <a:avLst/>
          </a:prstGeom>
          <a:noFill/>
          <a:ln>
            <a:noFill/>
          </a:ln>
        </p:spPr>
      </p:pic>
      <p:pic>
        <p:nvPicPr>
          <p:cNvPr id="162" name="Google Shape;162;p22"/>
          <p:cNvPicPr preferRelativeResize="0"/>
          <p:nvPr/>
        </p:nvPicPr>
        <p:blipFill>
          <a:blip r:embed="rId3">
            <a:alphaModFix amt="15000"/>
          </a:blip>
          <a:stretch>
            <a:fillRect/>
          </a:stretch>
        </p:blipFill>
        <p:spPr>
          <a:xfrm>
            <a:off x="5637627" y="4355859"/>
            <a:ext cx="625718" cy="625719"/>
          </a:xfrm>
          <a:prstGeom prst="rect">
            <a:avLst/>
          </a:prstGeom>
          <a:noFill/>
          <a:ln>
            <a:noFill/>
          </a:ln>
        </p:spPr>
      </p:pic>
      <p:pic>
        <p:nvPicPr>
          <p:cNvPr id="163" name="Google Shape;163;p22"/>
          <p:cNvPicPr preferRelativeResize="0"/>
          <p:nvPr/>
        </p:nvPicPr>
        <p:blipFill>
          <a:blip r:embed="rId4">
            <a:alphaModFix amt="15000"/>
          </a:blip>
          <a:stretch>
            <a:fillRect/>
          </a:stretch>
        </p:blipFill>
        <p:spPr>
          <a:xfrm>
            <a:off x="5637625" y="1014789"/>
            <a:ext cx="625725" cy="625725"/>
          </a:xfrm>
          <a:prstGeom prst="rect">
            <a:avLst/>
          </a:prstGeom>
          <a:noFill/>
          <a:ln>
            <a:noFill/>
          </a:ln>
        </p:spPr>
      </p:pic>
      <p:pic>
        <p:nvPicPr>
          <p:cNvPr id="164" name="Google Shape;164;p22"/>
          <p:cNvPicPr preferRelativeResize="0"/>
          <p:nvPr/>
        </p:nvPicPr>
        <p:blipFill rotWithShape="1">
          <a:blip r:embed="rId5">
            <a:alphaModFix amt="15000"/>
          </a:blip>
          <a:srcRect b="0" l="0" r="0" t="0"/>
          <a:stretch/>
        </p:blipFill>
        <p:spPr>
          <a:xfrm rot="42">
            <a:off x="5637625" y="179549"/>
            <a:ext cx="625725" cy="625697"/>
          </a:xfrm>
          <a:prstGeom prst="rect">
            <a:avLst/>
          </a:prstGeom>
          <a:noFill/>
          <a:ln>
            <a:noFill/>
          </a:ln>
        </p:spPr>
      </p:pic>
      <p:pic>
        <p:nvPicPr>
          <p:cNvPr id="165" name="Google Shape;165;p22"/>
          <p:cNvPicPr preferRelativeResize="0"/>
          <p:nvPr/>
        </p:nvPicPr>
        <p:blipFill>
          <a:blip r:embed="rId6">
            <a:alphaModFix amt="15000"/>
          </a:blip>
          <a:stretch>
            <a:fillRect/>
          </a:stretch>
        </p:blipFill>
        <p:spPr>
          <a:xfrm>
            <a:off x="5637625" y="1850062"/>
            <a:ext cx="625725" cy="625725"/>
          </a:xfrm>
          <a:prstGeom prst="rect">
            <a:avLst/>
          </a:prstGeom>
          <a:noFill/>
          <a:ln>
            <a:noFill/>
          </a:ln>
        </p:spPr>
      </p:pic>
      <p:pic>
        <p:nvPicPr>
          <p:cNvPr id="166" name="Google Shape;166;p22"/>
          <p:cNvPicPr preferRelativeResize="0"/>
          <p:nvPr/>
        </p:nvPicPr>
        <p:blipFill>
          <a:blip r:embed="rId7">
            <a:alphaModFix amt="15000"/>
          </a:blip>
          <a:stretch>
            <a:fillRect/>
          </a:stretch>
        </p:blipFill>
        <p:spPr>
          <a:xfrm>
            <a:off x="5637619" y="2685313"/>
            <a:ext cx="625725" cy="625725"/>
          </a:xfrm>
          <a:prstGeom prst="rect">
            <a:avLst/>
          </a:prstGeom>
          <a:noFill/>
          <a:ln>
            <a:noFill/>
          </a:ln>
        </p:spPr>
      </p:pic>
      <p:pic>
        <p:nvPicPr>
          <p:cNvPr id="167" name="Google Shape;167;p22"/>
          <p:cNvPicPr preferRelativeResize="0"/>
          <p:nvPr/>
        </p:nvPicPr>
        <p:blipFill>
          <a:blip r:embed="rId2">
            <a:alphaModFix amt="10000"/>
          </a:blip>
          <a:stretch>
            <a:fillRect/>
          </a:stretch>
        </p:blipFill>
        <p:spPr>
          <a:xfrm>
            <a:off x="4732750" y="4358788"/>
            <a:ext cx="625725" cy="625725"/>
          </a:xfrm>
          <a:prstGeom prst="rect">
            <a:avLst/>
          </a:prstGeom>
          <a:noFill/>
          <a:ln>
            <a:noFill/>
          </a:ln>
        </p:spPr>
      </p:pic>
      <p:pic>
        <p:nvPicPr>
          <p:cNvPr id="168" name="Google Shape;168;p22"/>
          <p:cNvPicPr preferRelativeResize="0"/>
          <p:nvPr/>
        </p:nvPicPr>
        <p:blipFill>
          <a:blip r:embed="rId3">
            <a:alphaModFix amt="10000"/>
          </a:blip>
          <a:stretch>
            <a:fillRect/>
          </a:stretch>
        </p:blipFill>
        <p:spPr>
          <a:xfrm>
            <a:off x="4732752" y="182459"/>
            <a:ext cx="625718" cy="625719"/>
          </a:xfrm>
          <a:prstGeom prst="rect">
            <a:avLst/>
          </a:prstGeom>
          <a:noFill/>
          <a:ln>
            <a:noFill/>
          </a:ln>
        </p:spPr>
      </p:pic>
      <p:pic>
        <p:nvPicPr>
          <p:cNvPr id="169" name="Google Shape;169;p22"/>
          <p:cNvPicPr preferRelativeResize="0"/>
          <p:nvPr/>
        </p:nvPicPr>
        <p:blipFill>
          <a:blip r:embed="rId4">
            <a:alphaModFix amt="10000"/>
          </a:blip>
          <a:stretch>
            <a:fillRect/>
          </a:stretch>
        </p:blipFill>
        <p:spPr>
          <a:xfrm>
            <a:off x="4732750" y="1852989"/>
            <a:ext cx="625725" cy="625725"/>
          </a:xfrm>
          <a:prstGeom prst="rect">
            <a:avLst/>
          </a:prstGeom>
          <a:noFill/>
          <a:ln>
            <a:noFill/>
          </a:ln>
        </p:spPr>
      </p:pic>
      <p:pic>
        <p:nvPicPr>
          <p:cNvPr id="170" name="Google Shape;170;p22"/>
          <p:cNvPicPr preferRelativeResize="0"/>
          <p:nvPr/>
        </p:nvPicPr>
        <p:blipFill rotWithShape="1">
          <a:blip r:embed="rId5">
            <a:alphaModFix amt="10000"/>
          </a:blip>
          <a:srcRect b="0" l="0" r="0" t="0"/>
          <a:stretch/>
        </p:blipFill>
        <p:spPr>
          <a:xfrm rot="42">
            <a:off x="4732750" y="1017736"/>
            <a:ext cx="625725" cy="625697"/>
          </a:xfrm>
          <a:prstGeom prst="rect">
            <a:avLst/>
          </a:prstGeom>
          <a:noFill/>
          <a:ln>
            <a:noFill/>
          </a:ln>
        </p:spPr>
      </p:pic>
      <p:pic>
        <p:nvPicPr>
          <p:cNvPr id="171" name="Google Shape;171;p22"/>
          <p:cNvPicPr preferRelativeResize="0"/>
          <p:nvPr/>
        </p:nvPicPr>
        <p:blipFill>
          <a:blip r:embed="rId6">
            <a:alphaModFix amt="10000"/>
          </a:blip>
          <a:stretch>
            <a:fillRect/>
          </a:stretch>
        </p:blipFill>
        <p:spPr>
          <a:xfrm>
            <a:off x="4732750" y="2688262"/>
            <a:ext cx="625725" cy="625725"/>
          </a:xfrm>
          <a:prstGeom prst="rect">
            <a:avLst/>
          </a:prstGeom>
          <a:noFill/>
          <a:ln>
            <a:noFill/>
          </a:ln>
        </p:spPr>
      </p:pic>
      <p:pic>
        <p:nvPicPr>
          <p:cNvPr id="172" name="Google Shape;172;p22"/>
          <p:cNvPicPr preferRelativeResize="0"/>
          <p:nvPr/>
        </p:nvPicPr>
        <p:blipFill>
          <a:blip r:embed="rId7">
            <a:alphaModFix amt="10000"/>
          </a:blip>
          <a:stretch>
            <a:fillRect/>
          </a:stretch>
        </p:blipFill>
        <p:spPr>
          <a:xfrm>
            <a:off x="4732744" y="3523513"/>
            <a:ext cx="625725" cy="625725"/>
          </a:xfrm>
          <a:prstGeom prst="rect">
            <a:avLst/>
          </a:prstGeom>
          <a:noFill/>
          <a:ln>
            <a:noFill/>
          </a:ln>
        </p:spPr>
      </p:pic>
      <p:pic>
        <p:nvPicPr>
          <p:cNvPr id="173" name="Google Shape;173;p22"/>
          <p:cNvPicPr preferRelativeResize="0"/>
          <p:nvPr/>
        </p:nvPicPr>
        <p:blipFill>
          <a:blip r:embed="rId2">
            <a:alphaModFix amt="5000"/>
          </a:blip>
          <a:stretch>
            <a:fillRect/>
          </a:stretch>
        </p:blipFill>
        <p:spPr>
          <a:xfrm>
            <a:off x="3827875" y="170713"/>
            <a:ext cx="625725" cy="625725"/>
          </a:xfrm>
          <a:prstGeom prst="rect">
            <a:avLst/>
          </a:prstGeom>
          <a:noFill/>
          <a:ln>
            <a:noFill/>
          </a:ln>
        </p:spPr>
      </p:pic>
      <p:pic>
        <p:nvPicPr>
          <p:cNvPr id="174" name="Google Shape;174;p22"/>
          <p:cNvPicPr preferRelativeResize="0"/>
          <p:nvPr/>
        </p:nvPicPr>
        <p:blipFill>
          <a:blip r:embed="rId3">
            <a:alphaModFix amt="5000"/>
          </a:blip>
          <a:stretch>
            <a:fillRect/>
          </a:stretch>
        </p:blipFill>
        <p:spPr>
          <a:xfrm>
            <a:off x="3827877" y="1005984"/>
            <a:ext cx="625718" cy="625719"/>
          </a:xfrm>
          <a:prstGeom prst="rect">
            <a:avLst/>
          </a:prstGeom>
          <a:noFill/>
          <a:ln>
            <a:noFill/>
          </a:ln>
        </p:spPr>
      </p:pic>
      <p:pic>
        <p:nvPicPr>
          <p:cNvPr id="175" name="Google Shape;175;p22"/>
          <p:cNvPicPr preferRelativeResize="0"/>
          <p:nvPr/>
        </p:nvPicPr>
        <p:blipFill>
          <a:blip r:embed="rId4">
            <a:alphaModFix amt="5000"/>
          </a:blip>
          <a:stretch>
            <a:fillRect/>
          </a:stretch>
        </p:blipFill>
        <p:spPr>
          <a:xfrm>
            <a:off x="3827875" y="2676514"/>
            <a:ext cx="625725" cy="625725"/>
          </a:xfrm>
          <a:prstGeom prst="rect">
            <a:avLst/>
          </a:prstGeom>
          <a:noFill/>
          <a:ln>
            <a:noFill/>
          </a:ln>
        </p:spPr>
      </p:pic>
      <p:pic>
        <p:nvPicPr>
          <p:cNvPr id="176" name="Google Shape;176;p22"/>
          <p:cNvPicPr preferRelativeResize="0"/>
          <p:nvPr/>
        </p:nvPicPr>
        <p:blipFill rotWithShape="1">
          <a:blip r:embed="rId5">
            <a:alphaModFix amt="5000"/>
          </a:blip>
          <a:srcRect b="0" l="0" r="0" t="0"/>
          <a:stretch/>
        </p:blipFill>
        <p:spPr>
          <a:xfrm rot="42">
            <a:off x="3827875" y="1841261"/>
            <a:ext cx="625725" cy="625697"/>
          </a:xfrm>
          <a:prstGeom prst="rect">
            <a:avLst/>
          </a:prstGeom>
          <a:noFill/>
          <a:ln>
            <a:noFill/>
          </a:ln>
        </p:spPr>
      </p:pic>
      <p:pic>
        <p:nvPicPr>
          <p:cNvPr id="177" name="Google Shape;177;p22"/>
          <p:cNvPicPr preferRelativeResize="0"/>
          <p:nvPr/>
        </p:nvPicPr>
        <p:blipFill>
          <a:blip r:embed="rId6">
            <a:alphaModFix amt="5000"/>
          </a:blip>
          <a:stretch>
            <a:fillRect/>
          </a:stretch>
        </p:blipFill>
        <p:spPr>
          <a:xfrm>
            <a:off x="3827875" y="3511787"/>
            <a:ext cx="625725" cy="625725"/>
          </a:xfrm>
          <a:prstGeom prst="rect">
            <a:avLst/>
          </a:prstGeom>
          <a:noFill/>
          <a:ln>
            <a:noFill/>
          </a:ln>
        </p:spPr>
      </p:pic>
      <p:pic>
        <p:nvPicPr>
          <p:cNvPr id="178" name="Google Shape;178;p22"/>
          <p:cNvPicPr preferRelativeResize="0"/>
          <p:nvPr/>
        </p:nvPicPr>
        <p:blipFill>
          <a:blip r:embed="rId7">
            <a:alphaModFix amt="5000"/>
          </a:blip>
          <a:stretch>
            <a:fillRect/>
          </a:stretch>
        </p:blipFill>
        <p:spPr>
          <a:xfrm>
            <a:off x="3827869" y="4347038"/>
            <a:ext cx="625725" cy="625725"/>
          </a:xfrm>
          <a:prstGeom prst="rect">
            <a:avLst/>
          </a:prstGeom>
          <a:noFill/>
          <a:ln>
            <a:noFill/>
          </a:ln>
        </p:spPr>
      </p:pic>
      <p:pic>
        <p:nvPicPr>
          <p:cNvPr id="179" name="Google Shape;179;p22"/>
          <p:cNvPicPr preferRelativeResize="0"/>
          <p:nvPr/>
        </p:nvPicPr>
        <p:blipFill>
          <a:blip r:embed="rId2">
            <a:alphaModFix amt="1000"/>
          </a:blip>
          <a:stretch>
            <a:fillRect/>
          </a:stretch>
        </p:blipFill>
        <p:spPr>
          <a:xfrm>
            <a:off x="2018125" y="1841251"/>
            <a:ext cx="625725" cy="625725"/>
          </a:xfrm>
          <a:prstGeom prst="rect">
            <a:avLst/>
          </a:prstGeom>
          <a:noFill/>
          <a:ln>
            <a:noFill/>
          </a:ln>
        </p:spPr>
      </p:pic>
      <p:pic>
        <p:nvPicPr>
          <p:cNvPr id="180" name="Google Shape;180;p22"/>
          <p:cNvPicPr preferRelativeResize="0"/>
          <p:nvPr/>
        </p:nvPicPr>
        <p:blipFill>
          <a:blip r:embed="rId3">
            <a:alphaModFix amt="1000"/>
          </a:blip>
          <a:stretch>
            <a:fillRect/>
          </a:stretch>
        </p:blipFill>
        <p:spPr>
          <a:xfrm>
            <a:off x="2018127" y="2676521"/>
            <a:ext cx="625718" cy="625719"/>
          </a:xfrm>
          <a:prstGeom prst="rect">
            <a:avLst/>
          </a:prstGeom>
          <a:noFill/>
          <a:ln>
            <a:noFill/>
          </a:ln>
        </p:spPr>
      </p:pic>
      <p:pic>
        <p:nvPicPr>
          <p:cNvPr id="181" name="Google Shape;181;p22"/>
          <p:cNvPicPr preferRelativeResize="0"/>
          <p:nvPr/>
        </p:nvPicPr>
        <p:blipFill>
          <a:blip r:embed="rId4">
            <a:alphaModFix amt="1000"/>
          </a:blip>
          <a:stretch>
            <a:fillRect/>
          </a:stretch>
        </p:blipFill>
        <p:spPr>
          <a:xfrm>
            <a:off x="2018125" y="4347052"/>
            <a:ext cx="625725" cy="625725"/>
          </a:xfrm>
          <a:prstGeom prst="rect">
            <a:avLst/>
          </a:prstGeom>
          <a:noFill/>
          <a:ln>
            <a:noFill/>
          </a:ln>
        </p:spPr>
      </p:pic>
      <p:pic>
        <p:nvPicPr>
          <p:cNvPr id="182" name="Google Shape;182;p22"/>
          <p:cNvPicPr preferRelativeResize="0"/>
          <p:nvPr/>
        </p:nvPicPr>
        <p:blipFill>
          <a:blip r:embed="rId6">
            <a:alphaModFix amt="1000"/>
          </a:blip>
          <a:stretch>
            <a:fillRect/>
          </a:stretch>
        </p:blipFill>
        <p:spPr>
          <a:xfrm>
            <a:off x="2018125" y="170724"/>
            <a:ext cx="625725" cy="625725"/>
          </a:xfrm>
          <a:prstGeom prst="rect">
            <a:avLst/>
          </a:prstGeom>
          <a:noFill/>
          <a:ln>
            <a:noFill/>
          </a:ln>
        </p:spPr>
      </p:pic>
      <p:pic>
        <p:nvPicPr>
          <p:cNvPr id="183" name="Google Shape;183;p22"/>
          <p:cNvPicPr preferRelativeResize="0"/>
          <p:nvPr/>
        </p:nvPicPr>
        <p:blipFill>
          <a:blip r:embed="rId7">
            <a:alphaModFix amt="1000"/>
          </a:blip>
          <a:stretch>
            <a:fillRect/>
          </a:stretch>
        </p:blipFill>
        <p:spPr>
          <a:xfrm>
            <a:off x="2018119" y="1005975"/>
            <a:ext cx="625725" cy="625725"/>
          </a:xfrm>
          <a:prstGeom prst="rect">
            <a:avLst/>
          </a:prstGeom>
          <a:noFill/>
          <a:ln>
            <a:noFill/>
          </a:ln>
        </p:spPr>
      </p:pic>
      <p:cxnSp>
        <p:nvCxnSpPr>
          <p:cNvPr id="184" name="Google Shape;184;p22"/>
          <p:cNvCxnSpPr/>
          <p:nvPr/>
        </p:nvCxnSpPr>
        <p:spPr>
          <a:xfrm rot="10800000">
            <a:off x="2993100" y="3208125"/>
            <a:ext cx="6150900" cy="9000"/>
          </a:xfrm>
          <a:prstGeom prst="straightConnector1">
            <a:avLst/>
          </a:prstGeom>
          <a:noFill/>
          <a:ln cap="flat" cmpd="sng" w="19050">
            <a:solidFill>
              <a:srgbClr val="FF5D06"/>
            </a:solidFill>
            <a:prstDash val="solid"/>
            <a:round/>
            <a:headEnd len="med" w="med" type="none"/>
            <a:tailEnd len="med" w="med" type="oval"/>
          </a:ln>
        </p:spPr>
      </p:cxnSp>
      <p:sp>
        <p:nvSpPr>
          <p:cNvPr id="185" name="Google Shape;185;p22"/>
          <p:cNvSpPr txBox="1"/>
          <p:nvPr>
            <p:ph type="ctrTitle"/>
          </p:nvPr>
        </p:nvSpPr>
        <p:spPr>
          <a:xfrm>
            <a:off x="2941125" y="1183500"/>
            <a:ext cx="6150900" cy="1938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500"/>
              <a:buNone/>
              <a:defRPr sz="45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86" name="Google Shape;186;p22"/>
          <p:cNvSpPr txBox="1"/>
          <p:nvPr>
            <p:ph idx="1" type="subTitle"/>
          </p:nvPr>
        </p:nvSpPr>
        <p:spPr>
          <a:xfrm>
            <a:off x="2923000" y="3273050"/>
            <a:ext cx="61692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87" name="Google Shape;187;p22"/>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188" name="Google Shape;188;p22"/>
          <p:cNvPicPr preferRelativeResize="0"/>
          <p:nvPr/>
        </p:nvPicPr>
        <p:blipFill>
          <a:blip r:embed="rId8">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p:cSld name="TITLE_1_4">
    <p:bg>
      <p:bgPr>
        <a:solidFill>
          <a:srgbClr val="002870"/>
        </a:solidFill>
      </p:bgPr>
    </p:bg>
    <p:spTree>
      <p:nvGrpSpPr>
        <p:cNvPr id="189" name="Shape 189"/>
        <p:cNvGrpSpPr/>
        <p:nvPr/>
      </p:nvGrpSpPr>
      <p:grpSpPr>
        <a:xfrm>
          <a:off x="0" y="0"/>
          <a:ext cx="0" cy="0"/>
          <a:chOff x="0" y="0"/>
          <a:chExt cx="0" cy="0"/>
        </a:xfrm>
      </p:grpSpPr>
      <p:sp>
        <p:nvSpPr>
          <p:cNvPr id="190" name="Google Shape;190;p23"/>
          <p:cNvSpPr/>
          <p:nvPr/>
        </p:nvSpPr>
        <p:spPr>
          <a:xfrm flipH="1" rot="10800000">
            <a:off x="-47511" y="-47200"/>
            <a:ext cx="9180600" cy="854700"/>
          </a:xfrm>
          <a:prstGeom prst="round1Rect">
            <a:avLst>
              <a:gd fmla="val 50000" name="adj"/>
            </a:avLst>
          </a:prstGeom>
          <a:solidFill>
            <a:srgbClr val="0089FF"/>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3"/>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pic>
        <p:nvPicPr>
          <p:cNvPr id="192" name="Google Shape;192;p23"/>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93" name="Google Shape;193;p23"/>
          <p:cNvSpPr txBox="1"/>
          <p:nvPr>
            <p:ph type="title"/>
          </p:nvPr>
        </p:nvSpPr>
        <p:spPr>
          <a:xfrm>
            <a:off x="41375" y="150"/>
            <a:ext cx="86373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194" name="Google Shape;194;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indent="-317500" lvl="1" marL="9144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indent="-317500" lvl="2" marL="13716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indent="-317500" lvl="3" marL="18288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indent="-317500" lvl="4" marL="22860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indent="-317500" lvl="5" marL="27432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indent="-317500" lvl="6" marL="32004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indent="-317500" lvl="7" marL="36576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indent="-317500" lvl="8" marL="41148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p:txBody>
      </p:sp>
      <p:sp>
        <p:nvSpPr>
          <p:cNvPr id="195" name="Google Shape;195;p23"/>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1">
  <p:cSld name="TITLE_1_4_1">
    <p:bg>
      <p:bgPr>
        <a:solidFill>
          <a:srgbClr val="002870"/>
        </a:solidFill>
      </p:bgPr>
    </p:bg>
    <p:spTree>
      <p:nvGrpSpPr>
        <p:cNvPr id="196" name="Shape 196"/>
        <p:cNvGrpSpPr/>
        <p:nvPr/>
      </p:nvGrpSpPr>
      <p:grpSpPr>
        <a:xfrm>
          <a:off x="0" y="0"/>
          <a:ext cx="0" cy="0"/>
          <a:chOff x="0" y="0"/>
          <a:chExt cx="0" cy="0"/>
        </a:xfrm>
      </p:grpSpPr>
      <p:sp>
        <p:nvSpPr>
          <p:cNvPr id="197" name="Google Shape;197;p24"/>
          <p:cNvSpPr/>
          <p:nvPr/>
        </p:nvSpPr>
        <p:spPr>
          <a:xfrm flipH="1" rot="10800000">
            <a:off x="-47511" y="-47200"/>
            <a:ext cx="9180600" cy="854700"/>
          </a:xfrm>
          <a:prstGeom prst="round1Rect">
            <a:avLst>
              <a:gd fmla="val 50000" name="adj"/>
            </a:avLst>
          </a:prstGeom>
          <a:solidFill>
            <a:srgbClr val="FF0100"/>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4"/>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pic>
        <p:nvPicPr>
          <p:cNvPr id="199" name="Google Shape;199;p24"/>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200" name="Google Shape;200;p24"/>
          <p:cNvSpPr txBox="1"/>
          <p:nvPr>
            <p:ph type="title"/>
          </p:nvPr>
        </p:nvSpPr>
        <p:spPr>
          <a:xfrm>
            <a:off x="41375" y="150"/>
            <a:ext cx="86373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201" name="Google Shape;201;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indent="-317500" lvl="1" marL="9144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indent="-317500" lvl="2" marL="13716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indent="-317500" lvl="3" marL="18288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indent="-317500" lvl="4" marL="22860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indent="-317500" lvl="5" marL="27432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indent="-317500" lvl="6" marL="32004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indent="-317500" lvl="7" marL="36576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indent="-317500" lvl="8" marL="41148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p:txBody>
      </p:sp>
      <p:sp>
        <p:nvSpPr>
          <p:cNvPr id="202" name="Google Shape;202;p24"/>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1 1">
  <p:cSld name="TITLE_1_4_1_1">
    <p:bg>
      <p:bgPr>
        <a:solidFill>
          <a:srgbClr val="002870"/>
        </a:solidFill>
      </p:bgPr>
    </p:bg>
    <p:spTree>
      <p:nvGrpSpPr>
        <p:cNvPr id="203" name="Shape 203"/>
        <p:cNvGrpSpPr/>
        <p:nvPr/>
      </p:nvGrpSpPr>
      <p:grpSpPr>
        <a:xfrm>
          <a:off x="0" y="0"/>
          <a:ext cx="0" cy="0"/>
          <a:chOff x="0" y="0"/>
          <a:chExt cx="0" cy="0"/>
        </a:xfrm>
      </p:grpSpPr>
      <p:sp>
        <p:nvSpPr>
          <p:cNvPr id="204" name="Google Shape;204;p25"/>
          <p:cNvSpPr/>
          <p:nvPr/>
        </p:nvSpPr>
        <p:spPr>
          <a:xfrm flipH="1" rot="10800000">
            <a:off x="-47511" y="-47200"/>
            <a:ext cx="9180600" cy="854700"/>
          </a:xfrm>
          <a:prstGeom prst="round1Rect">
            <a:avLst>
              <a:gd fmla="val 50000" name="adj"/>
            </a:avLst>
          </a:prstGeom>
          <a:solidFill>
            <a:srgbClr val="FF5E04"/>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5"/>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pic>
        <p:nvPicPr>
          <p:cNvPr id="206" name="Google Shape;206;p25"/>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207" name="Google Shape;207;p25"/>
          <p:cNvSpPr txBox="1"/>
          <p:nvPr>
            <p:ph type="title"/>
          </p:nvPr>
        </p:nvSpPr>
        <p:spPr>
          <a:xfrm>
            <a:off x="41375" y="150"/>
            <a:ext cx="86373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208" name="Google Shape;208;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indent="-317500" lvl="1" marL="9144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indent="-317500" lvl="2" marL="13716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indent="-317500" lvl="3" marL="18288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indent="-317500" lvl="4" marL="22860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indent="-317500" lvl="5" marL="27432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indent="-317500" lvl="6" marL="32004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indent="-317500" lvl="7" marL="36576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indent="-317500" lvl="8" marL="41148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p:txBody>
      </p:sp>
      <p:sp>
        <p:nvSpPr>
          <p:cNvPr id="209" name="Google Shape;209;p25"/>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FFFFF"/>
                </a:solidFill>
                <a:latin typeface="Lato"/>
                <a:ea typeface="Lato"/>
                <a:cs typeface="Lato"/>
                <a:sym typeface="Lato"/>
              </a:rPr>
              <a:t>lausd.org/mmed</a:t>
            </a:r>
            <a:endParaRPr b="1" sz="1000">
              <a:solidFill>
                <a:srgbClr val="FFFFFF"/>
              </a:solidFill>
              <a:latin typeface="Lato"/>
              <a:ea typeface="Lato"/>
              <a:cs typeface="Lato"/>
              <a:sym typeface="Lat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2">
  <p:cSld name="TITLE_1_4_2">
    <p:bg>
      <p:bgPr>
        <a:solidFill>
          <a:srgbClr val="002870"/>
        </a:solidFill>
      </p:bgPr>
    </p:bg>
    <p:spTree>
      <p:nvGrpSpPr>
        <p:cNvPr id="210" name="Shape 210"/>
        <p:cNvGrpSpPr/>
        <p:nvPr/>
      </p:nvGrpSpPr>
      <p:grpSpPr>
        <a:xfrm>
          <a:off x="0" y="0"/>
          <a:ext cx="0" cy="0"/>
          <a:chOff x="0" y="0"/>
          <a:chExt cx="0" cy="0"/>
        </a:xfrm>
      </p:grpSpPr>
      <p:sp>
        <p:nvSpPr>
          <p:cNvPr id="211" name="Google Shape;211;p26"/>
          <p:cNvSpPr/>
          <p:nvPr/>
        </p:nvSpPr>
        <p:spPr>
          <a:xfrm flipH="1" rot="10800000">
            <a:off x="-47511" y="-47200"/>
            <a:ext cx="9180600" cy="854700"/>
          </a:xfrm>
          <a:prstGeom prst="round1Rect">
            <a:avLst>
              <a:gd fmla="val 50000" name="adj"/>
            </a:avLst>
          </a:prstGeom>
          <a:solidFill>
            <a:srgbClr val="0089FF"/>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6"/>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pic>
        <p:nvPicPr>
          <p:cNvPr id="213" name="Google Shape;213;p26"/>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214" name="Google Shape;214;p26"/>
          <p:cNvSpPr txBox="1"/>
          <p:nvPr>
            <p:ph type="title"/>
          </p:nvPr>
        </p:nvSpPr>
        <p:spPr>
          <a:xfrm>
            <a:off x="41375" y="150"/>
            <a:ext cx="86373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215" name="Google Shape;215;p2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216" name="Google Shape;216;p2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217" name="Google Shape;217;p26"/>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1 2">
  <p:cSld name="TITLE_1_4_1_2">
    <p:bg>
      <p:bgPr>
        <a:solidFill>
          <a:srgbClr val="002870"/>
        </a:solidFill>
      </p:bgPr>
    </p:bg>
    <p:spTree>
      <p:nvGrpSpPr>
        <p:cNvPr id="218" name="Shape 218"/>
        <p:cNvGrpSpPr/>
        <p:nvPr/>
      </p:nvGrpSpPr>
      <p:grpSpPr>
        <a:xfrm>
          <a:off x="0" y="0"/>
          <a:ext cx="0" cy="0"/>
          <a:chOff x="0" y="0"/>
          <a:chExt cx="0" cy="0"/>
        </a:xfrm>
      </p:grpSpPr>
      <p:sp>
        <p:nvSpPr>
          <p:cNvPr id="219" name="Google Shape;219;p27"/>
          <p:cNvSpPr/>
          <p:nvPr/>
        </p:nvSpPr>
        <p:spPr>
          <a:xfrm flipH="1" rot="10800000">
            <a:off x="-47511" y="-47200"/>
            <a:ext cx="9180600" cy="854700"/>
          </a:xfrm>
          <a:prstGeom prst="round1Rect">
            <a:avLst>
              <a:gd fmla="val 50000" name="adj"/>
            </a:avLst>
          </a:prstGeom>
          <a:solidFill>
            <a:srgbClr val="FF0100"/>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7"/>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pic>
        <p:nvPicPr>
          <p:cNvPr id="221" name="Google Shape;221;p27"/>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222" name="Google Shape;222;p27"/>
          <p:cNvSpPr txBox="1"/>
          <p:nvPr>
            <p:ph type="title"/>
          </p:nvPr>
        </p:nvSpPr>
        <p:spPr>
          <a:xfrm>
            <a:off x="41375" y="150"/>
            <a:ext cx="86373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223" name="Google Shape;223;p2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224" name="Google Shape;224;p2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225" name="Google Shape;225;p27"/>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1 1 1">
  <p:cSld name="TITLE_1_4_1_1_1">
    <p:bg>
      <p:bgPr>
        <a:solidFill>
          <a:srgbClr val="002870"/>
        </a:solidFill>
      </p:bgPr>
    </p:bg>
    <p:spTree>
      <p:nvGrpSpPr>
        <p:cNvPr id="226" name="Shape 226"/>
        <p:cNvGrpSpPr/>
        <p:nvPr/>
      </p:nvGrpSpPr>
      <p:grpSpPr>
        <a:xfrm>
          <a:off x="0" y="0"/>
          <a:ext cx="0" cy="0"/>
          <a:chOff x="0" y="0"/>
          <a:chExt cx="0" cy="0"/>
        </a:xfrm>
      </p:grpSpPr>
      <p:sp>
        <p:nvSpPr>
          <p:cNvPr id="227" name="Google Shape;227;p28"/>
          <p:cNvSpPr/>
          <p:nvPr/>
        </p:nvSpPr>
        <p:spPr>
          <a:xfrm flipH="1" rot="10800000">
            <a:off x="-47511" y="-47200"/>
            <a:ext cx="9180600" cy="854700"/>
          </a:xfrm>
          <a:prstGeom prst="round1Rect">
            <a:avLst>
              <a:gd fmla="val 50000" name="adj"/>
            </a:avLst>
          </a:prstGeom>
          <a:solidFill>
            <a:srgbClr val="FF5E04"/>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8"/>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pic>
        <p:nvPicPr>
          <p:cNvPr id="229" name="Google Shape;229;p28"/>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230" name="Google Shape;230;p28"/>
          <p:cNvSpPr txBox="1"/>
          <p:nvPr>
            <p:ph type="title"/>
          </p:nvPr>
        </p:nvSpPr>
        <p:spPr>
          <a:xfrm>
            <a:off x="41375" y="150"/>
            <a:ext cx="86373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231" name="Google Shape;231;p2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232" name="Google Shape;232;p2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233" name="Google Shape;233;p28"/>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Single Green">
  <p:cSld name="TITLE_1_3_1">
    <p:bg>
      <p:bgPr>
        <a:solidFill>
          <a:srgbClr val="002870"/>
        </a:solidFill>
      </p:bgPr>
    </p:bg>
    <p:spTree>
      <p:nvGrpSpPr>
        <p:cNvPr id="234" name="Shape 234"/>
        <p:cNvGrpSpPr/>
        <p:nvPr/>
      </p:nvGrpSpPr>
      <p:grpSpPr>
        <a:xfrm>
          <a:off x="0" y="0"/>
          <a:ext cx="0" cy="0"/>
          <a:chOff x="0" y="0"/>
          <a:chExt cx="0" cy="0"/>
        </a:xfrm>
      </p:grpSpPr>
      <p:sp>
        <p:nvSpPr>
          <p:cNvPr id="235" name="Google Shape;235;p29"/>
          <p:cNvSpPr/>
          <p:nvPr/>
        </p:nvSpPr>
        <p:spPr>
          <a:xfrm flipH="1" rot="10800000">
            <a:off x="-47511" y="-47200"/>
            <a:ext cx="9180600" cy="854700"/>
          </a:xfrm>
          <a:prstGeom prst="round1Rect">
            <a:avLst>
              <a:gd fmla="val 50000" name="adj"/>
            </a:avLst>
          </a:prstGeom>
          <a:solidFill>
            <a:srgbClr val="258064"/>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29"/>
          <p:cNvSpPr txBox="1"/>
          <p:nvPr>
            <p:ph idx="12" type="sldNum"/>
          </p:nvPr>
        </p:nvSpPr>
        <p:spPr>
          <a:xfrm>
            <a:off x="8777250" y="4739425"/>
            <a:ext cx="3669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pic>
        <p:nvPicPr>
          <p:cNvPr id="237" name="Google Shape;237;p29"/>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238" name="Google Shape;238;p29"/>
          <p:cNvSpPr txBox="1"/>
          <p:nvPr>
            <p:ph type="title"/>
          </p:nvPr>
        </p:nvSpPr>
        <p:spPr>
          <a:xfrm>
            <a:off x="41375" y="150"/>
            <a:ext cx="8189700" cy="773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1pPr>
            <a:lvl2pPr lvl="1"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2pPr>
            <a:lvl3pPr lvl="2"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3pPr>
            <a:lvl4pPr lvl="3"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4pPr>
            <a:lvl5pPr lvl="4"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5pPr>
            <a:lvl6pPr lvl="5"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6pPr>
            <a:lvl7pPr lvl="6"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7pPr>
            <a:lvl8pPr lvl="7"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8pPr>
            <a:lvl9pPr lvl="8"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9pPr>
          </a:lstStyle>
          <a:p/>
        </p:txBody>
      </p:sp>
      <p:sp>
        <p:nvSpPr>
          <p:cNvPr id="239" name="Google Shape;239;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indent="-317500" lvl="1" marL="9144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indent="-317500" lvl="2" marL="13716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indent="-317500" lvl="3" marL="18288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indent="-317500" lvl="4" marL="22860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indent="-317500" lvl="5" marL="27432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indent="-317500" lvl="6" marL="32004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indent="-317500" lvl="7" marL="36576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indent="-317500" lvl="8" marL="41148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p:txBody>
      </p:sp>
      <p:sp>
        <p:nvSpPr>
          <p:cNvPr id="240" name="Google Shape;240;p29"/>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Single Green 1">
  <p:cSld name="TITLE_1_3_1_1">
    <p:bg>
      <p:bgPr>
        <a:solidFill>
          <a:srgbClr val="002870"/>
        </a:solidFill>
      </p:bgPr>
    </p:bg>
    <p:spTree>
      <p:nvGrpSpPr>
        <p:cNvPr id="241" name="Shape 241"/>
        <p:cNvGrpSpPr/>
        <p:nvPr/>
      </p:nvGrpSpPr>
      <p:grpSpPr>
        <a:xfrm>
          <a:off x="0" y="0"/>
          <a:ext cx="0" cy="0"/>
          <a:chOff x="0" y="0"/>
          <a:chExt cx="0" cy="0"/>
        </a:xfrm>
      </p:grpSpPr>
      <p:sp>
        <p:nvSpPr>
          <p:cNvPr id="242" name="Google Shape;242;p30"/>
          <p:cNvSpPr/>
          <p:nvPr/>
        </p:nvSpPr>
        <p:spPr>
          <a:xfrm flipH="1" rot="10800000">
            <a:off x="-47511" y="-47200"/>
            <a:ext cx="9180600" cy="854700"/>
          </a:xfrm>
          <a:prstGeom prst="round1Rect">
            <a:avLst>
              <a:gd fmla="val 50000" name="adj"/>
            </a:avLst>
          </a:prstGeom>
          <a:solidFill>
            <a:srgbClr val="258064"/>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30"/>
          <p:cNvSpPr txBox="1"/>
          <p:nvPr>
            <p:ph idx="12" type="sldNum"/>
          </p:nvPr>
        </p:nvSpPr>
        <p:spPr>
          <a:xfrm>
            <a:off x="8777250" y="4739425"/>
            <a:ext cx="3669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pic>
        <p:nvPicPr>
          <p:cNvPr id="244" name="Google Shape;244;p30"/>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245" name="Google Shape;245;p30"/>
          <p:cNvSpPr txBox="1"/>
          <p:nvPr>
            <p:ph type="title"/>
          </p:nvPr>
        </p:nvSpPr>
        <p:spPr>
          <a:xfrm>
            <a:off x="41375" y="150"/>
            <a:ext cx="8189700" cy="773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1pPr>
            <a:lvl2pPr lvl="1"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2pPr>
            <a:lvl3pPr lvl="2"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3pPr>
            <a:lvl4pPr lvl="3"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4pPr>
            <a:lvl5pPr lvl="4"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5pPr>
            <a:lvl6pPr lvl="5"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6pPr>
            <a:lvl7pPr lvl="6"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7pPr>
            <a:lvl8pPr lvl="7"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8pPr>
            <a:lvl9pPr lvl="8"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9pPr>
          </a:lstStyle>
          <a:p/>
        </p:txBody>
      </p:sp>
      <p:sp>
        <p:nvSpPr>
          <p:cNvPr id="246" name="Google Shape;246;p3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247" name="Google Shape;247;p3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248" name="Google Shape;248;p30"/>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ection Break 1 1">
  <p:cSld name="CUSTOM_7_1_1">
    <p:spTree>
      <p:nvGrpSpPr>
        <p:cNvPr id="20" name="Shape 20"/>
        <p:cNvGrpSpPr/>
        <p:nvPr/>
      </p:nvGrpSpPr>
      <p:grpSpPr>
        <a:xfrm>
          <a:off x="0" y="0"/>
          <a:ext cx="0" cy="0"/>
          <a:chOff x="0" y="0"/>
          <a:chExt cx="0" cy="0"/>
        </a:xfrm>
      </p:grpSpPr>
      <p:sp>
        <p:nvSpPr>
          <p:cNvPr id="21" name="Google Shape;21;p4"/>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
        <p:nvSpPr>
          <p:cNvPr id="23" name="Google Shape;23;p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24" name="Google Shape;24;p4"/>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p:cSld name="TITLE_1_2_1">
    <p:bg>
      <p:bgPr>
        <a:solidFill>
          <a:srgbClr val="FFFFFF"/>
        </a:solidFill>
      </p:bgPr>
    </p:bg>
    <p:spTree>
      <p:nvGrpSpPr>
        <p:cNvPr id="249" name="Shape 249"/>
        <p:cNvGrpSpPr/>
        <p:nvPr/>
      </p:nvGrpSpPr>
      <p:grpSpPr>
        <a:xfrm>
          <a:off x="0" y="0"/>
          <a:ext cx="0" cy="0"/>
          <a:chOff x="0" y="0"/>
          <a:chExt cx="0" cy="0"/>
        </a:xfrm>
      </p:grpSpPr>
      <p:sp>
        <p:nvSpPr>
          <p:cNvPr id="250" name="Google Shape;250;p31"/>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1"/>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pic>
        <p:nvPicPr>
          <p:cNvPr id="252" name="Google Shape;252;p31"/>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253" name="Google Shape;253;p31"/>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254" name="Google Shape;254;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SzPts val="1800"/>
              <a:buFont typeface="Lato"/>
              <a:buChar char="●"/>
              <a:defRPr sz="1800">
                <a:latin typeface="Lato"/>
                <a:ea typeface="Lato"/>
                <a:cs typeface="Lato"/>
                <a:sym typeface="Lato"/>
              </a:defRPr>
            </a:lvl1pPr>
            <a:lvl2pPr indent="-317500" lvl="1" marL="914400" rtl="0">
              <a:lnSpc>
                <a:spcPct val="115000"/>
              </a:lnSpc>
              <a:spcBef>
                <a:spcPts val="0"/>
              </a:spcBef>
              <a:spcAft>
                <a:spcPts val="0"/>
              </a:spcAft>
              <a:buSzPts val="1400"/>
              <a:buFont typeface="Lato"/>
              <a:buChar char="○"/>
              <a:defRPr>
                <a:latin typeface="Lato"/>
                <a:ea typeface="Lato"/>
                <a:cs typeface="Lato"/>
                <a:sym typeface="Lato"/>
              </a:defRPr>
            </a:lvl2pPr>
            <a:lvl3pPr indent="-317500" lvl="2" marL="1371600" rtl="0">
              <a:lnSpc>
                <a:spcPct val="115000"/>
              </a:lnSpc>
              <a:spcBef>
                <a:spcPts val="0"/>
              </a:spcBef>
              <a:spcAft>
                <a:spcPts val="0"/>
              </a:spcAft>
              <a:buSzPts val="1400"/>
              <a:buFont typeface="Lato"/>
              <a:buChar char="■"/>
              <a:defRPr>
                <a:latin typeface="Lato"/>
                <a:ea typeface="Lato"/>
                <a:cs typeface="Lato"/>
                <a:sym typeface="Lato"/>
              </a:defRPr>
            </a:lvl3pPr>
            <a:lvl4pPr indent="-317500" lvl="3" marL="1828800" rtl="0">
              <a:lnSpc>
                <a:spcPct val="115000"/>
              </a:lnSpc>
              <a:spcBef>
                <a:spcPts val="0"/>
              </a:spcBef>
              <a:spcAft>
                <a:spcPts val="0"/>
              </a:spcAft>
              <a:buSzPts val="1400"/>
              <a:buFont typeface="Lato"/>
              <a:buChar char="●"/>
              <a:defRPr>
                <a:latin typeface="Lato"/>
                <a:ea typeface="Lato"/>
                <a:cs typeface="Lato"/>
                <a:sym typeface="Lato"/>
              </a:defRPr>
            </a:lvl4pPr>
            <a:lvl5pPr indent="-317500" lvl="4" marL="2286000" rtl="0">
              <a:lnSpc>
                <a:spcPct val="115000"/>
              </a:lnSpc>
              <a:spcBef>
                <a:spcPts val="0"/>
              </a:spcBef>
              <a:spcAft>
                <a:spcPts val="0"/>
              </a:spcAft>
              <a:buSzPts val="1400"/>
              <a:buFont typeface="Lato"/>
              <a:buChar char="○"/>
              <a:defRPr>
                <a:latin typeface="Lato"/>
                <a:ea typeface="Lato"/>
                <a:cs typeface="Lato"/>
                <a:sym typeface="Lato"/>
              </a:defRPr>
            </a:lvl5pPr>
            <a:lvl6pPr indent="-317500" lvl="5" marL="2743200" rtl="0">
              <a:lnSpc>
                <a:spcPct val="115000"/>
              </a:lnSpc>
              <a:spcBef>
                <a:spcPts val="0"/>
              </a:spcBef>
              <a:spcAft>
                <a:spcPts val="0"/>
              </a:spcAft>
              <a:buSzPts val="1400"/>
              <a:buFont typeface="Lato"/>
              <a:buChar char="■"/>
              <a:defRPr>
                <a:latin typeface="Lato"/>
                <a:ea typeface="Lato"/>
                <a:cs typeface="Lato"/>
                <a:sym typeface="Lato"/>
              </a:defRPr>
            </a:lvl6pPr>
            <a:lvl7pPr indent="-317500" lvl="6" marL="3200400" rtl="0">
              <a:lnSpc>
                <a:spcPct val="115000"/>
              </a:lnSpc>
              <a:spcBef>
                <a:spcPts val="0"/>
              </a:spcBef>
              <a:spcAft>
                <a:spcPts val="0"/>
              </a:spcAft>
              <a:buSzPts val="1400"/>
              <a:buFont typeface="Lato"/>
              <a:buChar char="●"/>
              <a:defRPr>
                <a:latin typeface="Lato"/>
                <a:ea typeface="Lato"/>
                <a:cs typeface="Lato"/>
                <a:sym typeface="Lato"/>
              </a:defRPr>
            </a:lvl7pPr>
            <a:lvl8pPr indent="-317500" lvl="7" marL="3657600" rtl="0">
              <a:lnSpc>
                <a:spcPct val="115000"/>
              </a:lnSpc>
              <a:spcBef>
                <a:spcPts val="0"/>
              </a:spcBef>
              <a:spcAft>
                <a:spcPts val="0"/>
              </a:spcAft>
              <a:buSzPts val="1400"/>
              <a:buFont typeface="Lato"/>
              <a:buChar char="○"/>
              <a:defRPr>
                <a:latin typeface="Lato"/>
                <a:ea typeface="Lato"/>
                <a:cs typeface="Lato"/>
                <a:sym typeface="Lato"/>
              </a:defRPr>
            </a:lvl8pPr>
            <a:lvl9pPr indent="-317500" lvl="8" marL="4114800" rtl="0">
              <a:lnSpc>
                <a:spcPct val="115000"/>
              </a:lnSpc>
              <a:spcBef>
                <a:spcPts val="0"/>
              </a:spcBef>
              <a:spcAft>
                <a:spcPts val="0"/>
              </a:spcAft>
              <a:buSzPts val="1400"/>
              <a:buFont typeface="Lato"/>
              <a:buChar char="■"/>
              <a:defRPr>
                <a:latin typeface="Lato"/>
                <a:ea typeface="Lato"/>
                <a:cs typeface="Lato"/>
                <a:sym typeface="Lato"/>
              </a:defRPr>
            </a:lvl9pPr>
          </a:lstStyle>
          <a:p/>
        </p:txBody>
      </p:sp>
      <p:sp>
        <p:nvSpPr>
          <p:cNvPr id="255" name="Google Shape;255;p31"/>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3">
  <p:cSld name="TITLE_1_2_1_3">
    <p:bg>
      <p:bgPr>
        <a:solidFill>
          <a:srgbClr val="FFFFFF"/>
        </a:solidFill>
      </p:bgPr>
    </p:bg>
    <p:spTree>
      <p:nvGrpSpPr>
        <p:cNvPr id="256" name="Shape 256"/>
        <p:cNvGrpSpPr/>
        <p:nvPr/>
      </p:nvGrpSpPr>
      <p:grpSpPr>
        <a:xfrm>
          <a:off x="0" y="0"/>
          <a:ext cx="0" cy="0"/>
          <a:chOff x="0" y="0"/>
          <a:chExt cx="0" cy="0"/>
        </a:xfrm>
      </p:grpSpPr>
      <p:sp>
        <p:nvSpPr>
          <p:cNvPr id="257" name="Google Shape;257;p32"/>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2"/>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pic>
        <p:nvPicPr>
          <p:cNvPr id="259" name="Google Shape;259;p32"/>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260" name="Google Shape;260;p32"/>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261" name="Google Shape;261;p32"/>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262" name="Google Shape;262;p32"/>
          <p:cNvSpPr/>
          <p:nvPr/>
        </p:nvSpPr>
        <p:spPr>
          <a:xfrm>
            <a:off x="872394" y="914275"/>
            <a:ext cx="7614600" cy="820800"/>
          </a:xfrm>
          <a:prstGeom prst="roundRect">
            <a:avLst>
              <a:gd fmla="val 16667" name="adj"/>
            </a:avLst>
          </a:prstGeom>
          <a:noFill/>
          <a:ln cap="flat" cmpd="sng" w="38100">
            <a:solidFill>
              <a:srgbClr val="002177"/>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3" name="Google Shape;263;p32"/>
          <p:cNvSpPr/>
          <p:nvPr/>
        </p:nvSpPr>
        <p:spPr>
          <a:xfrm>
            <a:off x="872394" y="1882086"/>
            <a:ext cx="7614600" cy="820800"/>
          </a:xfrm>
          <a:prstGeom prst="roundRect">
            <a:avLst>
              <a:gd fmla="val 16667" name="adj"/>
            </a:avLst>
          </a:prstGeom>
          <a:noFill/>
          <a:ln cap="flat" cmpd="sng" w="38100">
            <a:solidFill>
              <a:srgbClr val="F80F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2177"/>
              </a:solidFill>
              <a:latin typeface="Arial"/>
              <a:ea typeface="Arial"/>
              <a:cs typeface="Arial"/>
              <a:sym typeface="Arial"/>
            </a:endParaRPr>
          </a:p>
        </p:txBody>
      </p:sp>
      <p:sp>
        <p:nvSpPr>
          <p:cNvPr id="264" name="Google Shape;264;p32"/>
          <p:cNvSpPr/>
          <p:nvPr/>
        </p:nvSpPr>
        <p:spPr>
          <a:xfrm>
            <a:off x="416600" y="2005014"/>
            <a:ext cx="977769" cy="629511"/>
          </a:xfrm>
          <a:custGeom>
            <a:rect b="b" l="l" r="r" t="t"/>
            <a:pathLst>
              <a:path extrusionOk="0" h="34934" w="47924">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5" name="Google Shape;265;p32"/>
          <p:cNvSpPr/>
          <p:nvPr/>
        </p:nvSpPr>
        <p:spPr>
          <a:xfrm>
            <a:off x="847169" y="2847048"/>
            <a:ext cx="7614600" cy="820800"/>
          </a:xfrm>
          <a:prstGeom prst="roundRect">
            <a:avLst>
              <a:gd fmla="val 16667" name="adj"/>
            </a:avLst>
          </a:prstGeom>
          <a:noFill/>
          <a:ln cap="flat" cmpd="sng" w="38100">
            <a:solidFill>
              <a:srgbClr val="FBA50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6" name="Google Shape;266;p32"/>
          <p:cNvSpPr/>
          <p:nvPr/>
        </p:nvSpPr>
        <p:spPr>
          <a:xfrm>
            <a:off x="383475" y="2994784"/>
            <a:ext cx="977769" cy="629511"/>
          </a:xfrm>
          <a:custGeom>
            <a:rect b="b" l="l" r="r" t="t"/>
            <a:pathLst>
              <a:path extrusionOk="0" h="34934" w="47924">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267" name="Google Shape;267;p32"/>
          <p:cNvGrpSpPr/>
          <p:nvPr/>
        </p:nvGrpSpPr>
        <p:grpSpPr>
          <a:xfrm>
            <a:off x="728705" y="3127047"/>
            <a:ext cx="249222" cy="220696"/>
            <a:chOff x="-1591550" y="3597475"/>
            <a:chExt cx="293825" cy="294575"/>
          </a:xfrm>
        </p:grpSpPr>
        <p:sp>
          <p:nvSpPr>
            <p:cNvPr id="268" name="Google Shape;268;p32"/>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9" name="Google Shape;269;p32"/>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0" name="Google Shape;270;p32"/>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271" name="Google Shape;271;p32"/>
          <p:cNvGrpSpPr/>
          <p:nvPr/>
        </p:nvGrpSpPr>
        <p:grpSpPr>
          <a:xfrm>
            <a:off x="747755" y="2156474"/>
            <a:ext cx="249222" cy="220696"/>
            <a:chOff x="-1591550" y="3597475"/>
            <a:chExt cx="293825" cy="294575"/>
          </a:xfrm>
        </p:grpSpPr>
        <p:sp>
          <p:nvSpPr>
            <p:cNvPr id="272" name="Google Shape;272;p32"/>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3" name="Google Shape;273;p32"/>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4" name="Google Shape;274;p32"/>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275" name="Google Shape;275;p32"/>
          <p:cNvSpPr/>
          <p:nvPr/>
        </p:nvSpPr>
        <p:spPr>
          <a:xfrm>
            <a:off x="383475" y="1034811"/>
            <a:ext cx="977769" cy="629511"/>
          </a:xfrm>
          <a:custGeom>
            <a:rect b="b" l="l" r="r" t="t"/>
            <a:pathLst>
              <a:path extrusionOk="0" h="34934" w="47924">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276" name="Google Shape;276;p32"/>
          <p:cNvGrpSpPr/>
          <p:nvPr/>
        </p:nvGrpSpPr>
        <p:grpSpPr>
          <a:xfrm>
            <a:off x="747755" y="1181671"/>
            <a:ext cx="249222" cy="220696"/>
            <a:chOff x="-1591550" y="3597475"/>
            <a:chExt cx="293825" cy="294575"/>
          </a:xfrm>
        </p:grpSpPr>
        <p:sp>
          <p:nvSpPr>
            <p:cNvPr id="277" name="Google Shape;277;p32"/>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8" name="Google Shape;278;p32"/>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9" name="Google Shape;279;p32"/>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280" name="Google Shape;280;p32"/>
          <p:cNvSpPr txBox="1"/>
          <p:nvPr>
            <p:ph idx="2" type="title"/>
          </p:nvPr>
        </p:nvSpPr>
        <p:spPr>
          <a:xfrm>
            <a:off x="1394375" y="1063225"/>
            <a:ext cx="69108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281" name="Google Shape;281;p32"/>
          <p:cNvSpPr txBox="1"/>
          <p:nvPr>
            <p:ph idx="3" type="title"/>
          </p:nvPr>
        </p:nvSpPr>
        <p:spPr>
          <a:xfrm>
            <a:off x="1437350" y="2015675"/>
            <a:ext cx="69108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282" name="Google Shape;282;p32"/>
          <p:cNvSpPr txBox="1"/>
          <p:nvPr>
            <p:ph idx="4" type="title"/>
          </p:nvPr>
        </p:nvSpPr>
        <p:spPr>
          <a:xfrm>
            <a:off x="1437350" y="2971100"/>
            <a:ext cx="69108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283" name="Google Shape;283;p32"/>
          <p:cNvSpPr/>
          <p:nvPr/>
        </p:nvSpPr>
        <p:spPr>
          <a:xfrm>
            <a:off x="880294" y="3812035"/>
            <a:ext cx="7614600" cy="820800"/>
          </a:xfrm>
          <a:prstGeom prst="roundRect">
            <a:avLst>
              <a:gd fmla="val 16667" name="adj"/>
            </a:avLst>
          </a:prstGeom>
          <a:noFill/>
          <a:ln cap="flat" cmpd="sng" w="38100">
            <a:solidFill>
              <a:srgbClr val="00602D"/>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4" name="Google Shape;284;p32"/>
          <p:cNvSpPr/>
          <p:nvPr/>
        </p:nvSpPr>
        <p:spPr>
          <a:xfrm>
            <a:off x="416600" y="3959772"/>
            <a:ext cx="977769" cy="629511"/>
          </a:xfrm>
          <a:custGeom>
            <a:rect b="b" l="l" r="r" t="t"/>
            <a:pathLst>
              <a:path extrusionOk="0" h="34934" w="47924">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285" name="Google Shape;285;p32"/>
          <p:cNvGrpSpPr/>
          <p:nvPr/>
        </p:nvGrpSpPr>
        <p:grpSpPr>
          <a:xfrm>
            <a:off x="761830" y="4092035"/>
            <a:ext cx="249222" cy="220696"/>
            <a:chOff x="-1591550" y="3597475"/>
            <a:chExt cx="293825" cy="294575"/>
          </a:xfrm>
        </p:grpSpPr>
        <p:sp>
          <p:nvSpPr>
            <p:cNvPr id="286" name="Google Shape;286;p32"/>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7" name="Google Shape;287;p32"/>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8" name="Google Shape;288;p32"/>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289" name="Google Shape;289;p32"/>
          <p:cNvSpPr txBox="1"/>
          <p:nvPr>
            <p:ph idx="5" type="title"/>
          </p:nvPr>
        </p:nvSpPr>
        <p:spPr>
          <a:xfrm>
            <a:off x="1470475" y="3936088"/>
            <a:ext cx="69108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p:cSld name="TITLE_1_2_1_1">
    <p:bg>
      <p:bgPr>
        <a:solidFill>
          <a:srgbClr val="FFFFFF"/>
        </a:solidFill>
      </p:bgPr>
    </p:bg>
    <p:spTree>
      <p:nvGrpSpPr>
        <p:cNvPr id="290" name="Shape 290"/>
        <p:cNvGrpSpPr/>
        <p:nvPr/>
      </p:nvGrpSpPr>
      <p:grpSpPr>
        <a:xfrm>
          <a:off x="0" y="0"/>
          <a:ext cx="0" cy="0"/>
          <a:chOff x="0" y="0"/>
          <a:chExt cx="0" cy="0"/>
        </a:xfrm>
      </p:grpSpPr>
      <p:sp>
        <p:nvSpPr>
          <p:cNvPr id="291" name="Google Shape;291;p33"/>
          <p:cNvSpPr/>
          <p:nvPr/>
        </p:nvSpPr>
        <p:spPr>
          <a:xfrm flipH="1" rot="10800000">
            <a:off x="-47511" y="-47200"/>
            <a:ext cx="9180600" cy="854700"/>
          </a:xfrm>
          <a:prstGeom prst="round1Rect">
            <a:avLst>
              <a:gd fmla="val 50000" name="adj"/>
            </a:avLst>
          </a:prstGeom>
          <a:solidFill>
            <a:srgbClr val="FF5E04"/>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3"/>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pic>
        <p:nvPicPr>
          <p:cNvPr id="293" name="Google Shape;293;p33"/>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294" name="Google Shape;294;p33"/>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SzPts val="3200"/>
              <a:buFont typeface="Poppins"/>
              <a:buNone/>
              <a:defRPr b="1" sz="3200">
                <a:latin typeface="Poppins"/>
                <a:ea typeface="Poppins"/>
                <a:cs typeface="Poppins"/>
                <a:sym typeface="Poppins"/>
              </a:defRPr>
            </a:lvl1pPr>
            <a:lvl2pPr lvl="1" rtl="0">
              <a:spcBef>
                <a:spcPts val="0"/>
              </a:spcBef>
              <a:spcAft>
                <a:spcPts val="0"/>
              </a:spcAft>
              <a:buSzPts val="3200"/>
              <a:buFont typeface="Poppins"/>
              <a:buNone/>
              <a:defRPr b="1" sz="3200">
                <a:latin typeface="Poppins"/>
                <a:ea typeface="Poppins"/>
                <a:cs typeface="Poppins"/>
                <a:sym typeface="Poppins"/>
              </a:defRPr>
            </a:lvl2pPr>
            <a:lvl3pPr lvl="2" rtl="0">
              <a:spcBef>
                <a:spcPts val="0"/>
              </a:spcBef>
              <a:spcAft>
                <a:spcPts val="0"/>
              </a:spcAft>
              <a:buSzPts val="3200"/>
              <a:buFont typeface="Poppins"/>
              <a:buNone/>
              <a:defRPr b="1" sz="3200">
                <a:latin typeface="Poppins"/>
                <a:ea typeface="Poppins"/>
                <a:cs typeface="Poppins"/>
                <a:sym typeface="Poppins"/>
              </a:defRPr>
            </a:lvl3pPr>
            <a:lvl4pPr lvl="3" rtl="0">
              <a:spcBef>
                <a:spcPts val="0"/>
              </a:spcBef>
              <a:spcAft>
                <a:spcPts val="0"/>
              </a:spcAft>
              <a:buSzPts val="3200"/>
              <a:buFont typeface="Poppins"/>
              <a:buNone/>
              <a:defRPr b="1" sz="3200">
                <a:latin typeface="Poppins"/>
                <a:ea typeface="Poppins"/>
                <a:cs typeface="Poppins"/>
                <a:sym typeface="Poppins"/>
              </a:defRPr>
            </a:lvl4pPr>
            <a:lvl5pPr lvl="4" rtl="0">
              <a:spcBef>
                <a:spcPts val="0"/>
              </a:spcBef>
              <a:spcAft>
                <a:spcPts val="0"/>
              </a:spcAft>
              <a:buSzPts val="3200"/>
              <a:buFont typeface="Poppins"/>
              <a:buNone/>
              <a:defRPr b="1" sz="3200">
                <a:latin typeface="Poppins"/>
                <a:ea typeface="Poppins"/>
                <a:cs typeface="Poppins"/>
                <a:sym typeface="Poppins"/>
              </a:defRPr>
            </a:lvl5pPr>
            <a:lvl6pPr lvl="5" rtl="0">
              <a:spcBef>
                <a:spcPts val="0"/>
              </a:spcBef>
              <a:spcAft>
                <a:spcPts val="0"/>
              </a:spcAft>
              <a:buSzPts val="3200"/>
              <a:buFont typeface="Poppins"/>
              <a:buNone/>
              <a:defRPr b="1" sz="3200">
                <a:latin typeface="Poppins"/>
                <a:ea typeface="Poppins"/>
                <a:cs typeface="Poppins"/>
                <a:sym typeface="Poppins"/>
              </a:defRPr>
            </a:lvl6pPr>
            <a:lvl7pPr lvl="6" rtl="0">
              <a:spcBef>
                <a:spcPts val="0"/>
              </a:spcBef>
              <a:spcAft>
                <a:spcPts val="0"/>
              </a:spcAft>
              <a:buSzPts val="3200"/>
              <a:buFont typeface="Poppins"/>
              <a:buNone/>
              <a:defRPr b="1" sz="3200">
                <a:latin typeface="Poppins"/>
                <a:ea typeface="Poppins"/>
                <a:cs typeface="Poppins"/>
                <a:sym typeface="Poppins"/>
              </a:defRPr>
            </a:lvl7pPr>
            <a:lvl8pPr lvl="7" rtl="0">
              <a:spcBef>
                <a:spcPts val="0"/>
              </a:spcBef>
              <a:spcAft>
                <a:spcPts val="0"/>
              </a:spcAft>
              <a:buSzPts val="3200"/>
              <a:buFont typeface="Poppins"/>
              <a:buNone/>
              <a:defRPr b="1" sz="3200">
                <a:latin typeface="Poppins"/>
                <a:ea typeface="Poppins"/>
                <a:cs typeface="Poppins"/>
                <a:sym typeface="Poppins"/>
              </a:defRPr>
            </a:lvl8pPr>
            <a:lvl9pPr lvl="8" rtl="0">
              <a:spcBef>
                <a:spcPts val="0"/>
              </a:spcBef>
              <a:spcAft>
                <a:spcPts val="0"/>
              </a:spcAft>
              <a:buSzPts val="3200"/>
              <a:buFont typeface="Poppins"/>
              <a:buNone/>
              <a:defRPr b="1" sz="3200">
                <a:latin typeface="Poppins"/>
                <a:ea typeface="Poppins"/>
                <a:cs typeface="Poppins"/>
                <a:sym typeface="Poppins"/>
              </a:defRPr>
            </a:lvl9pPr>
          </a:lstStyle>
          <a:p/>
        </p:txBody>
      </p:sp>
      <p:sp>
        <p:nvSpPr>
          <p:cNvPr id="295" name="Google Shape;295;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SzPts val="1800"/>
              <a:buFont typeface="Lato"/>
              <a:buChar char="●"/>
              <a:defRPr sz="1800">
                <a:latin typeface="Lato"/>
                <a:ea typeface="Lato"/>
                <a:cs typeface="Lato"/>
                <a:sym typeface="Lato"/>
              </a:defRPr>
            </a:lvl1pPr>
            <a:lvl2pPr indent="-317500" lvl="1" marL="914400" rtl="0">
              <a:lnSpc>
                <a:spcPct val="115000"/>
              </a:lnSpc>
              <a:spcBef>
                <a:spcPts val="0"/>
              </a:spcBef>
              <a:spcAft>
                <a:spcPts val="0"/>
              </a:spcAft>
              <a:buSzPts val="1400"/>
              <a:buFont typeface="Lato"/>
              <a:buChar char="○"/>
              <a:defRPr>
                <a:latin typeface="Lato"/>
                <a:ea typeface="Lato"/>
                <a:cs typeface="Lato"/>
                <a:sym typeface="Lato"/>
              </a:defRPr>
            </a:lvl2pPr>
            <a:lvl3pPr indent="-317500" lvl="2" marL="1371600" rtl="0">
              <a:lnSpc>
                <a:spcPct val="115000"/>
              </a:lnSpc>
              <a:spcBef>
                <a:spcPts val="0"/>
              </a:spcBef>
              <a:spcAft>
                <a:spcPts val="0"/>
              </a:spcAft>
              <a:buSzPts val="1400"/>
              <a:buFont typeface="Lato"/>
              <a:buChar char="■"/>
              <a:defRPr>
                <a:latin typeface="Lato"/>
                <a:ea typeface="Lato"/>
                <a:cs typeface="Lato"/>
                <a:sym typeface="Lato"/>
              </a:defRPr>
            </a:lvl3pPr>
            <a:lvl4pPr indent="-317500" lvl="3" marL="1828800" rtl="0">
              <a:lnSpc>
                <a:spcPct val="115000"/>
              </a:lnSpc>
              <a:spcBef>
                <a:spcPts val="0"/>
              </a:spcBef>
              <a:spcAft>
                <a:spcPts val="0"/>
              </a:spcAft>
              <a:buSzPts val="1400"/>
              <a:buFont typeface="Lato"/>
              <a:buChar char="●"/>
              <a:defRPr>
                <a:latin typeface="Lato"/>
                <a:ea typeface="Lato"/>
                <a:cs typeface="Lato"/>
                <a:sym typeface="Lato"/>
              </a:defRPr>
            </a:lvl4pPr>
            <a:lvl5pPr indent="-317500" lvl="4" marL="2286000" rtl="0">
              <a:lnSpc>
                <a:spcPct val="115000"/>
              </a:lnSpc>
              <a:spcBef>
                <a:spcPts val="0"/>
              </a:spcBef>
              <a:spcAft>
                <a:spcPts val="0"/>
              </a:spcAft>
              <a:buSzPts val="1400"/>
              <a:buFont typeface="Lato"/>
              <a:buChar char="○"/>
              <a:defRPr>
                <a:latin typeface="Lato"/>
                <a:ea typeface="Lato"/>
                <a:cs typeface="Lato"/>
                <a:sym typeface="Lato"/>
              </a:defRPr>
            </a:lvl5pPr>
            <a:lvl6pPr indent="-317500" lvl="5" marL="2743200" rtl="0">
              <a:lnSpc>
                <a:spcPct val="115000"/>
              </a:lnSpc>
              <a:spcBef>
                <a:spcPts val="0"/>
              </a:spcBef>
              <a:spcAft>
                <a:spcPts val="0"/>
              </a:spcAft>
              <a:buSzPts val="1400"/>
              <a:buFont typeface="Lato"/>
              <a:buChar char="■"/>
              <a:defRPr>
                <a:latin typeface="Lato"/>
                <a:ea typeface="Lato"/>
                <a:cs typeface="Lato"/>
                <a:sym typeface="Lato"/>
              </a:defRPr>
            </a:lvl6pPr>
            <a:lvl7pPr indent="-317500" lvl="6" marL="3200400" rtl="0">
              <a:lnSpc>
                <a:spcPct val="115000"/>
              </a:lnSpc>
              <a:spcBef>
                <a:spcPts val="0"/>
              </a:spcBef>
              <a:spcAft>
                <a:spcPts val="0"/>
              </a:spcAft>
              <a:buSzPts val="1400"/>
              <a:buFont typeface="Lato"/>
              <a:buChar char="●"/>
              <a:defRPr>
                <a:latin typeface="Lato"/>
                <a:ea typeface="Lato"/>
                <a:cs typeface="Lato"/>
                <a:sym typeface="Lato"/>
              </a:defRPr>
            </a:lvl7pPr>
            <a:lvl8pPr indent="-317500" lvl="7" marL="3657600" rtl="0">
              <a:lnSpc>
                <a:spcPct val="115000"/>
              </a:lnSpc>
              <a:spcBef>
                <a:spcPts val="0"/>
              </a:spcBef>
              <a:spcAft>
                <a:spcPts val="0"/>
              </a:spcAft>
              <a:buSzPts val="1400"/>
              <a:buFont typeface="Lato"/>
              <a:buChar char="○"/>
              <a:defRPr>
                <a:latin typeface="Lato"/>
                <a:ea typeface="Lato"/>
                <a:cs typeface="Lato"/>
                <a:sym typeface="Lato"/>
              </a:defRPr>
            </a:lvl8pPr>
            <a:lvl9pPr indent="-317500" lvl="8" marL="4114800" rtl="0">
              <a:lnSpc>
                <a:spcPct val="115000"/>
              </a:lnSpc>
              <a:spcBef>
                <a:spcPts val="0"/>
              </a:spcBef>
              <a:spcAft>
                <a:spcPts val="0"/>
              </a:spcAft>
              <a:buSzPts val="1400"/>
              <a:buFont typeface="Lato"/>
              <a:buChar char="■"/>
              <a:defRPr>
                <a:latin typeface="Lato"/>
                <a:ea typeface="Lato"/>
                <a:cs typeface="Lato"/>
                <a:sym typeface="Lato"/>
              </a:defRPr>
            </a:lvl9pPr>
          </a:lstStyle>
          <a:p/>
        </p:txBody>
      </p:sp>
      <p:sp>
        <p:nvSpPr>
          <p:cNvPr id="296" name="Google Shape;296;p33"/>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1">
  <p:cSld name="TITLE_1_2_1_1_1">
    <p:bg>
      <p:bgPr>
        <a:solidFill>
          <a:srgbClr val="FFFFFF"/>
        </a:solidFill>
      </p:bgPr>
    </p:bg>
    <p:spTree>
      <p:nvGrpSpPr>
        <p:cNvPr id="297" name="Shape 297"/>
        <p:cNvGrpSpPr/>
        <p:nvPr/>
      </p:nvGrpSpPr>
      <p:grpSpPr>
        <a:xfrm>
          <a:off x="0" y="0"/>
          <a:ext cx="0" cy="0"/>
          <a:chOff x="0" y="0"/>
          <a:chExt cx="0" cy="0"/>
        </a:xfrm>
      </p:grpSpPr>
      <p:sp>
        <p:nvSpPr>
          <p:cNvPr id="298" name="Google Shape;298;p34"/>
          <p:cNvSpPr/>
          <p:nvPr/>
        </p:nvSpPr>
        <p:spPr>
          <a:xfrm flipH="1" rot="10800000">
            <a:off x="-47511" y="-47200"/>
            <a:ext cx="9180600" cy="854700"/>
          </a:xfrm>
          <a:prstGeom prst="round1Rect">
            <a:avLst>
              <a:gd fmla="val 50000" name="adj"/>
            </a:avLst>
          </a:prstGeom>
          <a:solidFill>
            <a:srgbClr val="FF010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4"/>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pic>
        <p:nvPicPr>
          <p:cNvPr id="300" name="Google Shape;300;p34"/>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301" name="Google Shape;301;p34"/>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SzPts val="3200"/>
              <a:buFont typeface="Poppins"/>
              <a:buNone/>
              <a:defRPr b="1" sz="3200">
                <a:latin typeface="Poppins"/>
                <a:ea typeface="Poppins"/>
                <a:cs typeface="Poppins"/>
                <a:sym typeface="Poppins"/>
              </a:defRPr>
            </a:lvl1pPr>
            <a:lvl2pPr lvl="1" rtl="0">
              <a:spcBef>
                <a:spcPts val="0"/>
              </a:spcBef>
              <a:spcAft>
                <a:spcPts val="0"/>
              </a:spcAft>
              <a:buSzPts val="3200"/>
              <a:buFont typeface="Poppins"/>
              <a:buNone/>
              <a:defRPr b="1" sz="3200">
                <a:latin typeface="Poppins"/>
                <a:ea typeface="Poppins"/>
                <a:cs typeface="Poppins"/>
                <a:sym typeface="Poppins"/>
              </a:defRPr>
            </a:lvl2pPr>
            <a:lvl3pPr lvl="2" rtl="0">
              <a:spcBef>
                <a:spcPts val="0"/>
              </a:spcBef>
              <a:spcAft>
                <a:spcPts val="0"/>
              </a:spcAft>
              <a:buSzPts val="3200"/>
              <a:buFont typeface="Poppins"/>
              <a:buNone/>
              <a:defRPr b="1" sz="3200">
                <a:latin typeface="Poppins"/>
                <a:ea typeface="Poppins"/>
                <a:cs typeface="Poppins"/>
                <a:sym typeface="Poppins"/>
              </a:defRPr>
            </a:lvl3pPr>
            <a:lvl4pPr lvl="3" rtl="0">
              <a:spcBef>
                <a:spcPts val="0"/>
              </a:spcBef>
              <a:spcAft>
                <a:spcPts val="0"/>
              </a:spcAft>
              <a:buSzPts val="3200"/>
              <a:buFont typeface="Poppins"/>
              <a:buNone/>
              <a:defRPr b="1" sz="3200">
                <a:latin typeface="Poppins"/>
                <a:ea typeface="Poppins"/>
                <a:cs typeface="Poppins"/>
                <a:sym typeface="Poppins"/>
              </a:defRPr>
            </a:lvl4pPr>
            <a:lvl5pPr lvl="4" rtl="0">
              <a:spcBef>
                <a:spcPts val="0"/>
              </a:spcBef>
              <a:spcAft>
                <a:spcPts val="0"/>
              </a:spcAft>
              <a:buSzPts val="3200"/>
              <a:buFont typeface="Poppins"/>
              <a:buNone/>
              <a:defRPr b="1" sz="3200">
                <a:latin typeface="Poppins"/>
                <a:ea typeface="Poppins"/>
                <a:cs typeface="Poppins"/>
                <a:sym typeface="Poppins"/>
              </a:defRPr>
            </a:lvl5pPr>
            <a:lvl6pPr lvl="5" rtl="0">
              <a:spcBef>
                <a:spcPts val="0"/>
              </a:spcBef>
              <a:spcAft>
                <a:spcPts val="0"/>
              </a:spcAft>
              <a:buSzPts val="3200"/>
              <a:buFont typeface="Poppins"/>
              <a:buNone/>
              <a:defRPr b="1" sz="3200">
                <a:latin typeface="Poppins"/>
                <a:ea typeface="Poppins"/>
                <a:cs typeface="Poppins"/>
                <a:sym typeface="Poppins"/>
              </a:defRPr>
            </a:lvl6pPr>
            <a:lvl7pPr lvl="6" rtl="0">
              <a:spcBef>
                <a:spcPts val="0"/>
              </a:spcBef>
              <a:spcAft>
                <a:spcPts val="0"/>
              </a:spcAft>
              <a:buSzPts val="3200"/>
              <a:buFont typeface="Poppins"/>
              <a:buNone/>
              <a:defRPr b="1" sz="3200">
                <a:latin typeface="Poppins"/>
                <a:ea typeface="Poppins"/>
                <a:cs typeface="Poppins"/>
                <a:sym typeface="Poppins"/>
              </a:defRPr>
            </a:lvl7pPr>
            <a:lvl8pPr lvl="7" rtl="0">
              <a:spcBef>
                <a:spcPts val="0"/>
              </a:spcBef>
              <a:spcAft>
                <a:spcPts val="0"/>
              </a:spcAft>
              <a:buSzPts val="3200"/>
              <a:buFont typeface="Poppins"/>
              <a:buNone/>
              <a:defRPr b="1" sz="3200">
                <a:latin typeface="Poppins"/>
                <a:ea typeface="Poppins"/>
                <a:cs typeface="Poppins"/>
                <a:sym typeface="Poppins"/>
              </a:defRPr>
            </a:lvl8pPr>
            <a:lvl9pPr lvl="8" rtl="0">
              <a:spcBef>
                <a:spcPts val="0"/>
              </a:spcBef>
              <a:spcAft>
                <a:spcPts val="0"/>
              </a:spcAft>
              <a:buSzPts val="3200"/>
              <a:buFont typeface="Poppins"/>
              <a:buNone/>
              <a:defRPr b="1" sz="3200">
                <a:latin typeface="Poppins"/>
                <a:ea typeface="Poppins"/>
                <a:cs typeface="Poppins"/>
                <a:sym typeface="Poppins"/>
              </a:defRPr>
            </a:lvl9pPr>
          </a:lstStyle>
          <a:p/>
        </p:txBody>
      </p:sp>
      <p:sp>
        <p:nvSpPr>
          <p:cNvPr id="302" name="Google Shape;302;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SzPts val="1800"/>
              <a:buFont typeface="Lato"/>
              <a:buChar char="●"/>
              <a:defRPr sz="1800">
                <a:latin typeface="Lato"/>
                <a:ea typeface="Lato"/>
                <a:cs typeface="Lato"/>
                <a:sym typeface="Lato"/>
              </a:defRPr>
            </a:lvl1pPr>
            <a:lvl2pPr indent="-317500" lvl="1" marL="914400" rtl="0">
              <a:lnSpc>
                <a:spcPct val="115000"/>
              </a:lnSpc>
              <a:spcBef>
                <a:spcPts val="0"/>
              </a:spcBef>
              <a:spcAft>
                <a:spcPts val="0"/>
              </a:spcAft>
              <a:buSzPts val="1400"/>
              <a:buFont typeface="Lato"/>
              <a:buChar char="○"/>
              <a:defRPr>
                <a:latin typeface="Lato"/>
                <a:ea typeface="Lato"/>
                <a:cs typeface="Lato"/>
                <a:sym typeface="Lato"/>
              </a:defRPr>
            </a:lvl2pPr>
            <a:lvl3pPr indent="-317500" lvl="2" marL="1371600" rtl="0">
              <a:lnSpc>
                <a:spcPct val="115000"/>
              </a:lnSpc>
              <a:spcBef>
                <a:spcPts val="0"/>
              </a:spcBef>
              <a:spcAft>
                <a:spcPts val="0"/>
              </a:spcAft>
              <a:buSzPts val="1400"/>
              <a:buFont typeface="Lato"/>
              <a:buChar char="■"/>
              <a:defRPr>
                <a:latin typeface="Lato"/>
                <a:ea typeface="Lato"/>
                <a:cs typeface="Lato"/>
                <a:sym typeface="Lato"/>
              </a:defRPr>
            </a:lvl3pPr>
            <a:lvl4pPr indent="-317500" lvl="3" marL="1828800" rtl="0">
              <a:lnSpc>
                <a:spcPct val="115000"/>
              </a:lnSpc>
              <a:spcBef>
                <a:spcPts val="0"/>
              </a:spcBef>
              <a:spcAft>
                <a:spcPts val="0"/>
              </a:spcAft>
              <a:buSzPts val="1400"/>
              <a:buFont typeface="Lato"/>
              <a:buChar char="●"/>
              <a:defRPr>
                <a:latin typeface="Lato"/>
                <a:ea typeface="Lato"/>
                <a:cs typeface="Lato"/>
                <a:sym typeface="Lato"/>
              </a:defRPr>
            </a:lvl4pPr>
            <a:lvl5pPr indent="-317500" lvl="4" marL="2286000" rtl="0">
              <a:lnSpc>
                <a:spcPct val="115000"/>
              </a:lnSpc>
              <a:spcBef>
                <a:spcPts val="0"/>
              </a:spcBef>
              <a:spcAft>
                <a:spcPts val="0"/>
              </a:spcAft>
              <a:buSzPts val="1400"/>
              <a:buFont typeface="Lato"/>
              <a:buChar char="○"/>
              <a:defRPr>
                <a:latin typeface="Lato"/>
                <a:ea typeface="Lato"/>
                <a:cs typeface="Lato"/>
                <a:sym typeface="Lato"/>
              </a:defRPr>
            </a:lvl5pPr>
            <a:lvl6pPr indent="-317500" lvl="5" marL="2743200" rtl="0">
              <a:lnSpc>
                <a:spcPct val="115000"/>
              </a:lnSpc>
              <a:spcBef>
                <a:spcPts val="0"/>
              </a:spcBef>
              <a:spcAft>
                <a:spcPts val="0"/>
              </a:spcAft>
              <a:buSzPts val="1400"/>
              <a:buFont typeface="Lato"/>
              <a:buChar char="■"/>
              <a:defRPr>
                <a:latin typeface="Lato"/>
                <a:ea typeface="Lato"/>
                <a:cs typeface="Lato"/>
                <a:sym typeface="Lato"/>
              </a:defRPr>
            </a:lvl6pPr>
            <a:lvl7pPr indent="-317500" lvl="6" marL="3200400" rtl="0">
              <a:lnSpc>
                <a:spcPct val="115000"/>
              </a:lnSpc>
              <a:spcBef>
                <a:spcPts val="0"/>
              </a:spcBef>
              <a:spcAft>
                <a:spcPts val="0"/>
              </a:spcAft>
              <a:buSzPts val="1400"/>
              <a:buFont typeface="Lato"/>
              <a:buChar char="●"/>
              <a:defRPr>
                <a:latin typeface="Lato"/>
                <a:ea typeface="Lato"/>
                <a:cs typeface="Lato"/>
                <a:sym typeface="Lato"/>
              </a:defRPr>
            </a:lvl7pPr>
            <a:lvl8pPr indent="-317500" lvl="7" marL="3657600" rtl="0">
              <a:lnSpc>
                <a:spcPct val="115000"/>
              </a:lnSpc>
              <a:spcBef>
                <a:spcPts val="0"/>
              </a:spcBef>
              <a:spcAft>
                <a:spcPts val="0"/>
              </a:spcAft>
              <a:buSzPts val="1400"/>
              <a:buFont typeface="Lato"/>
              <a:buChar char="○"/>
              <a:defRPr>
                <a:latin typeface="Lato"/>
                <a:ea typeface="Lato"/>
                <a:cs typeface="Lato"/>
                <a:sym typeface="Lato"/>
              </a:defRPr>
            </a:lvl8pPr>
            <a:lvl9pPr indent="-317500" lvl="8" marL="4114800" rtl="0">
              <a:lnSpc>
                <a:spcPct val="115000"/>
              </a:lnSpc>
              <a:spcBef>
                <a:spcPts val="0"/>
              </a:spcBef>
              <a:spcAft>
                <a:spcPts val="0"/>
              </a:spcAft>
              <a:buSzPts val="1400"/>
              <a:buFont typeface="Lato"/>
              <a:buChar char="■"/>
              <a:defRPr>
                <a:latin typeface="Lato"/>
                <a:ea typeface="Lato"/>
                <a:cs typeface="Lato"/>
                <a:sym typeface="Lato"/>
              </a:defRPr>
            </a:lvl9pPr>
          </a:lstStyle>
          <a:p/>
        </p:txBody>
      </p:sp>
      <p:sp>
        <p:nvSpPr>
          <p:cNvPr id="303" name="Google Shape;303;p34"/>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1 1">
  <p:cSld name="TITLE_1_2_1_1_1_1">
    <p:bg>
      <p:bgPr>
        <a:solidFill>
          <a:srgbClr val="FFFFFF"/>
        </a:solidFill>
      </p:bgPr>
    </p:bg>
    <p:spTree>
      <p:nvGrpSpPr>
        <p:cNvPr id="304" name="Shape 304"/>
        <p:cNvGrpSpPr/>
        <p:nvPr/>
      </p:nvGrpSpPr>
      <p:grpSpPr>
        <a:xfrm>
          <a:off x="0" y="0"/>
          <a:ext cx="0" cy="0"/>
          <a:chOff x="0" y="0"/>
          <a:chExt cx="0" cy="0"/>
        </a:xfrm>
      </p:grpSpPr>
      <p:sp>
        <p:nvSpPr>
          <p:cNvPr id="305" name="Google Shape;305;p35"/>
          <p:cNvSpPr/>
          <p:nvPr/>
        </p:nvSpPr>
        <p:spPr>
          <a:xfrm flipH="1" rot="10800000">
            <a:off x="-47511" y="-47200"/>
            <a:ext cx="9180600" cy="854700"/>
          </a:xfrm>
          <a:prstGeom prst="round1Rect">
            <a:avLst>
              <a:gd fmla="val 50000" name="adj"/>
            </a:avLst>
          </a:prstGeom>
          <a:solidFill>
            <a:srgbClr val="00602D"/>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5"/>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pic>
        <p:nvPicPr>
          <p:cNvPr id="307" name="Google Shape;307;p35"/>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308" name="Google Shape;308;p35"/>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309" name="Google Shape;309;p3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10" name="Google Shape;310;p35"/>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2">
  <p:cSld name="TITLE_1_2_1_2">
    <p:bg>
      <p:bgPr>
        <a:solidFill>
          <a:srgbClr val="FFFFFF"/>
        </a:solidFill>
      </p:bgPr>
    </p:bg>
    <p:spTree>
      <p:nvGrpSpPr>
        <p:cNvPr id="311" name="Shape 311"/>
        <p:cNvGrpSpPr/>
        <p:nvPr/>
      </p:nvGrpSpPr>
      <p:grpSpPr>
        <a:xfrm>
          <a:off x="0" y="0"/>
          <a:ext cx="0" cy="0"/>
          <a:chOff x="0" y="0"/>
          <a:chExt cx="0" cy="0"/>
        </a:xfrm>
      </p:grpSpPr>
      <p:sp>
        <p:nvSpPr>
          <p:cNvPr id="312" name="Google Shape;312;p36"/>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6"/>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pic>
        <p:nvPicPr>
          <p:cNvPr id="314" name="Google Shape;314;p36"/>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315" name="Google Shape;315;p36"/>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316" name="Google Shape;316;p3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7" name="Google Shape;317;p3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8" name="Google Shape;318;p36"/>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2">
  <p:cSld name="TITLE_1_2_1_1_2">
    <p:bg>
      <p:bgPr>
        <a:solidFill>
          <a:srgbClr val="FFFFFF"/>
        </a:solidFill>
      </p:bgPr>
    </p:bg>
    <p:spTree>
      <p:nvGrpSpPr>
        <p:cNvPr id="319" name="Shape 319"/>
        <p:cNvGrpSpPr/>
        <p:nvPr/>
      </p:nvGrpSpPr>
      <p:grpSpPr>
        <a:xfrm>
          <a:off x="0" y="0"/>
          <a:ext cx="0" cy="0"/>
          <a:chOff x="0" y="0"/>
          <a:chExt cx="0" cy="0"/>
        </a:xfrm>
      </p:grpSpPr>
      <p:sp>
        <p:nvSpPr>
          <p:cNvPr id="320" name="Google Shape;320;p37"/>
          <p:cNvSpPr/>
          <p:nvPr/>
        </p:nvSpPr>
        <p:spPr>
          <a:xfrm flipH="1" rot="10800000">
            <a:off x="-47511" y="-47200"/>
            <a:ext cx="9180600" cy="854700"/>
          </a:xfrm>
          <a:prstGeom prst="round1Rect">
            <a:avLst>
              <a:gd fmla="val 50000" name="adj"/>
            </a:avLst>
          </a:prstGeom>
          <a:solidFill>
            <a:srgbClr val="FF5E04"/>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7"/>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pic>
        <p:nvPicPr>
          <p:cNvPr id="322" name="Google Shape;322;p37"/>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323" name="Google Shape;323;p37"/>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SzPts val="3200"/>
              <a:buFont typeface="Poppins"/>
              <a:buNone/>
              <a:defRPr b="1" sz="3200">
                <a:latin typeface="Poppins"/>
                <a:ea typeface="Poppins"/>
                <a:cs typeface="Poppins"/>
                <a:sym typeface="Poppins"/>
              </a:defRPr>
            </a:lvl1pPr>
            <a:lvl2pPr lvl="1" rtl="0">
              <a:spcBef>
                <a:spcPts val="0"/>
              </a:spcBef>
              <a:spcAft>
                <a:spcPts val="0"/>
              </a:spcAft>
              <a:buSzPts val="3200"/>
              <a:buFont typeface="Poppins"/>
              <a:buNone/>
              <a:defRPr b="1" sz="3200">
                <a:latin typeface="Poppins"/>
                <a:ea typeface="Poppins"/>
                <a:cs typeface="Poppins"/>
                <a:sym typeface="Poppins"/>
              </a:defRPr>
            </a:lvl2pPr>
            <a:lvl3pPr lvl="2" rtl="0">
              <a:spcBef>
                <a:spcPts val="0"/>
              </a:spcBef>
              <a:spcAft>
                <a:spcPts val="0"/>
              </a:spcAft>
              <a:buSzPts val="3200"/>
              <a:buFont typeface="Poppins"/>
              <a:buNone/>
              <a:defRPr b="1" sz="3200">
                <a:latin typeface="Poppins"/>
                <a:ea typeface="Poppins"/>
                <a:cs typeface="Poppins"/>
                <a:sym typeface="Poppins"/>
              </a:defRPr>
            </a:lvl3pPr>
            <a:lvl4pPr lvl="3" rtl="0">
              <a:spcBef>
                <a:spcPts val="0"/>
              </a:spcBef>
              <a:spcAft>
                <a:spcPts val="0"/>
              </a:spcAft>
              <a:buSzPts val="3200"/>
              <a:buFont typeface="Poppins"/>
              <a:buNone/>
              <a:defRPr b="1" sz="3200">
                <a:latin typeface="Poppins"/>
                <a:ea typeface="Poppins"/>
                <a:cs typeface="Poppins"/>
                <a:sym typeface="Poppins"/>
              </a:defRPr>
            </a:lvl4pPr>
            <a:lvl5pPr lvl="4" rtl="0">
              <a:spcBef>
                <a:spcPts val="0"/>
              </a:spcBef>
              <a:spcAft>
                <a:spcPts val="0"/>
              </a:spcAft>
              <a:buSzPts val="3200"/>
              <a:buFont typeface="Poppins"/>
              <a:buNone/>
              <a:defRPr b="1" sz="3200">
                <a:latin typeface="Poppins"/>
                <a:ea typeface="Poppins"/>
                <a:cs typeface="Poppins"/>
                <a:sym typeface="Poppins"/>
              </a:defRPr>
            </a:lvl5pPr>
            <a:lvl6pPr lvl="5" rtl="0">
              <a:spcBef>
                <a:spcPts val="0"/>
              </a:spcBef>
              <a:spcAft>
                <a:spcPts val="0"/>
              </a:spcAft>
              <a:buSzPts val="3200"/>
              <a:buFont typeface="Poppins"/>
              <a:buNone/>
              <a:defRPr b="1" sz="3200">
                <a:latin typeface="Poppins"/>
                <a:ea typeface="Poppins"/>
                <a:cs typeface="Poppins"/>
                <a:sym typeface="Poppins"/>
              </a:defRPr>
            </a:lvl6pPr>
            <a:lvl7pPr lvl="6" rtl="0">
              <a:spcBef>
                <a:spcPts val="0"/>
              </a:spcBef>
              <a:spcAft>
                <a:spcPts val="0"/>
              </a:spcAft>
              <a:buSzPts val="3200"/>
              <a:buFont typeface="Poppins"/>
              <a:buNone/>
              <a:defRPr b="1" sz="3200">
                <a:latin typeface="Poppins"/>
                <a:ea typeface="Poppins"/>
                <a:cs typeface="Poppins"/>
                <a:sym typeface="Poppins"/>
              </a:defRPr>
            </a:lvl7pPr>
            <a:lvl8pPr lvl="7" rtl="0">
              <a:spcBef>
                <a:spcPts val="0"/>
              </a:spcBef>
              <a:spcAft>
                <a:spcPts val="0"/>
              </a:spcAft>
              <a:buSzPts val="3200"/>
              <a:buFont typeface="Poppins"/>
              <a:buNone/>
              <a:defRPr b="1" sz="3200">
                <a:latin typeface="Poppins"/>
                <a:ea typeface="Poppins"/>
                <a:cs typeface="Poppins"/>
                <a:sym typeface="Poppins"/>
              </a:defRPr>
            </a:lvl8pPr>
            <a:lvl9pPr lvl="8" rtl="0">
              <a:spcBef>
                <a:spcPts val="0"/>
              </a:spcBef>
              <a:spcAft>
                <a:spcPts val="0"/>
              </a:spcAft>
              <a:buSzPts val="3200"/>
              <a:buFont typeface="Poppins"/>
              <a:buNone/>
              <a:defRPr b="1" sz="3200">
                <a:latin typeface="Poppins"/>
                <a:ea typeface="Poppins"/>
                <a:cs typeface="Poppins"/>
                <a:sym typeface="Poppins"/>
              </a:defRPr>
            </a:lvl9pPr>
          </a:lstStyle>
          <a:p/>
        </p:txBody>
      </p:sp>
      <p:sp>
        <p:nvSpPr>
          <p:cNvPr id="324" name="Google Shape;324;p3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25" name="Google Shape;325;p3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26" name="Google Shape;326;p37"/>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1 2">
  <p:cSld name="TITLE_1_2_1_1_1_2">
    <p:bg>
      <p:bgPr>
        <a:solidFill>
          <a:srgbClr val="FFFFFF"/>
        </a:solidFill>
      </p:bgPr>
    </p:bg>
    <p:spTree>
      <p:nvGrpSpPr>
        <p:cNvPr id="327" name="Shape 327"/>
        <p:cNvGrpSpPr/>
        <p:nvPr/>
      </p:nvGrpSpPr>
      <p:grpSpPr>
        <a:xfrm>
          <a:off x="0" y="0"/>
          <a:ext cx="0" cy="0"/>
          <a:chOff x="0" y="0"/>
          <a:chExt cx="0" cy="0"/>
        </a:xfrm>
      </p:grpSpPr>
      <p:sp>
        <p:nvSpPr>
          <p:cNvPr id="328" name="Google Shape;328;p38"/>
          <p:cNvSpPr/>
          <p:nvPr/>
        </p:nvSpPr>
        <p:spPr>
          <a:xfrm flipH="1" rot="10800000">
            <a:off x="-47511" y="-47200"/>
            <a:ext cx="9180600" cy="854700"/>
          </a:xfrm>
          <a:prstGeom prst="round1Rect">
            <a:avLst>
              <a:gd fmla="val 50000" name="adj"/>
            </a:avLst>
          </a:prstGeom>
          <a:solidFill>
            <a:srgbClr val="FF010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8"/>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pic>
        <p:nvPicPr>
          <p:cNvPr id="330" name="Google Shape;330;p38"/>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331" name="Google Shape;331;p38"/>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SzPts val="3200"/>
              <a:buFont typeface="Poppins"/>
              <a:buNone/>
              <a:defRPr b="1" sz="3200">
                <a:latin typeface="Poppins"/>
                <a:ea typeface="Poppins"/>
                <a:cs typeface="Poppins"/>
                <a:sym typeface="Poppins"/>
              </a:defRPr>
            </a:lvl1pPr>
            <a:lvl2pPr lvl="1" rtl="0">
              <a:spcBef>
                <a:spcPts val="0"/>
              </a:spcBef>
              <a:spcAft>
                <a:spcPts val="0"/>
              </a:spcAft>
              <a:buSzPts val="3200"/>
              <a:buFont typeface="Poppins"/>
              <a:buNone/>
              <a:defRPr b="1" sz="3200">
                <a:latin typeface="Poppins"/>
                <a:ea typeface="Poppins"/>
                <a:cs typeface="Poppins"/>
                <a:sym typeface="Poppins"/>
              </a:defRPr>
            </a:lvl2pPr>
            <a:lvl3pPr lvl="2" rtl="0">
              <a:spcBef>
                <a:spcPts val="0"/>
              </a:spcBef>
              <a:spcAft>
                <a:spcPts val="0"/>
              </a:spcAft>
              <a:buSzPts val="3200"/>
              <a:buFont typeface="Poppins"/>
              <a:buNone/>
              <a:defRPr b="1" sz="3200">
                <a:latin typeface="Poppins"/>
                <a:ea typeface="Poppins"/>
                <a:cs typeface="Poppins"/>
                <a:sym typeface="Poppins"/>
              </a:defRPr>
            </a:lvl3pPr>
            <a:lvl4pPr lvl="3" rtl="0">
              <a:spcBef>
                <a:spcPts val="0"/>
              </a:spcBef>
              <a:spcAft>
                <a:spcPts val="0"/>
              </a:spcAft>
              <a:buSzPts val="3200"/>
              <a:buFont typeface="Poppins"/>
              <a:buNone/>
              <a:defRPr b="1" sz="3200">
                <a:latin typeface="Poppins"/>
                <a:ea typeface="Poppins"/>
                <a:cs typeface="Poppins"/>
                <a:sym typeface="Poppins"/>
              </a:defRPr>
            </a:lvl4pPr>
            <a:lvl5pPr lvl="4" rtl="0">
              <a:spcBef>
                <a:spcPts val="0"/>
              </a:spcBef>
              <a:spcAft>
                <a:spcPts val="0"/>
              </a:spcAft>
              <a:buSzPts val="3200"/>
              <a:buFont typeface="Poppins"/>
              <a:buNone/>
              <a:defRPr b="1" sz="3200">
                <a:latin typeface="Poppins"/>
                <a:ea typeface="Poppins"/>
                <a:cs typeface="Poppins"/>
                <a:sym typeface="Poppins"/>
              </a:defRPr>
            </a:lvl5pPr>
            <a:lvl6pPr lvl="5" rtl="0">
              <a:spcBef>
                <a:spcPts val="0"/>
              </a:spcBef>
              <a:spcAft>
                <a:spcPts val="0"/>
              </a:spcAft>
              <a:buSzPts val="3200"/>
              <a:buFont typeface="Poppins"/>
              <a:buNone/>
              <a:defRPr b="1" sz="3200">
                <a:latin typeface="Poppins"/>
                <a:ea typeface="Poppins"/>
                <a:cs typeface="Poppins"/>
                <a:sym typeface="Poppins"/>
              </a:defRPr>
            </a:lvl6pPr>
            <a:lvl7pPr lvl="6" rtl="0">
              <a:spcBef>
                <a:spcPts val="0"/>
              </a:spcBef>
              <a:spcAft>
                <a:spcPts val="0"/>
              </a:spcAft>
              <a:buSzPts val="3200"/>
              <a:buFont typeface="Poppins"/>
              <a:buNone/>
              <a:defRPr b="1" sz="3200">
                <a:latin typeface="Poppins"/>
                <a:ea typeface="Poppins"/>
                <a:cs typeface="Poppins"/>
                <a:sym typeface="Poppins"/>
              </a:defRPr>
            </a:lvl7pPr>
            <a:lvl8pPr lvl="7" rtl="0">
              <a:spcBef>
                <a:spcPts val="0"/>
              </a:spcBef>
              <a:spcAft>
                <a:spcPts val="0"/>
              </a:spcAft>
              <a:buSzPts val="3200"/>
              <a:buFont typeface="Poppins"/>
              <a:buNone/>
              <a:defRPr b="1" sz="3200">
                <a:latin typeface="Poppins"/>
                <a:ea typeface="Poppins"/>
                <a:cs typeface="Poppins"/>
                <a:sym typeface="Poppins"/>
              </a:defRPr>
            </a:lvl8pPr>
            <a:lvl9pPr lvl="8" rtl="0">
              <a:spcBef>
                <a:spcPts val="0"/>
              </a:spcBef>
              <a:spcAft>
                <a:spcPts val="0"/>
              </a:spcAft>
              <a:buSzPts val="3200"/>
              <a:buFont typeface="Poppins"/>
              <a:buNone/>
              <a:defRPr b="1" sz="3200">
                <a:latin typeface="Poppins"/>
                <a:ea typeface="Poppins"/>
                <a:cs typeface="Poppins"/>
                <a:sym typeface="Poppins"/>
              </a:defRPr>
            </a:lvl9pPr>
          </a:lstStyle>
          <a:p/>
        </p:txBody>
      </p:sp>
      <p:sp>
        <p:nvSpPr>
          <p:cNvPr id="332" name="Google Shape;332;p3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33" name="Google Shape;333;p3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34" name="Google Shape;334;p38"/>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1 1 1">
  <p:cSld name="TITLE_1_2_1_1_1_1_1">
    <p:bg>
      <p:bgPr>
        <a:solidFill>
          <a:srgbClr val="FFFFFF"/>
        </a:solidFill>
      </p:bgPr>
    </p:bg>
    <p:spTree>
      <p:nvGrpSpPr>
        <p:cNvPr id="335" name="Shape 335"/>
        <p:cNvGrpSpPr/>
        <p:nvPr/>
      </p:nvGrpSpPr>
      <p:grpSpPr>
        <a:xfrm>
          <a:off x="0" y="0"/>
          <a:ext cx="0" cy="0"/>
          <a:chOff x="0" y="0"/>
          <a:chExt cx="0" cy="0"/>
        </a:xfrm>
      </p:grpSpPr>
      <p:sp>
        <p:nvSpPr>
          <p:cNvPr id="336" name="Google Shape;336;p39"/>
          <p:cNvSpPr/>
          <p:nvPr/>
        </p:nvSpPr>
        <p:spPr>
          <a:xfrm flipH="1" rot="10800000">
            <a:off x="-47511" y="-47200"/>
            <a:ext cx="9180600" cy="854700"/>
          </a:xfrm>
          <a:prstGeom prst="round1Rect">
            <a:avLst>
              <a:gd fmla="val 50000" name="adj"/>
            </a:avLst>
          </a:prstGeom>
          <a:solidFill>
            <a:srgbClr val="00602D"/>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9"/>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pic>
        <p:nvPicPr>
          <p:cNvPr id="338" name="Google Shape;338;p39"/>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339" name="Google Shape;339;p39"/>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340" name="Google Shape;340;p3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1" name="Google Shape;341;p3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2" name="Google Shape;342;p39"/>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_5">
    <p:spTree>
      <p:nvGrpSpPr>
        <p:cNvPr id="343" name="Shape 343"/>
        <p:cNvGrpSpPr/>
        <p:nvPr/>
      </p:nvGrpSpPr>
      <p:grpSpPr>
        <a:xfrm>
          <a:off x="0" y="0"/>
          <a:ext cx="0" cy="0"/>
          <a:chOff x="0" y="0"/>
          <a:chExt cx="0" cy="0"/>
        </a:xfrm>
      </p:grpSpPr>
      <p:sp>
        <p:nvSpPr>
          <p:cNvPr id="344" name="Google Shape;344;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45" name="Google Shape;345;p40"/>
          <p:cNvSpPr txBox="1"/>
          <p:nvPr>
            <p:ph type="title"/>
          </p:nvPr>
        </p:nvSpPr>
        <p:spPr>
          <a:xfrm>
            <a:off x="628650" y="891420"/>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6" name="Google Shape;346;p40"/>
          <p:cNvSpPr txBox="1"/>
          <p:nvPr>
            <p:ph idx="1" type="body"/>
          </p:nvPr>
        </p:nvSpPr>
        <p:spPr>
          <a:xfrm>
            <a:off x="628650" y="1910600"/>
            <a:ext cx="7886700" cy="30090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7" name="Google Shape;347;p40"/>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348" name="Google Shape;348;p40"/>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a:off x="0" y="0"/>
            <a:ext cx="9144003" cy="5143490"/>
          </a:xfrm>
          <a:prstGeom prst="rect">
            <a:avLst/>
          </a:prstGeom>
          <a:noFill/>
          <a:ln>
            <a:noFill/>
          </a:ln>
        </p:spPr>
      </p:pic>
      <p:sp>
        <p:nvSpPr>
          <p:cNvPr id="27" name="Google Shape;27;p5"/>
          <p:cNvSpPr txBox="1"/>
          <p:nvPr>
            <p:ph type="ctrTitle"/>
          </p:nvPr>
        </p:nvSpPr>
        <p:spPr>
          <a:xfrm>
            <a:off x="311708" y="1409100"/>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5200"/>
              <a:buNone/>
              <a:defRPr sz="5200">
                <a:solidFill>
                  <a:schemeClr val="lt1"/>
                </a:solidFill>
              </a:defRPr>
            </a:lvl1pPr>
            <a:lvl2pPr lvl="1" rtl="0" algn="ctr">
              <a:spcBef>
                <a:spcPts val="0"/>
              </a:spcBef>
              <a:spcAft>
                <a:spcPts val="0"/>
              </a:spcAft>
              <a:buClr>
                <a:schemeClr val="lt1"/>
              </a:buClr>
              <a:buSzPts val="5200"/>
              <a:buNone/>
              <a:defRPr sz="5200">
                <a:solidFill>
                  <a:schemeClr val="lt1"/>
                </a:solidFill>
              </a:defRPr>
            </a:lvl2pPr>
            <a:lvl3pPr lvl="2" rtl="0" algn="ctr">
              <a:spcBef>
                <a:spcPts val="0"/>
              </a:spcBef>
              <a:spcAft>
                <a:spcPts val="0"/>
              </a:spcAft>
              <a:buClr>
                <a:schemeClr val="lt1"/>
              </a:buClr>
              <a:buSzPts val="5200"/>
              <a:buNone/>
              <a:defRPr sz="5200">
                <a:solidFill>
                  <a:schemeClr val="lt1"/>
                </a:solidFill>
              </a:defRPr>
            </a:lvl3pPr>
            <a:lvl4pPr lvl="3" rtl="0" algn="ctr">
              <a:spcBef>
                <a:spcPts val="0"/>
              </a:spcBef>
              <a:spcAft>
                <a:spcPts val="0"/>
              </a:spcAft>
              <a:buClr>
                <a:schemeClr val="lt1"/>
              </a:buClr>
              <a:buSzPts val="5200"/>
              <a:buNone/>
              <a:defRPr sz="5200">
                <a:solidFill>
                  <a:schemeClr val="lt1"/>
                </a:solidFill>
              </a:defRPr>
            </a:lvl4pPr>
            <a:lvl5pPr lvl="4" rtl="0" algn="ctr">
              <a:spcBef>
                <a:spcPts val="0"/>
              </a:spcBef>
              <a:spcAft>
                <a:spcPts val="0"/>
              </a:spcAft>
              <a:buClr>
                <a:schemeClr val="lt1"/>
              </a:buClr>
              <a:buSzPts val="5200"/>
              <a:buNone/>
              <a:defRPr sz="5200">
                <a:solidFill>
                  <a:schemeClr val="lt1"/>
                </a:solidFill>
              </a:defRPr>
            </a:lvl5pPr>
            <a:lvl6pPr lvl="5" rtl="0" algn="ctr">
              <a:spcBef>
                <a:spcPts val="0"/>
              </a:spcBef>
              <a:spcAft>
                <a:spcPts val="0"/>
              </a:spcAft>
              <a:buClr>
                <a:schemeClr val="lt1"/>
              </a:buClr>
              <a:buSzPts val="5200"/>
              <a:buNone/>
              <a:defRPr sz="5200">
                <a:solidFill>
                  <a:schemeClr val="lt1"/>
                </a:solidFill>
              </a:defRPr>
            </a:lvl6pPr>
            <a:lvl7pPr lvl="6" rtl="0" algn="ctr">
              <a:spcBef>
                <a:spcPts val="0"/>
              </a:spcBef>
              <a:spcAft>
                <a:spcPts val="0"/>
              </a:spcAft>
              <a:buClr>
                <a:schemeClr val="lt1"/>
              </a:buClr>
              <a:buSzPts val="5200"/>
              <a:buNone/>
              <a:defRPr sz="5200">
                <a:solidFill>
                  <a:schemeClr val="lt1"/>
                </a:solidFill>
              </a:defRPr>
            </a:lvl7pPr>
            <a:lvl8pPr lvl="7" rtl="0" algn="ctr">
              <a:spcBef>
                <a:spcPts val="0"/>
              </a:spcBef>
              <a:spcAft>
                <a:spcPts val="0"/>
              </a:spcAft>
              <a:buClr>
                <a:schemeClr val="lt1"/>
              </a:buClr>
              <a:buSzPts val="5200"/>
              <a:buNone/>
              <a:defRPr sz="5200">
                <a:solidFill>
                  <a:schemeClr val="lt1"/>
                </a:solidFill>
              </a:defRPr>
            </a:lvl8pPr>
            <a:lvl9pPr lvl="8" rtl="0" algn="ctr">
              <a:spcBef>
                <a:spcPts val="0"/>
              </a:spcBef>
              <a:spcAft>
                <a:spcPts val="0"/>
              </a:spcAft>
              <a:buClr>
                <a:schemeClr val="lt1"/>
              </a:buClr>
              <a:buSzPts val="5200"/>
              <a:buNone/>
              <a:defRPr sz="5200">
                <a:solidFill>
                  <a:schemeClr val="lt1"/>
                </a:solidFill>
              </a:defRPr>
            </a:lvl9pPr>
          </a:lstStyle>
          <a:p/>
        </p:txBody>
      </p:sp>
      <p:sp>
        <p:nvSpPr>
          <p:cNvPr id="28" name="Google Shape;28;p5"/>
          <p:cNvSpPr txBox="1"/>
          <p:nvPr>
            <p:ph idx="1" type="subTitle"/>
          </p:nvPr>
        </p:nvSpPr>
        <p:spPr>
          <a:xfrm>
            <a:off x="311700" y="3498650"/>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1"/>
              </a:buClr>
              <a:buSzPts val="2800"/>
              <a:buNone/>
              <a:defRPr sz="2800">
                <a:solidFill>
                  <a:schemeClr val="lt1"/>
                </a:solidFill>
              </a:defRPr>
            </a:lvl1pPr>
            <a:lvl2pPr lvl="1" rtl="0" algn="ctr">
              <a:lnSpc>
                <a:spcPct val="100000"/>
              </a:lnSpc>
              <a:spcBef>
                <a:spcPts val="0"/>
              </a:spcBef>
              <a:spcAft>
                <a:spcPts val="0"/>
              </a:spcAft>
              <a:buClr>
                <a:schemeClr val="lt1"/>
              </a:buClr>
              <a:buSzPts val="2800"/>
              <a:buNone/>
              <a:defRPr sz="2800">
                <a:solidFill>
                  <a:schemeClr val="lt1"/>
                </a:solidFill>
              </a:defRPr>
            </a:lvl2pPr>
            <a:lvl3pPr lvl="2" rtl="0" algn="ctr">
              <a:lnSpc>
                <a:spcPct val="100000"/>
              </a:lnSpc>
              <a:spcBef>
                <a:spcPts val="0"/>
              </a:spcBef>
              <a:spcAft>
                <a:spcPts val="0"/>
              </a:spcAft>
              <a:buClr>
                <a:schemeClr val="lt1"/>
              </a:buClr>
              <a:buSzPts val="2800"/>
              <a:buNone/>
              <a:defRPr sz="2800">
                <a:solidFill>
                  <a:schemeClr val="lt1"/>
                </a:solidFill>
              </a:defRPr>
            </a:lvl3pPr>
            <a:lvl4pPr lvl="3" rtl="0" algn="ctr">
              <a:lnSpc>
                <a:spcPct val="100000"/>
              </a:lnSpc>
              <a:spcBef>
                <a:spcPts val="0"/>
              </a:spcBef>
              <a:spcAft>
                <a:spcPts val="0"/>
              </a:spcAft>
              <a:buClr>
                <a:schemeClr val="lt1"/>
              </a:buClr>
              <a:buSzPts val="2800"/>
              <a:buNone/>
              <a:defRPr sz="2800">
                <a:solidFill>
                  <a:schemeClr val="lt1"/>
                </a:solidFill>
              </a:defRPr>
            </a:lvl4pPr>
            <a:lvl5pPr lvl="4" rtl="0" algn="ctr">
              <a:lnSpc>
                <a:spcPct val="100000"/>
              </a:lnSpc>
              <a:spcBef>
                <a:spcPts val="0"/>
              </a:spcBef>
              <a:spcAft>
                <a:spcPts val="0"/>
              </a:spcAft>
              <a:buClr>
                <a:schemeClr val="lt1"/>
              </a:buClr>
              <a:buSzPts val="2800"/>
              <a:buNone/>
              <a:defRPr sz="2800">
                <a:solidFill>
                  <a:schemeClr val="lt1"/>
                </a:solidFill>
              </a:defRPr>
            </a:lvl5pPr>
            <a:lvl6pPr lvl="5" rtl="0" algn="ctr">
              <a:lnSpc>
                <a:spcPct val="100000"/>
              </a:lnSpc>
              <a:spcBef>
                <a:spcPts val="0"/>
              </a:spcBef>
              <a:spcAft>
                <a:spcPts val="0"/>
              </a:spcAft>
              <a:buClr>
                <a:schemeClr val="lt1"/>
              </a:buClr>
              <a:buSzPts val="2800"/>
              <a:buNone/>
              <a:defRPr sz="2800">
                <a:solidFill>
                  <a:schemeClr val="lt1"/>
                </a:solidFill>
              </a:defRPr>
            </a:lvl6pPr>
            <a:lvl7pPr lvl="6" rtl="0" algn="ctr">
              <a:lnSpc>
                <a:spcPct val="100000"/>
              </a:lnSpc>
              <a:spcBef>
                <a:spcPts val="0"/>
              </a:spcBef>
              <a:spcAft>
                <a:spcPts val="0"/>
              </a:spcAft>
              <a:buClr>
                <a:schemeClr val="lt1"/>
              </a:buClr>
              <a:buSzPts val="2800"/>
              <a:buNone/>
              <a:defRPr sz="2800">
                <a:solidFill>
                  <a:schemeClr val="lt1"/>
                </a:solidFill>
              </a:defRPr>
            </a:lvl7pPr>
            <a:lvl8pPr lvl="7" rtl="0" algn="ctr">
              <a:lnSpc>
                <a:spcPct val="100000"/>
              </a:lnSpc>
              <a:spcBef>
                <a:spcPts val="0"/>
              </a:spcBef>
              <a:spcAft>
                <a:spcPts val="0"/>
              </a:spcAft>
              <a:buClr>
                <a:schemeClr val="lt1"/>
              </a:buClr>
              <a:buSzPts val="2800"/>
              <a:buNone/>
              <a:defRPr sz="2800">
                <a:solidFill>
                  <a:schemeClr val="lt1"/>
                </a:solidFill>
              </a:defRPr>
            </a:lvl8pPr>
            <a:lvl9pPr lvl="8" rtl="0" algn="ctr">
              <a:lnSpc>
                <a:spcPct val="100000"/>
              </a:lnSpc>
              <a:spcBef>
                <a:spcPts val="0"/>
              </a:spcBef>
              <a:spcAft>
                <a:spcPts val="0"/>
              </a:spcAft>
              <a:buClr>
                <a:schemeClr val="lt1"/>
              </a:buClr>
              <a:buSzPts val="2800"/>
              <a:buNone/>
              <a:defRPr sz="2800">
                <a:solidFill>
                  <a:schemeClr val="lt1"/>
                </a:solidFill>
              </a:defRPr>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0" name="Google Shape;30;p5"/>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31" name="Google Shape;31;p5"/>
          <p:cNvPicPr preferRelativeResize="0"/>
          <p:nvPr/>
        </p:nvPicPr>
        <p:blipFill>
          <a:blip r:embed="rId3">
            <a:alphaModFix/>
          </a:blip>
          <a:stretch>
            <a:fillRect/>
          </a:stretch>
        </p:blipFill>
        <p:spPr>
          <a:xfrm>
            <a:off x="225575" y="292850"/>
            <a:ext cx="1839051" cy="5543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5_1">
    <p:spTree>
      <p:nvGrpSpPr>
        <p:cNvPr id="349" name="Shape 349"/>
        <p:cNvGrpSpPr/>
        <p:nvPr/>
      </p:nvGrpSpPr>
      <p:grpSpPr>
        <a:xfrm>
          <a:off x="0" y="0"/>
          <a:ext cx="0" cy="0"/>
          <a:chOff x="0" y="0"/>
          <a:chExt cx="0" cy="0"/>
        </a:xfrm>
      </p:grpSpPr>
      <p:sp>
        <p:nvSpPr>
          <p:cNvPr id="350" name="Google Shape;350;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51" name="Google Shape;351;p41"/>
          <p:cNvSpPr txBox="1"/>
          <p:nvPr>
            <p:ph type="title"/>
          </p:nvPr>
        </p:nvSpPr>
        <p:spPr>
          <a:xfrm>
            <a:off x="311700" y="891425"/>
            <a:ext cx="8203800" cy="781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2" name="Google Shape;352;p41"/>
          <p:cNvSpPr txBox="1"/>
          <p:nvPr>
            <p:ph idx="1" type="body"/>
          </p:nvPr>
        </p:nvSpPr>
        <p:spPr>
          <a:xfrm>
            <a:off x="311700" y="1743775"/>
            <a:ext cx="3999900" cy="3145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3" name="Google Shape;353;p41"/>
          <p:cNvSpPr txBox="1"/>
          <p:nvPr>
            <p:ph idx="2" type="body"/>
          </p:nvPr>
        </p:nvSpPr>
        <p:spPr>
          <a:xfrm>
            <a:off x="4832400" y="1743775"/>
            <a:ext cx="3999900" cy="3145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4" name="Google Shape;354;p41"/>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355" name="Google Shape;355;p41"/>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6">
    <p:spTree>
      <p:nvGrpSpPr>
        <p:cNvPr id="356" name="Shape 356"/>
        <p:cNvGrpSpPr/>
        <p:nvPr/>
      </p:nvGrpSpPr>
      <p:grpSpPr>
        <a:xfrm>
          <a:off x="0" y="0"/>
          <a:ext cx="0" cy="0"/>
          <a:chOff x="0" y="0"/>
          <a:chExt cx="0" cy="0"/>
        </a:xfrm>
      </p:grpSpPr>
      <p:sp>
        <p:nvSpPr>
          <p:cNvPr id="357" name="Google Shape;357;p42"/>
          <p:cNvSpPr txBox="1"/>
          <p:nvPr>
            <p:ph type="title"/>
          </p:nvPr>
        </p:nvSpPr>
        <p:spPr>
          <a:xfrm>
            <a:off x="628650" y="430470"/>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8" name="Google Shape;358;p42"/>
          <p:cNvSpPr txBox="1"/>
          <p:nvPr>
            <p:ph idx="1" type="body"/>
          </p:nvPr>
        </p:nvSpPr>
        <p:spPr>
          <a:xfrm>
            <a:off x="628650" y="1449644"/>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59" name="Google Shape;359;p42"/>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360" name="Google Shape;360;p42"/>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p:cSld name="CUSTOM_6_1">
    <p:spTree>
      <p:nvGrpSpPr>
        <p:cNvPr id="361" name="Shape 361"/>
        <p:cNvGrpSpPr/>
        <p:nvPr/>
      </p:nvGrpSpPr>
      <p:grpSpPr>
        <a:xfrm>
          <a:off x="0" y="0"/>
          <a:ext cx="0" cy="0"/>
          <a:chOff x="0" y="0"/>
          <a:chExt cx="0" cy="0"/>
        </a:xfrm>
      </p:grpSpPr>
      <p:sp>
        <p:nvSpPr>
          <p:cNvPr id="362" name="Google Shape;362;p43"/>
          <p:cNvSpPr txBox="1"/>
          <p:nvPr>
            <p:ph type="title"/>
          </p:nvPr>
        </p:nvSpPr>
        <p:spPr>
          <a:xfrm>
            <a:off x="311700" y="284175"/>
            <a:ext cx="82035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3" name="Google Shape;363;p4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64" name="Google Shape;364;p4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65" name="Google Shape;365;p43"/>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366" name="Google Shape;366;p43"/>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1_5_2">
    <p:bg>
      <p:bgPr>
        <a:solidFill>
          <a:srgbClr val="002870"/>
        </a:solidFill>
      </p:bgPr>
    </p:bg>
    <p:spTree>
      <p:nvGrpSpPr>
        <p:cNvPr id="367" name="Shape 367"/>
        <p:cNvGrpSpPr/>
        <p:nvPr/>
      </p:nvGrpSpPr>
      <p:grpSpPr>
        <a:xfrm>
          <a:off x="0" y="0"/>
          <a:ext cx="0" cy="0"/>
          <a:chOff x="0" y="0"/>
          <a:chExt cx="0" cy="0"/>
        </a:xfrm>
      </p:grpSpPr>
      <p:sp>
        <p:nvSpPr>
          <p:cNvPr id="368" name="Google Shape;368;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69" name="Google Shape;369;p44"/>
          <p:cNvSpPr txBox="1"/>
          <p:nvPr>
            <p:ph type="title"/>
          </p:nvPr>
        </p:nvSpPr>
        <p:spPr>
          <a:xfrm>
            <a:off x="628650" y="891420"/>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a:solidFill>
                  <a:schemeClr val="lt1"/>
                </a:solidFill>
              </a:defRPr>
            </a:lvl1pPr>
            <a:lvl2pPr lvl="1" rtl="0" algn="l">
              <a:lnSpc>
                <a:spcPct val="100000"/>
              </a:lnSpc>
              <a:spcBef>
                <a:spcPts val="0"/>
              </a:spcBef>
              <a:spcAft>
                <a:spcPts val="0"/>
              </a:spcAft>
              <a:buClr>
                <a:schemeClr val="lt1"/>
              </a:buClr>
              <a:buSzPts val="1100"/>
              <a:buNone/>
              <a:defRPr>
                <a:solidFill>
                  <a:schemeClr val="lt1"/>
                </a:solidFill>
              </a:defRPr>
            </a:lvl2pPr>
            <a:lvl3pPr lvl="2" rtl="0" algn="l">
              <a:lnSpc>
                <a:spcPct val="100000"/>
              </a:lnSpc>
              <a:spcBef>
                <a:spcPts val="0"/>
              </a:spcBef>
              <a:spcAft>
                <a:spcPts val="0"/>
              </a:spcAft>
              <a:buClr>
                <a:schemeClr val="lt1"/>
              </a:buClr>
              <a:buSzPts val="1100"/>
              <a:buNone/>
              <a:defRPr>
                <a:solidFill>
                  <a:schemeClr val="lt1"/>
                </a:solidFill>
              </a:defRPr>
            </a:lvl3pPr>
            <a:lvl4pPr lvl="3" rtl="0" algn="l">
              <a:lnSpc>
                <a:spcPct val="100000"/>
              </a:lnSpc>
              <a:spcBef>
                <a:spcPts val="0"/>
              </a:spcBef>
              <a:spcAft>
                <a:spcPts val="0"/>
              </a:spcAft>
              <a:buClr>
                <a:schemeClr val="lt1"/>
              </a:buClr>
              <a:buSzPts val="1100"/>
              <a:buNone/>
              <a:defRPr>
                <a:solidFill>
                  <a:schemeClr val="lt1"/>
                </a:solidFill>
              </a:defRPr>
            </a:lvl4pPr>
            <a:lvl5pPr lvl="4" rtl="0" algn="l">
              <a:lnSpc>
                <a:spcPct val="100000"/>
              </a:lnSpc>
              <a:spcBef>
                <a:spcPts val="0"/>
              </a:spcBef>
              <a:spcAft>
                <a:spcPts val="0"/>
              </a:spcAft>
              <a:buClr>
                <a:schemeClr val="lt1"/>
              </a:buClr>
              <a:buSzPts val="1100"/>
              <a:buNone/>
              <a:defRPr>
                <a:solidFill>
                  <a:schemeClr val="lt1"/>
                </a:solidFill>
              </a:defRPr>
            </a:lvl5pPr>
            <a:lvl6pPr lvl="5" rtl="0" algn="l">
              <a:lnSpc>
                <a:spcPct val="100000"/>
              </a:lnSpc>
              <a:spcBef>
                <a:spcPts val="0"/>
              </a:spcBef>
              <a:spcAft>
                <a:spcPts val="0"/>
              </a:spcAft>
              <a:buClr>
                <a:schemeClr val="lt1"/>
              </a:buClr>
              <a:buSzPts val="1100"/>
              <a:buNone/>
              <a:defRPr>
                <a:solidFill>
                  <a:schemeClr val="lt1"/>
                </a:solidFill>
              </a:defRPr>
            </a:lvl6pPr>
            <a:lvl7pPr lvl="6" rtl="0" algn="l">
              <a:lnSpc>
                <a:spcPct val="100000"/>
              </a:lnSpc>
              <a:spcBef>
                <a:spcPts val="0"/>
              </a:spcBef>
              <a:spcAft>
                <a:spcPts val="0"/>
              </a:spcAft>
              <a:buClr>
                <a:schemeClr val="lt1"/>
              </a:buClr>
              <a:buSzPts val="1100"/>
              <a:buNone/>
              <a:defRPr>
                <a:solidFill>
                  <a:schemeClr val="lt1"/>
                </a:solidFill>
              </a:defRPr>
            </a:lvl7pPr>
            <a:lvl8pPr lvl="7" rtl="0" algn="l">
              <a:lnSpc>
                <a:spcPct val="100000"/>
              </a:lnSpc>
              <a:spcBef>
                <a:spcPts val="0"/>
              </a:spcBef>
              <a:spcAft>
                <a:spcPts val="0"/>
              </a:spcAft>
              <a:buClr>
                <a:schemeClr val="lt1"/>
              </a:buClr>
              <a:buSzPts val="1100"/>
              <a:buNone/>
              <a:defRPr>
                <a:solidFill>
                  <a:schemeClr val="lt1"/>
                </a:solidFill>
              </a:defRPr>
            </a:lvl8pPr>
            <a:lvl9pPr lvl="8" rtl="0" algn="l">
              <a:lnSpc>
                <a:spcPct val="100000"/>
              </a:lnSpc>
              <a:spcBef>
                <a:spcPts val="0"/>
              </a:spcBef>
              <a:spcAft>
                <a:spcPts val="0"/>
              </a:spcAft>
              <a:buClr>
                <a:schemeClr val="lt1"/>
              </a:buClr>
              <a:buSzPts val="1100"/>
              <a:buNone/>
              <a:defRPr>
                <a:solidFill>
                  <a:schemeClr val="lt1"/>
                </a:solidFill>
              </a:defRPr>
            </a:lvl9pPr>
          </a:lstStyle>
          <a:p/>
        </p:txBody>
      </p:sp>
      <p:sp>
        <p:nvSpPr>
          <p:cNvPr id="370" name="Google Shape;370;p44"/>
          <p:cNvSpPr txBox="1"/>
          <p:nvPr>
            <p:ph idx="1" type="body"/>
          </p:nvPr>
        </p:nvSpPr>
        <p:spPr>
          <a:xfrm>
            <a:off x="628650" y="1910600"/>
            <a:ext cx="7886700" cy="30090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lt1"/>
              </a:buClr>
              <a:buSzPts val="1400"/>
              <a:buChar char="•"/>
              <a:defRPr>
                <a:solidFill>
                  <a:schemeClr val="lt1"/>
                </a:solidFill>
              </a:defRPr>
            </a:lvl1pPr>
            <a:lvl2pPr indent="-317500" lvl="1" marL="914400" rtl="0" algn="l">
              <a:lnSpc>
                <a:spcPct val="90000"/>
              </a:lnSpc>
              <a:spcBef>
                <a:spcPts val="400"/>
              </a:spcBef>
              <a:spcAft>
                <a:spcPts val="0"/>
              </a:spcAft>
              <a:buClr>
                <a:schemeClr val="lt1"/>
              </a:buClr>
              <a:buSzPts val="1400"/>
              <a:buChar char="•"/>
              <a:defRPr>
                <a:solidFill>
                  <a:schemeClr val="lt1"/>
                </a:solidFill>
              </a:defRPr>
            </a:lvl2pPr>
            <a:lvl3pPr indent="-317500" lvl="2" marL="1371600" rtl="0" algn="l">
              <a:lnSpc>
                <a:spcPct val="90000"/>
              </a:lnSpc>
              <a:spcBef>
                <a:spcPts val="400"/>
              </a:spcBef>
              <a:spcAft>
                <a:spcPts val="0"/>
              </a:spcAft>
              <a:buClr>
                <a:schemeClr val="lt1"/>
              </a:buClr>
              <a:buSzPts val="1400"/>
              <a:buChar char="•"/>
              <a:defRPr>
                <a:solidFill>
                  <a:schemeClr val="lt1"/>
                </a:solidFill>
              </a:defRPr>
            </a:lvl3pPr>
            <a:lvl4pPr indent="-317500" lvl="3" marL="1828800" rtl="0" algn="l">
              <a:lnSpc>
                <a:spcPct val="90000"/>
              </a:lnSpc>
              <a:spcBef>
                <a:spcPts val="400"/>
              </a:spcBef>
              <a:spcAft>
                <a:spcPts val="0"/>
              </a:spcAft>
              <a:buClr>
                <a:schemeClr val="lt1"/>
              </a:buClr>
              <a:buSzPts val="1400"/>
              <a:buChar char="•"/>
              <a:defRPr>
                <a:solidFill>
                  <a:schemeClr val="lt1"/>
                </a:solidFill>
              </a:defRPr>
            </a:lvl4pPr>
            <a:lvl5pPr indent="-317500" lvl="4" marL="2286000" rtl="0" algn="l">
              <a:lnSpc>
                <a:spcPct val="9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a:solidFill>
                  <a:schemeClr val="lt1"/>
                </a:solidFill>
              </a:defRPr>
            </a:lvl6pPr>
            <a:lvl7pPr indent="-317500" lvl="6" marL="3200400" rtl="0" algn="l">
              <a:lnSpc>
                <a:spcPct val="90000"/>
              </a:lnSpc>
              <a:spcBef>
                <a:spcPts val="400"/>
              </a:spcBef>
              <a:spcAft>
                <a:spcPts val="0"/>
              </a:spcAft>
              <a:buClr>
                <a:schemeClr val="lt1"/>
              </a:buClr>
              <a:buSzPts val="1400"/>
              <a:buChar char="•"/>
              <a:defRPr>
                <a:solidFill>
                  <a:schemeClr val="lt1"/>
                </a:solidFill>
              </a:defRPr>
            </a:lvl7pPr>
            <a:lvl8pPr indent="-317500" lvl="7" marL="3657600" rtl="0" algn="l">
              <a:lnSpc>
                <a:spcPct val="90000"/>
              </a:lnSpc>
              <a:spcBef>
                <a:spcPts val="400"/>
              </a:spcBef>
              <a:spcAft>
                <a:spcPts val="0"/>
              </a:spcAft>
              <a:buClr>
                <a:schemeClr val="lt1"/>
              </a:buClr>
              <a:buSzPts val="1400"/>
              <a:buChar char="•"/>
              <a:defRPr>
                <a:solidFill>
                  <a:schemeClr val="lt1"/>
                </a:solidFill>
              </a:defRPr>
            </a:lvl8pPr>
            <a:lvl9pPr indent="-317500" lvl="8" marL="4114800" rtl="0" algn="l">
              <a:lnSpc>
                <a:spcPct val="90000"/>
              </a:lnSpc>
              <a:spcBef>
                <a:spcPts val="400"/>
              </a:spcBef>
              <a:spcAft>
                <a:spcPts val="0"/>
              </a:spcAft>
              <a:buClr>
                <a:schemeClr val="lt1"/>
              </a:buClr>
              <a:buSzPts val="1400"/>
              <a:buChar char="•"/>
              <a:defRPr>
                <a:solidFill>
                  <a:schemeClr val="lt1"/>
                </a:solidFill>
              </a:defRPr>
            </a:lvl9pPr>
          </a:lstStyle>
          <a:p/>
        </p:txBody>
      </p:sp>
      <p:sp>
        <p:nvSpPr>
          <p:cNvPr id="371" name="Google Shape;371;p44"/>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372" name="Google Shape;372;p44"/>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p:cSld name="TITLE_1_5_1_1">
    <p:bg>
      <p:bgPr>
        <a:solidFill>
          <a:srgbClr val="002870"/>
        </a:solidFill>
      </p:bgPr>
    </p:bg>
    <p:spTree>
      <p:nvGrpSpPr>
        <p:cNvPr id="373" name="Shape 373"/>
        <p:cNvGrpSpPr/>
        <p:nvPr/>
      </p:nvGrpSpPr>
      <p:grpSpPr>
        <a:xfrm>
          <a:off x="0" y="0"/>
          <a:ext cx="0" cy="0"/>
          <a:chOff x="0" y="0"/>
          <a:chExt cx="0" cy="0"/>
        </a:xfrm>
      </p:grpSpPr>
      <p:sp>
        <p:nvSpPr>
          <p:cNvPr id="374" name="Google Shape;374;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75" name="Google Shape;375;p45"/>
          <p:cNvSpPr txBox="1"/>
          <p:nvPr>
            <p:ph type="title"/>
          </p:nvPr>
        </p:nvSpPr>
        <p:spPr>
          <a:xfrm>
            <a:off x="311700" y="891425"/>
            <a:ext cx="8203800" cy="781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a:solidFill>
                  <a:schemeClr val="lt1"/>
                </a:solidFill>
              </a:defRPr>
            </a:lvl1pPr>
            <a:lvl2pPr lvl="1" rtl="0" algn="l">
              <a:lnSpc>
                <a:spcPct val="100000"/>
              </a:lnSpc>
              <a:spcBef>
                <a:spcPts val="0"/>
              </a:spcBef>
              <a:spcAft>
                <a:spcPts val="0"/>
              </a:spcAft>
              <a:buClr>
                <a:schemeClr val="lt1"/>
              </a:buClr>
              <a:buSzPts val="1100"/>
              <a:buNone/>
              <a:defRPr>
                <a:solidFill>
                  <a:schemeClr val="lt1"/>
                </a:solidFill>
              </a:defRPr>
            </a:lvl2pPr>
            <a:lvl3pPr lvl="2" rtl="0" algn="l">
              <a:lnSpc>
                <a:spcPct val="100000"/>
              </a:lnSpc>
              <a:spcBef>
                <a:spcPts val="0"/>
              </a:spcBef>
              <a:spcAft>
                <a:spcPts val="0"/>
              </a:spcAft>
              <a:buClr>
                <a:schemeClr val="lt1"/>
              </a:buClr>
              <a:buSzPts val="1100"/>
              <a:buNone/>
              <a:defRPr>
                <a:solidFill>
                  <a:schemeClr val="lt1"/>
                </a:solidFill>
              </a:defRPr>
            </a:lvl3pPr>
            <a:lvl4pPr lvl="3" rtl="0" algn="l">
              <a:lnSpc>
                <a:spcPct val="100000"/>
              </a:lnSpc>
              <a:spcBef>
                <a:spcPts val="0"/>
              </a:spcBef>
              <a:spcAft>
                <a:spcPts val="0"/>
              </a:spcAft>
              <a:buClr>
                <a:schemeClr val="lt1"/>
              </a:buClr>
              <a:buSzPts val="1100"/>
              <a:buNone/>
              <a:defRPr>
                <a:solidFill>
                  <a:schemeClr val="lt1"/>
                </a:solidFill>
              </a:defRPr>
            </a:lvl4pPr>
            <a:lvl5pPr lvl="4" rtl="0" algn="l">
              <a:lnSpc>
                <a:spcPct val="100000"/>
              </a:lnSpc>
              <a:spcBef>
                <a:spcPts val="0"/>
              </a:spcBef>
              <a:spcAft>
                <a:spcPts val="0"/>
              </a:spcAft>
              <a:buClr>
                <a:schemeClr val="lt1"/>
              </a:buClr>
              <a:buSzPts val="1100"/>
              <a:buNone/>
              <a:defRPr>
                <a:solidFill>
                  <a:schemeClr val="lt1"/>
                </a:solidFill>
              </a:defRPr>
            </a:lvl5pPr>
            <a:lvl6pPr lvl="5" rtl="0" algn="l">
              <a:lnSpc>
                <a:spcPct val="100000"/>
              </a:lnSpc>
              <a:spcBef>
                <a:spcPts val="0"/>
              </a:spcBef>
              <a:spcAft>
                <a:spcPts val="0"/>
              </a:spcAft>
              <a:buClr>
                <a:schemeClr val="lt1"/>
              </a:buClr>
              <a:buSzPts val="1100"/>
              <a:buNone/>
              <a:defRPr>
                <a:solidFill>
                  <a:schemeClr val="lt1"/>
                </a:solidFill>
              </a:defRPr>
            </a:lvl6pPr>
            <a:lvl7pPr lvl="6" rtl="0" algn="l">
              <a:lnSpc>
                <a:spcPct val="100000"/>
              </a:lnSpc>
              <a:spcBef>
                <a:spcPts val="0"/>
              </a:spcBef>
              <a:spcAft>
                <a:spcPts val="0"/>
              </a:spcAft>
              <a:buClr>
                <a:schemeClr val="lt1"/>
              </a:buClr>
              <a:buSzPts val="1100"/>
              <a:buNone/>
              <a:defRPr>
                <a:solidFill>
                  <a:schemeClr val="lt1"/>
                </a:solidFill>
              </a:defRPr>
            </a:lvl7pPr>
            <a:lvl8pPr lvl="7" rtl="0" algn="l">
              <a:lnSpc>
                <a:spcPct val="100000"/>
              </a:lnSpc>
              <a:spcBef>
                <a:spcPts val="0"/>
              </a:spcBef>
              <a:spcAft>
                <a:spcPts val="0"/>
              </a:spcAft>
              <a:buClr>
                <a:schemeClr val="lt1"/>
              </a:buClr>
              <a:buSzPts val="1100"/>
              <a:buNone/>
              <a:defRPr>
                <a:solidFill>
                  <a:schemeClr val="lt1"/>
                </a:solidFill>
              </a:defRPr>
            </a:lvl8pPr>
            <a:lvl9pPr lvl="8" rtl="0" algn="l">
              <a:lnSpc>
                <a:spcPct val="100000"/>
              </a:lnSpc>
              <a:spcBef>
                <a:spcPts val="0"/>
              </a:spcBef>
              <a:spcAft>
                <a:spcPts val="0"/>
              </a:spcAft>
              <a:buClr>
                <a:schemeClr val="lt1"/>
              </a:buClr>
              <a:buSzPts val="1100"/>
              <a:buNone/>
              <a:defRPr>
                <a:solidFill>
                  <a:schemeClr val="lt1"/>
                </a:solidFill>
              </a:defRPr>
            </a:lvl9pPr>
          </a:lstStyle>
          <a:p/>
        </p:txBody>
      </p:sp>
      <p:sp>
        <p:nvSpPr>
          <p:cNvPr id="376" name="Google Shape;376;p45"/>
          <p:cNvSpPr txBox="1"/>
          <p:nvPr>
            <p:ph idx="1" type="body"/>
          </p:nvPr>
        </p:nvSpPr>
        <p:spPr>
          <a:xfrm>
            <a:off x="311700" y="1743775"/>
            <a:ext cx="3999900" cy="3145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377" name="Google Shape;377;p45"/>
          <p:cNvSpPr txBox="1"/>
          <p:nvPr>
            <p:ph idx="2" type="body"/>
          </p:nvPr>
        </p:nvSpPr>
        <p:spPr>
          <a:xfrm>
            <a:off x="4832400" y="1743775"/>
            <a:ext cx="3999900" cy="3145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378" name="Google Shape;378;p45"/>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379" name="Google Shape;379;p45"/>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2">
  <p:cSld name="CUSTOM_6_2">
    <p:bg>
      <p:bgPr>
        <a:solidFill>
          <a:srgbClr val="002870"/>
        </a:solidFill>
      </p:bgPr>
    </p:bg>
    <p:spTree>
      <p:nvGrpSpPr>
        <p:cNvPr id="380" name="Shape 380"/>
        <p:cNvGrpSpPr/>
        <p:nvPr/>
      </p:nvGrpSpPr>
      <p:grpSpPr>
        <a:xfrm>
          <a:off x="0" y="0"/>
          <a:ext cx="0" cy="0"/>
          <a:chOff x="0" y="0"/>
          <a:chExt cx="0" cy="0"/>
        </a:xfrm>
      </p:grpSpPr>
      <p:pic>
        <p:nvPicPr>
          <p:cNvPr id="381" name="Google Shape;381;p46"/>
          <p:cNvPicPr preferRelativeResize="0"/>
          <p:nvPr/>
        </p:nvPicPr>
        <p:blipFill>
          <a:blip r:embed="rId2">
            <a:alphaModFix/>
          </a:blip>
          <a:stretch>
            <a:fillRect/>
          </a:stretch>
        </p:blipFill>
        <p:spPr>
          <a:xfrm>
            <a:off x="7050675" y="4133688"/>
            <a:ext cx="1816199" cy="547475"/>
          </a:xfrm>
          <a:prstGeom prst="rect">
            <a:avLst/>
          </a:prstGeom>
          <a:noFill/>
          <a:ln>
            <a:noFill/>
          </a:ln>
        </p:spPr>
      </p:pic>
      <p:sp>
        <p:nvSpPr>
          <p:cNvPr id="382" name="Google Shape;382;p46"/>
          <p:cNvSpPr txBox="1"/>
          <p:nvPr>
            <p:ph type="title"/>
          </p:nvPr>
        </p:nvSpPr>
        <p:spPr>
          <a:xfrm>
            <a:off x="628650" y="430470"/>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a:solidFill>
                  <a:schemeClr val="lt1"/>
                </a:solidFill>
              </a:defRPr>
            </a:lvl1pPr>
            <a:lvl2pPr lvl="1" rtl="0" algn="l">
              <a:lnSpc>
                <a:spcPct val="100000"/>
              </a:lnSpc>
              <a:spcBef>
                <a:spcPts val="0"/>
              </a:spcBef>
              <a:spcAft>
                <a:spcPts val="0"/>
              </a:spcAft>
              <a:buClr>
                <a:schemeClr val="lt1"/>
              </a:buClr>
              <a:buSzPts val="1100"/>
              <a:buNone/>
              <a:defRPr>
                <a:solidFill>
                  <a:schemeClr val="lt1"/>
                </a:solidFill>
              </a:defRPr>
            </a:lvl2pPr>
            <a:lvl3pPr lvl="2" rtl="0" algn="l">
              <a:lnSpc>
                <a:spcPct val="100000"/>
              </a:lnSpc>
              <a:spcBef>
                <a:spcPts val="0"/>
              </a:spcBef>
              <a:spcAft>
                <a:spcPts val="0"/>
              </a:spcAft>
              <a:buClr>
                <a:schemeClr val="lt1"/>
              </a:buClr>
              <a:buSzPts val="1100"/>
              <a:buNone/>
              <a:defRPr>
                <a:solidFill>
                  <a:schemeClr val="lt1"/>
                </a:solidFill>
              </a:defRPr>
            </a:lvl3pPr>
            <a:lvl4pPr lvl="3" rtl="0" algn="l">
              <a:lnSpc>
                <a:spcPct val="100000"/>
              </a:lnSpc>
              <a:spcBef>
                <a:spcPts val="0"/>
              </a:spcBef>
              <a:spcAft>
                <a:spcPts val="0"/>
              </a:spcAft>
              <a:buClr>
                <a:schemeClr val="lt1"/>
              </a:buClr>
              <a:buSzPts val="1100"/>
              <a:buNone/>
              <a:defRPr>
                <a:solidFill>
                  <a:schemeClr val="lt1"/>
                </a:solidFill>
              </a:defRPr>
            </a:lvl4pPr>
            <a:lvl5pPr lvl="4" rtl="0" algn="l">
              <a:lnSpc>
                <a:spcPct val="100000"/>
              </a:lnSpc>
              <a:spcBef>
                <a:spcPts val="0"/>
              </a:spcBef>
              <a:spcAft>
                <a:spcPts val="0"/>
              </a:spcAft>
              <a:buClr>
                <a:schemeClr val="lt1"/>
              </a:buClr>
              <a:buSzPts val="1100"/>
              <a:buNone/>
              <a:defRPr>
                <a:solidFill>
                  <a:schemeClr val="lt1"/>
                </a:solidFill>
              </a:defRPr>
            </a:lvl5pPr>
            <a:lvl6pPr lvl="5" rtl="0" algn="l">
              <a:lnSpc>
                <a:spcPct val="100000"/>
              </a:lnSpc>
              <a:spcBef>
                <a:spcPts val="0"/>
              </a:spcBef>
              <a:spcAft>
                <a:spcPts val="0"/>
              </a:spcAft>
              <a:buClr>
                <a:schemeClr val="lt1"/>
              </a:buClr>
              <a:buSzPts val="1100"/>
              <a:buNone/>
              <a:defRPr>
                <a:solidFill>
                  <a:schemeClr val="lt1"/>
                </a:solidFill>
              </a:defRPr>
            </a:lvl6pPr>
            <a:lvl7pPr lvl="6" rtl="0" algn="l">
              <a:lnSpc>
                <a:spcPct val="100000"/>
              </a:lnSpc>
              <a:spcBef>
                <a:spcPts val="0"/>
              </a:spcBef>
              <a:spcAft>
                <a:spcPts val="0"/>
              </a:spcAft>
              <a:buClr>
                <a:schemeClr val="lt1"/>
              </a:buClr>
              <a:buSzPts val="1100"/>
              <a:buNone/>
              <a:defRPr>
                <a:solidFill>
                  <a:schemeClr val="lt1"/>
                </a:solidFill>
              </a:defRPr>
            </a:lvl7pPr>
            <a:lvl8pPr lvl="7" rtl="0" algn="l">
              <a:lnSpc>
                <a:spcPct val="100000"/>
              </a:lnSpc>
              <a:spcBef>
                <a:spcPts val="0"/>
              </a:spcBef>
              <a:spcAft>
                <a:spcPts val="0"/>
              </a:spcAft>
              <a:buClr>
                <a:schemeClr val="lt1"/>
              </a:buClr>
              <a:buSzPts val="1100"/>
              <a:buNone/>
              <a:defRPr>
                <a:solidFill>
                  <a:schemeClr val="lt1"/>
                </a:solidFill>
              </a:defRPr>
            </a:lvl8pPr>
            <a:lvl9pPr lvl="8" rtl="0" algn="l">
              <a:lnSpc>
                <a:spcPct val="100000"/>
              </a:lnSpc>
              <a:spcBef>
                <a:spcPts val="0"/>
              </a:spcBef>
              <a:spcAft>
                <a:spcPts val="0"/>
              </a:spcAft>
              <a:buClr>
                <a:schemeClr val="lt1"/>
              </a:buClr>
              <a:buSzPts val="1100"/>
              <a:buNone/>
              <a:defRPr>
                <a:solidFill>
                  <a:schemeClr val="lt1"/>
                </a:solidFill>
              </a:defRPr>
            </a:lvl9pPr>
          </a:lstStyle>
          <a:p/>
        </p:txBody>
      </p:sp>
      <p:sp>
        <p:nvSpPr>
          <p:cNvPr id="383" name="Google Shape;383;p46"/>
          <p:cNvSpPr txBox="1"/>
          <p:nvPr>
            <p:ph idx="1" type="body"/>
          </p:nvPr>
        </p:nvSpPr>
        <p:spPr>
          <a:xfrm>
            <a:off x="628650" y="1449644"/>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lt1"/>
              </a:buClr>
              <a:buSzPts val="1400"/>
              <a:buChar char="•"/>
              <a:defRPr>
                <a:solidFill>
                  <a:schemeClr val="lt1"/>
                </a:solidFill>
              </a:defRPr>
            </a:lvl1pPr>
            <a:lvl2pPr indent="-317500" lvl="1" marL="914400" rtl="0" algn="l">
              <a:lnSpc>
                <a:spcPct val="90000"/>
              </a:lnSpc>
              <a:spcBef>
                <a:spcPts val="400"/>
              </a:spcBef>
              <a:spcAft>
                <a:spcPts val="0"/>
              </a:spcAft>
              <a:buClr>
                <a:schemeClr val="lt1"/>
              </a:buClr>
              <a:buSzPts val="1400"/>
              <a:buChar char="•"/>
              <a:defRPr>
                <a:solidFill>
                  <a:schemeClr val="lt1"/>
                </a:solidFill>
              </a:defRPr>
            </a:lvl2pPr>
            <a:lvl3pPr indent="-317500" lvl="2" marL="1371600" rtl="0" algn="l">
              <a:lnSpc>
                <a:spcPct val="90000"/>
              </a:lnSpc>
              <a:spcBef>
                <a:spcPts val="400"/>
              </a:spcBef>
              <a:spcAft>
                <a:spcPts val="0"/>
              </a:spcAft>
              <a:buClr>
                <a:schemeClr val="lt1"/>
              </a:buClr>
              <a:buSzPts val="1400"/>
              <a:buChar char="•"/>
              <a:defRPr>
                <a:solidFill>
                  <a:schemeClr val="lt1"/>
                </a:solidFill>
              </a:defRPr>
            </a:lvl3pPr>
            <a:lvl4pPr indent="-317500" lvl="3" marL="1828800" rtl="0" algn="l">
              <a:lnSpc>
                <a:spcPct val="90000"/>
              </a:lnSpc>
              <a:spcBef>
                <a:spcPts val="400"/>
              </a:spcBef>
              <a:spcAft>
                <a:spcPts val="0"/>
              </a:spcAft>
              <a:buClr>
                <a:schemeClr val="lt1"/>
              </a:buClr>
              <a:buSzPts val="1400"/>
              <a:buChar char="•"/>
              <a:defRPr>
                <a:solidFill>
                  <a:schemeClr val="lt1"/>
                </a:solidFill>
              </a:defRPr>
            </a:lvl4pPr>
            <a:lvl5pPr indent="-317500" lvl="4" marL="2286000" rtl="0" algn="l">
              <a:lnSpc>
                <a:spcPct val="9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a:solidFill>
                  <a:schemeClr val="lt1"/>
                </a:solidFill>
              </a:defRPr>
            </a:lvl6pPr>
            <a:lvl7pPr indent="-317500" lvl="6" marL="3200400" rtl="0" algn="l">
              <a:lnSpc>
                <a:spcPct val="90000"/>
              </a:lnSpc>
              <a:spcBef>
                <a:spcPts val="400"/>
              </a:spcBef>
              <a:spcAft>
                <a:spcPts val="0"/>
              </a:spcAft>
              <a:buClr>
                <a:schemeClr val="lt1"/>
              </a:buClr>
              <a:buSzPts val="1400"/>
              <a:buChar char="•"/>
              <a:defRPr>
                <a:solidFill>
                  <a:schemeClr val="lt1"/>
                </a:solidFill>
              </a:defRPr>
            </a:lvl7pPr>
            <a:lvl8pPr indent="-317500" lvl="7" marL="3657600" rtl="0" algn="l">
              <a:lnSpc>
                <a:spcPct val="90000"/>
              </a:lnSpc>
              <a:spcBef>
                <a:spcPts val="400"/>
              </a:spcBef>
              <a:spcAft>
                <a:spcPts val="0"/>
              </a:spcAft>
              <a:buClr>
                <a:schemeClr val="lt1"/>
              </a:buClr>
              <a:buSzPts val="1400"/>
              <a:buChar char="•"/>
              <a:defRPr>
                <a:solidFill>
                  <a:schemeClr val="lt1"/>
                </a:solidFill>
              </a:defRPr>
            </a:lvl8pPr>
            <a:lvl9pPr indent="-317500" lvl="8" marL="4114800" rtl="0" algn="l">
              <a:lnSpc>
                <a:spcPct val="90000"/>
              </a:lnSpc>
              <a:spcBef>
                <a:spcPts val="400"/>
              </a:spcBef>
              <a:spcAft>
                <a:spcPts val="0"/>
              </a:spcAft>
              <a:buClr>
                <a:schemeClr val="lt1"/>
              </a:buClr>
              <a:buSzPts val="1400"/>
              <a:buChar char="•"/>
              <a:defRPr>
                <a:solidFill>
                  <a:schemeClr val="lt1"/>
                </a:solidFill>
              </a:defRPr>
            </a:lvl9pPr>
          </a:lstStyle>
          <a:p/>
        </p:txBody>
      </p:sp>
      <p:sp>
        <p:nvSpPr>
          <p:cNvPr id="384" name="Google Shape;384;p46"/>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2">
  <p:cSld name="CUSTOM_6_1_2">
    <p:bg>
      <p:bgPr>
        <a:solidFill>
          <a:srgbClr val="002870"/>
        </a:solidFill>
      </p:bgPr>
    </p:bg>
    <p:spTree>
      <p:nvGrpSpPr>
        <p:cNvPr id="385" name="Shape 385"/>
        <p:cNvGrpSpPr/>
        <p:nvPr/>
      </p:nvGrpSpPr>
      <p:grpSpPr>
        <a:xfrm>
          <a:off x="0" y="0"/>
          <a:ext cx="0" cy="0"/>
          <a:chOff x="0" y="0"/>
          <a:chExt cx="0" cy="0"/>
        </a:xfrm>
      </p:grpSpPr>
      <p:pic>
        <p:nvPicPr>
          <p:cNvPr id="386" name="Google Shape;386;p47"/>
          <p:cNvPicPr preferRelativeResize="0"/>
          <p:nvPr/>
        </p:nvPicPr>
        <p:blipFill>
          <a:blip r:embed="rId2">
            <a:alphaModFix/>
          </a:blip>
          <a:stretch>
            <a:fillRect/>
          </a:stretch>
        </p:blipFill>
        <p:spPr>
          <a:xfrm>
            <a:off x="7050675" y="4133688"/>
            <a:ext cx="1816199" cy="547475"/>
          </a:xfrm>
          <a:prstGeom prst="rect">
            <a:avLst/>
          </a:prstGeom>
          <a:noFill/>
          <a:ln>
            <a:noFill/>
          </a:ln>
        </p:spPr>
      </p:pic>
      <p:sp>
        <p:nvSpPr>
          <p:cNvPr id="387" name="Google Shape;387;p47"/>
          <p:cNvSpPr txBox="1"/>
          <p:nvPr>
            <p:ph type="title"/>
          </p:nvPr>
        </p:nvSpPr>
        <p:spPr>
          <a:xfrm>
            <a:off x="311700" y="284175"/>
            <a:ext cx="82035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a:solidFill>
                  <a:schemeClr val="lt1"/>
                </a:solidFill>
              </a:defRPr>
            </a:lvl1pPr>
            <a:lvl2pPr lvl="1" rtl="0" algn="l">
              <a:lnSpc>
                <a:spcPct val="100000"/>
              </a:lnSpc>
              <a:spcBef>
                <a:spcPts val="0"/>
              </a:spcBef>
              <a:spcAft>
                <a:spcPts val="0"/>
              </a:spcAft>
              <a:buClr>
                <a:schemeClr val="lt1"/>
              </a:buClr>
              <a:buSzPts val="1100"/>
              <a:buNone/>
              <a:defRPr>
                <a:solidFill>
                  <a:schemeClr val="lt1"/>
                </a:solidFill>
              </a:defRPr>
            </a:lvl2pPr>
            <a:lvl3pPr lvl="2" rtl="0" algn="l">
              <a:lnSpc>
                <a:spcPct val="100000"/>
              </a:lnSpc>
              <a:spcBef>
                <a:spcPts val="0"/>
              </a:spcBef>
              <a:spcAft>
                <a:spcPts val="0"/>
              </a:spcAft>
              <a:buClr>
                <a:schemeClr val="lt1"/>
              </a:buClr>
              <a:buSzPts val="1100"/>
              <a:buNone/>
              <a:defRPr>
                <a:solidFill>
                  <a:schemeClr val="lt1"/>
                </a:solidFill>
              </a:defRPr>
            </a:lvl3pPr>
            <a:lvl4pPr lvl="3" rtl="0" algn="l">
              <a:lnSpc>
                <a:spcPct val="100000"/>
              </a:lnSpc>
              <a:spcBef>
                <a:spcPts val="0"/>
              </a:spcBef>
              <a:spcAft>
                <a:spcPts val="0"/>
              </a:spcAft>
              <a:buClr>
                <a:schemeClr val="lt1"/>
              </a:buClr>
              <a:buSzPts val="1100"/>
              <a:buNone/>
              <a:defRPr>
                <a:solidFill>
                  <a:schemeClr val="lt1"/>
                </a:solidFill>
              </a:defRPr>
            </a:lvl4pPr>
            <a:lvl5pPr lvl="4" rtl="0" algn="l">
              <a:lnSpc>
                <a:spcPct val="100000"/>
              </a:lnSpc>
              <a:spcBef>
                <a:spcPts val="0"/>
              </a:spcBef>
              <a:spcAft>
                <a:spcPts val="0"/>
              </a:spcAft>
              <a:buClr>
                <a:schemeClr val="lt1"/>
              </a:buClr>
              <a:buSzPts val="1100"/>
              <a:buNone/>
              <a:defRPr>
                <a:solidFill>
                  <a:schemeClr val="lt1"/>
                </a:solidFill>
              </a:defRPr>
            </a:lvl5pPr>
            <a:lvl6pPr lvl="5" rtl="0" algn="l">
              <a:lnSpc>
                <a:spcPct val="100000"/>
              </a:lnSpc>
              <a:spcBef>
                <a:spcPts val="0"/>
              </a:spcBef>
              <a:spcAft>
                <a:spcPts val="0"/>
              </a:spcAft>
              <a:buClr>
                <a:schemeClr val="lt1"/>
              </a:buClr>
              <a:buSzPts val="1100"/>
              <a:buNone/>
              <a:defRPr>
                <a:solidFill>
                  <a:schemeClr val="lt1"/>
                </a:solidFill>
              </a:defRPr>
            </a:lvl6pPr>
            <a:lvl7pPr lvl="6" rtl="0" algn="l">
              <a:lnSpc>
                <a:spcPct val="100000"/>
              </a:lnSpc>
              <a:spcBef>
                <a:spcPts val="0"/>
              </a:spcBef>
              <a:spcAft>
                <a:spcPts val="0"/>
              </a:spcAft>
              <a:buClr>
                <a:schemeClr val="lt1"/>
              </a:buClr>
              <a:buSzPts val="1100"/>
              <a:buNone/>
              <a:defRPr>
                <a:solidFill>
                  <a:schemeClr val="lt1"/>
                </a:solidFill>
              </a:defRPr>
            </a:lvl7pPr>
            <a:lvl8pPr lvl="7" rtl="0" algn="l">
              <a:lnSpc>
                <a:spcPct val="100000"/>
              </a:lnSpc>
              <a:spcBef>
                <a:spcPts val="0"/>
              </a:spcBef>
              <a:spcAft>
                <a:spcPts val="0"/>
              </a:spcAft>
              <a:buClr>
                <a:schemeClr val="lt1"/>
              </a:buClr>
              <a:buSzPts val="1100"/>
              <a:buNone/>
              <a:defRPr>
                <a:solidFill>
                  <a:schemeClr val="lt1"/>
                </a:solidFill>
              </a:defRPr>
            </a:lvl8pPr>
            <a:lvl9pPr lvl="8" rtl="0" algn="l">
              <a:lnSpc>
                <a:spcPct val="100000"/>
              </a:lnSpc>
              <a:spcBef>
                <a:spcPts val="0"/>
              </a:spcBef>
              <a:spcAft>
                <a:spcPts val="0"/>
              </a:spcAft>
              <a:buClr>
                <a:schemeClr val="lt1"/>
              </a:buClr>
              <a:buSzPts val="1100"/>
              <a:buNone/>
              <a:defRPr>
                <a:solidFill>
                  <a:schemeClr val="lt1"/>
                </a:solidFill>
              </a:defRPr>
            </a:lvl9pPr>
          </a:lstStyle>
          <a:p/>
        </p:txBody>
      </p:sp>
      <p:sp>
        <p:nvSpPr>
          <p:cNvPr id="388" name="Google Shape;388;p4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389" name="Google Shape;389;p4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390" name="Google Shape;390;p47"/>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1 1">
  <p:cSld name="TITLE_1_5_2_1_1">
    <p:bg>
      <p:bgPr>
        <a:solidFill>
          <a:srgbClr val="002870"/>
        </a:solidFill>
      </p:bgPr>
    </p:bg>
    <p:spTree>
      <p:nvGrpSpPr>
        <p:cNvPr id="391" name="Shape 391"/>
        <p:cNvGrpSpPr/>
        <p:nvPr/>
      </p:nvGrpSpPr>
      <p:grpSpPr>
        <a:xfrm>
          <a:off x="0" y="0"/>
          <a:ext cx="0" cy="0"/>
          <a:chOff x="0" y="0"/>
          <a:chExt cx="0" cy="0"/>
        </a:xfrm>
      </p:grpSpPr>
      <p:sp>
        <p:nvSpPr>
          <p:cNvPr id="392" name="Google Shape;392;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93" name="Google Shape;393;p48"/>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394" name="Google Shape;394;p48"/>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1">
  <p:cSld name="TITLE_1_5_2_1">
    <p:spTree>
      <p:nvGrpSpPr>
        <p:cNvPr id="395" name="Shape 395"/>
        <p:cNvGrpSpPr/>
        <p:nvPr/>
      </p:nvGrpSpPr>
      <p:grpSpPr>
        <a:xfrm>
          <a:off x="0" y="0"/>
          <a:ext cx="0" cy="0"/>
          <a:chOff x="0" y="0"/>
          <a:chExt cx="0" cy="0"/>
        </a:xfrm>
      </p:grpSpPr>
      <p:sp>
        <p:nvSpPr>
          <p:cNvPr id="396" name="Google Shape;396;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97" name="Google Shape;397;p49"/>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398" name="Google Shape;398;p49"/>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Single Green 1 1">
  <p:cSld name="TITLE_1_3_1_1_1">
    <p:bg>
      <p:bgPr>
        <a:solidFill>
          <a:srgbClr val="002870"/>
        </a:solidFill>
      </p:bgPr>
    </p:bg>
    <p:spTree>
      <p:nvGrpSpPr>
        <p:cNvPr id="399" name="Shape 399"/>
        <p:cNvGrpSpPr/>
        <p:nvPr/>
      </p:nvGrpSpPr>
      <p:grpSpPr>
        <a:xfrm>
          <a:off x="0" y="0"/>
          <a:ext cx="0" cy="0"/>
          <a:chOff x="0" y="0"/>
          <a:chExt cx="0" cy="0"/>
        </a:xfrm>
      </p:grpSpPr>
      <p:sp>
        <p:nvSpPr>
          <p:cNvPr id="400" name="Google Shape;400;p50"/>
          <p:cNvSpPr txBox="1"/>
          <p:nvPr>
            <p:ph idx="12" type="sldNum"/>
          </p:nvPr>
        </p:nvSpPr>
        <p:spPr>
          <a:xfrm>
            <a:off x="8777250" y="4739425"/>
            <a:ext cx="3669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pic>
        <p:nvPicPr>
          <p:cNvPr id="401" name="Google Shape;401;p50"/>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402" name="Google Shape;402;p50"/>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1">
    <p:spTree>
      <p:nvGrpSpPr>
        <p:cNvPr id="32" name="Shape 32"/>
        <p:cNvGrpSpPr/>
        <p:nvPr/>
      </p:nvGrpSpPr>
      <p:grpSpPr>
        <a:xfrm>
          <a:off x="0" y="0"/>
          <a:ext cx="0" cy="0"/>
          <a:chOff x="0" y="0"/>
          <a:chExt cx="0" cy="0"/>
        </a:xfrm>
      </p:grpSpPr>
      <p:sp>
        <p:nvSpPr>
          <p:cNvPr id="33" name="Google Shape;33;p6"/>
          <p:cNvSpPr txBox="1"/>
          <p:nvPr>
            <p:ph type="ctrTitle"/>
          </p:nvPr>
        </p:nvSpPr>
        <p:spPr>
          <a:xfrm>
            <a:off x="311708" y="1409100"/>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 name="Google Shape;34;p6"/>
          <p:cNvSpPr txBox="1"/>
          <p:nvPr>
            <p:ph idx="1" type="subTitle"/>
          </p:nvPr>
        </p:nvSpPr>
        <p:spPr>
          <a:xfrm>
            <a:off x="311700" y="3498650"/>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5" name="Google Shape;35;p6"/>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36" name="Google Shape;36;p6"/>
          <p:cNvPicPr preferRelativeResize="0"/>
          <p:nvPr/>
        </p:nvPicPr>
        <p:blipFill>
          <a:blip r:embed="rId2">
            <a:alphaModFix/>
          </a:blip>
          <a:stretch>
            <a:fillRect/>
          </a:stretch>
        </p:blipFill>
        <p:spPr>
          <a:xfrm>
            <a:off x="225575" y="292850"/>
            <a:ext cx="1839051" cy="55437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1">
  <p:cSld name="CUSTOM_6_1_1">
    <p:spTree>
      <p:nvGrpSpPr>
        <p:cNvPr id="403" name="Shape 403"/>
        <p:cNvGrpSpPr/>
        <p:nvPr/>
      </p:nvGrpSpPr>
      <p:grpSpPr>
        <a:xfrm>
          <a:off x="0" y="0"/>
          <a:ext cx="0" cy="0"/>
          <a:chOff x="0" y="0"/>
          <a:chExt cx="0" cy="0"/>
        </a:xfrm>
      </p:grpSpPr>
      <p:sp>
        <p:nvSpPr>
          <p:cNvPr id="404" name="Google Shape;404;p51"/>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405" name="Google Shape;405;p51"/>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1 1 1">
  <p:cSld name="TITLE_1_5_2_1_1_1">
    <p:bg>
      <p:bgPr>
        <a:solidFill>
          <a:srgbClr val="002870"/>
        </a:solidFill>
      </p:bgPr>
    </p:bg>
    <p:spTree>
      <p:nvGrpSpPr>
        <p:cNvPr id="406" name="Shape 406"/>
        <p:cNvGrpSpPr/>
        <p:nvPr/>
      </p:nvGrpSpPr>
      <p:grpSpPr>
        <a:xfrm>
          <a:off x="0" y="0"/>
          <a:ext cx="0" cy="0"/>
          <a:chOff x="0" y="0"/>
          <a:chExt cx="0" cy="0"/>
        </a:xfrm>
      </p:grpSpPr>
      <p:sp>
        <p:nvSpPr>
          <p:cNvPr id="407" name="Google Shape;407;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08" name="Google Shape;408;p52"/>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
        <p:nvSpPr>
          <p:cNvPr id="409" name="Google Shape;409;p52"/>
          <p:cNvSpPr txBox="1"/>
          <p:nvPr>
            <p:ph type="title"/>
          </p:nvPr>
        </p:nvSpPr>
        <p:spPr>
          <a:xfrm>
            <a:off x="311700" y="11383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pic>
        <p:nvPicPr>
          <p:cNvPr id="410" name="Google Shape;410;p52"/>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1 2">
  <p:cSld name="TITLE_1_5_2_1_2">
    <p:spTree>
      <p:nvGrpSpPr>
        <p:cNvPr id="411" name="Shape 411"/>
        <p:cNvGrpSpPr/>
        <p:nvPr/>
      </p:nvGrpSpPr>
      <p:grpSpPr>
        <a:xfrm>
          <a:off x="0" y="0"/>
          <a:ext cx="0" cy="0"/>
          <a:chOff x="0" y="0"/>
          <a:chExt cx="0" cy="0"/>
        </a:xfrm>
      </p:grpSpPr>
      <p:sp>
        <p:nvSpPr>
          <p:cNvPr id="412" name="Google Shape;412;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13" name="Google Shape;413;p53"/>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414" name="Google Shape;414;p53"/>
          <p:cNvSpPr txBox="1"/>
          <p:nvPr>
            <p:ph type="title"/>
          </p:nvPr>
        </p:nvSpPr>
        <p:spPr>
          <a:xfrm>
            <a:off x="311700" y="11383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415" name="Google Shape;415;p53"/>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Single Green 1 1 1">
  <p:cSld name="TITLE_1_3_1_1_1_1">
    <p:bg>
      <p:bgPr>
        <a:solidFill>
          <a:srgbClr val="002870"/>
        </a:solidFill>
      </p:bgPr>
    </p:bg>
    <p:spTree>
      <p:nvGrpSpPr>
        <p:cNvPr id="416" name="Shape 416"/>
        <p:cNvGrpSpPr/>
        <p:nvPr/>
      </p:nvGrpSpPr>
      <p:grpSpPr>
        <a:xfrm>
          <a:off x="0" y="0"/>
          <a:ext cx="0" cy="0"/>
          <a:chOff x="0" y="0"/>
          <a:chExt cx="0" cy="0"/>
        </a:xfrm>
      </p:grpSpPr>
      <p:sp>
        <p:nvSpPr>
          <p:cNvPr id="417" name="Google Shape;417;p54"/>
          <p:cNvSpPr txBox="1"/>
          <p:nvPr>
            <p:ph idx="12" type="sldNum"/>
          </p:nvPr>
        </p:nvSpPr>
        <p:spPr>
          <a:xfrm>
            <a:off x="8777250" y="4739425"/>
            <a:ext cx="3669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pic>
        <p:nvPicPr>
          <p:cNvPr id="418" name="Google Shape;418;p54"/>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419" name="Google Shape;419;p54"/>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
        <p:nvSpPr>
          <p:cNvPr id="420" name="Google Shape;420;p5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1 1">
  <p:cSld name="CUSTOM_6_1_1_1">
    <p:spTree>
      <p:nvGrpSpPr>
        <p:cNvPr id="421" name="Shape 421"/>
        <p:cNvGrpSpPr/>
        <p:nvPr/>
      </p:nvGrpSpPr>
      <p:grpSpPr>
        <a:xfrm>
          <a:off x="0" y="0"/>
          <a:ext cx="0" cy="0"/>
          <a:chOff x="0" y="0"/>
          <a:chExt cx="0" cy="0"/>
        </a:xfrm>
      </p:grpSpPr>
      <p:sp>
        <p:nvSpPr>
          <p:cNvPr id="422" name="Google Shape;422;p55"/>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423" name="Google Shape;423;p5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424" name="Google Shape;424;p55"/>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 Gradient Title Slide">
  <p:cSld name="CUSTOM_3_1">
    <p:spTree>
      <p:nvGrpSpPr>
        <p:cNvPr id="425" name="Shape 425"/>
        <p:cNvGrpSpPr/>
        <p:nvPr/>
      </p:nvGrpSpPr>
      <p:grpSpPr>
        <a:xfrm>
          <a:off x="0" y="0"/>
          <a:ext cx="0" cy="0"/>
          <a:chOff x="0" y="0"/>
          <a:chExt cx="0" cy="0"/>
        </a:xfrm>
      </p:grpSpPr>
      <p:pic>
        <p:nvPicPr>
          <p:cNvPr id="426" name="Google Shape;426;p56"/>
          <p:cNvPicPr preferRelativeResize="0"/>
          <p:nvPr/>
        </p:nvPicPr>
        <p:blipFill>
          <a:blip r:embed="rId2">
            <a:alphaModFix/>
          </a:blip>
          <a:stretch>
            <a:fillRect/>
          </a:stretch>
        </p:blipFill>
        <p:spPr>
          <a:xfrm>
            <a:off x="0" y="0"/>
            <a:ext cx="9144000" cy="5143505"/>
          </a:xfrm>
          <a:prstGeom prst="rect">
            <a:avLst/>
          </a:prstGeom>
          <a:noFill/>
          <a:ln>
            <a:noFill/>
          </a:ln>
        </p:spPr>
      </p:pic>
      <p:pic>
        <p:nvPicPr>
          <p:cNvPr id="427" name="Google Shape;427;p56"/>
          <p:cNvPicPr preferRelativeResize="0"/>
          <p:nvPr/>
        </p:nvPicPr>
        <p:blipFill>
          <a:blip r:embed="rId3">
            <a:alphaModFix amt="3000"/>
          </a:blip>
          <a:stretch>
            <a:fillRect/>
          </a:stretch>
        </p:blipFill>
        <p:spPr>
          <a:xfrm>
            <a:off x="2923000" y="1005988"/>
            <a:ext cx="625725" cy="625725"/>
          </a:xfrm>
          <a:prstGeom prst="rect">
            <a:avLst/>
          </a:prstGeom>
          <a:noFill/>
          <a:ln>
            <a:noFill/>
          </a:ln>
        </p:spPr>
      </p:pic>
      <p:pic>
        <p:nvPicPr>
          <p:cNvPr id="428" name="Google Shape;428;p56"/>
          <p:cNvPicPr preferRelativeResize="0"/>
          <p:nvPr/>
        </p:nvPicPr>
        <p:blipFill>
          <a:blip r:embed="rId4">
            <a:alphaModFix amt="3000"/>
          </a:blip>
          <a:stretch>
            <a:fillRect/>
          </a:stretch>
        </p:blipFill>
        <p:spPr>
          <a:xfrm>
            <a:off x="2923002" y="1841259"/>
            <a:ext cx="625718" cy="625719"/>
          </a:xfrm>
          <a:prstGeom prst="rect">
            <a:avLst/>
          </a:prstGeom>
          <a:noFill/>
          <a:ln>
            <a:noFill/>
          </a:ln>
        </p:spPr>
      </p:pic>
      <p:pic>
        <p:nvPicPr>
          <p:cNvPr id="429" name="Google Shape;429;p56"/>
          <p:cNvPicPr preferRelativeResize="0"/>
          <p:nvPr/>
        </p:nvPicPr>
        <p:blipFill>
          <a:blip r:embed="rId5">
            <a:alphaModFix amt="3000"/>
          </a:blip>
          <a:stretch>
            <a:fillRect/>
          </a:stretch>
        </p:blipFill>
        <p:spPr>
          <a:xfrm>
            <a:off x="2923000" y="3511789"/>
            <a:ext cx="625725" cy="625725"/>
          </a:xfrm>
          <a:prstGeom prst="rect">
            <a:avLst/>
          </a:prstGeom>
          <a:noFill/>
          <a:ln>
            <a:noFill/>
          </a:ln>
        </p:spPr>
      </p:pic>
      <p:pic>
        <p:nvPicPr>
          <p:cNvPr id="430" name="Google Shape;430;p56"/>
          <p:cNvPicPr preferRelativeResize="0"/>
          <p:nvPr/>
        </p:nvPicPr>
        <p:blipFill rotWithShape="1">
          <a:blip r:embed="rId6">
            <a:alphaModFix amt="3000"/>
          </a:blip>
          <a:srcRect b="0" l="0" r="0" t="0"/>
          <a:stretch/>
        </p:blipFill>
        <p:spPr>
          <a:xfrm rot="42">
            <a:off x="2923000" y="2676536"/>
            <a:ext cx="625725" cy="625697"/>
          </a:xfrm>
          <a:prstGeom prst="rect">
            <a:avLst/>
          </a:prstGeom>
          <a:noFill/>
          <a:ln>
            <a:noFill/>
          </a:ln>
        </p:spPr>
      </p:pic>
      <p:pic>
        <p:nvPicPr>
          <p:cNvPr id="431" name="Google Shape;431;p56"/>
          <p:cNvPicPr preferRelativeResize="0"/>
          <p:nvPr/>
        </p:nvPicPr>
        <p:blipFill>
          <a:blip r:embed="rId7">
            <a:alphaModFix amt="3000"/>
          </a:blip>
          <a:stretch>
            <a:fillRect/>
          </a:stretch>
        </p:blipFill>
        <p:spPr>
          <a:xfrm>
            <a:off x="2923000" y="4347062"/>
            <a:ext cx="625725" cy="625725"/>
          </a:xfrm>
          <a:prstGeom prst="rect">
            <a:avLst/>
          </a:prstGeom>
          <a:noFill/>
          <a:ln>
            <a:noFill/>
          </a:ln>
        </p:spPr>
      </p:pic>
      <p:pic>
        <p:nvPicPr>
          <p:cNvPr id="432" name="Google Shape;432;p56"/>
          <p:cNvPicPr preferRelativeResize="0"/>
          <p:nvPr/>
        </p:nvPicPr>
        <p:blipFill>
          <a:blip r:embed="rId8">
            <a:alphaModFix amt="3000"/>
          </a:blip>
          <a:stretch>
            <a:fillRect/>
          </a:stretch>
        </p:blipFill>
        <p:spPr>
          <a:xfrm>
            <a:off x="2922994" y="170712"/>
            <a:ext cx="625725" cy="625725"/>
          </a:xfrm>
          <a:prstGeom prst="rect">
            <a:avLst/>
          </a:prstGeom>
          <a:noFill/>
          <a:ln>
            <a:noFill/>
          </a:ln>
        </p:spPr>
      </p:pic>
      <p:pic>
        <p:nvPicPr>
          <p:cNvPr id="433" name="Google Shape;433;p56"/>
          <p:cNvPicPr preferRelativeResize="0"/>
          <p:nvPr/>
        </p:nvPicPr>
        <p:blipFill>
          <a:blip r:embed="rId3">
            <a:alphaModFix amt="31000"/>
          </a:blip>
          <a:stretch>
            <a:fillRect/>
          </a:stretch>
        </p:blipFill>
        <p:spPr>
          <a:xfrm>
            <a:off x="8323675" y="1005988"/>
            <a:ext cx="625725" cy="625725"/>
          </a:xfrm>
          <a:prstGeom prst="rect">
            <a:avLst/>
          </a:prstGeom>
          <a:noFill/>
          <a:ln>
            <a:noFill/>
          </a:ln>
        </p:spPr>
      </p:pic>
      <p:pic>
        <p:nvPicPr>
          <p:cNvPr id="434" name="Google Shape;434;p56"/>
          <p:cNvPicPr preferRelativeResize="0"/>
          <p:nvPr/>
        </p:nvPicPr>
        <p:blipFill>
          <a:blip r:embed="rId4">
            <a:alphaModFix amt="31000"/>
          </a:blip>
          <a:stretch>
            <a:fillRect/>
          </a:stretch>
        </p:blipFill>
        <p:spPr>
          <a:xfrm>
            <a:off x="8323677" y="1841259"/>
            <a:ext cx="625718" cy="625719"/>
          </a:xfrm>
          <a:prstGeom prst="rect">
            <a:avLst/>
          </a:prstGeom>
          <a:noFill/>
          <a:ln>
            <a:noFill/>
          </a:ln>
        </p:spPr>
      </p:pic>
      <p:pic>
        <p:nvPicPr>
          <p:cNvPr id="435" name="Google Shape;435;p56"/>
          <p:cNvPicPr preferRelativeResize="0"/>
          <p:nvPr/>
        </p:nvPicPr>
        <p:blipFill>
          <a:blip r:embed="rId5">
            <a:alphaModFix amt="31000"/>
          </a:blip>
          <a:stretch>
            <a:fillRect/>
          </a:stretch>
        </p:blipFill>
        <p:spPr>
          <a:xfrm>
            <a:off x="8323675" y="3511789"/>
            <a:ext cx="625725" cy="625725"/>
          </a:xfrm>
          <a:prstGeom prst="rect">
            <a:avLst/>
          </a:prstGeom>
          <a:noFill/>
          <a:ln>
            <a:noFill/>
          </a:ln>
        </p:spPr>
      </p:pic>
      <p:pic>
        <p:nvPicPr>
          <p:cNvPr id="436" name="Google Shape;436;p56"/>
          <p:cNvPicPr preferRelativeResize="0"/>
          <p:nvPr/>
        </p:nvPicPr>
        <p:blipFill rotWithShape="1">
          <a:blip r:embed="rId6">
            <a:alphaModFix amt="31000"/>
          </a:blip>
          <a:srcRect b="0" l="0" r="0" t="0"/>
          <a:stretch/>
        </p:blipFill>
        <p:spPr>
          <a:xfrm rot="42">
            <a:off x="8323675" y="2676536"/>
            <a:ext cx="625725" cy="625697"/>
          </a:xfrm>
          <a:prstGeom prst="rect">
            <a:avLst/>
          </a:prstGeom>
          <a:noFill/>
          <a:ln>
            <a:noFill/>
          </a:ln>
        </p:spPr>
      </p:pic>
      <p:pic>
        <p:nvPicPr>
          <p:cNvPr id="437" name="Google Shape;437;p56"/>
          <p:cNvPicPr preferRelativeResize="0"/>
          <p:nvPr/>
        </p:nvPicPr>
        <p:blipFill>
          <a:blip r:embed="rId7">
            <a:alphaModFix amt="31000"/>
          </a:blip>
          <a:stretch>
            <a:fillRect/>
          </a:stretch>
        </p:blipFill>
        <p:spPr>
          <a:xfrm>
            <a:off x="8323675" y="4347062"/>
            <a:ext cx="625725" cy="625725"/>
          </a:xfrm>
          <a:prstGeom prst="rect">
            <a:avLst/>
          </a:prstGeom>
          <a:noFill/>
          <a:ln>
            <a:noFill/>
          </a:ln>
        </p:spPr>
      </p:pic>
      <p:pic>
        <p:nvPicPr>
          <p:cNvPr id="438" name="Google Shape;438;p56"/>
          <p:cNvPicPr preferRelativeResize="0"/>
          <p:nvPr/>
        </p:nvPicPr>
        <p:blipFill>
          <a:blip r:embed="rId8">
            <a:alphaModFix amt="31000"/>
          </a:blip>
          <a:stretch>
            <a:fillRect/>
          </a:stretch>
        </p:blipFill>
        <p:spPr>
          <a:xfrm>
            <a:off x="8323669" y="170712"/>
            <a:ext cx="625725" cy="625725"/>
          </a:xfrm>
          <a:prstGeom prst="rect">
            <a:avLst/>
          </a:prstGeom>
          <a:noFill/>
          <a:ln>
            <a:noFill/>
          </a:ln>
        </p:spPr>
      </p:pic>
      <p:pic>
        <p:nvPicPr>
          <p:cNvPr id="439" name="Google Shape;439;p56"/>
          <p:cNvPicPr preferRelativeResize="0"/>
          <p:nvPr/>
        </p:nvPicPr>
        <p:blipFill>
          <a:blip r:embed="rId3">
            <a:alphaModFix amt="25000"/>
          </a:blip>
          <a:stretch>
            <a:fillRect/>
          </a:stretch>
        </p:blipFill>
        <p:spPr>
          <a:xfrm>
            <a:off x="7428325" y="1844188"/>
            <a:ext cx="625725" cy="625725"/>
          </a:xfrm>
          <a:prstGeom prst="rect">
            <a:avLst/>
          </a:prstGeom>
          <a:noFill/>
          <a:ln>
            <a:noFill/>
          </a:ln>
        </p:spPr>
      </p:pic>
      <p:pic>
        <p:nvPicPr>
          <p:cNvPr id="440" name="Google Shape;440;p56"/>
          <p:cNvPicPr preferRelativeResize="0"/>
          <p:nvPr/>
        </p:nvPicPr>
        <p:blipFill>
          <a:blip r:embed="rId4">
            <a:alphaModFix amt="25000"/>
          </a:blip>
          <a:stretch>
            <a:fillRect/>
          </a:stretch>
        </p:blipFill>
        <p:spPr>
          <a:xfrm>
            <a:off x="7428327" y="2679459"/>
            <a:ext cx="625718" cy="625719"/>
          </a:xfrm>
          <a:prstGeom prst="rect">
            <a:avLst/>
          </a:prstGeom>
          <a:noFill/>
          <a:ln>
            <a:noFill/>
          </a:ln>
        </p:spPr>
      </p:pic>
      <p:pic>
        <p:nvPicPr>
          <p:cNvPr id="441" name="Google Shape;441;p56"/>
          <p:cNvPicPr preferRelativeResize="0"/>
          <p:nvPr/>
        </p:nvPicPr>
        <p:blipFill>
          <a:blip r:embed="rId5">
            <a:alphaModFix amt="25000"/>
          </a:blip>
          <a:stretch>
            <a:fillRect/>
          </a:stretch>
        </p:blipFill>
        <p:spPr>
          <a:xfrm>
            <a:off x="7428325" y="4349989"/>
            <a:ext cx="625725" cy="625725"/>
          </a:xfrm>
          <a:prstGeom prst="rect">
            <a:avLst/>
          </a:prstGeom>
          <a:noFill/>
          <a:ln>
            <a:noFill/>
          </a:ln>
        </p:spPr>
      </p:pic>
      <p:pic>
        <p:nvPicPr>
          <p:cNvPr id="442" name="Google Shape;442;p56"/>
          <p:cNvPicPr preferRelativeResize="0"/>
          <p:nvPr/>
        </p:nvPicPr>
        <p:blipFill rotWithShape="1">
          <a:blip r:embed="rId6">
            <a:alphaModFix amt="25000"/>
          </a:blip>
          <a:srcRect b="0" l="0" r="0" t="0"/>
          <a:stretch/>
        </p:blipFill>
        <p:spPr>
          <a:xfrm rot="42">
            <a:off x="7428325" y="3514736"/>
            <a:ext cx="625725" cy="625697"/>
          </a:xfrm>
          <a:prstGeom prst="rect">
            <a:avLst/>
          </a:prstGeom>
          <a:noFill/>
          <a:ln>
            <a:noFill/>
          </a:ln>
        </p:spPr>
      </p:pic>
      <p:pic>
        <p:nvPicPr>
          <p:cNvPr id="443" name="Google Shape;443;p56"/>
          <p:cNvPicPr preferRelativeResize="0"/>
          <p:nvPr/>
        </p:nvPicPr>
        <p:blipFill>
          <a:blip r:embed="rId7">
            <a:alphaModFix amt="25000"/>
          </a:blip>
          <a:stretch>
            <a:fillRect/>
          </a:stretch>
        </p:blipFill>
        <p:spPr>
          <a:xfrm>
            <a:off x="7428325" y="173662"/>
            <a:ext cx="625725" cy="625725"/>
          </a:xfrm>
          <a:prstGeom prst="rect">
            <a:avLst/>
          </a:prstGeom>
          <a:noFill/>
          <a:ln>
            <a:noFill/>
          </a:ln>
        </p:spPr>
      </p:pic>
      <p:pic>
        <p:nvPicPr>
          <p:cNvPr id="444" name="Google Shape;444;p56"/>
          <p:cNvPicPr preferRelativeResize="0"/>
          <p:nvPr/>
        </p:nvPicPr>
        <p:blipFill>
          <a:blip r:embed="rId8">
            <a:alphaModFix amt="25000"/>
          </a:blip>
          <a:stretch>
            <a:fillRect/>
          </a:stretch>
        </p:blipFill>
        <p:spPr>
          <a:xfrm>
            <a:off x="7428319" y="1008913"/>
            <a:ext cx="625725" cy="625725"/>
          </a:xfrm>
          <a:prstGeom prst="rect">
            <a:avLst/>
          </a:prstGeom>
          <a:noFill/>
          <a:ln>
            <a:noFill/>
          </a:ln>
        </p:spPr>
      </p:pic>
      <p:pic>
        <p:nvPicPr>
          <p:cNvPr id="445" name="Google Shape;445;p56"/>
          <p:cNvPicPr preferRelativeResize="0"/>
          <p:nvPr/>
        </p:nvPicPr>
        <p:blipFill>
          <a:blip r:embed="rId3">
            <a:alphaModFix amt="20000"/>
          </a:blip>
          <a:stretch>
            <a:fillRect/>
          </a:stretch>
        </p:blipFill>
        <p:spPr>
          <a:xfrm>
            <a:off x="6532975" y="2682388"/>
            <a:ext cx="625725" cy="625725"/>
          </a:xfrm>
          <a:prstGeom prst="rect">
            <a:avLst/>
          </a:prstGeom>
          <a:noFill/>
          <a:ln>
            <a:noFill/>
          </a:ln>
        </p:spPr>
      </p:pic>
      <p:pic>
        <p:nvPicPr>
          <p:cNvPr id="446" name="Google Shape;446;p56"/>
          <p:cNvPicPr preferRelativeResize="0"/>
          <p:nvPr/>
        </p:nvPicPr>
        <p:blipFill>
          <a:blip r:embed="rId4">
            <a:alphaModFix amt="20000"/>
          </a:blip>
          <a:stretch>
            <a:fillRect/>
          </a:stretch>
        </p:blipFill>
        <p:spPr>
          <a:xfrm>
            <a:off x="6532977" y="3517659"/>
            <a:ext cx="625718" cy="625719"/>
          </a:xfrm>
          <a:prstGeom prst="rect">
            <a:avLst/>
          </a:prstGeom>
          <a:noFill/>
          <a:ln>
            <a:noFill/>
          </a:ln>
        </p:spPr>
      </p:pic>
      <p:pic>
        <p:nvPicPr>
          <p:cNvPr id="447" name="Google Shape;447;p56"/>
          <p:cNvPicPr preferRelativeResize="0"/>
          <p:nvPr/>
        </p:nvPicPr>
        <p:blipFill>
          <a:blip r:embed="rId5">
            <a:alphaModFix amt="20000"/>
          </a:blip>
          <a:stretch>
            <a:fillRect/>
          </a:stretch>
        </p:blipFill>
        <p:spPr>
          <a:xfrm>
            <a:off x="6532975" y="176589"/>
            <a:ext cx="625725" cy="625725"/>
          </a:xfrm>
          <a:prstGeom prst="rect">
            <a:avLst/>
          </a:prstGeom>
          <a:noFill/>
          <a:ln>
            <a:noFill/>
          </a:ln>
        </p:spPr>
      </p:pic>
      <p:pic>
        <p:nvPicPr>
          <p:cNvPr id="448" name="Google Shape;448;p56"/>
          <p:cNvPicPr preferRelativeResize="0"/>
          <p:nvPr/>
        </p:nvPicPr>
        <p:blipFill rotWithShape="1">
          <a:blip r:embed="rId6">
            <a:alphaModFix amt="20000"/>
          </a:blip>
          <a:srcRect b="0" l="0" r="0" t="0"/>
          <a:stretch/>
        </p:blipFill>
        <p:spPr>
          <a:xfrm rot="42">
            <a:off x="6532975" y="4352936"/>
            <a:ext cx="625725" cy="625697"/>
          </a:xfrm>
          <a:prstGeom prst="rect">
            <a:avLst/>
          </a:prstGeom>
          <a:noFill/>
          <a:ln>
            <a:noFill/>
          </a:ln>
        </p:spPr>
      </p:pic>
      <p:pic>
        <p:nvPicPr>
          <p:cNvPr id="449" name="Google Shape;449;p56"/>
          <p:cNvPicPr preferRelativeResize="0"/>
          <p:nvPr/>
        </p:nvPicPr>
        <p:blipFill>
          <a:blip r:embed="rId7">
            <a:alphaModFix amt="20000"/>
          </a:blip>
          <a:stretch>
            <a:fillRect/>
          </a:stretch>
        </p:blipFill>
        <p:spPr>
          <a:xfrm>
            <a:off x="6532975" y="1011862"/>
            <a:ext cx="625725" cy="625725"/>
          </a:xfrm>
          <a:prstGeom prst="rect">
            <a:avLst/>
          </a:prstGeom>
          <a:noFill/>
          <a:ln>
            <a:noFill/>
          </a:ln>
        </p:spPr>
      </p:pic>
      <p:pic>
        <p:nvPicPr>
          <p:cNvPr id="450" name="Google Shape;450;p56"/>
          <p:cNvPicPr preferRelativeResize="0"/>
          <p:nvPr/>
        </p:nvPicPr>
        <p:blipFill>
          <a:blip r:embed="rId8">
            <a:alphaModFix amt="20000"/>
          </a:blip>
          <a:stretch>
            <a:fillRect/>
          </a:stretch>
        </p:blipFill>
        <p:spPr>
          <a:xfrm>
            <a:off x="6532969" y="1847113"/>
            <a:ext cx="625725" cy="625725"/>
          </a:xfrm>
          <a:prstGeom prst="rect">
            <a:avLst/>
          </a:prstGeom>
          <a:noFill/>
          <a:ln>
            <a:noFill/>
          </a:ln>
        </p:spPr>
      </p:pic>
      <p:pic>
        <p:nvPicPr>
          <p:cNvPr id="451" name="Google Shape;451;p56"/>
          <p:cNvPicPr preferRelativeResize="0"/>
          <p:nvPr/>
        </p:nvPicPr>
        <p:blipFill>
          <a:blip r:embed="rId3">
            <a:alphaModFix amt="15000"/>
          </a:blip>
          <a:stretch>
            <a:fillRect/>
          </a:stretch>
        </p:blipFill>
        <p:spPr>
          <a:xfrm>
            <a:off x="5637625" y="3520588"/>
            <a:ext cx="625725" cy="625725"/>
          </a:xfrm>
          <a:prstGeom prst="rect">
            <a:avLst/>
          </a:prstGeom>
          <a:noFill/>
          <a:ln>
            <a:noFill/>
          </a:ln>
        </p:spPr>
      </p:pic>
      <p:pic>
        <p:nvPicPr>
          <p:cNvPr id="452" name="Google Shape;452;p56"/>
          <p:cNvPicPr preferRelativeResize="0"/>
          <p:nvPr/>
        </p:nvPicPr>
        <p:blipFill>
          <a:blip r:embed="rId4">
            <a:alphaModFix amt="15000"/>
          </a:blip>
          <a:stretch>
            <a:fillRect/>
          </a:stretch>
        </p:blipFill>
        <p:spPr>
          <a:xfrm>
            <a:off x="5637627" y="4355859"/>
            <a:ext cx="625718" cy="625719"/>
          </a:xfrm>
          <a:prstGeom prst="rect">
            <a:avLst/>
          </a:prstGeom>
          <a:noFill/>
          <a:ln>
            <a:noFill/>
          </a:ln>
        </p:spPr>
      </p:pic>
      <p:pic>
        <p:nvPicPr>
          <p:cNvPr id="453" name="Google Shape;453;p56"/>
          <p:cNvPicPr preferRelativeResize="0"/>
          <p:nvPr/>
        </p:nvPicPr>
        <p:blipFill>
          <a:blip r:embed="rId5">
            <a:alphaModFix amt="15000"/>
          </a:blip>
          <a:stretch>
            <a:fillRect/>
          </a:stretch>
        </p:blipFill>
        <p:spPr>
          <a:xfrm>
            <a:off x="5637625" y="1014789"/>
            <a:ext cx="625725" cy="625725"/>
          </a:xfrm>
          <a:prstGeom prst="rect">
            <a:avLst/>
          </a:prstGeom>
          <a:noFill/>
          <a:ln>
            <a:noFill/>
          </a:ln>
        </p:spPr>
      </p:pic>
      <p:pic>
        <p:nvPicPr>
          <p:cNvPr id="454" name="Google Shape;454;p56"/>
          <p:cNvPicPr preferRelativeResize="0"/>
          <p:nvPr/>
        </p:nvPicPr>
        <p:blipFill rotWithShape="1">
          <a:blip r:embed="rId6">
            <a:alphaModFix amt="15000"/>
          </a:blip>
          <a:srcRect b="0" l="0" r="0" t="0"/>
          <a:stretch/>
        </p:blipFill>
        <p:spPr>
          <a:xfrm rot="42">
            <a:off x="5637625" y="179549"/>
            <a:ext cx="625725" cy="625697"/>
          </a:xfrm>
          <a:prstGeom prst="rect">
            <a:avLst/>
          </a:prstGeom>
          <a:noFill/>
          <a:ln>
            <a:noFill/>
          </a:ln>
        </p:spPr>
      </p:pic>
      <p:pic>
        <p:nvPicPr>
          <p:cNvPr id="455" name="Google Shape;455;p56"/>
          <p:cNvPicPr preferRelativeResize="0"/>
          <p:nvPr/>
        </p:nvPicPr>
        <p:blipFill>
          <a:blip r:embed="rId7">
            <a:alphaModFix amt="15000"/>
          </a:blip>
          <a:stretch>
            <a:fillRect/>
          </a:stretch>
        </p:blipFill>
        <p:spPr>
          <a:xfrm>
            <a:off x="5637625" y="1850062"/>
            <a:ext cx="625725" cy="625725"/>
          </a:xfrm>
          <a:prstGeom prst="rect">
            <a:avLst/>
          </a:prstGeom>
          <a:noFill/>
          <a:ln>
            <a:noFill/>
          </a:ln>
        </p:spPr>
      </p:pic>
      <p:pic>
        <p:nvPicPr>
          <p:cNvPr id="456" name="Google Shape;456;p56"/>
          <p:cNvPicPr preferRelativeResize="0"/>
          <p:nvPr/>
        </p:nvPicPr>
        <p:blipFill>
          <a:blip r:embed="rId8">
            <a:alphaModFix amt="15000"/>
          </a:blip>
          <a:stretch>
            <a:fillRect/>
          </a:stretch>
        </p:blipFill>
        <p:spPr>
          <a:xfrm>
            <a:off x="5637619" y="2685313"/>
            <a:ext cx="625725" cy="625725"/>
          </a:xfrm>
          <a:prstGeom prst="rect">
            <a:avLst/>
          </a:prstGeom>
          <a:noFill/>
          <a:ln>
            <a:noFill/>
          </a:ln>
        </p:spPr>
      </p:pic>
      <p:pic>
        <p:nvPicPr>
          <p:cNvPr id="457" name="Google Shape;457;p56"/>
          <p:cNvPicPr preferRelativeResize="0"/>
          <p:nvPr/>
        </p:nvPicPr>
        <p:blipFill>
          <a:blip r:embed="rId3">
            <a:alphaModFix amt="10000"/>
          </a:blip>
          <a:stretch>
            <a:fillRect/>
          </a:stretch>
        </p:blipFill>
        <p:spPr>
          <a:xfrm>
            <a:off x="4732750" y="4358788"/>
            <a:ext cx="625725" cy="625725"/>
          </a:xfrm>
          <a:prstGeom prst="rect">
            <a:avLst/>
          </a:prstGeom>
          <a:noFill/>
          <a:ln>
            <a:noFill/>
          </a:ln>
        </p:spPr>
      </p:pic>
      <p:pic>
        <p:nvPicPr>
          <p:cNvPr id="458" name="Google Shape;458;p56"/>
          <p:cNvPicPr preferRelativeResize="0"/>
          <p:nvPr/>
        </p:nvPicPr>
        <p:blipFill>
          <a:blip r:embed="rId4">
            <a:alphaModFix amt="10000"/>
          </a:blip>
          <a:stretch>
            <a:fillRect/>
          </a:stretch>
        </p:blipFill>
        <p:spPr>
          <a:xfrm>
            <a:off x="4732752" y="182459"/>
            <a:ext cx="625718" cy="625719"/>
          </a:xfrm>
          <a:prstGeom prst="rect">
            <a:avLst/>
          </a:prstGeom>
          <a:noFill/>
          <a:ln>
            <a:noFill/>
          </a:ln>
        </p:spPr>
      </p:pic>
      <p:pic>
        <p:nvPicPr>
          <p:cNvPr id="459" name="Google Shape;459;p56"/>
          <p:cNvPicPr preferRelativeResize="0"/>
          <p:nvPr/>
        </p:nvPicPr>
        <p:blipFill>
          <a:blip r:embed="rId5">
            <a:alphaModFix amt="10000"/>
          </a:blip>
          <a:stretch>
            <a:fillRect/>
          </a:stretch>
        </p:blipFill>
        <p:spPr>
          <a:xfrm>
            <a:off x="4732750" y="1852989"/>
            <a:ext cx="625725" cy="625725"/>
          </a:xfrm>
          <a:prstGeom prst="rect">
            <a:avLst/>
          </a:prstGeom>
          <a:noFill/>
          <a:ln>
            <a:noFill/>
          </a:ln>
        </p:spPr>
      </p:pic>
      <p:pic>
        <p:nvPicPr>
          <p:cNvPr id="460" name="Google Shape;460;p56"/>
          <p:cNvPicPr preferRelativeResize="0"/>
          <p:nvPr/>
        </p:nvPicPr>
        <p:blipFill rotWithShape="1">
          <a:blip r:embed="rId6">
            <a:alphaModFix amt="10000"/>
          </a:blip>
          <a:srcRect b="0" l="0" r="0" t="0"/>
          <a:stretch/>
        </p:blipFill>
        <p:spPr>
          <a:xfrm rot="42">
            <a:off x="4732750" y="1017736"/>
            <a:ext cx="625725" cy="625697"/>
          </a:xfrm>
          <a:prstGeom prst="rect">
            <a:avLst/>
          </a:prstGeom>
          <a:noFill/>
          <a:ln>
            <a:noFill/>
          </a:ln>
        </p:spPr>
      </p:pic>
      <p:pic>
        <p:nvPicPr>
          <p:cNvPr id="461" name="Google Shape;461;p56"/>
          <p:cNvPicPr preferRelativeResize="0"/>
          <p:nvPr/>
        </p:nvPicPr>
        <p:blipFill>
          <a:blip r:embed="rId7">
            <a:alphaModFix amt="10000"/>
          </a:blip>
          <a:stretch>
            <a:fillRect/>
          </a:stretch>
        </p:blipFill>
        <p:spPr>
          <a:xfrm>
            <a:off x="4732750" y="2688262"/>
            <a:ext cx="625725" cy="625725"/>
          </a:xfrm>
          <a:prstGeom prst="rect">
            <a:avLst/>
          </a:prstGeom>
          <a:noFill/>
          <a:ln>
            <a:noFill/>
          </a:ln>
        </p:spPr>
      </p:pic>
      <p:pic>
        <p:nvPicPr>
          <p:cNvPr id="462" name="Google Shape;462;p56"/>
          <p:cNvPicPr preferRelativeResize="0"/>
          <p:nvPr/>
        </p:nvPicPr>
        <p:blipFill>
          <a:blip r:embed="rId8">
            <a:alphaModFix amt="10000"/>
          </a:blip>
          <a:stretch>
            <a:fillRect/>
          </a:stretch>
        </p:blipFill>
        <p:spPr>
          <a:xfrm>
            <a:off x="4732744" y="3523513"/>
            <a:ext cx="625725" cy="625725"/>
          </a:xfrm>
          <a:prstGeom prst="rect">
            <a:avLst/>
          </a:prstGeom>
          <a:noFill/>
          <a:ln>
            <a:noFill/>
          </a:ln>
        </p:spPr>
      </p:pic>
      <p:pic>
        <p:nvPicPr>
          <p:cNvPr id="463" name="Google Shape;463;p56"/>
          <p:cNvPicPr preferRelativeResize="0"/>
          <p:nvPr/>
        </p:nvPicPr>
        <p:blipFill>
          <a:blip r:embed="rId3">
            <a:alphaModFix amt="5000"/>
          </a:blip>
          <a:stretch>
            <a:fillRect/>
          </a:stretch>
        </p:blipFill>
        <p:spPr>
          <a:xfrm>
            <a:off x="3827875" y="170713"/>
            <a:ext cx="625725" cy="625725"/>
          </a:xfrm>
          <a:prstGeom prst="rect">
            <a:avLst/>
          </a:prstGeom>
          <a:noFill/>
          <a:ln>
            <a:noFill/>
          </a:ln>
        </p:spPr>
      </p:pic>
      <p:pic>
        <p:nvPicPr>
          <p:cNvPr id="464" name="Google Shape;464;p56"/>
          <p:cNvPicPr preferRelativeResize="0"/>
          <p:nvPr/>
        </p:nvPicPr>
        <p:blipFill>
          <a:blip r:embed="rId4">
            <a:alphaModFix amt="5000"/>
          </a:blip>
          <a:stretch>
            <a:fillRect/>
          </a:stretch>
        </p:blipFill>
        <p:spPr>
          <a:xfrm>
            <a:off x="3827877" y="1005984"/>
            <a:ext cx="625718" cy="625719"/>
          </a:xfrm>
          <a:prstGeom prst="rect">
            <a:avLst/>
          </a:prstGeom>
          <a:noFill/>
          <a:ln>
            <a:noFill/>
          </a:ln>
        </p:spPr>
      </p:pic>
      <p:pic>
        <p:nvPicPr>
          <p:cNvPr id="465" name="Google Shape;465;p56"/>
          <p:cNvPicPr preferRelativeResize="0"/>
          <p:nvPr/>
        </p:nvPicPr>
        <p:blipFill>
          <a:blip r:embed="rId5">
            <a:alphaModFix amt="5000"/>
          </a:blip>
          <a:stretch>
            <a:fillRect/>
          </a:stretch>
        </p:blipFill>
        <p:spPr>
          <a:xfrm>
            <a:off x="3827875" y="2676514"/>
            <a:ext cx="625725" cy="625725"/>
          </a:xfrm>
          <a:prstGeom prst="rect">
            <a:avLst/>
          </a:prstGeom>
          <a:noFill/>
          <a:ln>
            <a:noFill/>
          </a:ln>
        </p:spPr>
      </p:pic>
      <p:pic>
        <p:nvPicPr>
          <p:cNvPr id="466" name="Google Shape;466;p56"/>
          <p:cNvPicPr preferRelativeResize="0"/>
          <p:nvPr/>
        </p:nvPicPr>
        <p:blipFill rotWithShape="1">
          <a:blip r:embed="rId6">
            <a:alphaModFix amt="5000"/>
          </a:blip>
          <a:srcRect b="0" l="0" r="0" t="0"/>
          <a:stretch/>
        </p:blipFill>
        <p:spPr>
          <a:xfrm rot="42">
            <a:off x="3827875" y="1841261"/>
            <a:ext cx="625725" cy="625697"/>
          </a:xfrm>
          <a:prstGeom prst="rect">
            <a:avLst/>
          </a:prstGeom>
          <a:noFill/>
          <a:ln>
            <a:noFill/>
          </a:ln>
        </p:spPr>
      </p:pic>
      <p:pic>
        <p:nvPicPr>
          <p:cNvPr id="467" name="Google Shape;467;p56"/>
          <p:cNvPicPr preferRelativeResize="0"/>
          <p:nvPr/>
        </p:nvPicPr>
        <p:blipFill>
          <a:blip r:embed="rId7">
            <a:alphaModFix amt="5000"/>
          </a:blip>
          <a:stretch>
            <a:fillRect/>
          </a:stretch>
        </p:blipFill>
        <p:spPr>
          <a:xfrm>
            <a:off x="3827875" y="3511787"/>
            <a:ext cx="625725" cy="625725"/>
          </a:xfrm>
          <a:prstGeom prst="rect">
            <a:avLst/>
          </a:prstGeom>
          <a:noFill/>
          <a:ln>
            <a:noFill/>
          </a:ln>
        </p:spPr>
      </p:pic>
      <p:pic>
        <p:nvPicPr>
          <p:cNvPr id="468" name="Google Shape;468;p56"/>
          <p:cNvPicPr preferRelativeResize="0"/>
          <p:nvPr/>
        </p:nvPicPr>
        <p:blipFill>
          <a:blip r:embed="rId8">
            <a:alphaModFix amt="5000"/>
          </a:blip>
          <a:stretch>
            <a:fillRect/>
          </a:stretch>
        </p:blipFill>
        <p:spPr>
          <a:xfrm>
            <a:off x="3827869" y="4347038"/>
            <a:ext cx="625725" cy="625725"/>
          </a:xfrm>
          <a:prstGeom prst="rect">
            <a:avLst/>
          </a:prstGeom>
          <a:noFill/>
          <a:ln>
            <a:noFill/>
          </a:ln>
        </p:spPr>
      </p:pic>
      <p:pic>
        <p:nvPicPr>
          <p:cNvPr id="469" name="Google Shape;469;p56"/>
          <p:cNvPicPr preferRelativeResize="0"/>
          <p:nvPr/>
        </p:nvPicPr>
        <p:blipFill>
          <a:blip r:embed="rId3">
            <a:alphaModFix amt="1000"/>
          </a:blip>
          <a:stretch>
            <a:fillRect/>
          </a:stretch>
        </p:blipFill>
        <p:spPr>
          <a:xfrm>
            <a:off x="2018125" y="1841251"/>
            <a:ext cx="625725" cy="625725"/>
          </a:xfrm>
          <a:prstGeom prst="rect">
            <a:avLst/>
          </a:prstGeom>
          <a:noFill/>
          <a:ln>
            <a:noFill/>
          </a:ln>
        </p:spPr>
      </p:pic>
      <p:pic>
        <p:nvPicPr>
          <p:cNvPr id="470" name="Google Shape;470;p56"/>
          <p:cNvPicPr preferRelativeResize="0"/>
          <p:nvPr/>
        </p:nvPicPr>
        <p:blipFill>
          <a:blip r:embed="rId4">
            <a:alphaModFix amt="1000"/>
          </a:blip>
          <a:stretch>
            <a:fillRect/>
          </a:stretch>
        </p:blipFill>
        <p:spPr>
          <a:xfrm>
            <a:off x="2018127" y="2676521"/>
            <a:ext cx="625718" cy="625719"/>
          </a:xfrm>
          <a:prstGeom prst="rect">
            <a:avLst/>
          </a:prstGeom>
          <a:noFill/>
          <a:ln>
            <a:noFill/>
          </a:ln>
        </p:spPr>
      </p:pic>
      <p:pic>
        <p:nvPicPr>
          <p:cNvPr id="471" name="Google Shape;471;p56"/>
          <p:cNvPicPr preferRelativeResize="0"/>
          <p:nvPr/>
        </p:nvPicPr>
        <p:blipFill>
          <a:blip r:embed="rId5">
            <a:alphaModFix amt="1000"/>
          </a:blip>
          <a:stretch>
            <a:fillRect/>
          </a:stretch>
        </p:blipFill>
        <p:spPr>
          <a:xfrm>
            <a:off x="2018125" y="4347052"/>
            <a:ext cx="625725" cy="625725"/>
          </a:xfrm>
          <a:prstGeom prst="rect">
            <a:avLst/>
          </a:prstGeom>
          <a:noFill/>
          <a:ln>
            <a:noFill/>
          </a:ln>
        </p:spPr>
      </p:pic>
      <p:pic>
        <p:nvPicPr>
          <p:cNvPr id="472" name="Google Shape;472;p56"/>
          <p:cNvPicPr preferRelativeResize="0"/>
          <p:nvPr/>
        </p:nvPicPr>
        <p:blipFill rotWithShape="1">
          <a:blip r:embed="rId6">
            <a:alphaModFix amt="1000"/>
          </a:blip>
          <a:srcRect b="0" l="0" r="0" t="0"/>
          <a:stretch/>
        </p:blipFill>
        <p:spPr>
          <a:xfrm rot="42">
            <a:off x="2018125" y="3511799"/>
            <a:ext cx="625725" cy="625697"/>
          </a:xfrm>
          <a:prstGeom prst="rect">
            <a:avLst/>
          </a:prstGeom>
          <a:noFill/>
          <a:ln>
            <a:noFill/>
          </a:ln>
        </p:spPr>
      </p:pic>
      <p:pic>
        <p:nvPicPr>
          <p:cNvPr id="473" name="Google Shape;473;p56"/>
          <p:cNvPicPr preferRelativeResize="0"/>
          <p:nvPr/>
        </p:nvPicPr>
        <p:blipFill>
          <a:blip r:embed="rId7">
            <a:alphaModFix amt="1000"/>
          </a:blip>
          <a:stretch>
            <a:fillRect/>
          </a:stretch>
        </p:blipFill>
        <p:spPr>
          <a:xfrm>
            <a:off x="2018125" y="170724"/>
            <a:ext cx="625725" cy="625725"/>
          </a:xfrm>
          <a:prstGeom prst="rect">
            <a:avLst/>
          </a:prstGeom>
          <a:noFill/>
          <a:ln>
            <a:noFill/>
          </a:ln>
        </p:spPr>
      </p:pic>
      <p:pic>
        <p:nvPicPr>
          <p:cNvPr id="474" name="Google Shape;474;p56"/>
          <p:cNvPicPr preferRelativeResize="0"/>
          <p:nvPr/>
        </p:nvPicPr>
        <p:blipFill>
          <a:blip r:embed="rId8">
            <a:alphaModFix amt="1000"/>
          </a:blip>
          <a:stretch>
            <a:fillRect/>
          </a:stretch>
        </p:blipFill>
        <p:spPr>
          <a:xfrm>
            <a:off x="2018119" y="1005975"/>
            <a:ext cx="625725" cy="625725"/>
          </a:xfrm>
          <a:prstGeom prst="rect">
            <a:avLst/>
          </a:prstGeom>
          <a:noFill/>
          <a:ln>
            <a:noFill/>
          </a:ln>
        </p:spPr>
      </p:pic>
      <p:pic>
        <p:nvPicPr>
          <p:cNvPr descr="Logo&#10;&#10;Description automatically generated" id="475" name="Google Shape;475;p56"/>
          <p:cNvPicPr preferRelativeResize="0"/>
          <p:nvPr/>
        </p:nvPicPr>
        <p:blipFill rotWithShape="1">
          <a:blip r:embed="rId9">
            <a:alphaModFix/>
          </a:blip>
          <a:srcRect b="0" l="29148" r="0" t="0"/>
          <a:stretch/>
        </p:blipFill>
        <p:spPr>
          <a:xfrm>
            <a:off x="53200" y="84000"/>
            <a:ext cx="1685777" cy="692160"/>
          </a:xfrm>
          <a:prstGeom prst="rect">
            <a:avLst/>
          </a:prstGeom>
          <a:noFill/>
          <a:ln>
            <a:noFill/>
          </a:ln>
          <a:effectLst>
            <a:outerShdw blurRad="57150" rotWithShape="0" algn="bl" dir="5400000" dist="19050">
              <a:srgbClr val="000000">
                <a:alpha val="50000"/>
              </a:srgbClr>
            </a:outerShdw>
          </a:effectLst>
        </p:spPr>
      </p:pic>
      <p:sp>
        <p:nvSpPr>
          <p:cNvPr id="476" name="Google Shape;476;p56"/>
          <p:cNvSpPr txBox="1"/>
          <p:nvPr>
            <p:ph type="title"/>
          </p:nvPr>
        </p:nvSpPr>
        <p:spPr>
          <a:xfrm>
            <a:off x="490250" y="1193988"/>
            <a:ext cx="6367800" cy="33471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8">
    <p:spTree>
      <p:nvGrpSpPr>
        <p:cNvPr id="477" name="Shape 477"/>
        <p:cNvGrpSpPr/>
        <p:nvPr/>
      </p:nvGrpSpPr>
      <p:grpSpPr>
        <a:xfrm>
          <a:off x="0" y="0"/>
          <a:ext cx="0" cy="0"/>
          <a:chOff x="0" y="0"/>
          <a:chExt cx="0" cy="0"/>
        </a:xfrm>
      </p:grpSpPr>
      <p:sp>
        <p:nvSpPr>
          <p:cNvPr id="478" name="Google Shape;478;p5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 Gradient Title Slide 1">
  <p:cSld name="CUSTOM_3_1_1">
    <p:spTree>
      <p:nvGrpSpPr>
        <p:cNvPr id="479" name="Shape 479"/>
        <p:cNvGrpSpPr/>
        <p:nvPr/>
      </p:nvGrpSpPr>
      <p:grpSpPr>
        <a:xfrm>
          <a:off x="0" y="0"/>
          <a:ext cx="0" cy="0"/>
          <a:chOff x="0" y="0"/>
          <a:chExt cx="0" cy="0"/>
        </a:xfrm>
      </p:grpSpPr>
      <p:pic>
        <p:nvPicPr>
          <p:cNvPr id="480" name="Google Shape;480;p58"/>
          <p:cNvPicPr preferRelativeResize="0"/>
          <p:nvPr/>
        </p:nvPicPr>
        <p:blipFill>
          <a:blip r:embed="rId2">
            <a:alphaModFix/>
          </a:blip>
          <a:stretch>
            <a:fillRect/>
          </a:stretch>
        </p:blipFill>
        <p:spPr>
          <a:xfrm>
            <a:off x="0" y="0"/>
            <a:ext cx="9144000" cy="5143505"/>
          </a:xfrm>
          <a:prstGeom prst="rect">
            <a:avLst/>
          </a:prstGeom>
          <a:noFill/>
          <a:ln>
            <a:noFill/>
          </a:ln>
        </p:spPr>
      </p:pic>
      <p:pic>
        <p:nvPicPr>
          <p:cNvPr id="481" name="Google Shape;481;p58"/>
          <p:cNvPicPr preferRelativeResize="0"/>
          <p:nvPr/>
        </p:nvPicPr>
        <p:blipFill>
          <a:blip r:embed="rId3">
            <a:alphaModFix amt="3000"/>
          </a:blip>
          <a:stretch>
            <a:fillRect/>
          </a:stretch>
        </p:blipFill>
        <p:spPr>
          <a:xfrm>
            <a:off x="2923000" y="1005988"/>
            <a:ext cx="625725" cy="625725"/>
          </a:xfrm>
          <a:prstGeom prst="rect">
            <a:avLst/>
          </a:prstGeom>
          <a:noFill/>
          <a:ln>
            <a:noFill/>
          </a:ln>
        </p:spPr>
      </p:pic>
      <p:pic>
        <p:nvPicPr>
          <p:cNvPr id="482" name="Google Shape;482;p58"/>
          <p:cNvPicPr preferRelativeResize="0"/>
          <p:nvPr/>
        </p:nvPicPr>
        <p:blipFill>
          <a:blip r:embed="rId4">
            <a:alphaModFix amt="3000"/>
          </a:blip>
          <a:stretch>
            <a:fillRect/>
          </a:stretch>
        </p:blipFill>
        <p:spPr>
          <a:xfrm>
            <a:off x="2923002" y="1841259"/>
            <a:ext cx="625718" cy="625719"/>
          </a:xfrm>
          <a:prstGeom prst="rect">
            <a:avLst/>
          </a:prstGeom>
          <a:noFill/>
          <a:ln>
            <a:noFill/>
          </a:ln>
        </p:spPr>
      </p:pic>
      <p:pic>
        <p:nvPicPr>
          <p:cNvPr id="483" name="Google Shape;483;p58"/>
          <p:cNvPicPr preferRelativeResize="0"/>
          <p:nvPr/>
        </p:nvPicPr>
        <p:blipFill>
          <a:blip r:embed="rId5">
            <a:alphaModFix amt="3000"/>
          </a:blip>
          <a:stretch>
            <a:fillRect/>
          </a:stretch>
        </p:blipFill>
        <p:spPr>
          <a:xfrm>
            <a:off x="2923000" y="3511789"/>
            <a:ext cx="625725" cy="625725"/>
          </a:xfrm>
          <a:prstGeom prst="rect">
            <a:avLst/>
          </a:prstGeom>
          <a:noFill/>
          <a:ln>
            <a:noFill/>
          </a:ln>
        </p:spPr>
      </p:pic>
      <p:pic>
        <p:nvPicPr>
          <p:cNvPr id="484" name="Google Shape;484;p58"/>
          <p:cNvPicPr preferRelativeResize="0"/>
          <p:nvPr/>
        </p:nvPicPr>
        <p:blipFill rotWithShape="1">
          <a:blip r:embed="rId6">
            <a:alphaModFix amt="3000"/>
          </a:blip>
          <a:srcRect b="0" l="0" r="0" t="0"/>
          <a:stretch/>
        </p:blipFill>
        <p:spPr>
          <a:xfrm rot="42">
            <a:off x="2923000" y="2676536"/>
            <a:ext cx="625725" cy="625697"/>
          </a:xfrm>
          <a:prstGeom prst="rect">
            <a:avLst/>
          </a:prstGeom>
          <a:noFill/>
          <a:ln>
            <a:noFill/>
          </a:ln>
        </p:spPr>
      </p:pic>
      <p:pic>
        <p:nvPicPr>
          <p:cNvPr id="485" name="Google Shape;485;p58"/>
          <p:cNvPicPr preferRelativeResize="0"/>
          <p:nvPr/>
        </p:nvPicPr>
        <p:blipFill>
          <a:blip r:embed="rId7">
            <a:alphaModFix amt="3000"/>
          </a:blip>
          <a:stretch>
            <a:fillRect/>
          </a:stretch>
        </p:blipFill>
        <p:spPr>
          <a:xfrm>
            <a:off x="2923000" y="4347062"/>
            <a:ext cx="625725" cy="625725"/>
          </a:xfrm>
          <a:prstGeom prst="rect">
            <a:avLst/>
          </a:prstGeom>
          <a:noFill/>
          <a:ln>
            <a:noFill/>
          </a:ln>
        </p:spPr>
      </p:pic>
      <p:pic>
        <p:nvPicPr>
          <p:cNvPr id="486" name="Google Shape;486;p58"/>
          <p:cNvPicPr preferRelativeResize="0"/>
          <p:nvPr/>
        </p:nvPicPr>
        <p:blipFill>
          <a:blip r:embed="rId8">
            <a:alphaModFix amt="3000"/>
          </a:blip>
          <a:stretch>
            <a:fillRect/>
          </a:stretch>
        </p:blipFill>
        <p:spPr>
          <a:xfrm>
            <a:off x="2922994" y="170712"/>
            <a:ext cx="625725" cy="625725"/>
          </a:xfrm>
          <a:prstGeom prst="rect">
            <a:avLst/>
          </a:prstGeom>
          <a:noFill/>
          <a:ln>
            <a:noFill/>
          </a:ln>
        </p:spPr>
      </p:pic>
      <p:pic>
        <p:nvPicPr>
          <p:cNvPr id="487" name="Google Shape;487;p58"/>
          <p:cNvPicPr preferRelativeResize="0"/>
          <p:nvPr/>
        </p:nvPicPr>
        <p:blipFill>
          <a:blip r:embed="rId3">
            <a:alphaModFix amt="31000"/>
          </a:blip>
          <a:stretch>
            <a:fillRect/>
          </a:stretch>
        </p:blipFill>
        <p:spPr>
          <a:xfrm>
            <a:off x="8323675" y="1005988"/>
            <a:ext cx="625725" cy="625725"/>
          </a:xfrm>
          <a:prstGeom prst="rect">
            <a:avLst/>
          </a:prstGeom>
          <a:noFill/>
          <a:ln>
            <a:noFill/>
          </a:ln>
        </p:spPr>
      </p:pic>
      <p:pic>
        <p:nvPicPr>
          <p:cNvPr id="488" name="Google Shape;488;p58"/>
          <p:cNvPicPr preferRelativeResize="0"/>
          <p:nvPr/>
        </p:nvPicPr>
        <p:blipFill>
          <a:blip r:embed="rId4">
            <a:alphaModFix amt="31000"/>
          </a:blip>
          <a:stretch>
            <a:fillRect/>
          </a:stretch>
        </p:blipFill>
        <p:spPr>
          <a:xfrm>
            <a:off x="8323677" y="1841259"/>
            <a:ext cx="625718" cy="625719"/>
          </a:xfrm>
          <a:prstGeom prst="rect">
            <a:avLst/>
          </a:prstGeom>
          <a:noFill/>
          <a:ln>
            <a:noFill/>
          </a:ln>
        </p:spPr>
      </p:pic>
      <p:pic>
        <p:nvPicPr>
          <p:cNvPr id="489" name="Google Shape;489;p58"/>
          <p:cNvPicPr preferRelativeResize="0"/>
          <p:nvPr/>
        </p:nvPicPr>
        <p:blipFill>
          <a:blip r:embed="rId5">
            <a:alphaModFix amt="31000"/>
          </a:blip>
          <a:stretch>
            <a:fillRect/>
          </a:stretch>
        </p:blipFill>
        <p:spPr>
          <a:xfrm>
            <a:off x="8323675" y="3511789"/>
            <a:ext cx="625725" cy="625725"/>
          </a:xfrm>
          <a:prstGeom prst="rect">
            <a:avLst/>
          </a:prstGeom>
          <a:noFill/>
          <a:ln>
            <a:noFill/>
          </a:ln>
        </p:spPr>
      </p:pic>
      <p:pic>
        <p:nvPicPr>
          <p:cNvPr id="490" name="Google Shape;490;p58"/>
          <p:cNvPicPr preferRelativeResize="0"/>
          <p:nvPr/>
        </p:nvPicPr>
        <p:blipFill rotWithShape="1">
          <a:blip r:embed="rId6">
            <a:alphaModFix amt="31000"/>
          </a:blip>
          <a:srcRect b="0" l="0" r="0" t="0"/>
          <a:stretch/>
        </p:blipFill>
        <p:spPr>
          <a:xfrm rot="42">
            <a:off x="8323675" y="2676536"/>
            <a:ext cx="625725" cy="625697"/>
          </a:xfrm>
          <a:prstGeom prst="rect">
            <a:avLst/>
          </a:prstGeom>
          <a:noFill/>
          <a:ln>
            <a:noFill/>
          </a:ln>
        </p:spPr>
      </p:pic>
      <p:pic>
        <p:nvPicPr>
          <p:cNvPr id="491" name="Google Shape;491;p58"/>
          <p:cNvPicPr preferRelativeResize="0"/>
          <p:nvPr/>
        </p:nvPicPr>
        <p:blipFill>
          <a:blip r:embed="rId7">
            <a:alphaModFix amt="31000"/>
          </a:blip>
          <a:stretch>
            <a:fillRect/>
          </a:stretch>
        </p:blipFill>
        <p:spPr>
          <a:xfrm>
            <a:off x="8323675" y="4347062"/>
            <a:ext cx="625725" cy="625725"/>
          </a:xfrm>
          <a:prstGeom prst="rect">
            <a:avLst/>
          </a:prstGeom>
          <a:noFill/>
          <a:ln>
            <a:noFill/>
          </a:ln>
        </p:spPr>
      </p:pic>
      <p:pic>
        <p:nvPicPr>
          <p:cNvPr id="492" name="Google Shape;492;p58"/>
          <p:cNvPicPr preferRelativeResize="0"/>
          <p:nvPr/>
        </p:nvPicPr>
        <p:blipFill>
          <a:blip r:embed="rId8">
            <a:alphaModFix amt="31000"/>
          </a:blip>
          <a:stretch>
            <a:fillRect/>
          </a:stretch>
        </p:blipFill>
        <p:spPr>
          <a:xfrm>
            <a:off x="8323669" y="170712"/>
            <a:ext cx="625725" cy="625725"/>
          </a:xfrm>
          <a:prstGeom prst="rect">
            <a:avLst/>
          </a:prstGeom>
          <a:noFill/>
          <a:ln>
            <a:noFill/>
          </a:ln>
        </p:spPr>
      </p:pic>
      <p:pic>
        <p:nvPicPr>
          <p:cNvPr id="493" name="Google Shape;493;p58"/>
          <p:cNvPicPr preferRelativeResize="0"/>
          <p:nvPr/>
        </p:nvPicPr>
        <p:blipFill>
          <a:blip r:embed="rId3">
            <a:alphaModFix amt="25000"/>
          </a:blip>
          <a:stretch>
            <a:fillRect/>
          </a:stretch>
        </p:blipFill>
        <p:spPr>
          <a:xfrm>
            <a:off x="7428325" y="1844188"/>
            <a:ext cx="625725" cy="625725"/>
          </a:xfrm>
          <a:prstGeom prst="rect">
            <a:avLst/>
          </a:prstGeom>
          <a:noFill/>
          <a:ln>
            <a:noFill/>
          </a:ln>
        </p:spPr>
      </p:pic>
      <p:pic>
        <p:nvPicPr>
          <p:cNvPr id="494" name="Google Shape;494;p58"/>
          <p:cNvPicPr preferRelativeResize="0"/>
          <p:nvPr/>
        </p:nvPicPr>
        <p:blipFill>
          <a:blip r:embed="rId4">
            <a:alphaModFix amt="25000"/>
          </a:blip>
          <a:stretch>
            <a:fillRect/>
          </a:stretch>
        </p:blipFill>
        <p:spPr>
          <a:xfrm>
            <a:off x="7428327" y="2679459"/>
            <a:ext cx="625718" cy="625719"/>
          </a:xfrm>
          <a:prstGeom prst="rect">
            <a:avLst/>
          </a:prstGeom>
          <a:noFill/>
          <a:ln>
            <a:noFill/>
          </a:ln>
        </p:spPr>
      </p:pic>
      <p:pic>
        <p:nvPicPr>
          <p:cNvPr id="495" name="Google Shape;495;p58"/>
          <p:cNvPicPr preferRelativeResize="0"/>
          <p:nvPr/>
        </p:nvPicPr>
        <p:blipFill>
          <a:blip r:embed="rId5">
            <a:alphaModFix amt="25000"/>
          </a:blip>
          <a:stretch>
            <a:fillRect/>
          </a:stretch>
        </p:blipFill>
        <p:spPr>
          <a:xfrm>
            <a:off x="7428325" y="4349989"/>
            <a:ext cx="625725" cy="625725"/>
          </a:xfrm>
          <a:prstGeom prst="rect">
            <a:avLst/>
          </a:prstGeom>
          <a:noFill/>
          <a:ln>
            <a:noFill/>
          </a:ln>
        </p:spPr>
      </p:pic>
      <p:pic>
        <p:nvPicPr>
          <p:cNvPr id="496" name="Google Shape;496;p58"/>
          <p:cNvPicPr preferRelativeResize="0"/>
          <p:nvPr/>
        </p:nvPicPr>
        <p:blipFill rotWithShape="1">
          <a:blip r:embed="rId6">
            <a:alphaModFix amt="25000"/>
          </a:blip>
          <a:srcRect b="0" l="0" r="0" t="0"/>
          <a:stretch/>
        </p:blipFill>
        <p:spPr>
          <a:xfrm rot="42">
            <a:off x="7428325" y="3514736"/>
            <a:ext cx="625725" cy="625697"/>
          </a:xfrm>
          <a:prstGeom prst="rect">
            <a:avLst/>
          </a:prstGeom>
          <a:noFill/>
          <a:ln>
            <a:noFill/>
          </a:ln>
        </p:spPr>
      </p:pic>
      <p:pic>
        <p:nvPicPr>
          <p:cNvPr id="497" name="Google Shape;497;p58"/>
          <p:cNvPicPr preferRelativeResize="0"/>
          <p:nvPr/>
        </p:nvPicPr>
        <p:blipFill>
          <a:blip r:embed="rId7">
            <a:alphaModFix amt="25000"/>
          </a:blip>
          <a:stretch>
            <a:fillRect/>
          </a:stretch>
        </p:blipFill>
        <p:spPr>
          <a:xfrm>
            <a:off x="7428325" y="173662"/>
            <a:ext cx="625725" cy="625725"/>
          </a:xfrm>
          <a:prstGeom prst="rect">
            <a:avLst/>
          </a:prstGeom>
          <a:noFill/>
          <a:ln>
            <a:noFill/>
          </a:ln>
        </p:spPr>
      </p:pic>
      <p:pic>
        <p:nvPicPr>
          <p:cNvPr id="498" name="Google Shape;498;p58"/>
          <p:cNvPicPr preferRelativeResize="0"/>
          <p:nvPr/>
        </p:nvPicPr>
        <p:blipFill>
          <a:blip r:embed="rId8">
            <a:alphaModFix amt="25000"/>
          </a:blip>
          <a:stretch>
            <a:fillRect/>
          </a:stretch>
        </p:blipFill>
        <p:spPr>
          <a:xfrm>
            <a:off x="7428319" y="1008913"/>
            <a:ext cx="625725" cy="625725"/>
          </a:xfrm>
          <a:prstGeom prst="rect">
            <a:avLst/>
          </a:prstGeom>
          <a:noFill/>
          <a:ln>
            <a:noFill/>
          </a:ln>
        </p:spPr>
      </p:pic>
      <p:pic>
        <p:nvPicPr>
          <p:cNvPr id="499" name="Google Shape;499;p58"/>
          <p:cNvPicPr preferRelativeResize="0"/>
          <p:nvPr/>
        </p:nvPicPr>
        <p:blipFill>
          <a:blip r:embed="rId3">
            <a:alphaModFix amt="20000"/>
          </a:blip>
          <a:stretch>
            <a:fillRect/>
          </a:stretch>
        </p:blipFill>
        <p:spPr>
          <a:xfrm>
            <a:off x="6532975" y="2682388"/>
            <a:ext cx="625725" cy="625725"/>
          </a:xfrm>
          <a:prstGeom prst="rect">
            <a:avLst/>
          </a:prstGeom>
          <a:noFill/>
          <a:ln>
            <a:noFill/>
          </a:ln>
        </p:spPr>
      </p:pic>
      <p:pic>
        <p:nvPicPr>
          <p:cNvPr id="500" name="Google Shape;500;p58"/>
          <p:cNvPicPr preferRelativeResize="0"/>
          <p:nvPr/>
        </p:nvPicPr>
        <p:blipFill>
          <a:blip r:embed="rId4">
            <a:alphaModFix amt="20000"/>
          </a:blip>
          <a:stretch>
            <a:fillRect/>
          </a:stretch>
        </p:blipFill>
        <p:spPr>
          <a:xfrm>
            <a:off x="6532977" y="3517659"/>
            <a:ext cx="625718" cy="625719"/>
          </a:xfrm>
          <a:prstGeom prst="rect">
            <a:avLst/>
          </a:prstGeom>
          <a:noFill/>
          <a:ln>
            <a:noFill/>
          </a:ln>
        </p:spPr>
      </p:pic>
      <p:pic>
        <p:nvPicPr>
          <p:cNvPr id="501" name="Google Shape;501;p58"/>
          <p:cNvPicPr preferRelativeResize="0"/>
          <p:nvPr/>
        </p:nvPicPr>
        <p:blipFill>
          <a:blip r:embed="rId5">
            <a:alphaModFix amt="20000"/>
          </a:blip>
          <a:stretch>
            <a:fillRect/>
          </a:stretch>
        </p:blipFill>
        <p:spPr>
          <a:xfrm>
            <a:off x="6532975" y="176589"/>
            <a:ext cx="625725" cy="625725"/>
          </a:xfrm>
          <a:prstGeom prst="rect">
            <a:avLst/>
          </a:prstGeom>
          <a:noFill/>
          <a:ln>
            <a:noFill/>
          </a:ln>
        </p:spPr>
      </p:pic>
      <p:pic>
        <p:nvPicPr>
          <p:cNvPr id="502" name="Google Shape;502;p58"/>
          <p:cNvPicPr preferRelativeResize="0"/>
          <p:nvPr/>
        </p:nvPicPr>
        <p:blipFill rotWithShape="1">
          <a:blip r:embed="rId6">
            <a:alphaModFix amt="20000"/>
          </a:blip>
          <a:srcRect b="0" l="0" r="0" t="0"/>
          <a:stretch/>
        </p:blipFill>
        <p:spPr>
          <a:xfrm rot="42">
            <a:off x="6532975" y="4352936"/>
            <a:ext cx="625725" cy="625697"/>
          </a:xfrm>
          <a:prstGeom prst="rect">
            <a:avLst/>
          </a:prstGeom>
          <a:noFill/>
          <a:ln>
            <a:noFill/>
          </a:ln>
        </p:spPr>
      </p:pic>
      <p:pic>
        <p:nvPicPr>
          <p:cNvPr id="503" name="Google Shape;503;p58"/>
          <p:cNvPicPr preferRelativeResize="0"/>
          <p:nvPr/>
        </p:nvPicPr>
        <p:blipFill>
          <a:blip r:embed="rId7">
            <a:alphaModFix amt="20000"/>
          </a:blip>
          <a:stretch>
            <a:fillRect/>
          </a:stretch>
        </p:blipFill>
        <p:spPr>
          <a:xfrm>
            <a:off x="6532975" y="1011862"/>
            <a:ext cx="625725" cy="625725"/>
          </a:xfrm>
          <a:prstGeom prst="rect">
            <a:avLst/>
          </a:prstGeom>
          <a:noFill/>
          <a:ln>
            <a:noFill/>
          </a:ln>
        </p:spPr>
      </p:pic>
      <p:pic>
        <p:nvPicPr>
          <p:cNvPr id="504" name="Google Shape;504;p58"/>
          <p:cNvPicPr preferRelativeResize="0"/>
          <p:nvPr/>
        </p:nvPicPr>
        <p:blipFill>
          <a:blip r:embed="rId8">
            <a:alphaModFix amt="20000"/>
          </a:blip>
          <a:stretch>
            <a:fillRect/>
          </a:stretch>
        </p:blipFill>
        <p:spPr>
          <a:xfrm>
            <a:off x="6532969" y="1847113"/>
            <a:ext cx="625725" cy="625725"/>
          </a:xfrm>
          <a:prstGeom prst="rect">
            <a:avLst/>
          </a:prstGeom>
          <a:noFill/>
          <a:ln>
            <a:noFill/>
          </a:ln>
        </p:spPr>
      </p:pic>
      <p:pic>
        <p:nvPicPr>
          <p:cNvPr id="505" name="Google Shape;505;p58"/>
          <p:cNvPicPr preferRelativeResize="0"/>
          <p:nvPr/>
        </p:nvPicPr>
        <p:blipFill>
          <a:blip r:embed="rId3">
            <a:alphaModFix amt="15000"/>
          </a:blip>
          <a:stretch>
            <a:fillRect/>
          </a:stretch>
        </p:blipFill>
        <p:spPr>
          <a:xfrm>
            <a:off x="5637625" y="3520588"/>
            <a:ext cx="625725" cy="625725"/>
          </a:xfrm>
          <a:prstGeom prst="rect">
            <a:avLst/>
          </a:prstGeom>
          <a:noFill/>
          <a:ln>
            <a:noFill/>
          </a:ln>
        </p:spPr>
      </p:pic>
      <p:pic>
        <p:nvPicPr>
          <p:cNvPr id="506" name="Google Shape;506;p58"/>
          <p:cNvPicPr preferRelativeResize="0"/>
          <p:nvPr/>
        </p:nvPicPr>
        <p:blipFill>
          <a:blip r:embed="rId4">
            <a:alphaModFix amt="15000"/>
          </a:blip>
          <a:stretch>
            <a:fillRect/>
          </a:stretch>
        </p:blipFill>
        <p:spPr>
          <a:xfrm>
            <a:off x="5637627" y="4355859"/>
            <a:ext cx="625718" cy="625719"/>
          </a:xfrm>
          <a:prstGeom prst="rect">
            <a:avLst/>
          </a:prstGeom>
          <a:noFill/>
          <a:ln>
            <a:noFill/>
          </a:ln>
        </p:spPr>
      </p:pic>
      <p:pic>
        <p:nvPicPr>
          <p:cNvPr id="507" name="Google Shape;507;p58"/>
          <p:cNvPicPr preferRelativeResize="0"/>
          <p:nvPr/>
        </p:nvPicPr>
        <p:blipFill>
          <a:blip r:embed="rId5">
            <a:alphaModFix amt="15000"/>
          </a:blip>
          <a:stretch>
            <a:fillRect/>
          </a:stretch>
        </p:blipFill>
        <p:spPr>
          <a:xfrm>
            <a:off x="5637625" y="1014789"/>
            <a:ext cx="625725" cy="625725"/>
          </a:xfrm>
          <a:prstGeom prst="rect">
            <a:avLst/>
          </a:prstGeom>
          <a:noFill/>
          <a:ln>
            <a:noFill/>
          </a:ln>
        </p:spPr>
      </p:pic>
      <p:pic>
        <p:nvPicPr>
          <p:cNvPr id="508" name="Google Shape;508;p58"/>
          <p:cNvPicPr preferRelativeResize="0"/>
          <p:nvPr/>
        </p:nvPicPr>
        <p:blipFill rotWithShape="1">
          <a:blip r:embed="rId6">
            <a:alphaModFix amt="15000"/>
          </a:blip>
          <a:srcRect b="0" l="0" r="0" t="0"/>
          <a:stretch/>
        </p:blipFill>
        <p:spPr>
          <a:xfrm rot="42">
            <a:off x="5637625" y="179549"/>
            <a:ext cx="625725" cy="625697"/>
          </a:xfrm>
          <a:prstGeom prst="rect">
            <a:avLst/>
          </a:prstGeom>
          <a:noFill/>
          <a:ln>
            <a:noFill/>
          </a:ln>
        </p:spPr>
      </p:pic>
      <p:pic>
        <p:nvPicPr>
          <p:cNvPr id="509" name="Google Shape;509;p58"/>
          <p:cNvPicPr preferRelativeResize="0"/>
          <p:nvPr/>
        </p:nvPicPr>
        <p:blipFill>
          <a:blip r:embed="rId7">
            <a:alphaModFix amt="15000"/>
          </a:blip>
          <a:stretch>
            <a:fillRect/>
          </a:stretch>
        </p:blipFill>
        <p:spPr>
          <a:xfrm>
            <a:off x="5637625" y="1850062"/>
            <a:ext cx="625725" cy="625725"/>
          </a:xfrm>
          <a:prstGeom prst="rect">
            <a:avLst/>
          </a:prstGeom>
          <a:noFill/>
          <a:ln>
            <a:noFill/>
          </a:ln>
        </p:spPr>
      </p:pic>
      <p:pic>
        <p:nvPicPr>
          <p:cNvPr id="510" name="Google Shape;510;p58"/>
          <p:cNvPicPr preferRelativeResize="0"/>
          <p:nvPr/>
        </p:nvPicPr>
        <p:blipFill>
          <a:blip r:embed="rId8">
            <a:alphaModFix amt="15000"/>
          </a:blip>
          <a:stretch>
            <a:fillRect/>
          </a:stretch>
        </p:blipFill>
        <p:spPr>
          <a:xfrm>
            <a:off x="5637619" y="2685313"/>
            <a:ext cx="625725" cy="625725"/>
          </a:xfrm>
          <a:prstGeom prst="rect">
            <a:avLst/>
          </a:prstGeom>
          <a:noFill/>
          <a:ln>
            <a:noFill/>
          </a:ln>
        </p:spPr>
      </p:pic>
      <p:pic>
        <p:nvPicPr>
          <p:cNvPr id="511" name="Google Shape;511;p58"/>
          <p:cNvPicPr preferRelativeResize="0"/>
          <p:nvPr/>
        </p:nvPicPr>
        <p:blipFill>
          <a:blip r:embed="rId3">
            <a:alphaModFix amt="10000"/>
          </a:blip>
          <a:stretch>
            <a:fillRect/>
          </a:stretch>
        </p:blipFill>
        <p:spPr>
          <a:xfrm>
            <a:off x="4732750" y="4358788"/>
            <a:ext cx="625725" cy="625725"/>
          </a:xfrm>
          <a:prstGeom prst="rect">
            <a:avLst/>
          </a:prstGeom>
          <a:noFill/>
          <a:ln>
            <a:noFill/>
          </a:ln>
        </p:spPr>
      </p:pic>
      <p:pic>
        <p:nvPicPr>
          <p:cNvPr id="512" name="Google Shape;512;p58"/>
          <p:cNvPicPr preferRelativeResize="0"/>
          <p:nvPr/>
        </p:nvPicPr>
        <p:blipFill>
          <a:blip r:embed="rId4">
            <a:alphaModFix amt="10000"/>
          </a:blip>
          <a:stretch>
            <a:fillRect/>
          </a:stretch>
        </p:blipFill>
        <p:spPr>
          <a:xfrm>
            <a:off x="4732752" y="182459"/>
            <a:ext cx="625718" cy="625719"/>
          </a:xfrm>
          <a:prstGeom prst="rect">
            <a:avLst/>
          </a:prstGeom>
          <a:noFill/>
          <a:ln>
            <a:noFill/>
          </a:ln>
        </p:spPr>
      </p:pic>
      <p:pic>
        <p:nvPicPr>
          <p:cNvPr id="513" name="Google Shape;513;p58"/>
          <p:cNvPicPr preferRelativeResize="0"/>
          <p:nvPr/>
        </p:nvPicPr>
        <p:blipFill>
          <a:blip r:embed="rId5">
            <a:alphaModFix amt="10000"/>
          </a:blip>
          <a:stretch>
            <a:fillRect/>
          </a:stretch>
        </p:blipFill>
        <p:spPr>
          <a:xfrm>
            <a:off x="4732750" y="1852989"/>
            <a:ext cx="625725" cy="625725"/>
          </a:xfrm>
          <a:prstGeom prst="rect">
            <a:avLst/>
          </a:prstGeom>
          <a:noFill/>
          <a:ln>
            <a:noFill/>
          </a:ln>
        </p:spPr>
      </p:pic>
      <p:pic>
        <p:nvPicPr>
          <p:cNvPr id="514" name="Google Shape;514;p58"/>
          <p:cNvPicPr preferRelativeResize="0"/>
          <p:nvPr/>
        </p:nvPicPr>
        <p:blipFill rotWithShape="1">
          <a:blip r:embed="rId6">
            <a:alphaModFix amt="10000"/>
          </a:blip>
          <a:srcRect b="0" l="0" r="0" t="0"/>
          <a:stretch/>
        </p:blipFill>
        <p:spPr>
          <a:xfrm rot="42">
            <a:off x="4732750" y="1017736"/>
            <a:ext cx="625725" cy="625697"/>
          </a:xfrm>
          <a:prstGeom prst="rect">
            <a:avLst/>
          </a:prstGeom>
          <a:noFill/>
          <a:ln>
            <a:noFill/>
          </a:ln>
        </p:spPr>
      </p:pic>
      <p:pic>
        <p:nvPicPr>
          <p:cNvPr id="515" name="Google Shape;515;p58"/>
          <p:cNvPicPr preferRelativeResize="0"/>
          <p:nvPr/>
        </p:nvPicPr>
        <p:blipFill>
          <a:blip r:embed="rId7">
            <a:alphaModFix amt="10000"/>
          </a:blip>
          <a:stretch>
            <a:fillRect/>
          </a:stretch>
        </p:blipFill>
        <p:spPr>
          <a:xfrm>
            <a:off x="4732750" y="2688262"/>
            <a:ext cx="625725" cy="625725"/>
          </a:xfrm>
          <a:prstGeom prst="rect">
            <a:avLst/>
          </a:prstGeom>
          <a:noFill/>
          <a:ln>
            <a:noFill/>
          </a:ln>
        </p:spPr>
      </p:pic>
      <p:pic>
        <p:nvPicPr>
          <p:cNvPr id="516" name="Google Shape;516;p58"/>
          <p:cNvPicPr preferRelativeResize="0"/>
          <p:nvPr/>
        </p:nvPicPr>
        <p:blipFill>
          <a:blip r:embed="rId8">
            <a:alphaModFix amt="10000"/>
          </a:blip>
          <a:stretch>
            <a:fillRect/>
          </a:stretch>
        </p:blipFill>
        <p:spPr>
          <a:xfrm>
            <a:off x="4732744" y="3523513"/>
            <a:ext cx="625725" cy="625725"/>
          </a:xfrm>
          <a:prstGeom prst="rect">
            <a:avLst/>
          </a:prstGeom>
          <a:noFill/>
          <a:ln>
            <a:noFill/>
          </a:ln>
        </p:spPr>
      </p:pic>
      <p:pic>
        <p:nvPicPr>
          <p:cNvPr id="517" name="Google Shape;517;p58"/>
          <p:cNvPicPr preferRelativeResize="0"/>
          <p:nvPr/>
        </p:nvPicPr>
        <p:blipFill>
          <a:blip r:embed="rId3">
            <a:alphaModFix amt="5000"/>
          </a:blip>
          <a:stretch>
            <a:fillRect/>
          </a:stretch>
        </p:blipFill>
        <p:spPr>
          <a:xfrm>
            <a:off x="3827875" y="170713"/>
            <a:ext cx="625725" cy="625725"/>
          </a:xfrm>
          <a:prstGeom prst="rect">
            <a:avLst/>
          </a:prstGeom>
          <a:noFill/>
          <a:ln>
            <a:noFill/>
          </a:ln>
        </p:spPr>
      </p:pic>
      <p:pic>
        <p:nvPicPr>
          <p:cNvPr id="518" name="Google Shape;518;p58"/>
          <p:cNvPicPr preferRelativeResize="0"/>
          <p:nvPr/>
        </p:nvPicPr>
        <p:blipFill>
          <a:blip r:embed="rId4">
            <a:alphaModFix amt="5000"/>
          </a:blip>
          <a:stretch>
            <a:fillRect/>
          </a:stretch>
        </p:blipFill>
        <p:spPr>
          <a:xfrm>
            <a:off x="3827877" y="1005984"/>
            <a:ext cx="625718" cy="625719"/>
          </a:xfrm>
          <a:prstGeom prst="rect">
            <a:avLst/>
          </a:prstGeom>
          <a:noFill/>
          <a:ln>
            <a:noFill/>
          </a:ln>
        </p:spPr>
      </p:pic>
      <p:pic>
        <p:nvPicPr>
          <p:cNvPr id="519" name="Google Shape;519;p58"/>
          <p:cNvPicPr preferRelativeResize="0"/>
          <p:nvPr/>
        </p:nvPicPr>
        <p:blipFill>
          <a:blip r:embed="rId5">
            <a:alphaModFix amt="5000"/>
          </a:blip>
          <a:stretch>
            <a:fillRect/>
          </a:stretch>
        </p:blipFill>
        <p:spPr>
          <a:xfrm>
            <a:off x="3827875" y="2676514"/>
            <a:ext cx="625725" cy="625725"/>
          </a:xfrm>
          <a:prstGeom prst="rect">
            <a:avLst/>
          </a:prstGeom>
          <a:noFill/>
          <a:ln>
            <a:noFill/>
          </a:ln>
        </p:spPr>
      </p:pic>
      <p:pic>
        <p:nvPicPr>
          <p:cNvPr id="520" name="Google Shape;520;p58"/>
          <p:cNvPicPr preferRelativeResize="0"/>
          <p:nvPr/>
        </p:nvPicPr>
        <p:blipFill rotWithShape="1">
          <a:blip r:embed="rId6">
            <a:alphaModFix amt="5000"/>
          </a:blip>
          <a:srcRect b="0" l="0" r="0" t="0"/>
          <a:stretch/>
        </p:blipFill>
        <p:spPr>
          <a:xfrm rot="42">
            <a:off x="3827875" y="1841261"/>
            <a:ext cx="625725" cy="625697"/>
          </a:xfrm>
          <a:prstGeom prst="rect">
            <a:avLst/>
          </a:prstGeom>
          <a:noFill/>
          <a:ln>
            <a:noFill/>
          </a:ln>
        </p:spPr>
      </p:pic>
      <p:pic>
        <p:nvPicPr>
          <p:cNvPr id="521" name="Google Shape;521;p58"/>
          <p:cNvPicPr preferRelativeResize="0"/>
          <p:nvPr/>
        </p:nvPicPr>
        <p:blipFill>
          <a:blip r:embed="rId7">
            <a:alphaModFix amt="5000"/>
          </a:blip>
          <a:stretch>
            <a:fillRect/>
          </a:stretch>
        </p:blipFill>
        <p:spPr>
          <a:xfrm>
            <a:off x="3827875" y="3511787"/>
            <a:ext cx="625725" cy="625725"/>
          </a:xfrm>
          <a:prstGeom prst="rect">
            <a:avLst/>
          </a:prstGeom>
          <a:noFill/>
          <a:ln>
            <a:noFill/>
          </a:ln>
        </p:spPr>
      </p:pic>
      <p:pic>
        <p:nvPicPr>
          <p:cNvPr id="522" name="Google Shape;522;p58"/>
          <p:cNvPicPr preferRelativeResize="0"/>
          <p:nvPr/>
        </p:nvPicPr>
        <p:blipFill>
          <a:blip r:embed="rId8">
            <a:alphaModFix amt="5000"/>
          </a:blip>
          <a:stretch>
            <a:fillRect/>
          </a:stretch>
        </p:blipFill>
        <p:spPr>
          <a:xfrm>
            <a:off x="3827869" y="4347038"/>
            <a:ext cx="625725" cy="625725"/>
          </a:xfrm>
          <a:prstGeom prst="rect">
            <a:avLst/>
          </a:prstGeom>
          <a:noFill/>
          <a:ln>
            <a:noFill/>
          </a:ln>
        </p:spPr>
      </p:pic>
      <p:pic>
        <p:nvPicPr>
          <p:cNvPr id="523" name="Google Shape;523;p58"/>
          <p:cNvPicPr preferRelativeResize="0"/>
          <p:nvPr/>
        </p:nvPicPr>
        <p:blipFill>
          <a:blip r:embed="rId3">
            <a:alphaModFix amt="1000"/>
          </a:blip>
          <a:stretch>
            <a:fillRect/>
          </a:stretch>
        </p:blipFill>
        <p:spPr>
          <a:xfrm>
            <a:off x="2018125" y="1841251"/>
            <a:ext cx="625725" cy="625725"/>
          </a:xfrm>
          <a:prstGeom prst="rect">
            <a:avLst/>
          </a:prstGeom>
          <a:noFill/>
          <a:ln>
            <a:noFill/>
          </a:ln>
        </p:spPr>
      </p:pic>
      <p:pic>
        <p:nvPicPr>
          <p:cNvPr id="524" name="Google Shape;524;p58"/>
          <p:cNvPicPr preferRelativeResize="0"/>
          <p:nvPr/>
        </p:nvPicPr>
        <p:blipFill>
          <a:blip r:embed="rId4">
            <a:alphaModFix amt="1000"/>
          </a:blip>
          <a:stretch>
            <a:fillRect/>
          </a:stretch>
        </p:blipFill>
        <p:spPr>
          <a:xfrm>
            <a:off x="2018127" y="2676521"/>
            <a:ext cx="625718" cy="625719"/>
          </a:xfrm>
          <a:prstGeom prst="rect">
            <a:avLst/>
          </a:prstGeom>
          <a:noFill/>
          <a:ln>
            <a:noFill/>
          </a:ln>
        </p:spPr>
      </p:pic>
      <p:pic>
        <p:nvPicPr>
          <p:cNvPr id="525" name="Google Shape;525;p58"/>
          <p:cNvPicPr preferRelativeResize="0"/>
          <p:nvPr/>
        </p:nvPicPr>
        <p:blipFill>
          <a:blip r:embed="rId5">
            <a:alphaModFix amt="1000"/>
          </a:blip>
          <a:stretch>
            <a:fillRect/>
          </a:stretch>
        </p:blipFill>
        <p:spPr>
          <a:xfrm>
            <a:off x="2018125" y="4347052"/>
            <a:ext cx="625725" cy="625725"/>
          </a:xfrm>
          <a:prstGeom prst="rect">
            <a:avLst/>
          </a:prstGeom>
          <a:noFill/>
          <a:ln>
            <a:noFill/>
          </a:ln>
        </p:spPr>
      </p:pic>
      <p:pic>
        <p:nvPicPr>
          <p:cNvPr id="526" name="Google Shape;526;p58"/>
          <p:cNvPicPr preferRelativeResize="0"/>
          <p:nvPr/>
        </p:nvPicPr>
        <p:blipFill rotWithShape="1">
          <a:blip r:embed="rId6">
            <a:alphaModFix amt="1000"/>
          </a:blip>
          <a:srcRect b="0" l="0" r="0" t="0"/>
          <a:stretch/>
        </p:blipFill>
        <p:spPr>
          <a:xfrm rot="42">
            <a:off x="2018125" y="3511799"/>
            <a:ext cx="625725" cy="625697"/>
          </a:xfrm>
          <a:prstGeom prst="rect">
            <a:avLst/>
          </a:prstGeom>
          <a:noFill/>
          <a:ln>
            <a:noFill/>
          </a:ln>
        </p:spPr>
      </p:pic>
      <p:pic>
        <p:nvPicPr>
          <p:cNvPr id="527" name="Google Shape;527;p58"/>
          <p:cNvPicPr preferRelativeResize="0"/>
          <p:nvPr/>
        </p:nvPicPr>
        <p:blipFill>
          <a:blip r:embed="rId7">
            <a:alphaModFix amt="1000"/>
          </a:blip>
          <a:stretch>
            <a:fillRect/>
          </a:stretch>
        </p:blipFill>
        <p:spPr>
          <a:xfrm>
            <a:off x="2018125" y="170724"/>
            <a:ext cx="625725" cy="625725"/>
          </a:xfrm>
          <a:prstGeom prst="rect">
            <a:avLst/>
          </a:prstGeom>
          <a:noFill/>
          <a:ln>
            <a:noFill/>
          </a:ln>
        </p:spPr>
      </p:pic>
      <p:pic>
        <p:nvPicPr>
          <p:cNvPr id="528" name="Google Shape;528;p58"/>
          <p:cNvPicPr preferRelativeResize="0"/>
          <p:nvPr/>
        </p:nvPicPr>
        <p:blipFill>
          <a:blip r:embed="rId8">
            <a:alphaModFix amt="1000"/>
          </a:blip>
          <a:stretch>
            <a:fillRect/>
          </a:stretch>
        </p:blipFill>
        <p:spPr>
          <a:xfrm>
            <a:off x="2018119" y="1005975"/>
            <a:ext cx="625725" cy="625725"/>
          </a:xfrm>
          <a:prstGeom prst="rect">
            <a:avLst/>
          </a:prstGeom>
          <a:noFill/>
          <a:ln>
            <a:noFill/>
          </a:ln>
        </p:spPr>
      </p:pic>
      <p:pic>
        <p:nvPicPr>
          <p:cNvPr descr="Logo&#10;&#10;Description automatically generated" id="529" name="Google Shape;529;p58"/>
          <p:cNvPicPr preferRelativeResize="0"/>
          <p:nvPr/>
        </p:nvPicPr>
        <p:blipFill rotWithShape="1">
          <a:blip r:embed="rId9">
            <a:alphaModFix/>
          </a:blip>
          <a:srcRect b="0" l="29148" r="0" t="0"/>
          <a:stretch/>
        </p:blipFill>
        <p:spPr>
          <a:xfrm>
            <a:off x="53200" y="84000"/>
            <a:ext cx="1685777" cy="692160"/>
          </a:xfrm>
          <a:prstGeom prst="rect">
            <a:avLst/>
          </a:prstGeom>
          <a:noFill/>
          <a:ln>
            <a:noFill/>
          </a:ln>
          <a:effectLst>
            <a:outerShdw blurRad="57150" rotWithShape="0" algn="bl" dir="5400000" dist="19050">
              <a:srgbClr val="000000">
                <a:alpha val="50000"/>
              </a:srgbClr>
            </a:outerShdw>
          </a:effectLst>
        </p:spPr>
      </p:pic>
      <p:sp>
        <p:nvSpPr>
          <p:cNvPr id="530" name="Google Shape;530;p58"/>
          <p:cNvSpPr txBox="1"/>
          <p:nvPr>
            <p:ph type="title"/>
          </p:nvPr>
        </p:nvSpPr>
        <p:spPr>
          <a:xfrm>
            <a:off x="490250" y="1193988"/>
            <a:ext cx="6367800" cy="33471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p:cSld name="CUSTOM_6_1_1_1_1_1_1">
    <p:spTree>
      <p:nvGrpSpPr>
        <p:cNvPr id="531" name="Shape 531"/>
        <p:cNvGrpSpPr/>
        <p:nvPr/>
      </p:nvGrpSpPr>
      <p:grpSpPr>
        <a:xfrm>
          <a:off x="0" y="0"/>
          <a:ext cx="0" cy="0"/>
          <a:chOff x="0" y="0"/>
          <a:chExt cx="0" cy="0"/>
        </a:xfrm>
      </p:grpSpPr>
      <p:pic>
        <p:nvPicPr>
          <p:cNvPr id="532" name="Google Shape;532;p5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33" name="Google Shape;533;p59"/>
          <p:cNvSpPr txBox="1"/>
          <p:nvPr>
            <p:ph idx="12" type="sldNum"/>
          </p:nvPr>
        </p:nvSpPr>
        <p:spPr>
          <a:xfrm>
            <a:off x="8515275" y="4663225"/>
            <a:ext cx="5058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9pPr>
          </a:lstStyle>
          <a:p>
            <a:pPr indent="0" lvl="0" marL="0" rtl="0" algn="r">
              <a:spcBef>
                <a:spcPts val="0"/>
              </a:spcBef>
              <a:spcAft>
                <a:spcPts val="0"/>
              </a:spcAft>
              <a:buNone/>
            </a:pPr>
            <a:r>
              <a:rPr lang="en"/>
              <a:t>#</a:t>
            </a:r>
            <a:fld id="{00000000-1234-1234-1234-123412341234}" type="slidenum">
              <a:rPr lang="en"/>
              <a:t>‹#›</a:t>
            </a:fld>
            <a:endParaRPr/>
          </a:p>
        </p:txBody>
      </p:sp>
      <p:sp>
        <p:nvSpPr>
          <p:cNvPr id="534" name="Google Shape;534;p59"/>
          <p:cNvSpPr txBox="1"/>
          <p:nvPr>
            <p:ph type="title"/>
          </p:nvPr>
        </p:nvSpPr>
        <p:spPr>
          <a:xfrm>
            <a:off x="1509050" y="312050"/>
            <a:ext cx="6109200" cy="593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2575"/>
              </a:buClr>
              <a:buSzPts val="1800"/>
              <a:buFont typeface="Poppins"/>
              <a:buNone/>
              <a:defRPr b="1" i="0" sz="1800" u="none" cap="none" strike="noStrike">
                <a:solidFill>
                  <a:srgbClr val="002575"/>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35" name="Google Shape;535;p59"/>
          <p:cNvSpPr txBox="1"/>
          <p:nvPr>
            <p:ph idx="1" type="body"/>
          </p:nvPr>
        </p:nvSpPr>
        <p:spPr>
          <a:xfrm>
            <a:off x="1363075" y="824625"/>
            <a:ext cx="7374600" cy="34164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1pPr>
            <a:lvl2pPr indent="-342900" lvl="1" marL="914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2pPr>
            <a:lvl3pPr indent="-342900" lvl="2" marL="1371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3pPr>
            <a:lvl4pPr indent="-342900" lvl="3" marL="1828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4pPr>
            <a:lvl5pPr indent="-342900" lvl="4" marL="22860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5pPr>
            <a:lvl6pPr indent="-342900" lvl="5" marL="2743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6pPr>
            <a:lvl7pPr indent="-342900" lvl="6" marL="3200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7pPr>
            <a:lvl8pPr indent="-342900" lvl="7" marL="3657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8pPr>
            <a:lvl9pPr indent="-342900" lvl="8" marL="4114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p:cSld name="CUSTOM_6_1_1_1_1_1_2">
    <p:spTree>
      <p:nvGrpSpPr>
        <p:cNvPr id="536" name="Shape 536"/>
        <p:cNvGrpSpPr/>
        <p:nvPr/>
      </p:nvGrpSpPr>
      <p:grpSpPr>
        <a:xfrm>
          <a:off x="0" y="0"/>
          <a:ext cx="0" cy="0"/>
          <a:chOff x="0" y="0"/>
          <a:chExt cx="0" cy="0"/>
        </a:xfrm>
      </p:grpSpPr>
      <p:pic>
        <p:nvPicPr>
          <p:cNvPr id="537" name="Google Shape;537;p60"/>
          <p:cNvPicPr preferRelativeResize="0"/>
          <p:nvPr/>
        </p:nvPicPr>
        <p:blipFill>
          <a:blip r:embed="rId2">
            <a:alphaModFix/>
          </a:blip>
          <a:stretch>
            <a:fillRect/>
          </a:stretch>
        </p:blipFill>
        <p:spPr>
          <a:xfrm>
            <a:off x="0" y="0"/>
            <a:ext cx="9144000" cy="5143500"/>
          </a:xfrm>
          <a:prstGeom prst="rect">
            <a:avLst/>
          </a:prstGeom>
          <a:noFill/>
          <a:ln>
            <a:noFill/>
          </a:ln>
        </p:spPr>
      </p:pic>
      <p:sp>
        <p:nvSpPr>
          <p:cNvPr id="538" name="Google Shape;538;p60"/>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9" name="Google Shape;539;p60"/>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
        <p:nvSpPr>
          <p:cNvPr id="540" name="Google Shape;540;p60"/>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rgbClr val="002870"/>
                </a:solidFill>
                <a:latin typeface="Poppins"/>
                <a:ea typeface="Poppins"/>
                <a:cs typeface="Poppins"/>
                <a:sym typeface="Poppins"/>
                <a:hlinkClick r:id="rId3">
                  <a:extLst>
                    <a:ext uri="{A12FA001-AC4F-418D-AE19-62706E023703}">
                      <ahyp:hlinkClr val="tx"/>
                    </a:ext>
                  </a:extLst>
                </a:hlinkClick>
              </a:rPr>
              <a:t>lausd.org/mmed</a:t>
            </a:r>
            <a:endParaRPr b="1">
              <a:solidFill>
                <a:srgbClr val="002870"/>
              </a:solidFill>
              <a:latin typeface="Poppins"/>
              <a:ea typeface="Poppins"/>
              <a:cs typeface="Poppins"/>
              <a:sym typeface="Poppi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pic>
        <p:nvPicPr>
          <p:cNvPr id="38" name="Google Shape;38;p7"/>
          <p:cNvPicPr preferRelativeResize="0"/>
          <p:nvPr/>
        </p:nvPicPr>
        <p:blipFill>
          <a:blip r:embed="rId2">
            <a:alphaModFix/>
          </a:blip>
          <a:stretch>
            <a:fillRect/>
          </a:stretch>
        </p:blipFill>
        <p:spPr>
          <a:xfrm>
            <a:off x="0" y="0"/>
            <a:ext cx="9144003" cy="5143490"/>
          </a:xfrm>
          <a:prstGeom prst="rect">
            <a:avLst/>
          </a:prstGeom>
          <a:noFill/>
          <a:ln>
            <a:noFill/>
          </a:ln>
        </p:spPr>
      </p:pic>
      <p:sp>
        <p:nvSpPr>
          <p:cNvPr id="39" name="Google Shape;39;p7"/>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
        <p:nvSpPr>
          <p:cNvPr id="40" name="Google Shape;40;p7"/>
          <p:cNvSpPr txBox="1"/>
          <p:nvPr>
            <p:ph type="title"/>
          </p:nvPr>
        </p:nvSpPr>
        <p:spPr>
          <a:xfrm>
            <a:off x="490250" y="1111725"/>
            <a:ext cx="6367800" cy="34293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2" name="Google Shape;42;p7"/>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1" name="Shape 541"/>
        <p:cNvGrpSpPr/>
        <p:nvPr/>
      </p:nvGrpSpPr>
      <p:grpSpPr>
        <a:xfrm>
          <a:off x="0" y="0"/>
          <a:ext cx="0" cy="0"/>
          <a:chOff x="0" y="0"/>
          <a:chExt cx="0" cy="0"/>
        </a:xfrm>
      </p:grpSpPr>
      <p:pic>
        <p:nvPicPr>
          <p:cNvPr id="542" name="Google Shape;542;p61"/>
          <p:cNvPicPr preferRelativeResize="0"/>
          <p:nvPr/>
        </p:nvPicPr>
        <p:blipFill>
          <a:blip r:embed="rId2">
            <a:alphaModFix/>
          </a:blip>
          <a:stretch>
            <a:fillRect/>
          </a:stretch>
        </p:blipFill>
        <p:spPr>
          <a:xfrm>
            <a:off x="0" y="13"/>
            <a:ext cx="9144000" cy="5143487"/>
          </a:xfrm>
          <a:prstGeom prst="rect">
            <a:avLst/>
          </a:prstGeom>
          <a:noFill/>
          <a:ln>
            <a:noFill/>
          </a:ln>
        </p:spPr>
      </p:pic>
      <p:sp>
        <p:nvSpPr>
          <p:cNvPr id="543" name="Google Shape;543;p61"/>
          <p:cNvSpPr txBox="1"/>
          <p:nvPr>
            <p:ph type="title"/>
          </p:nvPr>
        </p:nvSpPr>
        <p:spPr>
          <a:xfrm>
            <a:off x="311700" y="184090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EAE7E4"/>
              </a:buClr>
              <a:buSzPts val="3600"/>
              <a:buFont typeface="Poppins"/>
              <a:buNone/>
              <a:defRPr b="1" sz="3600">
                <a:solidFill>
                  <a:srgbClr val="EAE7E4"/>
                </a:solidFill>
                <a:latin typeface="Poppins"/>
                <a:ea typeface="Poppins"/>
                <a:cs typeface="Poppins"/>
                <a:sym typeface="Poppi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44" name="Google Shape;544;p61"/>
          <p:cNvSpPr txBox="1"/>
          <p:nvPr>
            <p:ph idx="12" type="sldNum"/>
          </p:nvPr>
        </p:nvSpPr>
        <p:spPr>
          <a:xfrm>
            <a:off x="8590499" y="4738411"/>
            <a:ext cx="5535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1">
  <p:cSld name="CAPTION_ONLY_1_1_1">
    <p:spTree>
      <p:nvGrpSpPr>
        <p:cNvPr id="545" name="Shape 545"/>
        <p:cNvGrpSpPr/>
        <p:nvPr/>
      </p:nvGrpSpPr>
      <p:grpSpPr>
        <a:xfrm>
          <a:off x="0" y="0"/>
          <a:ext cx="0" cy="0"/>
          <a:chOff x="0" y="0"/>
          <a:chExt cx="0" cy="0"/>
        </a:xfrm>
      </p:grpSpPr>
      <p:sp>
        <p:nvSpPr>
          <p:cNvPr id="546" name="Google Shape;546;p62"/>
          <p:cNvSpPr txBox="1"/>
          <p:nvPr>
            <p:ph idx="12" type="sldNum"/>
          </p:nvPr>
        </p:nvSpPr>
        <p:spPr>
          <a:xfrm>
            <a:off x="8590499" y="4738411"/>
            <a:ext cx="5535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47" name="Google Shape;547;p62"/>
          <p:cNvSpPr/>
          <p:nvPr/>
        </p:nvSpPr>
        <p:spPr>
          <a:xfrm>
            <a:off x="-8250" y="600"/>
            <a:ext cx="3652500" cy="5143500"/>
          </a:xfrm>
          <a:prstGeom prst="rect">
            <a:avLst/>
          </a:prstGeom>
          <a:solidFill>
            <a:srgbClr val="155E3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62"/>
          <p:cNvSpPr/>
          <p:nvPr>
            <p:ph idx="2" type="pic"/>
          </p:nvPr>
        </p:nvSpPr>
        <p:spPr>
          <a:xfrm>
            <a:off x="410600" y="1005850"/>
            <a:ext cx="2688900" cy="3359100"/>
          </a:xfrm>
          <a:prstGeom prst="roundRect">
            <a:avLst>
              <a:gd fmla="val 16667" name="adj"/>
            </a:avLst>
          </a:prstGeom>
          <a:noFill/>
          <a:ln>
            <a:noFill/>
          </a:ln>
        </p:spPr>
      </p:sp>
      <p:sp>
        <p:nvSpPr>
          <p:cNvPr id="549" name="Google Shape;549;p62"/>
          <p:cNvSpPr txBox="1"/>
          <p:nvPr>
            <p:ph type="title"/>
          </p:nvPr>
        </p:nvSpPr>
        <p:spPr>
          <a:xfrm>
            <a:off x="3980853" y="65852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1800"/>
              <a:buFont typeface="Poppins"/>
              <a:buNone/>
              <a:defRPr sz="1800">
                <a:solidFill>
                  <a:srgbClr val="002177"/>
                </a:solidFill>
                <a:latin typeface="Poppins"/>
                <a:ea typeface="Poppins"/>
                <a:cs typeface="Poppins"/>
                <a:sym typeface="Poppins"/>
              </a:defRPr>
            </a:lvl1pPr>
            <a:lvl2pPr lvl="1" rtl="0">
              <a:spcBef>
                <a:spcPts val="0"/>
              </a:spcBef>
              <a:spcAft>
                <a:spcPts val="0"/>
              </a:spcAft>
              <a:buClr>
                <a:srgbClr val="002177"/>
              </a:buClr>
              <a:buSzPts val="2800"/>
              <a:buNone/>
              <a:defRPr>
                <a:solidFill>
                  <a:srgbClr val="002177"/>
                </a:solidFill>
              </a:defRPr>
            </a:lvl2pPr>
            <a:lvl3pPr lvl="2" rtl="0">
              <a:spcBef>
                <a:spcPts val="0"/>
              </a:spcBef>
              <a:spcAft>
                <a:spcPts val="0"/>
              </a:spcAft>
              <a:buClr>
                <a:srgbClr val="002177"/>
              </a:buClr>
              <a:buSzPts val="2800"/>
              <a:buNone/>
              <a:defRPr>
                <a:solidFill>
                  <a:srgbClr val="002177"/>
                </a:solidFill>
              </a:defRPr>
            </a:lvl3pPr>
            <a:lvl4pPr lvl="3" rtl="0">
              <a:spcBef>
                <a:spcPts val="0"/>
              </a:spcBef>
              <a:spcAft>
                <a:spcPts val="0"/>
              </a:spcAft>
              <a:buClr>
                <a:srgbClr val="002177"/>
              </a:buClr>
              <a:buSzPts val="2800"/>
              <a:buNone/>
              <a:defRPr>
                <a:solidFill>
                  <a:srgbClr val="002177"/>
                </a:solidFill>
              </a:defRPr>
            </a:lvl4pPr>
            <a:lvl5pPr lvl="4" rtl="0">
              <a:spcBef>
                <a:spcPts val="0"/>
              </a:spcBef>
              <a:spcAft>
                <a:spcPts val="0"/>
              </a:spcAft>
              <a:buClr>
                <a:srgbClr val="002177"/>
              </a:buClr>
              <a:buSzPts val="2800"/>
              <a:buNone/>
              <a:defRPr>
                <a:solidFill>
                  <a:srgbClr val="002177"/>
                </a:solidFill>
              </a:defRPr>
            </a:lvl5pPr>
            <a:lvl6pPr lvl="5" rtl="0">
              <a:spcBef>
                <a:spcPts val="0"/>
              </a:spcBef>
              <a:spcAft>
                <a:spcPts val="0"/>
              </a:spcAft>
              <a:buClr>
                <a:srgbClr val="002177"/>
              </a:buClr>
              <a:buSzPts val="2800"/>
              <a:buNone/>
              <a:defRPr>
                <a:solidFill>
                  <a:srgbClr val="002177"/>
                </a:solidFill>
              </a:defRPr>
            </a:lvl6pPr>
            <a:lvl7pPr lvl="6" rtl="0">
              <a:spcBef>
                <a:spcPts val="0"/>
              </a:spcBef>
              <a:spcAft>
                <a:spcPts val="0"/>
              </a:spcAft>
              <a:buClr>
                <a:srgbClr val="002177"/>
              </a:buClr>
              <a:buSzPts val="2800"/>
              <a:buNone/>
              <a:defRPr>
                <a:solidFill>
                  <a:srgbClr val="002177"/>
                </a:solidFill>
              </a:defRPr>
            </a:lvl7pPr>
            <a:lvl8pPr lvl="7" rtl="0">
              <a:spcBef>
                <a:spcPts val="0"/>
              </a:spcBef>
              <a:spcAft>
                <a:spcPts val="0"/>
              </a:spcAft>
              <a:buClr>
                <a:srgbClr val="002177"/>
              </a:buClr>
              <a:buSzPts val="2800"/>
              <a:buNone/>
              <a:defRPr>
                <a:solidFill>
                  <a:srgbClr val="002177"/>
                </a:solidFill>
              </a:defRPr>
            </a:lvl8pPr>
            <a:lvl9pPr lvl="8" rtl="0">
              <a:spcBef>
                <a:spcPts val="0"/>
              </a:spcBef>
              <a:spcAft>
                <a:spcPts val="0"/>
              </a:spcAft>
              <a:buClr>
                <a:srgbClr val="002177"/>
              </a:buClr>
              <a:buSzPts val="2800"/>
              <a:buNone/>
              <a:defRPr>
                <a:solidFill>
                  <a:srgbClr val="002177"/>
                </a:solidFill>
              </a:defRPr>
            </a:lvl9pPr>
          </a:lstStyle>
          <a:p/>
        </p:txBody>
      </p:sp>
      <p:sp>
        <p:nvSpPr>
          <p:cNvPr id="550" name="Google Shape;550;p62"/>
          <p:cNvSpPr txBox="1"/>
          <p:nvPr>
            <p:ph idx="1" type="body"/>
          </p:nvPr>
        </p:nvSpPr>
        <p:spPr>
          <a:xfrm>
            <a:off x="3980850" y="124682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551" name="Google Shape;551;p62"/>
          <p:cNvPicPr preferRelativeResize="0"/>
          <p:nvPr/>
        </p:nvPicPr>
        <p:blipFill>
          <a:blip r:embed="rId2">
            <a:alphaModFix/>
          </a:blip>
          <a:stretch>
            <a:fillRect/>
          </a:stretch>
        </p:blipFill>
        <p:spPr>
          <a:xfrm>
            <a:off x="7527600" y="225575"/>
            <a:ext cx="1436176" cy="43295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2 1">
  <p:cSld name="CAPTION_ONLY_1_2_1">
    <p:spTree>
      <p:nvGrpSpPr>
        <p:cNvPr id="552" name="Shape 552"/>
        <p:cNvGrpSpPr/>
        <p:nvPr/>
      </p:nvGrpSpPr>
      <p:grpSpPr>
        <a:xfrm>
          <a:off x="0" y="0"/>
          <a:ext cx="0" cy="0"/>
          <a:chOff x="0" y="0"/>
          <a:chExt cx="0" cy="0"/>
        </a:xfrm>
      </p:grpSpPr>
      <p:sp>
        <p:nvSpPr>
          <p:cNvPr id="553" name="Google Shape;553;p63"/>
          <p:cNvSpPr/>
          <p:nvPr/>
        </p:nvSpPr>
        <p:spPr>
          <a:xfrm>
            <a:off x="-8250" y="600"/>
            <a:ext cx="3652500" cy="51435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63"/>
          <p:cNvSpPr/>
          <p:nvPr>
            <p:ph idx="2" type="pic"/>
          </p:nvPr>
        </p:nvSpPr>
        <p:spPr>
          <a:xfrm>
            <a:off x="410600" y="1005850"/>
            <a:ext cx="2688900" cy="3359100"/>
          </a:xfrm>
          <a:prstGeom prst="roundRect">
            <a:avLst>
              <a:gd fmla="val 16667" name="adj"/>
            </a:avLst>
          </a:prstGeom>
          <a:noFill/>
          <a:ln>
            <a:noFill/>
          </a:ln>
        </p:spPr>
      </p:sp>
      <p:sp>
        <p:nvSpPr>
          <p:cNvPr id="555" name="Google Shape;555;p63"/>
          <p:cNvSpPr txBox="1"/>
          <p:nvPr>
            <p:ph type="title"/>
          </p:nvPr>
        </p:nvSpPr>
        <p:spPr>
          <a:xfrm>
            <a:off x="3980853" y="74672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2400"/>
              <a:buFont typeface="Poppins"/>
              <a:buNone/>
              <a:defRPr b="1" sz="2400">
                <a:solidFill>
                  <a:srgbClr val="002177"/>
                </a:solidFill>
                <a:latin typeface="Poppins"/>
                <a:ea typeface="Poppins"/>
                <a:cs typeface="Poppins"/>
                <a:sym typeface="Poppins"/>
              </a:defRPr>
            </a:lvl1pPr>
            <a:lvl2pPr lvl="1" rtl="0">
              <a:spcBef>
                <a:spcPts val="0"/>
              </a:spcBef>
              <a:spcAft>
                <a:spcPts val="0"/>
              </a:spcAft>
              <a:buClr>
                <a:srgbClr val="002177"/>
              </a:buClr>
              <a:buSzPts val="2400"/>
              <a:buNone/>
              <a:defRPr b="1" sz="2400">
                <a:solidFill>
                  <a:srgbClr val="002177"/>
                </a:solidFill>
              </a:defRPr>
            </a:lvl2pPr>
            <a:lvl3pPr lvl="2" rtl="0">
              <a:spcBef>
                <a:spcPts val="0"/>
              </a:spcBef>
              <a:spcAft>
                <a:spcPts val="0"/>
              </a:spcAft>
              <a:buClr>
                <a:srgbClr val="002177"/>
              </a:buClr>
              <a:buSzPts val="2400"/>
              <a:buNone/>
              <a:defRPr b="1" sz="2400">
                <a:solidFill>
                  <a:srgbClr val="002177"/>
                </a:solidFill>
              </a:defRPr>
            </a:lvl3pPr>
            <a:lvl4pPr lvl="3" rtl="0">
              <a:spcBef>
                <a:spcPts val="0"/>
              </a:spcBef>
              <a:spcAft>
                <a:spcPts val="0"/>
              </a:spcAft>
              <a:buClr>
                <a:srgbClr val="002177"/>
              </a:buClr>
              <a:buSzPts val="2400"/>
              <a:buNone/>
              <a:defRPr b="1" sz="2400">
                <a:solidFill>
                  <a:srgbClr val="002177"/>
                </a:solidFill>
              </a:defRPr>
            </a:lvl4pPr>
            <a:lvl5pPr lvl="4" rtl="0">
              <a:spcBef>
                <a:spcPts val="0"/>
              </a:spcBef>
              <a:spcAft>
                <a:spcPts val="0"/>
              </a:spcAft>
              <a:buClr>
                <a:srgbClr val="002177"/>
              </a:buClr>
              <a:buSzPts val="2400"/>
              <a:buNone/>
              <a:defRPr b="1" sz="2400">
                <a:solidFill>
                  <a:srgbClr val="002177"/>
                </a:solidFill>
              </a:defRPr>
            </a:lvl5pPr>
            <a:lvl6pPr lvl="5" rtl="0">
              <a:spcBef>
                <a:spcPts val="0"/>
              </a:spcBef>
              <a:spcAft>
                <a:spcPts val="0"/>
              </a:spcAft>
              <a:buClr>
                <a:srgbClr val="002177"/>
              </a:buClr>
              <a:buSzPts val="2400"/>
              <a:buNone/>
              <a:defRPr b="1" sz="2400">
                <a:solidFill>
                  <a:srgbClr val="002177"/>
                </a:solidFill>
              </a:defRPr>
            </a:lvl6pPr>
            <a:lvl7pPr lvl="6" rtl="0">
              <a:spcBef>
                <a:spcPts val="0"/>
              </a:spcBef>
              <a:spcAft>
                <a:spcPts val="0"/>
              </a:spcAft>
              <a:buClr>
                <a:srgbClr val="002177"/>
              </a:buClr>
              <a:buSzPts val="2400"/>
              <a:buNone/>
              <a:defRPr b="1" sz="2400">
                <a:solidFill>
                  <a:srgbClr val="002177"/>
                </a:solidFill>
              </a:defRPr>
            </a:lvl7pPr>
            <a:lvl8pPr lvl="7" rtl="0">
              <a:spcBef>
                <a:spcPts val="0"/>
              </a:spcBef>
              <a:spcAft>
                <a:spcPts val="0"/>
              </a:spcAft>
              <a:buClr>
                <a:srgbClr val="002177"/>
              </a:buClr>
              <a:buSzPts val="2400"/>
              <a:buNone/>
              <a:defRPr b="1" sz="2400">
                <a:solidFill>
                  <a:srgbClr val="002177"/>
                </a:solidFill>
              </a:defRPr>
            </a:lvl8pPr>
            <a:lvl9pPr lvl="8" rtl="0">
              <a:spcBef>
                <a:spcPts val="0"/>
              </a:spcBef>
              <a:spcAft>
                <a:spcPts val="0"/>
              </a:spcAft>
              <a:buClr>
                <a:srgbClr val="002177"/>
              </a:buClr>
              <a:buSzPts val="2400"/>
              <a:buNone/>
              <a:defRPr b="1" sz="2400">
                <a:solidFill>
                  <a:srgbClr val="002177"/>
                </a:solidFill>
              </a:defRPr>
            </a:lvl9pPr>
          </a:lstStyle>
          <a:p/>
        </p:txBody>
      </p:sp>
      <p:sp>
        <p:nvSpPr>
          <p:cNvPr id="556" name="Google Shape;556;p63"/>
          <p:cNvSpPr txBox="1"/>
          <p:nvPr>
            <p:ph idx="1" type="body"/>
          </p:nvPr>
        </p:nvSpPr>
        <p:spPr>
          <a:xfrm>
            <a:off x="3980850" y="132302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557" name="Google Shape;557;p63"/>
          <p:cNvPicPr preferRelativeResize="0"/>
          <p:nvPr/>
        </p:nvPicPr>
        <p:blipFill>
          <a:blip r:embed="rId2">
            <a:alphaModFix/>
          </a:blip>
          <a:stretch>
            <a:fillRect/>
          </a:stretch>
        </p:blipFill>
        <p:spPr>
          <a:xfrm>
            <a:off x="7527600" y="225575"/>
            <a:ext cx="1436176" cy="432950"/>
          </a:xfrm>
          <a:prstGeom prst="rect">
            <a:avLst/>
          </a:prstGeom>
          <a:noFill/>
          <a:ln>
            <a:noFill/>
          </a:ln>
        </p:spPr>
      </p:pic>
      <p:sp>
        <p:nvSpPr>
          <p:cNvPr id="558" name="Google Shape;558;p63"/>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chemeClr val="lt1"/>
                </a:solidFill>
                <a:latin typeface="Poppins"/>
                <a:ea typeface="Poppins"/>
                <a:cs typeface="Poppins"/>
                <a:sym typeface="Poppins"/>
                <a:hlinkClick r:id="rId3">
                  <a:extLst>
                    <a:ext uri="{A12FA001-AC4F-418D-AE19-62706E023703}">
                      <ahyp:hlinkClr val="tx"/>
                    </a:ext>
                  </a:extLst>
                </a:hlinkClick>
              </a:rPr>
              <a:t>lausd.org/mmed</a:t>
            </a:r>
            <a:endParaRPr b="1">
              <a:solidFill>
                <a:schemeClr val="lt1"/>
              </a:solidFill>
              <a:latin typeface="Poppins"/>
              <a:ea typeface="Poppins"/>
              <a:cs typeface="Poppins"/>
              <a:sym typeface="Poppins"/>
            </a:endParaRPr>
          </a:p>
        </p:txBody>
      </p:sp>
      <p:sp>
        <p:nvSpPr>
          <p:cNvPr id="559" name="Google Shape;559;p63"/>
          <p:cNvSpPr txBox="1"/>
          <p:nvPr>
            <p:ph idx="12" type="sldNum"/>
          </p:nvPr>
        </p:nvSpPr>
        <p:spPr>
          <a:xfrm>
            <a:off x="8515275" y="4663225"/>
            <a:ext cx="505800" cy="393600"/>
          </a:xfrm>
          <a:prstGeom prst="rect">
            <a:avLst/>
          </a:prstGeom>
        </p:spPr>
        <p:txBody>
          <a:bodyPr anchorCtr="0" anchor="ctr" bIns="91425" lIns="91425" spcFirstLastPara="1" rIns="91425" wrap="square" tIns="91425">
            <a:noAutofit/>
          </a:bodyPr>
          <a:lstStyle>
            <a:lvl1pPr lvl="0" rtl="0" algn="r">
              <a:buNone/>
              <a:defRPr>
                <a:solidFill>
                  <a:schemeClr val="dk1"/>
                </a:solidFill>
                <a:latin typeface="Poppins"/>
                <a:ea typeface="Poppins"/>
                <a:cs typeface="Poppins"/>
                <a:sym typeface="Poppins"/>
              </a:defRPr>
            </a:lvl1pPr>
            <a:lvl2pPr lvl="1" rtl="0" algn="r">
              <a:buNone/>
              <a:defRPr>
                <a:solidFill>
                  <a:schemeClr val="dk1"/>
                </a:solidFill>
                <a:latin typeface="Poppins"/>
                <a:ea typeface="Poppins"/>
                <a:cs typeface="Poppins"/>
                <a:sym typeface="Poppins"/>
              </a:defRPr>
            </a:lvl2pPr>
            <a:lvl3pPr lvl="2" rtl="0" algn="r">
              <a:buNone/>
              <a:defRPr>
                <a:solidFill>
                  <a:schemeClr val="dk1"/>
                </a:solidFill>
                <a:latin typeface="Poppins"/>
                <a:ea typeface="Poppins"/>
                <a:cs typeface="Poppins"/>
                <a:sym typeface="Poppins"/>
              </a:defRPr>
            </a:lvl3pPr>
            <a:lvl4pPr lvl="3" rtl="0" algn="r">
              <a:buNone/>
              <a:defRPr>
                <a:solidFill>
                  <a:schemeClr val="dk1"/>
                </a:solidFill>
                <a:latin typeface="Poppins"/>
                <a:ea typeface="Poppins"/>
                <a:cs typeface="Poppins"/>
                <a:sym typeface="Poppins"/>
              </a:defRPr>
            </a:lvl4pPr>
            <a:lvl5pPr lvl="4" rtl="0" algn="r">
              <a:buNone/>
              <a:defRPr>
                <a:solidFill>
                  <a:schemeClr val="dk1"/>
                </a:solidFill>
                <a:latin typeface="Poppins"/>
                <a:ea typeface="Poppins"/>
                <a:cs typeface="Poppins"/>
                <a:sym typeface="Poppins"/>
              </a:defRPr>
            </a:lvl5pPr>
            <a:lvl6pPr lvl="5" rtl="0" algn="r">
              <a:buNone/>
              <a:defRPr>
                <a:solidFill>
                  <a:schemeClr val="dk1"/>
                </a:solidFill>
                <a:latin typeface="Poppins"/>
                <a:ea typeface="Poppins"/>
                <a:cs typeface="Poppins"/>
                <a:sym typeface="Poppins"/>
              </a:defRPr>
            </a:lvl6pPr>
            <a:lvl7pPr lvl="6" rtl="0" algn="r">
              <a:buNone/>
              <a:defRPr>
                <a:solidFill>
                  <a:schemeClr val="dk1"/>
                </a:solidFill>
                <a:latin typeface="Poppins"/>
                <a:ea typeface="Poppins"/>
                <a:cs typeface="Poppins"/>
                <a:sym typeface="Poppins"/>
              </a:defRPr>
            </a:lvl7pPr>
            <a:lvl8pPr lvl="7" rtl="0" algn="r">
              <a:buNone/>
              <a:defRPr>
                <a:solidFill>
                  <a:schemeClr val="dk1"/>
                </a:solidFill>
                <a:latin typeface="Poppins"/>
                <a:ea typeface="Poppins"/>
                <a:cs typeface="Poppins"/>
                <a:sym typeface="Poppins"/>
              </a:defRPr>
            </a:lvl8pPr>
            <a:lvl9pPr lvl="8" rtl="0" algn="r">
              <a:buNone/>
              <a:defRPr>
                <a:solidFill>
                  <a:schemeClr val="dk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5">
  <p:cSld name="CUSTOM_6_5">
    <p:spTree>
      <p:nvGrpSpPr>
        <p:cNvPr id="560" name="Shape 560"/>
        <p:cNvGrpSpPr/>
        <p:nvPr/>
      </p:nvGrpSpPr>
      <p:grpSpPr>
        <a:xfrm>
          <a:off x="0" y="0"/>
          <a:ext cx="0" cy="0"/>
          <a:chOff x="0" y="0"/>
          <a:chExt cx="0" cy="0"/>
        </a:xfrm>
      </p:grpSpPr>
      <p:pic>
        <p:nvPicPr>
          <p:cNvPr id="561" name="Google Shape;561;p64"/>
          <p:cNvPicPr preferRelativeResize="0"/>
          <p:nvPr/>
        </p:nvPicPr>
        <p:blipFill>
          <a:blip r:embed="rId2">
            <a:alphaModFix/>
          </a:blip>
          <a:stretch>
            <a:fillRect/>
          </a:stretch>
        </p:blipFill>
        <p:spPr>
          <a:xfrm>
            <a:off x="0" y="1"/>
            <a:ext cx="9144000" cy="5143500"/>
          </a:xfrm>
          <a:prstGeom prst="rect">
            <a:avLst/>
          </a:prstGeom>
          <a:noFill/>
          <a:ln>
            <a:noFill/>
          </a:ln>
        </p:spPr>
      </p:pic>
      <p:sp>
        <p:nvSpPr>
          <p:cNvPr id="562" name="Google Shape;562;p64"/>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3" name="Google Shape;563;p64"/>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
        <p:nvSpPr>
          <p:cNvPr id="564" name="Google Shape;564;p64"/>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chemeClr val="lt1"/>
                </a:solidFill>
                <a:latin typeface="Poppins"/>
                <a:ea typeface="Poppins"/>
                <a:cs typeface="Poppins"/>
                <a:sym typeface="Poppins"/>
                <a:hlinkClick r:id="rId3">
                  <a:extLst>
                    <a:ext uri="{A12FA001-AC4F-418D-AE19-62706E023703}">
                      <ahyp:hlinkClr val="tx"/>
                    </a:ext>
                  </a:extLst>
                </a:hlinkClick>
              </a:rPr>
              <a:t>lausd.org/mmed</a:t>
            </a:r>
            <a:endParaRPr b="1">
              <a:solidFill>
                <a:schemeClr val="lt1"/>
              </a:solidFill>
              <a:latin typeface="Poppins"/>
              <a:ea typeface="Poppins"/>
              <a:cs typeface="Poppins"/>
              <a:sym typeface="Poppin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5" name="Shape 565"/>
        <p:cNvGrpSpPr/>
        <p:nvPr/>
      </p:nvGrpSpPr>
      <p:grpSpPr>
        <a:xfrm>
          <a:off x="0" y="0"/>
          <a:ext cx="0" cy="0"/>
          <a:chOff x="0" y="0"/>
          <a:chExt cx="0" cy="0"/>
        </a:xfrm>
      </p:grpSpPr>
      <p:sp>
        <p:nvSpPr>
          <p:cNvPr id="566" name="Google Shape;566;p65"/>
          <p:cNvSpPr txBox="1"/>
          <p:nvPr>
            <p:ph idx="12" type="sldNum"/>
          </p:nvPr>
        </p:nvSpPr>
        <p:spPr>
          <a:xfrm>
            <a:off x="8590499" y="4738411"/>
            <a:ext cx="5535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67" name="Google Shape;567;p65"/>
          <p:cNvSpPr/>
          <p:nvPr/>
        </p:nvSpPr>
        <p:spPr>
          <a:xfrm>
            <a:off x="-8250" y="600"/>
            <a:ext cx="3652500" cy="5143500"/>
          </a:xfrm>
          <a:prstGeom prst="rect">
            <a:avLst/>
          </a:prstGeom>
          <a:solidFill>
            <a:srgbClr val="FBA50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65"/>
          <p:cNvSpPr/>
          <p:nvPr>
            <p:ph idx="2" type="pic"/>
          </p:nvPr>
        </p:nvSpPr>
        <p:spPr>
          <a:xfrm>
            <a:off x="410600" y="1005850"/>
            <a:ext cx="2688900" cy="3359100"/>
          </a:xfrm>
          <a:prstGeom prst="roundRect">
            <a:avLst>
              <a:gd fmla="val 16667" name="adj"/>
            </a:avLst>
          </a:prstGeom>
          <a:noFill/>
          <a:ln>
            <a:noFill/>
          </a:ln>
        </p:spPr>
      </p:sp>
      <p:sp>
        <p:nvSpPr>
          <p:cNvPr id="569" name="Google Shape;569;p65"/>
          <p:cNvSpPr txBox="1"/>
          <p:nvPr>
            <p:ph type="title"/>
          </p:nvPr>
        </p:nvSpPr>
        <p:spPr>
          <a:xfrm>
            <a:off x="3998253" y="39697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1800"/>
              <a:buFont typeface="Poppins"/>
              <a:buNone/>
              <a:defRPr sz="1800">
                <a:solidFill>
                  <a:srgbClr val="002177"/>
                </a:solidFill>
                <a:latin typeface="Poppins"/>
                <a:ea typeface="Poppins"/>
                <a:cs typeface="Poppins"/>
                <a:sym typeface="Poppins"/>
              </a:defRPr>
            </a:lvl1pPr>
            <a:lvl2pPr lvl="1" rtl="0">
              <a:spcBef>
                <a:spcPts val="0"/>
              </a:spcBef>
              <a:spcAft>
                <a:spcPts val="0"/>
              </a:spcAft>
              <a:buClr>
                <a:srgbClr val="002177"/>
              </a:buClr>
              <a:buSzPts val="2800"/>
              <a:buNone/>
              <a:defRPr>
                <a:solidFill>
                  <a:srgbClr val="002177"/>
                </a:solidFill>
              </a:defRPr>
            </a:lvl2pPr>
            <a:lvl3pPr lvl="2" rtl="0">
              <a:spcBef>
                <a:spcPts val="0"/>
              </a:spcBef>
              <a:spcAft>
                <a:spcPts val="0"/>
              </a:spcAft>
              <a:buClr>
                <a:srgbClr val="002177"/>
              </a:buClr>
              <a:buSzPts val="2800"/>
              <a:buNone/>
              <a:defRPr>
                <a:solidFill>
                  <a:srgbClr val="002177"/>
                </a:solidFill>
              </a:defRPr>
            </a:lvl3pPr>
            <a:lvl4pPr lvl="3" rtl="0">
              <a:spcBef>
                <a:spcPts val="0"/>
              </a:spcBef>
              <a:spcAft>
                <a:spcPts val="0"/>
              </a:spcAft>
              <a:buClr>
                <a:srgbClr val="002177"/>
              </a:buClr>
              <a:buSzPts val="2800"/>
              <a:buNone/>
              <a:defRPr>
                <a:solidFill>
                  <a:srgbClr val="002177"/>
                </a:solidFill>
              </a:defRPr>
            </a:lvl4pPr>
            <a:lvl5pPr lvl="4" rtl="0">
              <a:spcBef>
                <a:spcPts val="0"/>
              </a:spcBef>
              <a:spcAft>
                <a:spcPts val="0"/>
              </a:spcAft>
              <a:buClr>
                <a:srgbClr val="002177"/>
              </a:buClr>
              <a:buSzPts val="2800"/>
              <a:buNone/>
              <a:defRPr>
                <a:solidFill>
                  <a:srgbClr val="002177"/>
                </a:solidFill>
              </a:defRPr>
            </a:lvl5pPr>
            <a:lvl6pPr lvl="5" rtl="0">
              <a:spcBef>
                <a:spcPts val="0"/>
              </a:spcBef>
              <a:spcAft>
                <a:spcPts val="0"/>
              </a:spcAft>
              <a:buClr>
                <a:srgbClr val="002177"/>
              </a:buClr>
              <a:buSzPts val="2800"/>
              <a:buNone/>
              <a:defRPr>
                <a:solidFill>
                  <a:srgbClr val="002177"/>
                </a:solidFill>
              </a:defRPr>
            </a:lvl6pPr>
            <a:lvl7pPr lvl="6" rtl="0">
              <a:spcBef>
                <a:spcPts val="0"/>
              </a:spcBef>
              <a:spcAft>
                <a:spcPts val="0"/>
              </a:spcAft>
              <a:buClr>
                <a:srgbClr val="002177"/>
              </a:buClr>
              <a:buSzPts val="2800"/>
              <a:buNone/>
              <a:defRPr>
                <a:solidFill>
                  <a:srgbClr val="002177"/>
                </a:solidFill>
              </a:defRPr>
            </a:lvl7pPr>
            <a:lvl8pPr lvl="7" rtl="0">
              <a:spcBef>
                <a:spcPts val="0"/>
              </a:spcBef>
              <a:spcAft>
                <a:spcPts val="0"/>
              </a:spcAft>
              <a:buClr>
                <a:srgbClr val="002177"/>
              </a:buClr>
              <a:buSzPts val="2800"/>
              <a:buNone/>
              <a:defRPr>
                <a:solidFill>
                  <a:srgbClr val="002177"/>
                </a:solidFill>
              </a:defRPr>
            </a:lvl8pPr>
            <a:lvl9pPr lvl="8" rtl="0">
              <a:spcBef>
                <a:spcPts val="0"/>
              </a:spcBef>
              <a:spcAft>
                <a:spcPts val="0"/>
              </a:spcAft>
              <a:buClr>
                <a:srgbClr val="002177"/>
              </a:buClr>
              <a:buSzPts val="2800"/>
              <a:buNone/>
              <a:defRPr>
                <a:solidFill>
                  <a:srgbClr val="002177"/>
                </a:solidFill>
              </a:defRPr>
            </a:lvl9pPr>
          </a:lstStyle>
          <a:p/>
        </p:txBody>
      </p:sp>
      <p:sp>
        <p:nvSpPr>
          <p:cNvPr id="570" name="Google Shape;570;p65"/>
          <p:cNvSpPr txBox="1"/>
          <p:nvPr>
            <p:ph idx="1" type="body"/>
          </p:nvPr>
        </p:nvSpPr>
        <p:spPr>
          <a:xfrm>
            <a:off x="3980850" y="124682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571" name="Google Shape;571;p65"/>
          <p:cNvPicPr preferRelativeResize="0"/>
          <p:nvPr/>
        </p:nvPicPr>
        <p:blipFill>
          <a:blip r:embed="rId2">
            <a:alphaModFix/>
          </a:blip>
          <a:stretch>
            <a:fillRect/>
          </a:stretch>
        </p:blipFill>
        <p:spPr>
          <a:xfrm>
            <a:off x="7527600" y="225575"/>
            <a:ext cx="1436176" cy="4329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3">
    <p:spTree>
      <p:nvGrpSpPr>
        <p:cNvPr id="572" name="Shape 572"/>
        <p:cNvGrpSpPr/>
        <p:nvPr/>
      </p:nvGrpSpPr>
      <p:grpSpPr>
        <a:xfrm>
          <a:off x="0" y="0"/>
          <a:ext cx="0" cy="0"/>
          <a:chOff x="0" y="0"/>
          <a:chExt cx="0" cy="0"/>
        </a:xfrm>
      </p:grpSpPr>
      <p:sp>
        <p:nvSpPr>
          <p:cNvPr id="573" name="Google Shape;573;p66"/>
          <p:cNvSpPr/>
          <p:nvPr/>
        </p:nvSpPr>
        <p:spPr>
          <a:xfrm>
            <a:off x="5428450" y="-125"/>
            <a:ext cx="3715500" cy="5143500"/>
          </a:xfrm>
          <a:prstGeom prst="rect">
            <a:avLst/>
          </a:prstGeom>
          <a:solidFill>
            <a:srgbClr val="FBA5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66"/>
          <p:cNvSpPr txBox="1"/>
          <p:nvPr>
            <p:ph idx="12" type="sldNum"/>
          </p:nvPr>
        </p:nvSpPr>
        <p:spPr>
          <a:xfrm>
            <a:off x="8590499" y="4738411"/>
            <a:ext cx="5535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75" name="Google Shape;575;p66"/>
          <p:cNvSpPr/>
          <p:nvPr>
            <p:ph idx="2" type="pic"/>
          </p:nvPr>
        </p:nvSpPr>
        <p:spPr>
          <a:xfrm>
            <a:off x="5854750" y="980700"/>
            <a:ext cx="2862900" cy="2714100"/>
          </a:xfrm>
          <a:prstGeom prst="roundRect">
            <a:avLst>
              <a:gd fmla="val 16667" name="adj"/>
            </a:avLst>
          </a:prstGeom>
          <a:noFill/>
          <a:ln>
            <a:noFill/>
          </a:ln>
        </p:spPr>
      </p:sp>
      <p:sp>
        <p:nvSpPr>
          <p:cNvPr id="576" name="Google Shape;576;p66"/>
          <p:cNvSpPr txBox="1"/>
          <p:nvPr>
            <p:ph type="title"/>
          </p:nvPr>
        </p:nvSpPr>
        <p:spPr>
          <a:xfrm>
            <a:off x="361978" y="89667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1800"/>
              <a:buFont typeface="Poppins"/>
              <a:buNone/>
              <a:defRPr sz="1800">
                <a:solidFill>
                  <a:srgbClr val="002177"/>
                </a:solidFill>
                <a:latin typeface="Poppins"/>
                <a:ea typeface="Poppins"/>
                <a:cs typeface="Poppins"/>
                <a:sym typeface="Poppins"/>
              </a:defRPr>
            </a:lvl1pPr>
            <a:lvl2pPr lvl="1" rtl="0">
              <a:spcBef>
                <a:spcPts val="0"/>
              </a:spcBef>
              <a:spcAft>
                <a:spcPts val="0"/>
              </a:spcAft>
              <a:buClr>
                <a:srgbClr val="002177"/>
              </a:buClr>
              <a:buSzPts val="2800"/>
              <a:buNone/>
              <a:defRPr>
                <a:solidFill>
                  <a:srgbClr val="002177"/>
                </a:solidFill>
              </a:defRPr>
            </a:lvl2pPr>
            <a:lvl3pPr lvl="2" rtl="0">
              <a:spcBef>
                <a:spcPts val="0"/>
              </a:spcBef>
              <a:spcAft>
                <a:spcPts val="0"/>
              </a:spcAft>
              <a:buClr>
                <a:srgbClr val="002177"/>
              </a:buClr>
              <a:buSzPts val="2800"/>
              <a:buNone/>
              <a:defRPr>
                <a:solidFill>
                  <a:srgbClr val="002177"/>
                </a:solidFill>
              </a:defRPr>
            </a:lvl3pPr>
            <a:lvl4pPr lvl="3" rtl="0">
              <a:spcBef>
                <a:spcPts val="0"/>
              </a:spcBef>
              <a:spcAft>
                <a:spcPts val="0"/>
              </a:spcAft>
              <a:buClr>
                <a:srgbClr val="002177"/>
              </a:buClr>
              <a:buSzPts val="2800"/>
              <a:buNone/>
              <a:defRPr>
                <a:solidFill>
                  <a:srgbClr val="002177"/>
                </a:solidFill>
              </a:defRPr>
            </a:lvl4pPr>
            <a:lvl5pPr lvl="4" rtl="0">
              <a:spcBef>
                <a:spcPts val="0"/>
              </a:spcBef>
              <a:spcAft>
                <a:spcPts val="0"/>
              </a:spcAft>
              <a:buClr>
                <a:srgbClr val="002177"/>
              </a:buClr>
              <a:buSzPts val="2800"/>
              <a:buNone/>
              <a:defRPr>
                <a:solidFill>
                  <a:srgbClr val="002177"/>
                </a:solidFill>
              </a:defRPr>
            </a:lvl5pPr>
            <a:lvl6pPr lvl="5" rtl="0">
              <a:spcBef>
                <a:spcPts val="0"/>
              </a:spcBef>
              <a:spcAft>
                <a:spcPts val="0"/>
              </a:spcAft>
              <a:buClr>
                <a:srgbClr val="002177"/>
              </a:buClr>
              <a:buSzPts val="2800"/>
              <a:buNone/>
              <a:defRPr>
                <a:solidFill>
                  <a:srgbClr val="002177"/>
                </a:solidFill>
              </a:defRPr>
            </a:lvl6pPr>
            <a:lvl7pPr lvl="6" rtl="0">
              <a:spcBef>
                <a:spcPts val="0"/>
              </a:spcBef>
              <a:spcAft>
                <a:spcPts val="0"/>
              </a:spcAft>
              <a:buClr>
                <a:srgbClr val="002177"/>
              </a:buClr>
              <a:buSzPts val="2800"/>
              <a:buNone/>
              <a:defRPr>
                <a:solidFill>
                  <a:srgbClr val="002177"/>
                </a:solidFill>
              </a:defRPr>
            </a:lvl7pPr>
            <a:lvl8pPr lvl="7" rtl="0">
              <a:spcBef>
                <a:spcPts val="0"/>
              </a:spcBef>
              <a:spcAft>
                <a:spcPts val="0"/>
              </a:spcAft>
              <a:buClr>
                <a:srgbClr val="002177"/>
              </a:buClr>
              <a:buSzPts val="2800"/>
              <a:buNone/>
              <a:defRPr>
                <a:solidFill>
                  <a:srgbClr val="002177"/>
                </a:solidFill>
              </a:defRPr>
            </a:lvl8pPr>
            <a:lvl9pPr lvl="8" rtl="0">
              <a:spcBef>
                <a:spcPts val="0"/>
              </a:spcBef>
              <a:spcAft>
                <a:spcPts val="0"/>
              </a:spcAft>
              <a:buClr>
                <a:srgbClr val="002177"/>
              </a:buClr>
              <a:buSzPts val="2800"/>
              <a:buNone/>
              <a:defRPr>
                <a:solidFill>
                  <a:srgbClr val="002177"/>
                </a:solidFill>
              </a:defRPr>
            </a:lvl9pPr>
          </a:lstStyle>
          <a:p/>
        </p:txBody>
      </p:sp>
      <p:sp>
        <p:nvSpPr>
          <p:cNvPr id="577" name="Google Shape;577;p66"/>
          <p:cNvSpPr txBox="1"/>
          <p:nvPr>
            <p:ph idx="1" type="body"/>
          </p:nvPr>
        </p:nvSpPr>
        <p:spPr>
          <a:xfrm>
            <a:off x="361975" y="133677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578" name="Google Shape;578;p66"/>
          <p:cNvPicPr preferRelativeResize="0"/>
          <p:nvPr/>
        </p:nvPicPr>
        <p:blipFill>
          <a:blip r:embed="rId2">
            <a:alphaModFix/>
          </a:blip>
          <a:stretch>
            <a:fillRect/>
          </a:stretch>
        </p:blipFill>
        <p:spPr>
          <a:xfrm>
            <a:off x="361975" y="263175"/>
            <a:ext cx="1436176" cy="43295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1">
    <p:spTree>
      <p:nvGrpSpPr>
        <p:cNvPr id="579" name="Shape 579"/>
        <p:cNvGrpSpPr/>
        <p:nvPr/>
      </p:nvGrpSpPr>
      <p:grpSpPr>
        <a:xfrm>
          <a:off x="0" y="0"/>
          <a:ext cx="0" cy="0"/>
          <a:chOff x="0" y="0"/>
          <a:chExt cx="0" cy="0"/>
        </a:xfrm>
      </p:grpSpPr>
      <p:sp>
        <p:nvSpPr>
          <p:cNvPr id="580" name="Google Shape;580;p67"/>
          <p:cNvSpPr txBox="1"/>
          <p:nvPr>
            <p:ph idx="12" type="sldNum"/>
          </p:nvPr>
        </p:nvSpPr>
        <p:spPr>
          <a:xfrm>
            <a:off x="8590499" y="4738411"/>
            <a:ext cx="5535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81" name="Google Shape;581;p67"/>
          <p:cNvSpPr/>
          <p:nvPr/>
        </p:nvSpPr>
        <p:spPr>
          <a:xfrm>
            <a:off x="-8250" y="600"/>
            <a:ext cx="3652500" cy="5143500"/>
          </a:xfrm>
          <a:prstGeom prst="rect">
            <a:avLst/>
          </a:prstGeom>
          <a:solidFill>
            <a:srgbClr val="289F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67"/>
          <p:cNvSpPr/>
          <p:nvPr>
            <p:ph idx="2" type="pic"/>
          </p:nvPr>
        </p:nvSpPr>
        <p:spPr>
          <a:xfrm>
            <a:off x="410600" y="1005850"/>
            <a:ext cx="2688900" cy="3359100"/>
          </a:xfrm>
          <a:prstGeom prst="roundRect">
            <a:avLst>
              <a:gd fmla="val 16667" name="adj"/>
            </a:avLst>
          </a:prstGeom>
          <a:noFill/>
          <a:ln>
            <a:noFill/>
          </a:ln>
        </p:spPr>
      </p:sp>
      <p:sp>
        <p:nvSpPr>
          <p:cNvPr id="583" name="Google Shape;583;p67"/>
          <p:cNvSpPr txBox="1"/>
          <p:nvPr>
            <p:ph type="title"/>
          </p:nvPr>
        </p:nvSpPr>
        <p:spPr>
          <a:xfrm>
            <a:off x="3980853" y="59432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1800"/>
              <a:buFont typeface="Poppins"/>
              <a:buNone/>
              <a:defRPr sz="1800">
                <a:solidFill>
                  <a:srgbClr val="002177"/>
                </a:solidFill>
                <a:latin typeface="Poppins"/>
                <a:ea typeface="Poppins"/>
                <a:cs typeface="Poppins"/>
                <a:sym typeface="Poppins"/>
              </a:defRPr>
            </a:lvl1pPr>
            <a:lvl2pPr lvl="1" rtl="0">
              <a:spcBef>
                <a:spcPts val="0"/>
              </a:spcBef>
              <a:spcAft>
                <a:spcPts val="0"/>
              </a:spcAft>
              <a:buClr>
                <a:srgbClr val="002177"/>
              </a:buClr>
              <a:buSzPts val="2800"/>
              <a:buNone/>
              <a:defRPr>
                <a:solidFill>
                  <a:srgbClr val="002177"/>
                </a:solidFill>
              </a:defRPr>
            </a:lvl2pPr>
            <a:lvl3pPr lvl="2" rtl="0">
              <a:spcBef>
                <a:spcPts val="0"/>
              </a:spcBef>
              <a:spcAft>
                <a:spcPts val="0"/>
              </a:spcAft>
              <a:buClr>
                <a:srgbClr val="002177"/>
              </a:buClr>
              <a:buSzPts val="2800"/>
              <a:buNone/>
              <a:defRPr>
                <a:solidFill>
                  <a:srgbClr val="002177"/>
                </a:solidFill>
              </a:defRPr>
            </a:lvl3pPr>
            <a:lvl4pPr lvl="3" rtl="0">
              <a:spcBef>
                <a:spcPts val="0"/>
              </a:spcBef>
              <a:spcAft>
                <a:spcPts val="0"/>
              </a:spcAft>
              <a:buClr>
                <a:srgbClr val="002177"/>
              </a:buClr>
              <a:buSzPts val="2800"/>
              <a:buNone/>
              <a:defRPr>
                <a:solidFill>
                  <a:srgbClr val="002177"/>
                </a:solidFill>
              </a:defRPr>
            </a:lvl4pPr>
            <a:lvl5pPr lvl="4" rtl="0">
              <a:spcBef>
                <a:spcPts val="0"/>
              </a:spcBef>
              <a:spcAft>
                <a:spcPts val="0"/>
              </a:spcAft>
              <a:buClr>
                <a:srgbClr val="002177"/>
              </a:buClr>
              <a:buSzPts val="2800"/>
              <a:buNone/>
              <a:defRPr>
                <a:solidFill>
                  <a:srgbClr val="002177"/>
                </a:solidFill>
              </a:defRPr>
            </a:lvl5pPr>
            <a:lvl6pPr lvl="5" rtl="0">
              <a:spcBef>
                <a:spcPts val="0"/>
              </a:spcBef>
              <a:spcAft>
                <a:spcPts val="0"/>
              </a:spcAft>
              <a:buClr>
                <a:srgbClr val="002177"/>
              </a:buClr>
              <a:buSzPts val="2800"/>
              <a:buNone/>
              <a:defRPr>
                <a:solidFill>
                  <a:srgbClr val="002177"/>
                </a:solidFill>
              </a:defRPr>
            </a:lvl6pPr>
            <a:lvl7pPr lvl="6" rtl="0">
              <a:spcBef>
                <a:spcPts val="0"/>
              </a:spcBef>
              <a:spcAft>
                <a:spcPts val="0"/>
              </a:spcAft>
              <a:buClr>
                <a:srgbClr val="002177"/>
              </a:buClr>
              <a:buSzPts val="2800"/>
              <a:buNone/>
              <a:defRPr>
                <a:solidFill>
                  <a:srgbClr val="002177"/>
                </a:solidFill>
              </a:defRPr>
            </a:lvl7pPr>
            <a:lvl8pPr lvl="7" rtl="0">
              <a:spcBef>
                <a:spcPts val="0"/>
              </a:spcBef>
              <a:spcAft>
                <a:spcPts val="0"/>
              </a:spcAft>
              <a:buClr>
                <a:srgbClr val="002177"/>
              </a:buClr>
              <a:buSzPts val="2800"/>
              <a:buNone/>
              <a:defRPr>
                <a:solidFill>
                  <a:srgbClr val="002177"/>
                </a:solidFill>
              </a:defRPr>
            </a:lvl8pPr>
            <a:lvl9pPr lvl="8" rtl="0">
              <a:spcBef>
                <a:spcPts val="0"/>
              </a:spcBef>
              <a:spcAft>
                <a:spcPts val="0"/>
              </a:spcAft>
              <a:buClr>
                <a:srgbClr val="002177"/>
              </a:buClr>
              <a:buSzPts val="2800"/>
              <a:buNone/>
              <a:defRPr>
                <a:solidFill>
                  <a:srgbClr val="002177"/>
                </a:solidFill>
              </a:defRPr>
            </a:lvl9pPr>
          </a:lstStyle>
          <a:p/>
        </p:txBody>
      </p:sp>
      <p:sp>
        <p:nvSpPr>
          <p:cNvPr id="584" name="Google Shape;584;p67"/>
          <p:cNvSpPr txBox="1"/>
          <p:nvPr>
            <p:ph idx="1" type="body"/>
          </p:nvPr>
        </p:nvSpPr>
        <p:spPr>
          <a:xfrm>
            <a:off x="3980850" y="124682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585" name="Google Shape;585;p67"/>
          <p:cNvPicPr preferRelativeResize="0"/>
          <p:nvPr/>
        </p:nvPicPr>
        <p:blipFill>
          <a:blip r:embed="rId2">
            <a:alphaModFix/>
          </a:blip>
          <a:stretch>
            <a:fillRect/>
          </a:stretch>
        </p:blipFill>
        <p:spPr>
          <a:xfrm>
            <a:off x="7527600" y="225575"/>
            <a:ext cx="1436176" cy="43295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2">
  <p:cSld name="CUSTOM_6_1_3">
    <p:spTree>
      <p:nvGrpSpPr>
        <p:cNvPr id="586" name="Shape 586"/>
        <p:cNvGrpSpPr/>
        <p:nvPr/>
      </p:nvGrpSpPr>
      <p:grpSpPr>
        <a:xfrm>
          <a:off x="0" y="0"/>
          <a:ext cx="0" cy="0"/>
          <a:chOff x="0" y="0"/>
          <a:chExt cx="0" cy="0"/>
        </a:xfrm>
      </p:grpSpPr>
      <p:pic>
        <p:nvPicPr>
          <p:cNvPr id="587" name="Google Shape;587;p68"/>
          <p:cNvPicPr preferRelativeResize="0"/>
          <p:nvPr/>
        </p:nvPicPr>
        <p:blipFill>
          <a:blip r:embed="rId2">
            <a:alphaModFix/>
          </a:blip>
          <a:stretch>
            <a:fillRect/>
          </a:stretch>
        </p:blipFill>
        <p:spPr>
          <a:xfrm>
            <a:off x="0" y="0"/>
            <a:ext cx="9144000" cy="5143500"/>
          </a:xfrm>
          <a:prstGeom prst="rect">
            <a:avLst/>
          </a:prstGeom>
          <a:noFill/>
          <a:ln>
            <a:noFill/>
          </a:ln>
        </p:spPr>
      </p:pic>
      <p:sp>
        <p:nvSpPr>
          <p:cNvPr id="588" name="Google Shape;588;p68"/>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9" name="Google Shape;589;p68"/>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
        <p:nvSpPr>
          <p:cNvPr id="590" name="Google Shape;590;p68"/>
          <p:cNvSpPr txBox="1"/>
          <p:nvPr/>
        </p:nvSpPr>
        <p:spPr>
          <a:xfrm>
            <a:off x="108425" y="4641025"/>
            <a:ext cx="11172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80F00"/>
                </a:solidFill>
              </a:rPr>
              <a:t>Ⓒ </a:t>
            </a:r>
            <a:r>
              <a:rPr b="1" lang="en" u="sng">
                <a:solidFill>
                  <a:srgbClr val="F80F00"/>
                </a:solidFill>
                <a:latin typeface="Poppins"/>
                <a:ea typeface="Poppins"/>
                <a:cs typeface="Poppins"/>
                <a:sym typeface="Poppins"/>
                <a:hlinkClick r:id="rId3">
                  <a:extLst>
                    <a:ext uri="{A12FA001-AC4F-418D-AE19-62706E023703}">
                      <ahyp:hlinkClr val="tx"/>
                    </a:ext>
                  </a:extLst>
                </a:hlinkClick>
              </a:rPr>
              <a:t>MMED</a:t>
            </a:r>
            <a:endParaRPr b="1">
              <a:solidFill>
                <a:srgbClr val="F80F00"/>
              </a:solidFill>
              <a:latin typeface="Poppins"/>
              <a:ea typeface="Poppins"/>
              <a:cs typeface="Poppins"/>
              <a:sym typeface="Poppin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p:cSld name="CUSTOM_6_1_1_1_1_1_1_1_1">
    <p:spTree>
      <p:nvGrpSpPr>
        <p:cNvPr id="591" name="Shape 591"/>
        <p:cNvGrpSpPr/>
        <p:nvPr/>
      </p:nvGrpSpPr>
      <p:grpSpPr>
        <a:xfrm>
          <a:off x="0" y="0"/>
          <a:ext cx="0" cy="0"/>
          <a:chOff x="0" y="0"/>
          <a:chExt cx="0" cy="0"/>
        </a:xfrm>
      </p:grpSpPr>
      <p:pic>
        <p:nvPicPr>
          <p:cNvPr id="592" name="Google Shape;592;p69"/>
          <p:cNvPicPr preferRelativeResize="0"/>
          <p:nvPr/>
        </p:nvPicPr>
        <p:blipFill>
          <a:blip r:embed="rId2">
            <a:alphaModFix/>
          </a:blip>
          <a:stretch>
            <a:fillRect/>
          </a:stretch>
        </p:blipFill>
        <p:spPr>
          <a:xfrm>
            <a:off x="0" y="0"/>
            <a:ext cx="9144000" cy="5143500"/>
          </a:xfrm>
          <a:prstGeom prst="rect">
            <a:avLst/>
          </a:prstGeom>
          <a:noFill/>
          <a:ln>
            <a:noFill/>
          </a:ln>
        </p:spPr>
      </p:pic>
      <p:sp>
        <p:nvSpPr>
          <p:cNvPr id="593" name="Google Shape;593;p69"/>
          <p:cNvSpPr txBox="1"/>
          <p:nvPr>
            <p:ph idx="12" type="sldNum"/>
          </p:nvPr>
        </p:nvSpPr>
        <p:spPr>
          <a:xfrm>
            <a:off x="8515275" y="4663225"/>
            <a:ext cx="5058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r>
              <a:rPr lang="en"/>
              <a:t>#</a:t>
            </a:r>
            <a:fld id="{00000000-1234-1234-1234-123412341234}" type="slidenum">
              <a:rPr lang="en"/>
              <a:t>‹#›</a:t>
            </a:fld>
            <a:endParaRPr/>
          </a:p>
        </p:txBody>
      </p:sp>
      <p:sp>
        <p:nvSpPr>
          <p:cNvPr id="594" name="Google Shape;594;p69"/>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5" name="Google Shape;595;p69"/>
          <p:cNvSpPr txBox="1"/>
          <p:nvPr>
            <p:ph idx="1" type="body"/>
          </p:nvPr>
        </p:nvSpPr>
        <p:spPr>
          <a:xfrm>
            <a:off x="1400925" y="799375"/>
            <a:ext cx="7374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96" name="Shape 596"/>
        <p:cNvGrpSpPr/>
        <p:nvPr/>
      </p:nvGrpSpPr>
      <p:grpSpPr>
        <a:xfrm>
          <a:off x="0" y="0"/>
          <a:ext cx="0" cy="0"/>
          <a:chOff x="0" y="0"/>
          <a:chExt cx="0" cy="0"/>
        </a:xfrm>
      </p:grpSpPr>
      <p:sp>
        <p:nvSpPr>
          <p:cNvPr id="597" name="Google Shape;597;p7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8" name="Google Shape;598;p7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99" name="Google Shape;599;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spTree>
      <p:nvGrpSpPr>
        <p:cNvPr id="43" name="Shape 43"/>
        <p:cNvGrpSpPr/>
        <p:nvPr/>
      </p:nvGrpSpPr>
      <p:grpSpPr>
        <a:xfrm>
          <a:off x="0" y="0"/>
          <a:ext cx="0" cy="0"/>
          <a:chOff x="0" y="0"/>
          <a:chExt cx="0" cy="0"/>
        </a:xfrm>
      </p:grpSpPr>
      <p:sp>
        <p:nvSpPr>
          <p:cNvPr id="44" name="Google Shape;44;p8"/>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45" name="Google Shape;45;p8"/>
          <p:cNvSpPr txBox="1"/>
          <p:nvPr>
            <p:ph type="title"/>
          </p:nvPr>
        </p:nvSpPr>
        <p:spPr>
          <a:xfrm>
            <a:off x="490250" y="1037125"/>
            <a:ext cx="6367800" cy="35037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6" name="Google Shape;4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7" name="Google Shape;47;p8"/>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Content (Single Dark Blue) 1">
  <p:cSld name="TITLE_1_2_6">
    <p:bg>
      <p:bgPr>
        <a:solidFill>
          <a:srgbClr val="FFFFFF"/>
        </a:solidFill>
      </p:bgPr>
    </p:bg>
    <p:spTree>
      <p:nvGrpSpPr>
        <p:cNvPr id="600" name="Shape 600"/>
        <p:cNvGrpSpPr/>
        <p:nvPr/>
      </p:nvGrpSpPr>
      <p:grpSpPr>
        <a:xfrm>
          <a:off x="0" y="0"/>
          <a:ext cx="0" cy="0"/>
          <a:chOff x="0" y="0"/>
          <a:chExt cx="0" cy="0"/>
        </a:xfrm>
      </p:grpSpPr>
      <p:sp>
        <p:nvSpPr>
          <p:cNvPr id="601" name="Google Shape;601;p71"/>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2" name="Google Shape;602;p71"/>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603" name="Google Shape;603;p71"/>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604" name="Google Shape;604;p7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a:solidFill>
                  <a:srgbClr val="FFFFFF"/>
                </a:solidFill>
                <a:latin typeface="Poppins"/>
                <a:ea typeface="Poppins"/>
                <a:cs typeface="Poppins"/>
                <a:sym typeface="Poppins"/>
              </a:defRPr>
            </a:lvl1pPr>
            <a:lvl2pPr lvl="1" rtl="0">
              <a:buNone/>
              <a:defRPr>
                <a:solidFill>
                  <a:srgbClr val="FFFFFF"/>
                </a:solidFill>
                <a:latin typeface="Poppins"/>
                <a:ea typeface="Poppins"/>
                <a:cs typeface="Poppins"/>
                <a:sym typeface="Poppins"/>
              </a:defRPr>
            </a:lvl2pPr>
            <a:lvl3pPr lvl="2" rtl="0">
              <a:buNone/>
              <a:defRPr>
                <a:solidFill>
                  <a:srgbClr val="FFFFFF"/>
                </a:solidFill>
                <a:latin typeface="Poppins"/>
                <a:ea typeface="Poppins"/>
                <a:cs typeface="Poppins"/>
                <a:sym typeface="Poppins"/>
              </a:defRPr>
            </a:lvl3pPr>
            <a:lvl4pPr lvl="3" rtl="0">
              <a:buNone/>
              <a:defRPr>
                <a:solidFill>
                  <a:srgbClr val="FFFFFF"/>
                </a:solidFill>
                <a:latin typeface="Poppins"/>
                <a:ea typeface="Poppins"/>
                <a:cs typeface="Poppins"/>
                <a:sym typeface="Poppins"/>
              </a:defRPr>
            </a:lvl4pPr>
            <a:lvl5pPr lvl="4" rtl="0">
              <a:buNone/>
              <a:defRPr>
                <a:solidFill>
                  <a:srgbClr val="FFFFFF"/>
                </a:solidFill>
                <a:latin typeface="Poppins"/>
                <a:ea typeface="Poppins"/>
                <a:cs typeface="Poppins"/>
                <a:sym typeface="Poppins"/>
              </a:defRPr>
            </a:lvl5pPr>
            <a:lvl6pPr lvl="5" rtl="0">
              <a:buNone/>
              <a:defRPr>
                <a:solidFill>
                  <a:srgbClr val="FFFFFF"/>
                </a:solidFill>
                <a:latin typeface="Poppins"/>
                <a:ea typeface="Poppins"/>
                <a:cs typeface="Poppins"/>
                <a:sym typeface="Poppins"/>
              </a:defRPr>
            </a:lvl6pPr>
            <a:lvl7pPr lvl="6" rtl="0">
              <a:buNone/>
              <a:defRPr>
                <a:solidFill>
                  <a:srgbClr val="FFFFFF"/>
                </a:solidFill>
                <a:latin typeface="Poppins"/>
                <a:ea typeface="Poppins"/>
                <a:cs typeface="Poppins"/>
                <a:sym typeface="Poppins"/>
              </a:defRPr>
            </a:lvl7pPr>
            <a:lvl8pPr lvl="7" rtl="0">
              <a:buNone/>
              <a:defRPr>
                <a:solidFill>
                  <a:srgbClr val="FFFFFF"/>
                </a:solidFill>
                <a:latin typeface="Poppins"/>
                <a:ea typeface="Poppins"/>
                <a:cs typeface="Poppins"/>
                <a:sym typeface="Poppins"/>
              </a:defRPr>
            </a:lvl8pPr>
            <a:lvl9pPr lvl="8" rtl="0">
              <a:buNone/>
              <a:defRPr>
                <a:solidFill>
                  <a:srgbClr val="FFFFF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605" name="Shape 605"/>
        <p:cNvGrpSpPr/>
        <p:nvPr/>
      </p:nvGrpSpPr>
      <p:grpSpPr>
        <a:xfrm>
          <a:off x="0" y="0"/>
          <a:ext cx="0" cy="0"/>
          <a:chOff x="0" y="0"/>
          <a:chExt cx="0" cy="0"/>
        </a:xfrm>
      </p:grpSpPr>
      <p:sp>
        <p:nvSpPr>
          <p:cNvPr id="606" name="Google Shape;606;p72"/>
          <p:cNvSpPr txBox="1"/>
          <p:nvPr>
            <p:ph type="ctrTitle"/>
          </p:nvPr>
        </p:nvSpPr>
        <p:spPr>
          <a:xfrm>
            <a:off x="311708" y="11306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07" name="Google Shape;607;p72"/>
          <p:cNvSpPr txBox="1"/>
          <p:nvPr>
            <p:ph idx="1" type="subTitle"/>
          </p:nvPr>
        </p:nvSpPr>
        <p:spPr>
          <a:xfrm>
            <a:off x="311700" y="32202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08" name="Google Shape;608;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09" name="Google Shape;609;p72"/>
          <p:cNvPicPr preferRelativeResize="0"/>
          <p:nvPr/>
        </p:nvPicPr>
        <p:blipFill>
          <a:blip r:embed="rId2">
            <a:alphaModFix/>
          </a:blip>
          <a:stretch>
            <a:fillRect/>
          </a:stretch>
        </p:blipFill>
        <p:spPr>
          <a:xfrm>
            <a:off x="453975" y="462350"/>
            <a:ext cx="1906802" cy="574775"/>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4">
  <p:cSld name="CAPTION_ONLY_1_5">
    <p:spTree>
      <p:nvGrpSpPr>
        <p:cNvPr id="610" name="Shape 610"/>
        <p:cNvGrpSpPr/>
        <p:nvPr/>
      </p:nvGrpSpPr>
      <p:grpSpPr>
        <a:xfrm>
          <a:off x="0" y="0"/>
          <a:ext cx="0" cy="0"/>
          <a:chOff x="0" y="0"/>
          <a:chExt cx="0" cy="0"/>
        </a:xfrm>
      </p:grpSpPr>
      <p:sp>
        <p:nvSpPr>
          <p:cNvPr id="611" name="Google Shape;611;p73"/>
          <p:cNvSpPr txBox="1"/>
          <p:nvPr>
            <p:ph idx="12" type="sldNum"/>
          </p:nvPr>
        </p:nvSpPr>
        <p:spPr>
          <a:xfrm>
            <a:off x="8590499" y="4738411"/>
            <a:ext cx="5535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12" name="Google Shape;612;p73"/>
          <p:cNvSpPr/>
          <p:nvPr/>
        </p:nvSpPr>
        <p:spPr>
          <a:xfrm>
            <a:off x="-8250" y="600"/>
            <a:ext cx="3652500" cy="5143500"/>
          </a:xfrm>
          <a:prstGeom prst="rect">
            <a:avLst/>
          </a:prstGeom>
          <a:solidFill>
            <a:srgbClr val="289F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73"/>
          <p:cNvSpPr/>
          <p:nvPr>
            <p:ph idx="2" type="pic"/>
          </p:nvPr>
        </p:nvSpPr>
        <p:spPr>
          <a:xfrm>
            <a:off x="410600" y="1005850"/>
            <a:ext cx="2688900" cy="3359100"/>
          </a:xfrm>
          <a:prstGeom prst="roundRect">
            <a:avLst>
              <a:gd fmla="val 16667" name="adj"/>
            </a:avLst>
          </a:prstGeom>
          <a:noFill/>
          <a:ln>
            <a:noFill/>
          </a:ln>
        </p:spPr>
      </p:sp>
      <p:sp>
        <p:nvSpPr>
          <p:cNvPr id="614" name="Google Shape;614;p73"/>
          <p:cNvSpPr txBox="1"/>
          <p:nvPr>
            <p:ph type="title"/>
          </p:nvPr>
        </p:nvSpPr>
        <p:spPr>
          <a:xfrm>
            <a:off x="3980853" y="59432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1800"/>
              <a:buFont typeface="Poppins"/>
              <a:buNone/>
              <a:defRPr sz="1800">
                <a:solidFill>
                  <a:srgbClr val="002177"/>
                </a:solidFill>
                <a:latin typeface="Poppins"/>
                <a:ea typeface="Poppins"/>
                <a:cs typeface="Poppins"/>
                <a:sym typeface="Poppins"/>
              </a:defRPr>
            </a:lvl1pPr>
            <a:lvl2pPr lvl="1" rtl="0">
              <a:spcBef>
                <a:spcPts val="0"/>
              </a:spcBef>
              <a:spcAft>
                <a:spcPts val="0"/>
              </a:spcAft>
              <a:buClr>
                <a:srgbClr val="002177"/>
              </a:buClr>
              <a:buSzPts val="2800"/>
              <a:buNone/>
              <a:defRPr>
                <a:solidFill>
                  <a:srgbClr val="002177"/>
                </a:solidFill>
              </a:defRPr>
            </a:lvl2pPr>
            <a:lvl3pPr lvl="2" rtl="0">
              <a:spcBef>
                <a:spcPts val="0"/>
              </a:spcBef>
              <a:spcAft>
                <a:spcPts val="0"/>
              </a:spcAft>
              <a:buClr>
                <a:srgbClr val="002177"/>
              </a:buClr>
              <a:buSzPts val="2800"/>
              <a:buNone/>
              <a:defRPr>
                <a:solidFill>
                  <a:srgbClr val="002177"/>
                </a:solidFill>
              </a:defRPr>
            </a:lvl3pPr>
            <a:lvl4pPr lvl="3" rtl="0">
              <a:spcBef>
                <a:spcPts val="0"/>
              </a:spcBef>
              <a:spcAft>
                <a:spcPts val="0"/>
              </a:spcAft>
              <a:buClr>
                <a:srgbClr val="002177"/>
              </a:buClr>
              <a:buSzPts val="2800"/>
              <a:buNone/>
              <a:defRPr>
                <a:solidFill>
                  <a:srgbClr val="002177"/>
                </a:solidFill>
              </a:defRPr>
            </a:lvl4pPr>
            <a:lvl5pPr lvl="4" rtl="0">
              <a:spcBef>
                <a:spcPts val="0"/>
              </a:spcBef>
              <a:spcAft>
                <a:spcPts val="0"/>
              </a:spcAft>
              <a:buClr>
                <a:srgbClr val="002177"/>
              </a:buClr>
              <a:buSzPts val="2800"/>
              <a:buNone/>
              <a:defRPr>
                <a:solidFill>
                  <a:srgbClr val="002177"/>
                </a:solidFill>
              </a:defRPr>
            </a:lvl5pPr>
            <a:lvl6pPr lvl="5" rtl="0">
              <a:spcBef>
                <a:spcPts val="0"/>
              </a:spcBef>
              <a:spcAft>
                <a:spcPts val="0"/>
              </a:spcAft>
              <a:buClr>
                <a:srgbClr val="002177"/>
              </a:buClr>
              <a:buSzPts val="2800"/>
              <a:buNone/>
              <a:defRPr>
                <a:solidFill>
                  <a:srgbClr val="002177"/>
                </a:solidFill>
              </a:defRPr>
            </a:lvl6pPr>
            <a:lvl7pPr lvl="6" rtl="0">
              <a:spcBef>
                <a:spcPts val="0"/>
              </a:spcBef>
              <a:spcAft>
                <a:spcPts val="0"/>
              </a:spcAft>
              <a:buClr>
                <a:srgbClr val="002177"/>
              </a:buClr>
              <a:buSzPts val="2800"/>
              <a:buNone/>
              <a:defRPr>
                <a:solidFill>
                  <a:srgbClr val="002177"/>
                </a:solidFill>
              </a:defRPr>
            </a:lvl7pPr>
            <a:lvl8pPr lvl="7" rtl="0">
              <a:spcBef>
                <a:spcPts val="0"/>
              </a:spcBef>
              <a:spcAft>
                <a:spcPts val="0"/>
              </a:spcAft>
              <a:buClr>
                <a:srgbClr val="002177"/>
              </a:buClr>
              <a:buSzPts val="2800"/>
              <a:buNone/>
              <a:defRPr>
                <a:solidFill>
                  <a:srgbClr val="002177"/>
                </a:solidFill>
              </a:defRPr>
            </a:lvl8pPr>
            <a:lvl9pPr lvl="8" rtl="0">
              <a:spcBef>
                <a:spcPts val="0"/>
              </a:spcBef>
              <a:spcAft>
                <a:spcPts val="0"/>
              </a:spcAft>
              <a:buClr>
                <a:srgbClr val="002177"/>
              </a:buClr>
              <a:buSzPts val="2800"/>
              <a:buNone/>
              <a:defRPr>
                <a:solidFill>
                  <a:srgbClr val="002177"/>
                </a:solidFill>
              </a:defRPr>
            </a:lvl9pPr>
          </a:lstStyle>
          <a:p/>
        </p:txBody>
      </p:sp>
      <p:sp>
        <p:nvSpPr>
          <p:cNvPr id="615" name="Google Shape;615;p73"/>
          <p:cNvSpPr txBox="1"/>
          <p:nvPr>
            <p:ph idx="1" type="body"/>
          </p:nvPr>
        </p:nvSpPr>
        <p:spPr>
          <a:xfrm>
            <a:off x="3980850" y="124682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616" name="Google Shape;616;p73"/>
          <p:cNvPicPr preferRelativeResize="0"/>
          <p:nvPr/>
        </p:nvPicPr>
        <p:blipFill>
          <a:blip r:embed="rId2">
            <a:alphaModFix/>
          </a:blip>
          <a:stretch>
            <a:fillRect/>
          </a:stretch>
        </p:blipFill>
        <p:spPr>
          <a:xfrm>
            <a:off x="7527600" y="225575"/>
            <a:ext cx="1436176" cy="43295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
    <p:spTree>
      <p:nvGrpSpPr>
        <p:cNvPr id="617" name="Shape 617"/>
        <p:cNvGrpSpPr/>
        <p:nvPr/>
      </p:nvGrpSpPr>
      <p:grpSpPr>
        <a:xfrm>
          <a:off x="0" y="0"/>
          <a:ext cx="0" cy="0"/>
          <a:chOff x="0" y="0"/>
          <a:chExt cx="0" cy="0"/>
        </a:xfrm>
      </p:grpSpPr>
      <p:sp>
        <p:nvSpPr>
          <p:cNvPr id="618" name="Google Shape;618;p74"/>
          <p:cNvSpPr/>
          <p:nvPr/>
        </p:nvSpPr>
        <p:spPr>
          <a:xfrm>
            <a:off x="5428450" y="-125"/>
            <a:ext cx="3715500" cy="5143500"/>
          </a:xfrm>
          <a:prstGeom prst="rect">
            <a:avLst/>
          </a:prstGeom>
          <a:solidFill>
            <a:srgbClr val="289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74"/>
          <p:cNvSpPr txBox="1"/>
          <p:nvPr>
            <p:ph idx="12" type="sldNum"/>
          </p:nvPr>
        </p:nvSpPr>
        <p:spPr>
          <a:xfrm>
            <a:off x="8590499" y="4738411"/>
            <a:ext cx="5535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20" name="Google Shape;620;p74"/>
          <p:cNvSpPr/>
          <p:nvPr>
            <p:ph idx="2" type="pic"/>
          </p:nvPr>
        </p:nvSpPr>
        <p:spPr>
          <a:xfrm>
            <a:off x="5854750" y="980700"/>
            <a:ext cx="2862900" cy="2714100"/>
          </a:xfrm>
          <a:prstGeom prst="roundRect">
            <a:avLst>
              <a:gd fmla="val 16667" name="adj"/>
            </a:avLst>
          </a:prstGeom>
          <a:noFill/>
          <a:ln>
            <a:noFill/>
          </a:ln>
        </p:spPr>
      </p:sp>
      <p:sp>
        <p:nvSpPr>
          <p:cNvPr id="621" name="Google Shape;621;p74"/>
          <p:cNvSpPr txBox="1"/>
          <p:nvPr>
            <p:ph type="title"/>
          </p:nvPr>
        </p:nvSpPr>
        <p:spPr>
          <a:xfrm>
            <a:off x="361978" y="76407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1800"/>
              <a:buFont typeface="Poppins"/>
              <a:buNone/>
              <a:defRPr sz="1800">
                <a:solidFill>
                  <a:srgbClr val="002177"/>
                </a:solidFill>
                <a:latin typeface="Poppins"/>
                <a:ea typeface="Poppins"/>
                <a:cs typeface="Poppins"/>
                <a:sym typeface="Poppins"/>
              </a:defRPr>
            </a:lvl1pPr>
            <a:lvl2pPr lvl="1" rtl="0">
              <a:spcBef>
                <a:spcPts val="0"/>
              </a:spcBef>
              <a:spcAft>
                <a:spcPts val="0"/>
              </a:spcAft>
              <a:buClr>
                <a:srgbClr val="002177"/>
              </a:buClr>
              <a:buSzPts val="2800"/>
              <a:buNone/>
              <a:defRPr>
                <a:solidFill>
                  <a:srgbClr val="002177"/>
                </a:solidFill>
              </a:defRPr>
            </a:lvl2pPr>
            <a:lvl3pPr lvl="2" rtl="0">
              <a:spcBef>
                <a:spcPts val="0"/>
              </a:spcBef>
              <a:spcAft>
                <a:spcPts val="0"/>
              </a:spcAft>
              <a:buClr>
                <a:srgbClr val="002177"/>
              </a:buClr>
              <a:buSzPts val="2800"/>
              <a:buNone/>
              <a:defRPr>
                <a:solidFill>
                  <a:srgbClr val="002177"/>
                </a:solidFill>
              </a:defRPr>
            </a:lvl3pPr>
            <a:lvl4pPr lvl="3" rtl="0">
              <a:spcBef>
                <a:spcPts val="0"/>
              </a:spcBef>
              <a:spcAft>
                <a:spcPts val="0"/>
              </a:spcAft>
              <a:buClr>
                <a:srgbClr val="002177"/>
              </a:buClr>
              <a:buSzPts val="2800"/>
              <a:buNone/>
              <a:defRPr>
                <a:solidFill>
                  <a:srgbClr val="002177"/>
                </a:solidFill>
              </a:defRPr>
            </a:lvl4pPr>
            <a:lvl5pPr lvl="4" rtl="0">
              <a:spcBef>
                <a:spcPts val="0"/>
              </a:spcBef>
              <a:spcAft>
                <a:spcPts val="0"/>
              </a:spcAft>
              <a:buClr>
                <a:srgbClr val="002177"/>
              </a:buClr>
              <a:buSzPts val="2800"/>
              <a:buNone/>
              <a:defRPr>
                <a:solidFill>
                  <a:srgbClr val="002177"/>
                </a:solidFill>
              </a:defRPr>
            </a:lvl5pPr>
            <a:lvl6pPr lvl="5" rtl="0">
              <a:spcBef>
                <a:spcPts val="0"/>
              </a:spcBef>
              <a:spcAft>
                <a:spcPts val="0"/>
              </a:spcAft>
              <a:buClr>
                <a:srgbClr val="002177"/>
              </a:buClr>
              <a:buSzPts val="2800"/>
              <a:buNone/>
              <a:defRPr>
                <a:solidFill>
                  <a:srgbClr val="002177"/>
                </a:solidFill>
              </a:defRPr>
            </a:lvl6pPr>
            <a:lvl7pPr lvl="6" rtl="0">
              <a:spcBef>
                <a:spcPts val="0"/>
              </a:spcBef>
              <a:spcAft>
                <a:spcPts val="0"/>
              </a:spcAft>
              <a:buClr>
                <a:srgbClr val="002177"/>
              </a:buClr>
              <a:buSzPts val="2800"/>
              <a:buNone/>
              <a:defRPr>
                <a:solidFill>
                  <a:srgbClr val="002177"/>
                </a:solidFill>
              </a:defRPr>
            </a:lvl7pPr>
            <a:lvl8pPr lvl="7" rtl="0">
              <a:spcBef>
                <a:spcPts val="0"/>
              </a:spcBef>
              <a:spcAft>
                <a:spcPts val="0"/>
              </a:spcAft>
              <a:buClr>
                <a:srgbClr val="002177"/>
              </a:buClr>
              <a:buSzPts val="2800"/>
              <a:buNone/>
              <a:defRPr>
                <a:solidFill>
                  <a:srgbClr val="002177"/>
                </a:solidFill>
              </a:defRPr>
            </a:lvl8pPr>
            <a:lvl9pPr lvl="8" rtl="0">
              <a:spcBef>
                <a:spcPts val="0"/>
              </a:spcBef>
              <a:spcAft>
                <a:spcPts val="0"/>
              </a:spcAft>
              <a:buClr>
                <a:srgbClr val="002177"/>
              </a:buClr>
              <a:buSzPts val="2800"/>
              <a:buNone/>
              <a:defRPr>
                <a:solidFill>
                  <a:srgbClr val="002177"/>
                </a:solidFill>
              </a:defRPr>
            </a:lvl9pPr>
          </a:lstStyle>
          <a:p/>
        </p:txBody>
      </p:sp>
      <p:sp>
        <p:nvSpPr>
          <p:cNvPr id="622" name="Google Shape;622;p74"/>
          <p:cNvSpPr txBox="1"/>
          <p:nvPr>
            <p:ph idx="1" type="body"/>
          </p:nvPr>
        </p:nvSpPr>
        <p:spPr>
          <a:xfrm>
            <a:off x="361975" y="142352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623" name="Google Shape;623;p74"/>
          <p:cNvPicPr preferRelativeResize="0"/>
          <p:nvPr/>
        </p:nvPicPr>
        <p:blipFill>
          <a:blip r:embed="rId2">
            <a:alphaModFix/>
          </a:blip>
          <a:stretch>
            <a:fillRect/>
          </a:stretch>
        </p:blipFill>
        <p:spPr>
          <a:xfrm>
            <a:off x="361975" y="244375"/>
            <a:ext cx="1436176" cy="43295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4">
  <p:cSld name="CUSTOM_6_1_5">
    <p:spTree>
      <p:nvGrpSpPr>
        <p:cNvPr id="624" name="Shape 624"/>
        <p:cNvGrpSpPr/>
        <p:nvPr/>
      </p:nvGrpSpPr>
      <p:grpSpPr>
        <a:xfrm>
          <a:off x="0" y="0"/>
          <a:ext cx="0" cy="0"/>
          <a:chOff x="0" y="0"/>
          <a:chExt cx="0" cy="0"/>
        </a:xfrm>
      </p:grpSpPr>
      <p:pic>
        <p:nvPicPr>
          <p:cNvPr id="625" name="Google Shape;625;p75"/>
          <p:cNvPicPr preferRelativeResize="0"/>
          <p:nvPr/>
        </p:nvPicPr>
        <p:blipFill>
          <a:blip r:embed="rId2">
            <a:alphaModFix/>
          </a:blip>
          <a:stretch>
            <a:fillRect/>
          </a:stretch>
        </p:blipFill>
        <p:spPr>
          <a:xfrm>
            <a:off x="0" y="0"/>
            <a:ext cx="9144000" cy="5143500"/>
          </a:xfrm>
          <a:prstGeom prst="rect">
            <a:avLst/>
          </a:prstGeom>
          <a:noFill/>
          <a:ln>
            <a:noFill/>
          </a:ln>
        </p:spPr>
      </p:pic>
      <p:sp>
        <p:nvSpPr>
          <p:cNvPr id="626" name="Google Shape;626;p75"/>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7" name="Google Shape;627;p75"/>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
        <p:nvSpPr>
          <p:cNvPr id="628" name="Google Shape;628;p75"/>
          <p:cNvSpPr txBox="1"/>
          <p:nvPr/>
        </p:nvSpPr>
        <p:spPr>
          <a:xfrm>
            <a:off x="108425" y="4641025"/>
            <a:ext cx="11172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80F00"/>
                </a:solidFill>
              </a:rPr>
              <a:t>Ⓒ </a:t>
            </a:r>
            <a:r>
              <a:rPr b="1" lang="en" u="sng">
                <a:solidFill>
                  <a:srgbClr val="F80F00"/>
                </a:solidFill>
                <a:latin typeface="Poppins"/>
                <a:ea typeface="Poppins"/>
                <a:cs typeface="Poppins"/>
                <a:sym typeface="Poppins"/>
                <a:hlinkClick r:id="rId3">
                  <a:extLst>
                    <a:ext uri="{A12FA001-AC4F-418D-AE19-62706E023703}">
                      <ahyp:hlinkClr val="tx"/>
                    </a:ext>
                  </a:extLst>
                </a:hlinkClick>
              </a:rPr>
              <a:t>MMED</a:t>
            </a:r>
            <a:endParaRPr b="1">
              <a:solidFill>
                <a:srgbClr val="F80F00"/>
              </a:solidFill>
              <a:latin typeface="Poppins"/>
              <a:ea typeface="Poppins"/>
              <a:cs typeface="Poppins"/>
              <a:sym typeface="Poppin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3">
  <p:cSld name="CAPTION_ONLY_1_3_2">
    <p:spTree>
      <p:nvGrpSpPr>
        <p:cNvPr id="629" name="Shape 629"/>
        <p:cNvGrpSpPr/>
        <p:nvPr/>
      </p:nvGrpSpPr>
      <p:grpSpPr>
        <a:xfrm>
          <a:off x="0" y="0"/>
          <a:ext cx="0" cy="0"/>
          <a:chOff x="0" y="0"/>
          <a:chExt cx="0" cy="0"/>
        </a:xfrm>
      </p:grpSpPr>
      <p:sp>
        <p:nvSpPr>
          <p:cNvPr id="630" name="Google Shape;630;p76"/>
          <p:cNvSpPr/>
          <p:nvPr/>
        </p:nvSpPr>
        <p:spPr>
          <a:xfrm>
            <a:off x="-8250" y="600"/>
            <a:ext cx="3652500" cy="5143500"/>
          </a:xfrm>
          <a:prstGeom prst="rect">
            <a:avLst/>
          </a:prstGeom>
          <a:solidFill>
            <a:srgbClr val="289F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76"/>
          <p:cNvSpPr/>
          <p:nvPr>
            <p:ph idx="2" type="pic"/>
          </p:nvPr>
        </p:nvSpPr>
        <p:spPr>
          <a:xfrm>
            <a:off x="410600" y="1005850"/>
            <a:ext cx="2688900" cy="3359100"/>
          </a:xfrm>
          <a:prstGeom prst="roundRect">
            <a:avLst>
              <a:gd fmla="val 16667" name="adj"/>
            </a:avLst>
          </a:prstGeom>
          <a:noFill/>
          <a:ln>
            <a:noFill/>
          </a:ln>
        </p:spPr>
      </p:sp>
      <p:sp>
        <p:nvSpPr>
          <p:cNvPr id="632" name="Google Shape;632;p76"/>
          <p:cNvSpPr txBox="1"/>
          <p:nvPr>
            <p:ph type="title"/>
          </p:nvPr>
        </p:nvSpPr>
        <p:spPr>
          <a:xfrm>
            <a:off x="3980853" y="74672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2400"/>
              <a:buFont typeface="Poppins"/>
              <a:buNone/>
              <a:defRPr b="1" sz="2400">
                <a:solidFill>
                  <a:srgbClr val="002177"/>
                </a:solidFill>
                <a:latin typeface="Poppins"/>
                <a:ea typeface="Poppins"/>
                <a:cs typeface="Poppins"/>
                <a:sym typeface="Poppins"/>
              </a:defRPr>
            </a:lvl1pPr>
            <a:lvl2pPr lvl="1" rtl="0">
              <a:spcBef>
                <a:spcPts val="0"/>
              </a:spcBef>
              <a:spcAft>
                <a:spcPts val="0"/>
              </a:spcAft>
              <a:buClr>
                <a:srgbClr val="002177"/>
              </a:buClr>
              <a:buSzPts val="2400"/>
              <a:buNone/>
              <a:defRPr b="1" sz="2400">
                <a:solidFill>
                  <a:srgbClr val="002177"/>
                </a:solidFill>
              </a:defRPr>
            </a:lvl2pPr>
            <a:lvl3pPr lvl="2" rtl="0">
              <a:spcBef>
                <a:spcPts val="0"/>
              </a:spcBef>
              <a:spcAft>
                <a:spcPts val="0"/>
              </a:spcAft>
              <a:buClr>
                <a:srgbClr val="002177"/>
              </a:buClr>
              <a:buSzPts val="2400"/>
              <a:buNone/>
              <a:defRPr b="1" sz="2400">
                <a:solidFill>
                  <a:srgbClr val="002177"/>
                </a:solidFill>
              </a:defRPr>
            </a:lvl3pPr>
            <a:lvl4pPr lvl="3" rtl="0">
              <a:spcBef>
                <a:spcPts val="0"/>
              </a:spcBef>
              <a:spcAft>
                <a:spcPts val="0"/>
              </a:spcAft>
              <a:buClr>
                <a:srgbClr val="002177"/>
              </a:buClr>
              <a:buSzPts val="2400"/>
              <a:buNone/>
              <a:defRPr b="1" sz="2400">
                <a:solidFill>
                  <a:srgbClr val="002177"/>
                </a:solidFill>
              </a:defRPr>
            </a:lvl4pPr>
            <a:lvl5pPr lvl="4" rtl="0">
              <a:spcBef>
                <a:spcPts val="0"/>
              </a:spcBef>
              <a:spcAft>
                <a:spcPts val="0"/>
              </a:spcAft>
              <a:buClr>
                <a:srgbClr val="002177"/>
              </a:buClr>
              <a:buSzPts val="2400"/>
              <a:buNone/>
              <a:defRPr b="1" sz="2400">
                <a:solidFill>
                  <a:srgbClr val="002177"/>
                </a:solidFill>
              </a:defRPr>
            </a:lvl5pPr>
            <a:lvl6pPr lvl="5" rtl="0">
              <a:spcBef>
                <a:spcPts val="0"/>
              </a:spcBef>
              <a:spcAft>
                <a:spcPts val="0"/>
              </a:spcAft>
              <a:buClr>
                <a:srgbClr val="002177"/>
              </a:buClr>
              <a:buSzPts val="2400"/>
              <a:buNone/>
              <a:defRPr b="1" sz="2400">
                <a:solidFill>
                  <a:srgbClr val="002177"/>
                </a:solidFill>
              </a:defRPr>
            </a:lvl6pPr>
            <a:lvl7pPr lvl="6" rtl="0">
              <a:spcBef>
                <a:spcPts val="0"/>
              </a:spcBef>
              <a:spcAft>
                <a:spcPts val="0"/>
              </a:spcAft>
              <a:buClr>
                <a:srgbClr val="002177"/>
              </a:buClr>
              <a:buSzPts val="2400"/>
              <a:buNone/>
              <a:defRPr b="1" sz="2400">
                <a:solidFill>
                  <a:srgbClr val="002177"/>
                </a:solidFill>
              </a:defRPr>
            </a:lvl7pPr>
            <a:lvl8pPr lvl="7" rtl="0">
              <a:spcBef>
                <a:spcPts val="0"/>
              </a:spcBef>
              <a:spcAft>
                <a:spcPts val="0"/>
              </a:spcAft>
              <a:buClr>
                <a:srgbClr val="002177"/>
              </a:buClr>
              <a:buSzPts val="2400"/>
              <a:buNone/>
              <a:defRPr b="1" sz="2400">
                <a:solidFill>
                  <a:srgbClr val="002177"/>
                </a:solidFill>
              </a:defRPr>
            </a:lvl8pPr>
            <a:lvl9pPr lvl="8" rtl="0">
              <a:spcBef>
                <a:spcPts val="0"/>
              </a:spcBef>
              <a:spcAft>
                <a:spcPts val="0"/>
              </a:spcAft>
              <a:buClr>
                <a:srgbClr val="002177"/>
              </a:buClr>
              <a:buSzPts val="2400"/>
              <a:buNone/>
              <a:defRPr b="1" sz="2400">
                <a:solidFill>
                  <a:srgbClr val="002177"/>
                </a:solidFill>
              </a:defRPr>
            </a:lvl9pPr>
          </a:lstStyle>
          <a:p/>
        </p:txBody>
      </p:sp>
      <p:sp>
        <p:nvSpPr>
          <p:cNvPr id="633" name="Google Shape;633;p76"/>
          <p:cNvSpPr txBox="1"/>
          <p:nvPr>
            <p:ph idx="1" type="body"/>
          </p:nvPr>
        </p:nvSpPr>
        <p:spPr>
          <a:xfrm>
            <a:off x="3980850" y="132302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634" name="Google Shape;634;p76"/>
          <p:cNvPicPr preferRelativeResize="0"/>
          <p:nvPr/>
        </p:nvPicPr>
        <p:blipFill>
          <a:blip r:embed="rId2">
            <a:alphaModFix/>
          </a:blip>
          <a:stretch>
            <a:fillRect/>
          </a:stretch>
        </p:blipFill>
        <p:spPr>
          <a:xfrm>
            <a:off x="7527600" y="225575"/>
            <a:ext cx="1436176" cy="432950"/>
          </a:xfrm>
          <a:prstGeom prst="rect">
            <a:avLst/>
          </a:prstGeom>
          <a:noFill/>
          <a:ln>
            <a:noFill/>
          </a:ln>
        </p:spPr>
      </p:pic>
      <p:sp>
        <p:nvSpPr>
          <p:cNvPr id="635" name="Google Shape;635;p7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002177"/>
                </a:solidFill>
              </a:defRPr>
            </a:lvl1pPr>
            <a:lvl2pPr lvl="1" rtl="0">
              <a:buNone/>
              <a:defRPr sz="1300">
                <a:solidFill>
                  <a:srgbClr val="002177"/>
                </a:solidFill>
              </a:defRPr>
            </a:lvl2pPr>
            <a:lvl3pPr lvl="2" rtl="0">
              <a:buNone/>
              <a:defRPr sz="1300">
                <a:solidFill>
                  <a:srgbClr val="002177"/>
                </a:solidFill>
              </a:defRPr>
            </a:lvl3pPr>
            <a:lvl4pPr lvl="3" rtl="0">
              <a:buNone/>
              <a:defRPr sz="1300">
                <a:solidFill>
                  <a:srgbClr val="002177"/>
                </a:solidFill>
              </a:defRPr>
            </a:lvl4pPr>
            <a:lvl5pPr lvl="4" rtl="0">
              <a:buNone/>
              <a:defRPr sz="1300">
                <a:solidFill>
                  <a:srgbClr val="002177"/>
                </a:solidFill>
              </a:defRPr>
            </a:lvl5pPr>
            <a:lvl6pPr lvl="5" rtl="0">
              <a:buNone/>
              <a:defRPr sz="1300">
                <a:solidFill>
                  <a:srgbClr val="002177"/>
                </a:solidFill>
              </a:defRPr>
            </a:lvl6pPr>
            <a:lvl7pPr lvl="6" rtl="0">
              <a:buNone/>
              <a:defRPr sz="1300">
                <a:solidFill>
                  <a:srgbClr val="002177"/>
                </a:solidFill>
              </a:defRPr>
            </a:lvl7pPr>
            <a:lvl8pPr lvl="7" rtl="0">
              <a:buNone/>
              <a:defRPr sz="1300">
                <a:solidFill>
                  <a:srgbClr val="002177"/>
                </a:solidFill>
              </a:defRPr>
            </a:lvl8pPr>
            <a:lvl9pPr lvl="8" rtl="0">
              <a:buNone/>
              <a:defRPr sz="1300">
                <a:solidFill>
                  <a:srgbClr val="002177"/>
                </a:solidFill>
              </a:defRPr>
            </a:lvl9pPr>
          </a:lstStyle>
          <a:p>
            <a:pPr indent="0" lvl="0" marL="0" rtl="0" algn="r">
              <a:spcBef>
                <a:spcPts val="0"/>
              </a:spcBef>
              <a:spcAft>
                <a:spcPts val="0"/>
              </a:spcAft>
              <a:buNone/>
            </a:pPr>
            <a:fld id="{00000000-1234-1234-1234-123412341234}" type="slidenum">
              <a:rPr lang="en"/>
              <a:t>‹#›</a:t>
            </a:fld>
            <a:endParaRPr/>
          </a:p>
        </p:txBody>
      </p:sp>
      <p:sp>
        <p:nvSpPr>
          <p:cNvPr id="636" name="Google Shape;636;p76"/>
          <p:cNvSpPr txBox="1"/>
          <p:nvPr/>
        </p:nvSpPr>
        <p:spPr>
          <a:xfrm>
            <a:off x="108425" y="4641025"/>
            <a:ext cx="16797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rPr>
              <a:t>lausd.org/mmed        </a:t>
            </a:r>
            <a:endParaRPr b="1">
              <a:solidFill>
                <a:schemeClr val="lt1"/>
              </a:solidFill>
              <a:latin typeface="Poppins"/>
              <a:ea typeface="Poppins"/>
              <a:cs typeface="Poppins"/>
              <a:sym typeface="Poppin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4">
  <p:cSld name="CAPTION_ONLY_1_3_3">
    <p:spTree>
      <p:nvGrpSpPr>
        <p:cNvPr id="637" name="Shape 637"/>
        <p:cNvGrpSpPr/>
        <p:nvPr/>
      </p:nvGrpSpPr>
      <p:grpSpPr>
        <a:xfrm>
          <a:off x="0" y="0"/>
          <a:ext cx="0" cy="0"/>
          <a:chOff x="0" y="0"/>
          <a:chExt cx="0" cy="0"/>
        </a:xfrm>
      </p:grpSpPr>
      <p:sp>
        <p:nvSpPr>
          <p:cNvPr id="638" name="Google Shape;638;p77"/>
          <p:cNvSpPr/>
          <p:nvPr/>
        </p:nvSpPr>
        <p:spPr>
          <a:xfrm>
            <a:off x="-8250" y="600"/>
            <a:ext cx="3652500" cy="5143500"/>
          </a:xfrm>
          <a:prstGeom prst="rect">
            <a:avLst/>
          </a:prstGeom>
          <a:solidFill>
            <a:srgbClr val="289F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77"/>
          <p:cNvSpPr/>
          <p:nvPr>
            <p:ph idx="2" type="pic"/>
          </p:nvPr>
        </p:nvSpPr>
        <p:spPr>
          <a:xfrm>
            <a:off x="410600" y="1005850"/>
            <a:ext cx="2688900" cy="3359100"/>
          </a:xfrm>
          <a:prstGeom prst="roundRect">
            <a:avLst>
              <a:gd fmla="val 16667" name="adj"/>
            </a:avLst>
          </a:prstGeom>
          <a:noFill/>
          <a:ln>
            <a:noFill/>
          </a:ln>
        </p:spPr>
      </p:sp>
      <p:sp>
        <p:nvSpPr>
          <p:cNvPr id="640" name="Google Shape;640;p77"/>
          <p:cNvSpPr txBox="1"/>
          <p:nvPr>
            <p:ph type="title"/>
          </p:nvPr>
        </p:nvSpPr>
        <p:spPr>
          <a:xfrm>
            <a:off x="3980853" y="74672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2400"/>
              <a:buFont typeface="Poppins"/>
              <a:buNone/>
              <a:defRPr b="1" sz="2400">
                <a:solidFill>
                  <a:srgbClr val="002177"/>
                </a:solidFill>
                <a:latin typeface="Poppins"/>
                <a:ea typeface="Poppins"/>
                <a:cs typeface="Poppins"/>
                <a:sym typeface="Poppins"/>
              </a:defRPr>
            </a:lvl1pPr>
            <a:lvl2pPr lvl="1" rtl="0">
              <a:spcBef>
                <a:spcPts val="0"/>
              </a:spcBef>
              <a:spcAft>
                <a:spcPts val="0"/>
              </a:spcAft>
              <a:buClr>
                <a:srgbClr val="002177"/>
              </a:buClr>
              <a:buSzPts val="2400"/>
              <a:buNone/>
              <a:defRPr b="1" sz="2400">
                <a:solidFill>
                  <a:srgbClr val="002177"/>
                </a:solidFill>
              </a:defRPr>
            </a:lvl2pPr>
            <a:lvl3pPr lvl="2" rtl="0">
              <a:spcBef>
                <a:spcPts val="0"/>
              </a:spcBef>
              <a:spcAft>
                <a:spcPts val="0"/>
              </a:spcAft>
              <a:buClr>
                <a:srgbClr val="002177"/>
              </a:buClr>
              <a:buSzPts val="2400"/>
              <a:buNone/>
              <a:defRPr b="1" sz="2400">
                <a:solidFill>
                  <a:srgbClr val="002177"/>
                </a:solidFill>
              </a:defRPr>
            </a:lvl3pPr>
            <a:lvl4pPr lvl="3" rtl="0">
              <a:spcBef>
                <a:spcPts val="0"/>
              </a:spcBef>
              <a:spcAft>
                <a:spcPts val="0"/>
              </a:spcAft>
              <a:buClr>
                <a:srgbClr val="002177"/>
              </a:buClr>
              <a:buSzPts val="2400"/>
              <a:buNone/>
              <a:defRPr b="1" sz="2400">
                <a:solidFill>
                  <a:srgbClr val="002177"/>
                </a:solidFill>
              </a:defRPr>
            </a:lvl4pPr>
            <a:lvl5pPr lvl="4" rtl="0">
              <a:spcBef>
                <a:spcPts val="0"/>
              </a:spcBef>
              <a:spcAft>
                <a:spcPts val="0"/>
              </a:spcAft>
              <a:buClr>
                <a:srgbClr val="002177"/>
              </a:buClr>
              <a:buSzPts val="2400"/>
              <a:buNone/>
              <a:defRPr b="1" sz="2400">
                <a:solidFill>
                  <a:srgbClr val="002177"/>
                </a:solidFill>
              </a:defRPr>
            </a:lvl5pPr>
            <a:lvl6pPr lvl="5" rtl="0">
              <a:spcBef>
                <a:spcPts val="0"/>
              </a:spcBef>
              <a:spcAft>
                <a:spcPts val="0"/>
              </a:spcAft>
              <a:buClr>
                <a:srgbClr val="002177"/>
              </a:buClr>
              <a:buSzPts val="2400"/>
              <a:buNone/>
              <a:defRPr b="1" sz="2400">
                <a:solidFill>
                  <a:srgbClr val="002177"/>
                </a:solidFill>
              </a:defRPr>
            </a:lvl6pPr>
            <a:lvl7pPr lvl="6" rtl="0">
              <a:spcBef>
                <a:spcPts val="0"/>
              </a:spcBef>
              <a:spcAft>
                <a:spcPts val="0"/>
              </a:spcAft>
              <a:buClr>
                <a:srgbClr val="002177"/>
              </a:buClr>
              <a:buSzPts val="2400"/>
              <a:buNone/>
              <a:defRPr b="1" sz="2400">
                <a:solidFill>
                  <a:srgbClr val="002177"/>
                </a:solidFill>
              </a:defRPr>
            </a:lvl7pPr>
            <a:lvl8pPr lvl="7" rtl="0">
              <a:spcBef>
                <a:spcPts val="0"/>
              </a:spcBef>
              <a:spcAft>
                <a:spcPts val="0"/>
              </a:spcAft>
              <a:buClr>
                <a:srgbClr val="002177"/>
              </a:buClr>
              <a:buSzPts val="2400"/>
              <a:buNone/>
              <a:defRPr b="1" sz="2400">
                <a:solidFill>
                  <a:srgbClr val="002177"/>
                </a:solidFill>
              </a:defRPr>
            </a:lvl8pPr>
            <a:lvl9pPr lvl="8" rtl="0">
              <a:spcBef>
                <a:spcPts val="0"/>
              </a:spcBef>
              <a:spcAft>
                <a:spcPts val="0"/>
              </a:spcAft>
              <a:buClr>
                <a:srgbClr val="002177"/>
              </a:buClr>
              <a:buSzPts val="2400"/>
              <a:buNone/>
              <a:defRPr b="1" sz="2400">
                <a:solidFill>
                  <a:srgbClr val="002177"/>
                </a:solidFill>
              </a:defRPr>
            </a:lvl9pPr>
          </a:lstStyle>
          <a:p/>
        </p:txBody>
      </p:sp>
      <p:sp>
        <p:nvSpPr>
          <p:cNvPr id="641" name="Google Shape;641;p77"/>
          <p:cNvSpPr txBox="1"/>
          <p:nvPr>
            <p:ph idx="1" type="body"/>
          </p:nvPr>
        </p:nvSpPr>
        <p:spPr>
          <a:xfrm>
            <a:off x="3980850" y="132302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642" name="Google Shape;642;p77"/>
          <p:cNvPicPr preferRelativeResize="0"/>
          <p:nvPr/>
        </p:nvPicPr>
        <p:blipFill>
          <a:blip r:embed="rId2">
            <a:alphaModFix/>
          </a:blip>
          <a:stretch>
            <a:fillRect/>
          </a:stretch>
        </p:blipFill>
        <p:spPr>
          <a:xfrm>
            <a:off x="7527600" y="225575"/>
            <a:ext cx="1436176" cy="432950"/>
          </a:xfrm>
          <a:prstGeom prst="rect">
            <a:avLst/>
          </a:prstGeom>
          <a:noFill/>
          <a:ln>
            <a:noFill/>
          </a:ln>
        </p:spPr>
      </p:pic>
      <p:sp>
        <p:nvSpPr>
          <p:cNvPr id="643" name="Google Shape;643;p7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002177"/>
                </a:solidFill>
              </a:defRPr>
            </a:lvl1pPr>
            <a:lvl2pPr lvl="1" rtl="0">
              <a:buNone/>
              <a:defRPr sz="1300">
                <a:solidFill>
                  <a:srgbClr val="002177"/>
                </a:solidFill>
              </a:defRPr>
            </a:lvl2pPr>
            <a:lvl3pPr lvl="2" rtl="0">
              <a:buNone/>
              <a:defRPr sz="1300">
                <a:solidFill>
                  <a:srgbClr val="002177"/>
                </a:solidFill>
              </a:defRPr>
            </a:lvl3pPr>
            <a:lvl4pPr lvl="3" rtl="0">
              <a:buNone/>
              <a:defRPr sz="1300">
                <a:solidFill>
                  <a:srgbClr val="002177"/>
                </a:solidFill>
              </a:defRPr>
            </a:lvl4pPr>
            <a:lvl5pPr lvl="4" rtl="0">
              <a:buNone/>
              <a:defRPr sz="1300">
                <a:solidFill>
                  <a:srgbClr val="002177"/>
                </a:solidFill>
              </a:defRPr>
            </a:lvl5pPr>
            <a:lvl6pPr lvl="5" rtl="0">
              <a:buNone/>
              <a:defRPr sz="1300">
                <a:solidFill>
                  <a:srgbClr val="002177"/>
                </a:solidFill>
              </a:defRPr>
            </a:lvl6pPr>
            <a:lvl7pPr lvl="6" rtl="0">
              <a:buNone/>
              <a:defRPr sz="1300">
                <a:solidFill>
                  <a:srgbClr val="002177"/>
                </a:solidFill>
              </a:defRPr>
            </a:lvl7pPr>
            <a:lvl8pPr lvl="7" rtl="0">
              <a:buNone/>
              <a:defRPr sz="1300">
                <a:solidFill>
                  <a:srgbClr val="002177"/>
                </a:solidFill>
              </a:defRPr>
            </a:lvl8pPr>
            <a:lvl9pPr lvl="8" rtl="0">
              <a:buNone/>
              <a:defRPr sz="1300">
                <a:solidFill>
                  <a:srgbClr val="002177"/>
                </a:solidFill>
              </a:defRPr>
            </a:lvl9pPr>
          </a:lstStyle>
          <a:p>
            <a:pPr indent="0" lvl="0" marL="0" rtl="0" algn="r">
              <a:spcBef>
                <a:spcPts val="0"/>
              </a:spcBef>
              <a:spcAft>
                <a:spcPts val="0"/>
              </a:spcAft>
              <a:buNone/>
            </a:pPr>
            <a:fld id="{00000000-1234-1234-1234-123412341234}" type="slidenum">
              <a:rPr lang="en"/>
              <a:t>‹#›</a:t>
            </a:fld>
            <a:endParaRPr/>
          </a:p>
        </p:txBody>
      </p:sp>
      <p:sp>
        <p:nvSpPr>
          <p:cNvPr id="644" name="Google Shape;644;p77"/>
          <p:cNvSpPr txBox="1"/>
          <p:nvPr/>
        </p:nvSpPr>
        <p:spPr>
          <a:xfrm>
            <a:off x="108425" y="4641025"/>
            <a:ext cx="16797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rPr>
              <a:t>lausd.org/mmed        </a:t>
            </a:r>
            <a:endParaRPr b="1">
              <a:solidFill>
                <a:schemeClr val="lt1"/>
              </a:solidFill>
              <a:latin typeface="Poppins"/>
              <a:ea typeface="Poppins"/>
              <a:cs typeface="Poppins"/>
              <a:sym typeface="Poppin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1 1">
  <p:cSld name="Custom Layout 2 1 1 1 1 1 1 1 1 1">
    <p:spTree>
      <p:nvGrpSpPr>
        <p:cNvPr id="645" name="Shape 645"/>
        <p:cNvGrpSpPr/>
        <p:nvPr/>
      </p:nvGrpSpPr>
      <p:grpSpPr>
        <a:xfrm>
          <a:off x="0" y="0"/>
          <a:ext cx="0" cy="0"/>
          <a:chOff x="0" y="0"/>
          <a:chExt cx="0" cy="0"/>
        </a:xfrm>
      </p:grpSpPr>
      <p:pic>
        <p:nvPicPr>
          <p:cNvPr id="646" name="Google Shape;646;p7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647" name="Google Shape;647;p78"/>
          <p:cNvSpPr txBox="1"/>
          <p:nvPr>
            <p:ph idx="12" type="sldNum"/>
          </p:nvPr>
        </p:nvSpPr>
        <p:spPr>
          <a:xfrm>
            <a:off x="8515275" y="4663225"/>
            <a:ext cx="505800" cy="393600"/>
          </a:xfrm>
          <a:prstGeom prst="rect">
            <a:avLst/>
          </a:prstGeom>
          <a:noFill/>
          <a:ln>
            <a:noFill/>
          </a:ln>
        </p:spPr>
        <p:txBody>
          <a:bodyPr anchorCtr="0" anchor="ctr" bIns="68575" lIns="68575" spcFirstLastPara="1" rIns="68575" wrap="square" tIns="68575">
            <a:noAutofit/>
          </a:bodyPr>
          <a:lstStyle>
            <a:lvl1pPr indent="0" lvl="0" marL="0" rtl="0" algn="r">
              <a:buClr>
                <a:schemeClr val="dk1"/>
              </a:buClr>
              <a:buSzPts val="1400"/>
              <a:buFont typeface="Poppins"/>
              <a:buNone/>
              <a:defRPr b="0" i="0" sz="1400" u="none" cap="none" strike="noStrike">
                <a:solidFill>
                  <a:schemeClr val="dk1"/>
                </a:solidFill>
                <a:latin typeface="Poppins"/>
                <a:ea typeface="Poppins"/>
                <a:cs typeface="Poppins"/>
                <a:sym typeface="Poppins"/>
              </a:defRPr>
            </a:lvl1pPr>
            <a:lvl2pPr indent="0" lvl="1" marL="0" rtl="0" algn="r">
              <a:buClr>
                <a:schemeClr val="dk1"/>
              </a:buClr>
              <a:buSzPts val="1400"/>
              <a:buFont typeface="Poppins"/>
              <a:buNone/>
              <a:defRPr b="0" i="0" sz="1400" u="none" cap="none" strike="noStrike">
                <a:solidFill>
                  <a:schemeClr val="dk1"/>
                </a:solidFill>
                <a:latin typeface="Poppins"/>
                <a:ea typeface="Poppins"/>
                <a:cs typeface="Poppins"/>
                <a:sym typeface="Poppins"/>
              </a:defRPr>
            </a:lvl2pPr>
            <a:lvl3pPr indent="0" lvl="2" marL="0" rtl="0" algn="r">
              <a:buClr>
                <a:schemeClr val="dk1"/>
              </a:buClr>
              <a:buSzPts val="1400"/>
              <a:buFont typeface="Poppins"/>
              <a:buNone/>
              <a:defRPr b="0" i="0" sz="1400" u="none" cap="none" strike="noStrike">
                <a:solidFill>
                  <a:schemeClr val="dk1"/>
                </a:solidFill>
                <a:latin typeface="Poppins"/>
                <a:ea typeface="Poppins"/>
                <a:cs typeface="Poppins"/>
                <a:sym typeface="Poppins"/>
              </a:defRPr>
            </a:lvl3pPr>
            <a:lvl4pPr indent="0" lvl="3" marL="0" rtl="0" algn="r">
              <a:buClr>
                <a:schemeClr val="dk1"/>
              </a:buClr>
              <a:buSzPts val="1400"/>
              <a:buFont typeface="Poppins"/>
              <a:buNone/>
              <a:defRPr b="0" i="0" sz="1400" u="none" cap="none" strike="noStrike">
                <a:solidFill>
                  <a:schemeClr val="dk1"/>
                </a:solidFill>
                <a:latin typeface="Poppins"/>
                <a:ea typeface="Poppins"/>
                <a:cs typeface="Poppins"/>
                <a:sym typeface="Poppins"/>
              </a:defRPr>
            </a:lvl4pPr>
            <a:lvl5pPr indent="0" lvl="4" marL="0" rtl="0" algn="r">
              <a:buClr>
                <a:schemeClr val="dk1"/>
              </a:buClr>
              <a:buSzPts val="1400"/>
              <a:buFont typeface="Poppins"/>
              <a:buNone/>
              <a:defRPr b="0" i="0" sz="1400" u="none" cap="none" strike="noStrike">
                <a:solidFill>
                  <a:schemeClr val="dk1"/>
                </a:solidFill>
                <a:latin typeface="Poppins"/>
                <a:ea typeface="Poppins"/>
                <a:cs typeface="Poppins"/>
                <a:sym typeface="Poppins"/>
              </a:defRPr>
            </a:lvl5pPr>
            <a:lvl6pPr indent="0" lvl="5" marL="0" rtl="0" algn="r">
              <a:buClr>
                <a:schemeClr val="dk1"/>
              </a:buClr>
              <a:buSzPts val="1400"/>
              <a:buFont typeface="Poppins"/>
              <a:buNone/>
              <a:defRPr b="0" i="0" sz="1400" u="none" cap="none" strike="noStrike">
                <a:solidFill>
                  <a:schemeClr val="dk1"/>
                </a:solidFill>
                <a:latin typeface="Poppins"/>
                <a:ea typeface="Poppins"/>
                <a:cs typeface="Poppins"/>
                <a:sym typeface="Poppins"/>
              </a:defRPr>
            </a:lvl6pPr>
            <a:lvl7pPr indent="0" lvl="6" marL="0" rtl="0" algn="r">
              <a:buClr>
                <a:schemeClr val="dk1"/>
              </a:buClr>
              <a:buSzPts val="1400"/>
              <a:buFont typeface="Poppins"/>
              <a:buNone/>
              <a:defRPr b="0" i="0" sz="1400" u="none" cap="none" strike="noStrike">
                <a:solidFill>
                  <a:schemeClr val="dk1"/>
                </a:solidFill>
                <a:latin typeface="Poppins"/>
                <a:ea typeface="Poppins"/>
                <a:cs typeface="Poppins"/>
                <a:sym typeface="Poppins"/>
              </a:defRPr>
            </a:lvl7pPr>
            <a:lvl8pPr indent="0" lvl="7" marL="0" rtl="0" algn="r">
              <a:buClr>
                <a:schemeClr val="dk1"/>
              </a:buClr>
              <a:buSzPts val="1400"/>
              <a:buFont typeface="Poppins"/>
              <a:buNone/>
              <a:defRPr b="0" i="0" sz="1400" u="none" cap="none" strike="noStrike">
                <a:solidFill>
                  <a:schemeClr val="dk1"/>
                </a:solidFill>
                <a:latin typeface="Poppins"/>
                <a:ea typeface="Poppins"/>
                <a:cs typeface="Poppins"/>
                <a:sym typeface="Poppins"/>
              </a:defRPr>
            </a:lvl8pPr>
            <a:lvl9pPr indent="0" lvl="8" marL="0" rtl="0" algn="r">
              <a:buClr>
                <a:schemeClr val="dk1"/>
              </a:buClr>
              <a:buSzPts val="1400"/>
              <a:buFont typeface="Poppins"/>
              <a:buNone/>
              <a:defRPr b="0" i="0" sz="1400" u="none" cap="none" strike="noStrike">
                <a:solidFill>
                  <a:schemeClr val="dk1"/>
                </a:solidFill>
                <a:latin typeface="Poppins"/>
                <a:ea typeface="Poppins"/>
                <a:cs typeface="Poppins"/>
                <a:sym typeface="Poppins"/>
              </a:defRPr>
            </a:lvl9pPr>
          </a:lstStyle>
          <a:p>
            <a:pPr indent="0" lvl="0" marL="0" rtl="0" algn="r">
              <a:spcBef>
                <a:spcPts val="0"/>
              </a:spcBef>
              <a:spcAft>
                <a:spcPts val="0"/>
              </a:spcAft>
              <a:buNone/>
            </a:pPr>
            <a:r>
              <a:rPr lang="en"/>
              <a:t>#</a:t>
            </a:r>
            <a:fld id="{00000000-1234-1234-1234-123412341234}" type="slidenum">
              <a:rPr lang="en"/>
              <a:t>‹#›</a:t>
            </a:fld>
            <a:endParaRPr/>
          </a:p>
        </p:txBody>
      </p:sp>
      <p:sp>
        <p:nvSpPr>
          <p:cNvPr id="648" name="Google Shape;648;p78"/>
          <p:cNvSpPr txBox="1"/>
          <p:nvPr>
            <p:ph type="title"/>
          </p:nvPr>
        </p:nvSpPr>
        <p:spPr>
          <a:xfrm>
            <a:off x="1509050" y="312050"/>
            <a:ext cx="6109200" cy="5931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2575"/>
              </a:buClr>
              <a:buSzPts val="1400"/>
              <a:buFont typeface="Poppins"/>
              <a:buNone/>
              <a:defRPr b="1" i="0" sz="1800" u="none" cap="none" strike="noStrike">
                <a:solidFill>
                  <a:srgbClr val="002575"/>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49" name="Google Shape;649;p78"/>
          <p:cNvSpPr txBox="1"/>
          <p:nvPr>
            <p:ph idx="1" type="body"/>
          </p:nvPr>
        </p:nvSpPr>
        <p:spPr>
          <a:xfrm>
            <a:off x="1381975" y="931925"/>
            <a:ext cx="7374600" cy="3416400"/>
          </a:xfrm>
          <a:prstGeom prst="rect">
            <a:avLst/>
          </a:prstGeom>
          <a:noFill/>
          <a:ln>
            <a:noFill/>
          </a:ln>
        </p:spPr>
        <p:txBody>
          <a:bodyPr anchorCtr="0" anchor="ctr" bIns="68575" lIns="68575" spcFirstLastPara="1" rIns="68575" wrap="square" tIns="68575">
            <a:noAutofit/>
          </a:bodyPr>
          <a:lstStyle>
            <a:lvl1pPr indent="-317500" lvl="0" marL="4572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1pPr>
            <a:lvl2pPr indent="-317500" lvl="1" marL="9144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2pPr>
            <a:lvl3pPr indent="-317500" lvl="2" marL="13716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3pPr>
            <a:lvl4pPr indent="-317500" lvl="3" marL="18288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4pPr>
            <a:lvl5pPr indent="-317500" lvl="4" marL="22860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5pPr>
            <a:lvl6pPr indent="-317500" lvl="5" marL="27432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6pPr>
            <a:lvl7pPr indent="-317500" lvl="6" marL="32004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7pPr>
            <a:lvl8pPr indent="-317500" lvl="7" marL="36576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8pPr>
            <a:lvl9pPr indent="-317500" lvl="8" marL="41148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9pPr>
          </a:lstStyle>
          <a:p/>
        </p:txBody>
      </p:sp>
      <p:sp>
        <p:nvSpPr>
          <p:cNvPr id="650" name="Google Shape;650;p78"/>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chemeClr val="lt1"/>
                </a:solidFill>
                <a:latin typeface="Poppins"/>
                <a:ea typeface="Poppins"/>
                <a:cs typeface="Poppins"/>
                <a:sym typeface="Poppins"/>
                <a:hlinkClick r:id="rId3">
                  <a:extLst>
                    <a:ext uri="{A12FA001-AC4F-418D-AE19-62706E023703}">
                      <ahyp:hlinkClr val="tx"/>
                    </a:ext>
                  </a:extLst>
                </a:hlinkClick>
              </a:rPr>
              <a:t>lausd.org/mmed</a:t>
            </a:r>
            <a:endParaRPr b="1">
              <a:solidFill>
                <a:schemeClr val="lt1"/>
              </a:solidFill>
              <a:latin typeface="Poppins"/>
              <a:ea typeface="Poppins"/>
              <a:cs typeface="Poppins"/>
              <a:sym typeface="Poppin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3">
  <p:cSld name="SECTION_TITLE_AND_DESCRIPTION_4">
    <p:spTree>
      <p:nvGrpSpPr>
        <p:cNvPr id="651" name="Shape 651"/>
        <p:cNvGrpSpPr/>
        <p:nvPr/>
      </p:nvGrpSpPr>
      <p:grpSpPr>
        <a:xfrm>
          <a:off x="0" y="0"/>
          <a:ext cx="0" cy="0"/>
          <a:chOff x="0" y="0"/>
          <a:chExt cx="0" cy="0"/>
        </a:xfrm>
      </p:grpSpPr>
      <p:sp>
        <p:nvSpPr>
          <p:cNvPr id="652" name="Google Shape;652;p79"/>
          <p:cNvSpPr/>
          <p:nvPr/>
        </p:nvSpPr>
        <p:spPr>
          <a:xfrm>
            <a:off x="5428450" y="-125"/>
            <a:ext cx="3715500" cy="5143500"/>
          </a:xfrm>
          <a:prstGeom prst="rect">
            <a:avLst/>
          </a:prstGeom>
          <a:solidFill>
            <a:srgbClr val="FBA5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79"/>
          <p:cNvSpPr txBox="1"/>
          <p:nvPr>
            <p:ph idx="12" type="sldNum"/>
          </p:nvPr>
        </p:nvSpPr>
        <p:spPr>
          <a:xfrm>
            <a:off x="8590499" y="4738411"/>
            <a:ext cx="5535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54" name="Google Shape;654;p79"/>
          <p:cNvSpPr/>
          <p:nvPr>
            <p:ph idx="2" type="pic"/>
          </p:nvPr>
        </p:nvSpPr>
        <p:spPr>
          <a:xfrm>
            <a:off x="5854750" y="980700"/>
            <a:ext cx="2862900" cy="2714100"/>
          </a:xfrm>
          <a:prstGeom prst="roundRect">
            <a:avLst>
              <a:gd fmla="val 16667" name="adj"/>
            </a:avLst>
          </a:prstGeom>
          <a:noFill/>
          <a:ln>
            <a:noFill/>
          </a:ln>
        </p:spPr>
      </p:sp>
      <p:sp>
        <p:nvSpPr>
          <p:cNvPr id="655" name="Google Shape;655;p79"/>
          <p:cNvSpPr txBox="1"/>
          <p:nvPr>
            <p:ph type="title"/>
          </p:nvPr>
        </p:nvSpPr>
        <p:spPr>
          <a:xfrm>
            <a:off x="361978" y="89667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1800"/>
              <a:buFont typeface="Poppins"/>
              <a:buNone/>
              <a:defRPr sz="1800">
                <a:solidFill>
                  <a:srgbClr val="002177"/>
                </a:solidFill>
                <a:latin typeface="Poppins"/>
                <a:ea typeface="Poppins"/>
                <a:cs typeface="Poppins"/>
                <a:sym typeface="Poppins"/>
              </a:defRPr>
            </a:lvl1pPr>
            <a:lvl2pPr lvl="1" rtl="0">
              <a:spcBef>
                <a:spcPts val="0"/>
              </a:spcBef>
              <a:spcAft>
                <a:spcPts val="0"/>
              </a:spcAft>
              <a:buClr>
                <a:srgbClr val="002177"/>
              </a:buClr>
              <a:buSzPts val="2800"/>
              <a:buNone/>
              <a:defRPr>
                <a:solidFill>
                  <a:srgbClr val="002177"/>
                </a:solidFill>
              </a:defRPr>
            </a:lvl2pPr>
            <a:lvl3pPr lvl="2" rtl="0">
              <a:spcBef>
                <a:spcPts val="0"/>
              </a:spcBef>
              <a:spcAft>
                <a:spcPts val="0"/>
              </a:spcAft>
              <a:buClr>
                <a:srgbClr val="002177"/>
              </a:buClr>
              <a:buSzPts val="2800"/>
              <a:buNone/>
              <a:defRPr>
                <a:solidFill>
                  <a:srgbClr val="002177"/>
                </a:solidFill>
              </a:defRPr>
            </a:lvl3pPr>
            <a:lvl4pPr lvl="3" rtl="0">
              <a:spcBef>
                <a:spcPts val="0"/>
              </a:spcBef>
              <a:spcAft>
                <a:spcPts val="0"/>
              </a:spcAft>
              <a:buClr>
                <a:srgbClr val="002177"/>
              </a:buClr>
              <a:buSzPts val="2800"/>
              <a:buNone/>
              <a:defRPr>
                <a:solidFill>
                  <a:srgbClr val="002177"/>
                </a:solidFill>
              </a:defRPr>
            </a:lvl4pPr>
            <a:lvl5pPr lvl="4" rtl="0">
              <a:spcBef>
                <a:spcPts val="0"/>
              </a:spcBef>
              <a:spcAft>
                <a:spcPts val="0"/>
              </a:spcAft>
              <a:buClr>
                <a:srgbClr val="002177"/>
              </a:buClr>
              <a:buSzPts val="2800"/>
              <a:buNone/>
              <a:defRPr>
                <a:solidFill>
                  <a:srgbClr val="002177"/>
                </a:solidFill>
              </a:defRPr>
            </a:lvl5pPr>
            <a:lvl6pPr lvl="5" rtl="0">
              <a:spcBef>
                <a:spcPts val="0"/>
              </a:spcBef>
              <a:spcAft>
                <a:spcPts val="0"/>
              </a:spcAft>
              <a:buClr>
                <a:srgbClr val="002177"/>
              </a:buClr>
              <a:buSzPts val="2800"/>
              <a:buNone/>
              <a:defRPr>
                <a:solidFill>
                  <a:srgbClr val="002177"/>
                </a:solidFill>
              </a:defRPr>
            </a:lvl6pPr>
            <a:lvl7pPr lvl="6" rtl="0">
              <a:spcBef>
                <a:spcPts val="0"/>
              </a:spcBef>
              <a:spcAft>
                <a:spcPts val="0"/>
              </a:spcAft>
              <a:buClr>
                <a:srgbClr val="002177"/>
              </a:buClr>
              <a:buSzPts val="2800"/>
              <a:buNone/>
              <a:defRPr>
                <a:solidFill>
                  <a:srgbClr val="002177"/>
                </a:solidFill>
              </a:defRPr>
            </a:lvl7pPr>
            <a:lvl8pPr lvl="7" rtl="0">
              <a:spcBef>
                <a:spcPts val="0"/>
              </a:spcBef>
              <a:spcAft>
                <a:spcPts val="0"/>
              </a:spcAft>
              <a:buClr>
                <a:srgbClr val="002177"/>
              </a:buClr>
              <a:buSzPts val="2800"/>
              <a:buNone/>
              <a:defRPr>
                <a:solidFill>
                  <a:srgbClr val="002177"/>
                </a:solidFill>
              </a:defRPr>
            </a:lvl8pPr>
            <a:lvl9pPr lvl="8" rtl="0">
              <a:spcBef>
                <a:spcPts val="0"/>
              </a:spcBef>
              <a:spcAft>
                <a:spcPts val="0"/>
              </a:spcAft>
              <a:buClr>
                <a:srgbClr val="002177"/>
              </a:buClr>
              <a:buSzPts val="2800"/>
              <a:buNone/>
              <a:defRPr>
                <a:solidFill>
                  <a:srgbClr val="002177"/>
                </a:solidFill>
              </a:defRPr>
            </a:lvl9pPr>
          </a:lstStyle>
          <a:p/>
        </p:txBody>
      </p:sp>
      <p:sp>
        <p:nvSpPr>
          <p:cNvPr id="656" name="Google Shape;656;p79"/>
          <p:cNvSpPr txBox="1"/>
          <p:nvPr>
            <p:ph idx="1" type="body"/>
          </p:nvPr>
        </p:nvSpPr>
        <p:spPr>
          <a:xfrm>
            <a:off x="361975" y="133677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657" name="Google Shape;657;p79"/>
          <p:cNvPicPr preferRelativeResize="0"/>
          <p:nvPr/>
        </p:nvPicPr>
        <p:blipFill>
          <a:blip r:embed="rId2">
            <a:alphaModFix/>
          </a:blip>
          <a:stretch>
            <a:fillRect/>
          </a:stretch>
        </p:blipFill>
        <p:spPr>
          <a:xfrm>
            <a:off x="361975" y="263175"/>
            <a:ext cx="1436176" cy="43295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2">
  <p:cSld name="CAPTION_ONLY_1_1_2">
    <p:spTree>
      <p:nvGrpSpPr>
        <p:cNvPr id="658" name="Shape 658"/>
        <p:cNvGrpSpPr/>
        <p:nvPr/>
      </p:nvGrpSpPr>
      <p:grpSpPr>
        <a:xfrm>
          <a:off x="0" y="0"/>
          <a:ext cx="0" cy="0"/>
          <a:chOff x="0" y="0"/>
          <a:chExt cx="0" cy="0"/>
        </a:xfrm>
      </p:grpSpPr>
      <p:sp>
        <p:nvSpPr>
          <p:cNvPr id="659" name="Google Shape;659;p80"/>
          <p:cNvSpPr/>
          <p:nvPr/>
        </p:nvSpPr>
        <p:spPr>
          <a:xfrm>
            <a:off x="-8250" y="600"/>
            <a:ext cx="3652500" cy="5143500"/>
          </a:xfrm>
          <a:prstGeom prst="rect">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80"/>
          <p:cNvSpPr/>
          <p:nvPr>
            <p:ph idx="2" type="pic"/>
          </p:nvPr>
        </p:nvSpPr>
        <p:spPr>
          <a:xfrm>
            <a:off x="410600" y="1005850"/>
            <a:ext cx="2688900" cy="3359100"/>
          </a:xfrm>
          <a:prstGeom prst="roundRect">
            <a:avLst>
              <a:gd fmla="val 16667" name="adj"/>
            </a:avLst>
          </a:prstGeom>
          <a:noFill/>
          <a:ln>
            <a:noFill/>
          </a:ln>
        </p:spPr>
      </p:sp>
      <p:sp>
        <p:nvSpPr>
          <p:cNvPr id="661" name="Google Shape;661;p80"/>
          <p:cNvSpPr txBox="1"/>
          <p:nvPr>
            <p:ph type="title"/>
          </p:nvPr>
        </p:nvSpPr>
        <p:spPr>
          <a:xfrm>
            <a:off x="3980853" y="82292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2400"/>
              <a:buFont typeface="Poppins"/>
              <a:buNone/>
              <a:defRPr b="1" sz="2400">
                <a:solidFill>
                  <a:srgbClr val="002177"/>
                </a:solidFill>
                <a:latin typeface="Poppins"/>
                <a:ea typeface="Poppins"/>
                <a:cs typeface="Poppins"/>
                <a:sym typeface="Poppins"/>
              </a:defRPr>
            </a:lvl1pPr>
            <a:lvl2pPr lvl="1" rtl="0">
              <a:spcBef>
                <a:spcPts val="0"/>
              </a:spcBef>
              <a:spcAft>
                <a:spcPts val="0"/>
              </a:spcAft>
              <a:buClr>
                <a:srgbClr val="002177"/>
              </a:buClr>
              <a:buSzPts val="2400"/>
              <a:buNone/>
              <a:defRPr b="1" sz="2400">
                <a:solidFill>
                  <a:srgbClr val="002177"/>
                </a:solidFill>
              </a:defRPr>
            </a:lvl2pPr>
            <a:lvl3pPr lvl="2" rtl="0">
              <a:spcBef>
                <a:spcPts val="0"/>
              </a:spcBef>
              <a:spcAft>
                <a:spcPts val="0"/>
              </a:spcAft>
              <a:buClr>
                <a:srgbClr val="002177"/>
              </a:buClr>
              <a:buSzPts val="2400"/>
              <a:buNone/>
              <a:defRPr b="1" sz="2400">
                <a:solidFill>
                  <a:srgbClr val="002177"/>
                </a:solidFill>
              </a:defRPr>
            </a:lvl3pPr>
            <a:lvl4pPr lvl="3" rtl="0">
              <a:spcBef>
                <a:spcPts val="0"/>
              </a:spcBef>
              <a:spcAft>
                <a:spcPts val="0"/>
              </a:spcAft>
              <a:buClr>
                <a:srgbClr val="002177"/>
              </a:buClr>
              <a:buSzPts val="2400"/>
              <a:buNone/>
              <a:defRPr b="1" sz="2400">
                <a:solidFill>
                  <a:srgbClr val="002177"/>
                </a:solidFill>
              </a:defRPr>
            </a:lvl4pPr>
            <a:lvl5pPr lvl="4" rtl="0">
              <a:spcBef>
                <a:spcPts val="0"/>
              </a:spcBef>
              <a:spcAft>
                <a:spcPts val="0"/>
              </a:spcAft>
              <a:buClr>
                <a:srgbClr val="002177"/>
              </a:buClr>
              <a:buSzPts val="2400"/>
              <a:buNone/>
              <a:defRPr b="1" sz="2400">
                <a:solidFill>
                  <a:srgbClr val="002177"/>
                </a:solidFill>
              </a:defRPr>
            </a:lvl5pPr>
            <a:lvl6pPr lvl="5" rtl="0">
              <a:spcBef>
                <a:spcPts val="0"/>
              </a:spcBef>
              <a:spcAft>
                <a:spcPts val="0"/>
              </a:spcAft>
              <a:buClr>
                <a:srgbClr val="002177"/>
              </a:buClr>
              <a:buSzPts val="2400"/>
              <a:buNone/>
              <a:defRPr b="1" sz="2400">
                <a:solidFill>
                  <a:srgbClr val="002177"/>
                </a:solidFill>
              </a:defRPr>
            </a:lvl6pPr>
            <a:lvl7pPr lvl="6" rtl="0">
              <a:spcBef>
                <a:spcPts val="0"/>
              </a:spcBef>
              <a:spcAft>
                <a:spcPts val="0"/>
              </a:spcAft>
              <a:buClr>
                <a:srgbClr val="002177"/>
              </a:buClr>
              <a:buSzPts val="2400"/>
              <a:buNone/>
              <a:defRPr b="1" sz="2400">
                <a:solidFill>
                  <a:srgbClr val="002177"/>
                </a:solidFill>
              </a:defRPr>
            </a:lvl7pPr>
            <a:lvl8pPr lvl="7" rtl="0">
              <a:spcBef>
                <a:spcPts val="0"/>
              </a:spcBef>
              <a:spcAft>
                <a:spcPts val="0"/>
              </a:spcAft>
              <a:buClr>
                <a:srgbClr val="002177"/>
              </a:buClr>
              <a:buSzPts val="2400"/>
              <a:buNone/>
              <a:defRPr b="1" sz="2400">
                <a:solidFill>
                  <a:srgbClr val="002177"/>
                </a:solidFill>
              </a:defRPr>
            </a:lvl8pPr>
            <a:lvl9pPr lvl="8" rtl="0">
              <a:spcBef>
                <a:spcPts val="0"/>
              </a:spcBef>
              <a:spcAft>
                <a:spcPts val="0"/>
              </a:spcAft>
              <a:buClr>
                <a:srgbClr val="002177"/>
              </a:buClr>
              <a:buSzPts val="2400"/>
              <a:buNone/>
              <a:defRPr b="1" sz="2400">
                <a:solidFill>
                  <a:srgbClr val="002177"/>
                </a:solidFill>
              </a:defRPr>
            </a:lvl9pPr>
          </a:lstStyle>
          <a:p/>
        </p:txBody>
      </p:sp>
      <p:sp>
        <p:nvSpPr>
          <p:cNvPr id="662" name="Google Shape;662;p80"/>
          <p:cNvSpPr txBox="1"/>
          <p:nvPr>
            <p:ph idx="1" type="body"/>
          </p:nvPr>
        </p:nvSpPr>
        <p:spPr>
          <a:xfrm>
            <a:off x="3980850" y="147542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663" name="Google Shape;663;p80"/>
          <p:cNvPicPr preferRelativeResize="0"/>
          <p:nvPr/>
        </p:nvPicPr>
        <p:blipFill>
          <a:blip r:embed="rId2">
            <a:alphaModFix/>
          </a:blip>
          <a:stretch>
            <a:fillRect/>
          </a:stretch>
        </p:blipFill>
        <p:spPr>
          <a:xfrm>
            <a:off x="7527600" y="225575"/>
            <a:ext cx="1436176" cy="432950"/>
          </a:xfrm>
          <a:prstGeom prst="rect">
            <a:avLst/>
          </a:prstGeom>
          <a:noFill/>
          <a:ln>
            <a:noFill/>
          </a:ln>
        </p:spPr>
      </p:pic>
      <p:sp>
        <p:nvSpPr>
          <p:cNvPr id="664" name="Google Shape;664;p80"/>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chemeClr val="lt1"/>
                </a:solidFill>
                <a:latin typeface="Poppins"/>
                <a:ea typeface="Poppins"/>
                <a:cs typeface="Poppins"/>
                <a:sym typeface="Poppins"/>
                <a:hlinkClick r:id="rId3">
                  <a:extLst>
                    <a:ext uri="{A12FA001-AC4F-418D-AE19-62706E023703}">
                      <ahyp:hlinkClr val="tx"/>
                    </a:ext>
                  </a:extLst>
                </a:hlinkClick>
              </a:rPr>
              <a:t>lausd.org/mmed</a:t>
            </a:r>
            <a:endParaRPr b="1">
              <a:solidFill>
                <a:schemeClr val="lt1"/>
              </a:solidFill>
              <a:latin typeface="Poppins"/>
              <a:ea typeface="Poppins"/>
              <a:cs typeface="Poppins"/>
              <a:sym typeface="Poppi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pic>
        <p:nvPicPr>
          <p:cNvPr id="49" name="Google Shape;49;p9"/>
          <p:cNvPicPr preferRelativeResize="0"/>
          <p:nvPr/>
        </p:nvPicPr>
        <p:blipFill>
          <a:blip r:embed="rId2">
            <a:alphaModFix/>
          </a:blip>
          <a:stretch>
            <a:fillRect/>
          </a:stretch>
        </p:blipFill>
        <p:spPr>
          <a:xfrm>
            <a:off x="0" y="0"/>
            <a:ext cx="9144003" cy="5143490"/>
          </a:xfrm>
          <a:prstGeom prst="rect">
            <a:avLst/>
          </a:prstGeom>
          <a:noFill/>
          <a:ln>
            <a:noFill/>
          </a:ln>
        </p:spPr>
      </p:pic>
      <p:sp>
        <p:nvSpPr>
          <p:cNvPr id="50" name="Google Shape;50;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9"/>
          <p:cNvSpPr txBox="1"/>
          <p:nvPr>
            <p:ph type="title"/>
          </p:nvPr>
        </p:nvSpPr>
        <p:spPr>
          <a:xfrm>
            <a:off x="247225" y="1591050"/>
            <a:ext cx="4045200" cy="13107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3500"/>
              <a:buNone/>
              <a:defRPr sz="35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52" name="Google Shape;52;p9"/>
          <p:cNvSpPr txBox="1"/>
          <p:nvPr>
            <p:ph idx="1" type="subTitle"/>
          </p:nvPr>
        </p:nvSpPr>
        <p:spPr>
          <a:xfrm>
            <a:off x="247225" y="2989200"/>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1"/>
              </a:buClr>
              <a:buSzPts val="2100"/>
              <a:buNone/>
              <a:defRPr sz="21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53" name="Google Shape;53;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4" name="Google Shape;5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5" name="Google Shape;55;p9"/>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56" name="Google Shape;56;p9"/>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3">
  <p:cSld name="TITLE_1_4_3">
    <p:bg>
      <p:bgPr>
        <a:solidFill>
          <a:srgbClr val="002870"/>
        </a:solidFill>
      </p:bgPr>
    </p:bg>
    <p:spTree>
      <p:nvGrpSpPr>
        <p:cNvPr id="665" name="Shape 665"/>
        <p:cNvGrpSpPr/>
        <p:nvPr/>
      </p:nvGrpSpPr>
      <p:grpSpPr>
        <a:xfrm>
          <a:off x="0" y="0"/>
          <a:ext cx="0" cy="0"/>
          <a:chOff x="0" y="0"/>
          <a:chExt cx="0" cy="0"/>
        </a:xfrm>
      </p:grpSpPr>
      <p:sp>
        <p:nvSpPr>
          <p:cNvPr id="666" name="Google Shape;666;p81"/>
          <p:cNvSpPr/>
          <p:nvPr/>
        </p:nvSpPr>
        <p:spPr>
          <a:xfrm flipH="1" rot="10800000">
            <a:off x="-47511" y="-47200"/>
            <a:ext cx="9180600" cy="854700"/>
          </a:xfrm>
          <a:prstGeom prst="round1Rect">
            <a:avLst>
              <a:gd fmla="val 50000" name="adj"/>
            </a:avLst>
          </a:prstGeom>
          <a:solidFill>
            <a:schemeClr val="accent1"/>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81"/>
          <p:cNvSpPr txBox="1"/>
          <p:nvPr>
            <p:ph idx="12" type="sldNum"/>
          </p:nvPr>
        </p:nvSpPr>
        <p:spPr>
          <a:xfrm>
            <a:off x="8777250" y="4739425"/>
            <a:ext cx="3669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pic>
        <p:nvPicPr>
          <p:cNvPr id="668" name="Google Shape;668;p81"/>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669" name="Google Shape;669;p81"/>
          <p:cNvSpPr txBox="1"/>
          <p:nvPr>
            <p:ph type="title"/>
          </p:nvPr>
        </p:nvSpPr>
        <p:spPr>
          <a:xfrm>
            <a:off x="41375" y="150"/>
            <a:ext cx="9038700" cy="773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1pPr>
            <a:lvl2pPr lvl="1"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2pPr>
            <a:lvl3pPr lvl="2"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3pPr>
            <a:lvl4pPr lvl="3"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4pPr>
            <a:lvl5pPr lvl="4"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5pPr>
            <a:lvl6pPr lvl="5"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6pPr>
            <a:lvl7pPr lvl="6"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7pPr>
            <a:lvl8pPr lvl="7"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8pPr>
            <a:lvl9pPr lvl="8"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6">
  <p:cSld name="CUSTOM_6_6">
    <p:spTree>
      <p:nvGrpSpPr>
        <p:cNvPr id="670" name="Shape 670"/>
        <p:cNvGrpSpPr/>
        <p:nvPr/>
      </p:nvGrpSpPr>
      <p:grpSpPr>
        <a:xfrm>
          <a:off x="0" y="0"/>
          <a:ext cx="0" cy="0"/>
          <a:chOff x="0" y="0"/>
          <a:chExt cx="0" cy="0"/>
        </a:xfrm>
      </p:grpSpPr>
      <p:pic>
        <p:nvPicPr>
          <p:cNvPr id="671" name="Google Shape;671;p82"/>
          <p:cNvPicPr preferRelativeResize="0"/>
          <p:nvPr/>
        </p:nvPicPr>
        <p:blipFill rotWithShape="1">
          <a:blip r:embed="rId2">
            <a:alphaModFix/>
          </a:blip>
          <a:srcRect b="0" l="0" r="0" t="0"/>
          <a:stretch/>
        </p:blipFill>
        <p:spPr>
          <a:xfrm>
            <a:off x="0" y="1"/>
            <a:ext cx="9144000" cy="5143500"/>
          </a:xfrm>
          <a:prstGeom prst="rect">
            <a:avLst/>
          </a:prstGeom>
          <a:noFill/>
          <a:ln>
            <a:noFill/>
          </a:ln>
        </p:spPr>
      </p:pic>
      <p:sp>
        <p:nvSpPr>
          <p:cNvPr id="672" name="Google Shape;672;p82"/>
          <p:cNvSpPr txBox="1"/>
          <p:nvPr>
            <p:ph type="title"/>
          </p:nvPr>
        </p:nvSpPr>
        <p:spPr>
          <a:xfrm>
            <a:off x="1509050" y="312050"/>
            <a:ext cx="6109200" cy="593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2575"/>
              </a:buClr>
              <a:buSzPts val="1800"/>
              <a:buFont typeface="Poppins"/>
              <a:buNone/>
              <a:defRPr b="1" i="0" sz="1800" u="none" cap="none" strike="noStrike">
                <a:solidFill>
                  <a:srgbClr val="002575"/>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73" name="Google Shape;673;p82"/>
          <p:cNvSpPr txBox="1"/>
          <p:nvPr>
            <p:ph idx="1" type="body"/>
          </p:nvPr>
        </p:nvSpPr>
        <p:spPr>
          <a:xfrm>
            <a:off x="1457725" y="1077075"/>
            <a:ext cx="7374600" cy="34164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1pPr>
            <a:lvl2pPr indent="-342900" lvl="1" marL="914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2pPr>
            <a:lvl3pPr indent="-342900" lvl="2" marL="1371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3pPr>
            <a:lvl4pPr indent="-342900" lvl="3" marL="1828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4pPr>
            <a:lvl5pPr indent="-342900" lvl="4" marL="22860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5pPr>
            <a:lvl6pPr indent="-342900" lvl="5" marL="2743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6pPr>
            <a:lvl7pPr indent="-342900" lvl="6" marL="3200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7pPr>
            <a:lvl8pPr indent="-342900" lvl="7" marL="3657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8pPr>
            <a:lvl9pPr indent="-342900" lvl="8" marL="4114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9pPr>
          </a:lstStyle>
          <a:p/>
        </p:txBody>
      </p:sp>
      <p:sp>
        <p:nvSpPr>
          <p:cNvPr id="674" name="Google Shape;674;p82"/>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sng" cap="none" strike="noStrike">
                <a:solidFill>
                  <a:schemeClr val="lt1"/>
                </a:solidFill>
                <a:latin typeface="Poppins"/>
                <a:ea typeface="Poppins"/>
                <a:cs typeface="Poppins"/>
                <a:sym typeface="Poppins"/>
                <a:hlinkClick r:id="rId3">
                  <a:extLst>
                    <a:ext uri="{A12FA001-AC4F-418D-AE19-62706E023703}">
                      <ahyp:hlinkClr val="tx"/>
                    </a:ext>
                  </a:extLst>
                </a:hlinkClick>
              </a:rPr>
              <a:t>lausd.org/mmed</a:t>
            </a:r>
            <a:endParaRPr b="1" i="0" sz="14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2">
  <p:cSld name="Caption_2">
    <p:spTree>
      <p:nvGrpSpPr>
        <p:cNvPr id="675" name="Shape 675"/>
        <p:cNvGrpSpPr/>
        <p:nvPr/>
      </p:nvGrpSpPr>
      <p:grpSpPr>
        <a:xfrm>
          <a:off x="0" y="0"/>
          <a:ext cx="0" cy="0"/>
          <a:chOff x="0" y="0"/>
          <a:chExt cx="0" cy="0"/>
        </a:xfrm>
      </p:grpSpPr>
      <p:sp>
        <p:nvSpPr>
          <p:cNvPr id="676" name="Google Shape;676;p83"/>
          <p:cNvSpPr/>
          <p:nvPr/>
        </p:nvSpPr>
        <p:spPr>
          <a:xfrm>
            <a:off x="-8250" y="600"/>
            <a:ext cx="3652500" cy="5143500"/>
          </a:xfrm>
          <a:prstGeom prst="rect">
            <a:avLst/>
          </a:prstGeom>
          <a:solidFill>
            <a:srgbClr val="FBA50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77" name="Google Shape;677;p83"/>
          <p:cNvSpPr/>
          <p:nvPr>
            <p:ph idx="2" type="pic"/>
          </p:nvPr>
        </p:nvSpPr>
        <p:spPr>
          <a:xfrm>
            <a:off x="410600" y="1005850"/>
            <a:ext cx="2688900" cy="3359100"/>
          </a:xfrm>
          <a:prstGeom prst="roundRect">
            <a:avLst>
              <a:gd fmla="val 16667" name="adj"/>
            </a:avLst>
          </a:prstGeom>
          <a:noFill/>
          <a:ln>
            <a:noFill/>
          </a:ln>
        </p:spPr>
      </p:sp>
      <p:sp>
        <p:nvSpPr>
          <p:cNvPr id="678" name="Google Shape;678;p83"/>
          <p:cNvSpPr txBox="1"/>
          <p:nvPr>
            <p:ph type="title"/>
          </p:nvPr>
        </p:nvSpPr>
        <p:spPr>
          <a:xfrm>
            <a:off x="3998253" y="930375"/>
            <a:ext cx="4856400" cy="5727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2177"/>
              </a:buClr>
              <a:buSzPts val="1800"/>
              <a:buFont typeface="Poppins"/>
              <a:buChar char="●"/>
              <a:defRPr b="1" i="0" sz="2400" u="none" cap="none" strike="noStrike">
                <a:solidFill>
                  <a:srgbClr val="002177"/>
                </a:solidFill>
                <a:latin typeface="Poppins"/>
                <a:ea typeface="Poppins"/>
                <a:cs typeface="Poppins"/>
                <a:sym typeface="Poppins"/>
              </a:defRPr>
            </a:lvl1pPr>
            <a:lvl2pPr lvl="1"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2pPr>
            <a:lvl3pPr lvl="2"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3pPr>
            <a:lvl4pPr lvl="3"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4pPr>
            <a:lvl5pPr lvl="4"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5pPr>
            <a:lvl6pPr lvl="5"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6pPr>
            <a:lvl7pPr lvl="6"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7pPr>
            <a:lvl8pPr lvl="7"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8pPr>
            <a:lvl9pPr lvl="8"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9pPr>
          </a:lstStyle>
          <a:p/>
        </p:txBody>
      </p:sp>
      <p:sp>
        <p:nvSpPr>
          <p:cNvPr id="679" name="Google Shape;679;p83"/>
          <p:cNvSpPr txBox="1"/>
          <p:nvPr>
            <p:ph idx="1" type="body"/>
          </p:nvPr>
        </p:nvSpPr>
        <p:spPr>
          <a:xfrm>
            <a:off x="3980850" y="1399225"/>
            <a:ext cx="4656000" cy="3416400"/>
          </a:xfrm>
          <a:prstGeom prst="rect">
            <a:avLst/>
          </a:prstGeom>
          <a:noFill/>
          <a:ln>
            <a:noFill/>
          </a:ln>
        </p:spPr>
        <p:txBody>
          <a:bodyPr anchorCtr="0" anchor="ctr" bIns="68575" lIns="68575" spcFirstLastPara="1" rIns="68575" wrap="square" tIns="68575">
            <a:noAutofit/>
          </a:bodyPr>
          <a:lstStyle>
            <a:lvl1pPr indent="-317500" lvl="0" marL="4572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1pPr>
            <a:lvl2pPr indent="-317500" lvl="1" marL="9144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2pPr>
            <a:lvl3pPr indent="-317500" lvl="2" marL="13716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3pPr>
            <a:lvl4pPr indent="-317500" lvl="3" marL="18288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4pPr>
            <a:lvl5pPr indent="-317500" lvl="4" marL="22860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5pPr>
            <a:lvl6pPr indent="-317500" lvl="5" marL="27432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6pPr>
            <a:lvl7pPr indent="-317500" lvl="6" marL="32004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7pPr>
            <a:lvl8pPr indent="-317500" lvl="7" marL="36576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8pPr>
            <a:lvl9pPr indent="-317500" lvl="8" marL="41148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9pPr>
          </a:lstStyle>
          <a:p/>
        </p:txBody>
      </p:sp>
      <p:pic>
        <p:nvPicPr>
          <p:cNvPr id="680" name="Google Shape;680;p83"/>
          <p:cNvPicPr preferRelativeResize="0"/>
          <p:nvPr/>
        </p:nvPicPr>
        <p:blipFill rotWithShape="1">
          <a:blip r:embed="rId2">
            <a:alphaModFix/>
          </a:blip>
          <a:srcRect b="0" l="0" r="0" t="0"/>
          <a:stretch/>
        </p:blipFill>
        <p:spPr>
          <a:xfrm>
            <a:off x="7527600" y="225575"/>
            <a:ext cx="1436176" cy="432950"/>
          </a:xfrm>
          <a:prstGeom prst="rect">
            <a:avLst/>
          </a:prstGeom>
          <a:noFill/>
          <a:ln>
            <a:noFill/>
          </a:ln>
        </p:spPr>
      </p:pic>
      <p:sp>
        <p:nvSpPr>
          <p:cNvPr id="681" name="Google Shape;681;p83"/>
          <p:cNvSpPr txBox="1"/>
          <p:nvPr>
            <p:ph idx="12" type="sldNum"/>
          </p:nvPr>
        </p:nvSpPr>
        <p:spPr>
          <a:xfrm>
            <a:off x="8556784" y="4749851"/>
            <a:ext cx="548700" cy="393600"/>
          </a:xfrm>
          <a:prstGeom prst="rect">
            <a:avLst/>
          </a:prstGeom>
          <a:noFill/>
          <a:ln>
            <a:noFill/>
          </a:ln>
        </p:spPr>
        <p:txBody>
          <a:bodyPr anchorCtr="0" anchor="t" bIns="68575" lIns="68575" spcFirstLastPara="1" rIns="68575" wrap="square" tIns="68575">
            <a:noAutofit/>
          </a:bodyPr>
          <a:lstStyle>
            <a:lvl1pPr indent="0" lvl="0" marL="0" marR="0" rtl="0" algn="r">
              <a:lnSpc>
                <a:spcPct val="100000"/>
              </a:lnSpc>
              <a:spcBef>
                <a:spcPts val="0"/>
              </a:spcBef>
              <a:spcAft>
                <a:spcPts val="0"/>
              </a:spcAft>
              <a:buClr>
                <a:srgbClr val="002177"/>
              </a:buClr>
              <a:buSzPts val="1300"/>
              <a:buFont typeface="Poppins"/>
              <a:buNone/>
              <a:defRPr b="0" i="0" sz="1300" u="none" cap="none" strike="noStrike">
                <a:solidFill>
                  <a:srgbClr val="002177"/>
                </a:solidFill>
                <a:latin typeface="Poppins"/>
                <a:ea typeface="Poppins"/>
                <a:cs typeface="Poppins"/>
                <a:sym typeface="Poppins"/>
              </a:defRPr>
            </a:lvl1pPr>
            <a:lvl2pPr indent="0" lvl="1" marL="0" marR="0" rtl="0" algn="r">
              <a:lnSpc>
                <a:spcPct val="100000"/>
              </a:lnSpc>
              <a:spcBef>
                <a:spcPts val="0"/>
              </a:spcBef>
              <a:spcAft>
                <a:spcPts val="0"/>
              </a:spcAft>
              <a:buClr>
                <a:srgbClr val="002177"/>
              </a:buClr>
              <a:buSzPts val="1300"/>
              <a:buFont typeface="Poppins"/>
              <a:buNone/>
              <a:defRPr b="0" i="0" sz="1300" u="none" cap="none" strike="noStrike">
                <a:solidFill>
                  <a:srgbClr val="002177"/>
                </a:solidFill>
                <a:latin typeface="Poppins"/>
                <a:ea typeface="Poppins"/>
                <a:cs typeface="Poppins"/>
                <a:sym typeface="Poppins"/>
              </a:defRPr>
            </a:lvl2pPr>
            <a:lvl3pPr indent="0" lvl="2" marL="0" marR="0" rtl="0" algn="r">
              <a:lnSpc>
                <a:spcPct val="100000"/>
              </a:lnSpc>
              <a:spcBef>
                <a:spcPts val="0"/>
              </a:spcBef>
              <a:spcAft>
                <a:spcPts val="0"/>
              </a:spcAft>
              <a:buClr>
                <a:srgbClr val="002177"/>
              </a:buClr>
              <a:buSzPts val="1300"/>
              <a:buFont typeface="Poppins"/>
              <a:buNone/>
              <a:defRPr b="0" i="0" sz="1300" u="none" cap="none" strike="noStrike">
                <a:solidFill>
                  <a:srgbClr val="002177"/>
                </a:solidFill>
                <a:latin typeface="Poppins"/>
                <a:ea typeface="Poppins"/>
                <a:cs typeface="Poppins"/>
                <a:sym typeface="Poppins"/>
              </a:defRPr>
            </a:lvl3pPr>
            <a:lvl4pPr indent="0" lvl="3" marL="0" marR="0" rtl="0" algn="r">
              <a:lnSpc>
                <a:spcPct val="100000"/>
              </a:lnSpc>
              <a:spcBef>
                <a:spcPts val="0"/>
              </a:spcBef>
              <a:spcAft>
                <a:spcPts val="0"/>
              </a:spcAft>
              <a:buClr>
                <a:srgbClr val="002177"/>
              </a:buClr>
              <a:buSzPts val="1300"/>
              <a:buFont typeface="Poppins"/>
              <a:buNone/>
              <a:defRPr b="0" i="0" sz="1300" u="none" cap="none" strike="noStrike">
                <a:solidFill>
                  <a:srgbClr val="002177"/>
                </a:solidFill>
                <a:latin typeface="Poppins"/>
                <a:ea typeface="Poppins"/>
                <a:cs typeface="Poppins"/>
                <a:sym typeface="Poppins"/>
              </a:defRPr>
            </a:lvl4pPr>
            <a:lvl5pPr indent="0" lvl="4" marL="0" marR="0" rtl="0" algn="r">
              <a:lnSpc>
                <a:spcPct val="100000"/>
              </a:lnSpc>
              <a:spcBef>
                <a:spcPts val="0"/>
              </a:spcBef>
              <a:spcAft>
                <a:spcPts val="0"/>
              </a:spcAft>
              <a:buClr>
                <a:srgbClr val="002177"/>
              </a:buClr>
              <a:buSzPts val="1300"/>
              <a:buFont typeface="Poppins"/>
              <a:buNone/>
              <a:defRPr b="0" i="0" sz="1300" u="none" cap="none" strike="noStrike">
                <a:solidFill>
                  <a:srgbClr val="002177"/>
                </a:solidFill>
                <a:latin typeface="Poppins"/>
                <a:ea typeface="Poppins"/>
                <a:cs typeface="Poppins"/>
                <a:sym typeface="Poppins"/>
              </a:defRPr>
            </a:lvl5pPr>
            <a:lvl6pPr indent="0" lvl="5" marL="0" marR="0" rtl="0" algn="r">
              <a:lnSpc>
                <a:spcPct val="100000"/>
              </a:lnSpc>
              <a:spcBef>
                <a:spcPts val="0"/>
              </a:spcBef>
              <a:spcAft>
                <a:spcPts val="0"/>
              </a:spcAft>
              <a:buClr>
                <a:srgbClr val="002177"/>
              </a:buClr>
              <a:buSzPts val="1300"/>
              <a:buFont typeface="Poppins"/>
              <a:buNone/>
              <a:defRPr b="0" i="0" sz="1300" u="none" cap="none" strike="noStrike">
                <a:solidFill>
                  <a:srgbClr val="002177"/>
                </a:solidFill>
                <a:latin typeface="Poppins"/>
                <a:ea typeface="Poppins"/>
                <a:cs typeface="Poppins"/>
                <a:sym typeface="Poppins"/>
              </a:defRPr>
            </a:lvl6pPr>
            <a:lvl7pPr indent="0" lvl="6" marL="0" marR="0" rtl="0" algn="r">
              <a:lnSpc>
                <a:spcPct val="100000"/>
              </a:lnSpc>
              <a:spcBef>
                <a:spcPts val="0"/>
              </a:spcBef>
              <a:spcAft>
                <a:spcPts val="0"/>
              </a:spcAft>
              <a:buClr>
                <a:srgbClr val="002177"/>
              </a:buClr>
              <a:buSzPts val="1300"/>
              <a:buFont typeface="Poppins"/>
              <a:buNone/>
              <a:defRPr b="0" i="0" sz="1300" u="none" cap="none" strike="noStrike">
                <a:solidFill>
                  <a:srgbClr val="002177"/>
                </a:solidFill>
                <a:latin typeface="Poppins"/>
                <a:ea typeface="Poppins"/>
                <a:cs typeface="Poppins"/>
                <a:sym typeface="Poppins"/>
              </a:defRPr>
            </a:lvl7pPr>
            <a:lvl8pPr indent="0" lvl="7" marL="0" marR="0" rtl="0" algn="r">
              <a:lnSpc>
                <a:spcPct val="100000"/>
              </a:lnSpc>
              <a:spcBef>
                <a:spcPts val="0"/>
              </a:spcBef>
              <a:spcAft>
                <a:spcPts val="0"/>
              </a:spcAft>
              <a:buClr>
                <a:srgbClr val="002177"/>
              </a:buClr>
              <a:buSzPts val="1300"/>
              <a:buFont typeface="Poppins"/>
              <a:buNone/>
              <a:defRPr b="0" i="0" sz="1300" u="none" cap="none" strike="noStrike">
                <a:solidFill>
                  <a:srgbClr val="002177"/>
                </a:solidFill>
                <a:latin typeface="Poppins"/>
                <a:ea typeface="Poppins"/>
                <a:cs typeface="Poppins"/>
                <a:sym typeface="Poppins"/>
              </a:defRPr>
            </a:lvl8pPr>
            <a:lvl9pPr indent="0" lvl="8" marL="0" marR="0" rtl="0" algn="r">
              <a:lnSpc>
                <a:spcPct val="100000"/>
              </a:lnSpc>
              <a:spcBef>
                <a:spcPts val="0"/>
              </a:spcBef>
              <a:spcAft>
                <a:spcPts val="0"/>
              </a:spcAft>
              <a:buClr>
                <a:srgbClr val="002177"/>
              </a:buClr>
              <a:buSzPts val="1300"/>
              <a:buFont typeface="Poppins"/>
              <a:buNone/>
              <a:defRPr b="0" i="0" sz="1300" u="none" cap="none" strike="noStrike">
                <a:solidFill>
                  <a:srgbClr val="002177"/>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2">
  <p:cSld name="CUSTOM_6_1_1_1_1_1_1_1_1_2">
    <p:spTree>
      <p:nvGrpSpPr>
        <p:cNvPr id="682" name="Shape 682"/>
        <p:cNvGrpSpPr/>
        <p:nvPr/>
      </p:nvGrpSpPr>
      <p:grpSpPr>
        <a:xfrm>
          <a:off x="0" y="0"/>
          <a:ext cx="0" cy="0"/>
          <a:chOff x="0" y="0"/>
          <a:chExt cx="0" cy="0"/>
        </a:xfrm>
      </p:grpSpPr>
      <p:pic>
        <p:nvPicPr>
          <p:cNvPr id="683" name="Google Shape;683;p8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684" name="Google Shape;684;p84"/>
          <p:cNvSpPr txBox="1"/>
          <p:nvPr>
            <p:ph idx="12" type="sldNum"/>
          </p:nvPr>
        </p:nvSpPr>
        <p:spPr>
          <a:xfrm>
            <a:off x="8515275" y="4663225"/>
            <a:ext cx="5058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
        <p:nvSpPr>
          <p:cNvPr id="685" name="Google Shape;685;p84"/>
          <p:cNvSpPr txBox="1"/>
          <p:nvPr/>
        </p:nvSpPr>
        <p:spPr>
          <a:xfrm>
            <a:off x="0" y="4641025"/>
            <a:ext cx="27393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u="sng">
                <a:solidFill>
                  <a:schemeClr val="lt1"/>
                </a:solidFill>
                <a:latin typeface="Poppins"/>
                <a:ea typeface="Poppins"/>
                <a:cs typeface="Poppins"/>
                <a:sym typeface="Poppins"/>
                <a:hlinkClick r:id="rId3">
                  <a:extLst>
                    <a:ext uri="{A12FA001-AC4F-418D-AE19-62706E023703}">
                      <ahyp:hlinkClr val="tx"/>
                    </a:ext>
                  </a:extLst>
                </a:hlinkClick>
              </a:rPr>
              <a:t>lausd.org/mmed</a:t>
            </a:r>
            <a:endParaRPr b="1" sz="1000">
              <a:solidFill>
                <a:schemeClr val="lt1"/>
              </a:solidFill>
              <a:latin typeface="Poppins"/>
              <a:ea typeface="Poppins"/>
              <a:cs typeface="Poppins"/>
              <a:sym typeface="Poppin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Content (Single Dark Blue)">
  <p:cSld name="TITLE_1_2_7">
    <p:bg>
      <p:bgPr>
        <a:solidFill>
          <a:srgbClr val="FFFFFF"/>
        </a:solidFill>
      </p:bgPr>
    </p:bg>
    <p:spTree>
      <p:nvGrpSpPr>
        <p:cNvPr id="686" name="Shape 686"/>
        <p:cNvGrpSpPr/>
        <p:nvPr/>
      </p:nvGrpSpPr>
      <p:grpSpPr>
        <a:xfrm>
          <a:off x="0" y="0"/>
          <a:ext cx="0" cy="0"/>
          <a:chOff x="0" y="0"/>
          <a:chExt cx="0" cy="0"/>
        </a:xfrm>
      </p:grpSpPr>
      <p:sp>
        <p:nvSpPr>
          <p:cNvPr id="687" name="Google Shape;687;p85"/>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8" name="Google Shape;688;p85"/>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689" name="Google Shape;689;p85"/>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Content (Single Dark Blue) 2 1">
  <p:cSld name="TITLE_1_2_7_1">
    <p:bg>
      <p:bgPr>
        <a:solidFill>
          <a:srgbClr val="FFFFFF"/>
        </a:solidFill>
      </p:bgPr>
    </p:bg>
    <p:spTree>
      <p:nvGrpSpPr>
        <p:cNvPr id="690" name="Shape 690"/>
        <p:cNvGrpSpPr/>
        <p:nvPr/>
      </p:nvGrpSpPr>
      <p:grpSpPr>
        <a:xfrm>
          <a:off x="0" y="0"/>
          <a:ext cx="0" cy="0"/>
          <a:chOff x="0" y="0"/>
          <a:chExt cx="0" cy="0"/>
        </a:xfrm>
      </p:grpSpPr>
      <p:sp>
        <p:nvSpPr>
          <p:cNvPr id="691" name="Google Shape;691;p86"/>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2" name="Google Shape;692;p86"/>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693" name="Google Shape;693;p86"/>
          <p:cNvSpPr txBox="1"/>
          <p:nvPr>
            <p:ph type="title"/>
          </p:nvPr>
        </p:nvSpPr>
        <p:spPr>
          <a:xfrm>
            <a:off x="41375" y="150"/>
            <a:ext cx="87360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694" name="Google Shape;694;p86"/>
          <p:cNvSpPr txBox="1"/>
          <p:nvPr>
            <p:ph idx="1" type="body"/>
          </p:nvPr>
        </p:nvSpPr>
        <p:spPr>
          <a:xfrm>
            <a:off x="285150" y="1012850"/>
            <a:ext cx="8573700" cy="3633300"/>
          </a:xfrm>
          <a:prstGeom prst="rect">
            <a:avLst/>
          </a:prstGeom>
        </p:spPr>
        <p:txBody>
          <a:bodyPr anchorCtr="0" anchor="t" bIns="91425" lIns="91425" spcFirstLastPara="1" rIns="91425" wrap="square" tIns="91425">
            <a:normAutofit/>
          </a:bodyPr>
          <a:lstStyle>
            <a:lvl1pPr indent="-381000" lvl="0" marL="457200" rtl="0">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indent="-342900" lvl="1" marL="914400" rtl="0">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indent="-317500" lvl="2" marL="1371600" rtl="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indent="-317500" lvl="3" marL="1828800" rtl="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indent="-317500" lvl="4" marL="2286000" rtl="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indent="-317500" lvl="5" marL="2743200" rtl="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indent="-317500" lvl="6" marL="3200400" rtl="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indent="-317500" lvl="7" marL="3657600" rtl="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indent="-317500" lvl="8" marL="4114800" rtl="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p:txBody>
      </p:sp>
      <p:sp>
        <p:nvSpPr>
          <p:cNvPr id="695" name="Google Shape;695;p8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002870"/>
                </a:solidFill>
                <a:latin typeface="Poppins"/>
                <a:ea typeface="Poppins"/>
                <a:cs typeface="Poppins"/>
                <a:sym typeface="Poppins"/>
              </a:defRPr>
            </a:lvl1pPr>
            <a:lvl2pPr lvl="1" rtl="0">
              <a:buNone/>
              <a:defRPr sz="1300">
                <a:solidFill>
                  <a:srgbClr val="002870"/>
                </a:solidFill>
                <a:latin typeface="Poppins"/>
                <a:ea typeface="Poppins"/>
                <a:cs typeface="Poppins"/>
                <a:sym typeface="Poppins"/>
              </a:defRPr>
            </a:lvl2pPr>
            <a:lvl3pPr lvl="2" rtl="0">
              <a:buNone/>
              <a:defRPr sz="1300">
                <a:solidFill>
                  <a:srgbClr val="002870"/>
                </a:solidFill>
                <a:latin typeface="Poppins"/>
                <a:ea typeface="Poppins"/>
                <a:cs typeface="Poppins"/>
                <a:sym typeface="Poppins"/>
              </a:defRPr>
            </a:lvl3pPr>
            <a:lvl4pPr lvl="3" rtl="0">
              <a:buNone/>
              <a:defRPr sz="1300">
                <a:solidFill>
                  <a:srgbClr val="002870"/>
                </a:solidFill>
                <a:latin typeface="Poppins"/>
                <a:ea typeface="Poppins"/>
                <a:cs typeface="Poppins"/>
                <a:sym typeface="Poppins"/>
              </a:defRPr>
            </a:lvl4pPr>
            <a:lvl5pPr lvl="4" rtl="0">
              <a:buNone/>
              <a:defRPr sz="1300">
                <a:solidFill>
                  <a:srgbClr val="002870"/>
                </a:solidFill>
                <a:latin typeface="Poppins"/>
                <a:ea typeface="Poppins"/>
                <a:cs typeface="Poppins"/>
                <a:sym typeface="Poppins"/>
              </a:defRPr>
            </a:lvl5pPr>
            <a:lvl6pPr lvl="5" rtl="0">
              <a:buNone/>
              <a:defRPr sz="1300">
                <a:solidFill>
                  <a:srgbClr val="002870"/>
                </a:solidFill>
                <a:latin typeface="Poppins"/>
                <a:ea typeface="Poppins"/>
                <a:cs typeface="Poppins"/>
                <a:sym typeface="Poppins"/>
              </a:defRPr>
            </a:lvl6pPr>
            <a:lvl7pPr lvl="6" rtl="0">
              <a:buNone/>
              <a:defRPr sz="1300">
                <a:solidFill>
                  <a:srgbClr val="002870"/>
                </a:solidFill>
                <a:latin typeface="Poppins"/>
                <a:ea typeface="Poppins"/>
                <a:cs typeface="Poppins"/>
                <a:sym typeface="Poppins"/>
              </a:defRPr>
            </a:lvl7pPr>
            <a:lvl8pPr lvl="7" rtl="0">
              <a:buNone/>
              <a:defRPr sz="1300">
                <a:solidFill>
                  <a:srgbClr val="002870"/>
                </a:solidFill>
                <a:latin typeface="Poppins"/>
                <a:ea typeface="Poppins"/>
                <a:cs typeface="Poppins"/>
                <a:sym typeface="Poppins"/>
              </a:defRPr>
            </a:lvl8pPr>
            <a:lvl9pPr lvl="8" rtl="0">
              <a:buNone/>
              <a:defRPr sz="1300">
                <a:solidFill>
                  <a:srgbClr val="002870"/>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1">
  <p:cSld name="Section title and description 1 1 1">
    <p:spTree>
      <p:nvGrpSpPr>
        <p:cNvPr id="696" name="Shape 696"/>
        <p:cNvGrpSpPr/>
        <p:nvPr/>
      </p:nvGrpSpPr>
      <p:grpSpPr>
        <a:xfrm>
          <a:off x="0" y="0"/>
          <a:ext cx="0" cy="0"/>
          <a:chOff x="0" y="0"/>
          <a:chExt cx="0" cy="0"/>
        </a:xfrm>
      </p:grpSpPr>
      <p:sp>
        <p:nvSpPr>
          <p:cNvPr id="697" name="Google Shape;697;p87"/>
          <p:cNvSpPr/>
          <p:nvPr/>
        </p:nvSpPr>
        <p:spPr>
          <a:xfrm>
            <a:off x="5428450" y="-125"/>
            <a:ext cx="3715500" cy="5143500"/>
          </a:xfrm>
          <a:prstGeom prst="rect">
            <a:avLst/>
          </a:prstGeom>
          <a:solidFill>
            <a:srgbClr val="155E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98" name="Google Shape;698;p87"/>
          <p:cNvSpPr/>
          <p:nvPr>
            <p:ph idx="2" type="pic"/>
          </p:nvPr>
        </p:nvSpPr>
        <p:spPr>
          <a:xfrm>
            <a:off x="5854750" y="980700"/>
            <a:ext cx="2862900" cy="2714100"/>
          </a:xfrm>
          <a:prstGeom prst="roundRect">
            <a:avLst>
              <a:gd fmla="val 16667" name="adj"/>
            </a:avLst>
          </a:prstGeom>
          <a:noFill/>
          <a:ln>
            <a:noFill/>
          </a:ln>
        </p:spPr>
      </p:sp>
      <p:sp>
        <p:nvSpPr>
          <p:cNvPr id="699" name="Google Shape;699;p87"/>
          <p:cNvSpPr txBox="1"/>
          <p:nvPr>
            <p:ph type="title"/>
          </p:nvPr>
        </p:nvSpPr>
        <p:spPr>
          <a:xfrm>
            <a:off x="361978" y="840275"/>
            <a:ext cx="4856400" cy="5727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2177"/>
              </a:buClr>
              <a:buSzPts val="1800"/>
              <a:buFont typeface="Poppins"/>
              <a:buChar char="●"/>
              <a:defRPr b="1" i="0" sz="2400" u="none" cap="none" strike="noStrike">
                <a:solidFill>
                  <a:srgbClr val="002177"/>
                </a:solidFill>
                <a:latin typeface="Poppins"/>
                <a:ea typeface="Poppins"/>
                <a:cs typeface="Poppins"/>
                <a:sym typeface="Poppins"/>
              </a:defRPr>
            </a:lvl1pPr>
            <a:lvl2pPr lvl="1"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2pPr>
            <a:lvl3pPr lvl="2"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3pPr>
            <a:lvl4pPr lvl="3"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4pPr>
            <a:lvl5pPr lvl="4"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5pPr>
            <a:lvl6pPr lvl="5"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6pPr>
            <a:lvl7pPr lvl="6"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7pPr>
            <a:lvl8pPr lvl="7"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8pPr>
            <a:lvl9pPr lvl="8"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9pPr>
          </a:lstStyle>
          <a:p/>
        </p:txBody>
      </p:sp>
      <p:sp>
        <p:nvSpPr>
          <p:cNvPr id="700" name="Google Shape;700;p87"/>
          <p:cNvSpPr txBox="1"/>
          <p:nvPr>
            <p:ph idx="1" type="body"/>
          </p:nvPr>
        </p:nvSpPr>
        <p:spPr>
          <a:xfrm>
            <a:off x="361975" y="1575925"/>
            <a:ext cx="4656000" cy="3416400"/>
          </a:xfrm>
          <a:prstGeom prst="rect">
            <a:avLst/>
          </a:prstGeom>
          <a:noFill/>
          <a:ln>
            <a:noFill/>
          </a:ln>
        </p:spPr>
        <p:txBody>
          <a:bodyPr anchorCtr="0" anchor="ctr" bIns="68575" lIns="68575" spcFirstLastPara="1" rIns="68575" wrap="square" tIns="68575">
            <a:noAutofit/>
          </a:bodyPr>
          <a:lstStyle>
            <a:lvl1pPr indent="-317500" lvl="0" marL="4572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1pPr>
            <a:lvl2pPr indent="-317500" lvl="1" marL="9144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2pPr>
            <a:lvl3pPr indent="-317500" lvl="2" marL="13716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3pPr>
            <a:lvl4pPr indent="-317500" lvl="3" marL="18288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4pPr>
            <a:lvl5pPr indent="-317500" lvl="4" marL="22860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5pPr>
            <a:lvl6pPr indent="-317500" lvl="5" marL="27432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6pPr>
            <a:lvl7pPr indent="-317500" lvl="6" marL="32004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7pPr>
            <a:lvl8pPr indent="-317500" lvl="7" marL="36576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8pPr>
            <a:lvl9pPr indent="-317500" lvl="8" marL="41148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9pPr>
          </a:lstStyle>
          <a:p/>
        </p:txBody>
      </p:sp>
      <p:pic>
        <p:nvPicPr>
          <p:cNvPr id="701" name="Google Shape;701;p87"/>
          <p:cNvPicPr preferRelativeResize="0"/>
          <p:nvPr/>
        </p:nvPicPr>
        <p:blipFill rotWithShape="1">
          <a:blip r:embed="rId2">
            <a:alphaModFix/>
          </a:blip>
          <a:srcRect b="0" l="0" r="0" t="0"/>
          <a:stretch/>
        </p:blipFill>
        <p:spPr>
          <a:xfrm>
            <a:off x="361976" y="244375"/>
            <a:ext cx="1436176" cy="43295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1">
  <p:cSld name="CUSTOM_6_1_1_1_1_1_1_1_1_1">
    <p:spTree>
      <p:nvGrpSpPr>
        <p:cNvPr id="702" name="Shape 702"/>
        <p:cNvGrpSpPr/>
        <p:nvPr/>
      </p:nvGrpSpPr>
      <p:grpSpPr>
        <a:xfrm>
          <a:off x="0" y="0"/>
          <a:ext cx="0" cy="0"/>
          <a:chOff x="0" y="0"/>
          <a:chExt cx="0" cy="0"/>
        </a:xfrm>
      </p:grpSpPr>
      <p:pic>
        <p:nvPicPr>
          <p:cNvPr id="703" name="Google Shape;703;p8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704" name="Google Shape;704;p88"/>
          <p:cNvSpPr txBox="1"/>
          <p:nvPr>
            <p:ph type="title"/>
          </p:nvPr>
        </p:nvSpPr>
        <p:spPr>
          <a:xfrm>
            <a:off x="1509050" y="312050"/>
            <a:ext cx="6109200" cy="593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2575"/>
              </a:buClr>
              <a:buSzPts val="1800"/>
              <a:buFont typeface="Poppins"/>
              <a:buNone/>
              <a:defRPr b="1" i="0" sz="1800" u="none" cap="none" strike="noStrike">
                <a:solidFill>
                  <a:srgbClr val="002575"/>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05" name="Google Shape;705;p88"/>
          <p:cNvSpPr txBox="1"/>
          <p:nvPr>
            <p:ph idx="1" type="body"/>
          </p:nvPr>
        </p:nvSpPr>
        <p:spPr>
          <a:xfrm>
            <a:off x="1381975" y="931925"/>
            <a:ext cx="7374600" cy="34164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1pPr>
            <a:lvl2pPr indent="-342900" lvl="1" marL="914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2pPr>
            <a:lvl3pPr indent="-342900" lvl="2" marL="1371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3pPr>
            <a:lvl4pPr indent="-342900" lvl="3" marL="1828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4pPr>
            <a:lvl5pPr indent="-342900" lvl="4" marL="22860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5pPr>
            <a:lvl6pPr indent="-342900" lvl="5" marL="2743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6pPr>
            <a:lvl7pPr indent="-342900" lvl="6" marL="3200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7pPr>
            <a:lvl8pPr indent="-342900" lvl="7" marL="3657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8pPr>
            <a:lvl9pPr indent="-342900" lvl="8" marL="4114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9pPr>
          </a:lstStyle>
          <a:p/>
        </p:txBody>
      </p:sp>
      <p:sp>
        <p:nvSpPr>
          <p:cNvPr id="706" name="Google Shape;706;p88"/>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sng" cap="none" strike="noStrike">
                <a:solidFill>
                  <a:schemeClr val="lt1"/>
                </a:solidFill>
                <a:latin typeface="Poppins"/>
                <a:ea typeface="Poppins"/>
                <a:cs typeface="Poppins"/>
                <a:sym typeface="Poppins"/>
                <a:hlinkClick r:id="rId3">
                  <a:extLst>
                    <a:ext uri="{A12FA001-AC4F-418D-AE19-62706E023703}">
                      <ahyp:hlinkClr val="tx"/>
                    </a:ext>
                  </a:extLst>
                </a:hlinkClick>
              </a:rPr>
              <a:t>lausd.org/mmed</a:t>
            </a:r>
            <a:endParaRPr b="1" i="0" sz="14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7">
  <p:cSld name="CUSTOM_6_7">
    <p:spTree>
      <p:nvGrpSpPr>
        <p:cNvPr id="707" name="Shape 707"/>
        <p:cNvGrpSpPr/>
        <p:nvPr/>
      </p:nvGrpSpPr>
      <p:grpSpPr>
        <a:xfrm>
          <a:off x="0" y="0"/>
          <a:ext cx="0" cy="0"/>
          <a:chOff x="0" y="0"/>
          <a:chExt cx="0" cy="0"/>
        </a:xfrm>
      </p:grpSpPr>
      <p:pic>
        <p:nvPicPr>
          <p:cNvPr id="708" name="Google Shape;708;p89"/>
          <p:cNvPicPr preferRelativeResize="0"/>
          <p:nvPr/>
        </p:nvPicPr>
        <p:blipFill rotWithShape="1">
          <a:blip r:embed="rId2">
            <a:alphaModFix/>
          </a:blip>
          <a:srcRect b="0" l="0" r="0" t="0"/>
          <a:stretch/>
        </p:blipFill>
        <p:spPr>
          <a:xfrm>
            <a:off x="0" y="1"/>
            <a:ext cx="9144000" cy="5143500"/>
          </a:xfrm>
          <a:prstGeom prst="rect">
            <a:avLst/>
          </a:prstGeom>
          <a:noFill/>
          <a:ln>
            <a:noFill/>
          </a:ln>
        </p:spPr>
      </p:pic>
      <p:sp>
        <p:nvSpPr>
          <p:cNvPr id="709" name="Google Shape;709;p89"/>
          <p:cNvSpPr txBox="1"/>
          <p:nvPr>
            <p:ph type="title"/>
          </p:nvPr>
        </p:nvSpPr>
        <p:spPr>
          <a:xfrm>
            <a:off x="1509050" y="312050"/>
            <a:ext cx="6109200" cy="593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2575"/>
              </a:buClr>
              <a:buSzPts val="1800"/>
              <a:buFont typeface="Poppins"/>
              <a:buNone/>
              <a:defRPr b="1" i="0" sz="1800" u="none" cap="none" strike="noStrike">
                <a:solidFill>
                  <a:srgbClr val="002575"/>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10" name="Google Shape;710;p89"/>
          <p:cNvSpPr txBox="1"/>
          <p:nvPr>
            <p:ph idx="1" type="body"/>
          </p:nvPr>
        </p:nvSpPr>
        <p:spPr>
          <a:xfrm>
            <a:off x="1457725" y="1077075"/>
            <a:ext cx="7374600" cy="34164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1pPr>
            <a:lvl2pPr indent="-342900" lvl="1" marL="914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2pPr>
            <a:lvl3pPr indent="-342900" lvl="2" marL="1371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3pPr>
            <a:lvl4pPr indent="-342900" lvl="3" marL="1828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4pPr>
            <a:lvl5pPr indent="-342900" lvl="4" marL="22860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5pPr>
            <a:lvl6pPr indent="-342900" lvl="5" marL="2743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6pPr>
            <a:lvl7pPr indent="-342900" lvl="6" marL="3200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7pPr>
            <a:lvl8pPr indent="-342900" lvl="7" marL="3657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8pPr>
            <a:lvl9pPr indent="-342900" lvl="8" marL="4114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9pPr>
          </a:lstStyle>
          <a:p/>
        </p:txBody>
      </p:sp>
      <p:sp>
        <p:nvSpPr>
          <p:cNvPr id="711" name="Google Shape;711;p89"/>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sng" cap="none" strike="noStrike">
                <a:solidFill>
                  <a:schemeClr val="lt1"/>
                </a:solidFill>
                <a:latin typeface="Poppins"/>
                <a:ea typeface="Poppins"/>
                <a:cs typeface="Poppins"/>
                <a:sym typeface="Poppins"/>
                <a:hlinkClick r:id="rId3">
                  <a:extLst>
                    <a:ext uri="{A12FA001-AC4F-418D-AE19-62706E023703}">
                      <ahyp:hlinkClr val="tx"/>
                    </a:ext>
                  </a:extLst>
                </a:hlinkClick>
              </a:rPr>
              <a:t>lausd.org/mmed</a:t>
            </a:r>
            <a:endParaRPr b="1" i="0" sz="14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8">
  <p:cSld name="CUSTOM_6_8">
    <p:spTree>
      <p:nvGrpSpPr>
        <p:cNvPr id="712" name="Shape 712"/>
        <p:cNvGrpSpPr/>
        <p:nvPr/>
      </p:nvGrpSpPr>
      <p:grpSpPr>
        <a:xfrm>
          <a:off x="0" y="0"/>
          <a:ext cx="0" cy="0"/>
          <a:chOff x="0" y="0"/>
          <a:chExt cx="0" cy="0"/>
        </a:xfrm>
      </p:grpSpPr>
      <p:pic>
        <p:nvPicPr>
          <p:cNvPr id="713" name="Google Shape;713;p90"/>
          <p:cNvPicPr preferRelativeResize="0"/>
          <p:nvPr/>
        </p:nvPicPr>
        <p:blipFill rotWithShape="1">
          <a:blip r:embed="rId2">
            <a:alphaModFix/>
          </a:blip>
          <a:srcRect b="0" l="0" r="0" t="0"/>
          <a:stretch/>
        </p:blipFill>
        <p:spPr>
          <a:xfrm>
            <a:off x="0" y="1"/>
            <a:ext cx="9144000" cy="5143500"/>
          </a:xfrm>
          <a:prstGeom prst="rect">
            <a:avLst/>
          </a:prstGeom>
          <a:noFill/>
          <a:ln>
            <a:noFill/>
          </a:ln>
        </p:spPr>
      </p:pic>
      <p:sp>
        <p:nvSpPr>
          <p:cNvPr id="714" name="Google Shape;714;p90"/>
          <p:cNvSpPr txBox="1"/>
          <p:nvPr>
            <p:ph type="title"/>
          </p:nvPr>
        </p:nvSpPr>
        <p:spPr>
          <a:xfrm>
            <a:off x="1509050" y="312050"/>
            <a:ext cx="6109200" cy="593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2575"/>
              </a:buClr>
              <a:buSzPts val="1800"/>
              <a:buFont typeface="Poppins"/>
              <a:buNone/>
              <a:defRPr b="1" i="0" sz="1800" u="none" cap="none" strike="noStrike">
                <a:solidFill>
                  <a:srgbClr val="002575"/>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15" name="Google Shape;715;p90"/>
          <p:cNvSpPr txBox="1"/>
          <p:nvPr>
            <p:ph idx="1" type="body"/>
          </p:nvPr>
        </p:nvSpPr>
        <p:spPr>
          <a:xfrm>
            <a:off x="1457725" y="1077075"/>
            <a:ext cx="7374600" cy="34164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1pPr>
            <a:lvl2pPr indent="-342900" lvl="1" marL="914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2pPr>
            <a:lvl3pPr indent="-342900" lvl="2" marL="1371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3pPr>
            <a:lvl4pPr indent="-342900" lvl="3" marL="1828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4pPr>
            <a:lvl5pPr indent="-342900" lvl="4" marL="22860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5pPr>
            <a:lvl6pPr indent="-342900" lvl="5" marL="2743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6pPr>
            <a:lvl7pPr indent="-342900" lvl="6" marL="3200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7pPr>
            <a:lvl8pPr indent="-342900" lvl="7" marL="3657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8pPr>
            <a:lvl9pPr indent="-342900" lvl="8" marL="4114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9pPr>
          </a:lstStyle>
          <a:p/>
        </p:txBody>
      </p:sp>
      <p:sp>
        <p:nvSpPr>
          <p:cNvPr id="716" name="Google Shape;716;p90"/>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sng" cap="none" strike="noStrike">
                <a:solidFill>
                  <a:schemeClr val="lt1"/>
                </a:solidFill>
                <a:latin typeface="Poppins"/>
                <a:ea typeface="Poppins"/>
                <a:cs typeface="Poppins"/>
                <a:sym typeface="Poppins"/>
                <a:hlinkClick r:id="rId3">
                  <a:extLst>
                    <a:ext uri="{A12FA001-AC4F-418D-AE19-62706E023703}">
                      <ahyp:hlinkClr val="tx"/>
                    </a:ext>
                  </a:extLst>
                </a:hlinkClick>
              </a:rPr>
              <a:t>lausd.org/mmed</a:t>
            </a:r>
            <a:endParaRPr b="1" i="0" sz="14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SECTION_TITLE_AND_DESCRIPTION_2">
    <p:spTree>
      <p:nvGrpSpPr>
        <p:cNvPr id="57" name="Shape 57"/>
        <p:cNvGrpSpPr/>
        <p:nvPr/>
      </p:nvGrpSpPr>
      <p:grpSpPr>
        <a:xfrm>
          <a:off x="0" y="0"/>
          <a:ext cx="0" cy="0"/>
          <a:chOff x="0" y="0"/>
          <a:chExt cx="0" cy="0"/>
        </a:xfrm>
      </p:grpSpPr>
      <p:sp>
        <p:nvSpPr>
          <p:cNvPr id="58" name="Google Shape;58;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txBox="1"/>
          <p:nvPr>
            <p:ph type="title"/>
          </p:nvPr>
        </p:nvSpPr>
        <p:spPr>
          <a:xfrm>
            <a:off x="247225" y="1591050"/>
            <a:ext cx="4045200" cy="13107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500"/>
              <a:buNone/>
              <a:defRPr sz="35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0" name="Google Shape;60;p10"/>
          <p:cNvSpPr txBox="1"/>
          <p:nvPr>
            <p:ph idx="1" type="subTitle"/>
          </p:nvPr>
        </p:nvSpPr>
        <p:spPr>
          <a:xfrm>
            <a:off x="247225" y="2989200"/>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1" name="Google Shape;61;p1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2" name="Google Shape;62;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3" name="Google Shape;63;p10"/>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64" name="Google Shape;64;p10"/>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9">
  <p:cSld name="CUSTOM_6_9">
    <p:spTree>
      <p:nvGrpSpPr>
        <p:cNvPr id="717" name="Shape 717"/>
        <p:cNvGrpSpPr/>
        <p:nvPr/>
      </p:nvGrpSpPr>
      <p:grpSpPr>
        <a:xfrm>
          <a:off x="0" y="0"/>
          <a:ext cx="0" cy="0"/>
          <a:chOff x="0" y="0"/>
          <a:chExt cx="0" cy="0"/>
        </a:xfrm>
      </p:grpSpPr>
      <p:pic>
        <p:nvPicPr>
          <p:cNvPr id="718" name="Google Shape;718;p91"/>
          <p:cNvPicPr preferRelativeResize="0"/>
          <p:nvPr/>
        </p:nvPicPr>
        <p:blipFill rotWithShape="1">
          <a:blip r:embed="rId2">
            <a:alphaModFix/>
          </a:blip>
          <a:srcRect b="0" l="0" r="0" t="0"/>
          <a:stretch/>
        </p:blipFill>
        <p:spPr>
          <a:xfrm>
            <a:off x="0" y="1"/>
            <a:ext cx="9144000" cy="5143500"/>
          </a:xfrm>
          <a:prstGeom prst="rect">
            <a:avLst/>
          </a:prstGeom>
          <a:noFill/>
          <a:ln>
            <a:noFill/>
          </a:ln>
        </p:spPr>
      </p:pic>
      <p:sp>
        <p:nvSpPr>
          <p:cNvPr id="719" name="Google Shape;719;p91"/>
          <p:cNvSpPr txBox="1"/>
          <p:nvPr>
            <p:ph type="title"/>
          </p:nvPr>
        </p:nvSpPr>
        <p:spPr>
          <a:xfrm>
            <a:off x="1509050" y="312050"/>
            <a:ext cx="6109200" cy="593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2575"/>
              </a:buClr>
              <a:buSzPts val="1800"/>
              <a:buFont typeface="Poppins"/>
              <a:buNone/>
              <a:defRPr b="1" i="0" sz="1800" u="none" cap="none" strike="noStrike">
                <a:solidFill>
                  <a:srgbClr val="002575"/>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20" name="Google Shape;720;p91"/>
          <p:cNvSpPr txBox="1"/>
          <p:nvPr>
            <p:ph idx="1" type="body"/>
          </p:nvPr>
        </p:nvSpPr>
        <p:spPr>
          <a:xfrm>
            <a:off x="1457725" y="1077075"/>
            <a:ext cx="7374600" cy="34164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1pPr>
            <a:lvl2pPr indent="-342900" lvl="1" marL="914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2pPr>
            <a:lvl3pPr indent="-342900" lvl="2" marL="1371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3pPr>
            <a:lvl4pPr indent="-342900" lvl="3" marL="1828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4pPr>
            <a:lvl5pPr indent="-342900" lvl="4" marL="22860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5pPr>
            <a:lvl6pPr indent="-342900" lvl="5" marL="2743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6pPr>
            <a:lvl7pPr indent="-342900" lvl="6" marL="3200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7pPr>
            <a:lvl8pPr indent="-342900" lvl="7" marL="3657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8pPr>
            <a:lvl9pPr indent="-342900" lvl="8" marL="4114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9pPr>
          </a:lstStyle>
          <a:p/>
        </p:txBody>
      </p:sp>
      <p:sp>
        <p:nvSpPr>
          <p:cNvPr id="721" name="Google Shape;721;p91"/>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sng" cap="none" strike="noStrike">
                <a:solidFill>
                  <a:schemeClr val="lt1"/>
                </a:solidFill>
                <a:latin typeface="Poppins"/>
                <a:ea typeface="Poppins"/>
                <a:cs typeface="Poppins"/>
                <a:sym typeface="Poppins"/>
                <a:hlinkClick r:id="rId3">
                  <a:extLst>
                    <a:ext uri="{A12FA001-AC4F-418D-AE19-62706E023703}">
                      <ahyp:hlinkClr val="tx"/>
                    </a:ext>
                  </a:extLst>
                </a:hlinkClick>
              </a:rPr>
              <a:t>lausd.org/mmed</a:t>
            </a:r>
            <a:endParaRPr b="1" i="0" sz="14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2">
  <p:cSld name="CUSTOM_6_2_1">
    <p:spTree>
      <p:nvGrpSpPr>
        <p:cNvPr id="722" name="Shape 722"/>
        <p:cNvGrpSpPr/>
        <p:nvPr/>
      </p:nvGrpSpPr>
      <p:grpSpPr>
        <a:xfrm>
          <a:off x="0" y="0"/>
          <a:ext cx="0" cy="0"/>
          <a:chOff x="0" y="0"/>
          <a:chExt cx="0" cy="0"/>
        </a:xfrm>
      </p:grpSpPr>
      <p:pic>
        <p:nvPicPr>
          <p:cNvPr id="723" name="Google Shape;723;p92"/>
          <p:cNvPicPr preferRelativeResize="0"/>
          <p:nvPr/>
        </p:nvPicPr>
        <p:blipFill>
          <a:blip r:embed="rId2">
            <a:alphaModFix/>
          </a:blip>
          <a:stretch>
            <a:fillRect/>
          </a:stretch>
        </p:blipFill>
        <p:spPr>
          <a:xfrm>
            <a:off x="0" y="1"/>
            <a:ext cx="9144000" cy="5143500"/>
          </a:xfrm>
          <a:prstGeom prst="rect">
            <a:avLst/>
          </a:prstGeom>
          <a:noFill/>
          <a:ln>
            <a:noFill/>
          </a:ln>
        </p:spPr>
      </p:pic>
      <p:sp>
        <p:nvSpPr>
          <p:cNvPr id="724" name="Google Shape;724;p92"/>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5" name="Google Shape;725;p92"/>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
        <p:nvSpPr>
          <p:cNvPr id="726" name="Google Shape;726;p92"/>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chemeClr val="lt1"/>
                </a:solidFill>
                <a:latin typeface="Poppins"/>
                <a:ea typeface="Poppins"/>
                <a:cs typeface="Poppins"/>
                <a:sym typeface="Poppins"/>
                <a:hlinkClick r:id="rId3">
                  <a:extLst>
                    <a:ext uri="{A12FA001-AC4F-418D-AE19-62706E023703}">
                      <ahyp:hlinkClr val="tx"/>
                    </a:ext>
                  </a:extLst>
                </a:hlinkClick>
              </a:rPr>
              <a:t>lausd.org/mmed</a:t>
            </a:r>
            <a:endParaRPr b="1">
              <a:solidFill>
                <a:schemeClr val="lt1"/>
              </a:solidFill>
              <a:latin typeface="Poppins"/>
              <a:ea typeface="Poppins"/>
              <a:cs typeface="Poppins"/>
              <a:sym typeface="Poppin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2 1">
  <p:cSld name="TITLE_1_2_3_4">
    <p:bg>
      <p:bgPr>
        <a:solidFill>
          <a:srgbClr val="FFFFFF"/>
        </a:solidFill>
      </p:bgPr>
    </p:bg>
    <p:spTree>
      <p:nvGrpSpPr>
        <p:cNvPr id="727" name="Shape 727"/>
        <p:cNvGrpSpPr/>
        <p:nvPr/>
      </p:nvGrpSpPr>
      <p:grpSpPr>
        <a:xfrm>
          <a:off x="0" y="0"/>
          <a:ext cx="0" cy="0"/>
          <a:chOff x="0" y="0"/>
          <a:chExt cx="0" cy="0"/>
        </a:xfrm>
      </p:grpSpPr>
      <p:sp>
        <p:nvSpPr>
          <p:cNvPr id="728" name="Google Shape;728;p93"/>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93"/>
          <p:cNvSpPr txBox="1"/>
          <p:nvPr>
            <p:ph idx="12" type="sldNum"/>
          </p:nvPr>
        </p:nvSpPr>
        <p:spPr>
          <a:xfrm>
            <a:off x="8777250" y="4739425"/>
            <a:ext cx="366900" cy="393600"/>
          </a:xfrm>
          <a:prstGeom prst="rect">
            <a:avLst/>
          </a:prstGeom>
          <a:noFill/>
          <a:ln>
            <a:noFill/>
          </a:ln>
        </p:spPr>
        <p:txBody>
          <a:bodyPr anchorCtr="0" anchor="ctr" bIns="91425" lIns="91425" spcFirstLastPara="1" rIns="91425" wrap="square" tIns="91425">
            <a:normAutofit/>
          </a:bodyPr>
          <a:lstStyle>
            <a:lvl1pPr indent="0" lvl="0"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l">
              <a:spcBef>
                <a:spcPts val="0"/>
              </a:spcBef>
              <a:spcAft>
                <a:spcPts val="0"/>
              </a:spcAft>
              <a:buNone/>
            </a:pPr>
            <a:r>
              <a:t/>
            </a:r>
            <a:endParaRPr/>
          </a:p>
        </p:txBody>
      </p:sp>
      <p:sp>
        <p:nvSpPr>
          <p:cNvPr id="730" name="Google Shape;730;p93"/>
          <p:cNvSpPr txBox="1"/>
          <p:nvPr>
            <p:ph type="title"/>
          </p:nvPr>
        </p:nvSpPr>
        <p:spPr>
          <a:xfrm>
            <a:off x="41375" y="150"/>
            <a:ext cx="8189700" cy="773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1pPr>
            <a:lvl2pPr lvl="1"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2pPr>
            <a:lvl3pPr lvl="2"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3pPr>
            <a:lvl4pPr lvl="3"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4pPr>
            <a:lvl5pPr lvl="4"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5pPr>
            <a:lvl6pPr lvl="5"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6pPr>
            <a:lvl7pPr lvl="6"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7pPr>
            <a:lvl8pPr lvl="7"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8pPr>
            <a:lvl9pPr lvl="8"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Content (Single Dark Blue) 2">
  <p:cSld name="TITLE_1_2_6_1">
    <p:bg>
      <p:bgPr>
        <a:solidFill>
          <a:srgbClr val="FFFFFF"/>
        </a:solidFill>
      </p:bgPr>
    </p:bg>
    <p:spTree>
      <p:nvGrpSpPr>
        <p:cNvPr id="731" name="Shape 731"/>
        <p:cNvGrpSpPr/>
        <p:nvPr/>
      </p:nvGrpSpPr>
      <p:grpSpPr>
        <a:xfrm>
          <a:off x="0" y="0"/>
          <a:ext cx="0" cy="0"/>
          <a:chOff x="0" y="0"/>
          <a:chExt cx="0" cy="0"/>
        </a:xfrm>
      </p:grpSpPr>
      <p:sp>
        <p:nvSpPr>
          <p:cNvPr id="732" name="Google Shape;732;p94"/>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3" name="Google Shape;733;p94"/>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734" name="Google Shape;734;p94"/>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735" name="Google Shape;735;p9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a:solidFill>
                  <a:srgbClr val="FFFFFF"/>
                </a:solidFill>
                <a:latin typeface="Poppins"/>
                <a:ea typeface="Poppins"/>
                <a:cs typeface="Poppins"/>
                <a:sym typeface="Poppins"/>
              </a:defRPr>
            </a:lvl1pPr>
            <a:lvl2pPr lvl="1" rtl="0">
              <a:buNone/>
              <a:defRPr>
                <a:solidFill>
                  <a:srgbClr val="FFFFFF"/>
                </a:solidFill>
                <a:latin typeface="Poppins"/>
                <a:ea typeface="Poppins"/>
                <a:cs typeface="Poppins"/>
                <a:sym typeface="Poppins"/>
              </a:defRPr>
            </a:lvl2pPr>
            <a:lvl3pPr lvl="2" rtl="0">
              <a:buNone/>
              <a:defRPr>
                <a:solidFill>
                  <a:srgbClr val="FFFFFF"/>
                </a:solidFill>
                <a:latin typeface="Poppins"/>
                <a:ea typeface="Poppins"/>
                <a:cs typeface="Poppins"/>
                <a:sym typeface="Poppins"/>
              </a:defRPr>
            </a:lvl3pPr>
            <a:lvl4pPr lvl="3" rtl="0">
              <a:buNone/>
              <a:defRPr>
                <a:solidFill>
                  <a:srgbClr val="FFFFFF"/>
                </a:solidFill>
                <a:latin typeface="Poppins"/>
                <a:ea typeface="Poppins"/>
                <a:cs typeface="Poppins"/>
                <a:sym typeface="Poppins"/>
              </a:defRPr>
            </a:lvl4pPr>
            <a:lvl5pPr lvl="4" rtl="0">
              <a:buNone/>
              <a:defRPr>
                <a:solidFill>
                  <a:srgbClr val="FFFFFF"/>
                </a:solidFill>
                <a:latin typeface="Poppins"/>
                <a:ea typeface="Poppins"/>
                <a:cs typeface="Poppins"/>
                <a:sym typeface="Poppins"/>
              </a:defRPr>
            </a:lvl5pPr>
            <a:lvl6pPr lvl="5" rtl="0">
              <a:buNone/>
              <a:defRPr>
                <a:solidFill>
                  <a:srgbClr val="FFFFFF"/>
                </a:solidFill>
                <a:latin typeface="Poppins"/>
                <a:ea typeface="Poppins"/>
                <a:cs typeface="Poppins"/>
                <a:sym typeface="Poppins"/>
              </a:defRPr>
            </a:lvl6pPr>
            <a:lvl7pPr lvl="6" rtl="0">
              <a:buNone/>
              <a:defRPr>
                <a:solidFill>
                  <a:srgbClr val="FFFFFF"/>
                </a:solidFill>
                <a:latin typeface="Poppins"/>
                <a:ea typeface="Poppins"/>
                <a:cs typeface="Poppins"/>
                <a:sym typeface="Poppins"/>
              </a:defRPr>
            </a:lvl7pPr>
            <a:lvl8pPr lvl="7" rtl="0">
              <a:buNone/>
              <a:defRPr>
                <a:solidFill>
                  <a:srgbClr val="FFFFFF"/>
                </a:solidFill>
                <a:latin typeface="Poppins"/>
                <a:ea typeface="Poppins"/>
                <a:cs typeface="Poppins"/>
                <a:sym typeface="Poppins"/>
              </a:defRPr>
            </a:lvl8pPr>
            <a:lvl9pPr lvl="8" rtl="0">
              <a:buNone/>
              <a:defRPr>
                <a:solidFill>
                  <a:srgbClr val="FFFFF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3">
  <p:cSld name="CUSTOM_6_1_1_1_1_1_1_1_1_4">
    <p:spTree>
      <p:nvGrpSpPr>
        <p:cNvPr id="736" name="Shape 736"/>
        <p:cNvGrpSpPr/>
        <p:nvPr/>
      </p:nvGrpSpPr>
      <p:grpSpPr>
        <a:xfrm>
          <a:off x="0" y="0"/>
          <a:ext cx="0" cy="0"/>
          <a:chOff x="0" y="0"/>
          <a:chExt cx="0" cy="0"/>
        </a:xfrm>
      </p:grpSpPr>
      <p:pic>
        <p:nvPicPr>
          <p:cNvPr id="737" name="Google Shape;737;p9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738" name="Google Shape;738;p95"/>
          <p:cNvSpPr txBox="1"/>
          <p:nvPr>
            <p:ph idx="12" type="sldNum"/>
          </p:nvPr>
        </p:nvSpPr>
        <p:spPr>
          <a:xfrm>
            <a:off x="8515275" y="4663225"/>
            <a:ext cx="5058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9pPr>
          </a:lstStyle>
          <a:p>
            <a:pPr indent="0" lvl="0" marL="0" rtl="0" algn="r">
              <a:spcBef>
                <a:spcPts val="0"/>
              </a:spcBef>
              <a:spcAft>
                <a:spcPts val="0"/>
              </a:spcAft>
              <a:buNone/>
            </a:pPr>
            <a:r>
              <a:rPr lang="en"/>
              <a:t>#</a:t>
            </a: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p:cSld name="CUSTOM_6_1_1_1_1_1_1_1_2">
    <p:spTree>
      <p:nvGrpSpPr>
        <p:cNvPr id="739" name="Shape 739"/>
        <p:cNvGrpSpPr/>
        <p:nvPr/>
      </p:nvGrpSpPr>
      <p:grpSpPr>
        <a:xfrm>
          <a:off x="0" y="0"/>
          <a:ext cx="0" cy="0"/>
          <a:chOff x="0" y="0"/>
          <a:chExt cx="0" cy="0"/>
        </a:xfrm>
      </p:grpSpPr>
      <p:pic>
        <p:nvPicPr>
          <p:cNvPr id="740" name="Google Shape;740;p96"/>
          <p:cNvPicPr preferRelativeResize="0"/>
          <p:nvPr/>
        </p:nvPicPr>
        <p:blipFill>
          <a:blip r:embed="rId2">
            <a:alphaModFix/>
          </a:blip>
          <a:stretch>
            <a:fillRect/>
          </a:stretch>
        </p:blipFill>
        <p:spPr>
          <a:xfrm>
            <a:off x="0" y="0"/>
            <a:ext cx="9144000" cy="5143500"/>
          </a:xfrm>
          <a:prstGeom prst="rect">
            <a:avLst/>
          </a:prstGeom>
          <a:noFill/>
          <a:ln>
            <a:noFill/>
          </a:ln>
        </p:spPr>
      </p:pic>
      <p:sp>
        <p:nvSpPr>
          <p:cNvPr id="741" name="Google Shape;741;p96"/>
          <p:cNvSpPr txBox="1"/>
          <p:nvPr>
            <p:ph idx="12" type="sldNum"/>
          </p:nvPr>
        </p:nvSpPr>
        <p:spPr>
          <a:xfrm>
            <a:off x="8515275" y="4663225"/>
            <a:ext cx="5058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r>
              <a:rPr lang="en"/>
              <a:t>#</a:t>
            </a:r>
            <a:fld id="{00000000-1234-1234-1234-123412341234}" type="slidenum">
              <a:rPr lang="en"/>
              <a:t>‹#›</a:t>
            </a:fld>
            <a:endParaRPr/>
          </a:p>
        </p:txBody>
      </p:sp>
      <p:sp>
        <p:nvSpPr>
          <p:cNvPr id="742" name="Google Shape;742;p96"/>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43" name="Google Shape;743;p96"/>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744" name="Shape 744"/>
        <p:cNvGrpSpPr/>
        <p:nvPr/>
      </p:nvGrpSpPr>
      <p:grpSpPr>
        <a:xfrm>
          <a:off x="0" y="0"/>
          <a:ext cx="0" cy="0"/>
          <a:chOff x="0" y="0"/>
          <a:chExt cx="0" cy="0"/>
        </a:xfrm>
      </p:grpSpPr>
      <p:pic>
        <p:nvPicPr>
          <p:cNvPr id="745" name="Google Shape;745;p97"/>
          <p:cNvPicPr preferRelativeResize="0"/>
          <p:nvPr/>
        </p:nvPicPr>
        <p:blipFill>
          <a:blip r:embed="rId2">
            <a:alphaModFix/>
          </a:blip>
          <a:stretch>
            <a:fillRect/>
          </a:stretch>
        </p:blipFill>
        <p:spPr>
          <a:xfrm>
            <a:off x="0" y="0"/>
            <a:ext cx="9144000" cy="5143500"/>
          </a:xfrm>
          <a:prstGeom prst="rect">
            <a:avLst/>
          </a:prstGeom>
          <a:noFill/>
          <a:ln>
            <a:noFill/>
          </a:ln>
        </p:spPr>
      </p:pic>
      <p:sp>
        <p:nvSpPr>
          <p:cNvPr id="746" name="Google Shape;746;p97"/>
          <p:cNvSpPr txBox="1"/>
          <p:nvPr>
            <p:ph type="title"/>
          </p:nvPr>
        </p:nvSpPr>
        <p:spPr>
          <a:xfrm>
            <a:off x="311700" y="184090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002177"/>
              </a:buClr>
              <a:buSzPts val="3600"/>
              <a:buFont typeface="Poppins"/>
              <a:buNone/>
              <a:defRPr b="1" sz="3600">
                <a:solidFill>
                  <a:srgbClr val="002177"/>
                </a:solidFill>
                <a:latin typeface="Poppins"/>
                <a:ea typeface="Poppins"/>
                <a:cs typeface="Poppins"/>
                <a:sym typeface="Poppi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cxnSp>
        <p:nvCxnSpPr>
          <p:cNvPr id="747" name="Google Shape;747;p97"/>
          <p:cNvCxnSpPr/>
          <p:nvPr/>
        </p:nvCxnSpPr>
        <p:spPr>
          <a:xfrm>
            <a:off x="5067300" y="4972050"/>
            <a:ext cx="1487400" cy="14874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ives List">
  <p:cSld name="CUSTOM_4_5">
    <p:spTree>
      <p:nvGrpSpPr>
        <p:cNvPr id="748" name="Shape 748"/>
        <p:cNvGrpSpPr/>
        <p:nvPr/>
      </p:nvGrpSpPr>
      <p:grpSpPr>
        <a:xfrm>
          <a:off x="0" y="0"/>
          <a:ext cx="0" cy="0"/>
          <a:chOff x="0" y="0"/>
          <a:chExt cx="0" cy="0"/>
        </a:xfrm>
      </p:grpSpPr>
      <p:sp>
        <p:nvSpPr>
          <p:cNvPr id="749" name="Google Shape;749;p98"/>
          <p:cNvSpPr txBox="1"/>
          <p:nvPr>
            <p:ph type="title"/>
          </p:nvPr>
        </p:nvSpPr>
        <p:spPr>
          <a:xfrm>
            <a:off x="1719775" y="460588"/>
            <a:ext cx="64503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2400"/>
              <a:buFont typeface="Poppins"/>
              <a:buNone/>
              <a:defRPr b="1" sz="2400">
                <a:solidFill>
                  <a:srgbClr val="002177"/>
                </a:solidFill>
                <a:latin typeface="Poppins"/>
                <a:ea typeface="Poppins"/>
                <a:cs typeface="Poppins"/>
                <a:sym typeface="Poppins"/>
              </a:defRPr>
            </a:lvl1pPr>
            <a:lvl2pPr lvl="1"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2pPr>
            <a:lvl3pPr lvl="2"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3pPr>
            <a:lvl4pPr lvl="3"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4pPr>
            <a:lvl5pPr lvl="4"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5pPr>
            <a:lvl6pPr lvl="5"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6pPr>
            <a:lvl7pPr lvl="6"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7pPr>
            <a:lvl8pPr lvl="7"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8pPr>
            <a:lvl9pPr lvl="8"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9pPr>
          </a:lstStyle>
          <a:p/>
        </p:txBody>
      </p:sp>
      <p:sp>
        <p:nvSpPr>
          <p:cNvPr id="750" name="Google Shape;750;p98"/>
          <p:cNvSpPr txBox="1"/>
          <p:nvPr>
            <p:ph idx="1" type="body"/>
          </p:nvPr>
        </p:nvSpPr>
        <p:spPr>
          <a:xfrm>
            <a:off x="1719775" y="1275925"/>
            <a:ext cx="65424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pic>
        <p:nvPicPr>
          <p:cNvPr id="751" name="Google Shape;751;p98"/>
          <p:cNvPicPr preferRelativeResize="0"/>
          <p:nvPr/>
        </p:nvPicPr>
        <p:blipFill>
          <a:blip r:embed="rId2">
            <a:alphaModFix/>
          </a:blip>
          <a:stretch>
            <a:fillRect/>
          </a:stretch>
        </p:blipFill>
        <p:spPr>
          <a:xfrm>
            <a:off x="167675" y="122175"/>
            <a:ext cx="911124" cy="911124"/>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ives List 1">
  <p:cSld name="CUSTOM_4_6">
    <p:spTree>
      <p:nvGrpSpPr>
        <p:cNvPr id="752" name="Shape 752"/>
        <p:cNvGrpSpPr/>
        <p:nvPr/>
      </p:nvGrpSpPr>
      <p:grpSpPr>
        <a:xfrm>
          <a:off x="0" y="0"/>
          <a:ext cx="0" cy="0"/>
          <a:chOff x="0" y="0"/>
          <a:chExt cx="0" cy="0"/>
        </a:xfrm>
      </p:grpSpPr>
      <p:sp>
        <p:nvSpPr>
          <p:cNvPr id="753" name="Google Shape;753;p99"/>
          <p:cNvSpPr txBox="1"/>
          <p:nvPr>
            <p:ph type="title"/>
          </p:nvPr>
        </p:nvSpPr>
        <p:spPr>
          <a:xfrm>
            <a:off x="1719775" y="460588"/>
            <a:ext cx="64503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2400"/>
              <a:buFont typeface="Poppins"/>
              <a:buNone/>
              <a:defRPr b="1" sz="2400">
                <a:solidFill>
                  <a:srgbClr val="002177"/>
                </a:solidFill>
                <a:latin typeface="Poppins"/>
                <a:ea typeface="Poppins"/>
                <a:cs typeface="Poppins"/>
                <a:sym typeface="Poppins"/>
              </a:defRPr>
            </a:lvl1pPr>
            <a:lvl2pPr lvl="1"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2pPr>
            <a:lvl3pPr lvl="2"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3pPr>
            <a:lvl4pPr lvl="3"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4pPr>
            <a:lvl5pPr lvl="4"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5pPr>
            <a:lvl6pPr lvl="5"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6pPr>
            <a:lvl7pPr lvl="6"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7pPr>
            <a:lvl8pPr lvl="7"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8pPr>
            <a:lvl9pPr lvl="8"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9pPr>
          </a:lstStyle>
          <a:p/>
        </p:txBody>
      </p:sp>
      <p:sp>
        <p:nvSpPr>
          <p:cNvPr id="754" name="Google Shape;754;p99"/>
          <p:cNvSpPr txBox="1"/>
          <p:nvPr>
            <p:ph idx="1" type="body"/>
          </p:nvPr>
        </p:nvSpPr>
        <p:spPr>
          <a:xfrm>
            <a:off x="1719775" y="1275925"/>
            <a:ext cx="65424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pic>
        <p:nvPicPr>
          <p:cNvPr id="755" name="Google Shape;755;p99"/>
          <p:cNvPicPr preferRelativeResize="0"/>
          <p:nvPr/>
        </p:nvPicPr>
        <p:blipFill>
          <a:blip r:embed="rId2">
            <a:alphaModFix/>
          </a:blip>
          <a:stretch>
            <a:fillRect/>
          </a:stretch>
        </p:blipFill>
        <p:spPr>
          <a:xfrm>
            <a:off x="167675" y="122175"/>
            <a:ext cx="911124" cy="911124"/>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4">
  <p:cSld name="CUSTOM_6_1_1_1_1_1_1_1_1_5">
    <p:spTree>
      <p:nvGrpSpPr>
        <p:cNvPr id="756" name="Shape 756"/>
        <p:cNvGrpSpPr/>
        <p:nvPr/>
      </p:nvGrpSpPr>
      <p:grpSpPr>
        <a:xfrm>
          <a:off x="0" y="0"/>
          <a:ext cx="0" cy="0"/>
          <a:chOff x="0" y="0"/>
          <a:chExt cx="0" cy="0"/>
        </a:xfrm>
      </p:grpSpPr>
      <p:pic>
        <p:nvPicPr>
          <p:cNvPr id="757" name="Google Shape;757;p10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758" name="Google Shape;758;p100"/>
          <p:cNvSpPr txBox="1"/>
          <p:nvPr>
            <p:ph idx="12" type="sldNum"/>
          </p:nvPr>
        </p:nvSpPr>
        <p:spPr>
          <a:xfrm>
            <a:off x="8515275" y="4663225"/>
            <a:ext cx="5058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9pPr>
          </a:lstStyle>
          <a:p>
            <a:pPr indent="0" lvl="0" marL="0" rtl="0" algn="r">
              <a:spcBef>
                <a:spcPts val="0"/>
              </a:spcBef>
              <a:spcAft>
                <a:spcPts val="0"/>
              </a:spcAft>
              <a:buNone/>
            </a:pPr>
            <a:r>
              <a:rPr lang="en"/>
              <a:t>#</a:t>
            </a: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07" Type="http://schemas.openxmlformats.org/officeDocument/2006/relationships/slideLayout" Target="../slideLayouts/slideLayout107.xml"/><Relationship Id="rId106" Type="http://schemas.openxmlformats.org/officeDocument/2006/relationships/slideLayout" Target="../slideLayouts/slideLayout106.xml"/><Relationship Id="rId105" Type="http://schemas.openxmlformats.org/officeDocument/2006/relationships/slideLayout" Target="../slideLayouts/slideLayout105.xml"/><Relationship Id="rId104" Type="http://schemas.openxmlformats.org/officeDocument/2006/relationships/slideLayout" Target="../slideLayouts/slideLayout104.xml"/><Relationship Id="rId108" Type="http://schemas.openxmlformats.org/officeDocument/2006/relationships/theme" Target="../theme/theme1.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103" Type="http://schemas.openxmlformats.org/officeDocument/2006/relationships/slideLayout" Target="../slideLayouts/slideLayout103.xml"/><Relationship Id="rId102" Type="http://schemas.openxmlformats.org/officeDocument/2006/relationships/slideLayout" Target="../slideLayouts/slideLayout102.xml"/><Relationship Id="rId101" Type="http://schemas.openxmlformats.org/officeDocument/2006/relationships/slideLayout" Target="../slideLayouts/slideLayout101.xml"/><Relationship Id="rId100" Type="http://schemas.openxmlformats.org/officeDocument/2006/relationships/slideLayout" Target="../slideLayouts/slideLayout100.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95" Type="http://schemas.openxmlformats.org/officeDocument/2006/relationships/slideLayout" Target="../slideLayouts/slideLayout95.xml"/><Relationship Id="rId94" Type="http://schemas.openxmlformats.org/officeDocument/2006/relationships/slideLayout" Target="../slideLayouts/slideLayout94.xml"/><Relationship Id="rId97" Type="http://schemas.openxmlformats.org/officeDocument/2006/relationships/slideLayout" Target="../slideLayouts/slideLayout97.xml"/><Relationship Id="rId96" Type="http://schemas.openxmlformats.org/officeDocument/2006/relationships/slideLayout" Target="../slideLayouts/slideLayout96.xml"/><Relationship Id="rId11" Type="http://schemas.openxmlformats.org/officeDocument/2006/relationships/slideLayout" Target="../slideLayouts/slideLayout11.xml"/><Relationship Id="rId99" Type="http://schemas.openxmlformats.org/officeDocument/2006/relationships/slideLayout" Target="../slideLayouts/slideLayout99.xml"/><Relationship Id="rId10" Type="http://schemas.openxmlformats.org/officeDocument/2006/relationships/slideLayout" Target="../slideLayouts/slideLayout10.xml"/><Relationship Id="rId98" Type="http://schemas.openxmlformats.org/officeDocument/2006/relationships/slideLayout" Target="../slideLayouts/slideLayout98.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86" Type="http://schemas.openxmlformats.org/officeDocument/2006/relationships/slideLayout" Target="../slideLayouts/slideLayout86.xml"/><Relationship Id="rId85" Type="http://schemas.openxmlformats.org/officeDocument/2006/relationships/slideLayout" Target="../slideLayouts/slideLayout85.xml"/><Relationship Id="rId88" Type="http://schemas.openxmlformats.org/officeDocument/2006/relationships/slideLayout" Target="../slideLayouts/slideLayout88.xml"/><Relationship Id="rId87" Type="http://schemas.openxmlformats.org/officeDocument/2006/relationships/slideLayout" Target="../slideLayouts/slideLayout87.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69" Type="http://schemas.openxmlformats.org/officeDocument/2006/relationships/slideLayout" Target="../slideLayouts/slideLayout6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9" Type="http://schemas.openxmlformats.org/officeDocument/2006/relationships/slideLayout" Target="../slideLayouts/slideLayout59.xml"/><Relationship Id="rId58"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indent="-317500" lvl="1" marL="9144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 id="2147483752" r:id="rId105"/>
    <p:sldLayoutId id="2147483753" r:id="rId106"/>
    <p:sldLayoutId id="2147483754" r:id="rId10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0.xml"/><Relationship Id="rId3" Type="http://schemas.openxmlformats.org/officeDocument/2006/relationships/image" Target="../media/image63.png"/><Relationship Id="rId4" Type="http://schemas.openxmlformats.org/officeDocument/2006/relationships/image" Target="../media/image60.png"/><Relationship Id="rId5" Type="http://schemas.openxmlformats.org/officeDocument/2006/relationships/image" Target="../media/image84.png"/><Relationship Id="rId6" Type="http://schemas.openxmlformats.org/officeDocument/2006/relationships/image" Target="../media/image62.png"/><Relationship Id="rId7" Type="http://schemas.openxmlformats.org/officeDocument/2006/relationships/image" Target="../media/image71.png"/><Relationship Id="rId8" Type="http://schemas.openxmlformats.org/officeDocument/2006/relationships/image" Target="../media/image6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12.xml"/><Relationship Id="rId3" Type="http://schemas.openxmlformats.org/officeDocument/2006/relationships/hyperlink" Target="https://www.lausd.org/site/handlers/filedownload.ashx?moduleinstanceid=25155&amp;dataid=80576&amp;FileName=2019-2020%20Secondary%20Instructional%20Program%20Options%20for%20English%20Learners%20-%20English%20and%20Spanish.pdf" TargetMode="External"/><Relationship Id="rId4" Type="http://schemas.openxmlformats.org/officeDocument/2006/relationships/image" Target="../media/image72.png"/><Relationship Id="rId5" Type="http://schemas.openxmlformats.org/officeDocument/2006/relationships/hyperlink" Target="https://achieve.lausd.net/site/handlers/filedownload.ashx?moduleinstanceid=25155&amp;dataid=80577&amp;FileName=2019-2020%20Elementary%20Instructional%20Program%20Options%20for%20English%20Learners%20-%20English%20and%20Spanish.pdf" TargetMode="External"/><Relationship Id="rId6" Type="http://schemas.openxmlformats.org/officeDocument/2006/relationships/image" Target="../media/image7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13.xml"/><Relationship Id="rId3" Type="http://schemas.openxmlformats.org/officeDocument/2006/relationships/hyperlink" Target="https://www.lausd.org/site/handlers/filedownload.ashx?moduleinstanceid=25155&amp;dataid=80576&amp;FileName=2019-2020%20Secondary%20Instructional%20Program%20Options%20for%20English%20Learners%20-%20English%20and%20Spanish.pdf" TargetMode="External"/><Relationship Id="rId4" Type="http://schemas.openxmlformats.org/officeDocument/2006/relationships/image" Target="../media/image72.png"/><Relationship Id="rId5" Type="http://schemas.openxmlformats.org/officeDocument/2006/relationships/hyperlink" Target="https://achieve.lausd.net/site/handlers/filedownload.ashx?moduleinstanceid=25155&amp;dataid=80577&amp;FileName=2019-2020%20Elementary%20Instructional%20Program%20Options%20for%20English%20Learners%20-%20English%20and%20Spanish.pdf" TargetMode="External"/><Relationship Id="rId6" Type="http://schemas.openxmlformats.org/officeDocument/2006/relationships/image" Target="../media/image7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 Id="rId3" Type="http://schemas.openxmlformats.org/officeDocument/2006/relationships/image" Target="../media/image76.png"/><Relationship Id="rId4" Type="http://schemas.openxmlformats.org/officeDocument/2006/relationships/image" Target="../media/image8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6.xml"/><Relationship Id="rId3" Type="http://schemas.openxmlformats.org/officeDocument/2006/relationships/image" Target="../media/image77.png"/><Relationship Id="rId4" Type="http://schemas.openxmlformats.org/officeDocument/2006/relationships/image" Target="../media/image79.png"/><Relationship Id="rId5" Type="http://schemas.openxmlformats.org/officeDocument/2006/relationships/image" Target="../media/image82.png"/><Relationship Id="rId6" Type="http://schemas.openxmlformats.org/officeDocument/2006/relationships/image" Target="../media/image8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7.xml"/><Relationship Id="rId3" Type="http://schemas.openxmlformats.org/officeDocument/2006/relationships/image" Target="../media/image77.png"/><Relationship Id="rId4" Type="http://schemas.openxmlformats.org/officeDocument/2006/relationships/image" Target="../media/image79.png"/><Relationship Id="rId5" Type="http://schemas.openxmlformats.org/officeDocument/2006/relationships/image" Target="../media/image82.png"/><Relationship Id="rId6" Type="http://schemas.openxmlformats.org/officeDocument/2006/relationships/image" Target="../media/image8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8.xml"/><Relationship Id="rId3" Type="http://schemas.openxmlformats.org/officeDocument/2006/relationships/image" Target="../media/image81.png"/><Relationship Id="rId4" Type="http://schemas.openxmlformats.org/officeDocument/2006/relationships/image" Target="../media/image88.png"/><Relationship Id="rId5" Type="http://schemas.openxmlformats.org/officeDocument/2006/relationships/hyperlink" Target="https://elpac.startingsmarter.org/" TargetMode="External"/><Relationship Id="rId6" Type="http://schemas.openxmlformats.org/officeDocument/2006/relationships/image" Target="../media/image8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9.xml"/><Relationship Id="rId3" Type="http://schemas.openxmlformats.org/officeDocument/2006/relationships/hyperlink" Target="https://elpac.startingsmarter.org/" TargetMode="External"/><Relationship Id="rId4" Type="http://schemas.openxmlformats.org/officeDocument/2006/relationships/image" Target="../media/image78.png"/><Relationship Id="rId5" Type="http://schemas.openxmlformats.org/officeDocument/2006/relationships/image" Target="../media/image85.png"/><Relationship Id="rId6" Type="http://schemas.openxmlformats.org/officeDocument/2006/relationships/image" Target="../media/image8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xml"/><Relationship Id="rId3" Type="http://schemas.openxmlformats.org/officeDocument/2006/relationships/image" Target="../media/image5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0.xml"/><Relationship Id="rId3" Type="http://schemas.openxmlformats.org/officeDocument/2006/relationships/image" Target="../media/image63.png"/><Relationship Id="rId4" Type="http://schemas.openxmlformats.org/officeDocument/2006/relationships/image" Target="../media/image60.png"/><Relationship Id="rId5" Type="http://schemas.openxmlformats.org/officeDocument/2006/relationships/image" Target="../media/image84.png"/><Relationship Id="rId6" Type="http://schemas.openxmlformats.org/officeDocument/2006/relationships/image" Target="../media/image62.png"/><Relationship Id="rId7" Type="http://schemas.openxmlformats.org/officeDocument/2006/relationships/image" Target="../media/image71.png"/><Relationship Id="rId8" Type="http://schemas.openxmlformats.org/officeDocument/2006/relationships/image" Target="../media/image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1.xml"/><Relationship Id="rId3" Type="http://schemas.openxmlformats.org/officeDocument/2006/relationships/image" Target="../media/image63.png"/><Relationship Id="rId4" Type="http://schemas.openxmlformats.org/officeDocument/2006/relationships/image" Target="../media/image60.png"/><Relationship Id="rId5" Type="http://schemas.openxmlformats.org/officeDocument/2006/relationships/image" Target="../media/image84.png"/><Relationship Id="rId6" Type="http://schemas.openxmlformats.org/officeDocument/2006/relationships/image" Target="../media/image62.png"/><Relationship Id="rId7" Type="http://schemas.openxmlformats.org/officeDocument/2006/relationships/image" Target="../media/image71.png"/><Relationship Id="rId8"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3.xml"/><Relationship Id="rId3" Type="http://schemas.openxmlformats.org/officeDocument/2006/relationships/image" Target="../media/image118.png"/><Relationship Id="rId4" Type="http://schemas.openxmlformats.org/officeDocument/2006/relationships/image" Target="../media/image109.png"/><Relationship Id="rId5" Type="http://schemas.openxmlformats.org/officeDocument/2006/relationships/image" Target="../media/image111.png"/><Relationship Id="rId6" Type="http://schemas.openxmlformats.org/officeDocument/2006/relationships/image" Target="../media/image10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4.xml"/><Relationship Id="rId3" Type="http://schemas.openxmlformats.org/officeDocument/2006/relationships/image" Target="../media/image118.png"/><Relationship Id="rId4" Type="http://schemas.openxmlformats.org/officeDocument/2006/relationships/image" Target="../media/image109.png"/><Relationship Id="rId5" Type="http://schemas.openxmlformats.org/officeDocument/2006/relationships/image" Target="../media/image111.png"/><Relationship Id="rId6" Type="http://schemas.openxmlformats.org/officeDocument/2006/relationships/image" Target="../media/image10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5.xml"/><Relationship Id="rId3" Type="http://schemas.openxmlformats.org/officeDocument/2006/relationships/image" Target="../media/image101.png"/><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6.xml"/><Relationship Id="rId3" Type="http://schemas.openxmlformats.org/officeDocument/2006/relationships/image" Target="../media/image92.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7.xml"/><Relationship Id="rId3" Type="http://schemas.openxmlformats.org/officeDocument/2006/relationships/image" Target="../media/image63.png"/><Relationship Id="rId4" Type="http://schemas.openxmlformats.org/officeDocument/2006/relationships/image" Target="../media/image60.png"/><Relationship Id="rId5" Type="http://schemas.openxmlformats.org/officeDocument/2006/relationships/image" Target="../media/image84.png"/><Relationship Id="rId6" Type="http://schemas.openxmlformats.org/officeDocument/2006/relationships/image" Target="../media/image62.png"/><Relationship Id="rId7" Type="http://schemas.openxmlformats.org/officeDocument/2006/relationships/image" Target="../media/image71.png"/><Relationship Id="rId8" Type="http://schemas.openxmlformats.org/officeDocument/2006/relationships/image" Target="../media/image6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8.xml"/><Relationship Id="rId3" Type="http://schemas.openxmlformats.org/officeDocument/2006/relationships/image" Target="../media/image63.png"/><Relationship Id="rId4" Type="http://schemas.openxmlformats.org/officeDocument/2006/relationships/image" Target="../media/image60.png"/><Relationship Id="rId5" Type="http://schemas.openxmlformats.org/officeDocument/2006/relationships/image" Target="../media/image84.png"/><Relationship Id="rId6" Type="http://schemas.openxmlformats.org/officeDocument/2006/relationships/image" Target="../media/image62.png"/><Relationship Id="rId7" Type="http://schemas.openxmlformats.org/officeDocument/2006/relationships/image" Target="../media/image71.png"/><Relationship Id="rId8" Type="http://schemas.openxmlformats.org/officeDocument/2006/relationships/image" Target="../media/image6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30.xml"/><Relationship Id="rId3" Type="http://schemas.openxmlformats.org/officeDocument/2006/relationships/image" Target="../media/image1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31.xml"/><Relationship Id="rId3" Type="http://schemas.openxmlformats.org/officeDocument/2006/relationships/image" Target="../media/image8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32.xml"/><Relationship Id="rId3" Type="http://schemas.openxmlformats.org/officeDocument/2006/relationships/image" Target="../media/image113.png"/><Relationship Id="rId4" Type="http://schemas.openxmlformats.org/officeDocument/2006/relationships/image" Target="../media/image10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3.xml"/><Relationship Id="rId3" Type="http://schemas.openxmlformats.org/officeDocument/2006/relationships/image" Target="../media/image63.png"/><Relationship Id="rId4" Type="http://schemas.openxmlformats.org/officeDocument/2006/relationships/image" Target="../media/image60.png"/><Relationship Id="rId5" Type="http://schemas.openxmlformats.org/officeDocument/2006/relationships/image" Target="../media/image84.png"/><Relationship Id="rId6" Type="http://schemas.openxmlformats.org/officeDocument/2006/relationships/image" Target="../media/image62.png"/><Relationship Id="rId7" Type="http://schemas.openxmlformats.org/officeDocument/2006/relationships/image" Target="../media/image71.png"/><Relationship Id="rId8" Type="http://schemas.openxmlformats.org/officeDocument/2006/relationships/image" Target="../media/image6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4.xml"/><Relationship Id="rId3" Type="http://schemas.openxmlformats.org/officeDocument/2006/relationships/image" Target="../media/image63.png"/><Relationship Id="rId4" Type="http://schemas.openxmlformats.org/officeDocument/2006/relationships/image" Target="../media/image60.png"/><Relationship Id="rId5" Type="http://schemas.openxmlformats.org/officeDocument/2006/relationships/image" Target="../media/image84.png"/><Relationship Id="rId6" Type="http://schemas.openxmlformats.org/officeDocument/2006/relationships/image" Target="../media/image62.png"/><Relationship Id="rId7" Type="http://schemas.openxmlformats.org/officeDocument/2006/relationships/image" Target="../media/image71.png"/><Relationship Id="rId8"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37.xml"/><Relationship Id="rId3" Type="http://schemas.openxmlformats.org/officeDocument/2006/relationships/image" Target="../media/image9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39.xml"/><Relationship Id="rId3" Type="http://schemas.openxmlformats.org/officeDocument/2006/relationships/image" Target="../media/image9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xml"/><Relationship Id="rId3" Type="http://schemas.openxmlformats.org/officeDocument/2006/relationships/image" Target="../media/image55.png"/><Relationship Id="rId4" Type="http://schemas.openxmlformats.org/officeDocument/2006/relationships/image" Target="../media/image50.png"/><Relationship Id="rId5" Type="http://schemas.openxmlformats.org/officeDocument/2006/relationships/image" Target="../media/image54.png"/><Relationship Id="rId6" Type="http://schemas.openxmlformats.org/officeDocument/2006/relationships/image" Target="../media/image5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40.xml"/><Relationship Id="rId3" Type="http://schemas.openxmlformats.org/officeDocument/2006/relationships/image" Target="../media/image63.png"/><Relationship Id="rId4" Type="http://schemas.openxmlformats.org/officeDocument/2006/relationships/image" Target="../media/image60.png"/><Relationship Id="rId5" Type="http://schemas.openxmlformats.org/officeDocument/2006/relationships/image" Target="../media/image84.png"/><Relationship Id="rId6" Type="http://schemas.openxmlformats.org/officeDocument/2006/relationships/image" Target="../media/image62.png"/><Relationship Id="rId7" Type="http://schemas.openxmlformats.org/officeDocument/2006/relationships/image" Target="../media/image71.png"/><Relationship Id="rId8" Type="http://schemas.openxmlformats.org/officeDocument/2006/relationships/image" Target="../media/image6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41.xml"/><Relationship Id="rId3" Type="http://schemas.openxmlformats.org/officeDocument/2006/relationships/image" Target="../media/image63.png"/><Relationship Id="rId4" Type="http://schemas.openxmlformats.org/officeDocument/2006/relationships/image" Target="../media/image60.png"/><Relationship Id="rId5" Type="http://schemas.openxmlformats.org/officeDocument/2006/relationships/image" Target="../media/image84.png"/><Relationship Id="rId6" Type="http://schemas.openxmlformats.org/officeDocument/2006/relationships/image" Target="../media/image62.png"/><Relationship Id="rId7" Type="http://schemas.openxmlformats.org/officeDocument/2006/relationships/image" Target="../media/image71.png"/><Relationship Id="rId8" Type="http://schemas.openxmlformats.org/officeDocument/2006/relationships/image" Target="../media/image6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6.xml"/><Relationship Id="rId3" Type="http://schemas.openxmlformats.org/officeDocument/2006/relationships/image" Target="../media/image9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47.xml"/><Relationship Id="rId3" Type="http://schemas.openxmlformats.org/officeDocument/2006/relationships/image" Target="../media/image10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8.xml"/><Relationship Id="rId3" Type="http://schemas.openxmlformats.org/officeDocument/2006/relationships/image" Target="../media/image104.png"/><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11" Type="http://schemas.openxmlformats.org/officeDocument/2006/relationships/hyperlink" Target="mailto:lstephen@lausd.net" TargetMode="External"/><Relationship Id="rId10" Type="http://schemas.openxmlformats.org/officeDocument/2006/relationships/hyperlink" Target="mailto:angelina.cardenas@lausd.net" TargetMode="External"/><Relationship Id="rId13" Type="http://schemas.openxmlformats.org/officeDocument/2006/relationships/hyperlink" Target="mailto:rafael.escamilla@lausd.net" TargetMode="External"/><Relationship Id="rId12" Type="http://schemas.openxmlformats.org/officeDocument/2006/relationships/hyperlink" Target="mailto:jmp1322@lausd.net" TargetMode="External"/><Relationship Id="rId15" Type="http://schemas.openxmlformats.org/officeDocument/2006/relationships/image" Target="../media/image114.png"/><Relationship Id="rId14" Type="http://schemas.openxmlformats.org/officeDocument/2006/relationships/image" Target="../media/image100.png"/><Relationship Id="rId17" Type="http://schemas.openxmlformats.org/officeDocument/2006/relationships/image" Target="../media/image117.jpg"/><Relationship Id="rId16" Type="http://schemas.openxmlformats.org/officeDocument/2006/relationships/hyperlink" Target="mailto:amm2987@lausd.net" TargetMode="External"/><Relationship Id="rId18" Type="http://schemas.openxmlformats.org/officeDocument/2006/relationships/image" Target="../media/image112.png"/><Relationship Id="rId1" Type="http://schemas.openxmlformats.org/officeDocument/2006/relationships/slideLayout" Target="../slideLayouts/slideLayout18.xml"/><Relationship Id="rId2" Type="http://schemas.openxmlformats.org/officeDocument/2006/relationships/notesSlide" Target="../notesSlides/notesSlide49.xml"/><Relationship Id="rId3" Type="http://schemas.openxmlformats.org/officeDocument/2006/relationships/image" Target="../media/image110.jpg"/><Relationship Id="rId4" Type="http://schemas.openxmlformats.org/officeDocument/2006/relationships/hyperlink" Target="mailto:antonio.plascencia@lausd.net" TargetMode="External"/><Relationship Id="rId9" Type="http://schemas.openxmlformats.org/officeDocument/2006/relationships/hyperlink" Target="mailto:reina.diaz@lausd.net" TargetMode="External"/><Relationship Id="rId5" Type="http://schemas.openxmlformats.org/officeDocument/2006/relationships/image" Target="../media/image97.png"/><Relationship Id="rId6" Type="http://schemas.openxmlformats.org/officeDocument/2006/relationships/image" Target="../media/image116.png"/><Relationship Id="rId7" Type="http://schemas.openxmlformats.org/officeDocument/2006/relationships/image" Target="../media/image119.jpg"/><Relationship Id="rId8" Type="http://schemas.openxmlformats.org/officeDocument/2006/relationships/hyperlink" Target="mailto:dpanossi@lausd.ne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6.xml"/><Relationship Id="rId3" Type="http://schemas.openxmlformats.org/officeDocument/2006/relationships/image" Target="../media/image10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8.xml"/><Relationship Id="rId3" Type="http://schemas.openxmlformats.org/officeDocument/2006/relationships/image" Target="../media/image61.png"/><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9.xml"/><Relationship Id="rId3" Type="http://schemas.openxmlformats.org/officeDocument/2006/relationships/image" Target="../media/image63.png"/><Relationship Id="rId4" Type="http://schemas.openxmlformats.org/officeDocument/2006/relationships/image" Target="../media/image60.png"/><Relationship Id="rId5" Type="http://schemas.openxmlformats.org/officeDocument/2006/relationships/image" Target="../media/image84.png"/><Relationship Id="rId6" Type="http://schemas.openxmlformats.org/officeDocument/2006/relationships/image" Target="../media/image62.png"/><Relationship Id="rId7" Type="http://schemas.openxmlformats.org/officeDocument/2006/relationships/image" Target="../media/image71.png"/><Relationship Id="rId8"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09"/>
          <p:cNvSpPr txBox="1"/>
          <p:nvPr>
            <p:ph type="title"/>
          </p:nvPr>
        </p:nvSpPr>
        <p:spPr>
          <a:xfrm>
            <a:off x="490250" y="1193988"/>
            <a:ext cx="6367800" cy="3347100"/>
          </a:xfrm>
          <a:prstGeom prst="rect">
            <a:avLst/>
          </a:prstGeom>
        </p:spPr>
        <p:txBody>
          <a:bodyPr anchorCtr="0" anchor="ctr" bIns="91425" lIns="91425" spcFirstLastPara="1" rIns="91425" wrap="square" tIns="91425">
            <a:normAutofit/>
          </a:bodyPr>
          <a:lstStyle/>
          <a:p>
            <a:pPr indent="0" lvl="0" marL="0" rtl="0" algn="l">
              <a:lnSpc>
                <a:spcPct val="90000"/>
              </a:lnSpc>
              <a:spcBef>
                <a:spcPts val="0"/>
              </a:spcBef>
              <a:spcAft>
                <a:spcPts val="0"/>
              </a:spcAft>
              <a:buNone/>
            </a:pPr>
            <a:r>
              <a:rPr b="1" lang="en" sz="2400">
                <a:solidFill>
                  <a:schemeClr val="lt1"/>
                </a:solidFill>
              </a:rPr>
              <a:t>Master Plan Programs and Services</a:t>
            </a:r>
            <a:endParaRPr b="1" sz="1200">
              <a:solidFill>
                <a:srgbClr val="97C3DD"/>
              </a:solidFill>
            </a:endParaRPr>
          </a:p>
          <a:p>
            <a:pPr indent="0" lvl="0" marL="0" rtl="0" algn="l">
              <a:lnSpc>
                <a:spcPct val="90000"/>
              </a:lnSpc>
              <a:spcBef>
                <a:spcPts val="0"/>
              </a:spcBef>
              <a:spcAft>
                <a:spcPts val="0"/>
              </a:spcAft>
              <a:buClr>
                <a:schemeClr val="dk1"/>
              </a:buClr>
              <a:buFont typeface="Arial"/>
              <a:buNone/>
            </a:pPr>
            <a:r>
              <a:rPr b="1" lang="en" sz="2400">
                <a:solidFill>
                  <a:srgbClr val="FFA509"/>
                </a:solidFill>
              </a:rPr>
              <a:t>Programas y Servicios del </a:t>
            </a:r>
            <a:r>
              <a:rPr b="1" lang="en" sz="2400">
                <a:solidFill>
                  <a:srgbClr val="FFA509"/>
                </a:solidFill>
              </a:rPr>
              <a:t>Plan Maestro</a:t>
            </a:r>
            <a:endParaRPr b="1" sz="2400">
              <a:solidFill>
                <a:srgbClr val="FFA509"/>
              </a:solidFill>
            </a:endParaRPr>
          </a:p>
        </p:txBody>
      </p:sp>
      <p:sp>
        <p:nvSpPr>
          <p:cNvPr id="806" name="Google Shape;806;p109"/>
          <p:cNvSpPr txBox="1"/>
          <p:nvPr>
            <p:ph idx="4294967295" type="subTitle"/>
          </p:nvPr>
        </p:nvSpPr>
        <p:spPr>
          <a:xfrm>
            <a:off x="490250" y="3624275"/>
            <a:ext cx="6367800" cy="91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440"/>
              <a:buNone/>
            </a:pPr>
            <a:r>
              <a:rPr lang="en" sz="1520">
                <a:solidFill>
                  <a:schemeClr val="lt1"/>
                </a:solidFill>
                <a:latin typeface="Poppins SemiBold"/>
                <a:ea typeface="Poppins SemiBold"/>
                <a:cs typeface="Poppins SemiBold"/>
                <a:sym typeface="Poppins SemiBold"/>
              </a:rPr>
              <a:t>School Name</a:t>
            </a:r>
            <a:endParaRPr sz="1520">
              <a:solidFill>
                <a:schemeClr val="lt1"/>
              </a:solidFill>
              <a:latin typeface="Poppins SemiBold"/>
              <a:ea typeface="Poppins SemiBold"/>
              <a:cs typeface="Poppins SemiBold"/>
              <a:sym typeface="Poppins SemiBold"/>
            </a:endParaRPr>
          </a:p>
          <a:p>
            <a:pPr indent="0" lvl="0" marL="0" rtl="0" algn="l">
              <a:spcBef>
                <a:spcPts val="1200"/>
              </a:spcBef>
              <a:spcAft>
                <a:spcPts val="1200"/>
              </a:spcAft>
              <a:buSzPts val="440"/>
              <a:buNone/>
            </a:pPr>
            <a:r>
              <a:rPr lang="en" sz="1520">
                <a:solidFill>
                  <a:schemeClr val="lt1"/>
                </a:solidFill>
                <a:latin typeface="Poppins SemiBold"/>
                <a:ea typeface="Poppins SemiBold"/>
                <a:cs typeface="Poppins SemiBold"/>
                <a:sym typeface="Poppins SemiBold"/>
              </a:rPr>
              <a:t>Date</a:t>
            </a:r>
            <a:endParaRPr sz="1520">
              <a:solidFill>
                <a:schemeClr val="lt1"/>
              </a:solidFill>
              <a:latin typeface="Poppins SemiBold"/>
              <a:ea typeface="Poppins SemiBold"/>
              <a:cs typeface="Poppins SemiBold"/>
              <a:sym typeface="Poppins SemiBold"/>
            </a:endParaRPr>
          </a:p>
        </p:txBody>
      </p:sp>
      <p:sp>
        <p:nvSpPr>
          <p:cNvPr id="807" name="Google Shape;807;p109"/>
          <p:cNvSpPr txBox="1"/>
          <p:nvPr/>
        </p:nvSpPr>
        <p:spPr>
          <a:xfrm>
            <a:off x="490250" y="1194000"/>
            <a:ext cx="7010700" cy="683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1800">
                <a:solidFill>
                  <a:schemeClr val="lt1"/>
                </a:solidFill>
                <a:latin typeface="Poppins"/>
                <a:ea typeface="Poppins"/>
                <a:cs typeface="Poppins"/>
                <a:sym typeface="Poppins"/>
              </a:rPr>
              <a:t>English Learner Advisory Committee (ELAC)</a:t>
            </a:r>
            <a:endParaRPr b="1" sz="1800">
              <a:solidFill>
                <a:schemeClr val="lt1"/>
              </a:solidFill>
              <a:latin typeface="Poppins"/>
              <a:ea typeface="Poppins"/>
              <a:cs typeface="Poppins"/>
              <a:sym typeface="Poppins"/>
            </a:endParaRPr>
          </a:p>
          <a:p>
            <a:pPr indent="0" lvl="0" marL="0" rtl="0" algn="l">
              <a:lnSpc>
                <a:spcPct val="90000"/>
              </a:lnSpc>
              <a:spcBef>
                <a:spcPts val="0"/>
              </a:spcBef>
              <a:spcAft>
                <a:spcPts val="0"/>
              </a:spcAft>
              <a:buNone/>
            </a:pPr>
            <a:r>
              <a:rPr b="1" lang="en" sz="1800">
                <a:solidFill>
                  <a:srgbClr val="FC9D11"/>
                </a:solidFill>
                <a:latin typeface="Poppins"/>
                <a:ea typeface="Poppins"/>
                <a:cs typeface="Poppins"/>
                <a:sym typeface="Poppins"/>
              </a:rPr>
              <a:t>Comité Asesor para Aprendices de Inglés (ELAC)</a:t>
            </a:r>
            <a:endParaRPr b="1" sz="1800">
              <a:solidFill>
                <a:srgbClr val="FC9D11"/>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118"/>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solidFill>
                  <a:schemeClr val="accent4"/>
                </a:solidFill>
              </a:rPr>
              <a:t>P</a:t>
            </a:r>
            <a:r>
              <a:rPr lang="en">
                <a:solidFill>
                  <a:schemeClr val="accent4"/>
                </a:solidFill>
              </a:rPr>
              <a:t>ausa, Piensa y Pregunta</a:t>
            </a:r>
            <a:endParaRPr>
              <a:solidFill>
                <a:schemeClr val="accent4"/>
              </a:solidFill>
            </a:endParaRPr>
          </a:p>
        </p:txBody>
      </p:sp>
      <p:sp>
        <p:nvSpPr>
          <p:cNvPr id="914" name="Google Shape;914;p118"/>
          <p:cNvSpPr/>
          <p:nvPr/>
        </p:nvSpPr>
        <p:spPr>
          <a:xfrm rot="-5400000">
            <a:off x="66372" y="598573"/>
            <a:ext cx="1447041" cy="1798936"/>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3">
              <a:alphaModFix/>
            </a:blip>
            <a:stretch>
              <a:fillRect b="0" l="0" r="0" t="0"/>
            </a:stretch>
          </a:blipFill>
          <a:ln>
            <a:noFill/>
          </a:ln>
        </p:spPr>
      </p:sp>
      <p:sp>
        <p:nvSpPr>
          <p:cNvPr id="915" name="Google Shape;915;p118"/>
          <p:cNvSpPr/>
          <p:nvPr/>
        </p:nvSpPr>
        <p:spPr>
          <a:xfrm>
            <a:off x="1953598" y="984063"/>
            <a:ext cx="3747908" cy="1138224"/>
          </a:xfrm>
          <a:custGeom>
            <a:rect b="b" l="l" r="r" t="t"/>
            <a:pathLst>
              <a:path extrusionOk="0" h="544605" w="1344541">
                <a:moveTo>
                  <a:pt x="0" y="0"/>
                </a:moveTo>
                <a:lnTo>
                  <a:pt x="1344541" y="0"/>
                </a:lnTo>
                <a:lnTo>
                  <a:pt x="1344541" y="544605"/>
                </a:lnTo>
                <a:lnTo>
                  <a:pt x="0" y="544605"/>
                </a:lnTo>
                <a:close/>
              </a:path>
            </a:pathLst>
          </a:custGeom>
          <a:solidFill>
            <a:srgbClr val="002575"/>
          </a:solidFill>
          <a:ln>
            <a:noFill/>
          </a:ln>
        </p:spPr>
      </p:sp>
      <p:sp>
        <p:nvSpPr>
          <p:cNvPr id="916" name="Google Shape;916;p118"/>
          <p:cNvSpPr/>
          <p:nvPr/>
        </p:nvSpPr>
        <p:spPr>
          <a:xfrm>
            <a:off x="4856866" y="984063"/>
            <a:ext cx="1680790" cy="1127938"/>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002575"/>
          </a:solidFill>
          <a:ln>
            <a:noFill/>
          </a:ln>
        </p:spPr>
      </p:sp>
      <p:sp>
        <p:nvSpPr>
          <p:cNvPr id="917" name="Google Shape;917;p118"/>
          <p:cNvSpPr/>
          <p:nvPr/>
        </p:nvSpPr>
        <p:spPr>
          <a:xfrm>
            <a:off x="5829813" y="985629"/>
            <a:ext cx="2314137" cy="1127938"/>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002575"/>
          </a:solidFill>
          <a:ln>
            <a:noFill/>
          </a:ln>
        </p:spPr>
      </p:sp>
      <p:sp>
        <p:nvSpPr>
          <p:cNvPr id="918" name="Google Shape;918;p118"/>
          <p:cNvSpPr/>
          <p:nvPr/>
        </p:nvSpPr>
        <p:spPr>
          <a:xfrm>
            <a:off x="295954" y="2155343"/>
            <a:ext cx="1808801" cy="1439149"/>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4">
              <a:alphaModFix/>
            </a:blip>
            <a:stretch>
              <a:fillRect b="0" l="0" r="0" t="0"/>
            </a:stretch>
          </a:blipFill>
          <a:ln>
            <a:noFill/>
          </a:ln>
        </p:spPr>
      </p:sp>
      <p:sp>
        <p:nvSpPr>
          <p:cNvPr id="919" name="Google Shape;919;p118"/>
          <p:cNvSpPr/>
          <p:nvPr/>
        </p:nvSpPr>
        <p:spPr>
          <a:xfrm>
            <a:off x="1958598" y="2375259"/>
            <a:ext cx="3742904" cy="1138224"/>
          </a:xfrm>
          <a:custGeom>
            <a:rect b="b" l="l" r="r" t="t"/>
            <a:pathLst>
              <a:path extrusionOk="0" h="544605" w="1342746">
                <a:moveTo>
                  <a:pt x="0" y="0"/>
                </a:moveTo>
                <a:lnTo>
                  <a:pt x="1342746" y="0"/>
                </a:lnTo>
                <a:lnTo>
                  <a:pt x="1342746" y="544605"/>
                </a:lnTo>
                <a:lnTo>
                  <a:pt x="0" y="544605"/>
                </a:lnTo>
                <a:close/>
              </a:path>
            </a:pathLst>
          </a:custGeom>
          <a:solidFill>
            <a:srgbClr val="FFA509"/>
          </a:solidFill>
          <a:ln>
            <a:noFill/>
          </a:ln>
        </p:spPr>
      </p:sp>
      <p:sp>
        <p:nvSpPr>
          <p:cNvPr id="920" name="Google Shape;920;p118"/>
          <p:cNvSpPr/>
          <p:nvPr/>
        </p:nvSpPr>
        <p:spPr>
          <a:xfrm>
            <a:off x="4856866" y="2375259"/>
            <a:ext cx="1680790" cy="1127938"/>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FFA509"/>
          </a:solidFill>
          <a:ln>
            <a:noFill/>
          </a:ln>
        </p:spPr>
      </p:sp>
      <p:sp>
        <p:nvSpPr>
          <p:cNvPr id="921" name="Google Shape;921;p118"/>
          <p:cNvSpPr/>
          <p:nvPr/>
        </p:nvSpPr>
        <p:spPr>
          <a:xfrm>
            <a:off x="5829813" y="2376825"/>
            <a:ext cx="2314137" cy="1127938"/>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FFA509"/>
          </a:solidFill>
          <a:ln>
            <a:noFill/>
          </a:ln>
        </p:spPr>
      </p:sp>
      <p:sp>
        <p:nvSpPr>
          <p:cNvPr id="922" name="Google Shape;922;p118"/>
          <p:cNvSpPr/>
          <p:nvPr/>
        </p:nvSpPr>
        <p:spPr>
          <a:xfrm rot="-5400000">
            <a:off x="66372" y="3400087"/>
            <a:ext cx="1447041" cy="1798936"/>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5">
              <a:alphaModFix/>
            </a:blip>
            <a:stretch>
              <a:fillRect b="0" l="0" r="0" t="0"/>
            </a:stretch>
          </a:blipFill>
          <a:ln>
            <a:noFill/>
          </a:ln>
        </p:spPr>
      </p:sp>
      <p:sp>
        <p:nvSpPr>
          <p:cNvPr id="923" name="Google Shape;923;p118"/>
          <p:cNvSpPr/>
          <p:nvPr/>
        </p:nvSpPr>
        <p:spPr>
          <a:xfrm>
            <a:off x="1958598" y="3919221"/>
            <a:ext cx="3742904" cy="1138224"/>
          </a:xfrm>
          <a:custGeom>
            <a:rect b="b" l="l" r="r" t="t"/>
            <a:pathLst>
              <a:path extrusionOk="0" h="544605" w="1342746">
                <a:moveTo>
                  <a:pt x="0" y="0"/>
                </a:moveTo>
                <a:lnTo>
                  <a:pt x="1342746" y="0"/>
                </a:lnTo>
                <a:lnTo>
                  <a:pt x="1342746" y="544605"/>
                </a:lnTo>
                <a:lnTo>
                  <a:pt x="0" y="544605"/>
                </a:lnTo>
                <a:close/>
              </a:path>
            </a:pathLst>
          </a:custGeom>
          <a:solidFill>
            <a:srgbClr val="005E32"/>
          </a:solidFill>
          <a:ln>
            <a:noFill/>
          </a:ln>
        </p:spPr>
      </p:sp>
      <p:sp>
        <p:nvSpPr>
          <p:cNvPr id="924" name="Google Shape;924;p118"/>
          <p:cNvSpPr/>
          <p:nvPr/>
        </p:nvSpPr>
        <p:spPr>
          <a:xfrm>
            <a:off x="4856866" y="3919221"/>
            <a:ext cx="1680790" cy="1127938"/>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005E32"/>
          </a:solidFill>
          <a:ln>
            <a:noFill/>
          </a:ln>
        </p:spPr>
      </p:sp>
      <p:sp>
        <p:nvSpPr>
          <p:cNvPr id="925" name="Google Shape;925;p118"/>
          <p:cNvSpPr/>
          <p:nvPr/>
        </p:nvSpPr>
        <p:spPr>
          <a:xfrm>
            <a:off x="5829813" y="3920787"/>
            <a:ext cx="2314137" cy="1127938"/>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005E32"/>
          </a:solidFill>
          <a:ln>
            <a:noFill/>
          </a:ln>
        </p:spPr>
      </p:sp>
      <p:sp>
        <p:nvSpPr>
          <p:cNvPr id="926" name="Google Shape;926;p118"/>
          <p:cNvSpPr/>
          <p:nvPr/>
        </p:nvSpPr>
        <p:spPr>
          <a:xfrm>
            <a:off x="6701955" y="1225803"/>
            <a:ext cx="933403" cy="583668"/>
          </a:xfrm>
          <a:custGeom>
            <a:rect b="b" l="l" r="r" t="t"/>
            <a:pathLst>
              <a:path extrusionOk="0" h="676717" w="811655">
                <a:moveTo>
                  <a:pt x="0" y="0"/>
                </a:moveTo>
                <a:lnTo>
                  <a:pt x="811655" y="0"/>
                </a:lnTo>
                <a:lnTo>
                  <a:pt x="811655" y="676717"/>
                </a:lnTo>
                <a:lnTo>
                  <a:pt x="0" y="676717"/>
                </a:lnTo>
                <a:lnTo>
                  <a:pt x="0" y="0"/>
                </a:lnTo>
                <a:close/>
              </a:path>
            </a:pathLst>
          </a:custGeom>
          <a:blipFill rotWithShape="1">
            <a:blip r:embed="rId6">
              <a:alphaModFix/>
            </a:blip>
            <a:stretch>
              <a:fillRect b="0" l="0" r="0" t="0"/>
            </a:stretch>
          </a:blipFill>
          <a:ln>
            <a:noFill/>
          </a:ln>
        </p:spPr>
      </p:sp>
      <p:sp>
        <p:nvSpPr>
          <p:cNvPr id="927" name="Google Shape;927;p118"/>
          <p:cNvSpPr/>
          <p:nvPr/>
        </p:nvSpPr>
        <p:spPr>
          <a:xfrm>
            <a:off x="6701955" y="2598637"/>
            <a:ext cx="898835" cy="674127"/>
          </a:xfrm>
          <a:custGeom>
            <a:rect b="b" l="l" r="r" t="t"/>
            <a:pathLst>
              <a:path extrusionOk="0" h="781596" w="781596">
                <a:moveTo>
                  <a:pt x="0" y="0"/>
                </a:moveTo>
                <a:lnTo>
                  <a:pt x="781596" y="0"/>
                </a:lnTo>
                <a:lnTo>
                  <a:pt x="781596" y="781596"/>
                </a:lnTo>
                <a:lnTo>
                  <a:pt x="0" y="781596"/>
                </a:lnTo>
                <a:lnTo>
                  <a:pt x="0" y="0"/>
                </a:lnTo>
                <a:close/>
              </a:path>
            </a:pathLst>
          </a:custGeom>
          <a:blipFill rotWithShape="1">
            <a:blip r:embed="rId7">
              <a:alphaModFix/>
            </a:blip>
            <a:stretch>
              <a:fillRect b="0" l="0" r="0" t="0"/>
            </a:stretch>
          </a:blipFill>
          <a:ln>
            <a:noFill/>
          </a:ln>
        </p:spPr>
      </p:sp>
      <p:sp>
        <p:nvSpPr>
          <p:cNvPr id="928" name="Google Shape;928;p118"/>
          <p:cNvSpPr/>
          <p:nvPr/>
        </p:nvSpPr>
        <p:spPr>
          <a:xfrm>
            <a:off x="6755274" y="4211922"/>
            <a:ext cx="845559" cy="517641"/>
          </a:xfrm>
          <a:custGeom>
            <a:rect b="b" l="l" r="r" t="t"/>
            <a:pathLst>
              <a:path extrusionOk="0" h="600164" w="735269">
                <a:moveTo>
                  <a:pt x="0" y="0"/>
                </a:moveTo>
                <a:lnTo>
                  <a:pt x="735269" y="0"/>
                </a:lnTo>
                <a:lnTo>
                  <a:pt x="735269" y="600163"/>
                </a:lnTo>
                <a:lnTo>
                  <a:pt x="0" y="600163"/>
                </a:lnTo>
                <a:lnTo>
                  <a:pt x="0" y="0"/>
                </a:lnTo>
                <a:close/>
              </a:path>
            </a:pathLst>
          </a:custGeom>
          <a:blipFill rotWithShape="1">
            <a:blip r:embed="rId8">
              <a:alphaModFix/>
            </a:blip>
            <a:stretch>
              <a:fillRect b="0" l="0" r="0" t="0"/>
            </a:stretch>
          </a:blipFill>
          <a:ln>
            <a:noFill/>
          </a:ln>
        </p:spPr>
      </p:sp>
      <p:sp>
        <p:nvSpPr>
          <p:cNvPr id="929" name="Google Shape;929;p118"/>
          <p:cNvSpPr txBox="1"/>
          <p:nvPr/>
        </p:nvSpPr>
        <p:spPr>
          <a:xfrm>
            <a:off x="2025050" y="1016738"/>
            <a:ext cx="3970200" cy="11169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1909">
                <a:solidFill>
                  <a:srgbClr val="F5F5F5"/>
                </a:solidFill>
                <a:latin typeface="Poppins"/>
                <a:ea typeface="Poppins"/>
                <a:cs typeface="Poppins"/>
                <a:sym typeface="Poppins"/>
              </a:rPr>
              <a:t>Respira profundamente y reflexiona sobre lo que hemos discutido hasta ahora.</a:t>
            </a:r>
            <a:endParaRPr sz="1173">
              <a:latin typeface="Poppins"/>
              <a:ea typeface="Poppins"/>
              <a:cs typeface="Poppins"/>
              <a:sym typeface="Poppins"/>
            </a:endParaRPr>
          </a:p>
        </p:txBody>
      </p:sp>
      <p:sp>
        <p:nvSpPr>
          <p:cNvPr id="930" name="Google Shape;930;p118"/>
          <p:cNvSpPr txBox="1"/>
          <p:nvPr/>
        </p:nvSpPr>
        <p:spPr>
          <a:xfrm>
            <a:off x="2203668" y="2825254"/>
            <a:ext cx="2992500" cy="226800"/>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t/>
            </a:r>
            <a:endParaRPr sz="1473"/>
          </a:p>
        </p:txBody>
      </p:sp>
      <p:sp>
        <p:nvSpPr>
          <p:cNvPr id="931" name="Google Shape;931;p118"/>
          <p:cNvSpPr txBox="1"/>
          <p:nvPr/>
        </p:nvSpPr>
        <p:spPr>
          <a:xfrm>
            <a:off x="2025050" y="2443975"/>
            <a:ext cx="4033800" cy="11169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1909">
                <a:solidFill>
                  <a:srgbClr val="F5F5F5"/>
                </a:solidFill>
                <a:latin typeface="Poppins"/>
                <a:ea typeface="Poppins"/>
                <a:cs typeface="Poppins"/>
                <a:sym typeface="Poppins"/>
              </a:rPr>
              <a:t>¿Hay algo que te llame                               la atención? </a:t>
            </a:r>
            <a:endParaRPr b="1" sz="1909">
              <a:solidFill>
                <a:srgbClr val="F5F5F5"/>
              </a:solidFill>
              <a:latin typeface="Poppins"/>
              <a:ea typeface="Poppins"/>
              <a:cs typeface="Poppins"/>
              <a:sym typeface="Poppins"/>
            </a:endParaRPr>
          </a:p>
          <a:p>
            <a:pPr indent="0" lvl="0" marL="0" marR="0" rtl="0" algn="l">
              <a:lnSpc>
                <a:spcPct val="139990"/>
              </a:lnSpc>
              <a:spcBef>
                <a:spcPts val="0"/>
              </a:spcBef>
              <a:spcAft>
                <a:spcPts val="0"/>
              </a:spcAft>
              <a:buNone/>
            </a:pPr>
            <a:r>
              <a:rPr b="1" lang="en" sz="1909">
                <a:solidFill>
                  <a:srgbClr val="F5F5F5"/>
                </a:solidFill>
                <a:latin typeface="Poppins"/>
                <a:ea typeface="Poppins"/>
                <a:cs typeface="Poppins"/>
                <a:sym typeface="Poppins"/>
              </a:rPr>
              <a:t>¿Alguna idea o inquietud?</a:t>
            </a:r>
            <a:endParaRPr sz="1173">
              <a:latin typeface="Poppins"/>
              <a:ea typeface="Poppins"/>
              <a:cs typeface="Poppins"/>
              <a:sym typeface="Poppins"/>
            </a:endParaRPr>
          </a:p>
        </p:txBody>
      </p:sp>
      <p:sp>
        <p:nvSpPr>
          <p:cNvPr id="932" name="Google Shape;932;p118"/>
          <p:cNvSpPr txBox="1"/>
          <p:nvPr/>
        </p:nvSpPr>
        <p:spPr>
          <a:xfrm>
            <a:off x="2119324" y="4318238"/>
            <a:ext cx="4033800" cy="3402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2209">
                <a:solidFill>
                  <a:srgbClr val="F5F5F5"/>
                </a:solidFill>
                <a:latin typeface="Poppins"/>
                <a:ea typeface="Poppins"/>
                <a:cs typeface="Poppins"/>
                <a:sym typeface="Poppins"/>
              </a:rPr>
              <a:t>¿</a:t>
            </a:r>
            <a:r>
              <a:rPr b="1" lang="en" sz="2209">
                <a:solidFill>
                  <a:srgbClr val="F5F5F5"/>
                </a:solidFill>
                <a:latin typeface="Poppins"/>
                <a:ea typeface="Poppins"/>
                <a:cs typeface="Poppins"/>
                <a:sym typeface="Poppins"/>
              </a:rPr>
              <a:t>Qué</a:t>
            </a:r>
            <a:r>
              <a:rPr b="1" lang="en" sz="2209">
                <a:solidFill>
                  <a:srgbClr val="F5F5F5"/>
                </a:solidFill>
                <a:latin typeface="Poppins"/>
                <a:ea typeface="Poppins"/>
                <a:cs typeface="Poppins"/>
                <a:sym typeface="Poppins"/>
              </a:rPr>
              <a:t> preguntas tienes?</a:t>
            </a:r>
            <a:endParaRPr sz="1473">
              <a:latin typeface="Poppins"/>
              <a:ea typeface="Poppins"/>
              <a:cs typeface="Poppins"/>
              <a:sym typeface="Poppins"/>
            </a:endParaRPr>
          </a:p>
        </p:txBody>
      </p:sp>
      <p:sp>
        <p:nvSpPr>
          <p:cNvPr id="933" name="Google Shape;933;p118"/>
          <p:cNvSpPr txBox="1"/>
          <p:nvPr/>
        </p:nvSpPr>
        <p:spPr>
          <a:xfrm>
            <a:off x="334948" y="1530399"/>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Pausa</a:t>
            </a:r>
            <a:endParaRPr sz="100">
              <a:latin typeface="Poppins"/>
              <a:ea typeface="Poppins"/>
              <a:cs typeface="Poppins"/>
              <a:sym typeface="Poppins"/>
            </a:endParaRPr>
          </a:p>
        </p:txBody>
      </p:sp>
      <p:sp>
        <p:nvSpPr>
          <p:cNvPr id="934" name="Google Shape;934;p118"/>
          <p:cNvSpPr txBox="1"/>
          <p:nvPr/>
        </p:nvSpPr>
        <p:spPr>
          <a:xfrm>
            <a:off x="586623" y="2871162"/>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Think</a:t>
            </a:r>
            <a:endParaRPr sz="100">
              <a:latin typeface="Poppins"/>
              <a:ea typeface="Poppins"/>
              <a:cs typeface="Poppins"/>
              <a:sym typeface="Poppins"/>
            </a:endParaRPr>
          </a:p>
        </p:txBody>
      </p:sp>
      <p:sp>
        <p:nvSpPr>
          <p:cNvPr id="935" name="Google Shape;935;p118"/>
          <p:cNvSpPr txBox="1"/>
          <p:nvPr/>
        </p:nvSpPr>
        <p:spPr>
          <a:xfrm>
            <a:off x="298186" y="4318262"/>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Ask</a:t>
            </a:r>
            <a:endParaRPr sz="1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119"/>
          <p:cNvSpPr txBox="1"/>
          <p:nvPr>
            <p:ph type="title"/>
          </p:nvPr>
        </p:nvSpPr>
        <p:spPr>
          <a:xfrm>
            <a:off x="490250" y="1194000"/>
            <a:ext cx="8142900" cy="334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Clr>
                <a:schemeClr val="dk1"/>
              </a:buClr>
              <a:buFont typeface="Arial"/>
              <a:buNone/>
            </a:pPr>
            <a:r>
              <a:rPr b="1" lang="en" sz="3000"/>
              <a:t>Master Plan Program Options  </a:t>
            </a:r>
            <a:endParaRPr b="1" i="1" sz="3000"/>
          </a:p>
          <a:p>
            <a:pPr indent="0" lvl="0" marL="0" rtl="0" algn="l">
              <a:spcBef>
                <a:spcPts val="0"/>
              </a:spcBef>
              <a:spcAft>
                <a:spcPts val="0"/>
              </a:spcAft>
              <a:buNone/>
            </a:pPr>
            <a:r>
              <a:rPr b="1" i="1" lang="en" sz="3000">
                <a:solidFill>
                  <a:srgbClr val="FC9D11"/>
                </a:solidFill>
              </a:rPr>
              <a:t>Opciones de Programas de Instrucción del Plan Maestro</a:t>
            </a:r>
            <a:endParaRPr b="1" sz="3000">
              <a:solidFill>
                <a:srgbClr val="FC9D1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120"/>
          <p:cNvSpPr txBox="1"/>
          <p:nvPr/>
        </p:nvSpPr>
        <p:spPr>
          <a:xfrm>
            <a:off x="206075" y="984675"/>
            <a:ext cx="5990700" cy="362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Poppins"/>
                <a:ea typeface="Poppins"/>
                <a:cs typeface="Poppins"/>
                <a:sym typeface="Poppins"/>
              </a:rPr>
              <a:t>Programs Options</a:t>
            </a:r>
            <a:endParaRPr b="1" sz="1800">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Two-Way Immersion Dual Language Program (elementary)</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One-Way Immersion Dual Language Program (elementary)</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World Language Immersion Program</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Language and Literacy in English Acceleration Program (L2EAP)</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Secondary Newcomer Program with Primary </a:t>
            </a:r>
            <a:endParaRPr>
              <a:solidFill>
                <a:schemeClr val="dk1"/>
              </a:solidFill>
              <a:latin typeface="Poppins"/>
              <a:ea typeface="Poppins"/>
              <a:cs typeface="Poppins"/>
              <a:sym typeface="Poppins"/>
            </a:endParaRPr>
          </a:p>
          <a:p>
            <a:pPr indent="0" lvl="0" marL="457200" rtl="0" algn="l">
              <a:spcBef>
                <a:spcPts val="0"/>
              </a:spcBef>
              <a:spcAft>
                <a:spcPts val="0"/>
              </a:spcAft>
              <a:buNone/>
            </a:pPr>
            <a:r>
              <a:rPr lang="en">
                <a:solidFill>
                  <a:schemeClr val="dk1"/>
                </a:solidFill>
                <a:latin typeface="Poppins"/>
                <a:ea typeface="Poppins"/>
                <a:cs typeface="Poppins"/>
                <a:sym typeface="Poppins"/>
              </a:rPr>
              <a:t>Language Instruction (6-12)</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Mainstream English Program</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Accelerated Program for Long-Term </a:t>
            </a:r>
            <a:endParaRPr>
              <a:solidFill>
                <a:schemeClr val="dk1"/>
              </a:solidFill>
              <a:latin typeface="Poppins"/>
              <a:ea typeface="Poppins"/>
              <a:cs typeface="Poppins"/>
              <a:sym typeface="Poppins"/>
            </a:endParaRPr>
          </a:p>
          <a:p>
            <a:pPr indent="0" lvl="0" marL="457200" rtl="0" algn="l">
              <a:spcBef>
                <a:spcPts val="0"/>
              </a:spcBef>
              <a:spcAft>
                <a:spcPts val="0"/>
              </a:spcAft>
              <a:buNone/>
            </a:pPr>
            <a:r>
              <a:rPr lang="en">
                <a:solidFill>
                  <a:schemeClr val="dk1"/>
                </a:solidFill>
                <a:latin typeface="Poppins"/>
                <a:ea typeface="Poppins"/>
                <a:cs typeface="Poppins"/>
                <a:sym typeface="Poppins"/>
              </a:rPr>
              <a:t>Learners (Grades 6-12)</a:t>
            </a:r>
            <a:endParaRPr>
              <a:solidFill>
                <a:schemeClr val="dk1"/>
              </a:solidFill>
              <a:latin typeface="Poppins"/>
              <a:ea typeface="Poppins"/>
              <a:cs typeface="Poppins"/>
              <a:sym typeface="Poppins"/>
            </a:endParaRPr>
          </a:p>
          <a:p>
            <a:pPr indent="0" lvl="0" marL="457200" rtl="0" algn="l">
              <a:spcBef>
                <a:spcPts val="0"/>
              </a:spcBef>
              <a:spcAft>
                <a:spcPts val="0"/>
              </a:spcAft>
              <a:buNone/>
            </a:pPr>
            <a:r>
              <a:t/>
            </a:r>
            <a:endParaRPr>
              <a:solidFill>
                <a:schemeClr val="dk1"/>
              </a:solidFill>
              <a:latin typeface="Poppins"/>
              <a:ea typeface="Poppins"/>
              <a:cs typeface="Poppins"/>
              <a:sym typeface="Poppins"/>
            </a:endParaRPr>
          </a:p>
          <a:p>
            <a:pPr indent="0" lvl="0" marL="0" rtl="0" algn="l">
              <a:spcBef>
                <a:spcPts val="0"/>
              </a:spcBef>
              <a:spcAft>
                <a:spcPts val="0"/>
              </a:spcAft>
              <a:buNone/>
            </a:pPr>
            <a:r>
              <a:rPr b="1" lang="en" sz="1800">
                <a:solidFill>
                  <a:schemeClr val="dk1"/>
                </a:solidFill>
                <a:latin typeface="Poppins"/>
                <a:ea typeface="Poppins"/>
                <a:cs typeface="Poppins"/>
                <a:sym typeface="Poppins"/>
              </a:rPr>
              <a:t>Academic Enrichment Programs</a:t>
            </a:r>
            <a:endParaRPr b="1" sz="1800">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Gifted and talented Program</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Schools for Advanced Studies or Magnets</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A-G or Advanced Placement Courses</a:t>
            </a:r>
            <a:endParaRPr>
              <a:solidFill>
                <a:schemeClr val="dk1"/>
              </a:solidFill>
              <a:latin typeface="Poppins"/>
              <a:ea typeface="Poppins"/>
              <a:cs typeface="Poppins"/>
              <a:sym typeface="Poppins"/>
            </a:endParaRPr>
          </a:p>
          <a:p>
            <a:pPr indent="0" lvl="0" marL="0" rtl="0" algn="l">
              <a:spcBef>
                <a:spcPts val="0"/>
              </a:spcBef>
              <a:spcAft>
                <a:spcPts val="0"/>
              </a:spcAft>
              <a:buNone/>
            </a:pPr>
            <a:r>
              <a:t/>
            </a:r>
            <a:endParaRPr>
              <a:solidFill>
                <a:schemeClr val="dk1"/>
              </a:solidFill>
              <a:latin typeface="Poppins"/>
              <a:ea typeface="Poppins"/>
              <a:cs typeface="Poppins"/>
              <a:sym typeface="Poppins"/>
            </a:endParaRPr>
          </a:p>
        </p:txBody>
      </p:sp>
      <p:sp>
        <p:nvSpPr>
          <p:cNvPr id="947" name="Google Shape;947;p120"/>
          <p:cNvSpPr txBox="1"/>
          <p:nvPr>
            <p:ph type="title"/>
          </p:nvPr>
        </p:nvSpPr>
        <p:spPr>
          <a:xfrm>
            <a:off x="0" y="0"/>
            <a:ext cx="8736000" cy="773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Clr>
                <a:schemeClr val="dk1"/>
              </a:buClr>
              <a:buSzPts val="2600"/>
              <a:buFont typeface="Arial"/>
              <a:buNone/>
            </a:pPr>
            <a:r>
              <a:rPr lang="en" sz="2400">
                <a:solidFill>
                  <a:schemeClr val="lt1"/>
                </a:solidFill>
              </a:rPr>
              <a:t>Master Plan </a:t>
            </a:r>
            <a:r>
              <a:rPr lang="en" sz="2400">
                <a:solidFill>
                  <a:schemeClr val="lt1"/>
                </a:solidFill>
              </a:rPr>
              <a:t>Instructional Program Options</a:t>
            </a:r>
            <a:endParaRPr sz="3900">
              <a:solidFill>
                <a:schemeClr val="lt1"/>
              </a:solidFill>
            </a:endParaRPr>
          </a:p>
        </p:txBody>
      </p:sp>
      <p:sp>
        <p:nvSpPr>
          <p:cNvPr id="948" name="Google Shape;948;p12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949" name="Google Shape;949;p120">
            <a:hlinkClick r:id="rId3"/>
          </p:cNvPr>
          <p:cNvPicPr preferRelativeResize="0"/>
          <p:nvPr/>
        </p:nvPicPr>
        <p:blipFill rotWithShape="1">
          <a:blip r:embed="rId4">
            <a:alphaModFix/>
          </a:blip>
          <a:srcRect b="0" l="0" r="0" t="0"/>
          <a:stretch/>
        </p:blipFill>
        <p:spPr>
          <a:xfrm>
            <a:off x="5480350" y="2504525"/>
            <a:ext cx="3445475" cy="1715225"/>
          </a:xfrm>
          <a:prstGeom prst="rect">
            <a:avLst/>
          </a:prstGeom>
          <a:noFill/>
          <a:ln cap="sq" cmpd="thickThin" w="19050">
            <a:solidFill>
              <a:schemeClr val="dk2"/>
            </a:solidFill>
            <a:prstDash val="solid"/>
            <a:miter lim="800000"/>
            <a:headEnd len="sm" w="sm" type="none"/>
            <a:tailEnd len="sm" w="sm" type="none"/>
          </a:ln>
        </p:spPr>
      </p:pic>
      <p:pic>
        <p:nvPicPr>
          <p:cNvPr descr="A screenshot of a cell phone&#10;&#10;Description generated with very high confidence" id="950" name="Google Shape;950;p120">
            <a:hlinkClick r:id="rId5"/>
          </p:cNvPr>
          <p:cNvPicPr preferRelativeResize="0"/>
          <p:nvPr/>
        </p:nvPicPr>
        <p:blipFill rotWithShape="1">
          <a:blip r:embed="rId6">
            <a:alphaModFix/>
          </a:blip>
          <a:srcRect b="0" l="0" r="0" t="0"/>
          <a:stretch/>
        </p:blipFill>
        <p:spPr>
          <a:xfrm>
            <a:off x="6103626" y="984676"/>
            <a:ext cx="2822200" cy="1308575"/>
          </a:xfrm>
          <a:prstGeom prst="rect">
            <a:avLst/>
          </a:prstGeom>
          <a:noFill/>
          <a:ln cap="sq" cmpd="thickThin" w="38100">
            <a:solidFill>
              <a:schemeClr val="dk2"/>
            </a:solidFill>
            <a:prstDash val="solid"/>
            <a:miter lim="800000"/>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p121"/>
          <p:cNvSpPr txBox="1"/>
          <p:nvPr/>
        </p:nvSpPr>
        <p:spPr>
          <a:xfrm>
            <a:off x="0" y="858550"/>
            <a:ext cx="6144900" cy="328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1"/>
                </a:solidFill>
                <a:latin typeface="Poppins"/>
                <a:ea typeface="Poppins"/>
                <a:cs typeface="Poppins"/>
                <a:sym typeface="Poppins"/>
              </a:rPr>
              <a:t>Opciones de Programas</a:t>
            </a:r>
            <a:endParaRPr b="1" sz="1500">
              <a:solidFill>
                <a:schemeClr val="dk1"/>
              </a:solidFill>
              <a:latin typeface="Poppins"/>
              <a:ea typeface="Poppins"/>
              <a:cs typeface="Poppins"/>
              <a:sym typeface="Poppins"/>
            </a:endParaRPr>
          </a:p>
          <a:p>
            <a:pPr indent="-298450" lvl="0" marL="457200" rtl="0" algn="l">
              <a:spcBef>
                <a:spcPts val="0"/>
              </a:spcBef>
              <a:spcAft>
                <a:spcPts val="0"/>
              </a:spcAft>
              <a:buClr>
                <a:schemeClr val="dk1"/>
              </a:buClr>
              <a:buSzPts val="1100"/>
              <a:buFont typeface="Poppins"/>
              <a:buChar char="●"/>
            </a:pPr>
            <a:r>
              <a:rPr lang="en" sz="1500">
                <a:solidFill>
                  <a:schemeClr val="dk1"/>
                </a:solidFill>
                <a:latin typeface="Poppins"/>
                <a:ea typeface="Poppins"/>
                <a:cs typeface="Poppins"/>
                <a:sym typeface="Poppins"/>
              </a:rPr>
              <a:t>Programa de Inmersión Bilingüe (primaria)</a:t>
            </a:r>
            <a:endParaRPr sz="1500">
              <a:solidFill>
                <a:schemeClr val="dk1"/>
              </a:solidFill>
              <a:latin typeface="Poppins"/>
              <a:ea typeface="Poppins"/>
              <a:cs typeface="Poppins"/>
              <a:sym typeface="Poppins"/>
            </a:endParaRPr>
          </a:p>
          <a:p>
            <a:pPr indent="-298450" lvl="0" marL="457200" rtl="0" algn="l">
              <a:spcBef>
                <a:spcPts val="0"/>
              </a:spcBef>
              <a:spcAft>
                <a:spcPts val="0"/>
              </a:spcAft>
              <a:buClr>
                <a:schemeClr val="dk1"/>
              </a:buClr>
              <a:buSzPts val="1100"/>
              <a:buFont typeface="Poppins"/>
              <a:buChar char="●"/>
            </a:pPr>
            <a:r>
              <a:rPr lang="en" sz="1500">
                <a:solidFill>
                  <a:schemeClr val="dk1"/>
                </a:solidFill>
                <a:latin typeface="Poppins"/>
                <a:ea typeface="Poppins"/>
                <a:cs typeface="Poppins"/>
                <a:sym typeface="Poppins"/>
              </a:rPr>
              <a:t>Programa de Inmersión Unilingüe (primaria)</a:t>
            </a:r>
            <a:endParaRPr sz="1500">
              <a:solidFill>
                <a:schemeClr val="dk1"/>
              </a:solidFill>
              <a:latin typeface="Poppins"/>
              <a:ea typeface="Poppins"/>
              <a:cs typeface="Poppins"/>
              <a:sym typeface="Poppins"/>
            </a:endParaRPr>
          </a:p>
          <a:p>
            <a:pPr indent="-298450" lvl="0" marL="457200" rtl="0" algn="l">
              <a:spcBef>
                <a:spcPts val="0"/>
              </a:spcBef>
              <a:spcAft>
                <a:spcPts val="0"/>
              </a:spcAft>
              <a:buClr>
                <a:schemeClr val="dk1"/>
              </a:buClr>
              <a:buSzPts val="1100"/>
              <a:buFont typeface="Poppins"/>
              <a:buChar char="●"/>
            </a:pPr>
            <a:r>
              <a:rPr lang="en" sz="1500">
                <a:solidFill>
                  <a:schemeClr val="dk1"/>
                </a:solidFill>
                <a:latin typeface="Poppins"/>
                <a:ea typeface="Poppins"/>
                <a:cs typeface="Poppins"/>
                <a:sym typeface="Poppins"/>
              </a:rPr>
              <a:t>Programa de Inmersión en Idiomas Extranjeros</a:t>
            </a:r>
            <a:endParaRPr sz="1500">
              <a:solidFill>
                <a:schemeClr val="dk1"/>
              </a:solidFill>
              <a:latin typeface="Poppins"/>
              <a:ea typeface="Poppins"/>
              <a:cs typeface="Poppins"/>
              <a:sym typeface="Poppins"/>
            </a:endParaRPr>
          </a:p>
          <a:p>
            <a:pPr indent="-298450" lvl="0" marL="457200" rtl="0" algn="l">
              <a:spcBef>
                <a:spcPts val="0"/>
              </a:spcBef>
              <a:spcAft>
                <a:spcPts val="0"/>
              </a:spcAft>
              <a:buClr>
                <a:schemeClr val="dk1"/>
              </a:buClr>
              <a:buSzPts val="1100"/>
              <a:buFont typeface="Poppins"/>
              <a:buChar char="●"/>
            </a:pPr>
            <a:r>
              <a:rPr lang="en" sz="1500">
                <a:solidFill>
                  <a:schemeClr val="dk1"/>
                </a:solidFill>
                <a:latin typeface="Poppins"/>
                <a:ea typeface="Poppins"/>
                <a:cs typeface="Poppins"/>
                <a:sym typeface="Poppins"/>
              </a:rPr>
              <a:t>Programa de Aceleración del Lenguaje y la Lectoescritura en Inglés (L2EAP)</a:t>
            </a:r>
            <a:endParaRPr sz="1500">
              <a:solidFill>
                <a:schemeClr val="dk1"/>
              </a:solidFill>
              <a:latin typeface="Poppins"/>
              <a:ea typeface="Poppins"/>
              <a:cs typeface="Poppins"/>
              <a:sym typeface="Poppins"/>
            </a:endParaRPr>
          </a:p>
          <a:p>
            <a:pPr indent="-323850" lvl="0" marL="457200" rtl="0" algn="l">
              <a:spcBef>
                <a:spcPts val="0"/>
              </a:spcBef>
              <a:spcAft>
                <a:spcPts val="0"/>
              </a:spcAft>
              <a:buClr>
                <a:schemeClr val="dk1"/>
              </a:buClr>
              <a:buSzPts val="1500"/>
              <a:buFont typeface="Poppins"/>
              <a:buChar char="●"/>
            </a:pPr>
            <a:r>
              <a:rPr lang="en" sz="1500">
                <a:solidFill>
                  <a:schemeClr val="dk1"/>
                </a:solidFill>
                <a:latin typeface="Poppins"/>
                <a:ea typeface="Poppins"/>
                <a:cs typeface="Poppins"/>
                <a:sym typeface="Poppins"/>
              </a:rPr>
              <a:t>Programa de Instrucción para Aprendices de Inglés Recién Llegados Secundario </a:t>
            </a:r>
            <a:r>
              <a:rPr lang="en" sz="1500">
                <a:solidFill>
                  <a:schemeClr val="dk1"/>
                </a:solidFill>
                <a:latin typeface="Poppins"/>
                <a:ea typeface="Poppins"/>
                <a:cs typeface="Poppins"/>
                <a:sym typeface="Poppins"/>
              </a:rPr>
              <a:t>(6.º a 12.º grado)</a:t>
            </a:r>
            <a:endParaRPr sz="1500">
              <a:solidFill>
                <a:schemeClr val="dk1"/>
              </a:solidFill>
              <a:latin typeface="Poppins"/>
              <a:ea typeface="Poppins"/>
              <a:cs typeface="Poppins"/>
              <a:sym typeface="Poppins"/>
            </a:endParaRPr>
          </a:p>
          <a:p>
            <a:pPr indent="-298450" lvl="0" marL="457200" rtl="0" algn="l">
              <a:spcBef>
                <a:spcPts val="0"/>
              </a:spcBef>
              <a:spcAft>
                <a:spcPts val="0"/>
              </a:spcAft>
              <a:buClr>
                <a:schemeClr val="dk1"/>
              </a:buClr>
              <a:buSzPts val="1100"/>
              <a:buFont typeface="Poppins"/>
              <a:buChar char="●"/>
            </a:pPr>
            <a:r>
              <a:rPr lang="en" sz="1500">
                <a:solidFill>
                  <a:schemeClr val="dk1"/>
                </a:solidFill>
                <a:latin typeface="Poppins"/>
                <a:ea typeface="Poppins"/>
                <a:cs typeface="Poppins"/>
                <a:sym typeface="Poppins"/>
              </a:rPr>
              <a:t>Programa de Inglés Regular</a:t>
            </a:r>
            <a:endParaRPr sz="1500">
              <a:solidFill>
                <a:schemeClr val="dk1"/>
              </a:solidFill>
              <a:latin typeface="Poppins"/>
              <a:ea typeface="Poppins"/>
              <a:cs typeface="Poppins"/>
              <a:sym typeface="Poppins"/>
            </a:endParaRPr>
          </a:p>
          <a:p>
            <a:pPr indent="-298450" lvl="0" marL="457200" rtl="0" algn="l">
              <a:spcBef>
                <a:spcPts val="0"/>
              </a:spcBef>
              <a:spcAft>
                <a:spcPts val="0"/>
              </a:spcAft>
              <a:buClr>
                <a:schemeClr val="dk1"/>
              </a:buClr>
              <a:buSzPts val="1100"/>
              <a:buFont typeface="Poppins"/>
              <a:buChar char="●"/>
            </a:pPr>
            <a:r>
              <a:rPr lang="en" sz="1500">
                <a:solidFill>
                  <a:schemeClr val="dk1"/>
                </a:solidFill>
                <a:latin typeface="Poppins"/>
                <a:ea typeface="Poppins"/>
                <a:cs typeface="Poppins"/>
                <a:sym typeface="Poppins"/>
              </a:rPr>
              <a:t>Programa Acelerado para Estudiantes de Largo Plazo (6.º a 12.º grado)</a:t>
            </a:r>
            <a:endParaRPr sz="1500">
              <a:solidFill>
                <a:schemeClr val="dk1"/>
              </a:solidFill>
              <a:latin typeface="Poppins"/>
              <a:ea typeface="Poppins"/>
              <a:cs typeface="Poppins"/>
              <a:sym typeface="Poppins"/>
            </a:endParaRPr>
          </a:p>
          <a:p>
            <a:pPr indent="0" lvl="0" marL="457200" rtl="0" algn="l">
              <a:spcBef>
                <a:spcPts val="0"/>
              </a:spcBef>
              <a:spcAft>
                <a:spcPts val="0"/>
              </a:spcAft>
              <a:buNone/>
            </a:pPr>
            <a:r>
              <a:t/>
            </a:r>
            <a:endParaRPr b="1" sz="1700">
              <a:solidFill>
                <a:schemeClr val="dk1"/>
              </a:solidFill>
              <a:latin typeface="Poppins"/>
              <a:ea typeface="Poppins"/>
              <a:cs typeface="Poppins"/>
              <a:sym typeface="Poppins"/>
            </a:endParaRPr>
          </a:p>
          <a:p>
            <a:pPr indent="0" lvl="0" marL="0" rtl="0" algn="l">
              <a:spcBef>
                <a:spcPts val="0"/>
              </a:spcBef>
              <a:spcAft>
                <a:spcPts val="0"/>
              </a:spcAft>
              <a:buNone/>
            </a:pPr>
            <a:r>
              <a:rPr b="1" lang="en" sz="1700">
                <a:solidFill>
                  <a:schemeClr val="dk1"/>
                </a:solidFill>
                <a:latin typeface="Poppins"/>
                <a:ea typeface="Poppins"/>
                <a:cs typeface="Poppins"/>
                <a:sym typeface="Poppins"/>
              </a:rPr>
              <a:t>Programas de Enriquecimiento Académico</a:t>
            </a:r>
            <a:endParaRPr b="1" sz="1700">
              <a:solidFill>
                <a:schemeClr val="dk1"/>
              </a:solidFill>
              <a:latin typeface="Poppins"/>
              <a:ea typeface="Poppins"/>
              <a:cs typeface="Poppins"/>
              <a:sym typeface="Poppins"/>
            </a:endParaRPr>
          </a:p>
          <a:p>
            <a:pPr indent="-311150" lvl="0" marL="457200" rtl="0" algn="l">
              <a:spcBef>
                <a:spcPts val="0"/>
              </a:spcBef>
              <a:spcAft>
                <a:spcPts val="0"/>
              </a:spcAft>
              <a:buClr>
                <a:schemeClr val="dk1"/>
              </a:buClr>
              <a:buSzPts val="1300"/>
              <a:buFont typeface="Poppins"/>
              <a:buChar char="●"/>
            </a:pPr>
            <a:r>
              <a:rPr lang="en" sz="1700">
                <a:solidFill>
                  <a:schemeClr val="dk1"/>
                </a:solidFill>
                <a:latin typeface="Poppins"/>
                <a:ea typeface="Poppins"/>
                <a:cs typeface="Poppins"/>
                <a:sym typeface="Poppins"/>
              </a:rPr>
              <a:t>Programa para Dotados y Talentosos</a:t>
            </a:r>
            <a:endParaRPr sz="1700">
              <a:solidFill>
                <a:schemeClr val="dk1"/>
              </a:solidFill>
              <a:latin typeface="Poppins"/>
              <a:ea typeface="Poppins"/>
              <a:cs typeface="Poppins"/>
              <a:sym typeface="Poppins"/>
            </a:endParaRPr>
          </a:p>
          <a:p>
            <a:pPr indent="-311150" lvl="0" marL="457200" rtl="0" algn="l">
              <a:spcBef>
                <a:spcPts val="0"/>
              </a:spcBef>
              <a:spcAft>
                <a:spcPts val="0"/>
              </a:spcAft>
              <a:buClr>
                <a:schemeClr val="dk1"/>
              </a:buClr>
              <a:buSzPts val="1300"/>
              <a:buFont typeface="Poppins"/>
              <a:buChar char="●"/>
            </a:pPr>
            <a:r>
              <a:rPr lang="en" sz="1700">
                <a:solidFill>
                  <a:schemeClr val="dk1"/>
                </a:solidFill>
                <a:latin typeface="Poppins"/>
                <a:ea typeface="Poppins"/>
                <a:cs typeface="Poppins"/>
                <a:sym typeface="Poppins"/>
              </a:rPr>
              <a:t>Escuelas de Estudios Avanzados o Magnet</a:t>
            </a:r>
            <a:endParaRPr sz="1700">
              <a:solidFill>
                <a:schemeClr val="dk1"/>
              </a:solidFill>
              <a:latin typeface="Poppins"/>
              <a:ea typeface="Poppins"/>
              <a:cs typeface="Poppins"/>
              <a:sym typeface="Poppins"/>
            </a:endParaRPr>
          </a:p>
          <a:p>
            <a:pPr indent="-311150" lvl="0" marL="457200" rtl="0" algn="l">
              <a:spcBef>
                <a:spcPts val="0"/>
              </a:spcBef>
              <a:spcAft>
                <a:spcPts val="0"/>
              </a:spcAft>
              <a:buClr>
                <a:schemeClr val="dk1"/>
              </a:buClr>
              <a:buSzPts val="1300"/>
              <a:buFont typeface="Poppins"/>
              <a:buChar char="●"/>
            </a:pPr>
            <a:r>
              <a:rPr lang="en" sz="1700">
                <a:solidFill>
                  <a:schemeClr val="dk1"/>
                </a:solidFill>
                <a:latin typeface="Poppins"/>
                <a:ea typeface="Poppins"/>
                <a:cs typeface="Poppins"/>
                <a:sym typeface="Poppins"/>
              </a:rPr>
              <a:t>Cursos A-G o de Colocación Avanzada</a:t>
            </a:r>
            <a:endParaRPr sz="1700">
              <a:solidFill>
                <a:schemeClr val="dk1"/>
              </a:solidFill>
              <a:latin typeface="Poppins"/>
              <a:ea typeface="Poppins"/>
              <a:cs typeface="Poppins"/>
              <a:sym typeface="Poppins"/>
            </a:endParaRPr>
          </a:p>
          <a:p>
            <a:pPr indent="0" lvl="0" marL="457200" rtl="0" algn="l">
              <a:spcBef>
                <a:spcPts val="0"/>
              </a:spcBef>
              <a:spcAft>
                <a:spcPts val="0"/>
              </a:spcAft>
              <a:buNone/>
            </a:pPr>
            <a:r>
              <a:t/>
            </a:r>
            <a:endParaRPr b="1" sz="1300">
              <a:solidFill>
                <a:schemeClr val="dk1"/>
              </a:solidFill>
              <a:latin typeface="Poppins"/>
              <a:ea typeface="Poppins"/>
              <a:cs typeface="Poppins"/>
              <a:sym typeface="Poppins"/>
            </a:endParaRPr>
          </a:p>
        </p:txBody>
      </p:sp>
      <p:sp>
        <p:nvSpPr>
          <p:cNvPr id="957" name="Google Shape;957;p121"/>
          <p:cNvSpPr txBox="1"/>
          <p:nvPr>
            <p:ph type="title"/>
          </p:nvPr>
        </p:nvSpPr>
        <p:spPr>
          <a:xfrm>
            <a:off x="0" y="0"/>
            <a:ext cx="8736000" cy="773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Clr>
                <a:schemeClr val="dk1"/>
              </a:buClr>
              <a:buSzPct val="108333"/>
              <a:buFont typeface="Arial"/>
              <a:buNone/>
            </a:pPr>
            <a:r>
              <a:rPr lang="en" sz="2400">
                <a:solidFill>
                  <a:schemeClr val="accent4"/>
                </a:solidFill>
              </a:rPr>
              <a:t>Opciones del programa de instrucción del plan maestro</a:t>
            </a:r>
            <a:endParaRPr sz="3900">
              <a:solidFill>
                <a:schemeClr val="accent4"/>
              </a:solidFill>
            </a:endParaRPr>
          </a:p>
        </p:txBody>
      </p:sp>
      <p:sp>
        <p:nvSpPr>
          <p:cNvPr id="958" name="Google Shape;958;p12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959" name="Google Shape;959;p121">
            <a:hlinkClick r:id="rId3"/>
          </p:cNvPr>
          <p:cNvPicPr preferRelativeResize="0"/>
          <p:nvPr/>
        </p:nvPicPr>
        <p:blipFill rotWithShape="1">
          <a:blip r:embed="rId4">
            <a:alphaModFix/>
          </a:blip>
          <a:srcRect b="0" l="0" r="0" t="0"/>
          <a:stretch/>
        </p:blipFill>
        <p:spPr>
          <a:xfrm>
            <a:off x="5974325" y="2614950"/>
            <a:ext cx="3068076" cy="1527350"/>
          </a:xfrm>
          <a:prstGeom prst="rect">
            <a:avLst/>
          </a:prstGeom>
          <a:noFill/>
          <a:ln cap="sq" cmpd="thickThin" w="19050">
            <a:solidFill>
              <a:schemeClr val="dk2"/>
            </a:solidFill>
            <a:prstDash val="solid"/>
            <a:miter lim="800000"/>
            <a:headEnd len="sm" w="sm" type="none"/>
            <a:tailEnd len="sm" w="sm" type="none"/>
          </a:ln>
        </p:spPr>
      </p:pic>
      <p:pic>
        <p:nvPicPr>
          <p:cNvPr descr="A screenshot of a cell phone&#10;&#10;Description generated with very high confidence" id="960" name="Google Shape;960;p121">
            <a:hlinkClick r:id="rId5"/>
          </p:cNvPr>
          <p:cNvPicPr preferRelativeResize="0"/>
          <p:nvPr/>
        </p:nvPicPr>
        <p:blipFill rotWithShape="1">
          <a:blip r:embed="rId6">
            <a:alphaModFix/>
          </a:blip>
          <a:srcRect b="0" l="0" r="0" t="0"/>
          <a:stretch/>
        </p:blipFill>
        <p:spPr>
          <a:xfrm>
            <a:off x="6220201" y="1001201"/>
            <a:ext cx="2822200" cy="1308575"/>
          </a:xfrm>
          <a:prstGeom prst="rect">
            <a:avLst/>
          </a:prstGeom>
          <a:noFill/>
          <a:ln cap="sq" cmpd="thickThin" w="38100">
            <a:solidFill>
              <a:schemeClr val="dk2"/>
            </a:solidFill>
            <a:prstDash val="solid"/>
            <a:miter lim="800000"/>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pic>
        <p:nvPicPr>
          <p:cNvPr id="966" name="Google Shape;966;p122"/>
          <p:cNvPicPr preferRelativeResize="0"/>
          <p:nvPr/>
        </p:nvPicPr>
        <p:blipFill rotWithShape="1">
          <a:blip r:embed="rId3">
            <a:alphaModFix/>
          </a:blip>
          <a:srcRect b="0" l="0" r="0" t="0"/>
          <a:stretch/>
        </p:blipFill>
        <p:spPr>
          <a:xfrm>
            <a:off x="4919757" y="1880213"/>
            <a:ext cx="3190642" cy="1791487"/>
          </a:xfrm>
          <a:prstGeom prst="rect">
            <a:avLst/>
          </a:prstGeom>
          <a:noFill/>
          <a:ln>
            <a:noFill/>
          </a:ln>
        </p:spPr>
      </p:pic>
      <p:pic>
        <p:nvPicPr>
          <p:cNvPr id="967" name="Google Shape;967;p122"/>
          <p:cNvPicPr preferRelativeResize="0"/>
          <p:nvPr/>
        </p:nvPicPr>
        <p:blipFill rotWithShape="1">
          <a:blip r:embed="rId4">
            <a:alphaModFix/>
          </a:blip>
          <a:srcRect b="0" l="0" r="0" t="0"/>
          <a:stretch/>
        </p:blipFill>
        <p:spPr>
          <a:xfrm>
            <a:off x="535093" y="1880213"/>
            <a:ext cx="3284391" cy="1791486"/>
          </a:xfrm>
          <a:prstGeom prst="rect">
            <a:avLst/>
          </a:prstGeom>
          <a:noFill/>
          <a:ln>
            <a:noFill/>
          </a:ln>
        </p:spPr>
      </p:pic>
      <p:sp>
        <p:nvSpPr>
          <p:cNvPr id="968" name="Google Shape;968;p122">
            <a:hlinkClick/>
          </p:cNvPr>
          <p:cNvSpPr/>
          <p:nvPr/>
        </p:nvSpPr>
        <p:spPr>
          <a:xfrm>
            <a:off x="1381397" y="3953149"/>
            <a:ext cx="1645800" cy="301200"/>
          </a:xfrm>
          <a:custGeom>
            <a:rect b="b" l="l" r="r" t="t"/>
            <a:pathLst>
              <a:path extrusionOk="0" h="120000" w="120000">
                <a:moveTo>
                  <a:pt x="0" y="0"/>
                </a:moveTo>
                <a:lnTo>
                  <a:pt x="120000" y="0"/>
                </a:lnTo>
                <a:lnTo>
                  <a:pt x="120000" y="120000"/>
                </a:lnTo>
                <a:lnTo>
                  <a:pt x="0" y="120000"/>
                </a:lnTo>
                <a:close/>
                <a:moveTo>
                  <a:pt x="49018" y="37000"/>
                </a:moveTo>
                <a:lnTo>
                  <a:pt x="49018" y="54813"/>
                </a:lnTo>
                <a:lnTo>
                  <a:pt x="50497" y="54813"/>
                </a:lnTo>
                <a:lnTo>
                  <a:pt x="50955" y="52779"/>
                </a:lnTo>
                <a:lnTo>
                  <a:pt x="51382" y="52779"/>
                </a:lnTo>
                <a:lnTo>
                  <a:pt x="51382" y="79967"/>
                </a:lnTo>
                <a:lnTo>
                  <a:pt x="66315" y="79967"/>
                </a:lnTo>
                <a:lnTo>
                  <a:pt x="66315" y="70592"/>
                </a:lnTo>
                <a:lnTo>
                  <a:pt x="68679" y="70592"/>
                </a:lnTo>
                <a:lnTo>
                  <a:pt x="69960" y="75750"/>
                </a:lnTo>
                <a:lnTo>
                  <a:pt x="70982" y="75750"/>
                </a:lnTo>
                <a:lnTo>
                  <a:pt x="70982" y="42625"/>
                </a:lnTo>
                <a:lnTo>
                  <a:pt x="69960" y="42625"/>
                </a:lnTo>
                <a:lnTo>
                  <a:pt x="69076" y="46217"/>
                </a:lnTo>
                <a:lnTo>
                  <a:pt x="66315" y="46217"/>
                </a:lnTo>
                <a:lnTo>
                  <a:pt x="66315" y="42625"/>
                </a:lnTo>
                <a:lnTo>
                  <a:pt x="65445" y="38875"/>
                </a:lnTo>
                <a:lnTo>
                  <a:pt x="50955" y="38875"/>
                </a:lnTo>
                <a:lnTo>
                  <a:pt x="50497" y="37000"/>
                </a:lnTo>
                <a:close/>
              </a:path>
              <a:path extrusionOk="0" fill="darken" h="120000" w="120000">
                <a:moveTo>
                  <a:pt x="49018" y="37000"/>
                </a:moveTo>
                <a:lnTo>
                  <a:pt x="49018" y="54813"/>
                </a:lnTo>
                <a:lnTo>
                  <a:pt x="50497" y="54813"/>
                </a:lnTo>
                <a:lnTo>
                  <a:pt x="50955" y="52779"/>
                </a:lnTo>
                <a:lnTo>
                  <a:pt x="51382" y="52779"/>
                </a:lnTo>
                <a:lnTo>
                  <a:pt x="51382" y="79967"/>
                </a:lnTo>
                <a:lnTo>
                  <a:pt x="66315" y="79967"/>
                </a:lnTo>
                <a:lnTo>
                  <a:pt x="66315" y="70592"/>
                </a:lnTo>
                <a:lnTo>
                  <a:pt x="68679" y="70592"/>
                </a:lnTo>
                <a:lnTo>
                  <a:pt x="69960" y="75750"/>
                </a:lnTo>
                <a:lnTo>
                  <a:pt x="70982" y="75750"/>
                </a:lnTo>
                <a:lnTo>
                  <a:pt x="70982" y="42625"/>
                </a:lnTo>
                <a:lnTo>
                  <a:pt x="69960" y="42625"/>
                </a:lnTo>
                <a:lnTo>
                  <a:pt x="69076" y="46217"/>
                </a:lnTo>
                <a:lnTo>
                  <a:pt x="66315" y="46217"/>
                </a:lnTo>
                <a:lnTo>
                  <a:pt x="66315" y="42625"/>
                </a:lnTo>
                <a:lnTo>
                  <a:pt x="65445" y="38875"/>
                </a:lnTo>
                <a:lnTo>
                  <a:pt x="50955" y="38875"/>
                </a:lnTo>
                <a:lnTo>
                  <a:pt x="50497" y="37000"/>
                </a:lnTo>
                <a:close/>
              </a:path>
              <a:path extrusionOk="0" fill="none" h="120000" w="120000">
                <a:moveTo>
                  <a:pt x="49018" y="37000"/>
                </a:moveTo>
                <a:lnTo>
                  <a:pt x="50497" y="37000"/>
                </a:lnTo>
                <a:lnTo>
                  <a:pt x="50955" y="38875"/>
                </a:lnTo>
                <a:lnTo>
                  <a:pt x="65445" y="38875"/>
                </a:lnTo>
                <a:lnTo>
                  <a:pt x="66315" y="42625"/>
                </a:lnTo>
                <a:lnTo>
                  <a:pt x="66315" y="46217"/>
                </a:lnTo>
                <a:lnTo>
                  <a:pt x="69076" y="46217"/>
                </a:lnTo>
                <a:lnTo>
                  <a:pt x="69960" y="42625"/>
                </a:lnTo>
                <a:lnTo>
                  <a:pt x="70982" y="42625"/>
                </a:lnTo>
                <a:lnTo>
                  <a:pt x="70982" y="75750"/>
                </a:lnTo>
                <a:lnTo>
                  <a:pt x="69960" y="75750"/>
                </a:lnTo>
                <a:lnTo>
                  <a:pt x="68679" y="70592"/>
                </a:lnTo>
                <a:lnTo>
                  <a:pt x="66315" y="70592"/>
                </a:lnTo>
                <a:lnTo>
                  <a:pt x="66315" y="79967"/>
                </a:lnTo>
                <a:lnTo>
                  <a:pt x="51382" y="79967"/>
                </a:lnTo>
                <a:lnTo>
                  <a:pt x="51382" y="52779"/>
                </a:lnTo>
                <a:lnTo>
                  <a:pt x="50955" y="52779"/>
                </a:lnTo>
                <a:lnTo>
                  <a:pt x="50497" y="54813"/>
                </a:lnTo>
                <a:lnTo>
                  <a:pt x="49018" y="54813"/>
                </a:lnTo>
                <a:close/>
              </a:path>
              <a:path extrusionOk="0" fill="none" h="120000" w="120000">
                <a:moveTo>
                  <a:pt x="0" y="0"/>
                </a:moveTo>
                <a:lnTo>
                  <a:pt x="120000" y="0"/>
                </a:lnTo>
                <a:lnTo>
                  <a:pt x="120000" y="120000"/>
                </a:lnTo>
                <a:lnTo>
                  <a:pt x="0" y="120000"/>
                </a:lnTo>
                <a:close/>
              </a:path>
            </a:pathLst>
          </a:custGeom>
          <a:solidFill>
            <a:schemeClr val="accent1"/>
          </a:solidFill>
          <a:ln cap="flat" cmpd="sng" w="158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Palatino Linotype"/>
                <a:ea typeface="Palatino Linotype"/>
                <a:cs typeface="Palatino Linotype"/>
                <a:sym typeface="Palatino Linotype"/>
              </a:rPr>
              <a:t>SPANISH</a:t>
            </a:r>
            <a:endParaRPr b="0" i="0" sz="1400" u="none" cap="none" strike="noStrike">
              <a:solidFill>
                <a:schemeClr val="lt1"/>
              </a:solidFill>
              <a:latin typeface="Arial"/>
              <a:ea typeface="Arial"/>
              <a:cs typeface="Arial"/>
              <a:sym typeface="Arial"/>
            </a:endParaRPr>
          </a:p>
        </p:txBody>
      </p:sp>
      <p:sp>
        <p:nvSpPr>
          <p:cNvPr id="969" name="Google Shape;969;p122">
            <a:hlinkClick/>
          </p:cNvPr>
          <p:cNvSpPr/>
          <p:nvPr/>
        </p:nvSpPr>
        <p:spPr>
          <a:xfrm>
            <a:off x="5731328" y="3942126"/>
            <a:ext cx="1567500" cy="301200"/>
          </a:xfrm>
          <a:custGeom>
            <a:rect b="b" l="l" r="r" t="t"/>
            <a:pathLst>
              <a:path extrusionOk="0" h="120000" w="120000">
                <a:moveTo>
                  <a:pt x="0" y="0"/>
                </a:moveTo>
                <a:lnTo>
                  <a:pt x="120000" y="0"/>
                </a:lnTo>
                <a:lnTo>
                  <a:pt x="120000" y="120000"/>
                </a:lnTo>
                <a:lnTo>
                  <a:pt x="0" y="120000"/>
                </a:lnTo>
                <a:close/>
                <a:moveTo>
                  <a:pt x="48469" y="37000"/>
                </a:moveTo>
                <a:lnTo>
                  <a:pt x="48469" y="54813"/>
                </a:lnTo>
                <a:lnTo>
                  <a:pt x="50022" y="54813"/>
                </a:lnTo>
                <a:lnTo>
                  <a:pt x="50503" y="52779"/>
                </a:lnTo>
                <a:lnTo>
                  <a:pt x="50951" y="52779"/>
                </a:lnTo>
                <a:lnTo>
                  <a:pt x="50951" y="79967"/>
                </a:lnTo>
                <a:lnTo>
                  <a:pt x="66630" y="79967"/>
                </a:lnTo>
                <a:lnTo>
                  <a:pt x="66630" y="70592"/>
                </a:lnTo>
                <a:lnTo>
                  <a:pt x="69113" y="70592"/>
                </a:lnTo>
                <a:lnTo>
                  <a:pt x="70458" y="75750"/>
                </a:lnTo>
                <a:lnTo>
                  <a:pt x="71531" y="75750"/>
                </a:lnTo>
                <a:lnTo>
                  <a:pt x="71531" y="42625"/>
                </a:lnTo>
                <a:lnTo>
                  <a:pt x="70458" y="42625"/>
                </a:lnTo>
                <a:lnTo>
                  <a:pt x="69529" y="46217"/>
                </a:lnTo>
                <a:lnTo>
                  <a:pt x="66630" y="46217"/>
                </a:lnTo>
                <a:lnTo>
                  <a:pt x="66630" y="42625"/>
                </a:lnTo>
                <a:lnTo>
                  <a:pt x="65718" y="38875"/>
                </a:lnTo>
                <a:lnTo>
                  <a:pt x="50503" y="38875"/>
                </a:lnTo>
                <a:lnTo>
                  <a:pt x="50022" y="37000"/>
                </a:lnTo>
                <a:close/>
              </a:path>
              <a:path extrusionOk="0" fill="darken" h="120000" w="120000">
                <a:moveTo>
                  <a:pt x="48469" y="37000"/>
                </a:moveTo>
                <a:lnTo>
                  <a:pt x="48469" y="54813"/>
                </a:lnTo>
                <a:lnTo>
                  <a:pt x="50022" y="54813"/>
                </a:lnTo>
                <a:lnTo>
                  <a:pt x="50503" y="52779"/>
                </a:lnTo>
                <a:lnTo>
                  <a:pt x="50951" y="52779"/>
                </a:lnTo>
                <a:lnTo>
                  <a:pt x="50951" y="79967"/>
                </a:lnTo>
                <a:lnTo>
                  <a:pt x="66630" y="79967"/>
                </a:lnTo>
                <a:lnTo>
                  <a:pt x="66630" y="70592"/>
                </a:lnTo>
                <a:lnTo>
                  <a:pt x="69113" y="70592"/>
                </a:lnTo>
                <a:lnTo>
                  <a:pt x="70458" y="75750"/>
                </a:lnTo>
                <a:lnTo>
                  <a:pt x="71531" y="75750"/>
                </a:lnTo>
                <a:lnTo>
                  <a:pt x="71531" y="42625"/>
                </a:lnTo>
                <a:lnTo>
                  <a:pt x="70458" y="42625"/>
                </a:lnTo>
                <a:lnTo>
                  <a:pt x="69529" y="46217"/>
                </a:lnTo>
                <a:lnTo>
                  <a:pt x="66630" y="46217"/>
                </a:lnTo>
                <a:lnTo>
                  <a:pt x="66630" y="42625"/>
                </a:lnTo>
                <a:lnTo>
                  <a:pt x="65718" y="38875"/>
                </a:lnTo>
                <a:lnTo>
                  <a:pt x="50503" y="38875"/>
                </a:lnTo>
                <a:lnTo>
                  <a:pt x="50022" y="37000"/>
                </a:lnTo>
                <a:close/>
              </a:path>
              <a:path extrusionOk="0" fill="none" h="120000" w="120000">
                <a:moveTo>
                  <a:pt x="48469" y="37000"/>
                </a:moveTo>
                <a:lnTo>
                  <a:pt x="50022" y="37000"/>
                </a:lnTo>
                <a:lnTo>
                  <a:pt x="50503" y="38875"/>
                </a:lnTo>
                <a:lnTo>
                  <a:pt x="65718" y="38875"/>
                </a:lnTo>
                <a:lnTo>
                  <a:pt x="66630" y="42625"/>
                </a:lnTo>
                <a:lnTo>
                  <a:pt x="66630" y="46217"/>
                </a:lnTo>
                <a:lnTo>
                  <a:pt x="69529" y="46217"/>
                </a:lnTo>
                <a:lnTo>
                  <a:pt x="70458" y="42625"/>
                </a:lnTo>
                <a:lnTo>
                  <a:pt x="71531" y="42625"/>
                </a:lnTo>
                <a:lnTo>
                  <a:pt x="71531" y="75750"/>
                </a:lnTo>
                <a:lnTo>
                  <a:pt x="70458" y="75750"/>
                </a:lnTo>
                <a:lnTo>
                  <a:pt x="69113" y="70592"/>
                </a:lnTo>
                <a:lnTo>
                  <a:pt x="66630" y="70592"/>
                </a:lnTo>
                <a:lnTo>
                  <a:pt x="66630" y="79967"/>
                </a:lnTo>
                <a:lnTo>
                  <a:pt x="50951" y="79967"/>
                </a:lnTo>
                <a:lnTo>
                  <a:pt x="50951" y="52779"/>
                </a:lnTo>
                <a:lnTo>
                  <a:pt x="50503" y="52779"/>
                </a:lnTo>
                <a:lnTo>
                  <a:pt x="50022" y="54813"/>
                </a:lnTo>
                <a:lnTo>
                  <a:pt x="48469" y="54813"/>
                </a:lnTo>
                <a:close/>
              </a:path>
              <a:path extrusionOk="0" fill="none" h="120000" w="120000">
                <a:moveTo>
                  <a:pt x="0" y="0"/>
                </a:moveTo>
                <a:lnTo>
                  <a:pt x="120000" y="0"/>
                </a:lnTo>
                <a:lnTo>
                  <a:pt x="120000" y="120000"/>
                </a:lnTo>
                <a:lnTo>
                  <a:pt x="0" y="120000"/>
                </a:lnTo>
                <a:close/>
              </a:path>
            </a:pathLst>
          </a:custGeom>
          <a:solidFill>
            <a:schemeClr val="accent1"/>
          </a:solidFill>
          <a:ln cap="flat" cmpd="sng" w="158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sng" cap="none" strike="noStrike">
                <a:solidFill>
                  <a:schemeClr val="lt1"/>
                </a:solidFill>
                <a:latin typeface="Palatino Linotype"/>
                <a:ea typeface="Palatino Linotype"/>
                <a:cs typeface="Palatino Linotype"/>
                <a:sym typeface="Palatino Linotype"/>
                <a:hlinkClick>
                  <a:extLst>
                    <a:ext uri="{A12FA001-AC4F-418D-AE19-62706E023703}">
                      <ahyp:hlinkClr val="tx"/>
                    </a:ext>
                  </a:extLst>
                </a:hlinkClick>
              </a:rPr>
              <a:t>ENGLISH</a:t>
            </a:r>
            <a:endParaRPr b="0" i="0" sz="1350" u="none" cap="none" strike="noStrike">
              <a:solidFill>
                <a:schemeClr val="lt1"/>
              </a:solidFill>
              <a:latin typeface="Palatino Linotype"/>
              <a:ea typeface="Palatino Linotype"/>
              <a:cs typeface="Palatino Linotype"/>
              <a:sym typeface="Palatino Linotype"/>
            </a:endParaRPr>
          </a:p>
        </p:txBody>
      </p:sp>
      <p:sp>
        <p:nvSpPr>
          <p:cNvPr id="970" name="Google Shape;970;p122"/>
          <p:cNvSpPr txBox="1"/>
          <p:nvPr/>
        </p:nvSpPr>
        <p:spPr>
          <a:xfrm>
            <a:off x="0" y="0"/>
            <a:ext cx="9144000" cy="655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600"/>
              <a:buFont typeface="Arial"/>
              <a:buNone/>
            </a:pPr>
            <a:r>
              <a:rPr b="1" i="0" lang="en" sz="1700" u="none" cap="none" strike="noStrike">
                <a:solidFill>
                  <a:schemeClr val="lt1"/>
                </a:solidFill>
                <a:latin typeface="Poppins"/>
                <a:ea typeface="Poppins"/>
                <a:cs typeface="Poppins"/>
                <a:sym typeface="Poppins"/>
              </a:rPr>
              <a:t>Instructional Program Options for English Learners</a:t>
            </a:r>
            <a:endParaRPr b="1" i="0" sz="1700" u="none" cap="none" strike="noStrike">
              <a:solidFill>
                <a:schemeClr val="lt1"/>
              </a:solidFill>
              <a:latin typeface="Poppins"/>
              <a:ea typeface="Poppins"/>
              <a:cs typeface="Poppins"/>
              <a:sym typeface="Poppins"/>
            </a:endParaRPr>
          </a:p>
          <a:p>
            <a:pPr indent="0" lvl="0" marL="0" marR="0" rtl="0" algn="l">
              <a:lnSpc>
                <a:spcPct val="90000"/>
              </a:lnSpc>
              <a:spcBef>
                <a:spcPts val="0"/>
              </a:spcBef>
              <a:spcAft>
                <a:spcPts val="0"/>
              </a:spcAft>
              <a:buClr>
                <a:srgbClr val="000000"/>
              </a:buClr>
              <a:buSzPts val="2600"/>
              <a:buFont typeface="Arial"/>
              <a:buNone/>
            </a:pPr>
            <a:r>
              <a:rPr b="1" lang="en" sz="1700" u="none" cap="none" strike="noStrike">
                <a:solidFill>
                  <a:schemeClr val="accent4"/>
                </a:solidFill>
                <a:latin typeface="Poppins"/>
                <a:ea typeface="Poppins"/>
                <a:cs typeface="Poppins"/>
                <a:sym typeface="Poppins"/>
              </a:rPr>
              <a:t>Opciones de Programas de Instrucción para Estudiantes Aprendices de Inglés </a:t>
            </a:r>
            <a:endParaRPr b="1" sz="1700" u="none" cap="none" strike="noStrike">
              <a:solidFill>
                <a:schemeClr val="accent4"/>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123"/>
          <p:cNvSpPr txBox="1"/>
          <p:nvPr>
            <p:ph type="title"/>
          </p:nvPr>
        </p:nvSpPr>
        <p:spPr>
          <a:xfrm>
            <a:off x="490250" y="1194000"/>
            <a:ext cx="8365200" cy="3347100"/>
          </a:xfrm>
          <a:prstGeom prst="rect">
            <a:avLst/>
          </a:prstGeom>
        </p:spPr>
        <p:txBody>
          <a:bodyPr anchorCtr="0" anchor="ctr" bIns="91425" lIns="91425" spcFirstLastPara="1" rIns="91425" wrap="square" tIns="91425">
            <a:normAutofit/>
          </a:bodyPr>
          <a:lstStyle/>
          <a:p>
            <a:pPr indent="0" lvl="0" marL="0" rtl="0" algn="l">
              <a:lnSpc>
                <a:spcPct val="90000"/>
              </a:lnSpc>
              <a:spcBef>
                <a:spcPts val="0"/>
              </a:spcBef>
              <a:spcAft>
                <a:spcPts val="0"/>
              </a:spcAft>
              <a:buClr>
                <a:schemeClr val="dk1"/>
              </a:buClr>
              <a:buSzPts val="1100"/>
              <a:buFont typeface="Arial"/>
              <a:buNone/>
            </a:pPr>
            <a:r>
              <a:rPr b="1" lang="en" sz="3000"/>
              <a:t>Identification of English Learners</a:t>
            </a:r>
            <a:endParaRPr b="1" sz="3000"/>
          </a:p>
          <a:p>
            <a:pPr indent="0" lvl="0" marL="0" rtl="0" algn="l">
              <a:lnSpc>
                <a:spcPct val="90000"/>
              </a:lnSpc>
              <a:spcBef>
                <a:spcPts val="0"/>
              </a:spcBef>
              <a:spcAft>
                <a:spcPts val="0"/>
              </a:spcAft>
              <a:buClr>
                <a:schemeClr val="dk1"/>
              </a:buClr>
              <a:buSzPts val="1100"/>
              <a:buFont typeface="Arial"/>
              <a:buNone/>
            </a:pPr>
            <a:r>
              <a:rPr b="1" i="1" lang="en" sz="3000">
                <a:solidFill>
                  <a:srgbClr val="FC9D11"/>
                </a:solidFill>
              </a:rPr>
              <a:t>Identificación de los estudiantes Aprendices de </a:t>
            </a:r>
            <a:r>
              <a:rPr b="1" i="1" lang="en" sz="3000">
                <a:solidFill>
                  <a:srgbClr val="FC9D11"/>
                </a:solidFill>
              </a:rPr>
              <a:t>inglés</a:t>
            </a:r>
            <a:endParaRPr b="1">
              <a:solidFill>
                <a:srgbClr val="FC9D1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grpSp>
        <p:nvGrpSpPr>
          <p:cNvPr id="980" name="Google Shape;980;p124"/>
          <p:cNvGrpSpPr/>
          <p:nvPr/>
        </p:nvGrpSpPr>
        <p:grpSpPr>
          <a:xfrm>
            <a:off x="-887971" y="1479604"/>
            <a:ext cx="10720231" cy="6287008"/>
            <a:chOff x="0" y="0"/>
            <a:chExt cx="1008887" cy="812800"/>
          </a:xfrm>
        </p:grpSpPr>
        <p:sp>
          <p:nvSpPr>
            <p:cNvPr id="981" name="Google Shape;981;p124"/>
            <p:cNvSpPr/>
            <p:nvPr/>
          </p:nvSpPr>
          <p:spPr>
            <a:xfrm>
              <a:off x="0" y="0"/>
              <a:ext cx="1008887" cy="812800"/>
            </a:xfrm>
            <a:custGeom>
              <a:rect b="b" l="l" r="r" t="t"/>
              <a:pathLst>
                <a:path extrusionOk="0" h="812800" w="1008887">
                  <a:moveTo>
                    <a:pt x="504444" y="0"/>
                  </a:moveTo>
                  <a:cubicBezTo>
                    <a:pt x="225847" y="0"/>
                    <a:pt x="0" y="181951"/>
                    <a:pt x="0" y="406400"/>
                  </a:cubicBezTo>
                  <a:cubicBezTo>
                    <a:pt x="0" y="630849"/>
                    <a:pt x="225847" y="812800"/>
                    <a:pt x="504444" y="812800"/>
                  </a:cubicBezTo>
                  <a:cubicBezTo>
                    <a:pt x="783040" y="812800"/>
                    <a:pt x="1008887" y="630849"/>
                    <a:pt x="1008887" y="406400"/>
                  </a:cubicBezTo>
                  <a:cubicBezTo>
                    <a:pt x="1008887" y="181951"/>
                    <a:pt x="783040" y="0"/>
                    <a:pt x="504444" y="0"/>
                  </a:cubicBezTo>
                  <a:close/>
                </a:path>
              </a:pathLst>
            </a:custGeom>
            <a:solidFill>
              <a:srgbClr val="FFFFFF"/>
            </a:solidFill>
            <a:ln cap="sq" cmpd="sng" w="118100">
              <a:solidFill>
                <a:srgbClr val="005FD3"/>
              </a:solidFill>
              <a:prstDash val="dash"/>
              <a:miter lim="8000"/>
              <a:headEnd len="sm" w="sm" type="none"/>
              <a:tailEnd len="sm" w="sm" type="none"/>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982" name="Google Shape;982;p124"/>
            <p:cNvSpPr txBox="1"/>
            <p:nvPr/>
          </p:nvSpPr>
          <p:spPr>
            <a:xfrm>
              <a:off x="94583" y="38100"/>
              <a:ext cx="819600" cy="698400"/>
            </a:xfrm>
            <a:prstGeom prst="rect">
              <a:avLst/>
            </a:prstGeom>
            <a:noFill/>
            <a:ln>
              <a:noFill/>
            </a:ln>
          </p:spPr>
          <p:txBody>
            <a:bodyPr anchorCtr="0" anchor="ctr" bIns="30525" lIns="30525" spcFirstLastPara="1" rIns="30525" wrap="square" tIns="30525">
              <a:noAutofit/>
            </a:bodyPr>
            <a:lstStyle/>
            <a:p>
              <a:pPr indent="0" lvl="0" marL="0" marR="0" rtl="0" algn="ctr">
                <a:lnSpc>
                  <a:spcPct val="163944"/>
                </a:lnSpc>
                <a:spcBef>
                  <a:spcPts val="0"/>
                </a:spcBef>
                <a:spcAft>
                  <a:spcPts val="0"/>
                </a:spcAft>
                <a:buNone/>
              </a:pPr>
              <a:r>
                <a:t/>
              </a:r>
              <a:endParaRPr b="0" i="0" sz="1500" u="none" cap="none" strike="noStrike">
                <a:solidFill>
                  <a:schemeClr val="dk1"/>
                </a:solidFill>
                <a:latin typeface="Calibri"/>
                <a:ea typeface="Calibri"/>
                <a:cs typeface="Calibri"/>
                <a:sym typeface="Calibri"/>
              </a:endParaRPr>
            </a:p>
          </p:txBody>
        </p:sp>
      </p:grpSp>
      <p:grpSp>
        <p:nvGrpSpPr>
          <p:cNvPr id="983" name="Google Shape;983;p124"/>
          <p:cNvGrpSpPr/>
          <p:nvPr/>
        </p:nvGrpSpPr>
        <p:grpSpPr>
          <a:xfrm>
            <a:off x="285675" y="1807252"/>
            <a:ext cx="1139464" cy="829381"/>
            <a:chOff x="0" y="0"/>
            <a:chExt cx="812800" cy="812800"/>
          </a:xfrm>
        </p:grpSpPr>
        <p:sp>
          <p:nvSpPr>
            <p:cNvPr id="984" name="Google Shape;984;p1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DBEFF"/>
            </a:solidFill>
            <a:ln>
              <a:noFill/>
            </a:ln>
          </p:spPr>
          <p:txBody>
            <a:bodyPr anchorCtr="0" anchor="ctr" bIns="99100" lIns="99100" spcFirstLastPara="1" rIns="99100" wrap="square" tIns="99100">
              <a:noAutofit/>
            </a:bodyPr>
            <a:lstStyle/>
            <a:p>
              <a:pPr indent="0" lvl="0" marL="0" rtl="0" algn="l">
                <a:spcBef>
                  <a:spcPts val="0"/>
                </a:spcBef>
                <a:spcAft>
                  <a:spcPts val="0"/>
                </a:spcAft>
                <a:buNone/>
              </a:pPr>
              <a:r>
                <a:t/>
              </a:r>
              <a:endParaRPr/>
            </a:p>
          </p:txBody>
        </p:sp>
        <p:sp>
          <p:nvSpPr>
            <p:cNvPr id="985" name="Google Shape;985;p124"/>
            <p:cNvSpPr txBox="1"/>
            <p:nvPr/>
          </p:nvSpPr>
          <p:spPr>
            <a:xfrm>
              <a:off x="76200" y="57150"/>
              <a:ext cx="660300" cy="679500"/>
            </a:xfrm>
            <a:prstGeom prst="rect">
              <a:avLst/>
            </a:prstGeom>
            <a:noFill/>
            <a:ln>
              <a:noFill/>
            </a:ln>
          </p:spPr>
          <p:txBody>
            <a:bodyPr anchorCtr="0" anchor="ctr" bIns="18275" lIns="18275" spcFirstLastPara="1" rIns="18275" wrap="square" tIns="18275">
              <a:noAutofit/>
            </a:bodyPr>
            <a:lstStyle/>
            <a:p>
              <a:pPr indent="0" lvl="0" marL="0" marR="0" rtl="0" algn="ctr">
                <a:lnSpc>
                  <a:spcPct val="75000"/>
                </a:lnSpc>
                <a:spcBef>
                  <a:spcPts val="0"/>
                </a:spcBef>
                <a:spcAft>
                  <a:spcPts val="0"/>
                </a:spcAft>
                <a:buNone/>
              </a:pPr>
              <a:r>
                <a:t/>
              </a:r>
              <a:endParaRPr b="0" i="0" sz="1966" u="none" cap="none" strike="noStrike">
                <a:solidFill>
                  <a:schemeClr val="dk1"/>
                </a:solidFill>
                <a:latin typeface="Calibri"/>
                <a:ea typeface="Calibri"/>
                <a:cs typeface="Calibri"/>
                <a:sym typeface="Calibri"/>
              </a:endParaRPr>
            </a:p>
          </p:txBody>
        </p:sp>
      </p:grpSp>
      <p:grpSp>
        <p:nvGrpSpPr>
          <p:cNvPr id="986" name="Google Shape;986;p124"/>
          <p:cNvGrpSpPr/>
          <p:nvPr/>
        </p:nvGrpSpPr>
        <p:grpSpPr>
          <a:xfrm>
            <a:off x="2532301" y="1124350"/>
            <a:ext cx="1139464" cy="829381"/>
            <a:chOff x="0" y="0"/>
            <a:chExt cx="812800" cy="812800"/>
          </a:xfrm>
        </p:grpSpPr>
        <p:sp>
          <p:nvSpPr>
            <p:cNvPr id="987" name="Google Shape;987;p1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D4A"/>
            </a:solidFill>
            <a:ln>
              <a:noFill/>
            </a:ln>
          </p:spPr>
          <p:txBody>
            <a:bodyPr anchorCtr="0" anchor="ctr" bIns="99100" lIns="99100" spcFirstLastPara="1" rIns="99100" wrap="square" tIns="99100">
              <a:noAutofit/>
            </a:bodyPr>
            <a:lstStyle/>
            <a:p>
              <a:pPr indent="0" lvl="0" marL="0" rtl="0" algn="l">
                <a:spcBef>
                  <a:spcPts val="0"/>
                </a:spcBef>
                <a:spcAft>
                  <a:spcPts val="0"/>
                </a:spcAft>
                <a:buNone/>
              </a:pPr>
              <a:r>
                <a:t/>
              </a:r>
              <a:endParaRPr/>
            </a:p>
          </p:txBody>
        </p:sp>
        <p:sp>
          <p:nvSpPr>
            <p:cNvPr id="988" name="Google Shape;988;p124"/>
            <p:cNvSpPr txBox="1"/>
            <p:nvPr/>
          </p:nvSpPr>
          <p:spPr>
            <a:xfrm>
              <a:off x="76200" y="57150"/>
              <a:ext cx="660300" cy="679500"/>
            </a:xfrm>
            <a:prstGeom prst="rect">
              <a:avLst/>
            </a:prstGeom>
            <a:noFill/>
            <a:ln>
              <a:noFill/>
            </a:ln>
          </p:spPr>
          <p:txBody>
            <a:bodyPr anchorCtr="0" anchor="ctr" bIns="18275" lIns="18275" spcFirstLastPara="1" rIns="18275" wrap="square" tIns="18275">
              <a:noAutofit/>
            </a:bodyPr>
            <a:lstStyle/>
            <a:p>
              <a:pPr indent="0" lvl="0" marL="0" marR="0" rtl="0" algn="ctr">
                <a:lnSpc>
                  <a:spcPct val="75000"/>
                </a:lnSpc>
                <a:spcBef>
                  <a:spcPts val="0"/>
                </a:spcBef>
                <a:spcAft>
                  <a:spcPts val="0"/>
                </a:spcAft>
                <a:buNone/>
              </a:pPr>
              <a:r>
                <a:t/>
              </a:r>
              <a:endParaRPr b="0" i="0" sz="1966" u="none" cap="none" strike="noStrike">
                <a:solidFill>
                  <a:schemeClr val="dk1"/>
                </a:solidFill>
                <a:latin typeface="Calibri"/>
                <a:ea typeface="Calibri"/>
                <a:cs typeface="Calibri"/>
                <a:sym typeface="Calibri"/>
              </a:endParaRPr>
            </a:p>
          </p:txBody>
        </p:sp>
      </p:grpSp>
      <p:grpSp>
        <p:nvGrpSpPr>
          <p:cNvPr id="989" name="Google Shape;989;p124"/>
          <p:cNvGrpSpPr/>
          <p:nvPr/>
        </p:nvGrpSpPr>
        <p:grpSpPr>
          <a:xfrm>
            <a:off x="4930472" y="1124350"/>
            <a:ext cx="1139464" cy="829381"/>
            <a:chOff x="0" y="0"/>
            <a:chExt cx="812800" cy="812800"/>
          </a:xfrm>
        </p:grpSpPr>
        <p:sp>
          <p:nvSpPr>
            <p:cNvPr id="990" name="Google Shape;990;p1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BC2B2"/>
            </a:solidFill>
            <a:ln>
              <a:noFill/>
            </a:ln>
          </p:spPr>
          <p:txBody>
            <a:bodyPr anchorCtr="0" anchor="ctr" bIns="99100" lIns="99100" spcFirstLastPara="1" rIns="99100" wrap="square" tIns="99100">
              <a:noAutofit/>
            </a:bodyPr>
            <a:lstStyle/>
            <a:p>
              <a:pPr indent="0" lvl="0" marL="0" rtl="0" algn="l">
                <a:spcBef>
                  <a:spcPts val="0"/>
                </a:spcBef>
                <a:spcAft>
                  <a:spcPts val="0"/>
                </a:spcAft>
                <a:buNone/>
              </a:pPr>
              <a:r>
                <a:t/>
              </a:r>
              <a:endParaRPr/>
            </a:p>
          </p:txBody>
        </p:sp>
        <p:sp>
          <p:nvSpPr>
            <p:cNvPr id="991" name="Google Shape;991;p124"/>
            <p:cNvSpPr txBox="1"/>
            <p:nvPr/>
          </p:nvSpPr>
          <p:spPr>
            <a:xfrm>
              <a:off x="76200" y="57150"/>
              <a:ext cx="660300" cy="679500"/>
            </a:xfrm>
            <a:prstGeom prst="rect">
              <a:avLst/>
            </a:prstGeom>
            <a:noFill/>
            <a:ln>
              <a:noFill/>
            </a:ln>
          </p:spPr>
          <p:txBody>
            <a:bodyPr anchorCtr="0" anchor="ctr" bIns="18275" lIns="18275" spcFirstLastPara="1" rIns="18275" wrap="square" tIns="18275">
              <a:noAutofit/>
            </a:bodyPr>
            <a:lstStyle/>
            <a:p>
              <a:pPr indent="0" lvl="0" marL="0" marR="0" rtl="0" algn="ctr">
                <a:lnSpc>
                  <a:spcPct val="75000"/>
                </a:lnSpc>
                <a:spcBef>
                  <a:spcPts val="0"/>
                </a:spcBef>
                <a:spcAft>
                  <a:spcPts val="0"/>
                </a:spcAft>
                <a:buNone/>
              </a:pPr>
              <a:r>
                <a:t/>
              </a:r>
              <a:endParaRPr b="0" i="0" sz="1966" u="none" cap="none" strike="noStrike">
                <a:solidFill>
                  <a:schemeClr val="dk1"/>
                </a:solidFill>
                <a:latin typeface="Calibri"/>
                <a:ea typeface="Calibri"/>
                <a:cs typeface="Calibri"/>
                <a:sym typeface="Calibri"/>
              </a:endParaRPr>
            </a:p>
          </p:txBody>
        </p:sp>
      </p:grpSp>
      <p:grpSp>
        <p:nvGrpSpPr>
          <p:cNvPr id="992" name="Google Shape;992;p124"/>
          <p:cNvGrpSpPr/>
          <p:nvPr/>
        </p:nvGrpSpPr>
        <p:grpSpPr>
          <a:xfrm>
            <a:off x="7722160" y="1807252"/>
            <a:ext cx="1139464" cy="829381"/>
            <a:chOff x="0" y="0"/>
            <a:chExt cx="812800" cy="812800"/>
          </a:xfrm>
        </p:grpSpPr>
        <p:sp>
          <p:nvSpPr>
            <p:cNvPr id="993" name="Google Shape;993;p1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CC00"/>
            </a:solidFill>
            <a:ln>
              <a:noFill/>
            </a:ln>
          </p:spPr>
          <p:txBody>
            <a:bodyPr anchorCtr="0" anchor="ctr" bIns="99100" lIns="99100" spcFirstLastPara="1" rIns="99100" wrap="square" tIns="99100">
              <a:noAutofit/>
            </a:bodyPr>
            <a:lstStyle/>
            <a:p>
              <a:pPr indent="0" lvl="0" marL="0" rtl="0" algn="l">
                <a:spcBef>
                  <a:spcPts val="0"/>
                </a:spcBef>
                <a:spcAft>
                  <a:spcPts val="0"/>
                </a:spcAft>
                <a:buNone/>
              </a:pPr>
              <a:r>
                <a:t/>
              </a:r>
              <a:endParaRPr/>
            </a:p>
          </p:txBody>
        </p:sp>
        <p:sp>
          <p:nvSpPr>
            <p:cNvPr id="994" name="Google Shape;994;p124"/>
            <p:cNvSpPr txBox="1"/>
            <p:nvPr/>
          </p:nvSpPr>
          <p:spPr>
            <a:xfrm>
              <a:off x="76200" y="57150"/>
              <a:ext cx="660300" cy="679500"/>
            </a:xfrm>
            <a:prstGeom prst="rect">
              <a:avLst/>
            </a:prstGeom>
            <a:noFill/>
            <a:ln>
              <a:noFill/>
            </a:ln>
          </p:spPr>
          <p:txBody>
            <a:bodyPr anchorCtr="0" anchor="ctr" bIns="18275" lIns="18275" spcFirstLastPara="1" rIns="18275" wrap="square" tIns="18275">
              <a:noAutofit/>
            </a:bodyPr>
            <a:lstStyle/>
            <a:p>
              <a:pPr indent="0" lvl="0" marL="0" marR="0" rtl="0" algn="ctr">
                <a:lnSpc>
                  <a:spcPct val="75000"/>
                </a:lnSpc>
                <a:spcBef>
                  <a:spcPts val="0"/>
                </a:spcBef>
                <a:spcAft>
                  <a:spcPts val="0"/>
                </a:spcAft>
                <a:buNone/>
              </a:pPr>
              <a:r>
                <a:t/>
              </a:r>
              <a:endParaRPr b="0" i="0" sz="1966" u="none" cap="none" strike="noStrike">
                <a:solidFill>
                  <a:schemeClr val="dk1"/>
                </a:solidFill>
                <a:latin typeface="Calibri"/>
                <a:ea typeface="Calibri"/>
                <a:cs typeface="Calibri"/>
                <a:sym typeface="Calibri"/>
              </a:endParaRPr>
            </a:p>
          </p:txBody>
        </p:sp>
      </p:grpSp>
      <p:sp>
        <p:nvSpPr>
          <p:cNvPr id="995" name="Google Shape;995;p124"/>
          <p:cNvSpPr/>
          <p:nvPr/>
        </p:nvSpPr>
        <p:spPr>
          <a:xfrm>
            <a:off x="557332" y="1914750"/>
            <a:ext cx="597674" cy="616109"/>
          </a:xfrm>
          <a:custGeom>
            <a:rect b="b" l="l" r="r" t="t"/>
            <a:pathLst>
              <a:path extrusionOk="0" h="708171" w="500146">
                <a:moveTo>
                  <a:pt x="0" y="0"/>
                </a:moveTo>
                <a:lnTo>
                  <a:pt x="500146" y="0"/>
                </a:lnTo>
                <a:lnTo>
                  <a:pt x="500146" y="708171"/>
                </a:lnTo>
                <a:lnTo>
                  <a:pt x="0" y="708171"/>
                </a:lnTo>
                <a:lnTo>
                  <a:pt x="0" y="0"/>
                </a:lnTo>
                <a:close/>
              </a:path>
            </a:pathLst>
          </a:custGeom>
          <a:blipFill rotWithShape="1">
            <a:blip r:embed="rId3">
              <a:alphaModFix/>
            </a:blip>
            <a:stretch>
              <a:fillRect b="0" l="0" r="0" t="0"/>
            </a:stretch>
          </a:blipFill>
          <a:ln>
            <a:noFill/>
          </a:ln>
        </p:spPr>
      </p:sp>
      <p:sp>
        <p:nvSpPr>
          <p:cNvPr id="996" name="Google Shape;996;p124"/>
          <p:cNvSpPr/>
          <p:nvPr/>
        </p:nvSpPr>
        <p:spPr>
          <a:xfrm>
            <a:off x="2699747" y="1246238"/>
            <a:ext cx="806626" cy="587251"/>
          </a:xfrm>
          <a:custGeom>
            <a:rect b="b" l="l" r="r" t="t"/>
            <a:pathLst>
              <a:path extrusionOk="0" h="675001" w="675001">
                <a:moveTo>
                  <a:pt x="0" y="0"/>
                </a:moveTo>
                <a:lnTo>
                  <a:pt x="675001" y="0"/>
                </a:lnTo>
                <a:lnTo>
                  <a:pt x="675001" y="675001"/>
                </a:lnTo>
                <a:lnTo>
                  <a:pt x="0" y="675001"/>
                </a:lnTo>
                <a:lnTo>
                  <a:pt x="0" y="0"/>
                </a:lnTo>
                <a:close/>
              </a:path>
            </a:pathLst>
          </a:custGeom>
          <a:blipFill rotWithShape="1">
            <a:blip r:embed="rId4">
              <a:alphaModFix/>
            </a:blip>
            <a:stretch>
              <a:fillRect b="0" l="0" r="0" t="0"/>
            </a:stretch>
          </a:blipFill>
          <a:ln>
            <a:noFill/>
          </a:ln>
        </p:spPr>
      </p:sp>
      <p:sp>
        <p:nvSpPr>
          <p:cNvPr id="997" name="Google Shape;997;p124"/>
          <p:cNvSpPr/>
          <p:nvPr/>
        </p:nvSpPr>
        <p:spPr>
          <a:xfrm>
            <a:off x="5176400" y="1218041"/>
            <a:ext cx="746125" cy="643797"/>
          </a:xfrm>
          <a:custGeom>
            <a:rect b="b" l="l" r="r" t="t"/>
            <a:pathLst>
              <a:path extrusionOk="0" h="739996" w="624372">
                <a:moveTo>
                  <a:pt x="0" y="0"/>
                </a:moveTo>
                <a:lnTo>
                  <a:pt x="624372" y="0"/>
                </a:lnTo>
                <a:lnTo>
                  <a:pt x="624372" y="739996"/>
                </a:lnTo>
                <a:lnTo>
                  <a:pt x="0" y="739996"/>
                </a:lnTo>
                <a:lnTo>
                  <a:pt x="0" y="0"/>
                </a:lnTo>
                <a:close/>
              </a:path>
            </a:pathLst>
          </a:custGeom>
          <a:blipFill rotWithShape="1">
            <a:blip r:embed="rId5">
              <a:alphaModFix/>
            </a:blip>
            <a:stretch>
              <a:fillRect b="0" l="0" r="0" t="0"/>
            </a:stretch>
          </a:blipFill>
          <a:ln>
            <a:noFill/>
          </a:ln>
        </p:spPr>
      </p:sp>
      <p:sp>
        <p:nvSpPr>
          <p:cNvPr id="998" name="Google Shape;998;p124"/>
          <p:cNvSpPr/>
          <p:nvPr/>
        </p:nvSpPr>
        <p:spPr>
          <a:xfrm>
            <a:off x="7950166" y="1953795"/>
            <a:ext cx="685199" cy="553506"/>
          </a:xfrm>
          <a:custGeom>
            <a:rect b="b" l="l" r="r" t="t"/>
            <a:pathLst>
              <a:path extrusionOk="0" h="636214" w="573388">
                <a:moveTo>
                  <a:pt x="0" y="0"/>
                </a:moveTo>
                <a:lnTo>
                  <a:pt x="573388" y="0"/>
                </a:lnTo>
                <a:lnTo>
                  <a:pt x="573388" y="636214"/>
                </a:lnTo>
                <a:lnTo>
                  <a:pt x="0" y="636214"/>
                </a:lnTo>
                <a:lnTo>
                  <a:pt x="0" y="0"/>
                </a:lnTo>
                <a:close/>
              </a:path>
            </a:pathLst>
          </a:custGeom>
          <a:blipFill rotWithShape="1">
            <a:blip r:embed="rId6">
              <a:alphaModFix/>
            </a:blip>
            <a:stretch>
              <a:fillRect b="0" l="0" r="0" t="0"/>
            </a:stretch>
          </a:blipFill>
          <a:ln>
            <a:noFill/>
          </a:ln>
        </p:spPr>
      </p:sp>
      <p:sp>
        <p:nvSpPr>
          <p:cNvPr id="999" name="Google Shape;999;p124"/>
          <p:cNvSpPr txBox="1"/>
          <p:nvPr/>
        </p:nvSpPr>
        <p:spPr>
          <a:xfrm>
            <a:off x="194525" y="2720325"/>
            <a:ext cx="1398000" cy="4848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1500" u="none" cap="none" strike="noStrike">
                <a:solidFill>
                  <a:srgbClr val="002575"/>
                </a:solidFill>
                <a:latin typeface="Poppins"/>
                <a:ea typeface="Poppins"/>
                <a:cs typeface="Poppins"/>
                <a:sym typeface="Poppins"/>
              </a:rPr>
              <a:t>Initial ELPAC </a:t>
            </a:r>
            <a:endParaRPr b="1" i="0" sz="1500" u="none" cap="none" strike="noStrike">
              <a:solidFill>
                <a:srgbClr val="002575"/>
              </a:solidFill>
              <a:latin typeface="Poppins"/>
              <a:ea typeface="Poppins"/>
              <a:cs typeface="Poppins"/>
              <a:sym typeface="Poppins"/>
            </a:endParaRPr>
          </a:p>
          <a:p>
            <a:pPr indent="0" lvl="0" marL="0" marR="0" rtl="0" algn="ctr">
              <a:lnSpc>
                <a:spcPct val="110000"/>
              </a:lnSpc>
              <a:spcBef>
                <a:spcPts val="0"/>
              </a:spcBef>
              <a:spcAft>
                <a:spcPts val="0"/>
              </a:spcAft>
              <a:buNone/>
            </a:pPr>
            <a:r>
              <a:rPr b="1" i="0" lang="en" sz="1500" u="none" cap="none" strike="noStrike">
                <a:solidFill>
                  <a:srgbClr val="002575"/>
                </a:solidFill>
                <a:latin typeface="Poppins"/>
                <a:ea typeface="Poppins"/>
                <a:cs typeface="Poppins"/>
                <a:sym typeface="Poppins"/>
              </a:rPr>
              <a:t>(iELPAC)</a:t>
            </a:r>
            <a:endParaRPr sz="1500">
              <a:latin typeface="Poppins"/>
              <a:ea typeface="Poppins"/>
              <a:cs typeface="Poppins"/>
              <a:sym typeface="Poppins"/>
            </a:endParaRPr>
          </a:p>
        </p:txBody>
      </p:sp>
      <p:sp>
        <p:nvSpPr>
          <p:cNvPr id="1000" name="Google Shape;1000;p124"/>
          <p:cNvSpPr txBox="1"/>
          <p:nvPr/>
        </p:nvSpPr>
        <p:spPr>
          <a:xfrm>
            <a:off x="194534" y="3288818"/>
            <a:ext cx="1611600" cy="1521000"/>
          </a:xfrm>
          <a:prstGeom prst="rect">
            <a:avLst/>
          </a:prstGeom>
          <a:noFill/>
          <a:ln>
            <a:noFill/>
          </a:ln>
        </p:spPr>
        <p:txBody>
          <a:bodyPr anchorCtr="0" anchor="t" bIns="0" lIns="0" spcFirstLastPara="1" rIns="0" wrap="square" tIns="0">
            <a:spAutoFit/>
          </a:bodyPr>
          <a:lstStyle/>
          <a:p>
            <a:pPr indent="0" lvl="0" marL="0" marR="0" rtl="0" algn="l">
              <a:lnSpc>
                <a:spcPct val="110010"/>
              </a:lnSpc>
              <a:spcBef>
                <a:spcPts val="0"/>
              </a:spcBef>
              <a:spcAft>
                <a:spcPts val="0"/>
              </a:spcAft>
              <a:buNone/>
            </a:pPr>
            <a:r>
              <a:rPr i="0" lang="en" sz="1300" u="none" cap="none" strike="noStrike">
                <a:solidFill>
                  <a:srgbClr val="002575"/>
                </a:solidFill>
                <a:latin typeface="Poppins"/>
                <a:ea typeface="Poppins"/>
                <a:cs typeface="Poppins"/>
                <a:sym typeface="Poppins"/>
              </a:rPr>
              <a:t>Mandated state test for determining English language proficiency </a:t>
            </a:r>
            <a:endParaRPr sz="1300">
              <a:latin typeface="Poppins"/>
              <a:ea typeface="Poppins"/>
              <a:cs typeface="Poppins"/>
              <a:sym typeface="Poppins"/>
            </a:endParaRPr>
          </a:p>
          <a:p>
            <a:pPr indent="0" lvl="0" marL="0" marR="0" rtl="0" algn="l">
              <a:lnSpc>
                <a:spcPct val="110010"/>
              </a:lnSpc>
              <a:spcBef>
                <a:spcPts val="0"/>
              </a:spcBef>
              <a:spcAft>
                <a:spcPts val="0"/>
              </a:spcAft>
              <a:buNone/>
            </a:pPr>
            <a:r>
              <a:t/>
            </a:r>
            <a:endParaRPr i="0" sz="1300" u="none" cap="none" strike="noStrike">
              <a:solidFill>
                <a:srgbClr val="002575"/>
              </a:solidFill>
              <a:latin typeface="Poppins"/>
              <a:ea typeface="Poppins"/>
              <a:cs typeface="Poppins"/>
              <a:sym typeface="Poppins"/>
            </a:endParaRPr>
          </a:p>
          <a:p>
            <a:pPr indent="0" lvl="0" marL="0" marR="0" rtl="0" algn="l">
              <a:lnSpc>
                <a:spcPct val="110010"/>
              </a:lnSpc>
              <a:spcBef>
                <a:spcPts val="0"/>
              </a:spcBef>
              <a:spcAft>
                <a:spcPts val="0"/>
              </a:spcAft>
              <a:buNone/>
            </a:pPr>
            <a:r>
              <a:rPr i="0" lang="en" sz="1300" u="none" cap="none" strike="noStrike">
                <a:solidFill>
                  <a:srgbClr val="002575"/>
                </a:solidFill>
                <a:latin typeface="Poppins"/>
                <a:ea typeface="Poppins"/>
                <a:cs typeface="Poppins"/>
                <a:sym typeface="Poppins"/>
              </a:rPr>
              <a:t>Grades K-12</a:t>
            </a:r>
            <a:endParaRPr sz="1300">
              <a:latin typeface="Poppins"/>
              <a:ea typeface="Poppins"/>
              <a:cs typeface="Poppins"/>
              <a:sym typeface="Poppins"/>
            </a:endParaRPr>
          </a:p>
        </p:txBody>
      </p:sp>
      <p:sp>
        <p:nvSpPr>
          <p:cNvPr id="1001" name="Google Shape;1001;p124"/>
          <p:cNvSpPr txBox="1"/>
          <p:nvPr/>
        </p:nvSpPr>
        <p:spPr>
          <a:xfrm>
            <a:off x="2429362" y="2165618"/>
            <a:ext cx="1251600" cy="4848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1500" u="none" cap="none" strike="noStrike">
                <a:solidFill>
                  <a:srgbClr val="002575"/>
                </a:solidFill>
                <a:latin typeface="Poppins"/>
                <a:ea typeface="Poppins"/>
                <a:cs typeface="Poppins"/>
                <a:sym typeface="Poppins"/>
              </a:rPr>
              <a:t>Initial Evaluation</a:t>
            </a:r>
            <a:endParaRPr sz="1500">
              <a:latin typeface="Poppins"/>
              <a:ea typeface="Poppins"/>
              <a:cs typeface="Poppins"/>
              <a:sym typeface="Poppins"/>
            </a:endParaRPr>
          </a:p>
        </p:txBody>
      </p:sp>
      <p:sp>
        <p:nvSpPr>
          <p:cNvPr id="1002" name="Google Shape;1002;p124"/>
          <p:cNvSpPr txBox="1"/>
          <p:nvPr/>
        </p:nvSpPr>
        <p:spPr>
          <a:xfrm>
            <a:off x="2384026" y="2862325"/>
            <a:ext cx="1530900" cy="860400"/>
          </a:xfrm>
          <a:prstGeom prst="rect">
            <a:avLst/>
          </a:prstGeom>
          <a:noFill/>
          <a:ln>
            <a:noFill/>
          </a:ln>
        </p:spPr>
        <p:txBody>
          <a:bodyPr anchorCtr="0" anchor="t" bIns="0" lIns="0" spcFirstLastPara="1" rIns="0" wrap="square" tIns="0">
            <a:spAutoFit/>
          </a:bodyPr>
          <a:lstStyle/>
          <a:p>
            <a:pPr indent="0" lvl="0" marL="0" marR="0" rtl="0" algn="l">
              <a:lnSpc>
                <a:spcPct val="110010"/>
              </a:lnSpc>
              <a:spcBef>
                <a:spcPts val="0"/>
              </a:spcBef>
              <a:spcAft>
                <a:spcPts val="0"/>
              </a:spcAft>
              <a:buNone/>
            </a:pPr>
            <a:r>
              <a:rPr i="0" lang="en" sz="1300" u="none" cap="none" strike="noStrike">
                <a:solidFill>
                  <a:srgbClr val="002575"/>
                </a:solidFill>
                <a:latin typeface="Poppins"/>
                <a:ea typeface="Poppins"/>
                <a:cs typeface="Poppins"/>
                <a:sym typeface="Poppins"/>
              </a:rPr>
              <a:t>For students whose primary language is not English</a:t>
            </a:r>
            <a:endParaRPr sz="1300">
              <a:latin typeface="Poppins"/>
              <a:ea typeface="Poppins"/>
              <a:cs typeface="Poppins"/>
              <a:sym typeface="Poppins"/>
            </a:endParaRPr>
          </a:p>
        </p:txBody>
      </p:sp>
      <p:sp>
        <p:nvSpPr>
          <p:cNvPr id="1003" name="Google Shape;1003;p124"/>
          <p:cNvSpPr txBox="1"/>
          <p:nvPr/>
        </p:nvSpPr>
        <p:spPr>
          <a:xfrm>
            <a:off x="4838303" y="2167625"/>
            <a:ext cx="1325100" cy="738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1500" u="none" cap="none" strike="noStrike">
                <a:solidFill>
                  <a:srgbClr val="002575"/>
                </a:solidFill>
                <a:latin typeface="Poppins"/>
                <a:ea typeface="Poppins"/>
                <a:cs typeface="Poppins"/>
                <a:sym typeface="Poppins"/>
              </a:rPr>
              <a:t>California and Federal </a:t>
            </a:r>
            <a:r>
              <a:rPr b="1" lang="en" sz="1500">
                <a:solidFill>
                  <a:srgbClr val="002575"/>
                </a:solidFill>
                <a:latin typeface="Poppins"/>
                <a:ea typeface="Poppins"/>
                <a:cs typeface="Poppins"/>
                <a:sym typeface="Poppins"/>
              </a:rPr>
              <a:t>s</a:t>
            </a:r>
            <a:r>
              <a:rPr b="1" i="0" lang="en" sz="1500" u="none" cap="none" strike="noStrike">
                <a:solidFill>
                  <a:srgbClr val="002575"/>
                </a:solidFill>
                <a:latin typeface="Poppins"/>
                <a:ea typeface="Poppins"/>
                <a:cs typeface="Poppins"/>
                <a:sym typeface="Poppins"/>
              </a:rPr>
              <a:t>tate</a:t>
            </a:r>
            <a:endParaRPr sz="1500">
              <a:latin typeface="Poppins"/>
              <a:ea typeface="Poppins"/>
              <a:cs typeface="Poppins"/>
              <a:sym typeface="Poppins"/>
            </a:endParaRPr>
          </a:p>
        </p:txBody>
      </p:sp>
      <p:sp>
        <p:nvSpPr>
          <p:cNvPr id="1004" name="Google Shape;1004;p124"/>
          <p:cNvSpPr txBox="1"/>
          <p:nvPr/>
        </p:nvSpPr>
        <p:spPr>
          <a:xfrm>
            <a:off x="4706426" y="2982525"/>
            <a:ext cx="1783500" cy="1300800"/>
          </a:xfrm>
          <a:prstGeom prst="rect">
            <a:avLst/>
          </a:prstGeom>
          <a:noFill/>
          <a:ln>
            <a:noFill/>
          </a:ln>
        </p:spPr>
        <p:txBody>
          <a:bodyPr anchorCtr="0" anchor="t" bIns="0" lIns="0" spcFirstLastPara="1" rIns="0" wrap="square" tIns="0">
            <a:spAutoFit/>
          </a:bodyPr>
          <a:lstStyle/>
          <a:p>
            <a:pPr indent="0" lvl="0" marL="0" marR="0" rtl="0" algn="l">
              <a:lnSpc>
                <a:spcPct val="110010"/>
              </a:lnSpc>
              <a:spcBef>
                <a:spcPts val="0"/>
              </a:spcBef>
              <a:spcAft>
                <a:spcPts val="0"/>
              </a:spcAft>
              <a:buNone/>
            </a:pPr>
            <a:r>
              <a:rPr i="0" lang="en" sz="1300" u="none" cap="none" strike="noStrike">
                <a:solidFill>
                  <a:srgbClr val="002575"/>
                </a:solidFill>
                <a:latin typeface="Poppins"/>
                <a:ea typeface="Poppins"/>
                <a:cs typeface="Poppins"/>
                <a:sym typeface="Poppins"/>
              </a:rPr>
              <a:t>Requires that the </a:t>
            </a:r>
            <a:r>
              <a:rPr lang="en" sz="1300">
                <a:solidFill>
                  <a:srgbClr val="002575"/>
                </a:solidFill>
                <a:latin typeface="Poppins"/>
                <a:ea typeface="Poppins"/>
                <a:cs typeface="Poppins"/>
                <a:sym typeface="Poppins"/>
              </a:rPr>
              <a:t>D</a:t>
            </a:r>
            <a:r>
              <a:rPr i="0" lang="en" sz="1300" u="none" cap="none" strike="noStrike">
                <a:solidFill>
                  <a:srgbClr val="002575"/>
                </a:solidFill>
                <a:latin typeface="Poppins"/>
                <a:ea typeface="Poppins"/>
                <a:cs typeface="Poppins"/>
                <a:sym typeface="Poppins"/>
              </a:rPr>
              <a:t>istrict administers a state test of EL proficiency to eligible students in grades ETK-12 </a:t>
            </a:r>
            <a:endParaRPr sz="1300">
              <a:latin typeface="Poppins"/>
              <a:ea typeface="Poppins"/>
              <a:cs typeface="Poppins"/>
              <a:sym typeface="Poppins"/>
            </a:endParaRPr>
          </a:p>
        </p:txBody>
      </p:sp>
      <p:sp>
        <p:nvSpPr>
          <p:cNvPr id="1005" name="Google Shape;1005;p124"/>
          <p:cNvSpPr txBox="1"/>
          <p:nvPr/>
        </p:nvSpPr>
        <p:spPr>
          <a:xfrm>
            <a:off x="7390476" y="2804025"/>
            <a:ext cx="1617000" cy="4848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1500" u="none" cap="none" strike="noStrike">
                <a:solidFill>
                  <a:srgbClr val="002575"/>
                </a:solidFill>
                <a:latin typeface="Poppins"/>
                <a:ea typeface="Poppins"/>
                <a:cs typeface="Poppins"/>
                <a:sym typeface="Poppins"/>
              </a:rPr>
              <a:t>Summative ELPAC (sELPAC)</a:t>
            </a:r>
            <a:endParaRPr sz="1500">
              <a:latin typeface="Poppins"/>
              <a:ea typeface="Poppins"/>
              <a:cs typeface="Poppins"/>
              <a:sym typeface="Poppins"/>
            </a:endParaRPr>
          </a:p>
        </p:txBody>
      </p:sp>
      <p:sp>
        <p:nvSpPr>
          <p:cNvPr id="1006" name="Google Shape;1006;p124"/>
          <p:cNvSpPr txBox="1"/>
          <p:nvPr/>
        </p:nvSpPr>
        <p:spPr>
          <a:xfrm>
            <a:off x="7450395" y="3321218"/>
            <a:ext cx="1617000" cy="860400"/>
          </a:xfrm>
          <a:prstGeom prst="rect">
            <a:avLst/>
          </a:prstGeom>
          <a:noFill/>
          <a:ln>
            <a:noFill/>
          </a:ln>
        </p:spPr>
        <p:txBody>
          <a:bodyPr anchorCtr="0" anchor="t" bIns="0" lIns="0" spcFirstLastPara="1" rIns="0" wrap="square" tIns="0">
            <a:spAutoFit/>
          </a:bodyPr>
          <a:lstStyle/>
          <a:p>
            <a:pPr indent="0" lvl="0" marL="0" marR="0" rtl="0" algn="l">
              <a:lnSpc>
                <a:spcPct val="110010"/>
              </a:lnSpc>
              <a:spcBef>
                <a:spcPts val="0"/>
              </a:spcBef>
              <a:spcAft>
                <a:spcPts val="0"/>
              </a:spcAft>
              <a:buNone/>
            </a:pPr>
            <a:r>
              <a:rPr i="0" lang="en" sz="1300" u="none" cap="none" strike="noStrike">
                <a:solidFill>
                  <a:srgbClr val="002575"/>
                </a:solidFill>
                <a:latin typeface="Poppins"/>
                <a:ea typeface="Poppins"/>
                <a:cs typeface="Poppins"/>
                <a:sym typeface="Poppins"/>
              </a:rPr>
              <a:t>Measures progress in learning English and it is used for reclassification.</a:t>
            </a:r>
            <a:endParaRPr sz="1300">
              <a:latin typeface="Poppins"/>
              <a:ea typeface="Poppins"/>
              <a:cs typeface="Poppins"/>
              <a:sym typeface="Poppins"/>
            </a:endParaRPr>
          </a:p>
        </p:txBody>
      </p:sp>
      <p:sp>
        <p:nvSpPr>
          <p:cNvPr id="1007" name="Google Shape;1007;p124"/>
          <p:cNvSpPr txBox="1"/>
          <p:nvPr>
            <p:ph type="title"/>
          </p:nvPr>
        </p:nvSpPr>
        <p:spPr>
          <a:xfrm>
            <a:off x="41375" y="150"/>
            <a:ext cx="8189700" cy="773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Clr>
                <a:schemeClr val="dk1"/>
              </a:buClr>
              <a:buSzPct val="37500"/>
              <a:buFont typeface="Arial"/>
              <a:buNone/>
            </a:pPr>
            <a:r>
              <a:rPr lang="en" sz="2400">
                <a:solidFill>
                  <a:schemeClr val="lt1"/>
                </a:solidFill>
              </a:rPr>
              <a:t>Initial English Learner Proficiency Assessments for California (iELPAC)</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grpSp>
        <p:nvGrpSpPr>
          <p:cNvPr id="1012" name="Google Shape;1012;p125"/>
          <p:cNvGrpSpPr/>
          <p:nvPr/>
        </p:nvGrpSpPr>
        <p:grpSpPr>
          <a:xfrm>
            <a:off x="-887971" y="1479604"/>
            <a:ext cx="10720231" cy="6287008"/>
            <a:chOff x="0" y="0"/>
            <a:chExt cx="1008887" cy="812800"/>
          </a:xfrm>
        </p:grpSpPr>
        <p:sp>
          <p:nvSpPr>
            <p:cNvPr id="1013" name="Google Shape;1013;p125"/>
            <p:cNvSpPr/>
            <p:nvPr/>
          </p:nvSpPr>
          <p:spPr>
            <a:xfrm>
              <a:off x="0" y="0"/>
              <a:ext cx="1008887" cy="812800"/>
            </a:xfrm>
            <a:custGeom>
              <a:rect b="b" l="l" r="r" t="t"/>
              <a:pathLst>
                <a:path extrusionOk="0" h="812800" w="1008887">
                  <a:moveTo>
                    <a:pt x="504444" y="0"/>
                  </a:moveTo>
                  <a:cubicBezTo>
                    <a:pt x="225847" y="0"/>
                    <a:pt x="0" y="181951"/>
                    <a:pt x="0" y="406400"/>
                  </a:cubicBezTo>
                  <a:cubicBezTo>
                    <a:pt x="0" y="630849"/>
                    <a:pt x="225847" y="812800"/>
                    <a:pt x="504444" y="812800"/>
                  </a:cubicBezTo>
                  <a:cubicBezTo>
                    <a:pt x="783040" y="812800"/>
                    <a:pt x="1008887" y="630849"/>
                    <a:pt x="1008887" y="406400"/>
                  </a:cubicBezTo>
                  <a:cubicBezTo>
                    <a:pt x="1008887" y="181951"/>
                    <a:pt x="783040" y="0"/>
                    <a:pt x="504444" y="0"/>
                  </a:cubicBezTo>
                  <a:close/>
                </a:path>
              </a:pathLst>
            </a:custGeom>
            <a:solidFill>
              <a:srgbClr val="FFFFFF"/>
            </a:solidFill>
            <a:ln cap="sq" cmpd="sng" w="118100">
              <a:solidFill>
                <a:srgbClr val="005FD3"/>
              </a:solidFill>
              <a:prstDash val="dash"/>
              <a:miter lim="8000"/>
              <a:headEnd len="sm" w="sm" type="none"/>
              <a:tailEnd len="sm" w="sm" type="none"/>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1014" name="Google Shape;1014;p125"/>
            <p:cNvSpPr txBox="1"/>
            <p:nvPr/>
          </p:nvSpPr>
          <p:spPr>
            <a:xfrm>
              <a:off x="94583" y="38100"/>
              <a:ext cx="819600" cy="698400"/>
            </a:xfrm>
            <a:prstGeom prst="rect">
              <a:avLst/>
            </a:prstGeom>
            <a:noFill/>
            <a:ln>
              <a:noFill/>
            </a:ln>
          </p:spPr>
          <p:txBody>
            <a:bodyPr anchorCtr="0" anchor="ctr" bIns="30525" lIns="30525" spcFirstLastPara="1" rIns="30525" wrap="square" tIns="30525">
              <a:noAutofit/>
            </a:bodyPr>
            <a:lstStyle/>
            <a:p>
              <a:pPr indent="0" lvl="0" marL="0" marR="0" rtl="0" algn="ctr">
                <a:lnSpc>
                  <a:spcPct val="163944"/>
                </a:lnSpc>
                <a:spcBef>
                  <a:spcPts val="0"/>
                </a:spcBef>
                <a:spcAft>
                  <a:spcPts val="0"/>
                </a:spcAft>
                <a:buNone/>
              </a:pPr>
              <a:r>
                <a:t/>
              </a:r>
              <a:endParaRPr b="0" i="0" sz="1500" u="none" cap="none" strike="noStrike">
                <a:solidFill>
                  <a:schemeClr val="dk1"/>
                </a:solidFill>
                <a:latin typeface="Calibri"/>
                <a:ea typeface="Calibri"/>
                <a:cs typeface="Calibri"/>
                <a:sym typeface="Calibri"/>
              </a:endParaRPr>
            </a:p>
          </p:txBody>
        </p:sp>
      </p:grpSp>
      <p:grpSp>
        <p:nvGrpSpPr>
          <p:cNvPr id="1015" name="Google Shape;1015;p125"/>
          <p:cNvGrpSpPr/>
          <p:nvPr/>
        </p:nvGrpSpPr>
        <p:grpSpPr>
          <a:xfrm>
            <a:off x="285675" y="1807252"/>
            <a:ext cx="1139464" cy="829381"/>
            <a:chOff x="0" y="0"/>
            <a:chExt cx="812800" cy="812800"/>
          </a:xfrm>
        </p:grpSpPr>
        <p:sp>
          <p:nvSpPr>
            <p:cNvPr id="1016" name="Google Shape;1016;p1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DBEFF"/>
            </a:solidFill>
            <a:ln>
              <a:noFill/>
            </a:ln>
          </p:spPr>
          <p:txBody>
            <a:bodyPr anchorCtr="0" anchor="ctr" bIns="99100" lIns="99100" spcFirstLastPara="1" rIns="99100" wrap="square" tIns="99100">
              <a:noAutofit/>
            </a:bodyPr>
            <a:lstStyle/>
            <a:p>
              <a:pPr indent="0" lvl="0" marL="0" rtl="0" algn="l">
                <a:spcBef>
                  <a:spcPts val="0"/>
                </a:spcBef>
                <a:spcAft>
                  <a:spcPts val="0"/>
                </a:spcAft>
                <a:buNone/>
              </a:pPr>
              <a:r>
                <a:t/>
              </a:r>
              <a:endParaRPr/>
            </a:p>
          </p:txBody>
        </p:sp>
        <p:sp>
          <p:nvSpPr>
            <p:cNvPr id="1017" name="Google Shape;1017;p125"/>
            <p:cNvSpPr txBox="1"/>
            <p:nvPr/>
          </p:nvSpPr>
          <p:spPr>
            <a:xfrm>
              <a:off x="76200" y="57150"/>
              <a:ext cx="660300" cy="679500"/>
            </a:xfrm>
            <a:prstGeom prst="rect">
              <a:avLst/>
            </a:prstGeom>
            <a:noFill/>
            <a:ln>
              <a:noFill/>
            </a:ln>
          </p:spPr>
          <p:txBody>
            <a:bodyPr anchorCtr="0" anchor="ctr" bIns="18275" lIns="18275" spcFirstLastPara="1" rIns="18275" wrap="square" tIns="18275">
              <a:noAutofit/>
            </a:bodyPr>
            <a:lstStyle/>
            <a:p>
              <a:pPr indent="0" lvl="0" marL="0" marR="0" rtl="0" algn="ctr">
                <a:lnSpc>
                  <a:spcPct val="75000"/>
                </a:lnSpc>
                <a:spcBef>
                  <a:spcPts val="0"/>
                </a:spcBef>
                <a:spcAft>
                  <a:spcPts val="0"/>
                </a:spcAft>
                <a:buNone/>
              </a:pPr>
              <a:r>
                <a:t/>
              </a:r>
              <a:endParaRPr b="0" i="0" sz="1966" u="none" cap="none" strike="noStrike">
                <a:solidFill>
                  <a:schemeClr val="dk1"/>
                </a:solidFill>
                <a:latin typeface="Calibri"/>
                <a:ea typeface="Calibri"/>
                <a:cs typeface="Calibri"/>
                <a:sym typeface="Calibri"/>
              </a:endParaRPr>
            </a:p>
          </p:txBody>
        </p:sp>
      </p:grpSp>
      <p:grpSp>
        <p:nvGrpSpPr>
          <p:cNvPr id="1018" name="Google Shape;1018;p125"/>
          <p:cNvGrpSpPr/>
          <p:nvPr/>
        </p:nvGrpSpPr>
        <p:grpSpPr>
          <a:xfrm>
            <a:off x="2532301" y="1124350"/>
            <a:ext cx="1139464" cy="829381"/>
            <a:chOff x="0" y="0"/>
            <a:chExt cx="812800" cy="812800"/>
          </a:xfrm>
        </p:grpSpPr>
        <p:sp>
          <p:nvSpPr>
            <p:cNvPr id="1019" name="Google Shape;1019;p1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D4A"/>
            </a:solidFill>
            <a:ln>
              <a:noFill/>
            </a:ln>
          </p:spPr>
          <p:txBody>
            <a:bodyPr anchorCtr="0" anchor="ctr" bIns="99100" lIns="99100" spcFirstLastPara="1" rIns="99100" wrap="square" tIns="99100">
              <a:noAutofit/>
            </a:bodyPr>
            <a:lstStyle/>
            <a:p>
              <a:pPr indent="0" lvl="0" marL="0" rtl="0" algn="l">
                <a:spcBef>
                  <a:spcPts val="0"/>
                </a:spcBef>
                <a:spcAft>
                  <a:spcPts val="0"/>
                </a:spcAft>
                <a:buNone/>
              </a:pPr>
              <a:r>
                <a:t/>
              </a:r>
              <a:endParaRPr/>
            </a:p>
          </p:txBody>
        </p:sp>
        <p:sp>
          <p:nvSpPr>
            <p:cNvPr id="1020" name="Google Shape;1020;p125"/>
            <p:cNvSpPr txBox="1"/>
            <p:nvPr/>
          </p:nvSpPr>
          <p:spPr>
            <a:xfrm>
              <a:off x="76200" y="57150"/>
              <a:ext cx="660300" cy="679500"/>
            </a:xfrm>
            <a:prstGeom prst="rect">
              <a:avLst/>
            </a:prstGeom>
            <a:noFill/>
            <a:ln>
              <a:noFill/>
            </a:ln>
          </p:spPr>
          <p:txBody>
            <a:bodyPr anchorCtr="0" anchor="ctr" bIns="18275" lIns="18275" spcFirstLastPara="1" rIns="18275" wrap="square" tIns="18275">
              <a:noAutofit/>
            </a:bodyPr>
            <a:lstStyle/>
            <a:p>
              <a:pPr indent="0" lvl="0" marL="0" marR="0" rtl="0" algn="ctr">
                <a:lnSpc>
                  <a:spcPct val="75000"/>
                </a:lnSpc>
                <a:spcBef>
                  <a:spcPts val="0"/>
                </a:spcBef>
                <a:spcAft>
                  <a:spcPts val="0"/>
                </a:spcAft>
                <a:buNone/>
              </a:pPr>
              <a:r>
                <a:t/>
              </a:r>
              <a:endParaRPr b="0" i="0" sz="1966" u="none" cap="none" strike="noStrike">
                <a:solidFill>
                  <a:schemeClr val="dk1"/>
                </a:solidFill>
                <a:latin typeface="Calibri"/>
                <a:ea typeface="Calibri"/>
                <a:cs typeface="Calibri"/>
                <a:sym typeface="Calibri"/>
              </a:endParaRPr>
            </a:p>
          </p:txBody>
        </p:sp>
      </p:grpSp>
      <p:grpSp>
        <p:nvGrpSpPr>
          <p:cNvPr id="1021" name="Google Shape;1021;p125"/>
          <p:cNvGrpSpPr/>
          <p:nvPr/>
        </p:nvGrpSpPr>
        <p:grpSpPr>
          <a:xfrm>
            <a:off x="4930472" y="1124350"/>
            <a:ext cx="1139464" cy="829381"/>
            <a:chOff x="0" y="0"/>
            <a:chExt cx="812800" cy="812800"/>
          </a:xfrm>
        </p:grpSpPr>
        <p:sp>
          <p:nvSpPr>
            <p:cNvPr id="1022" name="Google Shape;1022;p1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BC2B2"/>
            </a:solidFill>
            <a:ln>
              <a:noFill/>
            </a:ln>
          </p:spPr>
          <p:txBody>
            <a:bodyPr anchorCtr="0" anchor="ctr" bIns="99100" lIns="99100" spcFirstLastPara="1" rIns="99100" wrap="square" tIns="99100">
              <a:noAutofit/>
            </a:bodyPr>
            <a:lstStyle/>
            <a:p>
              <a:pPr indent="0" lvl="0" marL="0" rtl="0" algn="l">
                <a:spcBef>
                  <a:spcPts val="0"/>
                </a:spcBef>
                <a:spcAft>
                  <a:spcPts val="0"/>
                </a:spcAft>
                <a:buNone/>
              </a:pPr>
              <a:r>
                <a:t/>
              </a:r>
              <a:endParaRPr/>
            </a:p>
          </p:txBody>
        </p:sp>
        <p:sp>
          <p:nvSpPr>
            <p:cNvPr id="1023" name="Google Shape;1023;p125"/>
            <p:cNvSpPr txBox="1"/>
            <p:nvPr/>
          </p:nvSpPr>
          <p:spPr>
            <a:xfrm>
              <a:off x="76200" y="57150"/>
              <a:ext cx="660300" cy="679500"/>
            </a:xfrm>
            <a:prstGeom prst="rect">
              <a:avLst/>
            </a:prstGeom>
            <a:noFill/>
            <a:ln>
              <a:noFill/>
            </a:ln>
          </p:spPr>
          <p:txBody>
            <a:bodyPr anchorCtr="0" anchor="ctr" bIns="18275" lIns="18275" spcFirstLastPara="1" rIns="18275" wrap="square" tIns="18275">
              <a:noAutofit/>
            </a:bodyPr>
            <a:lstStyle/>
            <a:p>
              <a:pPr indent="0" lvl="0" marL="0" marR="0" rtl="0" algn="ctr">
                <a:lnSpc>
                  <a:spcPct val="75000"/>
                </a:lnSpc>
                <a:spcBef>
                  <a:spcPts val="0"/>
                </a:spcBef>
                <a:spcAft>
                  <a:spcPts val="0"/>
                </a:spcAft>
                <a:buNone/>
              </a:pPr>
              <a:r>
                <a:t/>
              </a:r>
              <a:endParaRPr b="0" i="0" sz="1966" u="none" cap="none" strike="noStrike">
                <a:solidFill>
                  <a:schemeClr val="dk1"/>
                </a:solidFill>
                <a:latin typeface="Calibri"/>
                <a:ea typeface="Calibri"/>
                <a:cs typeface="Calibri"/>
                <a:sym typeface="Calibri"/>
              </a:endParaRPr>
            </a:p>
          </p:txBody>
        </p:sp>
      </p:grpSp>
      <p:grpSp>
        <p:nvGrpSpPr>
          <p:cNvPr id="1024" name="Google Shape;1024;p125"/>
          <p:cNvGrpSpPr/>
          <p:nvPr/>
        </p:nvGrpSpPr>
        <p:grpSpPr>
          <a:xfrm>
            <a:off x="7722160" y="1807252"/>
            <a:ext cx="1139464" cy="829381"/>
            <a:chOff x="0" y="0"/>
            <a:chExt cx="812800" cy="812800"/>
          </a:xfrm>
        </p:grpSpPr>
        <p:sp>
          <p:nvSpPr>
            <p:cNvPr id="1025" name="Google Shape;1025;p1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CC00"/>
            </a:solidFill>
            <a:ln>
              <a:noFill/>
            </a:ln>
          </p:spPr>
          <p:txBody>
            <a:bodyPr anchorCtr="0" anchor="ctr" bIns="99100" lIns="99100" spcFirstLastPara="1" rIns="99100" wrap="square" tIns="99100">
              <a:noAutofit/>
            </a:bodyPr>
            <a:lstStyle/>
            <a:p>
              <a:pPr indent="0" lvl="0" marL="0" rtl="0" algn="l">
                <a:spcBef>
                  <a:spcPts val="0"/>
                </a:spcBef>
                <a:spcAft>
                  <a:spcPts val="0"/>
                </a:spcAft>
                <a:buNone/>
              </a:pPr>
              <a:r>
                <a:t/>
              </a:r>
              <a:endParaRPr/>
            </a:p>
          </p:txBody>
        </p:sp>
        <p:sp>
          <p:nvSpPr>
            <p:cNvPr id="1026" name="Google Shape;1026;p125"/>
            <p:cNvSpPr txBox="1"/>
            <p:nvPr/>
          </p:nvSpPr>
          <p:spPr>
            <a:xfrm>
              <a:off x="76200" y="57150"/>
              <a:ext cx="660300" cy="679500"/>
            </a:xfrm>
            <a:prstGeom prst="rect">
              <a:avLst/>
            </a:prstGeom>
            <a:noFill/>
            <a:ln>
              <a:noFill/>
            </a:ln>
          </p:spPr>
          <p:txBody>
            <a:bodyPr anchorCtr="0" anchor="ctr" bIns="18275" lIns="18275" spcFirstLastPara="1" rIns="18275" wrap="square" tIns="18275">
              <a:noAutofit/>
            </a:bodyPr>
            <a:lstStyle/>
            <a:p>
              <a:pPr indent="0" lvl="0" marL="0" marR="0" rtl="0" algn="ctr">
                <a:lnSpc>
                  <a:spcPct val="75000"/>
                </a:lnSpc>
                <a:spcBef>
                  <a:spcPts val="0"/>
                </a:spcBef>
                <a:spcAft>
                  <a:spcPts val="0"/>
                </a:spcAft>
                <a:buNone/>
              </a:pPr>
              <a:r>
                <a:t/>
              </a:r>
              <a:endParaRPr b="0" i="0" sz="1966" u="none" cap="none" strike="noStrike">
                <a:solidFill>
                  <a:schemeClr val="dk1"/>
                </a:solidFill>
                <a:latin typeface="Calibri"/>
                <a:ea typeface="Calibri"/>
                <a:cs typeface="Calibri"/>
                <a:sym typeface="Calibri"/>
              </a:endParaRPr>
            </a:p>
          </p:txBody>
        </p:sp>
      </p:grpSp>
      <p:sp>
        <p:nvSpPr>
          <p:cNvPr id="1027" name="Google Shape;1027;p125"/>
          <p:cNvSpPr/>
          <p:nvPr/>
        </p:nvSpPr>
        <p:spPr>
          <a:xfrm>
            <a:off x="557332" y="1914750"/>
            <a:ext cx="597674" cy="616109"/>
          </a:xfrm>
          <a:custGeom>
            <a:rect b="b" l="l" r="r" t="t"/>
            <a:pathLst>
              <a:path extrusionOk="0" h="708171" w="500146">
                <a:moveTo>
                  <a:pt x="0" y="0"/>
                </a:moveTo>
                <a:lnTo>
                  <a:pt x="500146" y="0"/>
                </a:lnTo>
                <a:lnTo>
                  <a:pt x="500146" y="708171"/>
                </a:lnTo>
                <a:lnTo>
                  <a:pt x="0" y="708171"/>
                </a:lnTo>
                <a:lnTo>
                  <a:pt x="0" y="0"/>
                </a:lnTo>
                <a:close/>
              </a:path>
            </a:pathLst>
          </a:custGeom>
          <a:blipFill rotWithShape="1">
            <a:blip r:embed="rId3">
              <a:alphaModFix/>
            </a:blip>
            <a:stretch>
              <a:fillRect b="0" l="0" r="0" t="0"/>
            </a:stretch>
          </a:blipFill>
          <a:ln>
            <a:noFill/>
          </a:ln>
        </p:spPr>
      </p:sp>
      <p:sp>
        <p:nvSpPr>
          <p:cNvPr id="1028" name="Google Shape;1028;p125"/>
          <p:cNvSpPr/>
          <p:nvPr/>
        </p:nvSpPr>
        <p:spPr>
          <a:xfrm>
            <a:off x="2699747" y="1246238"/>
            <a:ext cx="806626" cy="587251"/>
          </a:xfrm>
          <a:custGeom>
            <a:rect b="b" l="l" r="r" t="t"/>
            <a:pathLst>
              <a:path extrusionOk="0" h="675001" w="675001">
                <a:moveTo>
                  <a:pt x="0" y="0"/>
                </a:moveTo>
                <a:lnTo>
                  <a:pt x="675001" y="0"/>
                </a:lnTo>
                <a:lnTo>
                  <a:pt x="675001" y="675001"/>
                </a:lnTo>
                <a:lnTo>
                  <a:pt x="0" y="675001"/>
                </a:lnTo>
                <a:lnTo>
                  <a:pt x="0" y="0"/>
                </a:lnTo>
                <a:close/>
              </a:path>
            </a:pathLst>
          </a:custGeom>
          <a:blipFill rotWithShape="1">
            <a:blip r:embed="rId4">
              <a:alphaModFix/>
            </a:blip>
            <a:stretch>
              <a:fillRect b="0" l="0" r="0" t="0"/>
            </a:stretch>
          </a:blipFill>
          <a:ln>
            <a:noFill/>
          </a:ln>
        </p:spPr>
      </p:sp>
      <p:sp>
        <p:nvSpPr>
          <p:cNvPr id="1029" name="Google Shape;1029;p125"/>
          <p:cNvSpPr/>
          <p:nvPr/>
        </p:nvSpPr>
        <p:spPr>
          <a:xfrm>
            <a:off x="5176400" y="1218041"/>
            <a:ext cx="746125" cy="643797"/>
          </a:xfrm>
          <a:custGeom>
            <a:rect b="b" l="l" r="r" t="t"/>
            <a:pathLst>
              <a:path extrusionOk="0" h="739996" w="624372">
                <a:moveTo>
                  <a:pt x="0" y="0"/>
                </a:moveTo>
                <a:lnTo>
                  <a:pt x="624372" y="0"/>
                </a:lnTo>
                <a:lnTo>
                  <a:pt x="624372" y="739996"/>
                </a:lnTo>
                <a:lnTo>
                  <a:pt x="0" y="739996"/>
                </a:lnTo>
                <a:lnTo>
                  <a:pt x="0" y="0"/>
                </a:lnTo>
                <a:close/>
              </a:path>
            </a:pathLst>
          </a:custGeom>
          <a:blipFill rotWithShape="1">
            <a:blip r:embed="rId5">
              <a:alphaModFix/>
            </a:blip>
            <a:stretch>
              <a:fillRect b="0" l="0" r="0" t="0"/>
            </a:stretch>
          </a:blipFill>
          <a:ln>
            <a:noFill/>
          </a:ln>
        </p:spPr>
      </p:sp>
      <p:sp>
        <p:nvSpPr>
          <p:cNvPr id="1030" name="Google Shape;1030;p125"/>
          <p:cNvSpPr/>
          <p:nvPr/>
        </p:nvSpPr>
        <p:spPr>
          <a:xfrm>
            <a:off x="7950166" y="1953795"/>
            <a:ext cx="685199" cy="553506"/>
          </a:xfrm>
          <a:custGeom>
            <a:rect b="b" l="l" r="r" t="t"/>
            <a:pathLst>
              <a:path extrusionOk="0" h="636214" w="573388">
                <a:moveTo>
                  <a:pt x="0" y="0"/>
                </a:moveTo>
                <a:lnTo>
                  <a:pt x="573388" y="0"/>
                </a:lnTo>
                <a:lnTo>
                  <a:pt x="573388" y="636214"/>
                </a:lnTo>
                <a:lnTo>
                  <a:pt x="0" y="636214"/>
                </a:lnTo>
                <a:lnTo>
                  <a:pt x="0" y="0"/>
                </a:lnTo>
                <a:close/>
              </a:path>
            </a:pathLst>
          </a:custGeom>
          <a:blipFill rotWithShape="1">
            <a:blip r:embed="rId6">
              <a:alphaModFix/>
            </a:blip>
            <a:stretch>
              <a:fillRect b="0" l="0" r="0" t="0"/>
            </a:stretch>
          </a:blipFill>
          <a:ln>
            <a:noFill/>
          </a:ln>
        </p:spPr>
      </p:sp>
      <p:sp>
        <p:nvSpPr>
          <p:cNvPr id="1031" name="Google Shape;1031;p125"/>
          <p:cNvSpPr txBox="1"/>
          <p:nvPr/>
        </p:nvSpPr>
        <p:spPr>
          <a:xfrm>
            <a:off x="194525" y="2720325"/>
            <a:ext cx="1398000" cy="4848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1500" u="none" cap="none" strike="noStrike">
                <a:solidFill>
                  <a:srgbClr val="002575"/>
                </a:solidFill>
                <a:latin typeface="Poppins"/>
                <a:ea typeface="Poppins"/>
                <a:cs typeface="Poppins"/>
                <a:sym typeface="Poppins"/>
              </a:rPr>
              <a:t>Initial ELPAC </a:t>
            </a:r>
            <a:endParaRPr b="1" i="0" sz="1500" u="none" cap="none" strike="noStrike">
              <a:solidFill>
                <a:srgbClr val="002575"/>
              </a:solidFill>
              <a:latin typeface="Poppins"/>
              <a:ea typeface="Poppins"/>
              <a:cs typeface="Poppins"/>
              <a:sym typeface="Poppins"/>
            </a:endParaRPr>
          </a:p>
          <a:p>
            <a:pPr indent="0" lvl="0" marL="0" marR="0" rtl="0" algn="ctr">
              <a:lnSpc>
                <a:spcPct val="110000"/>
              </a:lnSpc>
              <a:spcBef>
                <a:spcPts val="0"/>
              </a:spcBef>
              <a:spcAft>
                <a:spcPts val="0"/>
              </a:spcAft>
              <a:buNone/>
            </a:pPr>
            <a:r>
              <a:rPr b="1" i="0" lang="en" sz="1500" u="none" cap="none" strike="noStrike">
                <a:solidFill>
                  <a:srgbClr val="002575"/>
                </a:solidFill>
                <a:latin typeface="Poppins"/>
                <a:ea typeface="Poppins"/>
                <a:cs typeface="Poppins"/>
                <a:sym typeface="Poppins"/>
              </a:rPr>
              <a:t>(iELPAC)</a:t>
            </a:r>
            <a:endParaRPr sz="1500">
              <a:latin typeface="Poppins"/>
              <a:ea typeface="Poppins"/>
              <a:cs typeface="Poppins"/>
              <a:sym typeface="Poppins"/>
            </a:endParaRPr>
          </a:p>
        </p:txBody>
      </p:sp>
      <p:sp>
        <p:nvSpPr>
          <p:cNvPr id="1032" name="Google Shape;1032;p125"/>
          <p:cNvSpPr txBox="1"/>
          <p:nvPr/>
        </p:nvSpPr>
        <p:spPr>
          <a:xfrm>
            <a:off x="194534" y="3288818"/>
            <a:ext cx="1611600" cy="2112000"/>
          </a:xfrm>
          <a:prstGeom prst="rect">
            <a:avLst/>
          </a:prstGeom>
          <a:noFill/>
          <a:ln>
            <a:noFill/>
          </a:ln>
        </p:spPr>
        <p:txBody>
          <a:bodyPr anchorCtr="0" anchor="t" bIns="0" lIns="0" spcFirstLastPara="1" rIns="0" wrap="square" tIns="0">
            <a:spAutoFit/>
          </a:bodyPr>
          <a:lstStyle/>
          <a:p>
            <a:pPr indent="0" lvl="0" marL="0" rtl="0" algn="l">
              <a:lnSpc>
                <a:spcPct val="110010"/>
              </a:lnSpc>
              <a:spcBef>
                <a:spcPts val="0"/>
              </a:spcBef>
              <a:spcAft>
                <a:spcPts val="0"/>
              </a:spcAft>
              <a:buNone/>
            </a:pPr>
            <a:r>
              <a:rPr lang="en">
                <a:solidFill>
                  <a:srgbClr val="002575"/>
                </a:solidFill>
                <a:latin typeface="Poppins"/>
                <a:ea typeface="Poppins"/>
                <a:cs typeface="Poppins"/>
                <a:sym typeface="Poppins"/>
              </a:rPr>
              <a:t>La prueba estatal obligatoria para determinar el dominio del idioma inglés </a:t>
            </a:r>
            <a:endParaRPr>
              <a:latin typeface="Poppins"/>
              <a:ea typeface="Poppins"/>
              <a:cs typeface="Poppins"/>
              <a:sym typeface="Poppins"/>
            </a:endParaRPr>
          </a:p>
          <a:p>
            <a:pPr indent="0" lvl="0" marL="0" rtl="0" algn="l">
              <a:lnSpc>
                <a:spcPct val="110010"/>
              </a:lnSpc>
              <a:spcBef>
                <a:spcPts val="0"/>
              </a:spcBef>
              <a:spcAft>
                <a:spcPts val="0"/>
              </a:spcAft>
              <a:buNone/>
            </a:pPr>
            <a:r>
              <a:t/>
            </a:r>
            <a:endParaRPr>
              <a:solidFill>
                <a:srgbClr val="002575"/>
              </a:solidFill>
              <a:latin typeface="Poppins"/>
              <a:ea typeface="Poppins"/>
              <a:cs typeface="Poppins"/>
              <a:sym typeface="Poppins"/>
            </a:endParaRPr>
          </a:p>
          <a:p>
            <a:pPr indent="0" lvl="0" marL="0" rtl="0" algn="l">
              <a:lnSpc>
                <a:spcPct val="110010"/>
              </a:lnSpc>
              <a:spcBef>
                <a:spcPts val="0"/>
              </a:spcBef>
              <a:spcAft>
                <a:spcPts val="0"/>
              </a:spcAft>
              <a:buNone/>
            </a:pPr>
            <a:r>
              <a:rPr lang="en">
                <a:solidFill>
                  <a:srgbClr val="002575"/>
                </a:solidFill>
                <a:latin typeface="Poppins"/>
                <a:ea typeface="Poppins"/>
                <a:cs typeface="Poppins"/>
                <a:sym typeface="Poppins"/>
              </a:rPr>
              <a:t>K-12 gradado</a:t>
            </a:r>
            <a:endParaRPr>
              <a:latin typeface="Poppins"/>
              <a:ea typeface="Poppins"/>
              <a:cs typeface="Poppins"/>
              <a:sym typeface="Poppins"/>
            </a:endParaRPr>
          </a:p>
          <a:p>
            <a:pPr indent="0" lvl="0" marL="0" rtl="0" algn="l">
              <a:lnSpc>
                <a:spcPct val="110010"/>
              </a:lnSpc>
              <a:spcBef>
                <a:spcPts val="0"/>
              </a:spcBef>
              <a:spcAft>
                <a:spcPts val="0"/>
              </a:spcAft>
              <a:buNone/>
            </a:pPr>
            <a:r>
              <a:t/>
            </a:r>
            <a:endParaRPr>
              <a:solidFill>
                <a:srgbClr val="002575"/>
              </a:solidFill>
              <a:latin typeface="Poppins"/>
              <a:ea typeface="Poppins"/>
              <a:cs typeface="Poppins"/>
              <a:sym typeface="Poppins"/>
            </a:endParaRPr>
          </a:p>
          <a:p>
            <a:pPr indent="0" lvl="0" marL="0" marR="0" rtl="0" algn="l">
              <a:lnSpc>
                <a:spcPct val="110010"/>
              </a:lnSpc>
              <a:spcBef>
                <a:spcPts val="0"/>
              </a:spcBef>
              <a:spcAft>
                <a:spcPts val="0"/>
              </a:spcAft>
              <a:buNone/>
            </a:pPr>
            <a:r>
              <a:t/>
            </a:r>
            <a:endParaRPr>
              <a:solidFill>
                <a:srgbClr val="002575"/>
              </a:solidFill>
              <a:latin typeface="Poppins"/>
              <a:ea typeface="Poppins"/>
              <a:cs typeface="Poppins"/>
              <a:sym typeface="Poppins"/>
            </a:endParaRPr>
          </a:p>
        </p:txBody>
      </p:sp>
      <p:sp>
        <p:nvSpPr>
          <p:cNvPr id="1033" name="Google Shape;1033;p125"/>
          <p:cNvSpPr txBox="1"/>
          <p:nvPr/>
        </p:nvSpPr>
        <p:spPr>
          <a:xfrm>
            <a:off x="2429362" y="2165618"/>
            <a:ext cx="1251600" cy="484800"/>
          </a:xfrm>
          <a:prstGeom prst="rect">
            <a:avLst/>
          </a:prstGeom>
          <a:noFill/>
          <a:ln>
            <a:noFill/>
          </a:ln>
        </p:spPr>
        <p:txBody>
          <a:bodyPr anchorCtr="0" anchor="t" bIns="0" lIns="0" spcFirstLastPara="1" rIns="0" wrap="square" tIns="0">
            <a:spAutoFit/>
          </a:bodyPr>
          <a:lstStyle/>
          <a:p>
            <a:pPr indent="0" lvl="0" marL="0" rtl="0" algn="ctr">
              <a:lnSpc>
                <a:spcPct val="110000"/>
              </a:lnSpc>
              <a:spcBef>
                <a:spcPts val="0"/>
              </a:spcBef>
              <a:spcAft>
                <a:spcPts val="0"/>
              </a:spcAft>
              <a:buClr>
                <a:schemeClr val="dk1"/>
              </a:buClr>
              <a:buFont typeface="Arial"/>
              <a:buNone/>
            </a:pPr>
            <a:r>
              <a:rPr b="1" lang="en" sz="1500">
                <a:solidFill>
                  <a:srgbClr val="002575"/>
                </a:solidFill>
                <a:latin typeface="Poppins"/>
                <a:ea typeface="Poppins"/>
                <a:cs typeface="Poppins"/>
                <a:sym typeface="Poppins"/>
              </a:rPr>
              <a:t>Evaluación Inicial</a:t>
            </a:r>
            <a:endParaRPr sz="1500">
              <a:latin typeface="Poppins"/>
              <a:ea typeface="Poppins"/>
              <a:cs typeface="Poppins"/>
              <a:sym typeface="Poppins"/>
            </a:endParaRPr>
          </a:p>
        </p:txBody>
      </p:sp>
      <p:sp>
        <p:nvSpPr>
          <p:cNvPr id="1034" name="Google Shape;1034;p125"/>
          <p:cNvSpPr txBox="1"/>
          <p:nvPr/>
        </p:nvSpPr>
        <p:spPr>
          <a:xfrm>
            <a:off x="2384026" y="2862325"/>
            <a:ext cx="1530900" cy="926700"/>
          </a:xfrm>
          <a:prstGeom prst="rect">
            <a:avLst/>
          </a:prstGeom>
          <a:noFill/>
          <a:ln>
            <a:noFill/>
          </a:ln>
        </p:spPr>
        <p:txBody>
          <a:bodyPr anchorCtr="0" anchor="t" bIns="0" lIns="0" spcFirstLastPara="1" rIns="0" wrap="square" tIns="0">
            <a:spAutoFit/>
          </a:bodyPr>
          <a:lstStyle/>
          <a:p>
            <a:pPr indent="0" lvl="0" marL="0" rtl="0" algn="l">
              <a:lnSpc>
                <a:spcPct val="110010"/>
              </a:lnSpc>
              <a:spcBef>
                <a:spcPts val="0"/>
              </a:spcBef>
              <a:spcAft>
                <a:spcPts val="0"/>
              </a:spcAft>
              <a:buClr>
                <a:schemeClr val="dk1"/>
              </a:buClr>
              <a:buFont typeface="Arial"/>
              <a:buNone/>
            </a:pPr>
            <a:r>
              <a:rPr lang="en">
                <a:solidFill>
                  <a:srgbClr val="002575"/>
                </a:solidFill>
                <a:latin typeface="Poppins"/>
                <a:ea typeface="Poppins"/>
                <a:cs typeface="Poppins"/>
                <a:sym typeface="Poppins"/>
              </a:rPr>
              <a:t>Para estudiantes cuyo idioma natal no es el inglés</a:t>
            </a:r>
            <a:endParaRPr>
              <a:latin typeface="Poppins"/>
              <a:ea typeface="Poppins"/>
              <a:cs typeface="Poppins"/>
              <a:sym typeface="Poppins"/>
            </a:endParaRPr>
          </a:p>
        </p:txBody>
      </p:sp>
      <p:sp>
        <p:nvSpPr>
          <p:cNvPr id="1035" name="Google Shape;1035;p125"/>
          <p:cNvSpPr txBox="1"/>
          <p:nvPr/>
        </p:nvSpPr>
        <p:spPr>
          <a:xfrm>
            <a:off x="4838303" y="2167625"/>
            <a:ext cx="1325100" cy="484800"/>
          </a:xfrm>
          <a:prstGeom prst="rect">
            <a:avLst/>
          </a:prstGeom>
          <a:noFill/>
          <a:ln>
            <a:noFill/>
          </a:ln>
        </p:spPr>
        <p:txBody>
          <a:bodyPr anchorCtr="0" anchor="t" bIns="0" lIns="0" spcFirstLastPara="1" rIns="0" wrap="square" tIns="0">
            <a:spAutoFit/>
          </a:bodyPr>
          <a:lstStyle/>
          <a:p>
            <a:pPr indent="0" lvl="0" marL="0" rtl="0" algn="ctr">
              <a:lnSpc>
                <a:spcPct val="110000"/>
              </a:lnSpc>
              <a:spcBef>
                <a:spcPts val="0"/>
              </a:spcBef>
              <a:spcAft>
                <a:spcPts val="0"/>
              </a:spcAft>
              <a:buClr>
                <a:schemeClr val="dk1"/>
              </a:buClr>
              <a:buFont typeface="Arial"/>
              <a:buNone/>
            </a:pPr>
            <a:r>
              <a:rPr b="1" lang="en" sz="1500">
                <a:solidFill>
                  <a:srgbClr val="002575"/>
                </a:solidFill>
                <a:latin typeface="Poppins"/>
                <a:ea typeface="Poppins"/>
                <a:cs typeface="Poppins"/>
                <a:sym typeface="Poppins"/>
              </a:rPr>
              <a:t>California y Ley Federal</a:t>
            </a:r>
            <a:endParaRPr sz="1500">
              <a:latin typeface="Poppins"/>
              <a:ea typeface="Poppins"/>
              <a:cs typeface="Poppins"/>
              <a:sym typeface="Poppins"/>
            </a:endParaRPr>
          </a:p>
        </p:txBody>
      </p:sp>
      <p:sp>
        <p:nvSpPr>
          <p:cNvPr id="1036" name="Google Shape;1036;p125"/>
          <p:cNvSpPr txBox="1"/>
          <p:nvPr/>
        </p:nvSpPr>
        <p:spPr>
          <a:xfrm>
            <a:off x="4706426" y="2982525"/>
            <a:ext cx="1783500" cy="1638000"/>
          </a:xfrm>
          <a:prstGeom prst="rect">
            <a:avLst/>
          </a:prstGeom>
          <a:noFill/>
          <a:ln>
            <a:noFill/>
          </a:ln>
        </p:spPr>
        <p:txBody>
          <a:bodyPr anchorCtr="0" anchor="t" bIns="0" lIns="0" spcFirstLastPara="1" rIns="0" wrap="square" tIns="0">
            <a:spAutoFit/>
          </a:bodyPr>
          <a:lstStyle/>
          <a:p>
            <a:pPr indent="0" lvl="0" marL="0" rtl="0" algn="l">
              <a:lnSpc>
                <a:spcPct val="110010"/>
              </a:lnSpc>
              <a:spcBef>
                <a:spcPts val="0"/>
              </a:spcBef>
              <a:spcAft>
                <a:spcPts val="0"/>
              </a:spcAft>
              <a:buClr>
                <a:schemeClr val="dk1"/>
              </a:buClr>
              <a:buFont typeface="Arial"/>
              <a:buNone/>
            </a:pPr>
            <a:r>
              <a:rPr lang="en">
                <a:solidFill>
                  <a:srgbClr val="002575"/>
                </a:solidFill>
                <a:latin typeface="Poppins"/>
                <a:ea typeface="Poppins"/>
                <a:cs typeface="Poppins"/>
                <a:sym typeface="Poppins"/>
              </a:rPr>
              <a:t>Requiere que los Distritos administren una prueba estatal a estudiantes </a:t>
            </a:r>
            <a:r>
              <a:rPr lang="en">
                <a:solidFill>
                  <a:srgbClr val="002575"/>
                </a:solidFill>
                <a:latin typeface="Poppins"/>
                <a:ea typeface="Poppins"/>
                <a:cs typeface="Poppins"/>
                <a:sym typeface="Poppins"/>
              </a:rPr>
              <a:t>elegibles</a:t>
            </a:r>
            <a:r>
              <a:rPr lang="en">
                <a:solidFill>
                  <a:srgbClr val="002575"/>
                </a:solidFill>
                <a:latin typeface="Poppins"/>
                <a:ea typeface="Poppins"/>
                <a:cs typeface="Poppins"/>
                <a:sym typeface="Poppins"/>
              </a:rPr>
              <a:t> en grados ETK-12</a:t>
            </a:r>
            <a:endParaRPr>
              <a:latin typeface="Poppins"/>
              <a:ea typeface="Poppins"/>
              <a:cs typeface="Poppins"/>
              <a:sym typeface="Poppins"/>
            </a:endParaRPr>
          </a:p>
        </p:txBody>
      </p:sp>
      <p:sp>
        <p:nvSpPr>
          <p:cNvPr id="1037" name="Google Shape;1037;p125"/>
          <p:cNvSpPr txBox="1"/>
          <p:nvPr/>
        </p:nvSpPr>
        <p:spPr>
          <a:xfrm>
            <a:off x="7390476" y="2804025"/>
            <a:ext cx="1617000" cy="484800"/>
          </a:xfrm>
          <a:prstGeom prst="rect">
            <a:avLst/>
          </a:prstGeom>
          <a:noFill/>
          <a:ln>
            <a:noFill/>
          </a:ln>
        </p:spPr>
        <p:txBody>
          <a:bodyPr anchorCtr="0" anchor="t" bIns="0" lIns="0" spcFirstLastPara="1" rIns="0" wrap="square" tIns="0">
            <a:spAutoFit/>
          </a:bodyPr>
          <a:lstStyle/>
          <a:p>
            <a:pPr indent="0" lvl="0" marL="0" rtl="0" algn="ctr">
              <a:lnSpc>
                <a:spcPct val="110000"/>
              </a:lnSpc>
              <a:spcBef>
                <a:spcPts val="0"/>
              </a:spcBef>
              <a:spcAft>
                <a:spcPts val="0"/>
              </a:spcAft>
              <a:buClr>
                <a:schemeClr val="dk1"/>
              </a:buClr>
              <a:buFont typeface="Arial"/>
              <a:buNone/>
            </a:pPr>
            <a:r>
              <a:rPr b="1" lang="en" sz="1500">
                <a:solidFill>
                  <a:srgbClr val="002575"/>
                </a:solidFill>
                <a:latin typeface="Poppins"/>
                <a:ea typeface="Poppins"/>
                <a:cs typeface="Poppins"/>
                <a:sym typeface="Poppins"/>
              </a:rPr>
              <a:t>sELPAC Sumativo</a:t>
            </a:r>
            <a:endParaRPr sz="1500">
              <a:latin typeface="Poppins"/>
              <a:ea typeface="Poppins"/>
              <a:cs typeface="Poppins"/>
              <a:sym typeface="Poppins"/>
            </a:endParaRPr>
          </a:p>
        </p:txBody>
      </p:sp>
      <p:sp>
        <p:nvSpPr>
          <p:cNvPr id="1038" name="Google Shape;1038;p125"/>
          <p:cNvSpPr txBox="1"/>
          <p:nvPr/>
        </p:nvSpPr>
        <p:spPr>
          <a:xfrm>
            <a:off x="7450395" y="3321218"/>
            <a:ext cx="1617000" cy="1400700"/>
          </a:xfrm>
          <a:prstGeom prst="rect">
            <a:avLst/>
          </a:prstGeom>
          <a:noFill/>
          <a:ln>
            <a:noFill/>
          </a:ln>
        </p:spPr>
        <p:txBody>
          <a:bodyPr anchorCtr="0" anchor="t" bIns="0" lIns="0" spcFirstLastPara="1" rIns="0" wrap="square" tIns="0">
            <a:spAutoFit/>
          </a:bodyPr>
          <a:lstStyle/>
          <a:p>
            <a:pPr indent="0" lvl="0" marL="0" rtl="0" algn="l">
              <a:lnSpc>
                <a:spcPct val="110010"/>
              </a:lnSpc>
              <a:spcBef>
                <a:spcPts val="0"/>
              </a:spcBef>
              <a:spcAft>
                <a:spcPts val="0"/>
              </a:spcAft>
              <a:buClr>
                <a:schemeClr val="dk1"/>
              </a:buClr>
              <a:buFont typeface="Arial"/>
              <a:buNone/>
            </a:pPr>
            <a:r>
              <a:rPr lang="en">
                <a:solidFill>
                  <a:srgbClr val="002575"/>
                </a:solidFill>
                <a:latin typeface="Poppins"/>
                <a:ea typeface="Poppins"/>
                <a:cs typeface="Poppins"/>
                <a:sym typeface="Poppins"/>
              </a:rPr>
              <a:t>Mide el progreso en el aprendizaje del inglés y se utiliza para la reclasificación.</a:t>
            </a:r>
            <a:endParaRPr>
              <a:solidFill>
                <a:schemeClr val="dk1"/>
              </a:solidFill>
              <a:latin typeface="Poppins"/>
              <a:ea typeface="Poppins"/>
              <a:cs typeface="Poppins"/>
              <a:sym typeface="Poppins"/>
            </a:endParaRPr>
          </a:p>
          <a:p>
            <a:pPr indent="0" lvl="0" marL="0" marR="0" rtl="0" algn="l">
              <a:lnSpc>
                <a:spcPct val="110010"/>
              </a:lnSpc>
              <a:spcBef>
                <a:spcPts val="0"/>
              </a:spcBef>
              <a:spcAft>
                <a:spcPts val="0"/>
              </a:spcAft>
              <a:buNone/>
            </a:pPr>
            <a:r>
              <a:t/>
            </a:r>
            <a:endParaRPr>
              <a:solidFill>
                <a:srgbClr val="002575"/>
              </a:solidFill>
              <a:latin typeface="Poppins"/>
              <a:ea typeface="Poppins"/>
              <a:cs typeface="Poppins"/>
              <a:sym typeface="Poppins"/>
            </a:endParaRPr>
          </a:p>
        </p:txBody>
      </p:sp>
      <p:sp>
        <p:nvSpPr>
          <p:cNvPr id="1039" name="Google Shape;1039;p125"/>
          <p:cNvSpPr txBox="1"/>
          <p:nvPr>
            <p:ph type="title"/>
          </p:nvPr>
        </p:nvSpPr>
        <p:spPr>
          <a:xfrm>
            <a:off x="41375" y="150"/>
            <a:ext cx="8189700" cy="773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Clr>
                <a:schemeClr val="dk1"/>
              </a:buClr>
              <a:buSzPct val="85714"/>
              <a:buFont typeface="Arial"/>
              <a:buNone/>
            </a:pPr>
            <a:r>
              <a:rPr lang="en" sz="2100">
                <a:solidFill>
                  <a:schemeClr val="accent4"/>
                </a:solidFill>
              </a:rPr>
              <a:t>Prueba Inicial de Suficiencia en el Idioma Inglés de California  (iELPAC)</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grpSp>
        <p:nvGrpSpPr>
          <p:cNvPr id="1045" name="Google Shape;1045;p126"/>
          <p:cNvGrpSpPr/>
          <p:nvPr/>
        </p:nvGrpSpPr>
        <p:grpSpPr>
          <a:xfrm>
            <a:off x="4773523" y="1021595"/>
            <a:ext cx="4348877" cy="675506"/>
            <a:chOff x="6389311" y="1323535"/>
            <a:chExt cx="5798503" cy="1200900"/>
          </a:xfrm>
        </p:grpSpPr>
        <p:sp>
          <p:nvSpPr>
            <p:cNvPr id="1046" name="Google Shape;1046;p126"/>
            <p:cNvSpPr/>
            <p:nvPr/>
          </p:nvSpPr>
          <p:spPr>
            <a:xfrm>
              <a:off x="6389311" y="1323535"/>
              <a:ext cx="1211400" cy="1200900"/>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Poppins Medium"/>
                  <a:ea typeface="Poppins Medium"/>
                  <a:cs typeface="Poppins Medium"/>
                  <a:sym typeface="Poppins Medium"/>
                </a:rPr>
                <a:t>IFEP</a:t>
              </a:r>
              <a:endParaRPr b="0" i="0" sz="1200" u="none" cap="none" strike="noStrike">
                <a:solidFill>
                  <a:schemeClr val="lt1"/>
                </a:solidFill>
                <a:latin typeface="Poppins Medium"/>
                <a:ea typeface="Poppins Medium"/>
                <a:cs typeface="Poppins Medium"/>
                <a:sym typeface="Poppins Medium"/>
              </a:endParaRPr>
            </a:p>
          </p:txBody>
        </p:sp>
        <p:sp>
          <p:nvSpPr>
            <p:cNvPr id="1047" name="Google Shape;1047;p126"/>
            <p:cNvSpPr/>
            <p:nvPr/>
          </p:nvSpPr>
          <p:spPr>
            <a:xfrm>
              <a:off x="7808714" y="1326500"/>
              <a:ext cx="4379100" cy="1128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1"/>
                <a:buFont typeface="Arial"/>
                <a:buNone/>
              </a:pPr>
              <a:r>
                <a:rPr b="0" i="0" lang="en" sz="1401" u="none" cap="none" strike="noStrike">
                  <a:solidFill>
                    <a:srgbClr val="002177"/>
                  </a:solidFill>
                  <a:latin typeface="Poppins Medium"/>
                  <a:ea typeface="Poppins Medium"/>
                  <a:cs typeface="Poppins Medium"/>
                  <a:sym typeface="Poppins Medium"/>
                </a:rPr>
                <a:t>Initial Fluent English Proficient (IFEP)</a:t>
              </a:r>
              <a:endParaRPr b="0" i="0" sz="1400" u="none" cap="none" strike="noStrike">
                <a:solidFill>
                  <a:srgbClr val="002177"/>
                </a:solidFill>
                <a:latin typeface="Poppins Medium"/>
                <a:ea typeface="Poppins Medium"/>
                <a:cs typeface="Poppins Medium"/>
                <a:sym typeface="Poppins Medium"/>
              </a:endParaRPr>
            </a:p>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rgbClr val="002177"/>
                </a:solidFill>
                <a:latin typeface="Poppins Medium"/>
                <a:ea typeface="Poppins Medium"/>
                <a:cs typeface="Poppins Medium"/>
                <a:sym typeface="Poppins Medium"/>
              </a:endParaRPr>
            </a:p>
            <a:p>
              <a:pPr indent="-128584" lvl="0" marL="128584" marR="0" rtl="0" algn="l">
                <a:lnSpc>
                  <a:spcPct val="100000"/>
                </a:lnSpc>
                <a:spcBef>
                  <a:spcPts val="0"/>
                </a:spcBef>
                <a:spcAft>
                  <a:spcPts val="0"/>
                </a:spcAft>
                <a:buClr>
                  <a:srgbClr val="002177"/>
                </a:buClr>
                <a:buSzPts val="1200"/>
                <a:buFont typeface="Arial"/>
                <a:buChar char="•"/>
              </a:pPr>
              <a:r>
                <a:rPr b="0" i="0" lang="en" sz="1200" u="none" cap="none" strike="noStrike">
                  <a:solidFill>
                    <a:srgbClr val="002177"/>
                  </a:solidFill>
                  <a:latin typeface="Poppins Medium"/>
                  <a:ea typeface="Poppins Medium"/>
                  <a:cs typeface="Poppins Medium"/>
                  <a:sym typeface="Poppins Medium"/>
                </a:rPr>
                <a:t>Students have well developed oral and written English skills</a:t>
              </a:r>
              <a:endParaRPr b="0" i="0" sz="1400" u="none" cap="none" strike="noStrike">
                <a:solidFill>
                  <a:srgbClr val="002177"/>
                </a:solidFill>
                <a:latin typeface="Poppins Medium"/>
                <a:ea typeface="Poppins Medium"/>
                <a:cs typeface="Poppins Medium"/>
                <a:sym typeface="Poppins Medium"/>
              </a:endParaRPr>
            </a:p>
          </p:txBody>
        </p:sp>
      </p:grpSp>
      <p:grpSp>
        <p:nvGrpSpPr>
          <p:cNvPr id="1048" name="Google Shape;1048;p126"/>
          <p:cNvGrpSpPr/>
          <p:nvPr/>
        </p:nvGrpSpPr>
        <p:grpSpPr>
          <a:xfrm>
            <a:off x="4755986" y="2051874"/>
            <a:ext cx="4366495" cy="710775"/>
            <a:chOff x="6403921" y="1311819"/>
            <a:chExt cx="5757509" cy="1263600"/>
          </a:xfrm>
        </p:grpSpPr>
        <p:sp>
          <p:nvSpPr>
            <p:cNvPr id="1049" name="Google Shape;1049;p126"/>
            <p:cNvSpPr/>
            <p:nvPr/>
          </p:nvSpPr>
          <p:spPr>
            <a:xfrm>
              <a:off x="6403921" y="1311819"/>
              <a:ext cx="1305000" cy="1263600"/>
            </a:xfrm>
            <a:prstGeom prst="ellipse">
              <a:avLst/>
            </a:prstGeom>
            <a:solidFill>
              <a:srgbClr val="9D511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2177"/>
                </a:solidFill>
                <a:latin typeface="Poppins Medium"/>
                <a:ea typeface="Poppins Medium"/>
                <a:cs typeface="Poppins Medium"/>
                <a:sym typeface="Poppins Medium"/>
              </a:endParaRPr>
            </a:p>
          </p:txBody>
        </p:sp>
        <p:sp>
          <p:nvSpPr>
            <p:cNvPr id="1050" name="Google Shape;1050;p126"/>
            <p:cNvSpPr/>
            <p:nvPr/>
          </p:nvSpPr>
          <p:spPr>
            <a:xfrm>
              <a:off x="7890330" y="1666196"/>
              <a:ext cx="4271100" cy="841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1"/>
                <a:buFont typeface="Arial"/>
                <a:buNone/>
              </a:pPr>
              <a:r>
                <a:rPr b="0" i="0" lang="en" sz="1401" u="none" cap="none" strike="noStrike">
                  <a:solidFill>
                    <a:srgbClr val="002177"/>
                  </a:solidFill>
                  <a:latin typeface="Poppins Medium"/>
                  <a:ea typeface="Poppins Medium"/>
                  <a:cs typeface="Poppins Medium"/>
                  <a:sym typeface="Poppins Medium"/>
                </a:rPr>
                <a:t>Intermediate English Learner</a:t>
              </a:r>
              <a:endParaRPr b="0" i="0" sz="1400" u="none" cap="none" strike="noStrike">
                <a:solidFill>
                  <a:srgbClr val="002177"/>
                </a:solidFill>
                <a:latin typeface="Poppins Medium"/>
                <a:ea typeface="Poppins Medium"/>
                <a:cs typeface="Poppins Medium"/>
                <a:sym typeface="Poppins Medium"/>
              </a:endParaRPr>
            </a:p>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rgbClr val="002177"/>
                </a:solidFill>
                <a:latin typeface="Poppins Medium"/>
                <a:ea typeface="Poppins Medium"/>
                <a:cs typeface="Poppins Medium"/>
                <a:sym typeface="Poppins Medium"/>
              </a:endParaRPr>
            </a:p>
            <a:p>
              <a:pPr indent="-128584" lvl="0" marL="128584" marR="0" rtl="0" algn="l">
                <a:lnSpc>
                  <a:spcPct val="100000"/>
                </a:lnSpc>
                <a:spcBef>
                  <a:spcPts val="0"/>
                </a:spcBef>
                <a:spcAft>
                  <a:spcPts val="0"/>
                </a:spcAft>
                <a:buClr>
                  <a:srgbClr val="002177"/>
                </a:buClr>
                <a:buSzPts val="1200"/>
                <a:buFont typeface="Arial"/>
                <a:buChar char="•"/>
              </a:pPr>
              <a:r>
                <a:rPr b="0" i="0" lang="en" sz="1200" u="none" cap="none" strike="noStrike">
                  <a:solidFill>
                    <a:srgbClr val="002177"/>
                  </a:solidFill>
                  <a:latin typeface="Poppins Medium"/>
                  <a:ea typeface="Poppins Medium"/>
                  <a:cs typeface="Poppins Medium"/>
                  <a:sym typeface="Poppins Medium"/>
                </a:rPr>
                <a:t>Students have somewhat to moderately developed oral and written English skills</a:t>
              </a:r>
              <a:endParaRPr b="0" i="0" sz="1400" u="none" cap="none" strike="noStrike">
                <a:solidFill>
                  <a:srgbClr val="002177"/>
                </a:solidFill>
                <a:latin typeface="Poppins Medium"/>
                <a:ea typeface="Poppins Medium"/>
                <a:cs typeface="Poppins Medium"/>
                <a:sym typeface="Poppins Medium"/>
              </a:endParaRPr>
            </a:p>
          </p:txBody>
        </p:sp>
      </p:grpSp>
      <p:cxnSp>
        <p:nvCxnSpPr>
          <p:cNvPr id="1051" name="Google Shape;1051;p126"/>
          <p:cNvCxnSpPr/>
          <p:nvPr/>
        </p:nvCxnSpPr>
        <p:spPr>
          <a:xfrm>
            <a:off x="5980129" y="1716252"/>
            <a:ext cx="2733600" cy="0"/>
          </a:xfrm>
          <a:prstGeom prst="straightConnector1">
            <a:avLst/>
          </a:prstGeom>
          <a:noFill/>
          <a:ln cap="flat" cmpd="sng" w="9525">
            <a:solidFill>
              <a:srgbClr val="D8D8D8"/>
            </a:solidFill>
            <a:prstDash val="solid"/>
            <a:round/>
            <a:headEnd len="sm" w="sm" type="none"/>
            <a:tailEnd len="sm" w="sm" type="none"/>
          </a:ln>
        </p:spPr>
      </p:cxnSp>
      <p:cxnSp>
        <p:nvCxnSpPr>
          <p:cNvPr id="1052" name="Google Shape;1052;p126"/>
          <p:cNvCxnSpPr/>
          <p:nvPr/>
        </p:nvCxnSpPr>
        <p:spPr>
          <a:xfrm>
            <a:off x="5980126" y="2883832"/>
            <a:ext cx="2733600" cy="0"/>
          </a:xfrm>
          <a:prstGeom prst="straightConnector1">
            <a:avLst/>
          </a:prstGeom>
          <a:noFill/>
          <a:ln cap="flat" cmpd="sng" w="9525">
            <a:solidFill>
              <a:srgbClr val="D8D8D8"/>
            </a:solidFill>
            <a:prstDash val="solid"/>
            <a:round/>
            <a:headEnd len="sm" w="sm" type="none"/>
            <a:tailEnd len="sm" w="sm" type="none"/>
          </a:ln>
        </p:spPr>
      </p:cxnSp>
      <p:cxnSp>
        <p:nvCxnSpPr>
          <p:cNvPr id="1053" name="Google Shape;1053;p126"/>
          <p:cNvCxnSpPr/>
          <p:nvPr/>
        </p:nvCxnSpPr>
        <p:spPr>
          <a:xfrm>
            <a:off x="5980136" y="4097120"/>
            <a:ext cx="2733600" cy="0"/>
          </a:xfrm>
          <a:prstGeom prst="straightConnector1">
            <a:avLst/>
          </a:prstGeom>
          <a:noFill/>
          <a:ln cap="flat" cmpd="sng" w="9525">
            <a:solidFill>
              <a:srgbClr val="D8D8D8"/>
            </a:solidFill>
            <a:prstDash val="solid"/>
            <a:round/>
            <a:headEnd len="sm" w="sm" type="none"/>
            <a:tailEnd len="sm" w="sm" type="none"/>
          </a:ln>
        </p:spPr>
      </p:cxnSp>
      <p:sp>
        <p:nvSpPr>
          <p:cNvPr id="1054" name="Google Shape;1054;p126"/>
          <p:cNvSpPr txBox="1"/>
          <p:nvPr/>
        </p:nvSpPr>
        <p:spPr>
          <a:xfrm>
            <a:off x="4691775" y="2309138"/>
            <a:ext cx="11463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Poppins Medium"/>
                <a:ea typeface="Poppins Medium"/>
                <a:cs typeface="Poppins Medium"/>
                <a:sym typeface="Poppins Medium"/>
              </a:rPr>
              <a:t>Intermediate</a:t>
            </a:r>
            <a:endParaRPr b="0" i="0" sz="1400" u="none" cap="none" strike="noStrike">
              <a:solidFill>
                <a:srgbClr val="000000"/>
              </a:solidFill>
              <a:latin typeface="Poppins Medium"/>
              <a:ea typeface="Poppins Medium"/>
              <a:cs typeface="Poppins Medium"/>
              <a:sym typeface="Poppins Medium"/>
            </a:endParaRPr>
          </a:p>
        </p:txBody>
      </p:sp>
      <p:grpSp>
        <p:nvGrpSpPr>
          <p:cNvPr id="1055" name="Google Shape;1055;p126"/>
          <p:cNvGrpSpPr/>
          <p:nvPr/>
        </p:nvGrpSpPr>
        <p:grpSpPr>
          <a:xfrm>
            <a:off x="4773522" y="3326582"/>
            <a:ext cx="4519878" cy="681750"/>
            <a:chOff x="6402998" y="1405356"/>
            <a:chExt cx="6026504" cy="1212000"/>
          </a:xfrm>
        </p:grpSpPr>
        <p:sp>
          <p:nvSpPr>
            <p:cNvPr id="1056" name="Google Shape;1056;p126"/>
            <p:cNvSpPr/>
            <p:nvPr/>
          </p:nvSpPr>
          <p:spPr>
            <a:xfrm>
              <a:off x="6402998" y="1405356"/>
              <a:ext cx="1256400" cy="1212000"/>
            </a:xfrm>
            <a:prstGeom prst="ellipse">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Poppins Medium"/>
                  <a:ea typeface="Poppins Medium"/>
                  <a:cs typeface="Poppins Medium"/>
                  <a:sym typeface="Poppins Medium"/>
                </a:rPr>
                <a:t>Novice</a:t>
              </a:r>
              <a:endParaRPr b="0" i="0" sz="1200" u="none" cap="none" strike="noStrike">
                <a:solidFill>
                  <a:schemeClr val="lt1"/>
                </a:solidFill>
                <a:latin typeface="Poppins Medium"/>
                <a:ea typeface="Poppins Medium"/>
                <a:cs typeface="Poppins Medium"/>
                <a:sym typeface="Poppins Medium"/>
              </a:endParaRPr>
            </a:p>
          </p:txBody>
        </p:sp>
        <p:sp>
          <p:nvSpPr>
            <p:cNvPr id="1057" name="Google Shape;1057;p126"/>
            <p:cNvSpPr/>
            <p:nvPr/>
          </p:nvSpPr>
          <p:spPr>
            <a:xfrm>
              <a:off x="7904002" y="1731180"/>
              <a:ext cx="4525500" cy="7374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1"/>
                <a:buFont typeface="Arial"/>
                <a:buNone/>
              </a:pPr>
              <a:r>
                <a:rPr b="0" i="0" lang="en" sz="1401" u="none" cap="none" strike="noStrike">
                  <a:solidFill>
                    <a:srgbClr val="002177"/>
                  </a:solidFill>
                  <a:latin typeface="Poppins Medium"/>
                  <a:ea typeface="Poppins Medium"/>
                  <a:cs typeface="Poppins Medium"/>
                  <a:sym typeface="Poppins Medium"/>
                </a:rPr>
                <a:t>Novice English Learner</a:t>
              </a:r>
              <a:endParaRPr b="0" i="0" sz="1400" u="none" cap="none" strike="noStrike">
                <a:solidFill>
                  <a:srgbClr val="002177"/>
                </a:solidFill>
                <a:latin typeface="Poppins Medium"/>
                <a:ea typeface="Poppins Medium"/>
                <a:cs typeface="Poppins Medium"/>
                <a:sym typeface="Poppins Medium"/>
              </a:endParaRPr>
            </a:p>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rgbClr val="002177"/>
                </a:solidFill>
                <a:latin typeface="Poppins Medium"/>
                <a:ea typeface="Poppins Medium"/>
                <a:cs typeface="Poppins Medium"/>
                <a:sym typeface="Poppins Medium"/>
              </a:endParaRPr>
            </a:p>
            <a:p>
              <a:pPr indent="-128584" lvl="0" marL="128584" marR="0" rtl="0" algn="l">
                <a:lnSpc>
                  <a:spcPct val="100000"/>
                </a:lnSpc>
                <a:spcBef>
                  <a:spcPts val="0"/>
                </a:spcBef>
                <a:spcAft>
                  <a:spcPts val="0"/>
                </a:spcAft>
                <a:buClr>
                  <a:srgbClr val="002177"/>
                </a:buClr>
                <a:buSzPts val="1200"/>
                <a:buFont typeface="Arial"/>
                <a:buChar char="•"/>
              </a:pPr>
              <a:r>
                <a:rPr b="0" i="0" lang="en" sz="1200" u="none" cap="none" strike="noStrike">
                  <a:solidFill>
                    <a:srgbClr val="002177"/>
                  </a:solidFill>
                  <a:latin typeface="Poppins Medium"/>
                  <a:ea typeface="Poppins Medium"/>
                  <a:cs typeface="Poppins Medium"/>
                  <a:sym typeface="Poppins Medium"/>
                </a:rPr>
                <a:t>Students are beginning to develop oral and written English skills</a:t>
              </a:r>
              <a:endParaRPr b="0" i="0" sz="1400" u="none" cap="none" strike="noStrike">
                <a:solidFill>
                  <a:srgbClr val="002177"/>
                </a:solidFill>
                <a:latin typeface="Poppins Medium"/>
                <a:ea typeface="Poppins Medium"/>
                <a:cs typeface="Poppins Medium"/>
                <a:sym typeface="Poppins Medium"/>
              </a:endParaRPr>
            </a:p>
          </p:txBody>
        </p:sp>
      </p:grpSp>
      <p:sp>
        <p:nvSpPr>
          <p:cNvPr id="1058" name="Google Shape;1058;p126"/>
          <p:cNvSpPr txBox="1"/>
          <p:nvPr/>
        </p:nvSpPr>
        <p:spPr>
          <a:xfrm>
            <a:off x="0" y="7400"/>
            <a:ext cx="91440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 sz="2400" u="none" cap="none" strike="noStrike">
                <a:solidFill>
                  <a:schemeClr val="lt1"/>
                </a:solidFill>
                <a:latin typeface="Poppins"/>
                <a:ea typeface="Poppins"/>
                <a:cs typeface="Poppins"/>
                <a:sym typeface="Poppins"/>
              </a:rPr>
              <a:t>I</a:t>
            </a:r>
            <a:r>
              <a:rPr b="1" lang="en" sz="2400">
                <a:solidFill>
                  <a:schemeClr val="lt1"/>
                </a:solidFill>
                <a:latin typeface="Poppins"/>
                <a:ea typeface="Poppins"/>
                <a:cs typeface="Poppins"/>
                <a:sym typeface="Poppins"/>
              </a:rPr>
              <a:t>nitial</a:t>
            </a:r>
            <a:r>
              <a:rPr b="1" i="0" lang="en" sz="2400" u="none" cap="none" strike="noStrike">
                <a:solidFill>
                  <a:schemeClr val="lt1"/>
                </a:solidFill>
                <a:latin typeface="Poppins"/>
                <a:ea typeface="Poppins"/>
                <a:cs typeface="Poppins"/>
                <a:sym typeface="Poppins"/>
              </a:rPr>
              <a:t> EL</a:t>
            </a:r>
            <a:r>
              <a:rPr b="1" lang="en" sz="2400">
                <a:solidFill>
                  <a:schemeClr val="lt1"/>
                </a:solidFill>
                <a:latin typeface="Poppins"/>
                <a:ea typeface="Poppins"/>
                <a:cs typeface="Poppins"/>
                <a:sym typeface="Poppins"/>
              </a:rPr>
              <a:t>PAC Score Report</a:t>
            </a:r>
            <a:r>
              <a:rPr b="1" i="0" lang="en" sz="2400" u="none" cap="none" strike="noStrike">
                <a:solidFill>
                  <a:schemeClr val="lt1"/>
                </a:solidFill>
                <a:latin typeface="Poppins"/>
                <a:ea typeface="Poppins"/>
                <a:cs typeface="Poppins"/>
                <a:sym typeface="Poppins"/>
              </a:rPr>
              <a:t>  </a:t>
            </a:r>
            <a:endParaRPr b="1" i="0" sz="2400" u="none" cap="none" strike="noStrike">
              <a:solidFill>
                <a:schemeClr val="lt1"/>
              </a:solidFill>
              <a:latin typeface="Poppins"/>
              <a:ea typeface="Poppins"/>
              <a:cs typeface="Poppins"/>
              <a:sym typeface="Poppins"/>
            </a:endParaRPr>
          </a:p>
        </p:txBody>
      </p:sp>
      <p:pic>
        <p:nvPicPr>
          <p:cNvPr id="1059" name="Google Shape;1059;p126"/>
          <p:cNvPicPr preferRelativeResize="0"/>
          <p:nvPr/>
        </p:nvPicPr>
        <p:blipFill>
          <a:blip r:embed="rId3">
            <a:alphaModFix/>
          </a:blip>
          <a:stretch>
            <a:fillRect/>
          </a:stretch>
        </p:blipFill>
        <p:spPr>
          <a:xfrm>
            <a:off x="96775" y="911544"/>
            <a:ext cx="2550250" cy="3320419"/>
          </a:xfrm>
          <a:prstGeom prst="rect">
            <a:avLst/>
          </a:prstGeom>
          <a:noFill/>
          <a:ln cap="flat" cmpd="sng" w="9525">
            <a:solidFill>
              <a:schemeClr val="dk2"/>
            </a:solidFill>
            <a:prstDash val="solid"/>
            <a:round/>
            <a:headEnd len="sm" w="sm" type="none"/>
            <a:tailEnd len="sm" w="sm" type="none"/>
          </a:ln>
        </p:spPr>
      </p:pic>
      <p:pic>
        <p:nvPicPr>
          <p:cNvPr id="1060" name="Google Shape;1060;p126"/>
          <p:cNvPicPr preferRelativeResize="0"/>
          <p:nvPr/>
        </p:nvPicPr>
        <p:blipFill>
          <a:blip r:embed="rId4">
            <a:alphaModFix/>
          </a:blip>
          <a:stretch>
            <a:fillRect/>
          </a:stretch>
        </p:blipFill>
        <p:spPr>
          <a:xfrm>
            <a:off x="383250" y="1351663"/>
            <a:ext cx="2710784" cy="3489128"/>
          </a:xfrm>
          <a:prstGeom prst="rect">
            <a:avLst/>
          </a:prstGeom>
          <a:noFill/>
          <a:ln cap="flat" cmpd="sng" w="9525">
            <a:solidFill>
              <a:schemeClr val="dk2"/>
            </a:solidFill>
            <a:prstDash val="solid"/>
            <a:round/>
            <a:headEnd len="sm" w="sm" type="none"/>
            <a:tailEnd len="sm" w="sm" type="none"/>
          </a:ln>
        </p:spPr>
      </p:pic>
      <p:sp>
        <p:nvSpPr>
          <p:cNvPr id="1061" name="Google Shape;1061;p126"/>
          <p:cNvSpPr/>
          <p:nvPr/>
        </p:nvSpPr>
        <p:spPr>
          <a:xfrm rot="-570868">
            <a:off x="1596595" y="1656569"/>
            <a:ext cx="3359412" cy="230127"/>
          </a:xfrm>
          <a:prstGeom prst="leftArrow">
            <a:avLst>
              <a:gd fmla="val 44367" name="adj1"/>
              <a:gd fmla="val 50000" name="adj2"/>
            </a:avLst>
          </a:prstGeom>
          <a:solidFill>
            <a:srgbClr val="FF00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042"/>
              <a:buFont typeface="Arial"/>
              <a:buNone/>
            </a:pPr>
            <a:r>
              <a:t/>
            </a:r>
            <a:endParaRPr b="0" i="0" sz="2042" u="none" cap="none" strike="noStrike">
              <a:solidFill>
                <a:schemeClr val="dk1"/>
              </a:solidFill>
              <a:latin typeface="Palatino Linotype"/>
              <a:ea typeface="Palatino Linotype"/>
              <a:cs typeface="Palatino Linotype"/>
              <a:sym typeface="Palatino Linotype"/>
            </a:endParaRPr>
          </a:p>
        </p:txBody>
      </p:sp>
      <p:sp>
        <p:nvSpPr>
          <p:cNvPr id="1062" name="Google Shape;1062;p126"/>
          <p:cNvSpPr/>
          <p:nvPr/>
        </p:nvSpPr>
        <p:spPr>
          <a:xfrm rot="405522">
            <a:off x="1655774" y="2329374"/>
            <a:ext cx="3288352" cy="227301"/>
          </a:xfrm>
          <a:prstGeom prst="leftArrow">
            <a:avLst>
              <a:gd fmla="val 44367" name="adj1"/>
              <a:gd fmla="val 50000" name="adj2"/>
            </a:avLst>
          </a:prstGeom>
          <a:solidFill>
            <a:srgbClr val="9D511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042"/>
              <a:buFont typeface="Arial"/>
              <a:buNone/>
            </a:pPr>
            <a:r>
              <a:t/>
            </a:r>
            <a:endParaRPr b="0" i="0" sz="2042" u="none" cap="none" strike="noStrike">
              <a:solidFill>
                <a:schemeClr val="dk1"/>
              </a:solidFill>
              <a:latin typeface="Palatino Linotype"/>
              <a:ea typeface="Palatino Linotype"/>
              <a:cs typeface="Palatino Linotype"/>
              <a:sym typeface="Palatino Linotype"/>
            </a:endParaRPr>
          </a:p>
        </p:txBody>
      </p:sp>
      <p:sp>
        <p:nvSpPr>
          <p:cNvPr id="1063" name="Google Shape;1063;p126"/>
          <p:cNvSpPr/>
          <p:nvPr/>
        </p:nvSpPr>
        <p:spPr>
          <a:xfrm flipH="1" rot="-9838007">
            <a:off x="1537422" y="2983826"/>
            <a:ext cx="3468207" cy="204861"/>
          </a:xfrm>
          <a:prstGeom prst="leftArrow">
            <a:avLst>
              <a:gd fmla="val 44367" name="adj1"/>
              <a:gd fmla="val 50000" name="adj2"/>
            </a:avLst>
          </a:prstGeom>
          <a:solidFill>
            <a:schemeClr val="accent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042"/>
              <a:buFont typeface="Arial"/>
              <a:buNone/>
            </a:pPr>
            <a:r>
              <a:t/>
            </a:r>
            <a:endParaRPr b="0" i="0" sz="2042" u="none" cap="none" strike="noStrike">
              <a:solidFill>
                <a:schemeClr val="dk1"/>
              </a:solidFill>
              <a:latin typeface="Palatino Linotype"/>
              <a:ea typeface="Palatino Linotype"/>
              <a:cs typeface="Palatino Linotype"/>
              <a:sym typeface="Palatino Linotype"/>
            </a:endParaRPr>
          </a:p>
        </p:txBody>
      </p:sp>
      <p:sp>
        <p:nvSpPr>
          <p:cNvPr id="1064" name="Google Shape;1064;p126"/>
          <p:cNvSpPr txBox="1"/>
          <p:nvPr/>
        </p:nvSpPr>
        <p:spPr>
          <a:xfrm>
            <a:off x="3237350" y="4097125"/>
            <a:ext cx="38595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212529"/>
                </a:solidFill>
                <a:highlight>
                  <a:srgbClr val="FFFFFF"/>
                </a:highlight>
              </a:rPr>
              <a:t>Para obtener más información sobre estas pruebas, incluidos los recursos que puede utilizar para apoyar el aprendizaje de su hijo en casa, visite</a:t>
            </a:r>
            <a:endParaRPr/>
          </a:p>
          <a:p>
            <a:pPr indent="0" lvl="0" marL="0" rtl="0" algn="l">
              <a:spcBef>
                <a:spcPts val="0"/>
              </a:spcBef>
              <a:spcAft>
                <a:spcPts val="0"/>
              </a:spcAft>
              <a:buNone/>
            </a:pPr>
            <a:r>
              <a:rPr b="1" lang="en" sz="1650" u="sng">
                <a:solidFill>
                  <a:schemeClr val="hlink"/>
                </a:solidFill>
                <a:hlinkClick r:id="rId5"/>
              </a:rPr>
              <a:t>https://elpac.startingsmarter.org/</a:t>
            </a:r>
            <a:endParaRPr b="1" sz="1650">
              <a:solidFill>
                <a:schemeClr val="dk1"/>
              </a:solidFill>
            </a:endParaRPr>
          </a:p>
          <a:p>
            <a:pPr indent="0" lvl="0" marL="0" rtl="0" algn="l">
              <a:spcBef>
                <a:spcPts val="0"/>
              </a:spcBef>
              <a:spcAft>
                <a:spcPts val="0"/>
              </a:spcAft>
              <a:buNone/>
            </a:pPr>
            <a:r>
              <a:t/>
            </a:r>
            <a:endParaRPr b="1" sz="1650">
              <a:solidFill>
                <a:schemeClr val="dk1"/>
              </a:solidFill>
            </a:endParaRPr>
          </a:p>
        </p:txBody>
      </p:sp>
      <p:pic>
        <p:nvPicPr>
          <p:cNvPr id="1065" name="Google Shape;1065;p126"/>
          <p:cNvPicPr preferRelativeResize="0"/>
          <p:nvPr/>
        </p:nvPicPr>
        <p:blipFill>
          <a:blip r:embed="rId6">
            <a:alphaModFix/>
          </a:blip>
          <a:stretch>
            <a:fillRect/>
          </a:stretch>
        </p:blipFill>
        <p:spPr>
          <a:xfrm>
            <a:off x="8112225" y="7400"/>
            <a:ext cx="774025" cy="914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127"/>
          <p:cNvSpPr txBox="1"/>
          <p:nvPr>
            <p:ph idx="4294967295" type="title"/>
          </p:nvPr>
        </p:nvSpPr>
        <p:spPr>
          <a:xfrm>
            <a:off x="126138" y="145078"/>
            <a:ext cx="8891700" cy="5289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5"/>
              </a:buClr>
              <a:buSzPts val="2400"/>
              <a:buFont typeface="Arial Rounded"/>
              <a:buNone/>
            </a:pPr>
            <a:r>
              <a:rPr b="1" lang="en" sz="2400">
                <a:solidFill>
                  <a:schemeClr val="accent4"/>
                </a:solidFill>
                <a:latin typeface="Poppins"/>
                <a:ea typeface="Poppins"/>
                <a:cs typeface="Poppins"/>
                <a:sym typeface="Poppins"/>
              </a:rPr>
              <a:t>Informe de Puntaje Del Estudiante</a:t>
            </a:r>
            <a:endParaRPr b="1" sz="2400">
              <a:solidFill>
                <a:schemeClr val="accent4"/>
              </a:solidFill>
              <a:latin typeface="Poppins"/>
              <a:ea typeface="Poppins"/>
              <a:cs typeface="Poppins"/>
              <a:sym typeface="Poppins"/>
            </a:endParaRPr>
          </a:p>
        </p:txBody>
      </p:sp>
      <p:grpSp>
        <p:nvGrpSpPr>
          <p:cNvPr id="1072" name="Google Shape;1072;p127"/>
          <p:cNvGrpSpPr/>
          <p:nvPr/>
        </p:nvGrpSpPr>
        <p:grpSpPr>
          <a:xfrm>
            <a:off x="4725498" y="1228725"/>
            <a:ext cx="4150128" cy="680020"/>
            <a:chOff x="6250843" y="1360223"/>
            <a:chExt cx="5533505" cy="1208924"/>
          </a:xfrm>
        </p:grpSpPr>
        <p:sp>
          <p:nvSpPr>
            <p:cNvPr id="1073" name="Google Shape;1073;p127"/>
            <p:cNvSpPr/>
            <p:nvPr/>
          </p:nvSpPr>
          <p:spPr>
            <a:xfrm>
              <a:off x="6250843" y="1368247"/>
              <a:ext cx="1211400" cy="1200900"/>
            </a:xfrm>
            <a:prstGeom prst="ellipse">
              <a:avLst/>
            </a:prstGeom>
            <a:solidFill>
              <a:srgbClr val="F80F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Poppins"/>
                  <a:ea typeface="Poppins"/>
                  <a:cs typeface="Poppins"/>
                  <a:sym typeface="Poppins"/>
                </a:rPr>
                <a:t>IFEP</a:t>
              </a:r>
              <a:endParaRPr b="1" i="0" sz="1200" u="none" cap="none" strike="noStrike">
                <a:solidFill>
                  <a:schemeClr val="lt1"/>
                </a:solidFill>
                <a:latin typeface="Poppins"/>
                <a:ea typeface="Poppins"/>
                <a:cs typeface="Poppins"/>
                <a:sym typeface="Poppins"/>
              </a:endParaRPr>
            </a:p>
          </p:txBody>
        </p:sp>
        <p:sp>
          <p:nvSpPr>
            <p:cNvPr id="1074" name="Google Shape;1074;p127"/>
            <p:cNvSpPr/>
            <p:nvPr/>
          </p:nvSpPr>
          <p:spPr>
            <a:xfrm>
              <a:off x="7737948" y="1360223"/>
              <a:ext cx="4046400" cy="1128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Poppins"/>
                  <a:ea typeface="Poppins"/>
                  <a:cs typeface="Poppins"/>
                  <a:sym typeface="Poppins"/>
                </a:rPr>
                <a:t>Inicialmente designado con dominio de inglés (IFEP)</a:t>
              </a:r>
              <a:endParaRPr b="0" i="0" sz="14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dk1"/>
                </a:solidFill>
                <a:latin typeface="Poppins"/>
                <a:ea typeface="Poppins"/>
                <a:cs typeface="Poppins"/>
                <a:sym typeface="Poppins"/>
              </a:endParaRPr>
            </a:p>
            <a:p>
              <a:pPr indent="-171450" lvl="0" marL="171450" marR="0" rtl="0" algn="l">
                <a:lnSpc>
                  <a:spcPct val="100000"/>
                </a:lnSpc>
                <a:spcBef>
                  <a:spcPts val="0"/>
                </a:spcBef>
                <a:spcAft>
                  <a:spcPts val="0"/>
                </a:spcAft>
                <a:buClr>
                  <a:schemeClr val="dk1"/>
                </a:buClr>
                <a:buSzPts val="1200"/>
                <a:buFont typeface="Poppins"/>
                <a:buChar char="•"/>
              </a:pPr>
              <a:r>
                <a:rPr b="0" i="0" lang="en" sz="1200" u="none" cap="none" strike="noStrike">
                  <a:solidFill>
                    <a:schemeClr val="dk1"/>
                  </a:solidFill>
                  <a:latin typeface="Poppins"/>
                  <a:ea typeface="Poppins"/>
                  <a:cs typeface="Poppins"/>
                  <a:sym typeface="Poppins"/>
                </a:rPr>
                <a:t>desarrollo habilidades de inglés oral y escrito y bien desarrolladas</a:t>
              </a:r>
              <a:endParaRPr b="0" i="0" sz="1200" u="none" cap="none" strike="noStrike">
                <a:solidFill>
                  <a:schemeClr val="dk1"/>
                </a:solidFill>
                <a:latin typeface="Poppins"/>
                <a:ea typeface="Poppins"/>
                <a:cs typeface="Poppins"/>
                <a:sym typeface="Poppins"/>
              </a:endParaRPr>
            </a:p>
          </p:txBody>
        </p:sp>
      </p:grpSp>
      <p:grpSp>
        <p:nvGrpSpPr>
          <p:cNvPr id="1075" name="Google Shape;1075;p127"/>
          <p:cNvGrpSpPr/>
          <p:nvPr/>
        </p:nvGrpSpPr>
        <p:grpSpPr>
          <a:xfrm>
            <a:off x="4735882" y="2273882"/>
            <a:ext cx="4308134" cy="675506"/>
            <a:chOff x="6417252" y="1246826"/>
            <a:chExt cx="5744178" cy="1200900"/>
          </a:xfrm>
        </p:grpSpPr>
        <p:sp>
          <p:nvSpPr>
            <p:cNvPr id="1076" name="Google Shape;1076;p127"/>
            <p:cNvSpPr/>
            <p:nvPr/>
          </p:nvSpPr>
          <p:spPr>
            <a:xfrm>
              <a:off x="7890330" y="1318990"/>
              <a:ext cx="4271100" cy="841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Poppins"/>
                  <a:ea typeface="Poppins"/>
                  <a:cs typeface="Poppins"/>
                  <a:sym typeface="Poppins"/>
                </a:rPr>
                <a:t>Nivel intermedio de aprendiz de inglés</a:t>
              </a:r>
              <a:endParaRPr b="0" i="0" sz="14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dk1"/>
                </a:solidFill>
                <a:latin typeface="Poppins"/>
                <a:ea typeface="Poppins"/>
                <a:cs typeface="Poppins"/>
                <a:sym typeface="Poppins"/>
              </a:endParaRPr>
            </a:p>
            <a:p>
              <a:pPr indent="-128584" lvl="0" marL="128584" marR="0" rtl="0" algn="l">
                <a:lnSpc>
                  <a:spcPct val="100000"/>
                </a:lnSpc>
                <a:spcBef>
                  <a:spcPts val="0"/>
                </a:spcBef>
                <a:spcAft>
                  <a:spcPts val="0"/>
                </a:spcAft>
                <a:buClr>
                  <a:schemeClr val="dk1"/>
                </a:buClr>
                <a:buSzPts val="1200"/>
                <a:buFont typeface="Poppins"/>
                <a:buChar char="•"/>
              </a:pPr>
              <a:r>
                <a:rPr b="0" i="0" lang="en" sz="1200" u="none" cap="none" strike="noStrike">
                  <a:solidFill>
                    <a:schemeClr val="dk1"/>
                  </a:solidFill>
                  <a:latin typeface="Poppins"/>
                  <a:ea typeface="Poppins"/>
                  <a:cs typeface="Poppins"/>
                  <a:sym typeface="Poppins"/>
                </a:rPr>
                <a:t>habilidades de inglés oral y escrito moderadamente desarrolladas</a:t>
              </a:r>
              <a:endParaRPr b="0" i="0" sz="1200" u="none" cap="none" strike="noStrike">
                <a:solidFill>
                  <a:schemeClr val="dk1"/>
                </a:solidFill>
                <a:latin typeface="Poppins"/>
                <a:ea typeface="Poppins"/>
                <a:cs typeface="Poppins"/>
                <a:sym typeface="Poppins"/>
              </a:endParaRPr>
            </a:p>
          </p:txBody>
        </p:sp>
        <p:sp>
          <p:nvSpPr>
            <p:cNvPr id="1077" name="Google Shape;1077;p127"/>
            <p:cNvSpPr/>
            <p:nvPr/>
          </p:nvSpPr>
          <p:spPr>
            <a:xfrm>
              <a:off x="6417252" y="1246826"/>
              <a:ext cx="1226100" cy="1200900"/>
            </a:xfrm>
            <a:prstGeom prst="ellipse">
              <a:avLst/>
            </a:prstGeom>
            <a:solidFill>
              <a:srgbClr val="FF99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t/>
              </a:r>
              <a:endParaRPr b="1" i="0" sz="600" u="none" cap="none" strike="noStrike">
                <a:solidFill>
                  <a:schemeClr val="dk1"/>
                </a:solidFill>
                <a:latin typeface="Palatino Linotype"/>
                <a:ea typeface="Palatino Linotype"/>
                <a:cs typeface="Palatino Linotype"/>
                <a:sym typeface="Palatino Linotype"/>
              </a:endParaRPr>
            </a:p>
          </p:txBody>
        </p:sp>
      </p:grpSp>
      <p:cxnSp>
        <p:nvCxnSpPr>
          <p:cNvPr id="1078" name="Google Shape;1078;p127"/>
          <p:cNvCxnSpPr/>
          <p:nvPr/>
        </p:nvCxnSpPr>
        <p:spPr>
          <a:xfrm>
            <a:off x="5781676" y="1959029"/>
            <a:ext cx="2733600" cy="0"/>
          </a:xfrm>
          <a:prstGeom prst="straightConnector1">
            <a:avLst/>
          </a:prstGeom>
          <a:noFill/>
          <a:ln cap="flat" cmpd="sng" w="9525">
            <a:solidFill>
              <a:srgbClr val="D8D8D8"/>
            </a:solidFill>
            <a:prstDash val="solid"/>
            <a:round/>
            <a:headEnd len="sm" w="sm" type="none"/>
            <a:tailEnd len="sm" w="sm" type="none"/>
          </a:ln>
        </p:spPr>
      </p:cxnSp>
      <p:cxnSp>
        <p:nvCxnSpPr>
          <p:cNvPr id="1079" name="Google Shape;1079;p127"/>
          <p:cNvCxnSpPr/>
          <p:nvPr/>
        </p:nvCxnSpPr>
        <p:spPr>
          <a:xfrm>
            <a:off x="5825967" y="2949776"/>
            <a:ext cx="2733600" cy="0"/>
          </a:xfrm>
          <a:prstGeom prst="straightConnector1">
            <a:avLst/>
          </a:prstGeom>
          <a:noFill/>
          <a:ln cap="flat" cmpd="sng" w="9525">
            <a:solidFill>
              <a:srgbClr val="D8D8D8"/>
            </a:solidFill>
            <a:prstDash val="solid"/>
            <a:round/>
            <a:headEnd len="sm" w="sm" type="none"/>
            <a:tailEnd len="sm" w="sm" type="none"/>
          </a:ln>
        </p:spPr>
      </p:cxnSp>
      <p:cxnSp>
        <p:nvCxnSpPr>
          <p:cNvPr id="1080" name="Google Shape;1080;p127"/>
          <p:cNvCxnSpPr/>
          <p:nvPr/>
        </p:nvCxnSpPr>
        <p:spPr>
          <a:xfrm>
            <a:off x="5737905" y="4042729"/>
            <a:ext cx="2733600" cy="0"/>
          </a:xfrm>
          <a:prstGeom prst="straightConnector1">
            <a:avLst/>
          </a:prstGeom>
          <a:noFill/>
          <a:ln cap="flat" cmpd="sng" w="9525">
            <a:solidFill>
              <a:srgbClr val="D8D8D8"/>
            </a:solidFill>
            <a:prstDash val="solid"/>
            <a:round/>
            <a:headEnd len="sm" w="sm" type="none"/>
            <a:tailEnd len="sm" w="sm" type="none"/>
          </a:ln>
        </p:spPr>
      </p:cxnSp>
      <p:grpSp>
        <p:nvGrpSpPr>
          <p:cNvPr id="1081" name="Google Shape;1081;p127"/>
          <p:cNvGrpSpPr/>
          <p:nvPr/>
        </p:nvGrpSpPr>
        <p:grpSpPr>
          <a:xfrm>
            <a:off x="4735881" y="3347115"/>
            <a:ext cx="3838558" cy="700621"/>
            <a:chOff x="6195720" y="1303824"/>
            <a:chExt cx="5118077" cy="1245549"/>
          </a:xfrm>
        </p:grpSpPr>
        <p:sp>
          <p:nvSpPr>
            <p:cNvPr id="1082" name="Google Shape;1082;p127"/>
            <p:cNvSpPr/>
            <p:nvPr/>
          </p:nvSpPr>
          <p:spPr>
            <a:xfrm>
              <a:off x="7668797" y="1303824"/>
              <a:ext cx="3645000" cy="1128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Poppins"/>
                  <a:ea typeface="Poppins"/>
                  <a:cs typeface="Poppins"/>
                  <a:sym typeface="Poppins"/>
                </a:rPr>
                <a:t>Nivel principiante de aprendiz de inglés</a:t>
              </a:r>
              <a:endParaRPr b="0" i="0" sz="14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dk1"/>
                </a:solidFill>
                <a:latin typeface="Poppins"/>
                <a:ea typeface="Poppins"/>
                <a:cs typeface="Poppins"/>
                <a:sym typeface="Poppins"/>
              </a:endParaRPr>
            </a:p>
            <a:p>
              <a:pPr indent="-128584" lvl="0" marL="128584" marR="0" rtl="0" algn="l">
                <a:lnSpc>
                  <a:spcPct val="100000"/>
                </a:lnSpc>
                <a:spcBef>
                  <a:spcPts val="0"/>
                </a:spcBef>
                <a:spcAft>
                  <a:spcPts val="0"/>
                </a:spcAft>
                <a:buClr>
                  <a:schemeClr val="dk1"/>
                </a:buClr>
                <a:buSzPts val="1200"/>
                <a:buFont typeface="Poppins"/>
                <a:buChar char="•"/>
              </a:pPr>
              <a:r>
                <a:rPr b="0" i="0" lang="en" sz="1200" u="none" cap="none" strike="noStrike">
                  <a:solidFill>
                    <a:schemeClr val="dk1"/>
                  </a:solidFill>
                  <a:latin typeface="Poppins"/>
                  <a:ea typeface="Poppins"/>
                  <a:cs typeface="Poppins"/>
                  <a:sym typeface="Poppins"/>
                </a:rPr>
                <a:t>habilidades de inglés oral y  escrito mínimamente desarrolladas</a:t>
              </a:r>
              <a:endParaRPr b="0" i="0" sz="1200" u="none" cap="none" strike="noStrike">
                <a:solidFill>
                  <a:schemeClr val="dk1"/>
                </a:solidFill>
                <a:latin typeface="Poppins"/>
                <a:ea typeface="Poppins"/>
                <a:cs typeface="Poppins"/>
                <a:sym typeface="Poppins"/>
              </a:endParaRPr>
            </a:p>
          </p:txBody>
        </p:sp>
        <p:sp>
          <p:nvSpPr>
            <p:cNvPr id="1083" name="Google Shape;1083;p127"/>
            <p:cNvSpPr/>
            <p:nvPr/>
          </p:nvSpPr>
          <p:spPr>
            <a:xfrm>
              <a:off x="6195720" y="1348473"/>
              <a:ext cx="1226100" cy="12009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Poppins"/>
                  <a:ea typeface="Poppins"/>
                  <a:cs typeface="Poppins"/>
                  <a:sym typeface="Poppins"/>
                </a:rPr>
                <a:t>Novato</a:t>
              </a:r>
              <a:endParaRPr b="1" i="0" sz="1000" u="none" cap="none" strike="noStrike">
                <a:solidFill>
                  <a:schemeClr val="lt1"/>
                </a:solidFill>
                <a:latin typeface="Poppins"/>
                <a:ea typeface="Poppins"/>
                <a:cs typeface="Poppins"/>
                <a:sym typeface="Poppins"/>
              </a:endParaRPr>
            </a:p>
          </p:txBody>
        </p:sp>
      </p:grpSp>
      <p:sp>
        <p:nvSpPr>
          <p:cNvPr id="1084" name="Google Shape;1084;p127"/>
          <p:cNvSpPr txBox="1"/>
          <p:nvPr/>
        </p:nvSpPr>
        <p:spPr>
          <a:xfrm>
            <a:off x="4735881" y="2510636"/>
            <a:ext cx="1079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Poppins"/>
                <a:ea typeface="Poppins"/>
                <a:cs typeface="Poppins"/>
                <a:sym typeface="Poppins"/>
              </a:rPr>
              <a:t>Intermedio</a:t>
            </a:r>
            <a:endParaRPr b="1" i="0" sz="1300" u="none" cap="none" strike="noStrike">
              <a:solidFill>
                <a:schemeClr val="lt1"/>
              </a:solidFill>
              <a:latin typeface="Poppins"/>
              <a:ea typeface="Poppins"/>
              <a:cs typeface="Poppins"/>
              <a:sym typeface="Poppins"/>
            </a:endParaRPr>
          </a:p>
        </p:txBody>
      </p:sp>
      <p:sp>
        <p:nvSpPr>
          <p:cNvPr id="1085" name="Google Shape;1085;p127"/>
          <p:cNvSpPr txBox="1"/>
          <p:nvPr/>
        </p:nvSpPr>
        <p:spPr>
          <a:xfrm>
            <a:off x="3519200" y="432460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solidFill>
                  <a:schemeClr val="hlink"/>
                </a:solidFill>
                <a:hlinkClick r:id="rId3"/>
              </a:rPr>
              <a:t>https://elpac.startingsmarter.org/</a:t>
            </a:r>
            <a:endParaRPr b="1" sz="1200">
              <a:solidFill>
                <a:schemeClr val="dk1"/>
              </a:solidFill>
            </a:endParaRPr>
          </a:p>
          <a:p>
            <a:pPr indent="0" lvl="0" marL="0" rtl="0" algn="l">
              <a:spcBef>
                <a:spcPts val="0"/>
              </a:spcBef>
              <a:spcAft>
                <a:spcPts val="0"/>
              </a:spcAft>
              <a:buNone/>
            </a:pPr>
            <a:r>
              <a:t/>
            </a:r>
            <a:endParaRPr b="1" sz="1200">
              <a:solidFill>
                <a:schemeClr val="dk1"/>
              </a:solidFill>
            </a:endParaRPr>
          </a:p>
        </p:txBody>
      </p:sp>
      <p:pic>
        <p:nvPicPr>
          <p:cNvPr id="1086" name="Google Shape;1086;p127"/>
          <p:cNvPicPr preferRelativeResize="0"/>
          <p:nvPr/>
        </p:nvPicPr>
        <p:blipFill>
          <a:blip r:embed="rId4">
            <a:alphaModFix/>
          </a:blip>
          <a:stretch>
            <a:fillRect/>
          </a:stretch>
        </p:blipFill>
        <p:spPr>
          <a:xfrm>
            <a:off x="8109150" y="145071"/>
            <a:ext cx="766474" cy="904200"/>
          </a:xfrm>
          <a:prstGeom prst="rect">
            <a:avLst/>
          </a:prstGeom>
          <a:noFill/>
          <a:ln>
            <a:noFill/>
          </a:ln>
        </p:spPr>
      </p:pic>
      <p:pic>
        <p:nvPicPr>
          <p:cNvPr id="1087" name="Google Shape;1087;p127"/>
          <p:cNvPicPr preferRelativeResize="0"/>
          <p:nvPr/>
        </p:nvPicPr>
        <p:blipFill>
          <a:blip r:embed="rId5">
            <a:alphaModFix/>
          </a:blip>
          <a:stretch>
            <a:fillRect/>
          </a:stretch>
        </p:blipFill>
        <p:spPr>
          <a:xfrm>
            <a:off x="125650" y="871650"/>
            <a:ext cx="2452905" cy="3176075"/>
          </a:xfrm>
          <a:prstGeom prst="rect">
            <a:avLst/>
          </a:prstGeom>
          <a:noFill/>
          <a:ln cap="flat" cmpd="sng" w="9525">
            <a:solidFill>
              <a:schemeClr val="dk2"/>
            </a:solidFill>
            <a:prstDash val="solid"/>
            <a:round/>
            <a:headEnd len="sm" w="sm" type="none"/>
            <a:tailEnd len="sm" w="sm" type="none"/>
          </a:ln>
        </p:spPr>
      </p:pic>
      <p:pic>
        <p:nvPicPr>
          <p:cNvPr id="1088" name="Google Shape;1088;p127"/>
          <p:cNvPicPr preferRelativeResize="0"/>
          <p:nvPr/>
        </p:nvPicPr>
        <p:blipFill>
          <a:blip r:embed="rId6">
            <a:alphaModFix/>
          </a:blip>
          <a:stretch>
            <a:fillRect/>
          </a:stretch>
        </p:blipFill>
        <p:spPr>
          <a:xfrm>
            <a:off x="553475" y="1103279"/>
            <a:ext cx="2713513" cy="3519344"/>
          </a:xfrm>
          <a:prstGeom prst="rect">
            <a:avLst/>
          </a:prstGeom>
          <a:noFill/>
          <a:ln cap="flat" cmpd="sng" w="9525">
            <a:solidFill>
              <a:schemeClr val="dk2"/>
            </a:solidFill>
            <a:prstDash val="solid"/>
            <a:round/>
            <a:headEnd len="sm" w="sm" type="none"/>
            <a:tailEnd len="sm" w="sm" type="none"/>
          </a:ln>
        </p:spPr>
      </p:pic>
      <p:sp>
        <p:nvSpPr>
          <p:cNvPr id="1089" name="Google Shape;1089;p127"/>
          <p:cNvSpPr/>
          <p:nvPr/>
        </p:nvSpPr>
        <p:spPr>
          <a:xfrm rot="-764476">
            <a:off x="1555214" y="1994644"/>
            <a:ext cx="3422373" cy="248667"/>
          </a:xfrm>
          <a:prstGeom prst="leftArrow">
            <a:avLst>
              <a:gd fmla="val 44367" name="adj1"/>
              <a:gd fmla="val 50000" name="adj2"/>
            </a:avLst>
          </a:prstGeom>
          <a:solidFill>
            <a:srgbClr val="F80F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Palatino Linotype"/>
              <a:ea typeface="Palatino Linotype"/>
              <a:cs typeface="Palatino Linotype"/>
              <a:sym typeface="Palatino Linotype"/>
            </a:endParaRPr>
          </a:p>
        </p:txBody>
      </p:sp>
      <p:sp>
        <p:nvSpPr>
          <p:cNvPr id="1090" name="Google Shape;1090;p127"/>
          <p:cNvSpPr/>
          <p:nvPr/>
        </p:nvSpPr>
        <p:spPr>
          <a:xfrm flipH="1" rot="10512241">
            <a:off x="1601599" y="2564613"/>
            <a:ext cx="3222182" cy="160374"/>
          </a:xfrm>
          <a:prstGeom prst="leftArrow">
            <a:avLst>
              <a:gd fmla="val 44367" name="adj1"/>
              <a:gd fmla="val 50000" name="adj2"/>
            </a:avLst>
          </a:prstGeom>
          <a:solidFill>
            <a:srgbClr val="FFA50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Palatino Linotype"/>
              <a:ea typeface="Palatino Linotype"/>
              <a:cs typeface="Palatino Linotype"/>
              <a:sym typeface="Palatino Linotype"/>
            </a:endParaRPr>
          </a:p>
        </p:txBody>
      </p:sp>
      <p:sp>
        <p:nvSpPr>
          <p:cNvPr id="1091" name="Google Shape;1091;p127"/>
          <p:cNvSpPr/>
          <p:nvPr/>
        </p:nvSpPr>
        <p:spPr>
          <a:xfrm flipH="1" rot="-10206358">
            <a:off x="1458377" y="3268494"/>
            <a:ext cx="3469197" cy="171436"/>
          </a:xfrm>
          <a:prstGeom prst="leftArrow">
            <a:avLst>
              <a:gd fmla="val 44367" name="adj1"/>
              <a:gd fmla="val 50000" name="adj2"/>
            </a:avLst>
          </a:prstGeom>
          <a:solidFill>
            <a:srgbClr val="FFD96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Palatino Linotype"/>
              <a:ea typeface="Palatino Linotype"/>
              <a:cs typeface="Palatino Linotype"/>
              <a:sym typeface="Palatino Linotyp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110"/>
          <p:cNvSpPr txBox="1"/>
          <p:nvPr/>
        </p:nvSpPr>
        <p:spPr>
          <a:xfrm>
            <a:off x="830400" y="1182675"/>
            <a:ext cx="7228200" cy="15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
        <p:nvSpPr>
          <p:cNvPr id="813" name="Google Shape;813;p110"/>
          <p:cNvSpPr txBox="1"/>
          <p:nvPr/>
        </p:nvSpPr>
        <p:spPr>
          <a:xfrm>
            <a:off x="167150" y="974725"/>
            <a:ext cx="5634000" cy="132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3000">
                <a:solidFill>
                  <a:srgbClr val="FF5D06"/>
                </a:solidFill>
                <a:latin typeface="Courgette"/>
                <a:ea typeface="Courgette"/>
                <a:cs typeface="Courgette"/>
                <a:sym typeface="Courgette"/>
              </a:rPr>
              <a:t>Equality</a:t>
            </a:r>
            <a:r>
              <a:rPr b="1" i="1" lang="en" sz="3000">
                <a:solidFill>
                  <a:schemeClr val="dk1"/>
                </a:solidFill>
                <a:latin typeface="Courgette"/>
                <a:ea typeface="Courgette"/>
                <a:cs typeface="Courgette"/>
                <a:sym typeface="Courgette"/>
              </a:rPr>
              <a:t> </a:t>
            </a:r>
            <a:r>
              <a:rPr b="1" i="1" lang="en" sz="3000">
                <a:solidFill>
                  <a:schemeClr val="lt1"/>
                </a:solidFill>
                <a:latin typeface="Courgette"/>
                <a:ea typeface="Courgette"/>
                <a:cs typeface="Courgette"/>
                <a:sym typeface="Courgette"/>
              </a:rPr>
              <a:t>is giving everyone a shoe. </a:t>
            </a:r>
            <a:r>
              <a:rPr b="1" i="1" lang="en" sz="3000">
                <a:solidFill>
                  <a:srgbClr val="FF5D06"/>
                </a:solidFill>
                <a:latin typeface="Courgette"/>
                <a:ea typeface="Courgette"/>
                <a:cs typeface="Courgette"/>
                <a:sym typeface="Courgette"/>
              </a:rPr>
              <a:t>Equity</a:t>
            </a:r>
            <a:r>
              <a:rPr b="1" i="1" lang="en" sz="3000">
                <a:solidFill>
                  <a:schemeClr val="dk1"/>
                </a:solidFill>
                <a:latin typeface="Courgette"/>
                <a:ea typeface="Courgette"/>
                <a:cs typeface="Courgette"/>
                <a:sym typeface="Courgette"/>
              </a:rPr>
              <a:t> </a:t>
            </a:r>
            <a:r>
              <a:rPr b="1" i="1" lang="en" sz="3000">
                <a:solidFill>
                  <a:schemeClr val="lt1"/>
                </a:solidFill>
                <a:latin typeface="Courgette"/>
                <a:ea typeface="Courgette"/>
                <a:cs typeface="Courgette"/>
                <a:sym typeface="Courgette"/>
              </a:rPr>
              <a:t>is giving everyone a shoe that fits.</a:t>
            </a:r>
            <a:endParaRPr b="1" i="1" sz="3000">
              <a:solidFill>
                <a:schemeClr val="lt1"/>
              </a:solidFill>
              <a:latin typeface="Courgette"/>
              <a:ea typeface="Courgette"/>
              <a:cs typeface="Courgette"/>
              <a:sym typeface="Courgette"/>
            </a:endParaRPr>
          </a:p>
          <a:p>
            <a:pPr indent="0" lvl="0" marL="0" rtl="0" algn="l">
              <a:spcBef>
                <a:spcPts val="0"/>
              </a:spcBef>
              <a:spcAft>
                <a:spcPts val="0"/>
              </a:spcAft>
              <a:buNone/>
            </a:pPr>
            <a:r>
              <a:t/>
            </a:r>
            <a:endParaRPr b="1" i="1" sz="3000">
              <a:solidFill>
                <a:schemeClr val="lt1"/>
              </a:solidFill>
              <a:latin typeface="Courgette"/>
              <a:ea typeface="Courgette"/>
              <a:cs typeface="Courgette"/>
              <a:sym typeface="Courgette"/>
            </a:endParaRPr>
          </a:p>
          <a:p>
            <a:pPr indent="0" lvl="0" marL="0" rtl="0" algn="l">
              <a:spcBef>
                <a:spcPts val="0"/>
              </a:spcBef>
              <a:spcAft>
                <a:spcPts val="0"/>
              </a:spcAft>
              <a:buClr>
                <a:schemeClr val="dk1"/>
              </a:buClr>
              <a:buSzPts val="1100"/>
              <a:buFont typeface="Arial"/>
              <a:buNone/>
            </a:pPr>
            <a:r>
              <a:rPr b="1" i="1" lang="en" sz="3000">
                <a:solidFill>
                  <a:schemeClr val="lt1"/>
                </a:solidFill>
                <a:latin typeface="Courgette"/>
                <a:ea typeface="Courgette"/>
                <a:cs typeface="Courgette"/>
                <a:sym typeface="Courgette"/>
              </a:rPr>
              <a:t>La </a:t>
            </a:r>
            <a:r>
              <a:rPr b="1" i="1" lang="en" sz="3000">
                <a:solidFill>
                  <a:srgbClr val="FF5D06"/>
                </a:solidFill>
                <a:latin typeface="Courgette"/>
                <a:ea typeface="Courgette"/>
                <a:cs typeface="Courgette"/>
                <a:sym typeface="Courgette"/>
              </a:rPr>
              <a:t>igualdad </a:t>
            </a:r>
            <a:r>
              <a:rPr b="1" i="1" lang="en" sz="3000">
                <a:solidFill>
                  <a:schemeClr val="lt1"/>
                </a:solidFill>
                <a:latin typeface="Courgette"/>
                <a:ea typeface="Courgette"/>
                <a:cs typeface="Courgette"/>
                <a:sym typeface="Courgette"/>
              </a:rPr>
              <a:t>es darle a cada uno un zapato. La </a:t>
            </a:r>
            <a:r>
              <a:rPr b="1" i="1" lang="en" sz="3000">
                <a:solidFill>
                  <a:srgbClr val="FF5D06"/>
                </a:solidFill>
                <a:latin typeface="Courgette"/>
                <a:ea typeface="Courgette"/>
                <a:cs typeface="Courgette"/>
                <a:sym typeface="Courgette"/>
              </a:rPr>
              <a:t>equidad </a:t>
            </a:r>
            <a:r>
              <a:rPr b="1" i="1" lang="en" sz="3000">
                <a:solidFill>
                  <a:schemeClr val="lt1"/>
                </a:solidFill>
                <a:latin typeface="Courgette"/>
                <a:ea typeface="Courgette"/>
                <a:cs typeface="Courgette"/>
                <a:sym typeface="Courgette"/>
              </a:rPr>
              <a:t>es darle a cada uno un zapato que le quede bien.</a:t>
            </a:r>
            <a:endParaRPr b="1" i="1" sz="3000">
              <a:solidFill>
                <a:schemeClr val="lt1"/>
              </a:solidFill>
              <a:latin typeface="Courgette"/>
              <a:ea typeface="Courgette"/>
              <a:cs typeface="Courgette"/>
              <a:sym typeface="Courgette"/>
            </a:endParaRPr>
          </a:p>
        </p:txBody>
      </p:sp>
      <p:pic>
        <p:nvPicPr>
          <p:cNvPr id="814" name="Google Shape;814;p110"/>
          <p:cNvPicPr preferRelativeResize="0"/>
          <p:nvPr/>
        </p:nvPicPr>
        <p:blipFill>
          <a:blip r:embed="rId3">
            <a:alphaModFix/>
          </a:blip>
          <a:stretch>
            <a:fillRect/>
          </a:stretch>
        </p:blipFill>
        <p:spPr>
          <a:xfrm>
            <a:off x="6050800" y="781625"/>
            <a:ext cx="2822800" cy="3704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128"/>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Pause, Think and Ask</a:t>
            </a:r>
            <a:endParaRPr/>
          </a:p>
        </p:txBody>
      </p:sp>
      <p:sp>
        <p:nvSpPr>
          <p:cNvPr id="1097" name="Google Shape;1097;p128"/>
          <p:cNvSpPr/>
          <p:nvPr/>
        </p:nvSpPr>
        <p:spPr>
          <a:xfrm rot="-5400000">
            <a:off x="66372" y="598573"/>
            <a:ext cx="1447041" cy="1798936"/>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3">
              <a:alphaModFix/>
            </a:blip>
            <a:stretch>
              <a:fillRect b="0" l="0" r="0" t="0"/>
            </a:stretch>
          </a:blipFill>
          <a:ln>
            <a:noFill/>
          </a:ln>
        </p:spPr>
      </p:sp>
      <p:sp>
        <p:nvSpPr>
          <p:cNvPr id="1098" name="Google Shape;1098;p128"/>
          <p:cNvSpPr/>
          <p:nvPr/>
        </p:nvSpPr>
        <p:spPr>
          <a:xfrm>
            <a:off x="1955825" y="949702"/>
            <a:ext cx="3747908" cy="1292075"/>
          </a:xfrm>
          <a:custGeom>
            <a:rect b="b" l="l" r="r" t="t"/>
            <a:pathLst>
              <a:path extrusionOk="0" h="544605" w="1344541">
                <a:moveTo>
                  <a:pt x="0" y="0"/>
                </a:moveTo>
                <a:lnTo>
                  <a:pt x="1344541" y="0"/>
                </a:lnTo>
                <a:lnTo>
                  <a:pt x="1344541" y="544605"/>
                </a:lnTo>
                <a:lnTo>
                  <a:pt x="0" y="544605"/>
                </a:lnTo>
                <a:close/>
              </a:path>
            </a:pathLst>
          </a:custGeom>
          <a:solidFill>
            <a:srgbClr val="002575"/>
          </a:solidFill>
          <a:ln>
            <a:noFill/>
          </a:ln>
        </p:spPr>
      </p:sp>
      <p:sp>
        <p:nvSpPr>
          <p:cNvPr id="1099" name="Google Shape;1099;p128"/>
          <p:cNvSpPr/>
          <p:nvPr/>
        </p:nvSpPr>
        <p:spPr>
          <a:xfrm>
            <a:off x="4859092" y="949702"/>
            <a:ext cx="1680790" cy="1281747"/>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002575"/>
          </a:solidFill>
          <a:ln>
            <a:noFill/>
          </a:ln>
        </p:spPr>
      </p:sp>
      <p:sp>
        <p:nvSpPr>
          <p:cNvPr id="1100" name="Google Shape;1100;p128"/>
          <p:cNvSpPr/>
          <p:nvPr/>
        </p:nvSpPr>
        <p:spPr>
          <a:xfrm>
            <a:off x="5832039" y="951480"/>
            <a:ext cx="2314137" cy="1281747"/>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002575"/>
          </a:solidFill>
          <a:ln>
            <a:noFill/>
          </a:ln>
        </p:spPr>
      </p:sp>
      <p:sp>
        <p:nvSpPr>
          <p:cNvPr id="1101" name="Google Shape;1101;p128"/>
          <p:cNvSpPr/>
          <p:nvPr/>
        </p:nvSpPr>
        <p:spPr>
          <a:xfrm>
            <a:off x="298179" y="2120968"/>
            <a:ext cx="1808801" cy="1439149"/>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4">
              <a:alphaModFix/>
            </a:blip>
            <a:stretch>
              <a:fillRect b="0" l="0" r="0" t="0"/>
            </a:stretch>
          </a:blipFill>
          <a:ln>
            <a:noFill/>
          </a:ln>
        </p:spPr>
      </p:sp>
      <p:sp>
        <p:nvSpPr>
          <p:cNvPr id="1102" name="Google Shape;1102;p128"/>
          <p:cNvSpPr/>
          <p:nvPr/>
        </p:nvSpPr>
        <p:spPr>
          <a:xfrm>
            <a:off x="1960825" y="2340875"/>
            <a:ext cx="3742904" cy="1219915"/>
          </a:xfrm>
          <a:custGeom>
            <a:rect b="b" l="l" r="r" t="t"/>
            <a:pathLst>
              <a:path extrusionOk="0" h="544605" w="1342746">
                <a:moveTo>
                  <a:pt x="0" y="0"/>
                </a:moveTo>
                <a:lnTo>
                  <a:pt x="1342746" y="0"/>
                </a:lnTo>
                <a:lnTo>
                  <a:pt x="1342746" y="544605"/>
                </a:lnTo>
                <a:lnTo>
                  <a:pt x="0" y="544605"/>
                </a:lnTo>
                <a:close/>
              </a:path>
            </a:pathLst>
          </a:custGeom>
          <a:solidFill>
            <a:srgbClr val="FFA509"/>
          </a:solidFill>
          <a:ln>
            <a:noFill/>
          </a:ln>
        </p:spPr>
      </p:sp>
      <p:sp>
        <p:nvSpPr>
          <p:cNvPr id="1103" name="Google Shape;1103;p128"/>
          <p:cNvSpPr/>
          <p:nvPr/>
        </p:nvSpPr>
        <p:spPr>
          <a:xfrm>
            <a:off x="4859092" y="2340875"/>
            <a:ext cx="1680790" cy="1204843"/>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FFA509"/>
          </a:solidFill>
          <a:ln>
            <a:noFill/>
          </a:ln>
        </p:spPr>
      </p:sp>
      <p:sp>
        <p:nvSpPr>
          <p:cNvPr id="1104" name="Google Shape;1104;p128"/>
          <p:cNvSpPr/>
          <p:nvPr/>
        </p:nvSpPr>
        <p:spPr>
          <a:xfrm>
            <a:off x="5832039" y="2342553"/>
            <a:ext cx="2314137" cy="1204843"/>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FFA509"/>
          </a:solidFill>
          <a:ln>
            <a:noFill/>
          </a:ln>
        </p:spPr>
      </p:sp>
      <p:sp>
        <p:nvSpPr>
          <p:cNvPr id="1105" name="Google Shape;1105;p128"/>
          <p:cNvSpPr/>
          <p:nvPr/>
        </p:nvSpPr>
        <p:spPr>
          <a:xfrm rot="-5400000">
            <a:off x="66372" y="3400087"/>
            <a:ext cx="1447041" cy="1798936"/>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5">
              <a:alphaModFix/>
            </a:blip>
            <a:stretch>
              <a:fillRect b="0" l="0" r="0" t="0"/>
            </a:stretch>
          </a:blipFill>
          <a:ln>
            <a:noFill/>
          </a:ln>
        </p:spPr>
      </p:sp>
      <p:sp>
        <p:nvSpPr>
          <p:cNvPr id="1106" name="Google Shape;1106;p128"/>
          <p:cNvSpPr/>
          <p:nvPr/>
        </p:nvSpPr>
        <p:spPr>
          <a:xfrm>
            <a:off x="1955825" y="3659901"/>
            <a:ext cx="3742904" cy="1362874"/>
          </a:xfrm>
          <a:custGeom>
            <a:rect b="b" l="l" r="r" t="t"/>
            <a:pathLst>
              <a:path extrusionOk="0" h="544605" w="1342746">
                <a:moveTo>
                  <a:pt x="0" y="0"/>
                </a:moveTo>
                <a:lnTo>
                  <a:pt x="1342746" y="0"/>
                </a:lnTo>
                <a:lnTo>
                  <a:pt x="1342746" y="544605"/>
                </a:lnTo>
                <a:lnTo>
                  <a:pt x="0" y="544605"/>
                </a:lnTo>
                <a:close/>
              </a:path>
            </a:pathLst>
          </a:custGeom>
          <a:solidFill>
            <a:srgbClr val="005E32"/>
          </a:solidFill>
          <a:ln>
            <a:noFill/>
          </a:ln>
        </p:spPr>
      </p:sp>
      <p:sp>
        <p:nvSpPr>
          <p:cNvPr id="1107" name="Google Shape;1107;p128"/>
          <p:cNvSpPr/>
          <p:nvPr/>
        </p:nvSpPr>
        <p:spPr>
          <a:xfrm>
            <a:off x="4854092" y="3659901"/>
            <a:ext cx="1680790" cy="1345835"/>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005E32"/>
          </a:solidFill>
          <a:ln>
            <a:noFill/>
          </a:ln>
        </p:spPr>
      </p:sp>
      <p:sp>
        <p:nvSpPr>
          <p:cNvPr id="1108" name="Google Shape;1108;p128"/>
          <p:cNvSpPr/>
          <p:nvPr/>
        </p:nvSpPr>
        <p:spPr>
          <a:xfrm>
            <a:off x="5827039" y="3661777"/>
            <a:ext cx="2314137" cy="1345835"/>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005E32"/>
          </a:solidFill>
          <a:ln>
            <a:noFill/>
          </a:ln>
        </p:spPr>
      </p:sp>
      <p:sp>
        <p:nvSpPr>
          <p:cNvPr id="1109" name="Google Shape;1109;p128"/>
          <p:cNvSpPr/>
          <p:nvPr/>
        </p:nvSpPr>
        <p:spPr>
          <a:xfrm>
            <a:off x="6704181" y="1224187"/>
            <a:ext cx="933403" cy="663183"/>
          </a:xfrm>
          <a:custGeom>
            <a:rect b="b" l="l" r="r" t="t"/>
            <a:pathLst>
              <a:path extrusionOk="0" h="676717" w="811655">
                <a:moveTo>
                  <a:pt x="0" y="0"/>
                </a:moveTo>
                <a:lnTo>
                  <a:pt x="811655" y="0"/>
                </a:lnTo>
                <a:lnTo>
                  <a:pt x="811655" y="676717"/>
                </a:lnTo>
                <a:lnTo>
                  <a:pt x="0" y="676717"/>
                </a:lnTo>
                <a:lnTo>
                  <a:pt x="0" y="0"/>
                </a:lnTo>
                <a:close/>
              </a:path>
            </a:pathLst>
          </a:custGeom>
          <a:blipFill rotWithShape="1">
            <a:blip r:embed="rId6">
              <a:alphaModFix/>
            </a:blip>
            <a:stretch>
              <a:fillRect b="0" l="0" r="0" t="0"/>
            </a:stretch>
          </a:blipFill>
          <a:ln>
            <a:noFill/>
          </a:ln>
        </p:spPr>
      </p:sp>
      <p:sp>
        <p:nvSpPr>
          <p:cNvPr id="1110" name="Google Shape;1110;p128"/>
          <p:cNvSpPr/>
          <p:nvPr/>
        </p:nvSpPr>
        <p:spPr>
          <a:xfrm>
            <a:off x="6704181" y="2580155"/>
            <a:ext cx="898835" cy="722976"/>
          </a:xfrm>
          <a:custGeom>
            <a:rect b="b" l="l" r="r" t="t"/>
            <a:pathLst>
              <a:path extrusionOk="0" h="781596" w="781596">
                <a:moveTo>
                  <a:pt x="0" y="0"/>
                </a:moveTo>
                <a:lnTo>
                  <a:pt x="781596" y="0"/>
                </a:lnTo>
                <a:lnTo>
                  <a:pt x="781596" y="781596"/>
                </a:lnTo>
                <a:lnTo>
                  <a:pt x="0" y="781596"/>
                </a:lnTo>
                <a:lnTo>
                  <a:pt x="0" y="0"/>
                </a:lnTo>
                <a:close/>
              </a:path>
            </a:pathLst>
          </a:custGeom>
          <a:blipFill rotWithShape="1">
            <a:blip r:embed="rId7">
              <a:alphaModFix/>
            </a:blip>
            <a:stretch>
              <a:fillRect b="0" l="0" r="0" t="0"/>
            </a:stretch>
          </a:blipFill>
          <a:ln>
            <a:noFill/>
          </a:ln>
        </p:spPr>
      </p:sp>
      <p:sp>
        <p:nvSpPr>
          <p:cNvPr id="1111" name="Google Shape;1111;p128"/>
          <p:cNvSpPr/>
          <p:nvPr/>
        </p:nvSpPr>
        <p:spPr>
          <a:xfrm>
            <a:off x="6752500" y="4010449"/>
            <a:ext cx="845559" cy="619669"/>
          </a:xfrm>
          <a:custGeom>
            <a:rect b="b" l="l" r="r" t="t"/>
            <a:pathLst>
              <a:path extrusionOk="0" h="600164" w="735269">
                <a:moveTo>
                  <a:pt x="0" y="0"/>
                </a:moveTo>
                <a:lnTo>
                  <a:pt x="735269" y="0"/>
                </a:lnTo>
                <a:lnTo>
                  <a:pt x="735269" y="600163"/>
                </a:lnTo>
                <a:lnTo>
                  <a:pt x="0" y="600163"/>
                </a:lnTo>
                <a:lnTo>
                  <a:pt x="0" y="0"/>
                </a:lnTo>
                <a:close/>
              </a:path>
            </a:pathLst>
          </a:custGeom>
          <a:blipFill rotWithShape="1">
            <a:blip r:embed="rId8">
              <a:alphaModFix/>
            </a:blip>
            <a:stretch>
              <a:fillRect b="0" l="0" r="0" t="0"/>
            </a:stretch>
          </a:blipFill>
          <a:ln>
            <a:noFill/>
          </a:ln>
        </p:spPr>
      </p:sp>
      <p:sp>
        <p:nvSpPr>
          <p:cNvPr id="1112" name="Google Shape;1112;p128"/>
          <p:cNvSpPr txBox="1"/>
          <p:nvPr/>
        </p:nvSpPr>
        <p:spPr>
          <a:xfrm>
            <a:off x="2205895" y="2822903"/>
            <a:ext cx="2992500" cy="226800"/>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t/>
            </a:r>
            <a:endParaRPr sz="1473"/>
          </a:p>
        </p:txBody>
      </p:sp>
      <p:sp>
        <p:nvSpPr>
          <p:cNvPr id="1113" name="Google Shape;1113;p128"/>
          <p:cNvSpPr txBox="1"/>
          <p:nvPr/>
        </p:nvSpPr>
        <p:spPr>
          <a:xfrm>
            <a:off x="2062752" y="2592883"/>
            <a:ext cx="4148700" cy="7056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1909">
                <a:solidFill>
                  <a:srgbClr val="F5F5F5"/>
                </a:solidFill>
                <a:latin typeface="Poppins"/>
                <a:ea typeface="Poppins"/>
                <a:cs typeface="Poppins"/>
                <a:sym typeface="Poppins"/>
              </a:rPr>
              <a:t>How will I get this information at home?</a:t>
            </a:r>
            <a:endParaRPr sz="1173">
              <a:latin typeface="Poppins"/>
              <a:ea typeface="Poppins"/>
              <a:cs typeface="Poppins"/>
              <a:sym typeface="Poppins"/>
            </a:endParaRPr>
          </a:p>
        </p:txBody>
      </p:sp>
      <p:sp>
        <p:nvSpPr>
          <p:cNvPr id="1114" name="Google Shape;1114;p128"/>
          <p:cNvSpPr txBox="1"/>
          <p:nvPr/>
        </p:nvSpPr>
        <p:spPr>
          <a:xfrm>
            <a:off x="2027275" y="3659900"/>
            <a:ext cx="3993600" cy="13683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1709">
                <a:solidFill>
                  <a:srgbClr val="F5F5F5"/>
                </a:solidFill>
                <a:latin typeface="Poppins"/>
                <a:ea typeface="Poppins"/>
                <a:cs typeface="Poppins"/>
                <a:sym typeface="Poppins"/>
              </a:rPr>
              <a:t>When will I receive my child’s  ELPAC   score report in my home language, and how   will the school review it with me?</a:t>
            </a:r>
            <a:endParaRPr b="1" sz="1709">
              <a:solidFill>
                <a:srgbClr val="F5F5F5"/>
              </a:solidFill>
              <a:latin typeface="Poppins"/>
              <a:ea typeface="Poppins"/>
              <a:cs typeface="Poppins"/>
              <a:sym typeface="Poppins"/>
            </a:endParaRPr>
          </a:p>
        </p:txBody>
      </p:sp>
      <p:sp>
        <p:nvSpPr>
          <p:cNvPr id="1115" name="Google Shape;1115;p128"/>
          <p:cNvSpPr txBox="1"/>
          <p:nvPr/>
        </p:nvSpPr>
        <p:spPr>
          <a:xfrm>
            <a:off x="334948" y="1530399"/>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Pause</a:t>
            </a:r>
            <a:endParaRPr sz="100">
              <a:latin typeface="Poppins"/>
              <a:ea typeface="Poppins"/>
              <a:cs typeface="Poppins"/>
              <a:sym typeface="Poppins"/>
            </a:endParaRPr>
          </a:p>
        </p:txBody>
      </p:sp>
      <p:sp>
        <p:nvSpPr>
          <p:cNvPr id="1116" name="Google Shape;1116;p128"/>
          <p:cNvSpPr txBox="1"/>
          <p:nvPr/>
        </p:nvSpPr>
        <p:spPr>
          <a:xfrm>
            <a:off x="586623" y="2871162"/>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Think</a:t>
            </a:r>
            <a:endParaRPr sz="100">
              <a:latin typeface="Poppins"/>
              <a:ea typeface="Poppins"/>
              <a:cs typeface="Poppins"/>
              <a:sym typeface="Poppins"/>
            </a:endParaRPr>
          </a:p>
        </p:txBody>
      </p:sp>
      <p:sp>
        <p:nvSpPr>
          <p:cNvPr id="1117" name="Google Shape;1117;p128"/>
          <p:cNvSpPr txBox="1"/>
          <p:nvPr/>
        </p:nvSpPr>
        <p:spPr>
          <a:xfrm>
            <a:off x="298186" y="4318262"/>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Ask</a:t>
            </a:r>
            <a:endParaRPr sz="100">
              <a:latin typeface="Poppins"/>
              <a:ea typeface="Poppins"/>
              <a:cs typeface="Poppins"/>
              <a:sym typeface="Poppins"/>
            </a:endParaRPr>
          </a:p>
        </p:txBody>
      </p:sp>
      <p:sp>
        <p:nvSpPr>
          <p:cNvPr id="1118" name="Google Shape;1118;p128"/>
          <p:cNvSpPr txBox="1"/>
          <p:nvPr/>
        </p:nvSpPr>
        <p:spPr>
          <a:xfrm>
            <a:off x="2027277" y="1287882"/>
            <a:ext cx="4365300" cy="585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900">
                <a:solidFill>
                  <a:schemeClr val="lt1"/>
                </a:solidFill>
                <a:latin typeface="Poppins"/>
                <a:ea typeface="Poppins"/>
                <a:cs typeface="Poppins"/>
                <a:sym typeface="Poppins"/>
              </a:rPr>
              <a:t> Notice the sections: overall score and domains in the form</a:t>
            </a:r>
            <a:endParaRPr>
              <a:solidFill>
                <a:schemeClr val="lt1"/>
              </a:solidFill>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129"/>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accent4"/>
                </a:solidFill>
              </a:rPr>
              <a:t>Pausa, Piensa y Pregunta</a:t>
            </a:r>
            <a:endParaRPr>
              <a:solidFill>
                <a:schemeClr val="accent4"/>
              </a:solidFill>
            </a:endParaRPr>
          </a:p>
        </p:txBody>
      </p:sp>
      <p:sp>
        <p:nvSpPr>
          <p:cNvPr id="1124" name="Google Shape;1124;p129"/>
          <p:cNvSpPr/>
          <p:nvPr/>
        </p:nvSpPr>
        <p:spPr>
          <a:xfrm rot="-5400000">
            <a:off x="66372" y="598573"/>
            <a:ext cx="1447041" cy="1798936"/>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3">
              <a:alphaModFix/>
            </a:blip>
            <a:stretch>
              <a:fillRect b="0" l="0" r="0" t="0"/>
            </a:stretch>
          </a:blipFill>
          <a:ln>
            <a:noFill/>
          </a:ln>
        </p:spPr>
      </p:sp>
      <p:sp>
        <p:nvSpPr>
          <p:cNvPr id="1125" name="Google Shape;1125;p129"/>
          <p:cNvSpPr/>
          <p:nvPr/>
        </p:nvSpPr>
        <p:spPr>
          <a:xfrm>
            <a:off x="1955825" y="949702"/>
            <a:ext cx="3747908" cy="1292075"/>
          </a:xfrm>
          <a:custGeom>
            <a:rect b="b" l="l" r="r" t="t"/>
            <a:pathLst>
              <a:path extrusionOk="0" h="544605" w="1344541">
                <a:moveTo>
                  <a:pt x="0" y="0"/>
                </a:moveTo>
                <a:lnTo>
                  <a:pt x="1344541" y="0"/>
                </a:lnTo>
                <a:lnTo>
                  <a:pt x="1344541" y="544605"/>
                </a:lnTo>
                <a:lnTo>
                  <a:pt x="0" y="544605"/>
                </a:lnTo>
                <a:close/>
              </a:path>
            </a:pathLst>
          </a:custGeom>
          <a:solidFill>
            <a:srgbClr val="002575"/>
          </a:solidFill>
          <a:ln>
            <a:noFill/>
          </a:ln>
        </p:spPr>
      </p:sp>
      <p:sp>
        <p:nvSpPr>
          <p:cNvPr id="1126" name="Google Shape;1126;p129"/>
          <p:cNvSpPr/>
          <p:nvPr/>
        </p:nvSpPr>
        <p:spPr>
          <a:xfrm>
            <a:off x="4859092" y="949702"/>
            <a:ext cx="1680790" cy="1281747"/>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002575"/>
          </a:solidFill>
          <a:ln>
            <a:noFill/>
          </a:ln>
        </p:spPr>
      </p:sp>
      <p:sp>
        <p:nvSpPr>
          <p:cNvPr id="1127" name="Google Shape;1127;p129"/>
          <p:cNvSpPr/>
          <p:nvPr/>
        </p:nvSpPr>
        <p:spPr>
          <a:xfrm>
            <a:off x="5832039" y="951480"/>
            <a:ext cx="2314137" cy="1281747"/>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002575"/>
          </a:solidFill>
          <a:ln>
            <a:noFill/>
          </a:ln>
        </p:spPr>
      </p:sp>
      <p:sp>
        <p:nvSpPr>
          <p:cNvPr id="1128" name="Google Shape;1128;p129"/>
          <p:cNvSpPr/>
          <p:nvPr/>
        </p:nvSpPr>
        <p:spPr>
          <a:xfrm>
            <a:off x="298179" y="2120968"/>
            <a:ext cx="1808801" cy="1439149"/>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4">
              <a:alphaModFix/>
            </a:blip>
            <a:stretch>
              <a:fillRect b="0" l="0" r="0" t="0"/>
            </a:stretch>
          </a:blipFill>
          <a:ln>
            <a:noFill/>
          </a:ln>
        </p:spPr>
      </p:sp>
      <p:sp>
        <p:nvSpPr>
          <p:cNvPr id="1129" name="Google Shape;1129;p129"/>
          <p:cNvSpPr/>
          <p:nvPr/>
        </p:nvSpPr>
        <p:spPr>
          <a:xfrm>
            <a:off x="1960825" y="2340875"/>
            <a:ext cx="3742904" cy="1219915"/>
          </a:xfrm>
          <a:custGeom>
            <a:rect b="b" l="l" r="r" t="t"/>
            <a:pathLst>
              <a:path extrusionOk="0" h="544605" w="1342746">
                <a:moveTo>
                  <a:pt x="0" y="0"/>
                </a:moveTo>
                <a:lnTo>
                  <a:pt x="1342746" y="0"/>
                </a:lnTo>
                <a:lnTo>
                  <a:pt x="1342746" y="544605"/>
                </a:lnTo>
                <a:lnTo>
                  <a:pt x="0" y="544605"/>
                </a:lnTo>
                <a:close/>
              </a:path>
            </a:pathLst>
          </a:custGeom>
          <a:solidFill>
            <a:srgbClr val="FFA509"/>
          </a:solidFill>
          <a:ln>
            <a:noFill/>
          </a:ln>
        </p:spPr>
      </p:sp>
      <p:sp>
        <p:nvSpPr>
          <p:cNvPr id="1130" name="Google Shape;1130;p129"/>
          <p:cNvSpPr/>
          <p:nvPr/>
        </p:nvSpPr>
        <p:spPr>
          <a:xfrm>
            <a:off x="4859092" y="2340875"/>
            <a:ext cx="1680790" cy="1204843"/>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FFA509"/>
          </a:solidFill>
          <a:ln>
            <a:noFill/>
          </a:ln>
        </p:spPr>
      </p:sp>
      <p:sp>
        <p:nvSpPr>
          <p:cNvPr id="1131" name="Google Shape;1131;p129"/>
          <p:cNvSpPr/>
          <p:nvPr/>
        </p:nvSpPr>
        <p:spPr>
          <a:xfrm>
            <a:off x="5832039" y="2342553"/>
            <a:ext cx="2314137" cy="1204843"/>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FFA509"/>
          </a:solidFill>
          <a:ln>
            <a:noFill/>
          </a:ln>
        </p:spPr>
      </p:sp>
      <p:sp>
        <p:nvSpPr>
          <p:cNvPr id="1132" name="Google Shape;1132;p129"/>
          <p:cNvSpPr/>
          <p:nvPr/>
        </p:nvSpPr>
        <p:spPr>
          <a:xfrm rot="-5400000">
            <a:off x="66372" y="3400087"/>
            <a:ext cx="1447041" cy="1798936"/>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5">
              <a:alphaModFix/>
            </a:blip>
            <a:stretch>
              <a:fillRect b="0" l="0" r="0" t="0"/>
            </a:stretch>
          </a:blipFill>
          <a:ln>
            <a:noFill/>
          </a:ln>
        </p:spPr>
      </p:sp>
      <p:sp>
        <p:nvSpPr>
          <p:cNvPr id="1133" name="Google Shape;1133;p129"/>
          <p:cNvSpPr/>
          <p:nvPr/>
        </p:nvSpPr>
        <p:spPr>
          <a:xfrm>
            <a:off x="1955825" y="3659901"/>
            <a:ext cx="3742904" cy="1362874"/>
          </a:xfrm>
          <a:custGeom>
            <a:rect b="b" l="l" r="r" t="t"/>
            <a:pathLst>
              <a:path extrusionOk="0" h="544605" w="1342746">
                <a:moveTo>
                  <a:pt x="0" y="0"/>
                </a:moveTo>
                <a:lnTo>
                  <a:pt x="1342746" y="0"/>
                </a:lnTo>
                <a:lnTo>
                  <a:pt x="1342746" y="544605"/>
                </a:lnTo>
                <a:lnTo>
                  <a:pt x="0" y="544605"/>
                </a:lnTo>
                <a:close/>
              </a:path>
            </a:pathLst>
          </a:custGeom>
          <a:solidFill>
            <a:srgbClr val="005E32"/>
          </a:solidFill>
          <a:ln>
            <a:noFill/>
          </a:ln>
        </p:spPr>
      </p:sp>
      <p:sp>
        <p:nvSpPr>
          <p:cNvPr id="1134" name="Google Shape;1134;p129"/>
          <p:cNvSpPr/>
          <p:nvPr/>
        </p:nvSpPr>
        <p:spPr>
          <a:xfrm>
            <a:off x="4854092" y="3659901"/>
            <a:ext cx="1680790" cy="1345835"/>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005E32"/>
          </a:solidFill>
          <a:ln>
            <a:noFill/>
          </a:ln>
        </p:spPr>
      </p:sp>
      <p:sp>
        <p:nvSpPr>
          <p:cNvPr id="1135" name="Google Shape;1135;p129"/>
          <p:cNvSpPr/>
          <p:nvPr/>
        </p:nvSpPr>
        <p:spPr>
          <a:xfrm>
            <a:off x="5827039" y="3661777"/>
            <a:ext cx="2314137" cy="1345835"/>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005E32"/>
          </a:solidFill>
          <a:ln>
            <a:noFill/>
          </a:ln>
        </p:spPr>
      </p:sp>
      <p:sp>
        <p:nvSpPr>
          <p:cNvPr id="1136" name="Google Shape;1136;p129"/>
          <p:cNvSpPr/>
          <p:nvPr/>
        </p:nvSpPr>
        <p:spPr>
          <a:xfrm>
            <a:off x="6704181" y="1224187"/>
            <a:ext cx="933403" cy="663183"/>
          </a:xfrm>
          <a:custGeom>
            <a:rect b="b" l="l" r="r" t="t"/>
            <a:pathLst>
              <a:path extrusionOk="0" h="676717" w="811655">
                <a:moveTo>
                  <a:pt x="0" y="0"/>
                </a:moveTo>
                <a:lnTo>
                  <a:pt x="811655" y="0"/>
                </a:lnTo>
                <a:lnTo>
                  <a:pt x="811655" y="676717"/>
                </a:lnTo>
                <a:lnTo>
                  <a:pt x="0" y="676717"/>
                </a:lnTo>
                <a:lnTo>
                  <a:pt x="0" y="0"/>
                </a:lnTo>
                <a:close/>
              </a:path>
            </a:pathLst>
          </a:custGeom>
          <a:blipFill rotWithShape="1">
            <a:blip r:embed="rId6">
              <a:alphaModFix/>
            </a:blip>
            <a:stretch>
              <a:fillRect b="0" l="0" r="0" t="0"/>
            </a:stretch>
          </a:blipFill>
          <a:ln>
            <a:noFill/>
          </a:ln>
        </p:spPr>
      </p:sp>
      <p:sp>
        <p:nvSpPr>
          <p:cNvPr id="1137" name="Google Shape;1137;p129"/>
          <p:cNvSpPr/>
          <p:nvPr/>
        </p:nvSpPr>
        <p:spPr>
          <a:xfrm>
            <a:off x="6704181" y="2580155"/>
            <a:ext cx="898835" cy="722976"/>
          </a:xfrm>
          <a:custGeom>
            <a:rect b="b" l="l" r="r" t="t"/>
            <a:pathLst>
              <a:path extrusionOk="0" h="781596" w="781596">
                <a:moveTo>
                  <a:pt x="0" y="0"/>
                </a:moveTo>
                <a:lnTo>
                  <a:pt x="781596" y="0"/>
                </a:lnTo>
                <a:lnTo>
                  <a:pt x="781596" y="781596"/>
                </a:lnTo>
                <a:lnTo>
                  <a:pt x="0" y="781596"/>
                </a:lnTo>
                <a:lnTo>
                  <a:pt x="0" y="0"/>
                </a:lnTo>
                <a:close/>
              </a:path>
            </a:pathLst>
          </a:custGeom>
          <a:blipFill rotWithShape="1">
            <a:blip r:embed="rId7">
              <a:alphaModFix/>
            </a:blip>
            <a:stretch>
              <a:fillRect b="0" l="0" r="0" t="0"/>
            </a:stretch>
          </a:blipFill>
          <a:ln>
            <a:noFill/>
          </a:ln>
        </p:spPr>
      </p:sp>
      <p:sp>
        <p:nvSpPr>
          <p:cNvPr id="1138" name="Google Shape;1138;p129"/>
          <p:cNvSpPr/>
          <p:nvPr/>
        </p:nvSpPr>
        <p:spPr>
          <a:xfrm>
            <a:off x="6752500" y="4010449"/>
            <a:ext cx="845559" cy="619669"/>
          </a:xfrm>
          <a:custGeom>
            <a:rect b="b" l="l" r="r" t="t"/>
            <a:pathLst>
              <a:path extrusionOk="0" h="600164" w="735269">
                <a:moveTo>
                  <a:pt x="0" y="0"/>
                </a:moveTo>
                <a:lnTo>
                  <a:pt x="735269" y="0"/>
                </a:lnTo>
                <a:lnTo>
                  <a:pt x="735269" y="600163"/>
                </a:lnTo>
                <a:lnTo>
                  <a:pt x="0" y="600163"/>
                </a:lnTo>
                <a:lnTo>
                  <a:pt x="0" y="0"/>
                </a:lnTo>
                <a:close/>
              </a:path>
            </a:pathLst>
          </a:custGeom>
          <a:blipFill rotWithShape="1">
            <a:blip r:embed="rId8">
              <a:alphaModFix/>
            </a:blip>
            <a:stretch>
              <a:fillRect b="0" l="0" r="0" t="0"/>
            </a:stretch>
          </a:blipFill>
          <a:ln>
            <a:noFill/>
          </a:ln>
        </p:spPr>
      </p:sp>
      <p:sp>
        <p:nvSpPr>
          <p:cNvPr id="1139" name="Google Shape;1139;p129"/>
          <p:cNvSpPr txBox="1"/>
          <p:nvPr/>
        </p:nvSpPr>
        <p:spPr>
          <a:xfrm>
            <a:off x="2205895" y="2822903"/>
            <a:ext cx="2992500" cy="226800"/>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t/>
            </a:r>
            <a:endParaRPr sz="1473"/>
          </a:p>
        </p:txBody>
      </p:sp>
      <p:sp>
        <p:nvSpPr>
          <p:cNvPr id="1140" name="Google Shape;1140;p129"/>
          <p:cNvSpPr txBox="1"/>
          <p:nvPr/>
        </p:nvSpPr>
        <p:spPr>
          <a:xfrm>
            <a:off x="2062752" y="2592883"/>
            <a:ext cx="4148700" cy="7056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1909">
                <a:solidFill>
                  <a:srgbClr val="F5F5F5"/>
                </a:solidFill>
                <a:latin typeface="Poppins"/>
                <a:ea typeface="Poppins"/>
                <a:cs typeface="Poppins"/>
                <a:sym typeface="Poppins"/>
              </a:rPr>
              <a:t>¿Cómo obtendré esta información en casa?</a:t>
            </a:r>
            <a:endParaRPr sz="1173">
              <a:latin typeface="Poppins"/>
              <a:ea typeface="Poppins"/>
              <a:cs typeface="Poppins"/>
              <a:sym typeface="Poppins"/>
            </a:endParaRPr>
          </a:p>
        </p:txBody>
      </p:sp>
      <p:sp>
        <p:nvSpPr>
          <p:cNvPr id="1141" name="Google Shape;1141;p129"/>
          <p:cNvSpPr txBox="1"/>
          <p:nvPr/>
        </p:nvSpPr>
        <p:spPr>
          <a:xfrm>
            <a:off x="2027275" y="3659900"/>
            <a:ext cx="3993600" cy="13683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1709">
                <a:solidFill>
                  <a:srgbClr val="F5F5F5"/>
                </a:solidFill>
                <a:latin typeface="Poppins"/>
                <a:ea typeface="Poppins"/>
                <a:cs typeface="Poppins"/>
                <a:sym typeface="Poppins"/>
              </a:rPr>
              <a:t>¿Cuándo recibiré el informe de calificaciones ELPAC de mi hijo en mi idioma nativo y cómo lo revisará la escuela conmigo?</a:t>
            </a:r>
            <a:endParaRPr b="1" sz="1709">
              <a:solidFill>
                <a:srgbClr val="F5F5F5"/>
              </a:solidFill>
              <a:latin typeface="Poppins"/>
              <a:ea typeface="Poppins"/>
              <a:cs typeface="Poppins"/>
              <a:sym typeface="Poppins"/>
            </a:endParaRPr>
          </a:p>
        </p:txBody>
      </p:sp>
      <p:sp>
        <p:nvSpPr>
          <p:cNvPr id="1142" name="Google Shape;1142;p129"/>
          <p:cNvSpPr txBox="1"/>
          <p:nvPr/>
        </p:nvSpPr>
        <p:spPr>
          <a:xfrm>
            <a:off x="2014124" y="999600"/>
            <a:ext cx="4148700" cy="1116900"/>
          </a:xfrm>
          <a:prstGeom prst="rect">
            <a:avLst/>
          </a:prstGeom>
          <a:noFill/>
          <a:ln>
            <a:noFill/>
          </a:ln>
        </p:spPr>
        <p:txBody>
          <a:bodyPr anchorCtr="0" anchor="t" bIns="0" lIns="0" spcFirstLastPara="1" rIns="0" wrap="square" tIns="0">
            <a:spAutoFit/>
          </a:bodyPr>
          <a:lstStyle/>
          <a:p>
            <a:pPr indent="0" lvl="0" marL="0" rtl="0" algn="l">
              <a:lnSpc>
                <a:spcPct val="139990"/>
              </a:lnSpc>
              <a:spcBef>
                <a:spcPts val="0"/>
              </a:spcBef>
              <a:spcAft>
                <a:spcPts val="0"/>
              </a:spcAft>
              <a:buClr>
                <a:schemeClr val="dk1"/>
              </a:buClr>
              <a:buFont typeface="Arial"/>
              <a:buNone/>
            </a:pPr>
            <a:r>
              <a:rPr b="1" lang="en" sz="1909">
                <a:solidFill>
                  <a:srgbClr val="F5F5F5"/>
                </a:solidFill>
                <a:latin typeface="Poppins"/>
                <a:ea typeface="Poppins"/>
                <a:cs typeface="Poppins"/>
                <a:sym typeface="Poppins"/>
              </a:rPr>
              <a:t>Observe las secciones: puntuación general y dominios en el formulario</a:t>
            </a:r>
            <a:endParaRPr>
              <a:solidFill>
                <a:schemeClr val="lt1"/>
              </a:solidFill>
              <a:latin typeface="Poppins"/>
              <a:ea typeface="Poppins"/>
              <a:cs typeface="Poppins"/>
              <a:sym typeface="Poppins"/>
            </a:endParaRPr>
          </a:p>
        </p:txBody>
      </p:sp>
      <p:sp>
        <p:nvSpPr>
          <p:cNvPr id="1143" name="Google Shape;1143;p129"/>
          <p:cNvSpPr txBox="1"/>
          <p:nvPr/>
        </p:nvSpPr>
        <p:spPr>
          <a:xfrm>
            <a:off x="334948" y="1530399"/>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Pausa</a:t>
            </a:r>
            <a:endParaRPr sz="100">
              <a:latin typeface="Poppins"/>
              <a:ea typeface="Poppins"/>
              <a:cs typeface="Poppins"/>
              <a:sym typeface="Poppins"/>
            </a:endParaRPr>
          </a:p>
        </p:txBody>
      </p:sp>
      <p:sp>
        <p:nvSpPr>
          <p:cNvPr id="1144" name="Google Shape;1144;p129"/>
          <p:cNvSpPr txBox="1"/>
          <p:nvPr/>
        </p:nvSpPr>
        <p:spPr>
          <a:xfrm>
            <a:off x="586623" y="2871162"/>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Think</a:t>
            </a:r>
            <a:endParaRPr sz="100">
              <a:latin typeface="Poppins"/>
              <a:ea typeface="Poppins"/>
              <a:cs typeface="Poppins"/>
              <a:sym typeface="Poppins"/>
            </a:endParaRPr>
          </a:p>
        </p:txBody>
      </p:sp>
      <p:sp>
        <p:nvSpPr>
          <p:cNvPr id="1145" name="Google Shape;1145;p129"/>
          <p:cNvSpPr txBox="1"/>
          <p:nvPr/>
        </p:nvSpPr>
        <p:spPr>
          <a:xfrm>
            <a:off x="298186" y="4318262"/>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Ask</a:t>
            </a:r>
            <a:endParaRPr sz="100">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p130"/>
          <p:cNvSpPr txBox="1"/>
          <p:nvPr/>
        </p:nvSpPr>
        <p:spPr>
          <a:xfrm>
            <a:off x="121500" y="1609750"/>
            <a:ext cx="9022500" cy="197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b="1" lang="en" sz="3000">
                <a:solidFill>
                  <a:schemeClr val="lt1"/>
                </a:solidFill>
                <a:latin typeface="Poppins"/>
                <a:ea typeface="Poppins"/>
                <a:cs typeface="Poppins"/>
                <a:sym typeface="Poppins"/>
              </a:rPr>
              <a:t>Required Parent Notifications</a:t>
            </a:r>
            <a:endParaRPr b="1" sz="3000">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i="1" sz="3000">
              <a:solidFill>
                <a:schemeClr val="dk1"/>
              </a:solidFill>
              <a:latin typeface="Poppins"/>
              <a:ea typeface="Poppins"/>
              <a:cs typeface="Poppins"/>
              <a:sym typeface="Poppins"/>
            </a:endParaRPr>
          </a:p>
          <a:p>
            <a:pPr indent="0" lvl="0" marL="0" rtl="0" algn="l">
              <a:spcBef>
                <a:spcPts val="0"/>
              </a:spcBef>
              <a:spcAft>
                <a:spcPts val="0"/>
              </a:spcAft>
              <a:buNone/>
            </a:pPr>
            <a:r>
              <a:rPr b="1" i="1" lang="en" sz="3000">
                <a:solidFill>
                  <a:srgbClr val="FC9D11"/>
                </a:solidFill>
                <a:latin typeface="Poppins"/>
                <a:ea typeface="Poppins"/>
                <a:cs typeface="Poppins"/>
                <a:sym typeface="Poppins"/>
              </a:rPr>
              <a:t>Notificaciones obligatorias para los padres</a:t>
            </a:r>
            <a:endParaRPr b="1" i="1" sz="3000">
              <a:solidFill>
                <a:srgbClr val="FC9D11"/>
              </a:solidFill>
              <a:latin typeface="Source Sans Pro"/>
              <a:ea typeface="Source Sans Pro"/>
              <a:cs typeface="Source Sans Pro"/>
              <a:sym typeface="Source Sans Pro"/>
            </a:endParaRPr>
          </a:p>
          <a:p>
            <a:pPr indent="0" lvl="0" marL="0" rtl="0" algn="l">
              <a:spcBef>
                <a:spcPts val="0"/>
              </a:spcBef>
              <a:spcAft>
                <a:spcPts val="0"/>
              </a:spcAft>
              <a:buClr>
                <a:schemeClr val="dk1"/>
              </a:buClr>
              <a:buSzPts val="1800"/>
              <a:buFont typeface="Arial"/>
              <a:buNone/>
            </a:pPr>
            <a:r>
              <a:t/>
            </a:r>
            <a:endParaRPr b="1" i="1" sz="1800">
              <a:solidFill>
                <a:schemeClr val="dk1"/>
              </a:solidFill>
              <a:latin typeface="Source Sans Pro"/>
              <a:ea typeface="Source Sans Pro"/>
              <a:cs typeface="Source Sans Pro"/>
              <a:sym typeface="Source Sans Pro"/>
            </a:endParaRPr>
          </a:p>
          <a:p>
            <a:pPr indent="0" lvl="0" marL="0" rtl="0" algn="ctr">
              <a:spcBef>
                <a:spcPts val="0"/>
              </a:spcBef>
              <a:spcAft>
                <a:spcPts val="0"/>
              </a:spcAft>
              <a:buNone/>
            </a:pPr>
            <a:r>
              <a:t/>
            </a:r>
            <a:endParaRPr sz="800">
              <a:solidFill>
                <a:schemeClr val="dk1"/>
              </a:solidFill>
              <a:latin typeface="Source Sans Pro"/>
              <a:ea typeface="Source Sans Pro"/>
              <a:cs typeface="Source Sans Pro"/>
              <a:sym typeface="Source Sans Pr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p131"/>
          <p:cNvSpPr/>
          <p:nvPr/>
        </p:nvSpPr>
        <p:spPr>
          <a:xfrm>
            <a:off x="125125" y="60975"/>
            <a:ext cx="8568900" cy="609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2200">
                <a:solidFill>
                  <a:schemeClr val="lt1"/>
                </a:solidFill>
                <a:latin typeface="Poppins"/>
                <a:ea typeface="Poppins"/>
                <a:cs typeface="Poppins"/>
                <a:sym typeface="Poppins"/>
              </a:rPr>
              <a:t>Initial Notification of Enrollment and Placement Options</a:t>
            </a:r>
            <a:endParaRPr b="1" sz="2200">
              <a:solidFill>
                <a:schemeClr val="lt1"/>
              </a:solidFill>
              <a:latin typeface="Poppins"/>
              <a:ea typeface="Poppins"/>
              <a:cs typeface="Poppins"/>
              <a:sym typeface="Poppins"/>
            </a:endParaRPr>
          </a:p>
          <a:p>
            <a:pPr indent="0" lvl="0" marL="0" marR="0" rtl="0" algn="l">
              <a:spcBef>
                <a:spcPts val="0"/>
              </a:spcBef>
              <a:spcAft>
                <a:spcPts val="0"/>
              </a:spcAft>
              <a:buNone/>
            </a:pPr>
            <a:r>
              <a:rPr b="1" lang="en" sz="2000">
                <a:solidFill>
                  <a:srgbClr val="FC9D11"/>
                </a:solidFill>
                <a:latin typeface="Poppins"/>
                <a:ea typeface="Poppins"/>
                <a:cs typeface="Poppins"/>
                <a:sym typeface="Poppins"/>
              </a:rPr>
              <a:t>Notificación Inicial de Inscripción en un Programa Académico</a:t>
            </a:r>
            <a:endParaRPr b="1">
              <a:solidFill>
                <a:srgbClr val="FC9D11"/>
              </a:solidFill>
              <a:latin typeface="Poppins"/>
              <a:ea typeface="Poppins"/>
              <a:cs typeface="Poppins"/>
              <a:sym typeface="Poppins"/>
            </a:endParaRPr>
          </a:p>
        </p:txBody>
      </p:sp>
      <p:grpSp>
        <p:nvGrpSpPr>
          <p:cNvPr id="1158" name="Google Shape;1158;p131"/>
          <p:cNvGrpSpPr/>
          <p:nvPr/>
        </p:nvGrpSpPr>
        <p:grpSpPr>
          <a:xfrm>
            <a:off x="175525" y="1103981"/>
            <a:ext cx="8792937" cy="2935538"/>
            <a:chOff x="65313" y="1017300"/>
            <a:chExt cx="8792937" cy="3914051"/>
          </a:xfrm>
        </p:grpSpPr>
        <p:grpSp>
          <p:nvGrpSpPr>
            <p:cNvPr id="1159" name="Google Shape;1159;p131"/>
            <p:cNvGrpSpPr/>
            <p:nvPr/>
          </p:nvGrpSpPr>
          <p:grpSpPr>
            <a:xfrm>
              <a:off x="65313" y="1040700"/>
              <a:ext cx="5527552" cy="3867255"/>
              <a:chOff x="121725" y="1212150"/>
              <a:chExt cx="5527552" cy="3867255"/>
            </a:xfrm>
          </p:grpSpPr>
          <p:grpSp>
            <p:nvGrpSpPr>
              <p:cNvPr id="1160" name="Google Shape;1160;p131"/>
              <p:cNvGrpSpPr/>
              <p:nvPr/>
            </p:nvGrpSpPr>
            <p:grpSpPr>
              <a:xfrm>
                <a:off x="3185953" y="1586507"/>
                <a:ext cx="2463325" cy="2343900"/>
                <a:chOff x="3185953" y="1586507"/>
                <a:chExt cx="2463325" cy="2343900"/>
              </a:xfrm>
            </p:grpSpPr>
            <p:sp>
              <p:nvSpPr>
                <p:cNvPr id="1161" name="Google Shape;1161;p131"/>
                <p:cNvSpPr/>
                <p:nvPr/>
              </p:nvSpPr>
              <p:spPr>
                <a:xfrm rot="-5400000">
                  <a:off x="3234553" y="1537907"/>
                  <a:ext cx="2343900" cy="2441100"/>
                </a:xfrm>
                <a:prstGeom prst="roundRect">
                  <a:avLst>
                    <a:gd fmla="val 7710" name="adj"/>
                  </a:avLst>
                </a:prstGeom>
                <a:solidFill>
                  <a:srgbClr val="00287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350">
                    <a:solidFill>
                      <a:schemeClr val="lt1"/>
                    </a:solidFill>
                    <a:latin typeface="Tahoma"/>
                    <a:ea typeface="Tahoma"/>
                    <a:cs typeface="Tahoma"/>
                    <a:sym typeface="Tahoma"/>
                  </a:endParaRPr>
                </a:p>
              </p:txBody>
            </p:sp>
            <p:sp>
              <p:nvSpPr>
                <p:cNvPr id="1162" name="Google Shape;1162;p131"/>
                <p:cNvSpPr txBox="1"/>
                <p:nvPr/>
              </p:nvSpPr>
              <p:spPr>
                <a:xfrm>
                  <a:off x="3205777" y="1727998"/>
                  <a:ext cx="2443500" cy="1847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chemeClr val="lt1"/>
                      </a:solidFill>
                      <a:latin typeface="Poppins"/>
                      <a:ea typeface="Poppins"/>
                      <a:cs typeface="Poppins"/>
                      <a:sym typeface="Poppins"/>
                    </a:rPr>
                    <a:t>Parents/Guardians are informed of instructional program options </a:t>
                  </a:r>
                  <a:endParaRPr>
                    <a:solidFill>
                      <a:schemeClr val="lt1"/>
                    </a:solidFill>
                    <a:latin typeface="Poppins"/>
                    <a:ea typeface="Poppins"/>
                    <a:cs typeface="Poppins"/>
                    <a:sym typeface="Poppins"/>
                  </a:endParaRPr>
                </a:p>
                <a:p>
                  <a:pPr indent="0" lvl="0" marL="0" marR="0" rtl="0" algn="l">
                    <a:spcBef>
                      <a:spcPts val="0"/>
                    </a:spcBef>
                    <a:spcAft>
                      <a:spcPts val="0"/>
                    </a:spcAft>
                    <a:buNone/>
                  </a:pPr>
                  <a:r>
                    <a:t/>
                  </a:r>
                  <a:endParaRPr>
                    <a:solidFill>
                      <a:schemeClr val="lt1"/>
                    </a:solidFill>
                    <a:latin typeface="Poppins"/>
                    <a:ea typeface="Poppins"/>
                    <a:cs typeface="Poppins"/>
                    <a:sym typeface="Poppins"/>
                  </a:endParaRPr>
                </a:p>
                <a:p>
                  <a:pPr indent="0" lvl="0" marL="0" marR="0" rtl="0" algn="l">
                    <a:spcBef>
                      <a:spcPts val="0"/>
                    </a:spcBef>
                    <a:spcAft>
                      <a:spcPts val="0"/>
                    </a:spcAft>
                    <a:buNone/>
                  </a:pPr>
                  <a:r>
                    <a:rPr lang="en">
                      <a:solidFill>
                        <a:schemeClr val="lt1"/>
                      </a:solidFill>
                      <a:latin typeface="Poppins"/>
                      <a:ea typeface="Poppins"/>
                      <a:cs typeface="Poppins"/>
                      <a:sym typeface="Poppins"/>
                    </a:rPr>
                    <a:t>Schools provide: Notification letter</a:t>
                  </a:r>
                  <a:endParaRPr>
                    <a:solidFill>
                      <a:schemeClr val="lt1"/>
                    </a:solidFill>
                    <a:latin typeface="Poppins"/>
                    <a:ea typeface="Poppins"/>
                    <a:cs typeface="Poppins"/>
                    <a:sym typeface="Poppins"/>
                  </a:endParaRPr>
                </a:p>
              </p:txBody>
            </p:sp>
          </p:grpSp>
          <p:pic>
            <p:nvPicPr>
              <p:cNvPr id="1163" name="Google Shape;1163;p131"/>
              <p:cNvPicPr preferRelativeResize="0"/>
              <p:nvPr/>
            </p:nvPicPr>
            <p:blipFill>
              <a:blip r:embed="rId3">
                <a:alphaModFix/>
              </a:blip>
              <a:stretch>
                <a:fillRect/>
              </a:stretch>
            </p:blipFill>
            <p:spPr>
              <a:xfrm>
                <a:off x="121725" y="1212150"/>
                <a:ext cx="2977625" cy="3867255"/>
              </a:xfrm>
              <a:prstGeom prst="rect">
                <a:avLst/>
              </a:prstGeom>
              <a:noFill/>
              <a:ln cap="flat" cmpd="sng" w="9525">
                <a:solidFill>
                  <a:schemeClr val="accent1"/>
                </a:solidFill>
                <a:prstDash val="solid"/>
                <a:round/>
                <a:headEnd len="sm" w="sm" type="none"/>
                <a:tailEnd len="sm" w="sm" type="none"/>
              </a:ln>
            </p:spPr>
          </p:pic>
        </p:grpSp>
        <p:pic>
          <p:nvPicPr>
            <p:cNvPr id="1164" name="Google Shape;1164;p131"/>
            <p:cNvPicPr preferRelativeResize="0"/>
            <p:nvPr/>
          </p:nvPicPr>
          <p:blipFill>
            <a:blip r:embed="rId4">
              <a:alphaModFix/>
            </a:blip>
            <a:stretch>
              <a:fillRect/>
            </a:stretch>
          </p:blipFill>
          <p:spPr>
            <a:xfrm>
              <a:off x="5838825" y="1017300"/>
              <a:ext cx="3019425" cy="3914051"/>
            </a:xfrm>
            <a:prstGeom prst="rect">
              <a:avLst/>
            </a:prstGeom>
            <a:noFill/>
            <a:ln cap="flat" cmpd="sng" w="9525">
              <a:solidFill>
                <a:schemeClr val="accent1"/>
              </a:solidFill>
              <a:prstDash val="solid"/>
              <a:round/>
              <a:headEnd len="sm" w="sm" type="none"/>
              <a:tailEnd len="sm" w="sm" type="none"/>
            </a:ln>
          </p:spPr>
        </p:pic>
      </p:grpSp>
      <p:grpSp>
        <p:nvGrpSpPr>
          <p:cNvPr id="1165" name="Google Shape;1165;p131"/>
          <p:cNvGrpSpPr/>
          <p:nvPr/>
        </p:nvGrpSpPr>
        <p:grpSpPr>
          <a:xfrm>
            <a:off x="175525" y="1377006"/>
            <a:ext cx="8792925" cy="2935540"/>
            <a:chOff x="175525" y="1652550"/>
            <a:chExt cx="8792925" cy="3914054"/>
          </a:xfrm>
        </p:grpSpPr>
        <p:grpSp>
          <p:nvGrpSpPr>
            <p:cNvPr id="1166" name="Google Shape;1166;p131"/>
            <p:cNvGrpSpPr/>
            <p:nvPr/>
          </p:nvGrpSpPr>
          <p:grpSpPr>
            <a:xfrm>
              <a:off x="3241488" y="1880542"/>
              <a:ext cx="2604300" cy="3135600"/>
              <a:chOff x="3193863" y="1871017"/>
              <a:chExt cx="2604300" cy="3135600"/>
            </a:xfrm>
          </p:grpSpPr>
          <p:sp>
            <p:nvSpPr>
              <p:cNvPr id="1167" name="Google Shape;1167;p131"/>
              <p:cNvSpPr/>
              <p:nvPr/>
            </p:nvSpPr>
            <p:spPr>
              <a:xfrm rot="-5400000">
                <a:off x="2928213" y="2136667"/>
                <a:ext cx="3135600" cy="2604300"/>
              </a:xfrm>
              <a:prstGeom prst="roundRect">
                <a:avLst>
                  <a:gd fmla="val 7710"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Font typeface="Arial"/>
                  <a:buNone/>
                </a:pPr>
                <a:r>
                  <a:t/>
                </a:r>
                <a:endParaRPr sz="1350">
                  <a:solidFill>
                    <a:schemeClr val="lt1"/>
                  </a:solidFill>
                  <a:latin typeface="Tahoma"/>
                  <a:ea typeface="Tahoma"/>
                  <a:cs typeface="Tahoma"/>
                  <a:sym typeface="Tahoma"/>
                </a:endParaRPr>
              </a:p>
            </p:txBody>
          </p:sp>
          <p:sp>
            <p:nvSpPr>
              <p:cNvPr id="1168" name="Google Shape;1168;p131"/>
              <p:cNvSpPr txBox="1"/>
              <p:nvPr/>
            </p:nvSpPr>
            <p:spPr>
              <a:xfrm>
                <a:off x="3250113" y="1970117"/>
                <a:ext cx="2491800" cy="2770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500">
                    <a:solidFill>
                      <a:schemeClr val="dk1"/>
                    </a:solidFill>
                    <a:latin typeface="Poppins"/>
                    <a:ea typeface="Poppins"/>
                    <a:cs typeface="Poppins"/>
                    <a:sym typeface="Poppins"/>
                  </a:rPr>
                  <a:t>Se informa a los padres/tutores legales sobre las opciones de programas de instrucción</a:t>
                </a:r>
                <a:endParaRPr sz="1100">
                  <a:solidFill>
                    <a:schemeClr val="dk1"/>
                  </a:solidFill>
                  <a:latin typeface="Poppins"/>
                  <a:ea typeface="Poppins"/>
                  <a:cs typeface="Poppins"/>
                  <a:sym typeface="Poppins"/>
                </a:endParaRPr>
              </a:p>
              <a:p>
                <a:pPr indent="0" lvl="0" marL="0" marR="0" rtl="0" algn="l">
                  <a:spcBef>
                    <a:spcPts val="0"/>
                  </a:spcBef>
                  <a:spcAft>
                    <a:spcPts val="0"/>
                  </a:spcAft>
                  <a:buNone/>
                </a:pPr>
                <a:r>
                  <a:t/>
                </a:r>
                <a:endParaRPr sz="900">
                  <a:solidFill>
                    <a:schemeClr val="dk1"/>
                  </a:solidFill>
                  <a:latin typeface="Poppins"/>
                  <a:ea typeface="Poppins"/>
                  <a:cs typeface="Poppins"/>
                  <a:sym typeface="Poppins"/>
                </a:endParaRPr>
              </a:p>
              <a:p>
                <a:pPr indent="0" lvl="0" marL="0" marR="0" rtl="0" algn="l">
                  <a:spcBef>
                    <a:spcPts val="0"/>
                  </a:spcBef>
                  <a:spcAft>
                    <a:spcPts val="0"/>
                  </a:spcAft>
                  <a:buNone/>
                </a:pPr>
                <a:r>
                  <a:rPr lang="en" sz="1500">
                    <a:solidFill>
                      <a:schemeClr val="dk1"/>
                    </a:solidFill>
                    <a:latin typeface="Poppins"/>
                    <a:ea typeface="Poppins"/>
                    <a:cs typeface="Poppins"/>
                    <a:sym typeface="Poppins"/>
                  </a:rPr>
                  <a:t>Las escuelas proveen una copia de la carta de Notificación </a:t>
                </a:r>
                <a:endParaRPr b="1" sz="1500">
                  <a:solidFill>
                    <a:srgbClr val="BCB4B5"/>
                  </a:solidFill>
                  <a:latin typeface="Poppins"/>
                  <a:ea typeface="Poppins"/>
                  <a:cs typeface="Poppins"/>
                  <a:sym typeface="Poppins"/>
                </a:endParaRPr>
              </a:p>
            </p:txBody>
          </p:sp>
        </p:grpSp>
        <p:pic>
          <p:nvPicPr>
            <p:cNvPr id="1169" name="Google Shape;1169;p131"/>
            <p:cNvPicPr preferRelativeResize="0"/>
            <p:nvPr/>
          </p:nvPicPr>
          <p:blipFill>
            <a:blip r:embed="rId5">
              <a:alphaModFix/>
            </a:blip>
            <a:stretch>
              <a:fillRect/>
            </a:stretch>
          </p:blipFill>
          <p:spPr>
            <a:xfrm>
              <a:off x="175525" y="1719250"/>
              <a:ext cx="2977625" cy="3847354"/>
            </a:xfrm>
            <a:prstGeom prst="rect">
              <a:avLst/>
            </a:prstGeom>
            <a:noFill/>
            <a:ln cap="flat" cmpd="sng" w="9525">
              <a:solidFill>
                <a:srgbClr val="EF8B67"/>
              </a:solidFill>
              <a:prstDash val="solid"/>
              <a:round/>
              <a:headEnd len="sm" w="sm" type="none"/>
              <a:tailEnd len="sm" w="sm" type="none"/>
            </a:ln>
          </p:spPr>
        </p:pic>
        <p:pic>
          <p:nvPicPr>
            <p:cNvPr id="1170" name="Google Shape;1170;p131"/>
            <p:cNvPicPr preferRelativeResize="0"/>
            <p:nvPr/>
          </p:nvPicPr>
          <p:blipFill>
            <a:blip r:embed="rId6">
              <a:alphaModFix/>
            </a:blip>
            <a:stretch>
              <a:fillRect/>
            </a:stretch>
          </p:blipFill>
          <p:spPr>
            <a:xfrm>
              <a:off x="5934113" y="1652550"/>
              <a:ext cx="3034338" cy="3914051"/>
            </a:xfrm>
            <a:prstGeom prst="rect">
              <a:avLst/>
            </a:prstGeom>
            <a:noFill/>
            <a:ln cap="flat" cmpd="sng" w="9525">
              <a:solidFill>
                <a:schemeClr val="accent2"/>
              </a:solidFill>
              <a:prstDash val="solid"/>
              <a:round/>
              <a:headEnd len="sm" w="sm" type="none"/>
              <a:tailEnd len="sm" w="sm" type="none"/>
            </a:ln>
          </p:spPr>
        </p:pic>
      </p:grpSp>
      <p:sp>
        <p:nvSpPr>
          <p:cNvPr id="1171" name="Google Shape;1171;p131"/>
          <p:cNvSpPr txBox="1"/>
          <p:nvPr/>
        </p:nvSpPr>
        <p:spPr>
          <a:xfrm>
            <a:off x="953625" y="583325"/>
            <a:ext cx="292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58"/>
                                        </p:tgtEl>
                                        <p:attrNameLst>
                                          <p:attrName>style.visibility</p:attrName>
                                        </p:attrNameLst>
                                      </p:cBhvr>
                                      <p:to>
                                        <p:strVal val="visible"/>
                                      </p:to>
                                    </p:set>
                                    <p:anim calcmode="lin" valueType="num">
                                      <p:cBhvr additive="base">
                                        <p:cTn dur="1000"/>
                                        <p:tgtEl>
                                          <p:spTgt spid="115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65"/>
                                        </p:tgtEl>
                                        <p:attrNameLst>
                                          <p:attrName>style.visibility</p:attrName>
                                        </p:attrNameLst>
                                      </p:cBhvr>
                                      <p:to>
                                        <p:strVal val="visible"/>
                                      </p:to>
                                    </p:set>
                                    <p:anim calcmode="lin" valueType="num">
                                      <p:cBhvr additive="base">
                                        <p:cTn dur="1000"/>
                                        <p:tgtEl>
                                          <p:spTgt spid="1165"/>
                                        </p:tgtEl>
                                        <p:attrNameLst>
                                          <p:attrName>ppt_y</p:attrName>
                                        </p:attrNameLst>
                                      </p:cBhvr>
                                      <p:tavLst>
                                        <p:tav fmla="" tm="0">
                                          <p:val>
                                            <p:strVal val="#ppt_y+1"/>
                                          </p:val>
                                        </p:tav>
                                        <p:tav fmla="" tm="100000">
                                          <p:val>
                                            <p:strVal val="#ppt_y"/>
                                          </p:val>
                                        </p:tav>
                                      </p:tavLst>
                                    </p:anim>
                                  </p:childTnLst>
                                </p:cTn>
                              </p:par>
                              <p:par>
                                <p:cTn fill="hold" nodeType="withEffect" presetClass="exit" presetID="2" presetSubtype="4">
                                  <p:stCondLst>
                                    <p:cond delay="0"/>
                                  </p:stCondLst>
                                  <p:childTnLst>
                                    <p:anim calcmode="lin" valueType="num">
                                      <p:cBhvr additive="base">
                                        <p:cTn dur="1000"/>
                                        <p:tgtEl>
                                          <p:spTgt spid="1158"/>
                                        </p:tgtEl>
                                        <p:attrNameLst>
                                          <p:attrName>ppt_y</p:attrName>
                                        </p:attrNameLst>
                                      </p:cBhvr>
                                      <p:tavLst>
                                        <p:tav fmla="" tm="0">
                                          <p:val>
                                            <p:strVal val="#ppt_y"/>
                                          </p:val>
                                        </p:tav>
                                        <p:tav fmla="" tm="100000">
                                          <p:val>
                                            <p:strVal val="#ppt_y+1"/>
                                          </p:val>
                                        </p:tav>
                                      </p:tavLst>
                                    </p:anim>
                                    <p:set>
                                      <p:cBhvr>
                                        <p:cTn dur="1" fill="hold">
                                          <p:stCondLst>
                                            <p:cond delay="1000"/>
                                          </p:stCondLst>
                                        </p:cTn>
                                        <p:tgtEl>
                                          <p:spTgt spid="115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6" name="Shape 1176"/>
        <p:cNvGrpSpPr/>
        <p:nvPr/>
      </p:nvGrpSpPr>
      <p:grpSpPr>
        <a:xfrm>
          <a:off x="0" y="0"/>
          <a:ext cx="0" cy="0"/>
          <a:chOff x="0" y="0"/>
          <a:chExt cx="0" cy="0"/>
        </a:xfrm>
      </p:grpSpPr>
      <p:sp>
        <p:nvSpPr>
          <p:cNvPr id="1177" name="Google Shape;1177;p132"/>
          <p:cNvSpPr/>
          <p:nvPr/>
        </p:nvSpPr>
        <p:spPr>
          <a:xfrm>
            <a:off x="0" y="83350"/>
            <a:ext cx="9084900" cy="60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 sz="2200" u="none" cap="none" strike="noStrike">
                <a:solidFill>
                  <a:schemeClr val="lt1"/>
                </a:solidFill>
                <a:latin typeface="Poppins"/>
                <a:ea typeface="Poppins"/>
                <a:cs typeface="Poppins"/>
                <a:sym typeface="Poppins"/>
              </a:rPr>
              <a:t>Initial Notification of Enrollment and Placement Options</a:t>
            </a:r>
            <a:endParaRPr b="1" i="0" sz="22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rPr b="1" i="0" lang="en" sz="2200" u="none" cap="none" strike="noStrike">
                <a:solidFill>
                  <a:srgbClr val="FC9D11"/>
                </a:solidFill>
                <a:latin typeface="Poppins"/>
                <a:ea typeface="Poppins"/>
                <a:cs typeface="Poppins"/>
                <a:sym typeface="Poppins"/>
              </a:rPr>
              <a:t>Notificación Inicial de Inscripción en un Programa Académico</a:t>
            </a:r>
            <a:endParaRPr b="1" i="0" sz="2200" u="none" cap="none" strike="noStrike">
              <a:solidFill>
                <a:srgbClr val="FC9D11"/>
              </a:solidFill>
              <a:latin typeface="Poppins"/>
              <a:ea typeface="Poppins"/>
              <a:cs typeface="Poppins"/>
              <a:sym typeface="Poppins"/>
            </a:endParaRPr>
          </a:p>
        </p:txBody>
      </p:sp>
      <p:grpSp>
        <p:nvGrpSpPr>
          <p:cNvPr id="1178" name="Google Shape;1178;p132"/>
          <p:cNvGrpSpPr/>
          <p:nvPr/>
        </p:nvGrpSpPr>
        <p:grpSpPr>
          <a:xfrm>
            <a:off x="175525" y="1103982"/>
            <a:ext cx="8792937" cy="2935538"/>
            <a:chOff x="65313" y="1017300"/>
            <a:chExt cx="8792937" cy="3914051"/>
          </a:xfrm>
        </p:grpSpPr>
        <p:grpSp>
          <p:nvGrpSpPr>
            <p:cNvPr id="1179" name="Google Shape;1179;p132"/>
            <p:cNvGrpSpPr/>
            <p:nvPr/>
          </p:nvGrpSpPr>
          <p:grpSpPr>
            <a:xfrm>
              <a:off x="65313" y="1040700"/>
              <a:ext cx="5532727" cy="3867255"/>
              <a:chOff x="121725" y="1212150"/>
              <a:chExt cx="5532727" cy="3867255"/>
            </a:xfrm>
          </p:grpSpPr>
          <p:grpSp>
            <p:nvGrpSpPr>
              <p:cNvPr id="1180" name="Google Shape;1180;p132"/>
              <p:cNvGrpSpPr/>
              <p:nvPr/>
            </p:nvGrpSpPr>
            <p:grpSpPr>
              <a:xfrm>
                <a:off x="3185953" y="1586507"/>
                <a:ext cx="2468499" cy="2343900"/>
                <a:chOff x="3185953" y="1586507"/>
                <a:chExt cx="2468499" cy="2343900"/>
              </a:xfrm>
            </p:grpSpPr>
            <p:sp>
              <p:nvSpPr>
                <p:cNvPr id="1181" name="Google Shape;1181;p132"/>
                <p:cNvSpPr/>
                <p:nvPr/>
              </p:nvSpPr>
              <p:spPr>
                <a:xfrm rot="-5400000">
                  <a:off x="3234553" y="1537907"/>
                  <a:ext cx="2343900" cy="2441100"/>
                </a:xfrm>
                <a:prstGeom prst="roundRect">
                  <a:avLst>
                    <a:gd fmla="val 7710" name="adj"/>
                  </a:avLst>
                </a:prstGeom>
                <a:solidFill>
                  <a:srgbClr val="00217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ahoma"/>
                    <a:ea typeface="Tahoma"/>
                    <a:cs typeface="Tahoma"/>
                    <a:sym typeface="Tahoma"/>
                  </a:endParaRPr>
                </a:p>
              </p:txBody>
            </p:sp>
            <p:sp>
              <p:nvSpPr>
                <p:cNvPr id="1182" name="Google Shape;1182;p132"/>
                <p:cNvSpPr txBox="1"/>
                <p:nvPr/>
              </p:nvSpPr>
              <p:spPr>
                <a:xfrm>
                  <a:off x="3210952" y="1619498"/>
                  <a:ext cx="2443500" cy="227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lt1"/>
                      </a:solidFill>
                      <a:latin typeface="Poppins"/>
                      <a:ea typeface="Poppins"/>
                      <a:cs typeface="Poppins"/>
                      <a:sym typeface="Poppins"/>
                    </a:rPr>
                    <a:t>Parents/Guardians are informed of instructional program options </a:t>
                  </a:r>
                  <a:endParaRPr b="0" i="0" sz="15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lt1"/>
                      </a:solidFill>
                      <a:latin typeface="Poppins"/>
                      <a:ea typeface="Poppins"/>
                      <a:cs typeface="Poppins"/>
                      <a:sym typeface="Poppins"/>
                    </a:rPr>
                    <a:t>Schools provide: Notification letter</a:t>
                  </a:r>
                  <a:endParaRPr b="0" i="0" sz="1500" u="none" cap="none" strike="noStrike">
                    <a:solidFill>
                      <a:schemeClr val="lt1"/>
                    </a:solidFill>
                    <a:latin typeface="Poppins"/>
                    <a:ea typeface="Poppins"/>
                    <a:cs typeface="Poppins"/>
                    <a:sym typeface="Poppins"/>
                  </a:endParaRPr>
                </a:p>
              </p:txBody>
            </p:sp>
          </p:grpSp>
          <p:pic>
            <p:nvPicPr>
              <p:cNvPr id="1183" name="Google Shape;1183;p132"/>
              <p:cNvPicPr preferRelativeResize="0"/>
              <p:nvPr/>
            </p:nvPicPr>
            <p:blipFill rotWithShape="1">
              <a:blip r:embed="rId3">
                <a:alphaModFix/>
              </a:blip>
              <a:srcRect b="0" l="0" r="0" t="0"/>
              <a:stretch/>
            </p:blipFill>
            <p:spPr>
              <a:xfrm>
                <a:off x="121725" y="1212150"/>
                <a:ext cx="2977625" cy="3867255"/>
              </a:xfrm>
              <a:prstGeom prst="rect">
                <a:avLst/>
              </a:prstGeom>
              <a:noFill/>
              <a:ln cap="flat" cmpd="sng" w="9525">
                <a:solidFill>
                  <a:schemeClr val="accent1"/>
                </a:solidFill>
                <a:prstDash val="solid"/>
                <a:round/>
                <a:headEnd len="sm" w="sm" type="none"/>
                <a:tailEnd len="sm" w="sm" type="none"/>
              </a:ln>
            </p:spPr>
          </p:pic>
        </p:grpSp>
        <p:pic>
          <p:nvPicPr>
            <p:cNvPr id="1184" name="Google Shape;1184;p132"/>
            <p:cNvPicPr preferRelativeResize="0"/>
            <p:nvPr/>
          </p:nvPicPr>
          <p:blipFill rotWithShape="1">
            <a:blip r:embed="rId4">
              <a:alphaModFix/>
            </a:blip>
            <a:srcRect b="0" l="0" r="0" t="0"/>
            <a:stretch/>
          </p:blipFill>
          <p:spPr>
            <a:xfrm>
              <a:off x="5838825" y="1017300"/>
              <a:ext cx="3019425" cy="3914051"/>
            </a:xfrm>
            <a:prstGeom prst="rect">
              <a:avLst/>
            </a:prstGeom>
            <a:noFill/>
            <a:ln cap="flat" cmpd="sng" w="9525">
              <a:solidFill>
                <a:schemeClr val="accent1"/>
              </a:solidFill>
              <a:prstDash val="solid"/>
              <a:round/>
              <a:headEnd len="sm" w="sm" type="none"/>
              <a:tailEnd len="sm" w="sm" type="none"/>
            </a:ln>
          </p:spPr>
        </p:pic>
      </p:grpSp>
      <p:grpSp>
        <p:nvGrpSpPr>
          <p:cNvPr id="1185" name="Google Shape;1185;p132"/>
          <p:cNvGrpSpPr/>
          <p:nvPr/>
        </p:nvGrpSpPr>
        <p:grpSpPr>
          <a:xfrm>
            <a:off x="175525" y="1095431"/>
            <a:ext cx="8792926" cy="2935541"/>
            <a:chOff x="175525" y="1652550"/>
            <a:chExt cx="8792926" cy="3914054"/>
          </a:xfrm>
        </p:grpSpPr>
        <p:grpSp>
          <p:nvGrpSpPr>
            <p:cNvPr id="1186" name="Google Shape;1186;p132"/>
            <p:cNvGrpSpPr/>
            <p:nvPr/>
          </p:nvGrpSpPr>
          <p:grpSpPr>
            <a:xfrm>
              <a:off x="3276040" y="2092929"/>
              <a:ext cx="2434200" cy="3118833"/>
              <a:chOff x="3228415" y="2083404"/>
              <a:chExt cx="2434200" cy="3118833"/>
            </a:xfrm>
          </p:grpSpPr>
          <p:sp>
            <p:nvSpPr>
              <p:cNvPr id="1187" name="Google Shape;1187;p132"/>
              <p:cNvSpPr/>
              <p:nvPr/>
            </p:nvSpPr>
            <p:spPr>
              <a:xfrm rot="-5400000">
                <a:off x="2917465" y="2394354"/>
                <a:ext cx="3056100" cy="2434200"/>
              </a:xfrm>
              <a:prstGeom prst="roundRect">
                <a:avLst>
                  <a:gd fmla="val 7710" name="adj"/>
                </a:avLst>
              </a:prstGeom>
              <a:solidFill>
                <a:srgbClr val="FF5E04"/>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ahoma"/>
                  <a:ea typeface="Tahoma"/>
                  <a:cs typeface="Tahoma"/>
                  <a:sym typeface="Tahoma"/>
                </a:endParaRPr>
              </a:p>
            </p:txBody>
          </p:sp>
          <p:sp>
            <p:nvSpPr>
              <p:cNvPr id="1188" name="Google Shape;1188;p132"/>
              <p:cNvSpPr txBox="1"/>
              <p:nvPr/>
            </p:nvSpPr>
            <p:spPr>
              <a:xfrm>
                <a:off x="3350325" y="2123937"/>
                <a:ext cx="2291400" cy="307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lt1"/>
                    </a:solidFill>
                    <a:latin typeface="Poppins"/>
                    <a:ea typeface="Poppins"/>
                    <a:cs typeface="Poppins"/>
                    <a:sym typeface="Poppins"/>
                  </a:rPr>
                  <a:t>Se informa a los padres/tutores legales sobre las opciones de programas de instrucción</a:t>
                </a:r>
                <a:endParaRPr b="0" i="0" sz="12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lt1"/>
                    </a:solidFill>
                    <a:latin typeface="Poppins"/>
                    <a:ea typeface="Poppins"/>
                    <a:cs typeface="Poppins"/>
                    <a:sym typeface="Poppins"/>
                  </a:rPr>
                  <a:t>Las escuelas proveen una copia de la carta de Notificación </a:t>
                </a:r>
                <a:endParaRPr b="1" i="0" sz="1500" u="none" cap="none" strike="noStrike">
                  <a:solidFill>
                    <a:schemeClr val="lt1"/>
                  </a:solidFill>
                  <a:latin typeface="Poppins"/>
                  <a:ea typeface="Poppins"/>
                  <a:cs typeface="Poppins"/>
                  <a:sym typeface="Poppins"/>
                </a:endParaRPr>
              </a:p>
            </p:txBody>
          </p:sp>
        </p:grpSp>
        <p:pic>
          <p:nvPicPr>
            <p:cNvPr id="1189" name="Google Shape;1189;p132"/>
            <p:cNvPicPr preferRelativeResize="0"/>
            <p:nvPr/>
          </p:nvPicPr>
          <p:blipFill rotWithShape="1">
            <a:blip r:embed="rId5">
              <a:alphaModFix/>
            </a:blip>
            <a:srcRect b="0" l="0" r="0" t="0"/>
            <a:stretch/>
          </p:blipFill>
          <p:spPr>
            <a:xfrm>
              <a:off x="175525" y="1719250"/>
              <a:ext cx="2977625" cy="3847354"/>
            </a:xfrm>
            <a:prstGeom prst="rect">
              <a:avLst/>
            </a:prstGeom>
            <a:noFill/>
            <a:ln cap="flat" cmpd="sng" w="9525">
              <a:solidFill>
                <a:srgbClr val="EF8B67"/>
              </a:solidFill>
              <a:prstDash val="solid"/>
              <a:round/>
              <a:headEnd len="sm" w="sm" type="none"/>
              <a:tailEnd len="sm" w="sm" type="none"/>
            </a:ln>
          </p:spPr>
        </p:pic>
        <p:pic>
          <p:nvPicPr>
            <p:cNvPr id="1190" name="Google Shape;1190;p132"/>
            <p:cNvPicPr preferRelativeResize="0"/>
            <p:nvPr/>
          </p:nvPicPr>
          <p:blipFill rotWithShape="1">
            <a:blip r:embed="rId6">
              <a:alphaModFix/>
            </a:blip>
            <a:srcRect b="0" l="0" r="0" t="0"/>
            <a:stretch/>
          </p:blipFill>
          <p:spPr>
            <a:xfrm>
              <a:off x="5934113" y="1652550"/>
              <a:ext cx="3034338" cy="3914051"/>
            </a:xfrm>
            <a:prstGeom prst="rect">
              <a:avLst/>
            </a:prstGeom>
            <a:noFill/>
            <a:ln cap="flat" cmpd="sng" w="9525">
              <a:solidFill>
                <a:srgbClr val="FC9D11"/>
              </a:solidFill>
              <a:prstDash val="solid"/>
              <a:round/>
              <a:headEnd len="sm" w="sm" type="none"/>
              <a:tailEnd len="sm" w="sm" type="none"/>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78"/>
                                        </p:tgtEl>
                                        <p:attrNameLst>
                                          <p:attrName>style.visibility</p:attrName>
                                        </p:attrNameLst>
                                      </p:cBhvr>
                                      <p:to>
                                        <p:strVal val="visible"/>
                                      </p:to>
                                    </p:set>
                                    <p:anim calcmode="lin" valueType="num">
                                      <p:cBhvr additive="base">
                                        <p:cTn dur="1000"/>
                                        <p:tgtEl>
                                          <p:spTgt spid="117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85"/>
                                        </p:tgtEl>
                                        <p:attrNameLst>
                                          <p:attrName>style.visibility</p:attrName>
                                        </p:attrNameLst>
                                      </p:cBhvr>
                                      <p:to>
                                        <p:strVal val="visible"/>
                                      </p:to>
                                    </p:set>
                                    <p:anim calcmode="lin" valueType="num">
                                      <p:cBhvr additive="base">
                                        <p:cTn dur="1000"/>
                                        <p:tgtEl>
                                          <p:spTgt spid="1185"/>
                                        </p:tgtEl>
                                        <p:attrNameLst>
                                          <p:attrName>ppt_y</p:attrName>
                                        </p:attrNameLst>
                                      </p:cBhvr>
                                      <p:tavLst>
                                        <p:tav fmla="" tm="0">
                                          <p:val>
                                            <p:strVal val="#ppt_y+1"/>
                                          </p:val>
                                        </p:tav>
                                        <p:tav fmla="" tm="100000">
                                          <p:val>
                                            <p:strVal val="#ppt_y"/>
                                          </p:val>
                                        </p:tav>
                                      </p:tavLst>
                                    </p:anim>
                                  </p:childTnLst>
                                </p:cTn>
                              </p:par>
                              <p:par>
                                <p:cTn fill="hold" nodeType="withEffect" presetClass="exit" presetID="2" presetSubtype="4">
                                  <p:stCondLst>
                                    <p:cond delay="0"/>
                                  </p:stCondLst>
                                  <p:childTnLst>
                                    <p:anim calcmode="lin" valueType="num">
                                      <p:cBhvr additive="base">
                                        <p:cTn dur="1000"/>
                                        <p:tgtEl>
                                          <p:spTgt spid="1178"/>
                                        </p:tgtEl>
                                        <p:attrNameLst>
                                          <p:attrName>ppt_y</p:attrName>
                                        </p:attrNameLst>
                                      </p:cBhvr>
                                      <p:tavLst>
                                        <p:tav fmla="" tm="0">
                                          <p:val>
                                            <p:strVal val="#ppt_y"/>
                                          </p:val>
                                        </p:tav>
                                        <p:tav fmla="" tm="100000">
                                          <p:val>
                                            <p:strVal val="#ppt_y+1"/>
                                          </p:val>
                                        </p:tav>
                                      </p:tavLst>
                                    </p:anim>
                                    <p:set>
                                      <p:cBhvr>
                                        <p:cTn dur="1" fill="hold">
                                          <p:stCondLst>
                                            <p:cond delay="1000"/>
                                          </p:stCondLst>
                                        </p:cTn>
                                        <p:tgtEl>
                                          <p:spTgt spid="117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133"/>
          <p:cNvSpPr/>
          <p:nvPr/>
        </p:nvSpPr>
        <p:spPr>
          <a:xfrm>
            <a:off x="4012600" y="987888"/>
            <a:ext cx="4646400" cy="3164400"/>
          </a:xfrm>
          <a:prstGeom prst="rect">
            <a:avLst/>
          </a:prstGeom>
          <a:solidFill>
            <a:srgbClr val="289FD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900">
                <a:solidFill>
                  <a:schemeClr val="lt1"/>
                </a:solidFill>
                <a:latin typeface="Poppins"/>
                <a:ea typeface="Poppins"/>
                <a:cs typeface="Poppins"/>
                <a:sym typeface="Poppins"/>
              </a:rPr>
              <a:t>Initial Parent Notification </a:t>
            </a:r>
            <a:endParaRPr b="1" sz="1900">
              <a:solidFill>
                <a:schemeClr val="lt1"/>
              </a:solidFill>
              <a:latin typeface="Poppins"/>
              <a:ea typeface="Poppins"/>
              <a:cs typeface="Poppins"/>
              <a:sym typeface="Poppins"/>
            </a:endParaRPr>
          </a:p>
          <a:p>
            <a:pPr indent="0" lvl="0" marL="0" marR="0" rtl="0" algn="ctr">
              <a:spcBef>
                <a:spcPts val="0"/>
              </a:spcBef>
              <a:spcAft>
                <a:spcPts val="0"/>
              </a:spcAft>
              <a:buNone/>
            </a:pPr>
            <a:r>
              <a:rPr b="1" lang="en" sz="1900">
                <a:solidFill>
                  <a:schemeClr val="lt1"/>
                </a:solidFill>
                <a:latin typeface="Poppins"/>
                <a:ea typeface="Poppins"/>
                <a:cs typeface="Poppins"/>
                <a:sym typeface="Poppins"/>
              </a:rPr>
              <a:t>of Language Test Results </a:t>
            </a:r>
            <a:endParaRPr b="1" sz="1900">
              <a:solidFill>
                <a:schemeClr val="lt1"/>
              </a:solidFill>
              <a:latin typeface="Poppins"/>
              <a:ea typeface="Poppins"/>
              <a:cs typeface="Poppins"/>
              <a:sym typeface="Poppins"/>
            </a:endParaRPr>
          </a:p>
          <a:p>
            <a:pPr indent="0" lvl="0" marL="0" marR="0" rtl="0" algn="ctr">
              <a:spcBef>
                <a:spcPts val="0"/>
              </a:spcBef>
              <a:spcAft>
                <a:spcPts val="0"/>
              </a:spcAft>
              <a:buNone/>
            </a:pPr>
            <a:r>
              <a:rPr b="1" lang="en" sz="1900">
                <a:solidFill>
                  <a:schemeClr val="lt1"/>
                </a:solidFill>
                <a:latin typeface="Poppins"/>
                <a:ea typeface="Poppins"/>
                <a:cs typeface="Poppins"/>
                <a:sym typeface="Poppins"/>
              </a:rPr>
              <a:t>and Confirmation of Program Placement Based on iELPAC results</a:t>
            </a:r>
            <a:endParaRPr b="1" sz="1900">
              <a:solidFill>
                <a:schemeClr val="lt1"/>
              </a:solidFill>
              <a:latin typeface="Poppins"/>
              <a:ea typeface="Poppins"/>
              <a:cs typeface="Poppins"/>
              <a:sym typeface="Poppins"/>
            </a:endParaRPr>
          </a:p>
          <a:p>
            <a:pPr indent="0" lvl="0" marL="0" marR="0" rtl="0" algn="ctr">
              <a:spcBef>
                <a:spcPts val="0"/>
              </a:spcBef>
              <a:spcAft>
                <a:spcPts val="0"/>
              </a:spcAft>
              <a:buNone/>
            </a:pPr>
            <a:r>
              <a:t/>
            </a:r>
            <a:endParaRPr i="1" sz="1900">
              <a:solidFill>
                <a:schemeClr val="dk1"/>
              </a:solidFill>
              <a:latin typeface="Poppins"/>
              <a:ea typeface="Poppins"/>
              <a:cs typeface="Poppins"/>
              <a:sym typeface="Poppins"/>
            </a:endParaRPr>
          </a:p>
          <a:p>
            <a:pPr indent="0" lvl="0" marL="0" marR="0" rtl="0" algn="ctr">
              <a:spcBef>
                <a:spcPts val="0"/>
              </a:spcBef>
              <a:spcAft>
                <a:spcPts val="0"/>
              </a:spcAft>
              <a:buNone/>
            </a:pPr>
            <a:r>
              <a:rPr b="1" i="1" lang="en" sz="1900">
                <a:solidFill>
                  <a:schemeClr val="accent4"/>
                </a:solidFill>
                <a:latin typeface="Poppins"/>
                <a:ea typeface="Poppins"/>
                <a:cs typeface="Poppins"/>
                <a:sym typeface="Poppins"/>
              </a:rPr>
              <a:t> </a:t>
            </a:r>
            <a:r>
              <a:rPr b="1" lang="en" sz="1900">
                <a:solidFill>
                  <a:schemeClr val="accent4"/>
                </a:solidFill>
                <a:latin typeface="Poppins"/>
                <a:ea typeface="Poppins"/>
                <a:cs typeface="Poppins"/>
                <a:sym typeface="Poppins"/>
              </a:rPr>
              <a:t>Notificación Inicial a los Padres sobre los Resultados de la Prueba de Lenguaje y Confirmación de Asignación en un Programa Basado en los resultados iELPAC</a:t>
            </a:r>
            <a:endParaRPr b="1" sz="1900">
              <a:solidFill>
                <a:schemeClr val="accent4"/>
              </a:solidFill>
              <a:latin typeface="Poppins"/>
              <a:ea typeface="Poppins"/>
              <a:cs typeface="Poppins"/>
              <a:sym typeface="Poppins"/>
            </a:endParaRPr>
          </a:p>
        </p:txBody>
      </p:sp>
      <p:sp>
        <p:nvSpPr>
          <p:cNvPr id="1197" name="Google Shape;1197;p133"/>
          <p:cNvSpPr/>
          <p:nvPr>
            <p:ph idx="2" type="pic"/>
          </p:nvPr>
        </p:nvSpPr>
        <p:spPr>
          <a:xfrm>
            <a:off x="410600" y="1005850"/>
            <a:ext cx="2688900" cy="3359100"/>
          </a:xfrm>
          <a:prstGeom prst="roundRect">
            <a:avLst>
              <a:gd fmla="val 16667" name="adj"/>
            </a:avLst>
          </a:prstGeom>
        </p:spPr>
      </p:sp>
      <p:pic>
        <p:nvPicPr>
          <p:cNvPr id="1198" name="Google Shape;1198;p133"/>
          <p:cNvPicPr preferRelativeResize="0"/>
          <p:nvPr/>
        </p:nvPicPr>
        <p:blipFill>
          <a:blip r:embed="rId3">
            <a:alphaModFix/>
          </a:blip>
          <a:stretch>
            <a:fillRect/>
          </a:stretch>
        </p:blipFill>
        <p:spPr>
          <a:xfrm>
            <a:off x="74825" y="425974"/>
            <a:ext cx="3142314" cy="4126361"/>
          </a:xfrm>
          <a:prstGeom prst="rect">
            <a:avLst/>
          </a:prstGeom>
          <a:noFill/>
          <a:ln cap="flat" cmpd="sng" w="9525">
            <a:solidFill>
              <a:schemeClr val="accent1"/>
            </a:solidFill>
            <a:prstDash val="solid"/>
            <a:round/>
            <a:headEnd len="sm" w="sm" type="none"/>
            <a:tailEnd len="sm" w="sm" type="none"/>
          </a:ln>
        </p:spPr>
      </p:pic>
      <p:pic>
        <p:nvPicPr>
          <p:cNvPr id="1199" name="Google Shape;1199;p133"/>
          <p:cNvPicPr preferRelativeResize="0"/>
          <p:nvPr/>
        </p:nvPicPr>
        <p:blipFill>
          <a:blip r:embed="rId4">
            <a:alphaModFix/>
          </a:blip>
          <a:stretch>
            <a:fillRect/>
          </a:stretch>
        </p:blipFill>
        <p:spPr>
          <a:xfrm>
            <a:off x="428710" y="488699"/>
            <a:ext cx="3142314" cy="4162775"/>
          </a:xfrm>
          <a:prstGeom prst="rect">
            <a:avLst/>
          </a:prstGeom>
          <a:noFill/>
          <a:ln cap="flat" cmpd="sng" w="9525">
            <a:solidFill>
              <a:schemeClr val="accent4"/>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1000"/>
                                        <p:tgtEl>
                                          <p:spTgt spid="1198"/>
                                        </p:tgtEl>
                                        <p:attrNameLst>
                                          <p:attrName>ppt_y</p:attrName>
                                        </p:attrNameLst>
                                      </p:cBhvr>
                                      <p:tavLst>
                                        <p:tav fmla="" tm="0">
                                          <p:val>
                                            <p:strVal val="#ppt_y"/>
                                          </p:val>
                                        </p:tav>
                                        <p:tav fmla="" tm="100000">
                                          <p:val>
                                            <p:strVal val="#ppt_y+1"/>
                                          </p:val>
                                        </p:tav>
                                      </p:tavLst>
                                    </p:anim>
                                    <p:set>
                                      <p:cBhvr>
                                        <p:cTn dur="1" fill="hold">
                                          <p:stCondLst>
                                            <p:cond delay="1000"/>
                                          </p:stCondLst>
                                        </p:cTn>
                                        <p:tgtEl>
                                          <p:spTgt spid="1198"/>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1199"/>
                                        </p:tgtEl>
                                        <p:attrNameLst>
                                          <p:attrName>style.visibility</p:attrName>
                                        </p:attrNameLst>
                                      </p:cBhvr>
                                      <p:to>
                                        <p:strVal val="visible"/>
                                      </p:to>
                                    </p:set>
                                    <p:anim calcmode="lin" valueType="num">
                                      <p:cBhvr additive="base">
                                        <p:cTn dur="1000"/>
                                        <p:tgtEl>
                                          <p:spTgt spid="119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pic>
        <p:nvPicPr>
          <p:cNvPr id="1205" name="Google Shape;1205;p134"/>
          <p:cNvPicPr preferRelativeResize="0"/>
          <p:nvPr/>
        </p:nvPicPr>
        <p:blipFill>
          <a:blip r:embed="rId3">
            <a:alphaModFix/>
          </a:blip>
          <a:stretch>
            <a:fillRect/>
          </a:stretch>
        </p:blipFill>
        <p:spPr>
          <a:xfrm>
            <a:off x="430650" y="194775"/>
            <a:ext cx="7149475" cy="4753949"/>
          </a:xfrm>
          <a:prstGeom prst="rect">
            <a:avLst/>
          </a:prstGeom>
          <a:noFill/>
          <a:ln cap="flat" cmpd="sng" w="19050">
            <a:solidFill>
              <a:schemeClr val="dk2"/>
            </a:solidFill>
            <a:prstDash val="solid"/>
            <a:round/>
            <a:headEnd len="sm" w="sm" type="none"/>
            <a:tailEnd len="sm" w="sm" type="none"/>
          </a:ln>
        </p:spPr>
      </p:pic>
      <p:pic>
        <p:nvPicPr>
          <p:cNvPr id="1206" name="Google Shape;1206;p134"/>
          <p:cNvPicPr preferRelativeResize="0"/>
          <p:nvPr/>
        </p:nvPicPr>
        <p:blipFill>
          <a:blip r:embed="rId4">
            <a:alphaModFix/>
          </a:blip>
          <a:stretch>
            <a:fillRect/>
          </a:stretch>
        </p:blipFill>
        <p:spPr>
          <a:xfrm>
            <a:off x="172350" y="166675"/>
            <a:ext cx="7486650" cy="4810125"/>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2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135"/>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Pause, Think and Ask</a:t>
            </a:r>
            <a:endParaRPr/>
          </a:p>
        </p:txBody>
      </p:sp>
      <p:sp>
        <p:nvSpPr>
          <p:cNvPr id="1212" name="Google Shape;1212;p135"/>
          <p:cNvSpPr/>
          <p:nvPr/>
        </p:nvSpPr>
        <p:spPr>
          <a:xfrm rot="-5400000">
            <a:off x="66372" y="598573"/>
            <a:ext cx="1447041" cy="1798936"/>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3">
              <a:alphaModFix/>
            </a:blip>
            <a:stretch>
              <a:fillRect b="0" l="0" r="0" t="0"/>
            </a:stretch>
          </a:blipFill>
          <a:ln>
            <a:noFill/>
          </a:ln>
        </p:spPr>
      </p:sp>
      <p:sp>
        <p:nvSpPr>
          <p:cNvPr id="1213" name="Google Shape;1213;p135"/>
          <p:cNvSpPr/>
          <p:nvPr/>
        </p:nvSpPr>
        <p:spPr>
          <a:xfrm>
            <a:off x="1955825" y="949702"/>
            <a:ext cx="3747908" cy="1292075"/>
          </a:xfrm>
          <a:custGeom>
            <a:rect b="b" l="l" r="r" t="t"/>
            <a:pathLst>
              <a:path extrusionOk="0" h="544605" w="1344541">
                <a:moveTo>
                  <a:pt x="0" y="0"/>
                </a:moveTo>
                <a:lnTo>
                  <a:pt x="1344541" y="0"/>
                </a:lnTo>
                <a:lnTo>
                  <a:pt x="1344541" y="544605"/>
                </a:lnTo>
                <a:lnTo>
                  <a:pt x="0" y="544605"/>
                </a:lnTo>
                <a:close/>
              </a:path>
            </a:pathLst>
          </a:custGeom>
          <a:solidFill>
            <a:srgbClr val="002575"/>
          </a:solidFill>
          <a:ln>
            <a:noFill/>
          </a:ln>
        </p:spPr>
      </p:sp>
      <p:sp>
        <p:nvSpPr>
          <p:cNvPr id="1214" name="Google Shape;1214;p135"/>
          <p:cNvSpPr/>
          <p:nvPr/>
        </p:nvSpPr>
        <p:spPr>
          <a:xfrm>
            <a:off x="4859092" y="949702"/>
            <a:ext cx="1680790" cy="1281747"/>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002575"/>
          </a:solidFill>
          <a:ln>
            <a:noFill/>
          </a:ln>
        </p:spPr>
      </p:sp>
      <p:sp>
        <p:nvSpPr>
          <p:cNvPr id="1215" name="Google Shape;1215;p135"/>
          <p:cNvSpPr/>
          <p:nvPr/>
        </p:nvSpPr>
        <p:spPr>
          <a:xfrm>
            <a:off x="5832039" y="951480"/>
            <a:ext cx="2314137" cy="1281747"/>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002575"/>
          </a:solidFill>
          <a:ln>
            <a:noFill/>
          </a:ln>
        </p:spPr>
      </p:sp>
      <p:sp>
        <p:nvSpPr>
          <p:cNvPr id="1216" name="Google Shape;1216;p135"/>
          <p:cNvSpPr/>
          <p:nvPr/>
        </p:nvSpPr>
        <p:spPr>
          <a:xfrm>
            <a:off x="298179" y="2120968"/>
            <a:ext cx="1808801" cy="1439149"/>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4">
              <a:alphaModFix/>
            </a:blip>
            <a:stretch>
              <a:fillRect b="0" l="0" r="0" t="0"/>
            </a:stretch>
          </a:blipFill>
          <a:ln>
            <a:noFill/>
          </a:ln>
        </p:spPr>
      </p:sp>
      <p:sp>
        <p:nvSpPr>
          <p:cNvPr id="1217" name="Google Shape;1217;p135"/>
          <p:cNvSpPr/>
          <p:nvPr/>
        </p:nvSpPr>
        <p:spPr>
          <a:xfrm>
            <a:off x="1960825" y="2340875"/>
            <a:ext cx="3742904" cy="1219915"/>
          </a:xfrm>
          <a:custGeom>
            <a:rect b="b" l="l" r="r" t="t"/>
            <a:pathLst>
              <a:path extrusionOk="0" h="544605" w="1342746">
                <a:moveTo>
                  <a:pt x="0" y="0"/>
                </a:moveTo>
                <a:lnTo>
                  <a:pt x="1342746" y="0"/>
                </a:lnTo>
                <a:lnTo>
                  <a:pt x="1342746" y="544605"/>
                </a:lnTo>
                <a:lnTo>
                  <a:pt x="0" y="544605"/>
                </a:lnTo>
                <a:close/>
              </a:path>
            </a:pathLst>
          </a:custGeom>
          <a:solidFill>
            <a:srgbClr val="FFA509"/>
          </a:solidFill>
          <a:ln>
            <a:noFill/>
          </a:ln>
        </p:spPr>
      </p:sp>
      <p:sp>
        <p:nvSpPr>
          <p:cNvPr id="1218" name="Google Shape;1218;p135"/>
          <p:cNvSpPr/>
          <p:nvPr/>
        </p:nvSpPr>
        <p:spPr>
          <a:xfrm>
            <a:off x="4859092" y="2340875"/>
            <a:ext cx="1680790" cy="1204843"/>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FFA509"/>
          </a:solidFill>
          <a:ln>
            <a:noFill/>
          </a:ln>
        </p:spPr>
      </p:sp>
      <p:sp>
        <p:nvSpPr>
          <p:cNvPr id="1219" name="Google Shape;1219;p135"/>
          <p:cNvSpPr/>
          <p:nvPr/>
        </p:nvSpPr>
        <p:spPr>
          <a:xfrm>
            <a:off x="5832039" y="2342553"/>
            <a:ext cx="2314137" cy="1204843"/>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FFA509"/>
          </a:solidFill>
          <a:ln>
            <a:noFill/>
          </a:ln>
        </p:spPr>
      </p:sp>
      <p:sp>
        <p:nvSpPr>
          <p:cNvPr id="1220" name="Google Shape;1220;p135"/>
          <p:cNvSpPr/>
          <p:nvPr/>
        </p:nvSpPr>
        <p:spPr>
          <a:xfrm rot="-5400000">
            <a:off x="66372" y="3400087"/>
            <a:ext cx="1447041" cy="1798936"/>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5">
              <a:alphaModFix/>
            </a:blip>
            <a:stretch>
              <a:fillRect b="0" l="0" r="0" t="0"/>
            </a:stretch>
          </a:blipFill>
          <a:ln>
            <a:noFill/>
          </a:ln>
        </p:spPr>
      </p:sp>
      <p:sp>
        <p:nvSpPr>
          <p:cNvPr id="1221" name="Google Shape;1221;p135"/>
          <p:cNvSpPr/>
          <p:nvPr/>
        </p:nvSpPr>
        <p:spPr>
          <a:xfrm>
            <a:off x="1955825" y="3659901"/>
            <a:ext cx="3742904" cy="1362874"/>
          </a:xfrm>
          <a:custGeom>
            <a:rect b="b" l="l" r="r" t="t"/>
            <a:pathLst>
              <a:path extrusionOk="0" h="544605" w="1342746">
                <a:moveTo>
                  <a:pt x="0" y="0"/>
                </a:moveTo>
                <a:lnTo>
                  <a:pt x="1342746" y="0"/>
                </a:lnTo>
                <a:lnTo>
                  <a:pt x="1342746" y="544605"/>
                </a:lnTo>
                <a:lnTo>
                  <a:pt x="0" y="544605"/>
                </a:lnTo>
                <a:close/>
              </a:path>
            </a:pathLst>
          </a:custGeom>
          <a:solidFill>
            <a:srgbClr val="005E32"/>
          </a:solidFill>
          <a:ln>
            <a:noFill/>
          </a:ln>
        </p:spPr>
      </p:sp>
      <p:sp>
        <p:nvSpPr>
          <p:cNvPr id="1222" name="Google Shape;1222;p135"/>
          <p:cNvSpPr/>
          <p:nvPr/>
        </p:nvSpPr>
        <p:spPr>
          <a:xfrm>
            <a:off x="4854092" y="3659901"/>
            <a:ext cx="1680790" cy="1345835"/>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005E32"/>
          </a:solidFill>
          <a:ln>
            <a:noFill/>
          </a:ln>
        </p:spPr>
      </p:sp>
      <p:sp>
        <p:nvSpPr>
          <p:cNvPr id="1223" name="Google Shape;1223;p135"/>
          <p:cNvSpPr/>
          <p:nvPr/>
        </p:nvSpPr>
        <p:spPr>
          <a:xfrm>
            <a:off x="5827039" y="3661777"/>
            <a:ext cx="2314137" cy="1345835"/>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005E32"/>
          </a:solidFill>
          <a:ln>
            <a:noFill/>
          </a:ln>
        </p:spPr>
      </p:sp>
      <p:sp>
        <p:nvSpPr>
          <p:cNvPr id="1224" name="Google Shape;1224;p135"/>
          <p:cNvSpPr/>
          <p:nvPr/>
        </p:nvSpPr>
        <p:spPr>
          <a:xfrm>
            <a:off x="6704181" y="1224187"/>
            <a:ext cx="933403" cy="663183"/>
          </a:xfrm>
          <a:custGeom>
            <a:rect b="b" l="l" r="r" t="t"/>
            <a:pathLst>
              <a:path extrusionOk="0" h="676717" w="811655">
                <a:moveTo>
                  <a:pt x="0" y="0"/>
                </a:moveTo>
                <a:lnTo>
                  <a:pt x="811655" y="0"/>
                </a:lnTo>
                <a:lnTo>
                  <a:pt x="811655" y="676717"/>
                </a:lnTo>
                <a:lnTo>
                  <a:pt x="0" y="676717"/>
                </a:lnTo>
                <a:lnTo>
                  <a:pt x="0" y="0"/>
                </a:lnTo>
                <a:close/>
              </a:path>
            </a:pathLst>
          </a:custGeom>
          <a:blipFill rotWithShape="1">
            <a:blip r:embed="rId6">
              <a:alphaModFix/>
            </a:blip>
            <a:stretch>
              <a:fillRect b="0" l="0" r="0" t="0"/>
            </a:stretch>
          </a:blipFill>
          <a:ln>
            <a:noFill/>
          </a:ln>
        </p:spPr>
      </p:sp>
      <p:sp>
        <p:nvSpPr>
          <p:cNvPr id="1225" name="Google Shape;1225;p135"/>
          <p:cNvSpPr/>
          <p:nvPr/>
        </p:nvSpPr>
        <p:spPr>
          <a:xfrm>
            <a:off x="6704181" y="2580155"/>
            <a:ext cx="898835" cy="722976"/>
          </a:xfrm>
          <a:custGeom>
            <a:rect b="b" l="l" r="r" t="t"/>
            <a:pathLst>
              <a:path extrusionOk="0" h="781596" w="781596">
                <a:moveTo>
                  <a:pt x="0" y="0"/>
                </a:moveTo>
                <a:lnTo>
                  <a:pt x="781596" y="0"/>
                </a:lnTo>
                <a:lnTo>
                  <a:pt x="781596" y="781596"/>
                </a:lnTo>
                <a:lnTo>
                  <a:pt x="0" y="781596"/>
                </a:lnTo>
                <a:lnTo>
                  <a:pt x="0" y="0"/>
                </a:lnTo>
                <a:close/>
              </a:path>
            </a:pathLst>
          </a:custGeom>
          <a:blipFill rotWithShape="1">
            <a:blip r:embed="rId7">
              <a:alphaModFix/>
            </a:blip>
            <a:stretch>
              <a:fillRect b="0" l="0" r="0" t="0"/>
            </a:stretch>
          </a:blipFill>
          <a:ln>
            <a:noFill/>
          </a:ln>
        </p:spPr>
      </p:sp>
      <p:sp>
        <p:nvSpPr>
          <p:cNvPr id="1226" name="Google Shape;1226;p135"/>
          <p:cNvSpPr/>
          <p:nvPr/>
        </p:nvSpPr>
        <p:spPr>
          <a:xfrm>
            <a:off x="6752500" y="4010449"/>
            <a:ext cx="845559" cy="619669"/>
          </a:xfrm>
          <a:custGeom>
            <a:rect b="b" l="l" r="r" t="t"/>
            <a:pathLst>
              <a:path extrusionOk="0" h="600164" w="735269">
                <a:moveTo>
                  <a:pt x="0" y="0"/>
                </a:moveTo>
                <a:lnTo>
                  <a:pt x="735269" y="0"/>
                </a:lnTo>
                <a:lnTo>
                  <a:pt x="735269" y="600163"/>
                </a:lnTo>
                <a:lnTo>
                  <a:pt x="0" y="600163"/>
                </a:lnTo>
                <a:lnTo>
                  <a:pt x="0" y="0"/>
                </a:lnTo>
                <a:close/>
              </a:path>
            </a:pathLst>
          </a:custGeom>
          <a:blipFill rotWithShape="1">
            <a:blip r:embed="rId8">
              <a:alphaModFix/>
            </a:blip>
            <a:stretch>
              <a:fillRect b="0" l="0" r="0" t="0"/>
            </a:stretch>
          </a:blipFill>
          <a:ln>
            <a:noFill/>
          </a:ln>
        </p:spPr>
      </p:sp>
      <p:sp>
        <p:nvSpPr>
          <p:cNvPr id="1227" name="Google Shape;1227;p135"/>
          <p:cNvSpPr txBox="1"/>
          <p:nvPr/>
        </p:nvSpPr>
        <p:spPr>
          <a:xfrm>
            <a:off x="2205895" y="2822903"/>
            <a:ext cx="2992500" cy="226800"/>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t/>
            </a:r>
            <a:endParaRPr sz="1473"/>
          </a:p>
        </p:txBody>
      </p:sp>
      <p:sp>
        <p:nvSpPr>
          <p:cNvPr id="1228" name="Google Shape;1228;p135"/>
          <p:cNvSpPr txBox="1"/>
          <p:nvPr/>
        </p:nvSpPr>
        <p:spPr>
          <a:xfrm>
            <a:off x="2062752" y="2393333"/>
            <a:ext cx="4148700" cy="11169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1909">
                <a:solidFill>
                  <a:srgbClr val="F5F5F5"/>
                </a:solidFill>
                <a:latin typeface="Poppins"/>
                <a:ea typeface="Poppins"/>
                <a:cs typeface="Poppins"/>
                <a:sym typeface="Poppins"/>
              </a:rPr>
              <a:t>Which program best matches my child’s needs and our family’s goal?</a:t>
            </a:r>
            <a:endParaRPr sz="1173">
              <a:latin typeface="Poppins"/>
              <a:ea typeface="Poppins"/>
              <a:cs typeface="Poppins"/>
              <a:sym typeface="Poppins"/>
            </a:endParaRPr>
          </a:p>
        </p:txBody>
      </p:sp>
      <p:sp>
        <p:nvSpPr>
          <p:cNvPr id="1229" name="Google Shape;1229;p135"/>
          <p:cNvSpPr txBox="1"/>
          <p:nvPr/>
        </p:nvSpPr>
        <p:spPr>
          <a:xfrm>
            <a:off x="2020238" y="3808225"/>
            <a:ext cx="3993600" cy="11169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1909">
                <a:solidFill>
                  <a:srgbClr val="F5F5F5"/>
                </a:solidFill>
                <a:latin typeface="Poppins"/>
                <a:ea typeface="Poppins"/>
                <a:cs typeface="Poppins"/>
                <a:sym typeface="Poppins"/>
              </a:rPr>
              <a:t>Which instructional program options are available at this school?</a:t>
            </a:r>
            <a:endParaRPr b="1" sz="1909">
              <a:solidFill>
                <a:srgbClr val="F5F5F5"/>
              </a:solidFill>
              <a:latin typeface="Poppins"/>
              <a:ea typeface="Poppins"/>
              <a:cs typeface="Poppins"/>
              <a:sym typeface="Poppins"/>
            </a:endParaRPr>
          </a:p>
        </p:txBody>
      </p:sp>
      <p:sp>
        <p:nvSpPr>
          <p:cNvPr id="1230" name="Google Shape;1230;p135"/>
          <p:cNvSpPr txBox="1"/>
          <p:nvPr/>
        </p:nvSpPr>
        <p:spPr>
          <a:xfrm>
            <a:off x="334948" y="1530399"/>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Pause</a:t>
            </a:r>
            <a:endParaRPr sz="100">
              <a:latin typeface="Poppins"/>
              <a:ea typeface="Poppins"/>
              <a:cs typeface="Poppins"/>
              <a:sym typeface="Poppins"/>
            </a:endParaRPr>
          </a:p>
        </p:txBody>
      </p:sp>
      <p:sp>
        <p:nvSpPr>
          <p:cNvPr id="1231" name="Google Shape;1231;p135"/>
          <p:cNvSpPr txBox="1"/>
          <p:nvPr/>
        </p:nvSpPr>
        <p:spPr>
          <a:xfrm>
            <a:off x="586623" y="2871162"/>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Think</a:t>
            </a:r>
            <a:endParaRPr sz="100">
              <a:latin typeface="Poppins"/>
              <a:ea typeface="Poppins"/>
              <a:cs typeface="Poppins"/>
              <a:sym typeface="Poppins"/>
            </a:endParaRPr>
          </a:p>
        </p:txBody>
      </p:sp>
      <p:sp>
        <p:nvSpPr>
          <p:cNvPr id="1232" name="Google Shape;1232;p135"/>
          <p:cNvSpPr txBox="1"/>
          <p:nvPr/>
        </p:nvSpPr>
        <p:spPr>
          <a:xfrm>
            <a:off x="298186" y="4318262"/>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Ask</a:t>
            </a:r>
            <a:endParaRPr sz="100">
              <a:latin typeface="Poppins"/>
              <a:ea typeface="Poppins"/>
              <a:cs typeface="Poppins"/>
              <a:sym typeface="Poppins"/>
            </a:endParaRPr>
          </a:p>
        </p:txBody>
      </p:sp>
      <p:sp>
        <p:nvSpPr>
          <p:cNvPr id="1233" name="Google Shape;1233;p135"/>
          <p:cNvSpPr txBox="1"/>
          <p:nvPr/>
        </p:nvSpPr>
        <p:spPr>
          <a:xfrm>
            <a:off x="2027277" y="1287882"/>
            <a:ext cx="4365300" cy="585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900">
                <a:solidFill>
                  <a:schemeClr val="lt1"/>
                </a:solidFill>
                <a:latin typeface="Poppins"/>
                <a:ea typeface="Poppins"/>
                <a:cs typeface="Poppins"/>
                <a:sym typeface="Poppins"/>
              </a:rPr>
              <a:t> Notice the sample letters and the mention of program options. </a:t>
            </a:r>
            <a:endParaRPr>
              <a:solidFill>
                <a:schemeClr val="lt1"/>
              </a:solidFill>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36"/>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solidFill>
                  <a:schemeClr val="accent4"/>
                </a:solidFill>
              </a:rPr>
              <a:t>Pausa, Piensa y Pregunta</a:t>
            </a:r>
            <a:endParaRPr>
              <a:solidFill>
                <a:schemeClr val="accent4"/>
              </a:solidFill>
            </a:endParaRPr>
          </a:p>
        </p:txBody>
      </p:sp>
      <p:sp>
        <p:nvSpPr>
          <p:cNvPr id="1239" name="Google Shape;1239;p136"/>
          <p:cNvSpPr/>
          <p:nvPr/>
        </p:nvSpPr>
        <p:spPr>
          <a:xfrm rot="-5400000">
            <a:off x="66372" y="598573"/>
            <a:ext cx="1447041" cy="1798936"/>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3">
              <a:alphaModFix/>
            </a:blip>
            <a:stretch>
              <a:fillRect b="0" l="0" r="0" t="0"/>
            </a:stretch>
          </a:blipFill>
          <a:ln>
            <a:noFill/>
          </a:ln>
        </p:spPr>
      </p:sp>
      <p:sp>
        <p:nvSpPr>
          <p:cNvPr id="1240" name="Google Shape;1240;p136"/>
          <p:cNvSpPr/>
          <p:nvPr/>
        </p:nvSpPr>
        <p:spPr>
          <a:xfrm>
            <a:off x="1955825" y="949702"/>
            <a:ext cx="3747908" cy="1292075"/>
          </a:xfrm>
          <a:custGeom>
            <a:rect b="b" l="l" r="r" t="t"/>
            <a:pathLst>
              <a:path extrusionOk="0" h="544605" w="1344541">
                <a:moveTo>
                  <a:pt x="0" y="0"/>
                </a:moveTo>
                <a:lnTo>
                  <a:pt x="1344541" y="0"/>
                </a:lnTo>
                <a:lnTo>
                  <a:pt x="1344541" y="544605"/>
                </a:lnTo>
                <a:lnTo>
                  <a:pt x="0" y="544605"/>
                </a:lnTo>
                <a:close/>
              </a:path>
            </a:pathLst>
          </a:custGeom>
          <a:solidFill>
            <a:srgbClr val="002575"/>
          </a:solidFill>
          <a:ln>
            <a:noFill/>
          </a:ln>
        </p:spPr>
      </p:sp>
      <p:sp>
        <p:nvSpPr>
          <p:cNvPr id="1241" name="Google Shape;1241;p136"/>
          <p:cNvSpPr/>
          <p:nvPr/>
        </p:nvSpPr>
        <p:spPr>
          <a:xfrm>
            <a:off x="4859092" y="949702"/>
            <a:ext cx="1680790" cy="1281747"/>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002575"/>
          </a:solidFill>
          <a:ln>
            <a:noFill/>
          </a:ln>
        </p:spPr>
      </p:sp>
      <p:sp>
        <p:nvSpPr>
          <p:cNvPr id="1242" name="Google Shape;1242;p136"/>
          <p:cNvSpPr/>
          <p:nvPr/>
        </p:nvSpPr>
        <p:spPr>
          <a:xfrm>
            <a:off x="5832039" y="951480"/>
            <a:ext cx="2314137" cy="1281747"/>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002575"/>
          </a:solidFill>
          <a:ln>
            <a:noFill/>
          </a:ln>
        </p:spPr>
      </p:sp>
      <p:sp>
        <p:nvSpPr>
          <p:cNvPr id="1243" name="Google Shape;1243;p136"/>
          <p:cNvSpPr/>
          <p:nvPr/>
        </p:nvSpPr>
        <p:spPr>
          <a:xfrm>
            <a:off x="298179" y="2120968"/>
            <a:ext cx="1808801" cy="1439149"/>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4">
              <a:alphaModFix/>
            </a:blip>
            <a:stretch>
              <a:fillRect b="0" l="0" r="0" t="0"/>
            </a:stretch>
          </a:blipFill>
          <a:ln>
            <a:noFill/>
          </a:ln>
        </p:spPr>
      </p:sp>
      <p:sp>
        <p:nvSpPr>
          <p:cNvPr id="1244" name="Google Shape;1244;p136"/>
          <p:cNvSpPr/>
          <p:nvPr/>
        </p:nvSpPr>
        <p:spPr>
          <a:xfrm>
            <a:off x="1960825" y="2340875"/>
            <a:ext cx="3742904" cy="1219915"/>
          </a:xfrm>
          <a:custGeom>
            <a:rect b="b" l="l" r="r" t="t"/>
            <a:pathLst>
              <a:path extrusionOk="0" h="544605" w="1342746">
                <a:moveTo>
                  <a:pt x="0" y="0"/>
                </a:moveTo>
                <a:lnTo>
                  <a:pt x="1342746" y="0"/>
                </a:lnTo>
                <a:lnTo>
                  <a:pt x="1342746" y="544605"/>
                </a:lnTo>
                <a:lnTo>
                  <a:pt x="0" y="544605"/>
                </a:lnTo>
                <a:close/>
              </a:path>
            </a:pathLst>
          </a:custGeom>
          <a:solidFill>
            <a:srgbClr val="FFA509"/>
          </a:solidFill>
          <a:ln>
            <a:noFill/>
          </a:ln>
        </p:spPr>
      </p:sp>
      <p:sp>
        <p:nvSpPr>
          <p:cNvPr id="1245" name="Google Shape;1245;p136"/>
          <p:cNvSpPr/>
          <p:nvPr/>
        </p:nvSpPr>
        <p:spPr>
          <a:xfrm>
            <a:off x="4859092" y="2340875"/>
            <a:ext cx="1680790" cy="1204843"/>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FFA509"/>
          </a:solidFill>
          <a:ln>
            <a:noFill/>
          </a:ln>
        </p:spPr>
      </p:sp>
      <p:sp>
        <p:nvSpPr>
          <p:cNvPr id="1246" name="Google Shape;1246;p136"/>
          <p:cNvSpPr/>
          <p:nvPr/>
        </p:nvSpPr>
        <p:spPr>
          <a:xfrm>
            <a:off x="5832039" y="2342553"/>
            <a:ext cx="2314137" cy="1204843"/>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FFA509"/>
          </a:solidFill>
          <a:ln>
            <a:noFill/>
          </a:ln>
        </p:spPr>
      </p:sp>
      <p:sp>
        <p:nvSpPr>
          <p:cNvPr id="1247" name="Google Shape;1247;p136"/>
          <p:cNvSpPr/>
          <p:nvPr/>
        </p:nvSpPr>
        <p:spPr>
          <a:xfrm rot="-5400000">
            <a:off x="66372" y="3400087"/>
            <a:ext cx="1447041" cy="1798936"/>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5">
              <a:alphaModFix/>
            </a:blip>
            <a:stretch>
              <a:fillRect b="0" l="0" r="0" t="0"/>
            </a:stretch>
          </a:blipFill>
          <a:ln>
            <a:noFill/>
          </a:ln>
        </p:spPr>
      </p:sp>
      <p:sp>
        <p:nvSpPr>
          <p:cNvPr id="1248" name="Google Shape;1248;p136"/>
          <p:cNvSpPr/>
          <p:nvPr/>
        </p:nvSpPr>
        <p:spPr>
          <a:xfrm>
            <a:off x="1955825" y="3659901"/>
            <a:ext cx="3742904" cy="1362874"/>
          </a:xfrm>
          <a:custGeom>
            <a:rect b="b" l="l" r="r" t="t"/>
            <a:pathLst>
              <a:path extrusionOk="0" h="544605" w="1342746">
                <a:moveTo>
                  <a:pt x="0" y="0"/>
                </a:moveTo>
                <a:lnTo>
                  <a:pt x="1342746" y="0"/>
                </a:lnTo>
                <a:lnTo>
                  <a:pt x="1342746" y="544605"/>
                </a:lnTo>
                <a:lnTo>
                  <a:pt x="0" y="544605"/>
                </a:lnTo>
                <a:close/>
              </a:path>
            </a:pathLst>
          </a:custGeom>
          <a:solidFill>
            <a:srgbClr val="005E32"/>
          </a:solidFill>
          <a:ln>
            <a:noFill/>
          </a:ln>
        </p:spPr>
      </p:sp>
      <p:sp>
        <p:nvSpPr>
          <p:cNvPr id="1249" name="Google Shape;1249;p136"/>
          <p:cNvSpPr/>
          <p:nvPr/>
        </p:nvSpPr>
        <p:spPr>
          <a:xfrm>
            <a:off x="4854092" y="3659901"/>
            <a:ext cx="1680790" cy="1345835"/>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005E32"/>
          </a:solidFill>
          <a:ln>
            <a:noFill/>
          </a:ln>
        </p:spPr>
      </p:sp>
      <p:sp>
        <p:nvSpPr>
          <p:cNvPr id="1250" name="Google Shape;1250;p136"/>
          <p:cNvSpPr/>
          <p:nvPr/>
        </p:nvSpPr>
        <p:spPr>
          <a:xfrm>
            <a:off x="5827039" y="3661777"/>
            <a:ext cx="2314137" cy="1345835"/>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005E32"/>
          </a:solidFill>
          <a:ln>
            <a:noFill/>
          </a:ln>
        </p:spPr>
      </p:sp>
      <p:sp>
        <p:nvSpPr>
          <p:cNvPr id="1251" name="Google Shape;1251;p136"/>
          <p:cNvSpPr/>
          <p:nvPr/>
        </p:nvSpPr>
        <p:spPr>
          <a:xfrm>
            <a:off x="6704181" y="1224187"/>
            <a:ext cx="933403" cy="663183"/>
          </a:xfrm>
          <a:custGeom>
            <a:rect b="b" l="l" r="r" t="t"/>
            <a:pathLst>
              <a:path extrusionOk="0" h="676717" w="811655">
                <a:moveTo>
                  <a:pt x="0" y="0"/>
                </a:moveTo>
                <a:lnTo>
                  <a:pt x="811655" y="0"/>
                </a:lnTo>
                <a:lnTo>
                  <a:pt x="811655" y="676717"/>
                </a:lnTo>
                <a:lnTo>
                  <a:pt x="0" y="676717"/>
                </a:lnTo>
                <a:lnTo>
                  <a:pt x="0" y="0"/>
                </a:lnTo>
                <a:close/>
              </a:path>
            </a:pathLst>
          </a:custGeom>
          <a:blipFill rotWithShape="1">
            <a:blip r:embed="rId6">
              <a:alphaModFix/>
            </a:blip>
            <a:stretch>
              <a:fillRect b="0" l="0" r="0" t="0"/>
            </a:stretch>
          </a:blipFill>
          <a:ln>
            <a:noFill/>
          </a:ln>
        </p:spPr>
      </p:sp>
      <p:sp>
        <p:nvSpPr>
          <p:cNvPr id="1252" name="Google Shape;1252;p136"/>
          <p:cNvSpPr/>
          <p:nvPr/>
        </p:nvSpPr>
        <p:spPr>
          <a:xfrm>
            <a:off x="6704181" y="2580155"/>
            <a:ext cx="898835" cy="722976"/>
          </a:xfrm>
          <a:custGeom>
            <a:rect b="b" l="l" r="r" t="t"/>
            <a:pathLst>
              <a:path extrusionOk="0" h="781596" w="781596">
                <a:moveTo>
                  <a:pt x="0" y="0"/>
                </a:moveTo>
                <a:lnTo>
                  <a:pt x="781596" y="0"/>
                </a:lnTo>
                <a:lnTo>
                  <a:pt x="781596" y="781596"/>
                </a:lnTo>
                <a:lnTo>
                  <a:pt x="0" y="781596"/>
                </a:lnTo>
                <a:lnTo>
                  <a:pt x="0" y="0"/>
                </a:lnTo>
                <a:close/>
              </a:path>
            </a:pathLst>
          </a:custGeom>
          <a:blipFill rotWithShape="1">
            <a:blip r:embed="rId7">
              <a:alphaModFix/>
            </a:blip>
            <a:stretch>
              <a:fillRect b="0" l="0" r="0" t="0"/>
            </a:stretch>
          </a:blipFill>
          <a:ln>
            <a:noFill/>
          </a:ln>
        </p:spPr>
      </p:sp>
      <p:sp>
        <p:nvSpPr>
          <p:cNvPr id="1253" name="Google Shape;1253;p136"/>
          <p:cNvSpPr/>
          <p:nvPr/>
        </p:nvSpPr>
        <p:spPr>
          <a:xfrm>
            <a:off x="6752500" y="4010449"/>
            <a:ext cx="845559" cy="619669"/>
          </a:xfrm>
          <a:custGeom>
            <a:rect b="b" l="l" r="r" t="t"/>
            <a:pathLst>
              <a:path extrusionOk="0" h="600164" w="735269">
                <a:moveTo>
                  <a:pt x="0" y="0"/>
                </a:moveTo>
                <a:lnTo>
                  <a:pt x="735269" y="0"/>
                </a:lnTo>
                <a:lnTo>
                  <a:pt x="735269" y="600163"/>
                </a:lnTo>
                <a:lnTo>
                  <a:pt x="0" y="600163"/>
                </a:lnTo>
                <a:lnTo>
                  <a:pt x="0" y="0"/>
                </a:lnTo>
                <a:close/>
              </a:path>
            </a:pathLst>
          </a:custGeom>
          <a:blipFill rotWithShape="1">
            <a:blip r:embed="rId8">
              <a:alphaModFix/>
            </a:blip>
            <a:stretch>
              <a:fillRect b="0" l="0" r="0" t="0"/>
            </a:stretch>
          </a:blipFill>
          <a:ln>
            <a:noFill/>
          </a:ln>
        </p:spPr>
      </p:sp>
      <p:sp>
        <p:nvSpPr>
          <p:cNvPr id="1254" name="Google Shape;1254;p136"/>
          <p:cNvSpPr txBox="1"/>
          <p:nvPr/>
        </p:nvSpPr>
        <p:spPr>
          <a:xfrm>
            <a:off x="2205895" y="2822903"/>
            <a:ext cx="2992500" cy="226800"/>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t/>
            </a:r>
            <a:endParaRPr sz="1473"/>
          </a:p>
        </p:txBody>
      </p:sp>
      <p:sp>
        <p:nvSpPr>
          <p:cNvPr id="1255" name="Google Shape;1255;p136"/>
          <p:cNvSpPr txBox="1"/>
          <p:nvPr/>
        </p:nvSpPr>
        <p:spPr>
          <a:xfrm>
            <a:off x="1949727" y="2393333"/>
            <a:ext cx="4148700" cy="11169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1909">
                <a:solidFill>
                  <a:srgbClr val="F5F5F5"/>
                </a:solidFill>
                <a:latin typeface="Poppins"/>
                <a:ea typeface="Poppins"/>
                <a:cs typeface="Poppins"/>
                <a:sym typeface="Poppins"/>
              </a:rPr>
              <a:t>¿Qué programa se adapta mejor </a:t>
            </a:r>
            <a:endParaRPr b="1" sz="1909">
              <a:solidFill>
                <a:srgbClr val="F5F5F5"/>
              </a:solidFill>
              <a:latin typeface="Poppins"/>
              <a:ea typeface="Poppins"/>
              <a:cs typeface="Poppins"/>
              <a:sym typeface="Poppins"/>
            </a:endParaRPr>
          </a:p>
          <a:p>
            <a:pPr indent="0" lvl="0" marL="0" marR="0" rtl="0" algn="l">
              <a:lnSpc>
                <a:spcPct val="139990"/>
              </a:lnSpc>
              <a:spcBef>
                <a:spcPts val="0"/>
              </a:spcBef>
              <a:spcAft>
                <a:spcPts val="0"/>
              </a:spcAft>
              <a:buNone/>
            </a:pPr>
            <a:r>
              <a:rPr b="1" lang="en" sz="1909">
                <a:solidFill>
                  <a:srgbClr val="F5F5F5"/>
                </a:solidFill>
                <a:latin typeface="Poppins"/>
                <a:ea typeface="Poppins"/>
                <a:cs typeface="Poppins"/>
                <a:sym typeface="Poppins"/>
              </a:rPr>
              <a:t>a las necesidades de mi hijo y al objetivo de nuestra familia?</a:t>
            </a:r>
            <a:endParaRPr sz="1173">
              <a:latin typeface="Poppins"/>
              <a:ea typeface="Poppins"/>
              <a:cs typeface="Poppins"/>
              <a:sym typeface="Poppins"/>
            </a:endParaRPr>
          </a:p>
        </p:txBody>
      </p:sp>
      <p:sp>
        <p:nvSpPr>
          <p:cNvPr id="1256" name="Google Shape;1256;p136"/>
          <p:cNvSpPr txBox="1"/>
          <p:nvPr/>
        </p:nvSpPr>
        <p:spPr>
          <a:xfrm>
            <a:off x="2020238" y="3785175"/>
            <a:ext cx="3993600" cy="11169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1909">
                <a:solidFill>
                  <a:srgbClr val="F5F5F5"/>
                </a:solidFill>
                <a:latin typeface="Poppins"/>
                <a:ea typeface="Poppins"/>
                <a:cs typeface="Poppins"/>
                <a:sym typeface="Poppins"/>
              </a:rPr>
              <a:t>¿Qué opciones de programas de instrucción están disponibles en esta escuela?</a:t>
            </a:r>
            <a:endParaRPr b="1" sz="1909">
              <a:solidFill>
                <a:srgbClr val="F5F5F5"/>
              </a:solidFill>
              <a:latin typeface="Poppins"/>
              <a:ea typeface="Poppins"/>
              <a:cs typeface="Poppins"/>
              <a:sym typeface="Poppins"/>
            </a:endParaRPr>
          </a:p>
        </p:txBody>
      </p:sp>
      <p:sp>
        <p:nvSpPr>
          <p:cNvPr id="1257" name="Google Shape;1257;p136"/>
          <p:cNvSpPr txBox="1"/>
          <p:nvPr/>
        </p:nvSpPr>
        <p:spPr>
          <a:xfrm>
            <a:off x="2014124" y="999600"/>
            <a:ext cx="4148700" cy="1116900"/>
          </a:xfrm>
          <a:prstGeom prst="rect">
            <a:avLst/>
          </a:prstGeom>
          <a:noFill/>
          <a:ln>
            <a:noFill/>
          </a:ln>
        </p:spPr>
        <p:txBody>
          <a:bodyPr anchorCtr="0" anchor="t" bIns="0" lIns="0" spcFirstLastPara="1" rIns="0" wrap="square" tIns="0">
            <a:spAutoFit/>
          </a:bodyPr>
          <a:lstStyle/>
          <a:p>
            <a:pPr indent="0" lvl="0" marL="0" rtl="0" algn="l">
              <a:lnSpc>
                <a:spcPct val="139990"/>
              </a:lnSpc>
              <a:spcBef>
                <a:spcPts val="0"/>
              </a:spcBef>
              <a:spcAft>
                <a:spcPts val="0"/>
              </a:spcAft>
              <a:buNone/>
            </a:pPr>
            <a:r>
              <a:rPr b="1" lang="en" sz="1909">
                <a:solidFill>
                  <a:srgbClr val="F5F5F5"/>
                </a:solidFill>
                <a:latin typeface="Poppins"/>
                <a:ea typeface="Poppins"/>
                <a:cs typeface="Poppins"/>
                <a:sym typeface="Poppins"/>
              </a:rPr>
              <a:t>Tenga en cuenta las cartas de muestra y la mención de las opciones del programa.</a:t>
            </a:r>
            <a:endParaRPr>
              <a:solidFill>
                <a:schemeClr val="lt1"/>
              </a:solidFill>
              <a:latin typeface="Poppins"/>
              <a:ea typeface="Poppins"/>
              <a:cs typeface="Poppins"/>
              <a:sym typeface="Poppins"/>
            </a:endParaRPr>
          </a:p>
        </p:txBody>
      </p:sp>
      <p:sp>
        <p:nvSpPr>
          <p:cNvPr id="1258" name="Google Shape;1258;p136"/>
          <p:cNvSpPr txBox="1"/>
          <p:nvPr/>
        </p:nvSpPr>
        <p:spPr>
          <a:xfrm>
            <a:off x="334948" y="1530399"/>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Pausa</a:t>
            </a:r>
            <a:endParaRPr sz="100">
              <a:latin typeface="Poppins"/>
              <a:ea typeface="Poppins"/>
              <a:cs typeface="Poppins"/>
              <a:sym typeface="Poppins"/>
            </a:endParaRPr>
          </a:p>
        </p:txBody>
      </p:sp>
      <p:sp>
        <p:nvSpPr>
          <p:cNvPr id="1259" name="Google Shape;1259;p136"/>
          <p:cNvSpPr txBox="1"/>
          <p:nvPr/>
        </p:nvSpPr>
        <p:spPr>
          <a:xfrm>
            <a:off x="586623" y="2871162"/>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Think</a:t>
            </a:r>
            <a:endParaRPr sz="100">
              <a:latin typeface="Poppins"/>
              <a:ea typeface="Poppins"/>
              <a:cs typeface="Poppins"/>
              <a:sym typeface="Poppins"/>
            </a:endParaRPr>
          </a:p>
        </p:txBody>
      </p:sp>
      <p:sp>
        <p:nvSpPr>
          <p:cNvPr id="1260" name="Google Shape;1260;p136"/>
          <p:cNvSpPr txBox="1"/>
          <p:nvPr/>
        </p:nvSpPr>
        <p:spPr>
          <a:xfrm>
            <a:off x="298186" y="4318262"/>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Ask</a:t>
            </a:r>
            <a:endParaRPr sz="100">
              <a:latin typeface="Poppins"/>
              <a:ea typeface="Poppins"/>
              <a:cs typeface="Poppins"/>
              <a:sym typeface="Poppi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p137"/>
          <p:cNvSpPr txBox="1"/>
          <p:nvPr>
            <p:ph type="title"/>
          </p:nvPr>
        </p:nvSpPr>
        <p:spPr>
          <a:xfrm>
            <a:off x="490250" y="1193988"/>
            <a:ext cx="6367800" cy="334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sz="3000"/>
              <a:t>Reclassification</a:t>
            </a:r>
            <a:r>
              <a:rPr b="1" lang="en" sz="3000">
                <a:solidFill>
                  <a:schemeClr val="dk1"/>
                </a:solidFill>
              </a:rPr>
              <a:t> </a:t>
            </a:r>
            <a:endParaRPr b="1" sz="3000">
              <a:solidFill>
                <a:srgbClr val="97C3DD"/>
              </a:solidFill>
            </a:endParaRPr>
          </a:p>
          <a:p>
            <a:pPr indent="0" lvl="0" marL="0" rtl="0" algn="l">
              <a:spcBef>
                <a:spcPts val="0"/>
              </a:spcBef>
              <a:spcAft>
                <a:spcPts val="0"/>
              </a:spcAft>
              <a:buClr>
                <a:schemeClr val="dk1"/>
              </a:buClr>
              <a:buSzPts val="1100"/>
              <a:buFont typeface="Arial"/>
              <a:buNone/>
            </a:pPr>
            <a:r>
              <a:t/>
            </a:r>
            <a:endParaRPr b="1" sz="3000">
              <a:solidFill>
                <a:schemeClr val="dk1"/>
              </a:solidFill>
            </a:endParaRPr>
          </a:p>
          <a:p>
            <a:pPr indent="0" lvl="0" marL="0" rtl="0" algn="l">
              <a:spcBef>
                <a:spcPts val="0"/>
              </a:spcBef>
              <a:spcAft>
                <a:spcPts val="0"/>
              </a:spcAft>
              <a:buClr>
                <a:schemeClr val="dk1"/>
              </a:buClr>
              <a:buFont typeface="Arial"/>
              <a:buNone/>
            </a:pPr>
            <a:r>
              <a:rPr b="1" i="1" lang="en" sz="3000">
                <a:solidFill>
                  <a:srgbClr val="FC9D11"/>
                </a:solidFill>
              </a:rPr>
              <a:t>Reclasificación</a:t>
            </a:r>
            <a:endParaRPr b="1" sz="3000">
              <a:solidFill>
                <a:srgbClr val="FC9D1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111"/>
          <p:cNvSpPr txBox="1"/>
          <p:nvPr>
            <p:ph type="title"/>
          </p:nvPr>
        </p:nvSpPr>
        <p:spPr>
          <a:xfrm>
            <a:off x="41375" y="150"/>
            <a:ext cx="8189700" cy="77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400"/>
              <a:t>Objectives</a:t>
            </a:r>
            <a:endParaRPr sz="2400"/>
          </a:p>
          <a:p>
            <a:pPr indent="0" lvl="0" marL="0" rtl="0" algn="l">
              <a:spcBef>
                <a:spcPts val="0"/>
              </a:spcBef>
              <a:spcAft>
                <a:spcPts val="0"/>
              </a:spcAft>
              <a:buSzPts val="990"/>
              <a:buNone/>
            </a:pPr>
            <a:r>
              <a:rPr lang="en" sz="2400">
                <a:solidFill>
                  <a:srgbClr val="FFA509"/>
                </a:solidFill>
              </a:rPr>
              <a:t>Objetivos</a:t>
            </a:r>
            <a:endParaRPr sz="2400">
              <a:solidFill>
                <a:srgbClr val="FFA509"/>
              </a:solidFill>
            </a:endParaRPr>
          </a:p>
        </p:txBody>
      </p:sp>
      <p:sp>
        <p:nvSpPr>
          <p:cNvPr id="820" name="Google Shape;820;p111"/>
          <p:cNvSpPr txBox="1"/>
          <p:nvPr>
            <p:ph idx="2" type="title"/>
          </p:nvPr>
        </p:nvSpPr>
        <p:spPr>
          <a:xfrm>
            <a:off x="1394375" y="951050"/>
            <a:ext cx="6910800" cy="729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b="1" lang="en"/>
              <a:t>Review, Analyze, Recommendations</a:t>
            </a:r>
            <a:endParaRPr b="1"/>
          </a:p>
          <a:p>
            <a:pPr indent="0" lvl="0" marL="0" rtl="0" algn="l">
              <a:spcBef>
                <a:spcPts val="0"/>
              </a:spcBef>
              <a:spcAft>
                <a:spcPts val="0"/>
              </a:spcAft>
              <a:buClr>
                <a:schemeClr val="dk1"/>
              </a:buClr>
              <a:buSzPct val="44444"/>
              <a:buFont typeface="Arial"/>
              <a:buNone/>
            </a:pPr>
            <a:r>
              <a:rPr b="1" lang="en">
                <a:solidFill>
                  <a:srgbClr val="FFA509"/>
                </a:solidFill>
              </a:rPr>
              <a:t>Revisar, Analizar, Recomendaciones</a:t>
            </a:r>
            <a:endParaRPr b="1">
              <a:solidFill>
                <a:srgbClr val="FFA509"/>
              </a:solidFill>
            </a:endParaRPr>
          </a:p>
        </p:txBody>
      </p:sp>
      <p:sp>
        <p:nvSpPr>
          <p:cNvPr id="821" name="Google Shape;821;p111"/>
          <p:cNvSpPr txBox="1"/>
          <p:nvPr>
            <p:ph idx="3" type="title"/>
          </p:nvPr>
        </p:nvSpPr>
        <p:spPr>
          <a:xfrm>
            <a:off x="1437350" y="1925501"/>
            <a:ext cx="6910800" cy="72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b="1" sz="1600"/>
          </a:p>
          <a:p>
            <a:pPr indent="0" lvl="0" marL="0" rtl="0" algn="l">
              <a:spcBef>
                <a:spcPts val="0"/>
              </a:spcBef>
              <a:spcAft>
                <a:spcPts val="0"/>
              </a:spcAft>
              <a:buClr>
                <a:schemeClr val="dk1"/>
              </a:buClr>
              <a:buFont typeface="Arial"/>
              <a:buNone/>
            </a:pPr>
            <a:r>
              <a:rPr b="1" lang="en" sz="1600"/>
              <a:t>Identification of English Learners</a:t>
            </a:r>
            <a:endParaRPr b="1" sz="1600"/>
          </a:p>
          <a:p>
            <a:pPr indent="0" lvl="0" marL="0" rtl="0" algn="l">
              <a:spcBef>
                <a:spcPts val="0"/>
              </a:spcBef>
              <a:spcAft>
                <a:spcPts val="0"/>
              </a:spcAft>
              <a:buClr>
                <a:schemeClr val="dk1"/>
              </a:buClr>
              <a:buSzPts val="1100"/>
              <a:buFont typeface="Arial"/>
              <a:buNone/>
            </a:pPr>
            <a:r>
              <a:rPr b="1" lang="en" sz="1600">
                <a:solidFill>
                  <a:srgbClr val="FFA509"/>
                </a:solidFill>
              </a:rPr>
              <a:t>Identificación de los estudiantes aprendices de inglés</a:t>
            </a:r>
            <a:endParaRPr b="1" sz="1600">
              <a:solidFill>
                <a:srgbClr val="FFA509"/>
              </a:solidFill>
            </a:endParaRPr>
          </a:p>
          <a:p>
            <a:pPr indent="0" lvl="0" marL="0" rtl="0" algn="l">
              <a:spcBef>
                <a:spcPts val="0"/>
              </a:spcBef>
              <a:spcAft>
                <a:spcPts val="0"/>
              </a:spcAft>
              <a:buNone/>
            </a:pPr>
            <a:r>
              <a:t/>
            </a:r>
            <a:endParaRPr b="1" sz="1600"/>
          </a:p>
        </p:txBody>
      </p:sp>
      <p:sp>
        <p:nvSpPr>
          <p:cNvPr id="822" name="Google Shape;822;p111"/>
          <p:cNvSpPr txBox="1"/>
          <p:nvPr>
            <p:ph idx="4" type="title"/>
          </p:nvPr>
        </p:nvSpPr>
        <p:spPr>
          <a:xfrm>
            <a:off x="1437350" y="2891800"/>
            <a:ext cx="6910800" cy="729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Clr>
                <a:schemeClr val="dk1"/>
              </a:buClr>
              <a:buFont typeface="Arial"/>
              <a:buNone/>
            </a:pPr>
            <a:r>
              <a:rPr b="1" lang="en" sz="1600"/>
              <a:t>Master Plan Program Options</a:t>
            </a:r>
            <a:endParaRPr b="1" sz="1600"/>
          </a:p>
          <a:p>
            <a:pPr indent="0" lvl="0" marL="0" rtl="0" algn="l">
              <a:spcBef>
                <a:spcPts val="0"/>
              </a:spcBef>
              <a:spcAft>
                <a:spcPts val="0"/>
              </a:spcAft>
              <a:buNone/>
            </a:pPr>
            <a:r>
              <a:rPr b="1" lang="en" sz="1600">
                <a:solidFill>
                  <a:srgbClr val="FFA509"/>
                </a:solidFill>
              </a:rPr>
              <a:t>Opciones del Plan Maestro</a:t>
            </a:r>
            <a:endParaRPr b="1" sz="1600">
              <a:solidFill>
                <a:srgbClr val="FFA509"/>
              </a:solidFill>
            </a:endParaRPr>
          </a:p>
        </p:txBody>
      </p:sp>
      <p:sp>
        <p:nvSpPr>
          <p:cNvPr id="823" name="Google Shape;823;p111"/>
          <p:cNvSpPr txBox="1"/>
          <p:nvPr>
            <p:ph idx="5" type="title"/>
          </p:nvPr>
        </p:nvSpPr>
        <p:spPr>
          <a:xfrm>
            <a:off x="1484100" y="3866825"/>
            <a:ext cx="6910800" cy="729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Clr>
                <a:schemeClr val="dk1"/>
              </a:buClr>
              <a:buFont typeface="Arial"/>
              <a:buNone/>
            </a:pPr>
            <a:r>
              <a:rPr b="1" lang="en" sz="1600"/>
              <a:t>Reclassification of English Learners</a:t>
            </a:r>
            <a:endParaRPr b="1" sz="1600"/>
          </a:p>
          <a:p>
            <a:pPr indent="0" lvl="0" marL="0" rtl="0" algn="l">
              <a:spcBef>
                <a:spcPts val="0"/>
              </a:spcBef>
              <a:spcAft>
                <a:spcPts val="0"/>
              </a:spcAft>
              <a:buNone/>
            </a:pPr>
            <a:r>
              <a:rPr b="1" lang="en" sz="1600">
                <a:solidFill>
                  <a:srgbClr val="FFA509"/>
                </a:solidFill>
              </a:rPr>
              <a:t>Reclasificación de los estudiantes aprendices de inglés</a:t>
            </a:r>
            <a:endParaRPr b="1" sz="1600">
              <a:solidFill>
                <a:srgbClr val="FFA509"/>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138"/>
          <p:cNvSpPr txBox="1"/>
          <p:nvPr>
            <p:ph type="title"/>
          </p:nvPr>
        </p:nvSpPr>
        <p:spPr>
          <a:xfrm>
            <a:off x="41375" y="150"/>
            <a:ext cx="8189700" cy="773400"/>
          </a:xfrm>
          <a:prstGeom prst="rect">
            <a:avLst/>
          </a:prstGeom>
        </p:spPr>
        <p:txBody>
          <a:bodyPr anchorCtr="0" anchor="ctr" bIns="68575" lIns="68575" spcFirstLastPara="1" rIns="68575" wrap="square" tIns="68575">
            <a:normAutofit fontScale="90000"/>
          </a:bodyPr>
          <a:lstStyle/>
          <a:p>
            <a:pPr indent="0" lvl="0" marL="0" rtl="0" algn="l">
              <a:spcBef>
                <a:spcPts val="0"/>
              </a:spcBef>
              <a:spcAft>
                <a:spcPts val="0"/>
              </a:spcAft>
              <a:buNone/>
            </a:pPr>
            <a:r>
              <a:rPr lang="en" sz="3600">
                <a:solidFill>
                  <a:schemeClr val="lt1"/>
                </a:solidFill>
              </a:rPr>
              <a:t>Caminos hacia la reclasificación</a:t>
            </a:r>
            <a:endParaRPr sz="3600">
              <a:solidFill>
                <a:schemeClr val="lt1"/>
              </a:solidFill>
            </a:endParaRPr>
          </a:p>
          <a:p>
            <a:pPr indent="0" lvl="0" marL="0" rtl="0" algn="l">
              <a:spcBef>
                <a:spcPts val="0"/>
              </a:spcBef>
              <a:spcAft>
                <a:spcPts val="0"/>
              </a:spcAft>
              <a:buNone/>
            </a:pPr>
            <a:r>
              <a:rPr lang="en" sz="3600">
                <a:solidFill>
                  <a:schemeClr val="lt1"/>
                </a:solidFill>
              </a:rPr>
              <a:t>Pathways to Reclassification</a:t>
            </a:r>
            <a:endParaRPr sz="3600">
              <a:solidFill>
                <a:schemeClr val="lt1"/>
              </a:solidFill>
            </a:endParaRPr>
          </a:p>
        </p:txBody>
      </p:sp>
      <p:pic>
        <p:nvPicPr>
          <p:cNvPr id="1273" name="Google Shape;1273;p138"/>
          <p:cNvPicPr preferRelativeResize="0"/>
          <p:nvPr/>
        </p:nvPicPr>
        <p:blipFill>
          <a:blip r:embed="rId3">
            <a:alphaModFix/>
          </a:blip>
          <a:stretch>
            <a:fillRect/>
          </a:stretch>
        </p:blipFill>
        <p:spPr>
          <a:xfrm>
            <a:off x="2299050" y="3508375"/>
            <a:ext cx="4098575" cy="1469675"/>
          </a:xfrm>
          <a:prstGeom prst="rect">
            <a:avLst/>
          </a:prstGeom>
          <a:noFill/>
          <a:ln cap="flat" cmpd="sng" w="19050">
            <a:solidFill>
              <a:schemeClr val="dk2"/>
            </a:solidFill>
            <a:prstDash val="solid"/>
            <a:round/>
            <a:headEnd len="sm" w="sm" type="none"/>
            <a:tailEnd len="sm" w="sm" type="none"/>
          </a:ln>
        </p:spPr>
      </p:pic>
      <p:sp>
        <p:nvSpPr>
          <p:cNvPr id="1274" name="Google Shape;1274;p138"/>
          <p:cNvSpPr txBox="1"/>
          <p:nvPr/>
        </p:nvSpPr>
        <p:spPr>
          <a:xfrm>
            <a:off x="2848137" y="3763280"/>
            <a:ext cx="621900" cy="4155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solidFill>
                  <a:schemeClr val="dk1"/>
                </a:solidFill>
                <a:latin typeface="Poppins"/>
                <a:ea typeface="Poppins"/>
                <a:cs typeface="Poppins"/>
                <a:sym typeface="Poppins"/>
              </a:rPr>
              <a:t>BUL 5619.14</a:t>
            </a:r>
            <a:endParaRPr b="1" sz="900">
              <a:solidFill>
                <a:schemeClr val="dk1"/>
              </a:solidFill>
              <a:latin typeface="Poppins"/>
              <a:ea typeface="Poppins"/>
              <a:cs typeface="Poppins"/>
              <a:sym typeface="Poppins"/>
            </a:endParaRPr>
          </a:p>
        </p:txBody>
      </p:sp>
      <p:sp>
        <p:nvSpPr>
          <p:cNvPr id="1275" name="Google Shape;1275;p138"/>
          <p:cNvSpPr txBox="1"/>
          <p:nvPr/>
        </p:nvSpPr>
        <p:spPr>
          <a:xfrm>
            <a:off x="5122502" y="3763294"/>
            <a:ext cx="568800" cy="554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solidFill>
                  <a:schemeClr val="dk1"/>
                </a:solidFill>
                <a:latin typeface="Poppins"/>
                <a:ea typeface="Poppins"/>
                <a:cs typeface="Poppins"/>
                <a:sym typeface="Poppins"/>
              </a:rPr>
              <a:t>BUL</a:t>
            </a:r>
            <a:endParaRPr b="1" sz="900">
              <a:solidFill>
                <a:schemeClr val="dk1"/>
              </a:solidFill>
              <a:latin typeface="Poppins"/>
              <a:ea typeface="Poppins"/>
              <a:cs typeface="Poppins"/>
              <a:sym typeface="Poppins"/>
            </a:endParaRPr>
          </a:p>
          <a:p>
            <a:pPr indent="0" lvl="0" marL="0" rtl="0" algn="ctr">
              <a:spcBef>
                <a:spcPts val="0"/>
              </a:spcBef>
              <a:spcAft>
                <a:spcPts val="0"/>
              </a:spcAft>
              <a:buNone/>
            </a:pPr>
            <a:r>
              <a:rPr b="1" lang="en" sz="900">
                <a:solidFill>
                  <a:schemeClr val="dk1"/>
                </a:solidFill>
                <a:latin typeface="Poppins"/>
                <a:ea typeface="Poppins"/>
                <a:cs typeface="Poppins"/>
                <a:sym typeface="Poppins"/>
              </a:rPr>
              <a:t>6890.6</a:t>
            </a:r>
            <a:endParaRPr b="1" sz="900">
              <a:solidFill>
                <a:schemeClr val="dk1"/>
              </a:solidFill>
              <a:latin typeface="Poppins"/>
              <a:ea typeface="Poppins"/>
              <a:cs typeface="Poppins"/>
              <a:sym typeface="Poppins"/>
            </a:endParaRPr>
          </a:p>
          <a:p>
            <a:pPr indent="0" lvl="0" marL="0" rtl="0" algn="ctr">
              <a:spcBef>
                <a:spcPts val="0"/>
              </a:spcBef>
              <a:spcAft>
                <a:spcPts val="0"/>
              </a:spcAft>
              <a:buNone/>
            </a:pPr>
            <a:r>
              <a:rPr b="1" lang="en" sz="900">
                <a:solidFill>
                  <a:schemeClr val="dk1"/>
                </a:solidFill>
                <a:latin typeface="Poppins"/>
                <a:ea typeface="Poppins"/>
                <a:cs typeface="Poppins"/>
                <a:sym typeface="Poppins"/>
              </a:rPr>
              <a:t>IEP</a:t>
            </a:r>
            <a:endParaRPr b="1" sz="900">
              <a:solidFill>
                <a:schemeClr val="dk1"/>
              </a:solidFill>
              <a:latin typeface="Poppins"/>
              <a:ea typeface="Poppins"/>
              <a:cs typeface="Poppins"/>
              <a:sym typeface="Poppins"/>
            </a:endParaRPr>
          </a:p>
        </p:txBody>
      </p:sp>
      <p:sp>
        <p:nvSpPr>
          <p:cNvPr id="1276" name="Google Shape;1276;p138"/>
          <p:cNvSpPr txBox="1"/>
          <p:nvPr/>
        </p:nvSpPr>
        <p:spPr>
          <a:xfrm>
            <a:off x="3972199" y="3763275"/>
            <a:ext cx="568800" cy="554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solidFill>
                  <a:schemeClr val="dk1"/>
                </a:solidFill>
                <a:latin typeface="Poppins"/>
                <a:ea typeface="Poppins"/>
                <a:cs typeface="Poppins"/>
                <a:sym typeface="Poppins"/>
              </a:rPr>
              <a:t>BUL</a:t>
            </a:r>
            <a:endParaRPr b="1" sz="900">
              <a:solidFill>
                <a:schemeClr val="dk1"/>
              </a:solidFill>
              <a:latin typeface="Poppins"/>
              <a:ea typeface="Poppins"/>
              <a:cs typeface="Poppins"/>
              <a:sym typeface="Poppins"/>
            </a:endParaRPr>
          </a:p>
          <a:p>
            <a:pPr indent="0" lvl="0" marL="0" rtl="0" algn="ctr">
              <a:spcBef>
                <a:spcPts val="0"/>
              </a:spcBef>
              <a:spcAft>
                <a:spcPts val="0"/>
              </a:spcAft>
              <a:buNone/>
            </a:pPr>
            <a:r>
              <a:rPr b="1" lang="en" sz="900">
                <a:solidFill>
                  <a:schemeClr val="dk1"/>
                </a:solidFill>
                <a:latin typeface="Poppins"/>
                <a:ea typeface="Poppins"/>
                <a:cs typeface="Poppins"/>
                <a:sym typeface="Poppins"/>
              </a:rPr>
              <a:t>5619.14</a:t>
            </a:r>
            <a:endParaRPr b="1" sz="900">
              <a:solidFill>
                <a:schemeClr val="dk1"/>
              </a:solidFill>
              <a:latin typeface="Poppins"/>
              <a:ea typeface="Poppins"/>
              <a:cs typeface="Poppins"/>
              <a:sym typeface="Poppins"/>
            </a:endParaRPr>
          </a:p>
          <a:p>
            <a:pPr indent="0" lvl="0" marL="0" rtl="0" algn="ctr">
              <a:spcBef>
                <a:spcPts val="0"/>
              </a:spcBef>
              <a:spcAft>
                <a:spcPts val="0"/>
              </a:spcAft>
              <a:buNone/>
            </a:pPr>
            <a:r>
              <a:rPr b="1" lang="en" sz="900">
                <a:latin typeface="Poppins"/>
                <a:ea typeface="Poppins"/>
                <a:cs typeface="Poppins"/>
                <a:sym typeface="Poppins"/>
              </a:rPr>
              <a:t>SSPT</a:t>
            </a:r>
            <a:endParaRPr b="1" sz="900">
              <a:latin typeface="Poppins"/>
              <a:ea typeface="Poppins"/>
              <a:cs typeface="Poppins"/>
              <a:sym typeface="Poppins"/>
            </a:endParaRPr>
          </a:p>
        </p:txBody>
      </p:sp>
      <p:graphicFrame>
        <p:nvGraphicFramePr>
          <p:cNvPr id="1277" name="Google Shape;1277;p138"/>
          <p:cNvGraphicFramePr/>
          <p:nvPr/>
        </p:nvGraphicFramePr>
        <p:xfrm>
          <a:off x="176875" y="923725"/>
          <a:ext cx="3000000" cy="3000000"/>
        </p:xfrm>
        <a:graphic>
          <a:graphicData uri="http://schemas.openxmlformats.org/drawingml/2006/table">
            <a:tbl>
              <a:tblPr>
                <a:noFill/>
                <a:tableStyleId>{C677B7DA-160C-4671-B2A0-0297A649D54C}</a:tableStyleId>
              </a:tblPr>
              <a:tblGrid>
                <a:gridCol w="4395125"/>
                <a:gridCol w="4395125"/>
              </a:tblGrid>
              <a:tr h="381000">
                <a:tc>
                  <a:txBody>
                    <a:bodyPr/>
                    <a:lstStyle/>
                    <a:p>
                      <a:pPr indent="0" lvl="0" marL="0" rtl="0" algn="l">
                        <a:spcBef>
                          <a:spcPts val="0"/>
                        </a:spcBef>
                        <a:spcAft>
                          <a:spcPts val="0"/>
                        </a:spcAft>
                        <a:buNone/>
                      </a:pPr>
                      <a:r>
                        <a:rPr lang="en" sz="1500">
                          <a:latin typeface="Poppins"/>
                          <a:ea typeface="Poppins"/>
                          <a:cs typeface="Poppins"/>
                          <a:sym typeface="Poppins"/>
                        </a:rPr>
                        <a:t>Hay dos políticas y tres vías que guían la reclasificación de nuestros aprendices de inglés con discapacidades:</a:t>
                      </a:r>
                      <a:endParaRPr sz="1500">
                        <a:latin typeface="Poppins"/>
                        <a:ea typeface="Poppins"/>
                        <a:cs typeface="Poppins"/>
                        <a:sym typeface="Poppins"/>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500">
                          <a:solidFill>
                            <a:srgbClr val="002575"/>
                          </a:solidFill>
                          <a:latin typeface="Poppins"/>
                          <a:ea typeface="Poppins"/>
                          <a:cs typeface="Poppins"/>
                          <a:sym typeface="Poppins"/>
                        </a:rPr>
                        <a:t>There are two policies and three pathways that guide reclassification for our English Learners with Disabilities:</a:t>
                      </a:r>
                      <a:endParaRPr sz="1500">
                        <a:latin typeface="Poppins"/>
                        <a:ea typeface="Poppins"/>
                        <a:cs typeface="Poppins"/>
                        <a:sym typeface="Poppins"/>
                      </a:endParaRPr>
                    </a:p>
                  </a:txBody>
                  <a:tcPr marT="91425" marB="91425" marR="91425" marL="91425"/>
                </a:tc>
              </a:tr>
              <a:tr h="381000">
                <a:tc>
                  <a:txBody>
                    <a:bodyPr/>
                    <a:lstStyle/>
                    <a:p>
                      <a:pPr indent="0" lvl="0" marL="0" rtl="0" algn="l">
                        <a:spcBef>
                          <a:spcPts val="0"/>
                        </a:spcBef>
                        <a:spcAft>
                          <a:spcPts val="0"/>
                        </a:spcAft>
                        <a:buNone/>
                      </a:pPr>
                      <a:r>
                        <a:rPr lang="en" sz="1500">
                          <a:latin typeface="Poppins"/>
                          <a:ea typeface="Poppins"/>
                          <a:cs typeface="Poppins"/>
                          <a:sym typeface="Poppins"/>
                        </a:rPr>
                        <a:t>BUL-5619.14- Reclasificación de aprendices de inglés</a:t>
                      </a:r>
                      <a:endParaRPr sz="1500">
                        <a:latin typeface="Poppins"/>
                        <a:ea typeface="Poppins"/>
                        <a:cs typeface="Poppins"/>
                        <a:sym typeface="Poppins"/>
                      </a:endParaRPr>
                    </a:p>
                  </a:txBody>
                  <a:tcPr marT="91425" marB="91425" marR="91425" marL="91425"/>
                </a:tc>
                <a:tc>
                  <a:txBody>
                    <a:bodyPr/>
                    <a:lstStyle/>
                    <a:p>
                      <a:pPr indent="0" lvl="0" marL="0" rtl="0" algn="l">
                        <a:lnSpc>
                          <a:spcPct val="115000"/>
                        </a:lnSpc>
                        <a:spcBef>
                          <a:spcPts val="0"/>
                        </a:spcBef>
                        <a:spcAft>
                          <a:spcPts val="0"/>
                        </a:spcAft>
                        <a:buNone/>
                      </a:pPr>
                      <a:r>
                        <a:rPr lang="en" sz="1500">
                          <a:solidFill>
                            <a:srgbClr val="002575"/>
                          </a:solidFill>
                          <a:latin typeface="Poppins"/>
                          <a:ea typeface="Poppins"/>
                          <a:cs typeface="Poppins"/>
                          <a:sym typeface="Poppins"/>
                        </a:rPr>
                        <a:t>BUL-5619.14- Reclassification of English Learner</a:t>
                      </a:r>
                      <a:endParaRPr sz="1500">
                        <a:latin typeface="Poppins"/>
                        <a:ea typeface="Poppins"/>
                        <a:cs typeface="Poppins"/>
                        <a:sym typeface="Poppins"/>
                      </a:endParaRPr>
                    </a:p>
                  </a:txBody>
                  <a:tcPr marT="91425" marB="91425" marR="91425" marL="91425"/>
                </a:tc>
              </a:tr>
              <a:tr h="381000">
                <a:tc>
                  <a:txBody>
                    <a:bodyPr/>
                    <a:lstStyle/>
                    <a:p>
                      <a:pPr indent="0" lvl="0" marL="0" rtl="0" algn="l">
                        <a:spcBef>
                          <a:spcPts val="0"/>
                        </a:spcBef>
                        <a:spcAft>
                          <a:spcPts val="0"/>
                        </a:spcAft>
                        <a:buNone/>
                      </a:pPr>
                      <a:r>
                        <a:rPr lang="en" sz="1500">
                          <a:latin typeface="Poppins"/>
                          <a:ea typeface="Poppins"/>
                          <a:cs typeface="Poppins"/>
                          <a:sym typeface="Poppins"/>
                        </a:rPr>
                        <a:t>BUL-5619.14- Reclasificación mediante SSPT</a:t>
                      </a:r>
                      <a:endParaRPr sz="1500">
                        <a:latin typeface="Poppins"/>
                        <a:ea typeface="Poppins"/>
                        <a:cs typeface="Poppins"/>
                        <a:sym typeface="Poppins"/>
                      </a:endParaRPr>
                    </a:p>
                  </a:txBody>
                  <a:tcPr marT="91425" marB="91425" marR="91425" marL="91425"/>
                </a:tc>
                <a:tc>
                  <a:txBody>
                    <a:bodyPr/>
                    <a:lstStyle/>
                    <a:p>
                      <a:pPr indent="0" lvl="0" marL="0" rtl="0" algn="l">
                        <a:lnSpc>
                          <a:spcPct val="115000"/>
                        </a:lnSpc>
                        <a:spcBef>
                          <a:spcPts val="0"/>
                        </a:spcBef>
                        <a:spcAft>
                          <a:spcPts val="0"/>
                        </a:spcAft>
                        <a:buNone/>
                      </a:pPr>
                      <a:r>
                        <a:rPr lang="en" sz="1500">
                          <a:solidFill>
                            <a:srgbClr val="002575"/>
                          </a:solidFill>
                          <a:latin typeface="Poppins"/>
                          <a:ea typeface="Poppins"/>
                          <a:cs typeface="Poppins"/>
                          <a:sym typeface="Poppins"/>
                        </a:rPr>
                        <a:t>BUL-5619.14- Reclassification via SSPT</a:t>
                      </a:r>
                      <a:endParaRPr sz="1500">
                        <a:latin typeface="Poppins"/>
                        <a:ea typeface="Poppins"/>
                        <a:cs typeface="Poppins"/>
                        <a:sym typeface="Poppins"/>
                      </a:endParaRPr>
                    </a:p>
                  </a:txBody>
                  <a:tcPr marT="91425" marB="91425" marR="91425" marL="91425"/>
                </a:tc>
              </a:tr>
              <a:tr h="387800">
                <a:tc>
                  <a:txBody>
                    <a:bodyPr/>
                    <a:lstStyle/>
                    <a:p>
                      <a:pPr indent="0" lvl="0" marL="0" rtl="0" algn="l">
                        <a:lnSpc>
                          <a:spcPct val="115000"/>
                        </a:lnSpc>
                        <a:spcBef>
                          <a:spcPts val="0"/>
                        </a:spcBef>
                        <a:spcAft>
                          <a:spcPts val="0"/>
                        </a:spcAft>
                        <a:buNone/>
                      </a:pPr>
                      <a:r>
                        <a:rPr lang="en" sz="1500">
                          <a:solidFill>
                            <a:srgbClr val="002575"/>
                          </a:solidFill>
                          <a:latin typeface="Poppins"/>
                          <a:ea typeface="Poppins"/>
                          <a:cs typeface="Poppins"/>
                          <a:sym typeface="Poppins"/>
                        </a:rPr>
                        <a:t>BUL-6890.6- Reclassification via IEP</a:t>
                      </a:r>
                      <a:endParaRPr sz="1500">
                        <a:latin typeface="Poppins"/>
                        <a:ea typeface="Poppins"/>
                        <a:cs typeface="Poppins"/>
                        <a:sym typeface="Poppins"/>
                      </a:endParaRPr>
                    </a:p>
                  </a:txBody>
                  <a:tcPr marT="91425" marB="91425" marR="91425" marL="91425"/>
                </a:tc>
                <a:tc>
                  <a:txBody>
                    <a:bodyPr/>
                    <a:lstStyle/>
                    <a:p>
                      <a:pPr indent="0" lvl="0" marL="0" rtl="0" algn="l">
                        <a:lnSpc>
                          <a:spcPct val="115000"/>
                        </a:lnSpc>
                        <a:spcBef>
                          <a:spcPts val="0"/>
                        </a:spcBef>
                        <a:spcAft>
                          <a:spcPts val="0"/>
                        </a:spcAft>
                        <a:buNone/>
                      </a:pPr>
                      <a:r>
                        <a:rPr lang="en" sz="1500">
                          <a:solidFill>
                            <a:srgbClr val="002575"/>
                          </a:solidFill>
                          <a:latin typeface="Poppins"/>
                          <a:ea typeface="Poppins"/>
                          <a:cs typeface="Poppins"/>
                          <a:sym typeface="Poppins"/>
                        </a:rPr>
                        <a:t>BUL-6890.6- Reclassification via IEP</a:t>
                      </a:r>
                      <a:endParaRPr sz="1500">
                        <a:latin typeface="Poppins"/>
                        <a:ea typeface="Poppins"/>
                        <a:cs typeface="Poppins"/>
                        <a:sym typeface="Poppins"/>
                      </a:endParaRPr>
                    </a:p>
                  </a:txBody>
                  <a:tcPr marT="91425" marB="91425" marR="91425" marL="91425"/>
                </a:tc>
              </a:tr>
            </a:tbl>
          </a:graphicData>
        </a:graphic>
      </p:graphicFrame>
      <p:sp>
        <p:nvSpPr>
          <p:cNvPr id="1278" name="Google Shape;1278;p138"/>
          <p:cNvSpPr txBox="1"/>
          <p:nvPr/>
        </p:nvSpPr>
        <p:spPr>
          <a:xfrm>
            <a:off x="4875900" y="1199725"/>
            <a:ext cx="108900" cy="62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300">
              <a:solidFill>
                <a:schemeClr val="dk1"/>
              </a:solidFill>
              <a:latin typeface="Poppins"/>
              <a:ea typeface="Poppins"/>
              <a:cs typeface="Poppins"/>
              <a:sym typeface="Poppi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2" name="Shape 1282"/>
        <p:cNvGrpSpPr/>
        <p:nvPr/>
      </p:nvGrpSpPr>
      <p:grpSpPr>
        <a:xfrm>
          <a:off x="0" y="0"/>
          <a:ext cx="0" cy="0"/>
          <a:chOff x="0" y="0"/>
          <a:chExt cx="0" cy="0"/>
        </a:xfrm>
      </p:grpSpPr>
      <p:sp>
        <p:nvSpPr>
          <p:cNvPr id="1283" name="Google Shape;1283;p139"/>
          <p:cNvSpPr txBox="1"/>
          <p:nvPr>
            <p:ph type="title"/>
          </p:nvPr>
        </p:nvSpPr>
        <p:spPr>
          <a:xfrm>
            <a:off x="41375" y="150"/>
            <a:ext cx="8736000" cy="773400"/>
          </a:xfrm>
          <a:prstGeom prst="rect">
            <a:avLst/>
          </a:prstGeom>
        </p:spPr>
        <p:txBody>
          <a:bodyPr anchorCtr="0" anchor="ctr" bIns="68575" lIns="68575" spcFirstLastPara="1" rIns="68575" wrap="square" tIns="68575">
            <a:normAutofit fontScale="90000"/>
          </a:bodyPr>
          <a:lstStyle/>
          <a:p>
            <a:pPr indent="0" lvl="0" marL="0" rtl="0" algn="l">
              <a:spcBef>
                <a:spcPts val="0"/>
              </a:spcBef>
              <a:spcAft>
                <a:spcPts val="0"/>
              </a:spcAft>
              <a:buClr>
                <a:schemeClr val="dk1"/>
              </a:buClr>
              <a:buSzPct val="39600"/>
              <a:buFont typeface="Arial"/>
              <a:buNone/>
            </a:pPr>
            <a:r>
              <a:rPr lang="en" sz="2500">
                <a:solidFill>
                  <a:schemeClr val="lt1"/>
                </a:solidFill>
              </a:rPr>
              <a:t>Reclassification Criteria</a:t>
            </a:r>
            <a:endParaRPr sz="2500">
              <a:solidFill>
                <a:schemeClr val="lt1"/>
              </a:solidFill>
            </a:endParaRPr>
          </a:p>
          <a:p>
            <a:pPr indent="0" lvl="0" marL="0" rtl="0" algn="l">
              <a:spcBef>
                <a:spcPts val="0"/>
              </a:spcBef>
              <a:spcAft>
                <a:spcPts val="0"/>
              </a:spcAft>
              <a:buClr>
                <a:schemeClr val="dk1"/>
              </a:buClr>
              <a:buSzPct val="39600"/>
              <a:buFont typeface="Arial"/>
              <a:buNone/>
            </a:pPr>
            <a:r>
              <a:rPr lang="en" sz="2500">
                <a:solidFill>
                  <a:srgbClr val="FC9D11"/>
                </a:solidFill>
              </a:rPr>
              <a:t>Criterios de reclasificación</a:t>
            </a:r>
            <a:endParaRPr/>
          </a:p>
        </p:txBody>
      </p:sp>
      <p:pic>
        <p:nvPicPr>
          <p:cNvPr id="1284" name="Google Shape;1284;p139"/>
          <p:cNvPicPr preferRelativeResize="0"/>
          <p:nvPr/>
        </p:nvPicPr>
        <p:blipFill>
          <a:blip r:embed="rId3">
            <a:alphaModFix/>
          </a:blip>
          <a:stretch>
            <a:fillRect/>
          </a:stretch>
        </p:blipFill>
        <p:spPr>
          <a:xfrm>
            <a:off x="457600" y="809525"/>
            <a:ext cx="7624725" cy="3916800"/>
          </a:xfrm>
          <a:prstGeom prst="rect">
            <a:avLst/>
          </a:prstGeom>
          <a:noFill/>
          <a:ln>
            <a:noFill/>
          </a:ln>
        </p:spPr>
      </p:pic>
      <p:sp>
        <p:nvSpPr>
          <p:cNvPr id="1285" name="Google Shape;1285;p139"/>
          <p:cNvSpPr txBox="1"/>
          <p:nvPr/>
        </p:nvSpPr>
        <p:spPr>
          <a:xfrm>
            <a:off x="6747753" y="773553"/>
            <a:ext cx="1487400" cy="101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100">
                <a:solidFill>
                  <a:srgbClr val="002060"/>
                </a:solidFill>
                <a:latin typeface="Poppins"/>
                <a:ea typeface="Poppins"/>
                <a:cs typeface="Poppins"/>
                <a:sym typeface="Poppins"/>
              </a:rPr>
              <a:t>Habilidades básicas</a:t>
            </a:r>
            <a:endParaRPr b="1" sz="1100">
              <a:solidFill>
                <a:srgbClr val="002060"/>
              </a:solidFill>
              <a:latin typeface="Poppins"/>
              <a:ea typeface="Poppins"/>
              <a:cs typeface="Poppins"/>
              <a:sym typeface="Poppins"/>
            </a:endParaRPr>
          </a:p>
          <a:p>
            <a:pPr indent="0" lvl="0" marL="0" rtl="0" algn="ctr">
              <a:spcBef>
                <a:spcPts val="0"/>
              </a:spcBef>
              <a:spcAft>
                <a:spcPts val="0"/>
              </a:spcAft>
              <a:buNone/>
            </a:pPr>
            <a:r>
              <a:rPr b="1" lang="en" sz="1100">
                <a:solidFill>
                  <a:srgbClr val="002060"/>
                </a:solidFill>
                <a:latin typeface="Poppins"/>
                <a:ea typeface="Poppins"/>
                <a:cs typeface="Poppins"/>
                <a:sym typeface="Poppins"/>
              </a:rPr>
              <a:t>Evaluación de lectura i-Ready</a:t>
            </a:r>
            <a:endParaRPr b="1" sz="1100">
              <a:solidFill>
                <a:srgbClr val="002060"/>
              </a:solidFill>
              <a:latin typeface="Poppins"/>
              <a:ea typeface="Poppins"/>
              <a:cs typeface="Poppins"/>
              <a:sym typeface="Poppins"/>
            </a:endParaRPr>
          </a:p>
        </p:txBody>
      </p:sp>
      <p:sp>
        <p:nvSpPr>
          <p:cNvPr id="1286" name="Google Shape;1286;p139"/>
          <p:cNvSpPr txBox="1"/>
          <p:nvPr/>
        </p:nvSpPr>
        <p:spPr>
          <a:xfrm>
            <a:off x="7408049" y="2056425"/>
            <a:ext cx="1565100" cy="783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100">
                <a:solidFill>
                  <a:srgbClr val="002060"/>
                </a:solidFill>
                <a:latin typeface="Poppins"/>
                <a:ea typeface="Poppins"/>
                <a:cs typeface="Poppins"/>
                <a:sym typeface="Poppins"/>
              </a:rPr>
              <a:t>Opinión y consulta de los padres</a:t>
            </a:r>
            <a:endParaRPr b="1" sz="1100">
              <a:solidFill>
                <a:srgbClr val="002060"/>
              </a:solidFill>
              <a:latin typeface="Poppins"/>
              <a:ea typeface="Poppins"/>
              <a:cs typeface="Poppins"/>
              <a:sym typeface="Poppins"/>
            </a:endParaRPr>
          </a:p>
        </p:txBody>
      </p:sp>
      <p:sp>
        <p:nvSpPr>
          <p:cNvPr id="1287" name="Google Shape;1287;p139"/>
          <p:cNvSpPr txBox="1"/>
          <p:nvPr/>
        </p:nvSpPr>
        <p:spPr>
          <a:xfrm>
            <a:off x="41375" y="1816050"/>
            <a:ext cx="1369500" cy="112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002060"/>
                </a:solidFill>
                <a:latin typeface="Poppins"/>
                <a:ea typeface="Poppins"/>
                <a:cs typeface="Poppins"/>
                <a:sym typeface="Poppins"/>
              </a:rPr>
              <a:t>El estudiante ha completado cuatro (4) o más años de servicios de ELD</a:t>
            </a:r>
            <a:endParaRPr b="1" sz="1100">
              <a:solidFill>
                <a:srgbClr val="002060"/>
              </a:solidFill>
              <a:latin typeface="Poppins"/>
              <a:ea typeface="Poppins"/>
              <a:cs typeface="Poppins"/>
              <a:sym typeface="Poppins"/>
            </a:endParaRPr>
          </a:p>
        </p:txBody>
      </p:sp>
      <p:sp>
        <p:nvSpPr>
          <p:cNvPr id="1288" name="Google Shape;1288;p139"/>
          <p:cNvSpPr txBox="1"/>
          <p:nvPr/>
        </p:nvSpPr>
        <p:spPr>
          <a:xfrm>
            <a:off x="371275" y="746550"/>
            <a:ext cx="1941900" cy="106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002060"/>
                </a:solidFill>
                <a:latin typeface="Poppins"/>
                <a:ea typeface="Poppins"/>
                <a:cs typeface="Poppins"/>
                <a:sym typeface="Poppins"/>
              </a:rPr>
              <a:t>Evaluación del profesorado</a:t>
            </a:r>
            <a:endParaRPr b="1" sz="1200">
              <a:solidFill>
                <a:srgbClr val="002060"/>
              </a:solidFill>
              <a:latin typeface="Poppins"/>
              <a:ea typeface="Poppins"/>
              <a:cs typeface="Poppins"/>
              <a:sym typeface="Poppins"/>
            </a:endParaRPr>
          </a:p>
          <a:p>
            <a:pPr indent="0" lvl="0" marL="0" rtl="0" algn="ctr">
              <a:spcBef>
                <a:spcPts val="0"/>
              </a:spcBef>
              <a:spcAft>
                <a:spcPts val="0"/>
              </a:spcAft>
              <a:buNone/>
            </a:pPr>
            <a:r>
              <a:rPr b="1" lang="en" sz="1200">
                <a:solidFill>
                  <a:srgbClr val="002060"/>
                </a:solidFill>
                <a:latin typeface="Poppins"/>
                <a:ea typeface="Poppins"/>
                <a:cs typeface="Poppins"/>
                <a:sym typeface="Poppins"/>
              </a:rPr>
              <a:t>Primaria: 3 o 4</a:t>
            </a:r>
            <a:endParaRPr b="1" sz="1200">
              <a:solidFill>
                <a:srgbClr val="002060"/>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b="1" lang="en" sz="1200">
                <a:solidFill>
                  <a:srgbClr val="002060"/>
                </a:solidFill>
                <a:latin typeface="Poppins"/>
                <a:ea typeface="Poppins"/>
                <a:cs typeface="Poppins"/>
                <a:sym typeface="Poppins"/>
              </a:rPr>
              <a:t>Secundaria: C o superior</a:t>
            </a:r>
            <a:endParaRPr b="1" sz="1200">
              <a:solidFill>
                <a:srgbClr val="002060"/>
              </a:solidFill>
              <a:latin typeface="Poppins"/>
              <a:ea typeface="Poppins"/>
              <a:cs typeface="Poppins"/>
              <a:sym typeface="Poppins"/>
            </a:endParaRPr>
          </a:p>
        </p:txBody>
      </p:sp>
      <p:sp>
        <p:nvSpPr>
          <p:cNvPr id="1289" name="Google Shape;1289;p139"/>
          <p:cNvSpPr txBox="1"/>
          <p:nvPr/>
        </p:nvSpPr>
        <p:spPr>
          <a:xfrm>
            <a:off x="989775" y="3618125"/>
            <a:ext cx="1614900" cy="1108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b="1" lang="en" sz="1200">
                <a:solidFill>
                  <a:srgbClr val="1D81C5"/>
                </a:solidFill>
                <a:latin typeface="Poppins"/>
                <a:ea typeface="Poppins"/>
                <a:cs typeface="Poppins"/>
                <a:sym typeface="Poppins"/>
              </a:rPr>
              <a:t>Summative ELPAC Level 4 or</a:t>
            </a:r>
            <a:endParaRPr b="1" sz="1200">
              <a:solidFill>
                <a:srgbClr val="1D81C5"/>
              </a:solidFill>
              <a:latin typeface="Poppins"/>
              <a:ea typeface="Poppins"/>
              <a:cs typeface="Poppins"/>
              <a:sym typeface="Poppins"/>
            </a:endParaRPr>
          </a:p>
          <a:p>
            <a:pPr indent="0" lvl="0" marL="0" rtl="0" algn="r">
              <a:spcBef>
                <a:spcPts val="0"/>
              </a:spcBef>
              <a:spcAft>
                <a:spcPts val="0"/>
              </a:spcAft>
              <a:buClr>
                <a:schemeClr val="dk1"/>
              </a:buClr>
              <a:buSzPts val="1100"/>
              <a:buFont typeface="Arial"/>
              <a:buNone/>
            </a:pPr>
            <a:r>
              <a:rPr b="1" lang="en" sz="1200">
                <a:solidFill>
                  <a:srgbClr val="1D81C5"/>
                </a:solidFill>
                <a:latin typeface="Poppins"/>
                <a:ea typeface="Poppins"/>
                <a:cs typeface="Poppins"/>
                <a:sym typeface="Poppins"/>
              </a:rPr>
              <a:t>Alternative Summative ELPAC Level 3</a:t>
            </a:r>
            <a:endParaRPr b="1" sz="1200">
              <a:solidFill>
                <a:srgbClr val="1D81C5"/>
              </a:solidFill>
              <a:latin typeface="Poppins"/>
              <a:ea typeface="Poppins"/>
              <a:cs typeface="Poppins"/>
              <a:sym typeface="Poppins"/>
            </a:endParaRPr>
          </a:p>
        </p:txBody>
      </p:sp>
      <p:sp>
        <p:nvSpPr>
          <p:cNvPr id="1290" name="Google Shape;1290;p139"/>
          <p:cNvSpPr txBox="1"/>
          <p:nvPr/>
        </p:nvSpPr>
        <p:spPr>
          <a:xfrm>
            <a:off x="2121150" y="1956725"/>
            <a:ext cx="2076600" cy="58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1D81C5"/>
                </a:solidFill>
                <a:latin typeface="Poppins"/>
                <a:ea typeface="Poppins"/>
                <a:cs typeface="Poppins"/>
                <a:sym typeface="Poppins"/>
              </a:rPr>
              <a:t>Teacher Evaluation</a:t>
            </a:r>
            <a:endParaRPr b="1" sz="1200">
              <a:solidFill>
                <a:srgbClr val="1D81C5"/>
              </a:solidFill>
              <a:latin typeface="Poppins"/>
              <a:ea typeface="Poppins"/>
              <a:cs typeface="Poppins"/>
              <a:sym typeface="Poppins"/>
            </a:endParaRPr>
          </a:p>
          <a:p>
            <a:pPr indent="0" lvl="0" marL="0" rtl="0" algn="ctr">
              <a:spcBef>
                <a:spcPts val="0"/>
              </a:spcBef>
              <a:spcAft>
                <a:spcPts val="0"/>
              </a:spcAft>
              <a:buNone/>
            </a:pPr>
            <a:r>
              <a:rPr b="1" lang="en" sz="1200">
                <a:solidFill>
                  <a:srgbClr val="1D81C5"/>
                </a:solidFill>
                <a:latin typeface="Poppins"/>
                <a:ea typeface="Poppins"/>
                <a:cs typeface="Poppins"/>
                <a:sym typeface="Poppins"/>
              </a:rPr>
              <a:t>Elementary: 3 or 4</a:t>
            </a:r>
            <a:endParaRPr b="1" sz="1200">
              <a:solidFill>
                <a:srgbClr val="1D81C5"/>
              </a:solidFill>
              <a:latin typeface="Poppins"/>
              <a:ea typeface="Poppins"/>
              <a:cs typeface="Poppins"/>
              <a:sym typeface="Poppins"/>
            </a:endParaRPr>
          </a:p>
          <a:p>
            <a:pPr indent="0" lvl="0" marL="0" rtl="0" algn="ctr">
              <a:spcBef>
                <a:spcPts val="0"/>
              </a:spcBef>
              <a:spcAft>
                <a:spcPts val="0"/>
              </a:spcAft>
              <a:buNone/>
            </a:pPr>
            <a:r>
              <a:rPr b="1" lang="en" sz="1200">
                <a:solidFill>
                  <a:srgbClr val="1D81C5"/>
                </a:solidFill>
                <a:latin typeface="Poppins"/>
                <a:ea typeface="Poppins"/>
                <a:cs typeface="Poppins"/>
                <a:sym typeface="Poppins"/>
              </a:rPr>
              <a:t>Secondary: C or better</a:t>
            </a:r>
            <a:endParaRPr b="1" sz="1200">
              <a:solidFill>
                <a:srgbClr val="1D81C5"/>
              </a:solidFill>
              <a:latin typeface="Poppins"/>
              <a:ea typeface="Poppins"/>
              <a:cs typeface="Poppins"/>
              <a:sym typeface="Poppins"/>
            </a:endParaRPr>
          </a:p>
        </p:txBody>
      </p:sp>
      <p:sp>
        <p:nvSpPr>
          <p:cNvPr id="1291" name="Google Shape;1291;p139"/>
          <p:cNvSpPr txBox="1"/>
          <p:nvPr/>
        </p:nvSpPr>
        <p:spPr>
          <a:xfrm>
            <a:off x="4279251" y="1956725"/>
            <a:ext cx="1982100" cy="70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rgbClr val="1D81C5"/>
                </a:solidFill>
                <a:latin typeface="Poppins"/>
                <a:ea typeface="Poppins"/>
                <a:cs typeface="Poppins"/>
                <a:sym typeface="Poppins"/>
              </a:rPr>
              <a:t>Basic Skills</a:t>
            </a:r>
            <a:endParaRPr b="1" sz="1100">
              <a:solidFill>
                <a:srgbClr val="1D81C5"/>
              </a:solidFill>
              <a:latin typeface="Poppins"/>
              <a:ea typeface="Poppins"/>
              <a:cs typeface="Poppins"/>
              <a:sym typeface="Poppins"/>
            </a:endParaRPr>
          </a:p>
          <a:p>
            <a:pPr indent="0" lvl="0" marL="0" rtl="0" algn="ctr">
              <a:spcBef>
                <a:spcPts val="0"/>
              </a:spcBef>
              <a:spcAft>
                <a:spcPts val="0"/>
              </a:spcAft>
              <a:buNone/>
            </a:pPr>
            <a:r>
              <a:rPr b="1" lang="en" sz="1100">
                <a:solidFill>
                  <a:srgbClr val="1D81C5"/>
                </a:solidFill>
                <a:latin typeface="Poppins"/>
                <a:ea typeface="Poppins"/>
                <a:cs typeface="Poppins"/>
                <a:sym typeface="Poppins"/>
              </a:rPr>
              <a:t>i-Ready Reading Assessment</a:t>
            </a:r>
            <a:endParaRPr b="1" sz="1100">
              <a:solidFill>
                <a:srgbClr val="1D81C5"/>
              </a:solidFill>
              <a:latin typeface="Poppins"/>
              <a:ea typeface="Poppins"/>
              <a:cs typeface="Poppins"/>
              <a:sym typeface="Poppins"/>
            </a:endParaRPr>
          </a:p>
        </p:txBody>
      </p:sp>
      <p:sp>
        <p:nvSpPr>
          <p:cNvPr id="1292" name="Google Shape;1292;p139"/>
          <p:cNvSpPr txBox="1"/>
          <p:nvPr/>
        </p:nvSpPr>
        <p:spPr>
          <a:xfrm>
            <a:off x="5920650" y="3653725"/>
            <a:ext cx="1487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1D81C5"/>
                </a:solidFill>
                <a:latin typeface="Poppins"/>
                <a:ea typeface="Poppins"/>
                <a:cs typeface="Poppins"/>
                <a:sym typeface="Poppins"/>
              </a:rPr>
              <a:t>Parent Opinion and Consultation</a:t>
            </a:r>
            <a:endParaRPr b="1" sz="1200">
              <a:solidFill>
                <a:srgbClr val="1D81C5"/>
              </a:solidFill>
              <a:latin typeface="Poppins"/>
              <a:ea typeface="Poppins"/>
              <a:cs typeface="Poppins"/>
              <a:sym typeface="Poppins"/>
            </a:endParaRPr>
          </a:p>
        </p:txBody>
      </p:sp>
      <p:sp>
        <p:nvSpPr>
          <p:cNvPr id="1293" name="Google Shape;1293;p139"/>
          <p:cNvSpPr/>
          <p:nvPr/>
        </p:nvSpPr>
        <p:spPr>
          <a:xfrm>
            <a:off x="682400" y="3025237"/>
            <a:ext cx="548700" cy="476100"/>
          </a:xfrm>
          <a:prstGeom prst="flowChartConnector">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lt1"/>
                </a:solidFill>
                <a:latin typeface="Poppins"/>
                <a:ea typeface="Poppins"/>
                <a:cs typeface="Poppins"/>
                <a:sym typeface="Poppins"/>
              </a:rPr>
              <a:t>1</a:t>
            </a:r>
            <a:endParaRPr b="1" sz="2200">
              <a:solidFill>
                <a:schemeClr val="lt1"/>
              </a:solidFill>
              <a:latin typeface="Poppins"/>
              <a:ea typeface="Poppins"/>
              <a:cs typeface="Poppins"/>
              <a:sym typeface="Poppins"/>
            </a:endParaRPr>
          </a:p>
        </p:txBody>
      </p:sp>
      <p:sp>
        <p:nvSpPr>
          <p:cNvPr id="1294" name="Google Shape;1294;p139"/>
          <p:cNvSpPr/>
          <p:nvPr/>
        </p:nvSpPr>
        <p:spPr>
          <a:xfrm>
            <a:off x="2705175" y="1127100"/>
            <a:ext cx="548700" cy="476100"/>
          </a:xfrm>
          <a:prstGeom prst="flowChartConnector">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lt1"/>
                </a:solidFill>
                <a:latin typeface="Poppins"/>
                <a:ea typeface="Poppins"/>
                <a:cs typeface="Poppins"/>
                <a:sym typeface="Poppins"/>
              </a:rPr>
              <a:t>2</a:t>
            </a:r>
            <a:endParaRPr b="1" sz="2200">
              <a:solidFill>
                <a:schemeClr val="lt1"/>
              </a:solidFill>
              <a:latin typeface="Poppins"/>
              <a:ea typeface="Poppins"/>
              <a:cs typeface="Poppins"/>
              <a:sym typeface="Poppins"/>
            </a:endParaRPr>
          </a:p>
        </p:txBody>
      </p:sp>
      <p:sp>
        <p:nvSpPr>
          <p:cNvPr id="1295" name="Google Shape;1295;p139"/>
          <p:cNvSpPr/>
          <p:nvPr/>
        </p:nvSpPr>
        <p:spPr>
          <a:xfrm>
            <a:off x="5411325" y="1180912"/>
            <a:ext cx="548700" cy="476100"/>
          </a:xfrm>
          <a:prstGeom prst="flowChartConnector">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lt1"/>
                </a:solidFill>
                <a:latin typeface="Poppins"/>
                <a:ea typeface="Poppins"/>
                <a:cs typeface="Poppins"/>
                <a:sym typeface="Poppins"/>
              </a:rPr>
              <a:t>3</a:t>
            </a:r>
            <a:endParaRPr b="1" sz="2200">
              <a:solidFill>
                <a:schemeClr val="lt1"/>
              </a:solidFill>
              <a:latin typeface="Poppins"/>
              <a:ea typeface="Poppins"/>
              <a:cs typeface="Poppins"/>
              <a:sym typeface="Poppins"/>
            </a:endParaRPr>
          </a:p>
        </p:txBody>
      </p:sp>
      <p:sp>
        <p:nvSpPr>
          <p:cNvPr id="1296" name="Google Shape;1296;p139"/>
          <p:cNvSpPr/>
          <p:nvPr/>
        </p:nvSpPr>
        <p:spPr>
          <a:xfrm>
            <a:off x="7326200" y="3177637"/>
            <a:ext cx="548700" cy="476100"/>
          </a:xfrm>
          <a:prstGeom prst="flowChartConnector">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lt1"/>
                </a:solidFill>
                <a:latin typeface="Poppins"/>
                <a:ea typeface="Poppins"/>
                <a:cs typeface="Poppins"/>
                <a:sym typeface="Poppins"/>
              </a:rPr>
              <a:t>4</a:t>
            </a:r>
            <a:endParaRPr b="1" sz="2200">
              <a:solidFill>
                <a:schemeClr val="lt1"/>
              </a:solidFill>
              <a:latin typeface="Poppins"/>
              <a:ea typeface="Poppins"/>
              <a:cs typeface="Poppins"/>
              <a:sym typeface="Poppins"/>
            </a:endParaRPr>
          </a:p>
        </p:txBody>
      </p:sp>
      <p:sp>
        <p:nvSpPr>
          <p:cNvPr id="1297" name="Google Shape;1297;p139"/>
          <p:cNvSpPr txBox="1"/>
          <p:nvPr/>
        </p:nvSpPr>
        <p:spPr>
          <a:xfrm>
            <a:off x="0" y="4666188"/>
            <a:ext cx="8145000" cy="477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800"/>
              <a:buFont typeface="Arial"/>
              <a:buNone/>
            </a:pPr>
            <a:r>
              <a:rPr b="0" i="0" lang="en" sz="1100" u="none" cap="none" strike="noStrike">
                <a:solidFill>
                  <a:srgbClr val="002060"/>
                </a:solidFill>
                <a:latin typeface="Poppins SemiBold"/>
                <a:ea typeface="Poppins SemiBold"/>
                <a:cs typeface="Poppins SemiBold"/>
                <a:sym typeface="Poppins SemiBold"/>
              </a:rPr>
              <a:t>SSPT Reclassification Process</a:t>
            </a:r>
            <a:endParaRPr b="0" i="0" sz="1100" u="none" cap="none" strike="noStrike">
              <a:solidFill>
                <a:srgbClr val="002060"/>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1800"/>
              <a:buFont typeface="Arial"/>
              <a:buNone/>
            </a:pPr>
            <a:r>
              <a:rPr b="0" i="0" lang="en" sz="1100" u="none" cap="none" strike="noStrike">
                <a:solidFill>
                  <a:srgbClr val="FC9D11"/>
                </a:solidFill>
                <a:latin typeface="Poppins SemiBold"/>
                <a:ea typeface="Poppins SemiBold"/>
                <a:cs typeface="Poppins SemiBold"/>
                <a:sym typeface="Poppins SemiBold"/>
              </a:rPr>
              <a:t>Proceso de Reclasificación por  medio de SSPT</a:t>
            </a:r>
            <a:endParaRPr b="0" i="0" sz="400" u="none" cap="none" strike="noStrike">
              <a:solidFill>
                <a:srgbClr val="FC9D11"/>
              </a:solidFill>
              <a:latin typeface="Poppins SemiBold"/>
              <a:ea typeface="Poppins SemiBold"/>
              <a:cs typeface="Poppins SemiBold"/>
              <a:sym typeface="Poppins SemiBo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pic>
        <p:nvPicPr>
          <p:cNvPr id="1302" name="Google Shape;1302;p140"/>
          <p:cNvPicPr preferRelativeResize="0"/>
          <p:nvPr/>
        </p:nvPicPr>
        <p:blipFill rotWithShape="1">
          <a:blip r:embed="rId3">
            <a:alphaModFix/>
          </a:blip>
          <a:srcRect b="15202" l="0" r="0" t="16040"/>
          <a:stretch/>
        </p:blipFill>
        <p:spPr>
          <a:xfrm>
            <a:off x="597975" y="1471450"/>
            <a:ext cx="7385249" cy="3585750"/>
          </a:xfrm>
          <a:prstGeom prst="rect">
            <a:avLst/>
          </a:prstGeom>
          <a:noFill/>
          <a:ln>
            <a:noFill/>
          </a:ln>
        </p:spPr>
      </p:pic>
      <p:sp>
        <p:nvSpPr>
          <p:cNvPr id="1303" name="Google Shape;1303;p140"/>
          <p:cNvSpPr txBox="1"/>
          <p:nvPr>
            <p:ph type="title"/>
          </p:nvPr>
        </p:nvSpPr>
        <p:spPr>
          <a:xfrm>
            <a:off x="41375" y="150"/>
            <a:ext cx="8736000" cy="773400"/>
          </a:xfrm>
          <a:prstGeom prst="rect">
            <a:avLst/>
          </a:prstGeom>
        </p:spPr>
        <p:txBody>
          <a:bodyPr anchorCtr="0" anchor="ctr" bIns="68575" lIns="68575" spcFirstLastPara="1" rIns="68575" wrap="square" tIns="68575">
            <a:normAutofit fontScale="90000"/>
          </a:bodyPr>
          <a:lstStyle/>
          <a:p>
            <a:pPr indent="0" lvl="0" marL="0" rtl="0" algn="l">
              <a:spcBef>
                <a:spcPts val="0"/>
              </a:spcBef>
              <a:spcAft>
                <a:spcPts val="0"/>
              </a:spcAft>
              <a:buClr>
                <a:schemeClr val="dk1"/>
              </a:buClr>
              <a:buSzPct val="44000"/>
              <a:buFont typeface="Arial"/>
              <a:buNone/>
            </a:pPr>
            <a:r>
              <a:rPr lang="en" sz="2500">
                <a:solidFill>
                  <a:schemeClr val="lt1"/>
                </a:solidFill>
              </a:rPr>
              <a:t>IEP </a:t>
            </a:r>
            <a:r>
              <a:rPr lang="en" sz="2500">
                <a:solidFill>
                  <a:schemeClr val="lt1"/>
                </a:solidFill>
              </a:rPr>
              <a:t>Reclassification Criteria</a:t>
            </a:r>
            <a:endParaRPr sz="2500">
              <a:solidFill>
                <a:schemeClr val="lt1"/>
              </a:solidFill>
            </a:endParaRPr>
          </a:p>
          <a:p>
            <a:pPr indent="0" lvl="0" marL="0" rtl="0" algn="l">
              <a:spcBef>
                <a:spcPts val="0"/>
              </a:spcBef>
              <a:spcAft>
                <a:spcPts val="0"/>
              </a:spcAft>
              <a:buClr>
                <a:schemeClr val="dk1"/>
              </a:buClr>
              <a:buSzPct val="44000"/>
              <a:buFont typeface="Arial"/>
              <a:buNone/>
            </a:pPr>
            <a:r>
              <a:rPr lang="en" sz="2500">
                <a:solidFill>
                  <a:srgbClr val="FC9D11"/>
                </a:solidFill>
              </a:rPr>
              <a:t>Criterios de reclasificación con un IEP</a:t>
            </a:r>
            <a:endParaRPr sz="2500">
              <a:solidFill>
                <a:schemeClr val="lt1"/>
              </a:solidFill>
            </a:endParaRPr>
          </a:p>
        </p:txBody>
      </p:sp>
      <p:sp>
        <p:nvSpPr>
          <p:cNvPr id="1304" name="Google Shape;1304;p140"/>
          <p:cNvSpPr txBox="1"/>
          <p:nvPr/>
        </p:nvSpPr>
        <p:spPr>
          <a:xfrm>
            <a:off x="4354778" y="2532416"/>
            <a:ext cx="1487400" cy="101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002060"/>
                </a:solidFill>
                <a:latin typeface="Poppins"/>
                <a:ea typeface="Poppins"/>
                <a:cs typeface="Poppins"/>
                <a:sym typeface="Poppins"/>
              </a:rPr>
              <a:t>Student has an active IEP and is eligible for SpEd services at the time of the IEP</a:t>
            </a:r>
            <a:endParaRPr b="1" sz="1100">
              <a:solidFill>
                <a:srgbClr val="002060"/>
              </a:solidFill>
              <a:latin typeface="Poppins"/>
              <a:ea typeface="Poppins"/>
              <a:cs typeface="Poppins"/>
              <a:sym typeface="Poppins"/>
            </a:endParaRPr>
          </a:p>
        </p:txBody>
      </p:sp>
      <p:sp>
        <p:nvSpPr>
          <p:cNvPr id="1305" name="Google Shape;1305;p140"/>
          <p:cNvSpPr txBox="1"/>
          <p:nvPr/>
        </p:nvSpPr>
        <p:spPr>
          <a:xfrm>
            <a:off x="5691474" y="3824700"/>
            <a:ext cx="1565100" cy="78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100">
                <a:solidFill>
                  <a:srgbClr val="002060"/>
                </a:solidFill>
                <a:latin typeface="Poppins"/>
                <a:ea typeface="Poppins"/>
                <a:cs typeface="Poppins"/>
                <a:sym typeface="Poppins"/>
              </a:rPr>
              <a:t>Summative ELPAC Level 4 or</a:t>
            </a:r>
            <a:endParaRPr b="1" sz="1100">
              <a:solidFill>
                <a:srgbClr val="002060"/>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1100">
                <a:solidFill>
                  <a:srgbClr val="002060"/>
                </a:solidFill>
                <a:latin typeface="Poppins"/>
                <a:ea typeface="Poppins"/>
                <a:cs typeface="Poppins"/>
                <a:sym typeface="Poppins"/>
              </a:rPr>
              <a:t>Alternative Summative ELPAC Level 3</a:t>
            </a:r>
            <a:endParaRPr b="1" sz="1100">
              <a:solidFill>
                <a:srgbClr val="002060"/>
              </a:solidFill>
              <a:latin typeface="Poppins"/>
              <a:ea typeface="Poppins"/>
              <a:cs typeface="Poppins"/>
              <a:sym typeface="Poppins"/>
            </a:endParaRPr>
          </a:p>
        </p:txBody>
      </p:sp>
      <p:sp>
        <p:nvSpPr>
          <p:cNvPr id="1306" name="Google Shape;1306;p140"/>
          <p:cNvSpPr txBox="1"/>
          <p:nvPr/>
        </p:nvSpPr>
        <p:spPr>
          <a:xfrm>
            <a:off x="1352445" y="3710382"/>
            <a:ext cx="1272600" cy="1126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100">
                <a:solidFill>
                  <a:srgbClr val="002060"/>
                </a:solidFill>
                <a:latin typeface="Poppins"/>
                <a:ea typeface="Poppins"/>
                <a:cs typeface="Poppins"/>
                <a:sym typeface="Poppins"/>
              </a:rPr>
              <a:t>Student has completed four (4) or more years of ELD services</a:t>
            </a:r>
            <a:endParaRPr b="1" sz="1100">
              <a:solidFill>
                <a:srgbClr val="002060"/>
              </a:solidFill>
              <a:latin typeface="Poppins"/>
              <a:ea typeface="Poppins"/>
              <a:cs typeface="Poppins"/>
              <a:sym typeface="Poppins"/>
            </a:endParaRPr>
          </a:p>
        </p:txBody>
      </p:sp>
      <p:sp>
        <p:nvSpPr>
          <p:cNvPr id="1307" name="Google Shape;1307;p140"/>
          <p:cNvSpPr txBox="1"/>
          <p:nvPr/>
        </p:nvSpPr>
        <p:spPr>
          <a:xfrm>
            <a:off x="582000" y="827775"/>
            <a:ext cx="5997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rgbClr val="F80F00"/>
                </a:solidFill>
                <a:latin typeface="Poppins"/>
                <a:ea typeface="Poppins"/>
                <a:cs typeface="Poppins"/>
                <a:sym typeface="Poppins"/>
              </a:rPr>
              <a:t>La reclasificación no podrá tener lugar durante una reunión inicial del IEP.</a:t>
            </a:r>
            <a:endParaRPr b="1" sz="1100">
              <a:solidFill>
                <a:srgbClr val="F80F00"/>
              </a:solidFill>
              <a:latin typeface="Poppins"/>
              <a:ea typeface="Poppins"/>
              <a:cs typeface="Poppins"/>
              <a:sym typeface="Poppins"/>
            </a:endParaRPr>
          </a:p>
          <a:p>
            <a:pPr indent="0" lvl="0" marL="0" rtl="0" algn="l">
              <a:spcBef>
                <a:spcPts val="0"/>
              </a:spcBef>
              <a:spcAft>
                <a:spcPts val="0"/>
              </a:spcAft>
              <a:buNone/>
            </a:pPr>
            <a:r>
              <a:rPr b="1" lang="en" sz="1100">
                <a:solidFill>
                  <a:srgbClr val="F80F00"/>
                </a:solidFill>
                <a:latin typeface="Poppins"/>
                <a:ea typeface="Poppins"/>
                <a:cs typeface="Poppins"/>
                <a:sym typeface="Poppins"/>
              </a:rPr>
              <a:t>Reclassification may not take place during an initial IEP meeting.</a:t>
            </a:r>
            <a:endParaRPr b="1" sz="1100">
              <a:solidFill>
                <a:srgbClr val="F80F00"/>
              </a:solidFill>
              <a:latin typeface="Poppins"/>
              <a:ea typeface="Poppins"/>
              <a:cs typeface="Poppins"/>
              <a:sym typeface="Poppins"/>
            </a:endParaRPr>
          </a:p>
        </p:txBody>
      </p:sp>
      <p:pic>
        <p:nvPicPr>
          <p:cNvPr id="1308" name="Google Shape;1308;p140"/>
          <p:cNvPicPr preferRelativeResize="0"/>
          <p:nvPr/>
        </p:nvPicPr>
        <p:blipFill>
          <a:blip r:embed="rId4">
            <a:alphaModFix/>
          </a:blip>
          <a:stretch>
            <a:fillRect/>
          </a:stretch>
        </p:blipFill>
        <p:spPr>
          <a:xfrm>
            <a:off x="92175" y="836475"/>
            <a:ext cx="505800" cy="505800"/>
          </a:xfrm>
          <a:prstGeom prst="rect">
            <a:avLst/>
          </a:prstGeom>
          <a:noFill/>
          <a:ln>
            <a:noFill/>
          </a:ln>
        </p:spPr>
      </p:pic>
      <p:sp>
        <p:nvSpPr>
          <p:cNvPr id="1309" name="Google Shape;1309;p140"/>
          <p:cNvSpPr txBox="1"/>
          <p:nvPr/>
        </p:nvSpPr>
        <p:spPr>
          <a:xfrm>
            <a:off x="2276100" y="2552750"/>
            <a:ext cx="1941900" cy="106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002060"/>
                </a:solidFill>
                <a:latin typeface="Poppins"/>
                <a:ea typeface="Poppins"/>
                <a:cs typeface="Poppins"/>
                <a:sym typeface="Poppins"/>
              </a:rPr>
              <a:t>Student in 3rd grade or above who has  completed four (4) full years or more in U.S. schools</a:t>
            </a:r>
            <a:endParaRPr b="1" sz="1100">
              <a:solidFill>
                <a:srgbClr val="002060"/>
              </a:solidFill>
              <a:latin typeface="Poppins"/>
              <a:ea typeface="Poppins"/>
              <a:cs typeface="Poppins"/>
              <a:sym typeface="Poppins"/>
            </a:endParaRPr>
          </a:p>
        </p:txBody>
      </p:sp>
      <p:sp>
        <p:nvSpPr>
          <p:cNvPr id="1310" name="Google Shape;1310;p140"/>
          <p:cNvSpPr txBox="1"/>
          <p:nvPr/>
        </p:nvSpPr>
        <p:spPr>
          <a:xfrm>
            <a:off x="819470" y="3458566"/>
            <a:ext cx="484200" cy="49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FFFFFF"/>
                </a:solidFill>
                <a:latin typeface="Lato"/>
                <a:ea typeface="Lato"/>
                <a:cs typeface="Lato"/>
                <a:sym typeface="Lato"/>
              </a:rPr>
              <a:t>1</a:t>
            </a:r>
            <a:endParaRPr b="1" sz="2800">
              <a:solidFill>
                <a:srgbClr val="FFFFFF"/>
              </a:solidFill>
              <a:latin typeface="Lato"/>
              <a:ea typeface="Lato"/>
              <a:cs typeface="Lato"/>
              <a:sym typeface="Lato"/>
            </a:endParaRPr>
          </a:p>
        </p:txBody>
      </p:sp>
      <p:sp>
        <p:nvSpPr>
          <p:cNvPr id="1311" name="Google Shape;1311;p140"/>
          <p:cNvSpPr txBox="1"/>
          <p:nvPr/>
        </p:nvSpPr>
        <p:spPr>
          <a:xfrm>
            <a:off x="2736853" y="1756138"/>
            <a:ext cx="484200" cy="49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FFFFFF"/>
                </a:solidFill>
                <a:latin typeface="Lato"/>
                <a:ea typeface="Lato"/>
                <a:cs typeface="Lato"/>
                <a:sym typeface="Lato"/>
              </a:rPr>
              <a:t>2</a:t>
            </a:r>
            <a:endParaRPr b="1" sz="2800">
              <a:solidFill>
                <a:srgbClr val="FFFFFF"/>
              </a:solidFill>
              <a:latin typeface="Lato"/>
              <a:ea typeface="Lato"/>
              <a:cs typeface="Lato"/>
              <a:sym typeface="Lato"/>
            </a:endParaRPr>
          </a:p>
        </p:txBody>
      </p:sp>
      <p:sp>
        <p:nvSpPr>
          <p:cNvPr id="1312" name="Google Shape;1312;p140"/>
          <p:cNvSpPr txBox="1"/>
          <p:nvPr/>
        </p:nvSpPr>
        <p:spPr>
          <a:xfrm>
            <a:off x="5405586" y="1756138"/>
            <a:ext cx="484200" cy="49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FFFFFF"/>
                </a:solidFill>
                <a:latin typeface="Lato"/>
                <a:ea typeface="Lato"/>
                <a:cs typeface="Lato"/>
                <a:sym typeface="Lato"/>
              </a:rPr>
              <a:t>3</a:t>
            </a:r>
            <a:endParaRPr b="1" sz="2800">
              <a:solidFill>
                <a:srgbClr val="FFFFFF"/>
              </a:solidFill>
              <a:latin typeface="Lato"/>
              <a:ea typeface="Lato"/>
              <a:cs typeface="Lato"/>
              <a:sym typeface="Lato"/>
            </a:endParaRPr>
          </a:p>
        </p:txBody>
      </p:sp>
      <p:sp>
        <p:nvSpPr>
          <p:cNvPr id="1313" name="Google Shape;1313;p140"/>
          <p:cNvSpPr txBox="1"/>
          <p:nvPr/>
        </p:nvSpPr>
        <p:spPr>
          <a:xfrm>
            <a:off x="7256587" y="3587055"/>
            <a:ext cx="484200" cy="49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FFFFFF"/>
                </a:solidFill>
                <a:latin typeface="Lato"/>
                <a:ea typeface="Lato"/>
                <a:cs typeface="Lato"/>
                <a:sym typeface="Lato"/>
              </a:rPr>
              <a:t>4</a:t>
            </a:r>
            <a:endParaRPr b="1" sz="2800">
              <a:solidFill>
                <a:srgbClr val="FFFFFF"/>
              </a:solidFill>
              <a:latin typeface="Lato"/>
              <a:ea typeface="Lato"/>
              <a:cs typeface="Lato"/>
              <a:sym typeface="Lato"/>
            </a:endParaRPr>
          </a:p>
        </p:txBody>
      </p:sp>
      <p:sp>
        <p:nvSpPr>
          <p:cNvPr id="1314" name="Google Shape;1314;p140"/>
          <p:cNvSpPr txBox="1"/>
          <p:nvPr/>
        </p:nvSpPr>
        <p:spPr>
          <a:xfrm>
            <a:off x="-83625" y="2480475"/>
            <a:ext cx="1614900" cy="861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100">
                <a:solidFill>
                  <a:srgbClr val="1D81C5"/>
                </a:solidFill>
                <a:latin typeface="Poppins"/>
                <a:ea typeface="Poppins"/>
                <a:cs typeface="Poppins"/>
                <a:sym typeface="Poppins"/>
              </a:rPr>
              <a:t>El estudiante ha completado cuatro (4) o más años de servicios de ELD</a:t>
            </a:r>
            <a:endParaRPr b="1" sz="1100">
              <a:solidFill>
                <a:srgbClr val="1D81C5"/>
              </a:solidFill>
              <a:latin typeface="Poppins"/>
              <a:ea typeface="Poppins"/>
              <a:cs typeface="Poppins"/>
              <a:sym typeface="Poppins"/>
            </a:endParaRPr>
          </a:p>
        </p:txBody>
      </p:sp>
      <p:sp>
        <p:nvSpPr>
          <p:cNvPr id="1315" name="Google Shape;1315;p140"/>
          <p:cNvSpPr txBox="1"/>
          <p:nvPr/>
        </p:nvSpPr>
        <p:spPr>
          <a:xfrm>
            <a:off x="694513" y="1310325"/>
            <a:ext cx="1792500" cy="58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rgbClr val="1D81C5"/>
                </a:solidFill>
                <a:latin typeface="Poppins"/>
                <a:ea typeface="Poppins"/>
                <a:cs typeface="Poppins"/>
                <a:sym typeface="Poppins"/>
              </a:rPr>
              <a:t>Estudiante de 3er grado o superior que haya completado cuatro (4) años completos o más en escuelas de EE. UU.</a:t>
            </a:r>
            <a:endParaRPr b="1" sz="1100">
              <a:solidFill>
                <a:srgbClr val="1D81C5"/>
              </a:solidFill>
              <a:latin typeface="Poppins"/>
              <a:ea typeface="Poppins"/>
              <a:cs typeface="Poppins"/>
              <a:sym typeface="Poppins"/>
            </a:endParaRPr>
          </a:p>
        </p:txBody>
      </p:sp>
      <p:sp>
        <p:nvSpPr>
          <p:cNvPr id="1316" name="Google Shape;1316;p140"/>
          <p:cNvSpPr txBox="1"/>
          <p:nvPr/>
        </p:nvSpPr>
        <p:spPr>
          <a:xfrm>
            <a:off x="6151713" y="1306025"/>
            <a:ext cx="1831500" cy="70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rgbClr val="1D81C5"/>
                </a:solidFill>
                <a:latin typeface="Poppins"/>
                <a:ea typeface="Poppins"/>
                <a:cs typeface="Poppins"/>
                <a:sym typeface="Poppins"/>
              </a:rPr>
              <a:t>El estudiante tiene un   IEP activo y es elegible para recibir servicios de educación especial en el momento del IEP</a:t>
            </a:r>
            <a:endParaRPr b="1" sz="1100">
              <a:solidFill>
                <a:srgbClr val="1D81C5"/>
              </a:solidFill>
              <a:latin typeface="Poppins"/>
              <a:ea typeface="Poppins"/>
              <a:cs typeface="Poppins"/>
              <a:sym typeface="Poppins"/>
            </a:endParaRPr>
          </a:p>
        </p:txBody>
      </p:sp>
      <p:sp>
        <p:nvSpPr>
          <p:cNvPr id="1317" name="Google Shape;1317;p140"/>
          <p:cNvSpPr txBox="1"/>
          <p:nvPr/>
        </p:nvSpPr>
        <p:spPr>
          <a:xfrm>
            <a:off x="7289975" y="2430575"/>
            <a:ext cx="14874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100">
                <a:solidFill>
                  <a:srgbClr val="1D81C5"/>
                </a:solidFill>
                <a:latin typeface="Poppins"/>
                <a:ea typeface="Poppins"/>
                <a:cs typeface="Poppins"/>
                <a:sym typeface="Poppins"/>
              </a:rPr>
              <a:t>ELPAC sumativo nivel 4 o ELPAC sumativo alternativo nivel 3</a:t>
            </a:r>
            <a:endParaRPr b="1" sz="1100">
              <a:solidFill>
                <a:srgbClr val="1D81C5"/>
              </a:solidFill>
              <a:latin typeface="Poppins"/>
              <a:ea typeface="Poppins"/>
              <a:cs typeface="Poppins"/>
              <a:sym typeface="Poppins"/>
            </a:endParaRPr>
          </a:p>
        </p:txBody>
      </p:sp>
      <p:sp>
        <p:nvSpPr>
          <p:cNvPr id="1318" name="Google Shape;1318;p140"/>
          <p:cNvSpPr txBox="1"/>
          <p:nvPr/>
        </p:nvSpPr>
        <p:spPr>
          <a:xfrm>
            <a:off x="7641400" y="9482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141"/>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Pause, Think and Ask</a:t>
            </a:r>
            <a:endParaRPr/>
          </a:p>
        </p:txBody>
      </p:sp>
      <p:sp>
        <p:nvSpPr>
          <p:cNvPr id="1324" name="Google Shape;1324;p141"/>
          <p:cNvSpPr/>
          <p:nvPr/>
        </p:nvSpPr>
        <p:spPr>
          <a:xfrm rot="-5400000">
            <a:off x="66372" y="598573"/>
            <a:ext cx="1447041" cy="1798936"/>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3">
              <a:alphaModFix/>
            </a:blip>
            <a:stretch>
              <a:fillRect b="0" l="0" r="0" t="0"/>
            </a:stretch>
          </a:blipFill>
          <a:ln>
            <a:noFill/>
          </a:ln>
        </p:spPr>
      </p:sp>
      <p:sp>
        <p:nvSpPr>
          <p:cNvPr id="1325" name="Google Shape;1325;p141"/>
          <p:cNvSpPr/>
          <p:nvPr/>
        </p:nvSpPr>
        <p:spPr>
          <a:xfrm>
            <a:off x="1955825" y="949702"/>
            <a:ext cx="3747908" cy="1292075"/>
          </a:xfrm>
          <a:custGeom>
            <a:rect b="b" l="l" r="r" t="t"/>
            <a:pathLst>
              <a:path extrusionOk="0" h="544605" w="1344541">
                <a:moveTo>
                  <a:pt x="0" y="0"/>
                </a:moveTo>
                <a:lnTo>
                  <a:pt x="1344541" y="0"/>
                </a:lnTo>
                <a:lnTo>
                  <a:pt x="1344541" y="544605"/>
                </a:lnTo>
                <a:lnTo>
                  <a:pt x="0" y="544605"/>
                </a:lnTo>
                <a:close/>
              </a:path>
            </a:pathLst>
          </a:custGeom>
          <a:solidFill>
            <a:srgbClr val="002575"/>
          </a:solidFill>
          <a:ln>
            <a:noFill/>
          </a:ln>
        </p:spPr>
      </p:sp>
      <p:sp>
        <p:nvSpPr>
          <p:cNvPr id="1326" name="Google Shape;1326;p141"/>
          <p:cNvSpPr/>
          <p:nvPr/>
        </p:nvSpPr>
        <p:spPr>
          <a:xfrm>
            <a:off x="4859092" y="949702"/>
            <a:ext cx="1680790" cy="1281747"/>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002575"/>
          </a:solidFill>
          <a:ln>
            <a:noFill/>
          </a:ln>
        </p:spPr>
      </p:sp>
      <p:sp>
        <p:nvSpPr>
          <p:cNvPr id="1327" name="Google Shape;1327;p141"/>
          <p:cNvSpPr/>
          <p:nvPr/>
        </p:nvSpPr>
        <p:spPr>
          <a:xfrm>
            <a:off x="5832039" y="951480"/>
            <a:ext cx="2314137" cy="1281747"/>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002575"/>
          </a:solidFill>
          <a:ln>
            <a:noFill/>
          </a:ln>
        </p:spPr>
      </p:sp>
      <p:sp>
        <p:nvSpPr>
          <p:cNvPr id="1328" name="Google Shape;1328;p141"/>
          <p:cNvSpPr/>
          <p:nvPr/>
        </p:nvSpPr>
        <p:spPr>
          <a:xfrm>
            <a:off x="298179" y="2120968"/>
            <a:ext cx="1808801" cy="1439149"/>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4">
              <a:alphaModFix/>
            </a:blip>
            <a:stretch>
              <a:fillRect b="0" l="0" r="0" t="0"/>
            </a:stretch>
          </a:blipFill>
          <a:ln>
            <a:noFill/>
          </a:ln>
        </p:spPr>
      </p:sp>
      <p:sp>
        <p:nvSpPr>
          <p:cNvPr id="1329" name="Google Shape;1329;p141"/>
          <p:cNvSpPr/>
          <p:nvPr/>
        </p:nvSpPr>
        <p:spPr>
          <a:xfrm>
            <a:off x="1960825" y="2340875"/>
            <a:ext cx="3742904" cy="1219915"/>
          </a:xfrm>
          <a:custGeom>
            <a:rect b="b" l="l" r="r" t="t"/>
            <a:pathLst>
              <a:path extrusionOk="0" h="544605" w="1342746">
                <a:moveTo>
                  <a:pt x="0" y="0"/>
                </a:moveTo>
                <a:lnTo>
                  <a:pt x="1342746" y="0"/>
                </a:lnTo>
                <a:lnTo>
                  <a:pt x="1342746" y="544605"/>
                </a:lnTo>
                <a:lnTo>
                  <a:pt x="0" y="544605"/>
                </a:lnTo>
                <a:close/>
              </a:path>
            </a:pathLst>
          </a:custGeom>
          <a:solidFill>
            <a:srgbClr val="FFA509"/>
          </a:solidFill>
          <a:ln>
            <a:noFill/>
          </a:ln>
        </p:spPr>
      </p:sp>
      <p:sp>
        <p:nvSpPr>
          <p:cNvPr id="1330" name="Google Shape;1330;p141"/>
          <p:cNvSpPr/>
          <p:nvPr/>
        </p:nvSpPr>
        <p:spPr>
          <a:xfrm>
            <a:off x="4859092" y="2340875"/>
            <a:ext cx="1680790" cy="1204843"/>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FFA509"/>
          </a:solidFill>
          <a:ln>
            <a:noFill/>
          </a:ln>
        </p:spPr>
      </p:sp>
      <p:sp>
        <p:nvSpPr>
          <p:cNvPr id="1331" name="Google Shape;1331;p141"/>
          <p:cNvSpPr/>
          <p:nvPr/>
        </p:nvSpPr>
        <p:spPr>
          <a:xfrm>
            <a:off x="5832039" y="2342553"/>
            <a:ext cx="2314137" cy="1204843"/>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FFA509"/>
          </a:solidFill>
          <a:ln>
            <a:noFill/>
          </a:ln>
        </p:spPr>
      </p:sp>
      <p:sp>
        <p:nvSpPr>
          <p:cNvPr id="1332" name="Google Shape;1332;p141"/>
          <p:cNvSpPr/>
          <p:nvPr/>
        </p:nvSpPr>
        <p:spPr>
          <a:xfrm rot="-5400000">
            <a:off x="66372" y="3400087"/>
            <a:ext cx="1447041" cy="1798936"/>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5">
              <a:alphaModFix/>
            </a:blip>
            <a:stretch>
              <a:fillRect b="0" l="0" r="0" t="0"/>
            </a:stretch>
          </a:blipFill>
          <a:ln>
            <a:noFill/>
          </a:ln>
        </p:spPr>
      </p:sp>
      <p:sp>
        <p:nvSpPr>
          <p:cNvPr id="1333" name="Google Shape;1333;p141"/>
          <p:cNvSpPr/>
          <p:nvPr/>
        </p:nvSpPr>
        <p:spPr>
          <a:xfrm>
            <a:off x="1955825" y="3659901"/>
            <a:ext cx="3742904" cy="1362874"/>
          </a:xfrm>
          <a:custGeom>
            <a:rect b="b" l="l" r="r" t="t"/>
            <a:pathLst>
              <a:path extrusionOk="0" h="544605" w="1342746">
                <a:moveTo>
                  <a:pt x="0" y="0"/>
                </a:moveTo>
                <a:lnTo>
                  <a:pt x="1342746" y="0"/>
                </a:lnTo>
                <a:lnTo>
                  <a:pt x="1342746" y="544605"/>
                </a:lnTo>
                <a:lnTo>
                  <a:pt x="0" y="544605"/>
                </a:lnTo>
                <a:close/>
              </a:path>
            </a:pathLst>
          </a:custGeom>
          <a:solidFill>
            <a:srgbClr val="005E32"/>
          </a:solidFill>
          <a:ln>
            <a:noFill/>
          </a:ln>
        </p:spPr>
      </p:sp>
      <p:sp>
        <p:nvSpPr>
          <p:cNvPr id="1334" name="Google Shape;1334;p141"/>
          <p:cNvSpPr/>
          <p:nvPr/>
        </p:nvSpPr>
        <p:spPr>
          <a:xfrm>
            <a:off x="4854092" y="3659901"/>
            <a:ext cx="1680790" cy="1345835"/>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005E32"/>
          </a:solidFill>
          <a:ln>
            <a:noFill/>
          </a:ln>
        </p:spPr>
      </p:sp>
      <p:sp>
        <p:nvSpPr>
          <p:cNvPr id="1335" name="Google Shape;1335;p141"/>
          <p:cNvSpPr/>
          <p:nvPr/>
        </p:nvSpPr>
        <p:spPr>
          <a:xfrm>
            <a:off x="5827039" y="3661777"/>
            <a:ext cx="2314137" cy="1345835"/>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005E32"/>
          </a:solidFill>
          <a:ln>
            <a:noFill/>
          </a:ln>
        </p:spPr>
      </p:sp>
      <p:sp>
        <p:nvSpPr>
          <p:cNvPr id="1336" name="Google Shape;1336;p141"/>
          <p:cNvSpPr/>
          <p:nvPr/>
        </p:nvSpPr>
        <p:spPr>
          <a:xfrm>
            <a:off x="6704181" y="1224187"/>
            <a:ext cx="933403" cy="663183"/>
          </a:xfrm>
          <a:custGeom>
            <a:rect b="b" l="l" r="r" t="t"/>
            <a:pathLst>
              <a:path extrusionOk="0" h="676717" w="811655">
                <a:moveTo>
                  <a:pt x="0" y="0"/>
                </a:moveTo>
                <a:lnTo>
                  <a:pt x="811655" y="0"/>
                </a:lnTo>
                <a:lnTo>
                  <a:pt x="811655" y="676717"/>
                </a:lnTo>
                <a:lnTo>
                  <a:pt x="0" y="676717"/>
                </a:lnTo>
                <a:lnTo>
                  <a:pt x="0" y="0"/>
                </a:lnTo>
                <a:close/>
              </a:path>
            </a:pathLst>
          </a:custGeom>
          <a:blipFill rotWithShape="1">
            <a:blip r:embed="rId6">
              <a:alphaModFix/>
            </a:blip>
            <a:stretch>
              <a:fillRect b="0" l="0" r="0" t="0"/>
            </a:stretch>
          </a:blipFill>
          <a:ln>
            <a:noFill/>
          </a:ln>
        </p:spPr>
      </p:sp>
      <p:sp>
        <p:nvSpPr>
          <p:cNvPr id="1337" name="Google Shape;1337;p141"/>
          <p:cNvSpPr/>
          <p:nvPr/>
        </p:nvSpPr>
        <p:spPr>
          <a:xfrm>
            <a:off x="6704181" y="2580155"/>
            <a:ext cx="898835" cy="722976"/>
          </a:xfrm>
          <a:custGeom>
            <a:rect b="b" l="l" r="r" t="t"/>
            <a:pathLst>
              <a:path extrusionOk="0" h="781596" w="781596">
                <a:moveTo>
                  <a:pt x="0" y="0"/>
                </a:moveTo>
                <a:lnTo>
                  <a:pt x="781596" y="0"/>
                </a:lnTo>
                <a:lnTo>
                  <a:pt x="781596" y="781596"/>
                </a:lnTo>
                <a:lnTo>
                  <a:pt x="0" y="781596"/>
                </a:lnTo>
                <a:lnTo>
                  <a:pt x="0" y="0"/>
                </a:lnTo>
                <a:close/>
              </a:path>
            </a:pathLst>
          </a:custGeom>
          <a:blipFill rotWithShape="1">
            <a:blip r:embed="rId7">
              <a:alphaModFix/>
            </a:blip>
            <a:stretch>
              <a:fillRect b="0" l="0" r="0" t="0"/>
            </a:stretch>
          </a:blipFill>
          <a:ln>
            <a:noFill/>
          </a:ln>
        </p:spPr>
      </p:sp>
      <p:sp>
        <p:nvSpPr>
          <p:cNvPr id="1338" name="Google Shape;1338;p141"/>
          <p:cNvSpPr/>
          <p:nvPr/>
        </p:nvSpPr>
        <p:spPr>
          <a:xfrm>
            <a:off x="6752500" y="4010449"/>
            <a:ext cx="845559" cy="619669"/>
          </a:xfrm>
          <a:custGeom>
            <a:rect b="b" l="l" r="r" t="t"/>
            <a:pathLst>
              <a:path extrusionOk="0" h="600164" w="735269">
                <a:moveTo>
                  <a:pt x="0" y="0"/>
                </a:moveTo>
                <a:lnTo>
                  <a:pt x="735269" y="0"/>
                </a:lnTo>
                <a:lnTo>
                  <a:pt x="735269" y="600163"/>
                </a:lnTo>
                <a:lnTo>
                  <a:pt x="0" y="600163"/>
                </a:lnTo>
                <a:lnTo>
                  <a:pt x="0" y="0"/>
                </a:lnTo>
                <a:close/>
              </a:path>
            </a:pathLst>
          </a:custGeom>
          <a:blipFill rotWithShape="1">
            <a:blip r:embed="rId8">
              <a:alphaModFix/>
            </a:blip>
            <a:stretch>
              <a:fillRect b="0" l="0" r="0" t="0"/>
            </a:stretch>
          </a:blipFill>
          <a:ln>
            <a:noFill/>
          </a:ln>
        </p:spPr>
      </p:sp>
      <p:sp>
        <p:nvSpPr>
          <p:cNvPr id="1339" name="Google Shape;1339;p141"/>
          <p:cNvSpPr txBox="1"/>
          <p:nvPr/>
        </p:nvSpPr>
        <p:spPr>
          <a:xfrm>
            <a:off x="2205895" y="2822903"/>
            <a:ext cx="2992500" cy="226800"/>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t/>
            </a:r>
            <a:endParaRPr sz="1473"/>
          </a:p>
        </p:txBody>
      </p:sp>
      <p:sp>
        <p:nvSpPr>
          <p:cNvPr id="1340" name="Google Shape;1340;p141"/>
          <p:cNvSpPr txBox="1"/>
          <p:nvPr/>
        </p:nvSpPr>
        <p:spPr>
          <a:xfrm>
            <a:off x="2062752" y="2598983"/>
            <a:ext cx="4148700" cy="7056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1909">
                <a:solidFill>
                  <a:srgbClr val="F5F5F5"/>
                </a:solidFill>
                <a:latin typeface="Poppins"/>
                <a:ea typeface="Poppins"/>
                <a:cs typeface="Poppins"/>
                <a:sym typeface="Poppins"/>
              </a:rPr>
              <a:t>What criteria and timeline does my child need to meet?</a:t>
            </a:r>
            <a:endParaRPr sz="1173">
              <a:latin typeface="Poppins"/>
              <a:ea typeface="Poppins"/>
              <a:cs typeface="Poppins"/>
              <a:sym typeface="Poppins"/>
            </a:endParaRPr>
          </a:p>
        </p:txBody>
      </p:sp>
      <p:sp>
        <p:nvSpPr>
          <p:cNvPr id="1341" name="Google Shape;1341;p141"/>
          <p:cNvSpPr txBox="1"/>
          <p:nvPr/>
        </p:nvSpPr>
        <p:spPr>
          <a:xfrm>
            <a:off x="2008376" y="3724600"/>
            <a:ext cx="4403100" cy="9999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1709">
                <a:solidFill>
                  <a:srgbClr val="F5F5F5"/>
                </a:solidFill>
                <a:latin typeface="Poppins"/>
                <a:ea typeface="Poppins"/>
                <a:cs typeface="Poppins"/>
                <a:sym typeface="Poppins"/>
              </a:rPr>
              <a:t>Under BUL-5619.14 (standard criteria), where is my child right now and what steps remain to reclassify?</a:t>
            </a:r>
            <a:endParaRPr b="1" sz="1709">
              <a:solidFill>
                <a:srgbClr val="F5F5F5"/>
              </a:solidFill>
              <a:latin typeface="Poppins"/>
              <a:ea typeface="Poppins"/>
              <a:cs typeface="Poppins"/>
              <a:sym typeface="Poppins"/>
            </a:endParaRPr>
          </a:p>
        </p:txBody>
      </p:sp>
      <p:sp>
        <p:nvSpPr>
          <p:cNvPr id="1342" name="Google Shape;1342;p141"/>
          <p:cNvSpPr txBox="1"/>
          <p:nvPr/>
        </p:nvSpPr>
        <p:spPr>
          <a:xfrm>
            <a:off x="334948" y="1530399"/>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Pause</a:t>
            </a:r>
            <a:endParaRPr sz="100">
              <a:latin typeface="Poppins"/>
              <a:ea typeface="Poppins"/>
              <a:cs typeface="Poppins"/>
              <a:sym typeface="Poppins"/>
            </a:endParaRPr>
          </a:p>
        </p:txBody>
      </p:sp>
      <p:sp>
        <p:nvSpPr>
          <p:cNvPr id="1343" name="Google Shape;1343;p141"/>
          <p:cNvSpPr txBox="1"/>
          <p:nvPr/>
        </p:nvSpPr>
        <p:spPr>
          <a:xfrm>
            <a:off x="586623" y="2871162"/>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Think</a:t>
            </a:r>
            <a:endParaRPr sz="100">
              <a:latin typeface="Poppins"/>
              <a:ea typeface="Poppins"/>
              <a:cs typeface="Poppins"/>
              <a:sym typeface="Poppins"/>
            </a:endParaRPr>
          </a:p>
        </p:txBody>
      </p:sp>
      <p:sp>
        <p:nvSpPr>
          <p:cNvPr id="1344" name="Google Shape;1344;p141"/>
          <p:cNvSpPr txBox="1"/>
          <p:nvPr/>
        </p:nvSpPr>
        <p:spPr>
          <a:xfrm>
            <a:off x="298186" y="4318262"/>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Ask</a:t>
            </a:r>
            <a:endParaRPr sz="100">
              <a:latin typeface="Poppins"/>
              <a:ea typeface="Poppins"/>
              <a:cs typeface="Poppins"/>
              <a:sym typeface="Poppins"/>
            </a:endParaRPr>
          </a:p>
        </p:txBody>
      </p:sp>
      <p:sp>
        <p:nvSpPr>
          <p:cNvPr id="1345" name="Google Shape;1345;p141"/>
          <p:cNvSpPr txBox="1"/>
          <p:nvPr/>
        </p:nvSpPr>
        <p:spPr>
          <a:xfrm>
            <a:off x="2027277" y="1287882"/>
            <a:ext cx="4365300" cy="585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900">
                <a:solidFill>
                  <a:schemeClr val="lt1"/>
                </a:solidFill>
                <a:latin typeface="Poppins"/>
                <a:ea typeface="Poppins"/>
                <a:cs typeface="Poppins"/>
                <a:sym typeface="Poppins"/>
              </a:rPr>
              <a:t>Notice there’s a standard policy most students follow.</a:t>
            </a:r>
            <a:endParaRPr>
              <a:solidFill>
                <a:schemeClr val="lt1"/>
              </a:solidFill>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sp>
        <p:nvSpPr>
          <p:cNvPr id="1350" name="Google Shape;1350;p142"/>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solidFill>
                  <a:schemeClr val="accent4"/>
                </a:solidFill>
              </a:rPr>
              <a:t>Pausa, Piensa y Pregunta</a:t>
            </a:r>
            <a:endParaRPr>
              <a:solidFill>
                <a:schemeClr val="accent4"/>
              </a:solidFill>
            </a:endParaRPr>
          </a:p>
        </p:txBody>
      </p:sp>
      <p:sp>
        <p:nvSpPr>
          <p:cNvPr id="1351" name="Google Shape;1351;p142"/>
          <p:cNvSpPr/>
          <p:nvPr/>
        </p:nvSpPr>
        <p:spPr>
          <a:xfrm rot="-5400000">
            <a:off x="66372" y="598573"/>
            <a:ext cx="1447041" cy="1798936"/>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3">
              <a:alphaModFix/>
            </a:blip>
            <a:stretch>
              <a:fillRect b="0" l="0" r="0" t="0"/>
            </a:stretch>
          </a:blipFill>
          <a:ln>
            <a:noFill/>
          </a:ln>
        </p:spPr>
      </p:sp>
      <p:sp>
        <p:nvSpPr>
          <p:cNvPr id="1352" name="Google Shape;1352;p142"/>
          <p:cNvSpPr/>
          <p:nvPr/>
        </p:nvSpPr>
        <p:spPr>
          <a:xfrm>
            <a:off x="1955825" y="949702"/>
            <a:ext cx="3747908" cy="1292075"/>
          </a:xfrm>
          <a:custGeom>
            <a:rect b="b" l="l" r="r" t="t"/>
            <a:pathLst>
              <a:path extrusionOk="0" h="544605" w="1344541">
                <a:moveTo>
                  <a:pt x="0" y="0"/>
                </a:moveTo>
                <a:lnTo>
                  <a:pt x="1344541" y="0"/>
                </a:lnTo>
                <a:lnTo>
                  <a:pt x="1344541" y="544605"/>
                </a:lnTo>
                <a:lnTo>
                  <a:pt x="0" y="544605"/>
                </a:lnTo>
                <a:close/>
              </a:path>
            </a:pathLst>
          </a:custGeom>
          <a:solidFill>
            <a:srgbClr val="002575"/>
          </a:solidFill>
          <a:ln>
            <a:noFill/>
          </a:ln>
        </p:spPr>
      </p:sp>
      <p:sp>
        <p:nvSpPr>
          <p:cNvPr id="1353" name="Google Shape;1353;p142"/>
          <p:cNvSpPr/>
          <p:nvPr/>
        </p:nvSpPr>
        <p:spPr>
          <a:xfrm>
            <a:off x="4859092" y="949702"/>
            <a:ext cx="1680790" cy="1281747"/>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002575"/>
          </a:solidFill>
          <a:ln>
            <a:noFill/>
          </a:ln>
        </p:spPr>
      </p:sp>
      <p:sp>
        <p:nvSpPr>
          <p:cNvPr id="1354" name="Google Shape;1354;p142"/>
          <p:cNvSpPr/>
          <p:nvPr/>
        </p:nvSpPr>
        <p:spPr>
          <a:xfrm>
            <a:off x="5832039" y="951480"/>
            <a:ext cx="2314137" cy="1281747"/>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002575"/>
          </a:solidFill>
          <a:ln>
            <a:noFill/>
          </a:ln>
        </p:spPr>
      </p:sp>
      <p:sp>
        <p:nvSpPr>
          <p:cNvPr id="1355" name="Google Shape;1355;p142"/>
          <p:cNvSpPr/>
          <p:nvPr/>
        </p:nvSpPr>
        <p:spPr>
          <a:xfrm>
            <a:off x="298179" y="2120968"/>
            <a:ext cx="1808801" cy="1439149"/>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4">
              <a:alphaModFix/>
            </a:blip>
            <a:stretch>
              <a:fillRect b="0" l="0" r="0" t="0"/>
            </a:stretch>
          </a:blipFill>
          <a:ln>
            <a:noFill/>
          </a:ln>
        </p:spPr>
      </p:sp>
      <p:sp>
        <p:nvSpPr>
          <p:cNvPr id="1356" name="Google Shape;1356;p142"/>
          <p:cNvSpPr/>
          <p:nvPr/>
        </p:nvSpPr>
        <p:spPr>
          <a:xfrm>
            <a:off x="1960825" y="2340875"/>
            <a:ext cx="3742904" cy="1219915"/>
          </a:xfrm>
          <a:custGeom>
            <a:rect b="b" l="l" r="r" t="t"/>
            <a:pathLst>
              <a:path extrusionOk="0" h="544605" w="1342746">
                <a:moveTo>
                  <a:pt x="0" y="0"/>
                </a:moveTo>
                <a:lnTo>
                  <a:pt x="1342746" y="0"/>
                </a:lnTo>
                <a:lnTo>
                  <a:pt x="1342746" y="544605"/>
                </a:lnTo>
                <a:lnTo>
                  <a:pt x="0" y="544605"/>
                </a:lnTo>
                <a:close/>
              </a:path>
            </a:pathLst>
          </a:custGeom>
          <a:solidFill>
            <a:srgbClr val="FFA509"/>
          </a:solidFill>
          <a:ln>
            <a:noFill/>
          </a:ln>
        </p:spPr>
      </p:sp>
      <p:sp>
        <p:nvSpPr>
          <p:cNvPr id="1357" name="Google Shape;1357;p142"/>
          <p:cNvSpPr/>
          <p:nvPr/>
        </p:nvSpPr>
        <p:spPr>
          <a:xfrm>
            <a:off x="4859092" y="2340875"/>
            <a:ext cx="1680790" cy="1204843"/>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FFA509"/>
          </a:solidFill>
          <a:ln>
            <a:noFill/>
          </a:ln>
        </p:spPr>
      </p:sp>
      <p:sp>
        <p:nvSpPr>
          <p:cNvPr id="1358" name="Google Shape;1358;p142"/>
          <p:cNvSpPr/>
          <p:nvPr/>
        </p:nvSpPr>
        <p:spPr>
          <a:xfrm>
            <a:off x="5832039" y="2342553"/>
            <a:ext cx="2314137" cy="1204843"/>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FFA509"/>
          </a:solidFill>
          <a:ln>
            <a:noFill/>
          </a:ln>
        </p:spPr>
      </p:sp>
      <p:sp>
        <p:nvSpPr>
          <p:cNvPr id="1359" name="Google Shape;1359;p142"/>
          <p:cNvSpPr/>
          <p:nvPr/>
        </p:nvSpPr>
        <p:spPr>
          <a:xfrm rot="-5400000">
            <a:off x="66372" y="3400087"/>
            <a:ext cx="1447041" cy="1798936"/>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5">
              <a:alphaModFix/>
            </a:blip>
            <a:stretch>
              <a:fillRect b="0" l="0" r="0" t="0"/>
            </a:stretch>
          </a:blipFill>
          <a:ln>
            <a:noFill/>
          </a:ln>
        </p:spPr>
      </p:sp>
      <p:sp>
        <p:nvSpPr>
          <p:cNvPr id="1360" name="Google Shape;1360;p142"/>
          <p:cNvSpPr/>
          <p:nvPr/>
        </p:nvSpPr>
        <p:spPr>
          <a:xfrm>
            <a:off x="1955825" y="3659901"/>
            <a:ext cx="3742904" cy="1362874"/>
          </a:xfrm>
          <a:custGeom>
            <a:rect b="b" l="l" r="r" t="t"/>
            <a:pathLst>
              <a:path extrusionOk="0" h="544605" w="1342746">
                <a:moveTo>
                  <a:pt x="0" y="0"/>
                </a:moveTo>
                <a:lnTo>
                  <a:pt x="1342746" y="0"/>
                </a:lnTo>
                <a:lnTo>
                  <a:pt x="1342746" y="544605"/>
                </a:lnTo>
                <a:lnTo>
                  <a:pt x="0" y="544605"/>
                </a:lnTo>
                <a:close/>
              </a:path>
            </a:pathLst>
          </a:custGeom>
          <a:solidFill>
            <a:srgbClr val="005E32"/>
          </a:solidFill>
          <a:ln>
            <a:noFill/>
          </a:ln>
        </p:spPr>
      </p:sp>
      <p:sp>
        <p:nvSpPr>
          <p:cNvPr id="1361" name="Google Shape;1361;p142"/>
          <p:cNvSpPr/>
          <p:nvPr/>
        </p:nvSpPr>
        <p:spPr>
          <a:xfrm>
            <a:off x="4854092" y="3659901"/>
            <a:ext cx="1680790" cy="1345835"/>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005E32"/>
          </a:solidFill>
          <a:ln>
            <a:noFill/>
          </a:ln>
        </p:spPr>
      </p:sp>
      <p:sp>
        <p:nvSpPr>
          <p:cNvPr id="1362" name="Google Shape;1362;p142"/>
          <p:cNvSpPr/>
          <p:nvPr/>
        </p:nvSpPr>
        <p:spPr>
          <a:xfrm>
            <a:off x="5827039" y="3661777"/>
            <a:ext cx="2314137" cy="1345835"/>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005E32"/>
          </a:solidFill>
          <a:ln>
            <a:noFill/>
          </a:ln>
        </p:spPr>
      </p:sp>
      <p:sp>
        <p:nvSpPr>
          <p:cNvPr id="1363" name="Google Shape;1363;p142"/>
          <p:cNvSpPr/>
          <p:nvPr/>
        </p:nvSpPr>
        <p:spPr>
          <a:xfrm>
            <a:off x="6704181" y="1224187"/>
            <a:ext cx="933403" cy="663183"/>
          </a:xfrm>
          <a:custGeom>
            <a:rect b="b" l="l" r="r" t="t"/>
            <a:pathLst>
              <a:path extrusionOk="0" h="676717" w="811655">
                <a:moveTo>
                  <a:pt x="0" y="0"/>
                </a:moveTo>
                <a:lnTo>
                  <a:pt x="811655" y="0"/>
                </a:lnTo>
                <a:lnTo>
                  <a:pt x="811655" y="676717"/>
                </a:lnTo>
                <a:lnTo>
                  <a:pt x="0" y="676717"/>
                </a:lnTo>
                <a:lnTo>
                  <a:pt x="0" y="0"/>
                </a:lnTo>
                <a:close/>
              </a:path>
            </a:pathLst>
          </a:custGeom>
          <a:blipFill rotWithShape="1">
            <a:blip r:embed="rId6">
              <a:alphaModFix/>
            </a:blip>
            <a:stretch>
              <a:fillRect b="0" l="0" r="0" t="0"/>
            </a:stretch>
          </a:blipFill>
          <a:ln>
            <a:noFill/>
          </a:ln>
        </p:spPr>
      </p:sp>
      <p:sp>
        <p:nvSpPr>
          <p:cNvPr id="1364" name="Google Shape;1364;p142"/>
          <p:cNvSpPr/>
          <p:nvPr/>
        </p:nvSpPr>
        <p:spPr>
          <a:xfrm>
            <a:off x="6704181" y="2580155"/>
            <a:ext cx="898835" cy="722976"/>
          </a:xfrm>
          <a:custGeom>
            <a:rect b="b" l="l" r="r" t="t"/>
            <a:pathLst>
              <a:path extrusionOk="0" h="781596" w="781596">
                <a:moveTo>
                  <a:pt x="0" y="0"/>
                </a:moveTo>
                <a:lnTo>
                  <a:pt x="781596" y="0"/>
                </a:lnTo>
                <a:lnTo>
                  <a:pt x="781596" y="781596"/>
                </a:lnTo>
                <a:lnTo>
                  <a:pt x="0" y="781596"/>
                </a:lnTo>
                <a:lnTo>
                  <a:pt x="0" y="0"/>
                </a:lnTo>
                <a:close/>
              </a:path>
            </a:pathLst>
          </a:custGeom>
          <a:blipFill rotWithShape="1">
            <a:blip r:embed="rId7">
              <a:alphaModFix/>
            </a:blip>
            <a:stretch>
              <a:fillRect b="0" l="0" r="0" t="0"/>
            </a:stretch>
          </a:blipFill>
          <a:ln>
            <a:noFill/>
          </a:ln>
        </p:spPr>
      </p:sp>
      <p:sp>
        <p:nvSpPr>
          <p:cNvPr id="1365" name="Google Shape;1365;p142"/>
          <p:cNvSpPr/>
          <p:nvPr/>
        </p:nvSpPr>
        <p:spPr>
          <a:xfrm>
            <a:off x="6752500" y="4010449"/>
            <a:ext cx="845559" cy="619669"/>
          </a:xfrm>
          <a:custGeom>
            <a:rect b="b" l="l" r="r" t="t"/>
            <a:pathLst>
              <a:path extrusionOk="0" h="600164" w="735269">
                <a:moveTo>
                  <a:pt x="0" y="0"/>
                </a:moveTo>
                <a:lnTo>
                  <a:pt x="735269" y="0"/>
                </a:lnTo>
                <a:lnTo>
                  <a:pt x="735269" y="600163"/>
                </a:lnTo>
                <a:lnTo>
                  <a:pt x="0" y="600163"/>
                </a:lnTo>
                <a:lnTo>
                  <a:pt x="0" y="0"/>
                </a:lnTo>
                <a:close/>
              </a:path>
            </a:pathLst>
          </a:custGeom>
          <a:blipFill rotWithShape="1">
            <a:blip r:embed="rId8">
              <a:alphaModFix/>
            </a:blip>
            <a:stretch>
              <a:fillRect b="0" l="0" r="0" t="0"/>
            </a:stretch>
          </a:blipFill>
          <a:ln>
            <a:noFill/>
          </a:ln>
        </p:spPr>
      </p:sp>
      <p:sp>
        <p:nvSpPr>
          <p:cNvPr id="1366" name="Google Shape;1366;p142"/>
          <p:cNvSpPr txBox="1"/>
          <p:nvPr/>
        </p:nvSpPr>
        <p:spPr>
          <a:xfrm>
            <a:off x="2205895" y="2822903"/>
            <a:ext cx="2992500" cy="226800"/>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t/>
            </a:r>
            <a:endParaRPr sz="1473"/>
          </a:p>
        </p:txBody>
      </p:sp>
      <p:sp>
        <p:nvSpPr>
          <p:cNvPr id="1367" name="Google Shape;1367;p142"/>
          <p:cNvSpPr txBox="1"/>
          <p:nvPr/>
        </p:nvSpPr>
        <p:spPr>
          <a:xfrm>
            <a:off x="2062750" y="2697725"/>
            <a:ext cx="3636000" cy="6315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1709">
                <a:solidFill>
                  <a:srgbClr val="F5F5F5"/>
                </a:solidFill>
                <a:latin typeface="Poppins"/>
                <a:ea typeface="Poppins"/>
                <a:cs typeface="Poppins"/>
                <a:sym typeface="Poppins"/>
              </a:rPr>
              <a:t>¿Qué criterios y plazos debe cumplir mi hijo?</a:t>
            </a:r>
            <a:endParaRPr sz="973">
              <a:latin typeface="Poppins"/>
              <a:ea typeface="Poppins"/>
              <a:cs typeface="Poppins"/>
              <a:sym typeface="Poppins"/>
            </a:endParaRPr>
          </a:p>
        </p:txBody>
      </p:sp>
      <p:sp>
        <p:nvSpPr>
          <p:cNvPr id="1368" name="Google Shape;1368;p142"/>
          <p:cNvSpPr txBox="1"/>
          <p:nvPr/>
        </p:nvSpPr>
        <p:spPr>
          <a:xfrm>
            <a:off x="2020225" y="3697088"/>
            <a:ext cx="3993600" cy="12885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1609">
                <a:solidFill>
                  <a:srgbClr val="F5F5F5"/>
                </a:solidFill>
                <a:latin typeface="Poppins"/>
                <a:ea typeface="Poppins"/>
                <a:cs typeface="Poppins"/>
                <a:sym typeface="Poppins"/>
              </a:rPr>
              <a:t>Según BUL-5619.14 (criterios estándar), ¿dónde se encuentra mi hijo en este momento y qué pasos quedan para reclasificarlo?</a:t>
            </a:r>
            <a:endParaRPr b="1" sz="1609">
              <a:solidFill>
                <a:srgbClr val="F5F5F5"/>
              </a:solidFill>
              <a:latin typeface="Poppins"/>
              <a:ea typeface="Poppins"/>
              <a:cs typeface="Poppins"/>
              <a:sym typeface="Poppins"/>
            </a:endParaRPr>
          </a:p>
        </p:txBody>
      </p:sp>
      <p:sp>
        <p:nvSpPr>
          <p:cNvPr id="1369" name="Google Shape;1369;p142"/>
          <p:cNvSpPr txBox="1"/>
          <p:nvPr/>
        </p:nvSpPr>
        <p:spPr>
          <a:xfrm>
            <a:off x="2020262" y="1087350"/>
            <a:ext cx="4148700" cy="941400"/>
          </a:xfrm>
          <a:prstGeom prst="rect">
            <a:avLst/>
          </a:prstGeom>
          <a:noFill/>
          <a:ln>
            <a:noFill/>
          </a:ln>
        </p:spPr>
        <p:txBody>
          <a:bodyPr anchorCtr="0" anchor="t" bIns="0" lIns="0" spcFirstLastPara="1" rIns="0" wrap="square" tIns="0">
            <a:spAutoFit/>
          </a:bodyPr>
          <a:lstStyle/>
          <a:p>
            <a:pPr indent="0" lvl="0" marL="0" rtl="0" algn="l">
              <a:lnSpc>
                <a:spcPct val="139990"/>
              </a:lnSpc>
              <a:spcBef>
                <a:spcPts val="0"/>
              </a:spcBef>
              <a:spcAft>
                <a:spcPts val="0"/>
              </a:spcAft>
              <a:buNone/>
            </a:pPr>
            <a:r>
              <a:rPr b="1" lang="en" sz="1609">
                <a:solidFill>
                  <a:srgbClr val="F5F5F5"/>
                </a:solidFill>
                <a:latin typeface="Poppins"/>
                <a:ea typeface="Poppins"/>
                <a:cs typeface="Poppins"/>
                <a:sym typeface="Poppins"/>
              </a:rPr>
              <a:t>Tenga en cuenta que hay una política estándar que la mayoría de los estudiantes siguen.</a:t>
            </a:r>
            <a:endParaRPr sz="1100">
              <a:solidFill>
                <a:schemeClr val="lt1"/>
              </a:solidFill>
              <a:latin typeface="Poppins"/>
              <a:ea typeface="Poppins"/>
              <a:cs typeface="Poppins"/>
              <a:sym typeface="Poppins"/>
            </a:endParaRPr>
          </a:p>
        </p:txBody>
      </p:sp>
      <p:sp>
        <p:nvSpPr>
          <p:cNvPr id="1370" name="Google Shape;1370;p142"/>
          <p:cNvSpPr txBox="1"/>
          <p:nvPr/>
        </p:nvSpPr>
        <p:spPr>
          <a:xfrm>
            <a:off x="334948" y="1530399"/>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Pausa</a:t>
            </a:r>
            <a:endParaRPr sz="100">
              <a:latin typeface="Poppins"/>
              <a:ea typeface="Poppins"/>
              <a:cs typeface="Poppins"/>
              <a:sym typeface="Poppins"/>
            </a:endParaRPr>
          </a:p>
        </p:txBody>
      </p:sp>
      <p:sp>
        <p:nvSpPr>
          <p:cNvPr id="1371" name="Google Shape;1371;p142"/>
          <p:cNvSpPr txBox="1"/>
          <p:nvPr/>
        </p:nvSpPr>
        <p:spPr>
          <a:xfrm>
            <a:off x="586623" y="2871162"/>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Think</a:t>
            </a:r>
            <a:endParaRPr sz="100">
              <a:latin typeface="Poppins"/>
              <a:ea typeface="Poppins"/>
              <a:cs typeface="Poppins"/>
              <a:sym typeface="Poppins"/>
            </a:endParaRPr>
          </a:p>
        </p:txBody>
      </p:sp>
      <p:sp>
        <p:nvSpPr>
          <p:cNvPr id="1372" name="Google Shape;1372;p142"/>
          <p:cNvSpPr txBox="1"/>
          <p:nvPr/>
        </p:nvSpPr>
        <p:spPr>
          <a:xfrm>
            <a:off x="298186" y="4318262"/>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Ask</a:t>
            </a:r>
            <a:endParaRPr sz="100">
              <a:latin typeface="Poppins"/>
              <a:ea typeface="Poppins"/>
              <a:cs typeface="Poppins"/>
              <a:sym typeface="Poppi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p143"/>
          <p:cNvSpPr txBox="1"/>
          <p:nvPr>
            <p:ph type="title"/>
          </p:nvPr>
        </p:nvSpPr>
        <p:spPr>
          <a:xfrm>
            <a:off x="490250" y="1194000"/>
            <a:ext cx="8457900" cy="334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sz="3000"/>
              <a:t>Indicador de progreso de los aprendices de inglés (ELPI)</a:t>
            </a:r>
            <a:endParaRPr b="1" sz="3000"/>
          </a:p>
          <a:p>
            <a:pPr indent="0" lvl="0" marL="0" rtl="0" algn="l">
              <a:spcBef>
                <a:spcPts val="0"/>
              </a:spcBef>
              <a:spcAft>
                <a:spcPts val="0"/>
              </a:spcAft>
              <a:buClr>
                <a:schemeClr val="dk1"/>
              </a:buClr>
              <a:buSzPts val="1100"/>
              <a:buFont typeface="Arial"/>
              <a:buNone/>
            </a:pPr>
            <a:r>
              <a:t/>
            </a:r>
            <a:endParaRPr b="1" sz="3000"/>
          </a:p>
          <a:p>
            <a:pPr indent="0" lvl="0" marL="0" rtl="0" algn="l">
              <a:spcBef>
                <a:spcPts val="0"/>
              </a:spcBef>
              <a:spcAft>
                <a:spcPts val="0"/>
              </a:spcAft>
              <a:buClr>
                <a:schemeClr val="dk1"/>
              </a:buClr>
              <a:buSzPts val="990"/>
              <a:buFont typeface="Arial"/>
              <a:buNone/>
            </a:pPr>
            <a:r>
              <a:rPr b="1" lang="en" sz="3000">
                <a:solidFill>
                  <a:srgbClr val="FC9D11"/>
                </a:solidFill>
              </a:rPr>
              <a:t>English Learner Progress Indicator (ELPI)</a:t>
            </a:r>
            <a:endParaRPr b="1" sz="3000">
              <a:solidFill>
                <a:srgbClr val="FC9D11"/>
              </a:solidFill>
            </a:endParaRPr>
          </a:p>
          <a:p>
            <a:pPr indent="0" lvl="0" marL="0" rtl="0" algn="l">
              <a:spcBef>
                <a:spcPts val="0"/>
              </a:spcBef>
              <a:spcAft>
                <a:spcPts val="0"/>
              </a:spcAft>
              <a:buNone/>
            </a:pPr>
            <a:r>
              <a:t/>
            </a:r>
            <a:endParaRPr sz="2700">
              <a:solidFill>
                <a:srgbClr val="ADBEF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sp>
        <p:nvSpPr>
          <p:cNvPr id="1382" name="Google Shape;1382;p144"/>
          <p:cNvSpPr txBox="1"/>
          <p:nvPr>
            <p:ph type="title"/>
          </p:nvPr>
        </p:nvSpPr>
        <p:spPr>
          <a:xfrm>
            <a:off x="49450" y="-32300"/>
            <a:ext cx="8189700" cy="77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2400">
                <a:latin typeface="Poppins"/>
                <a:ea typeface="Poppins"/>
                <a:cs typeface="Poppins"/>
                <a:sym typeface="Poppins"/>
              </a:rPr>
              <a:t> </a:t>
            </a:r>
            <a:r>
              <a:rPr lang="en" sz="2400"/>
              <a:t>What is the ELPI?                             </a:t>
            </a:r>
            <a:r>
              <a:rPr lang="en" sz="2400">
                <a:solidFill>
                  <a:srgbClr val="97C3DD"/>
                </a:solidFill>
              </a:rPr>
              <a:t>      </a:t>
            </a:r>
            <a:endParaRPr sz="2400">
              <a:solidFill>
                <a:srgbClr val="97C3DD"/>
              </a:solidFill>
            </a:endParaRPr>
          </a:p>
          <a:p>
            <a:pPr indent="0" lvl="0" marL="0" rtl="0" algn="l">
              <a:lnSpc>
                <a:spcPct val="100000"/>
              </a:lnSpc>
              <a:spcBef>
                <a:spcPts val="0"/>
              </a:spcBef>
              <a:spcAft>
                <a:spcPts val="0"/>
              </a:spcAft>
              <a:buSzPts val="990"/>
              <a:buNone/>
            </a:pPr>
            <a:r>
              <a:rPr lang="en" sz="2400">
                <a:solidFill>
                  <a:srgbClr val="FC9D11"/>
                </a:solidFill>
              </a:rPr>
              <a:t>¿Qué es el ELPI?   </a:t>
            </a:r>
            <a:r>
              <a:rPr lang="en" sz="2300">
                <a:solidFill>
                  <a:schemeClr val="lt1"/>
                </a:solidFill>
              </a:rPr>
              <a:t> </a:t>
            </a:r>
            <a:r>
              <a:rPr lang="en" sz="2400">
                <a:solidFill>
                  <a:schemeClr val="lt1"/>
                </a:solidFill>
              </a:rPr>
              <a:t> </a:t>
            </a:r>
            <a:endParaRPr b="1" sz="2400">
              <a:latin typeface="Poppins"/>
              <a:ea typeface="Poppins"/>
              <a:cs typeface="Poppins"/>
              <a:sym typeface="Poppins"/>
            </a:endParaRPr>
          </a:p>
        </p:txBody>
      </p:sp>
      <p:sp>
        <p:nvSpPr>
          <p:cNvPr id="1383" name="Google Shape;1383;p144"/>
          <p:cNvSpPr txBox="1"/>
          <p:nvPr>
            <p:ph idx="4294967295" type="body"/>
          </p:nvPr>
        </p:nvSpPr>
        <p:spPr>
          <a:xfrm>
            <a:off x="4921700" y="1191675"/>
            <a:ext cx="3914700" cy="3728400"/>
          </a:xfrm>
          <a:prstGeom prst="rect">
            <a:avLst/>
          </a:prstGeom>
          <a:noFill/>
          <a:ln>
            <a:noFill/>
          </a:ln>
        </p:spPr>
        <p:txBody>
          <a:bodyPr anchorCtr="0" anchor="t" bIns="91425" lIns="91425" spcFirstLastPara="1" rIns="91425" wrap="square" tIns="91425">
            <a:noAutofit/>
          </a:bodyPr>
          <a:lstStyle/>
          <a:p>
            <a:pPr indent="-323850" lvl="0" marL="457200" rtl="0" algn="l">
              <a:spcBef>
                <a:spcPts val="700"/>
              </a:spcBef>
              <a:spcAft>
                <a:spcPts val="0"/>
              </a:spcAft>
              <a:buClr>
                <a:srgbClr val="0000FF"/>
              </a:buClr>
              <a:buSzPts val="1500"/>
              <a:buFont typeface="Poppins"/>
              <a:buChar char="●"/>
            </a:pPr>
            <a:r>
              <a:rPr lang="en" sz="1500">
                <a:solidFill>
                  <a:srgbClr val="0000FF"/>
                </a:solidFill>
                <a:latin typeface="Poppins"/>
                <a:ea typeface="Poppins"/>
                <a:cs typeface="Poppins"/>
                <a:sym typeface="Poppins"/>
              </a:rPr>
              <a:t>El estatuto del  ELPI mide el porcentaje de estudiantes EL que progresan hacia el dominio del idioma inglés (ELP).</a:t>
            </a:r>
            <a:endParaRPr sz="1500">
              <a:solidFill>
                <a:srgbClr val="0000FF"/>
              </a:solidFill>
              <a:latin typeface="Poppins"/>
              <a:ea typeface="Poppins"/>
              <a:cs typeface="Poppins"/>
              <a:sym typeface="Poppins"/>
            </a:endParaRPr>
          </a:p>
          <a:p>
            <a:pPr indent="-323850" lvl="0" marL="457200" rtl="0" algn="l">
              <a:spcBef>
                <a:spcPts val="0"/>
              </a:spcBef>
              <a:spcAft>
                <a:spcPts val="0"/>
              </a:spcAft>
              <a:buClr>
                <a:srgbClr val="0000FF"/>
              </a:buClr>
              <a:buSzPts val="1500"/>
              <a:buFont typeface="Poppins"/>
              <a:buChar char="●"/>
            </a:pPr>
            <a:r>
              <a:rPr lang="en" sz="1500">
                <a:solidFill>
                  <a:srgbClr val="0000FF"/>
                </a:solidFill>
                <a:latin typeface="Poppins"/>
                <a:ea typeface="Poppins"/>
                <a:cs typeface="Poppins"/>
                <a:sym typeface="Poppins"/>
              </a:rPr>
              <a:t>Basado en el desempeño en las Evaluaciones Sumativas de Dominio del Idioma Inglés para California (ELPAC). </a:t>
            </a:r>
            <a:endParaRPr sz="1500">
              <a:solidFill>
                <a:srgbClr val="0000FF"/>
              </a:solidFill>
              <a:latin typeface="Poppins"/>
              <a:ea typeface="Poppins"/>
              <a:cs typeface="Poppins"/>
              <a:sym typeface="Poppins"/>
            </a:endParaRPr>
          </a:p>
          <a:p>
            <a:pPr indent="-323850" lvl="0" marL="457200" rtl="0" algn="l">
              <a:spcBef>
                <a:spcPts val="0"/>
              </a:spcBef>
              <a:spcAft>
                <a:spcPts val="0"/>
              </a:spcAft>
              <a:buClr>
                <a:srgbClr val="0000FF"/>
              </a:buClr>
              <a:buSzPts val="1500"/>
              <a:buFont typeface="Poppins"/>
              <a:buChar char="●"/>
            </a:pPr>
            <a:r>
              <a:rPr lang="en" sz="1500">
                <a:solidFill>
                  <a:srgbClr val="0000FF"/>
                </a:solidFill>
                <a:latin typeface="Poppins"/>
                <a:ea typeface="Poppins"/>
                <a:cs typeface="Poppins"/>
                <a:sym typeface="Poppins"/>
              </a:rPr>
              <a:t>El único indicador estatal que se centra en un grupo de estudiantes, el grupo de estudiantes EL.</a:t>
            </a:r>
            <a:endParaRPr sz="1500">
              <a:solidFill>
                <a:srgbClr val="0000FF"/>
              </a:solidFill>
              <a:latin typeface="Poppins"/>
              <a:ea typeface="Poppins"/>
              <a:cs typeface="Poppins"/>
              <a:sym typeface="Poppins"/>
            </a:endParaRPr>
          </a:p>
          <a:p>
            <a:pPr indent="0" lvl="0" marL="457200" rtl="0" algn="l">
              <a:lnSpc>
                <a:spcPct val="100000"/>
              </a:lnSpc>
              <a:spcBef>
                <a:spcPts val="1200"/>
              </a:spcBef>
              <a:spcAft>
                <a:spcPts val="0"/>
              </a:spcAft>
              <a:buNone/>
            </a:pPr>
            <a:r>
              <a:t/>
            </a:r>
            <a:endParaRPr sz="1500">
              <a:solidFill>
                <a:srgbClr val="0000FF"/>
              </a:solidFill>
              <a:latin typeface="Poppins"/>
              <a:ea typeface="Poppins"/>
              <a:cs typeface="Poppins"/>
              <a:sym typeface="Poppins"/>
            </a:endParaRPr>
          </a:p>
        </p:txBody>
      </p:sp>
      <p:sp>
        <p:nvSpPr>
          <p:cNvPr id="1384" name="Google Shape;1384;p144"/>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385" name="Google Shape;1385;p144"/>
          <p:cNvSpPr txBox="1"/>
          <p:nvPr>
            <p:ph idx="4294967295" type="body"/>
          </p:nvPr>
        </p:nvSpPr>
        <p:spPr>
          <a:xfrm>
            <a:off x="362000" y="1191675"/>
            <a:ext cx="4559700" cy="3497400"/>
          </a:xfrm>
          <a:prstGeom prst="rect">
            <a:avLst/>
          </a:prstGeom>
          <a:noFill/>
          <a:ln>
            <a:noFill/>
          </a:ln>
        </p:spPr>
        <p:txBody>
          <a:bodyPr anchorCtr="0" anchor="t" bIns="91425" lIns="91425" spcFirstLastPara="1" rIns="91425" wrap="square" tIns="91425">
            <a:noAutofit/>
          </a:bodyPr>
          <a:lstStyle/>
          <a:p>
            <a:pPr indent="-323850" lvl="0" marL="457200" rtl="0" algn="l">
              <a:lnSpc>
                <a:spcPct val="100000"/>
              </a:lnSpc>
              <a:spcBef>
                <a:spcPts val="675"/>
              </a:spcBef>
              <a:spcAft>
                <a:spcPts val="0"/>
              </a:spcAft>
              <a:buSzPts val="1500"/>
              <a:buFont typeface="Poppins"/>
              <a:buChar char="●"/>
            </a:pPr>
            <a:r>
              <a:rPr lang="en" sz="1500">
                <a:latin typeface="Poppins"/>
                <a:ea typeface="Poppins"/>
                <a:cs typeface="Poppins"/>
                <a:sym typeface="Poppins"/>
              </a:rPr>
              <a:t>ELPI Status measures the percent of EL students progressing towards English Language Proficiency (ELP).</a:t>
            </a:r>
            <a:endParaRPr sz="1500">
              <a:latin typeface="Poppins"/>
              <a:ea typeface="Poppins"/>
              <a:cs typeface="Poppins"/>
              <a:sym typeface="Poppins"/>
            </a:endParaRPr>
          </a:p>
          <a:p>
            <a:pPr indent="-323850" lvl="0" marL="457200" rtl="0" algn="l">
              <a:lnSpc>
                <a:spcPct val="100000"/>
              </a:lnSpc>
              <a:spcBef>
                <a:spcPts val="675"/>
              </a:spcBef>
              <a:spcAft>
                <a:spcPts val="0"/>
              </a:spcAft>
              <a:buSzPts val="1500"/>
              <a:buFont typeface="Poppins"/>
              <a:buChar char="●"/>
            </a:pPr>
            <a:r>
              <a:rPr lang="en" sz="1500">
                <a:latin typeface="Poppins"/>
                <a:ea typeface="Poppins"/>
                <a:cs typeface="Poppins"/>
                <a:sym typeface="Poppins"/>
              </a:rPr>
              <a:t>Based on performance on the Summative English Language Proficiency Assessments for California (ELPAC).</a:t>
            </a:r>
            <a:endParaRPr sz="1500">
              <a:latin typeface="Poppins"/>
              <a:ea typeface="Poppins"/>
              <a:cs typeface="Poppins"/>
              <a:sym typeface="Poppins"/>
            </a:endParaRPr>
          </a:p>
          <a:p>
            <a:pPr indent="-323850" lvl="0" marL="457200" rtl="0" algn="l">
              <a:lnSpc>
                <a:spcPct val="100000"/>
              </a:lnSpc>
              <a:spcBef>
                <a:spcPts val="675"/>
              </a:spcBef>
              <a:spcAft>
                <a:spcPts val="0"/>
              </a:spcAft>
              <a:buSzPts val="1500"/>
              <a:buFont typeface="Poppins"/>
              <a:buChar char="●"/>
            </a:pPr>
            <a:r>
              <a:rPr lang="en" sz="1500">
                <a:latin typeface="Poppins"/>
                <a:ea typeface="Poppins"/>
                <a:cs typeface="Poppins"/>
                <a:sym typeface="Poppins"/>
              </a:rPr>
              <a:t>The only state indicator that focuses on one student group, the EL student group.</a:t>
            </a:r>
            <a:endParaRPr sz="1500">
              <a:latin typeface="Poppins"/>
              <a:ea typeface="Poppins"/>
              <a:cs typeface="Poppins"/>
              <a:sym typeface="Poppi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sp>
        <p:nvSpPr>
          <p:cNvPr id="1390" name="Google Shape;1390;p145"/>
          <p:cNvSpPr txBox="1"/>
          <p:nvPr>
            <p:ph type="title"/>
          </p:nvPr>
        </p:nvSpPr>
        <p:spPr>
          <a:xfrm>
            <a:off x="41375" y="150"/>
            <a:ext cx="9102600" cy="77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2400"/>
              <a:t>English Language Proficiency </a:t>
            </a:r>
            <a:r>
              <a:rPr lang="en" sz="2400"/>
              <a:t>ELPI</a:t>
            </a:r>
            <a:endParaRPr sz="2400"/>
          </a:p>
          <a:p>
            <a:pPr indent="0" lvl="0" marL="0" rtl="0" algn="l">
              <a:lnSpc>
                <a:spcPct val="100000"/>
              </a:lnSpc>
              <a:spcBef>
                <a:spcPts val="0"/>
              </a:spcBef>
              <a:spcAft>
                <a:spcPts val="0"/>
              </a:spcAft>
              <a:buSzPts val="990"/>
              <a:buNone/>
            </a:pPr>
            <a:r>
              <a:rPr lang="en" sz="2400">
                <a:solidFill>
                  <a:srgbClr val="97C3DD"/>
                </a:solidFill>
              </a:rPr>
              <a:t>Dominio del idioma inglés ELPI</a:t>
            </a:r>
            <a:endParaRPr sz="2400">
              <a:solidFill>
                <a:srgbClr val="97C3DD"/>
              </a:solidFill>
            </a:endParaRPr>
          </a:p>
        </p:txBody>
      </p:sp>
      <p:sp>
        <p:nvSpPr>
          <p:cNvPr id="1391" name="Google Shape;1391;p145"/>
          <p:cNvSpPr txBox="1"/>
          <p:nvPr>
            <p:ph idx="4294967295" type="body"/>
          </p:nvPr>
        </p:nvSpPr>
        <p:spPr>
          <a:xfrm>
            <a:off x="477600" y="1077075"/>
            <a:ext cx="5440200" cy="33009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00000"/>
              </a:lnSpc>
              <a:spcBef>
                <a:spcPts val="600"/>
              </a:spcBef>
              <a:spcAft>
                <a:spcPts val="0"/>
              </a:spcAft>
              <a:buNone/>
            </a:pPr>
            <a:r>
              <a:t/>
            </a:r>
            <a:endParaRPr sz="1500">
              <a:latin typeface="Poppins"/>
              <a:ea typeface="Poppins"/>
              <a:cs typeface="Poppins"/>
              <a:sym typeface="Poppins"/>
            </a:endParaRPr>
          </a:p>
          <a:p>
            <a:pPr indent="0" lvl="0" marL="0" rtl="0" algn="l">
              <a:lnSpc>
                <a:spcPct val="100000"/>
              </a:lnSpc>
              <a:spcBef>
                <a:spcPts val="600"/>
              </a:spcBef>
              <a:spcAft>
                <a:spcPts val="0"/>
              </a:spcAft>
              <a:buClr>
                <a:schemeClr val="dk1"/>
              </a:buClr>
              <a:buSzPts val="1100"/>
              <a:buFont typeface="Arial"/>
              <a:buNone/>
            </a:pPr>
            <a:r>
              <a:rPr b="1" lang="en" sz="1400" u="sng">
                <a:latin typeface="Poppins"/>
                <a:ea typeface="Poppins"/>
                <a:cs typeface="Poppins"/>
                <a:sym typeface="Poppins"/>
              </a:rPr>
              <a:t>ELPI Levels: </a:t>
            </a:r>
            <a:r>
              <a:rPr lang="en" sz="1400">
                <a:latin typeface="Poppins"/>
                <a:ea typeface="Poppins"/>
                <a:cs typeface="Poppins"/>
                <a:sym typeface="Poppins"/>
              </a:rPr>
              <a:t>Each student receives one of four ELPAC performance levels. The four ELPAC performance levels are then divided into six ELPI levels to allow students enough time to make progress toward English language proficiency in the ELPI.</a:t>
            </a:r>
            <a:endParaRPr sz="1400">
              <a:latin typeface="Poppins"/>
              <a:ea typeface="Poppins"/>
              <a:cs typeface="Poppins"/>
              <a:sym typeface="Poppins"/>
            </a:endParaRPr>
          </a:p>
          <a:p>
            <a:pPr indent="0" lvl="0" marL="0" rtl="0" algn="l">
              <a:lnSpc>
                <a:spcPct val="100000"/>
              </a:lnSpc>
              <a:spcBef>
                <a:spcPts val="600"/>
              </a:spcBef>
              <a:spcAft>
                <a:spcPts val="0"/>
              </a:spcAft>
              <a:buNone/>
            </a:pPr>
            <a:r>
              <a:t/>
            </a:r>
            <a:endParaRPr sz="1400">
              <a:latin typeface="Poppins"/>
              <a:ea typeface="Poppins"/>
              <a:cs typeface="Poppins"/>
              <a:sym typeface="Poppins"/>
            </a:endParaRPr>
          </a:p>
          <a:p>
            <a:pPr indent="0" lvl="0" marL="0" rtl="0" algn="l">
              <a:lnSpc>
                <a:spcPct val="100000"/>
              </a:lnSpc>
              <a:spcBef>
                <a:spcPts val="600"/>
              </a:spcBef>
              <a:spcAft>
                <a:spcPts val="0"/>
              </a:spcAft>
              <a:buNone/>
            </a:pPr>
            <a:r>
              <a:rPr b="1" lang="en" sz="1400" u="sng">
                <a:solidFill>
                  <a:srgbClr val="0000FF"/>
                </a:solidFill>
                <a:latin typeface="Poppins"/>
                <a:ea typeface="Poppins"/>
                <a:cs typeface="Poppins"/>
                <a:sym typeface="Poppins"/>
              </a:rPr>
              <a:t>Niveles del ELPI: </a:t>
            </a:r>
            <a:r>
              <a:rPr lang="en" sz="1400">
                <a:solidFill>
                  <a:srgbClr val="0000FF"/>
                </a:solidFill>
                <a:latin typeface="Poppins"/>
                <a:ea typeface="Poppins"/>
                <a:cs typeface="Poppins"/>
                <a:sym typeface="Poppins"/>
              </a:rPr>
              <a:t>Cada estudiante recibe uno de los cuatro niveles de desempeño de ELPAC. Los cuatro niveles de desempeño de ELPAC se dividen luego en seis niveles de ELPI para permitir a los estudiantes tiempo suficiente para progresar hacia el dominio del idioma inglés en el ELPI.</a:t>
            </a:r>
            <a:endParaRPr sz="1400">
              <a:solidFill>
                <a:srgbClr val="0000FF"/>
              </a:solidFill>
              <a:latin typeface="Poppins"/>
              <a:ea typeface="Poppins"/>
              <a:cs typeface="Poppins"/>
              <a:sym typeface="Poppins"/>
            </a:endParaRPr>
          </a:p>
          <a:p>
            <a:pPr indent="0" lvl="0" marL="0" rtl="0" algn="l">
              <a:lnSpc>
                <a:spcPct val="80000"/>
              </a:lnSpc>
              <a:spcBef>
                <a:spcPts val="600"/>
              </a:spcBef>
              <a:spcAft>
                <a:spcPts val="0"/>
              </a:spcAft>
              <a:buNone/>
            </a:pPr>
            <a:r>
              <a:t/>
            </a:r>
            <a:endParaRPr sz="1400">
              <a:solidFill>
                <a:schemeClr val="dk1"/>
              </a:solidFill>
              <a:latin typeface="Poppins"/>
              <a:ea typeface="Poppins"/>
              <a:cs typeface="Poppins"/>
              <a:sym typeface="Poppins"/>
            </a:endParaRPr>
          </a:p>
          <a:p>
            <a:pPr indent="0" lvl="0" marL="0" rtl="0" algn="l">
              <a:lnSpc>
                <a:spcPct val="80000"/>
              </a:lnSpc>
              <a:spcBef>
                <a:spcPts val="600"/>
              </a:spcBef>
              <a:spcAft>
                <a:spcPts val="0"/>
              </a:spcAft>
              <a:buNone/>
            </a:pPr>
            <a:r>
              <a:t/>
            </a:r>
            <a:endParaRPr sz="1400">
              <a:latin typeface="Poppins"/>
              <a:ea typeface="Poppins"/>
              <a:cs typeface="Poppins"/>
              <a:sym typeface="Poppins"/>
            </a:endParaRPr>
          </a:p>
        </p:txBody>
      </p:sp>
      <p:pic>
        <p:nvPicPr>
          <p:cNvPr id="1392" name="Google Shape;1392;p145"/>
          <p:cNvPicPr preferRelativeResize="0"/>
          <p:nvPr/>
        </p:nvPicPr>
        <p:blipFill rotWithShape="1">
          <a:blip r:embed="rId3">
            <a:alphaModFix/>
          </a:blip>
          <a:srcRect b="0" l="0" r="0" t="0"/>
          <a:stretch/>
        </p:blipFill>
        <p:spPr>
          <a:xfrm>
            <a:off x="5917800" y="1741824"/>
            <a:ext cx="3226175" cy="1659841"/>
          </a:xfrm>
          <a:prstGeom prst="rect">
            <a:avLst/>
          </a:prstGeom>
          <a:noFill/>
          <a:ln>
            <a:noFill/>
          </a:ln>
        </p:spPr>
      </p:pic>
      <p:sp>
        <p:nvSpPr>
          <p:cNvPr id="1393" name="Google Shape;1393;p145"/>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sp>
        <p:nvSpPr>
          <p:cNvPr id="1398" name="Google Shape;1398;p146"/>
          <p:cNvSpPr txBox="1"/>
          <p:nvPr>
            <p:ph type="title"/>
          </p:nvPr>
        </p:nvSpPr>
        <p:spPr>
          <a:xfrm>
            <a:off x="41375" y="150"/>
            <a:ext cx="8189700" cy="7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en" sz="2400">
                <a:solidFill>
                  <a:schemeClr val="lt1"/>
                </a:solidFill>
              </a:rPr>
              <a:t>Determining Progress on the ELPI</a:t>
            </a:r>
            <a:endParaRPr sz="2400"/>
          </a:p>
          <a:p>
            <a:pPr indent="0" lvl="0" marL="0" rtl="0" algn="l">
              <a:lnSpc>
                <a:spcPct val="100000"/>
              </a:lnSpc>
              <a:spcBef>
                <a:spcPts val="0"/>
              </a:spcBef>
              <a:spcAft>
                <a:spcPts val="0"/>
              </a:spcAft>
              <a:buSzPts val="990"/>
              <a:buNone/>
            </a:pPr>
            <a:r>
              <a:rPr lang="en" sz="2400">
                <a:solidFill>
                  <a:srgbClr val="97C3DD"/>
                </a:solidFill>
              </a:rPr>
              <a:t>Determinando el progreso del ELPI</a:t>
            </a:r>
            <a:endParaRPr sz="2400">
              <a:solidFill>
                <a:srgbClr val="97C3DD"/>
              </a:solidFill>
            </a:endParaRPr>
          </a:p>
          <a:p>
            <a:pPr indent="0" lvl="0" marL="0" rtl="0" algn="l">
              <a:lnSpc>
                <a:spcPct val="100000"/>
              </a:lnSpc>
              <a:spcBef>
                <a:spcPts val="0"/>
              </a:spcBef>
              <a:spcAft>
                <a:spcPts val="0"/>
              </a:spcAft>
              <a:buSzPts val="990"/>
              <a:buNone/>
            </a:pPr>
            <a:r>
              <a:t/>
            </a:r>
            <a:endParaRPr sz="2400"/>
          </a:p>
        </p:txBody>
      </p:sp>
      <p:sp>
        <p:nvSpPr>
          <p:cNvPr id="1399" name="Google Shape;1399;p146"/>
          <p:cNvSpPr txBox="1"/>
          <p:nvPr>
            <p:ph idx="4294967295" type="body"/>
          </p:nvPr>
        </p:nvSpPr>
        <p:spPr>
          <a:xfrm>
            <a:off x="317900" y="1558725"/>
            <a:ext cx="3787500" cy="2810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600">
                <a:latin typeface="Poppins"/>
                <a:ea typeface="Poppins"/>
                <a:cs typeface="Poppins"/>
                <a:sym typeface="Poppins"/>
              </a:rPr>
              <a:t>Example 1: </a:t>
            </a:r>
            <a:r>
              <a:rPr lang="en" sz="1600">
                <a:latin typeface="Poppins"/>
                <a:ea typeface="Poppins"/>
                <a:cs typeface="Poppins"/>
                <a:sym typeface="Poppins"/>
              </a:rPr>
              <a:t>A student in 2022 scored a Level 2 High (2H). In 2023, the same student scored a Level 3 Low (3L). This student </a:t>
            </a:r>
            <a:r>
              <a:rPr b="1" lang="en" sz="1600">
                <a:latin typeface="Poppins"/>
                <a:ea typeface="Poppins"/>
                <a:cs typeface="Poppins"/>
                <a:sym typeface="Poppins"/>
              </a:rPr>
              <a:t>advanced </a:t>
            </a:r>
            <a:r>
              <a:rPr lang="en" sz="1600">
                <a:latin typeface="Poppins"/>
                <a:ea typeface="Poppins"/>
                <a:cs typeface="Poppins"/>
                <a:sym typeface="Poppins"/>
              </a:rPr>
              <a:t>one ELPI level.</a:t>
            </a:r>
            <a:endParaRPr sz="1600">
              <a:latin typeface="Poppins"/>
              <a:ea typeface="Poppins"/>
              <a:cs typeface="Poppins"/>
              <a:sym typeface="Poppins"/>
            </a:endParaRPr>
          </a:p>
          <a:p>
            <a:pPr indent="0" lvl="0" marL="914400" rtl="0" algn="l">
              <a:lnSpc>
                <a:spcPct val="100000"/>
              </a:lnSpc>
              <a:spcBef>
                <a:spcPts val="0"/>
              </a:spcBef>
              <a:spcAft>
                <a:spcPts val="0"/>
              </a:spcAft>
              <a:buClr>
                <a:schemeClr val="dk1"/>
              </a:buClr>
              <a:buSzPts val="1100"/>
              <a:buFont typeface="Arial"/>
              <a:buNone/>
            </a:pPr>
            <a:r>
              <a:t/>
            </a:r>
            <a:endParaRPr sz="1600">
              <a:latin typeface="Poppins"/>
              <a:ea typeface="Poppins"/>
              <a:cs typeface="Poppins"/>
              <a:sym typeface="Poppins"/>
            </a:endParaRPr>
          </a:p>
          <a:p>
            <a:pPr indent="0" lvl="0" marL="0" rtl="0" algn="l">
              <a:lnSpc>
                <a:spcPct val="100000"/>
              </a:lnSpc>
              <a:spcBef>
                <a:spcPts val="0"/>
              </a:spcBef>
              <a:spcAft>
                <a:spcPts val="0"/>
              </a:spcAft>
              <a:buClr>
                <a:schemeClr val="dk1"/>
              </a:buClr>
              <a:buSzPts val="1100"/>
              <a:buFont typeface="Arial"/>
              <a:buNone/>
            </a:pPr>
            <a:r>
              <a:rPr b="1" lang="en" sz="1600">
                <a:latin typeface="Poppins"/>
                <a:ea typeface="Poppins"/>
                <a:cs typeface="Poppins"/>
                <a:sym typeface="Poppins"/>
              </a:rPr>
              <a:t>Example 2: </a:t>
            </a:r>
            <a:r>
              <a:rPr lang="en" sz="1600">
                <a:latin typeface="Poppins"/>
                <a:ea typeface="Poppins"/>
                <a:cs typeface="Poppins"/>
                <a:sym typeface="Poppins"/>
              </a:rPr>
              <a:t>A student in 2022 scored a Level 2 High (2H). In 2023, the same student scored a Level 2 High (2H). This student </a:t>
            </a:r>
            <a:r>
              <a:rPr b="1" lang="en" sz="1600">
                <a:latin typeface="Poppins"/>
                <a:ea typeface="Poppins"/>
                <a:cs typeface="Poppins"/>
                <a:sym typeface="Poppins"/>
              </a:rPr>
              <a:t>did not </a:t>
            </a:r>
            <a:r>
              <a:rPr lang="en" sz="1600">
                <a:latin typeface="Poppins"/>
                <a:ea typeface="Poppins"/>
                <a:cs typeface="Poppins"/>
                <a:sym typeface="Poppins"/>
              </a:rPr>
              <a:t>advance one ELPI level.</a:t>
            </a:r>
            <a:endParaRPr sz="1900"/>
          </a:p>
        </p:txBody>
      </p:sp>
      <p:sp>
        <p:nvSpPr>
          <p:cNvPr id="1400" name="Google Shape;1400;p146"/>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01" name="Google Shape;1401;p146"/>
          <p:cNvSpPr txBox="1"/>
          <p:nvPr/>
        </p:nvSpPr>
        <p:spPr>
          <a:xfrm>
            <a:off x="4529675" y="1633750"/>
            <a:ext cx="3855000" cy="340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1600">
                <a:solidFill>
                  <a:srgbClr val="0000FF"/>
                </a:solidFill>
                <a:latin typeface="Poppins"/>
                <a:ea typeface="Poppins"/>
                <a:cs typeface="Poppins"/>
                <a:sym typeface="Poppins"/>
              </a:rPr>
              <a:t>Ejemplo 1: </a:t>
            </a:r>
            <a:r>
              <a:rPr lang="en" sz="1600">
                <a:solidFill>
                  <a:srgbClr val="0000FF"/>
                </a:solidFill>
                <a:latin typeface="Poppins"/>
                <a:ea typeface="Poppins"/>
                <a:cs typeface="Poppins"/>
                <a:sym typeface="Poppins"/>
              </a:rPr>
              <a:t>Un estudiante en 2022 obtuvo un Nivel 2 Alto (2H). En 2023, el mismo estudiante obtuvo un Nivel 3 Bajo (3L). Este estudiante avanzó un nivel ELPI.</a:t>
            </a:r>
            <a:br>
              <a:rPr lang="en" sz="1600">
                <a:solidFill>
                  <a:srgbClr val="0000FF"/>
                </a:solidFill>
                <a:latin typeface="Poppins"/>
                <a:ea typeface="Poppins"/>
                <a:cs typeface="Poppins"/>
                <a:sym typeface="Poppins"/>
              </a:rPr>
            </a:br>
            <a:r>
              <a:rPr b="1" lang="en" sz="1600">
                <a:solidFill>
                  <a:srgbClr val="0000FF"/>
                </a:solidFill>
                <a:latin typeface="Poppins"/>
                <a:ea typeface="Poppins"/>
                <a:cs typeface="Poppins"/>
                <a:sym typeface="Poppins"/>
              </a:rPr>
              <a:t>Ejemplo 2: </a:t>
            </a:r>
            <a:r>
              <a:rPr lang="en" sz="1600">
                <a:solidFill>
                  <a:srgbClr val="0000FF"/>
                </a:solidFill>
                <a:latin typeface="Poppins"/>
                <a:ea typeface="Poppins"/>
                <a:cs typeface="Poppins"/>
                <a:sym typeface="Poppins"/>
              </a:rPr>
              <a:t>Un estudiante en 2022 obtuvo un Nivel 2 Alto (2H). En 2023, el mismo estudiante obtuvo un Nivel 2 Alto (2H). Este estudiante no avanzó un nivel ELPI.</a:t>
            </a:r>
            <a:endParaRPr sz="1600">
              <a:solidFill>
                <a:srgbClr val="0000FF"/>
              </a:solidFill>
              <a:latin typeface="Poppins"/>
              <a:ea typeface="Poppins"/>
              <a:cs typeface="Poppins"/>
              <a:sym typeface="Poppins"/>
            </a:endParaRPr>
          </a:p>
          <a:p>
            <a:pPr indent="0" lvl="0" marL="0" rtl="0" algn="l">
              <a:spcBef>
                <a:spcPts val="1200"/>
              </a:spcBef>
              <a:spcAft>
                <a:spcPts val="0"/>
              </a:spcAft>
              <a:buNone/>
            </a:pPr>
            <a:r>
              <a:t/>
            </a:r>
            <a:endParaRPr sz="15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5" name="Shape 1405"/>
        <p:cNvGrpSpPr/>
        <p:nvPr/>
      </p:nvGrpSpPr>
      <p:grpSpPr>
        <a:xfrm>
          <a:off x="0" y="0"/>
          <a:ext cx="0" cy="0"/>
          <a:chOff x="0" y="0"/>
          <a:chExt cx="0" cy="0"/>
        </a:xfrm>
      </p:grpSpPr>
      <p:sp>
        <p:nvSpPr>
          <p:cNvPr id="1406" name="Google Shape;1406;p147"/>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07" name="Google Shape;1407;p147"/>
          <p:cNvSpPr txBox="1"/>
          <p:nvPr>
            <p:ph type="title"/>
          </p:nvPr>
        </p:nvSpPr>
        <p:spPr>
          <a:xfrm>
            <a:off x="41375" y="150"/>
            <a:ext cx="8189700" cy="773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2575"/>
              </a:buClr>
              <a:buSzPts val="1800"/>
              <a:buFont typeface="Poppins"/>
              <a:buNone/>
            </a:pPr>
            <a:r>
              <a:rPr lang="en" sz="2400">
                <a:solidFill>
                  <a:schemeClr val="lt1"/>
                </a:solidFill>
              </a:rPr>
              <a:t>The ELPI expectation</a:t>
            </a:r>
            <a:endParaRPr sz="2400">
              <a:solidFill>
                <a:schemeClr val="lt1"/>
              </a:solidFill>
            </a:endParaRPr>
          </a:p>
          <a:p>
            <a:pPr indent="0" lvl="0" marL="0" rtl="0" algn="l">
              <a:lnSpc>
                <a:spcPct val="100000"/>
              </a:lnSpc>
              <a:spcBef>
                <a:spcPts val="0"/>
              </a:spcBef>
              <a:spcAft>
                <a:spcPts val="0"/>
              </a:spcAft>
              <a:buClr>
                <a:srgbClr val="002575"/>
              </a:buClr>
              <a:buSzPts val="1800"/>
              <a:buFont typeface="Poppins"/>
              <a:buNone/>
            </a:pPr>
            <a:r>
              <a:rPr lang="en" sz="2400">
                <a:solidFill>
                  <a:srgbClr val="97C3DD"/>
                </a:solidFill>
              </a:rPr>
              <a:t>La expectativa del ELPI</a:t>
            </a:r>
            <a:endParaRPr sz="2400">
              <a:solidFill>
                <a:srgbClr val="97C3DD"/>
              </a:solidFill>
            </a:endParaRPr>
          </a:p>
        </p:txBody>
      </p:sp>
      <p:pic>
        <p:nvPicPr>
          <p:cNvPr id="1408" name="Google Shape;1408;p147"/>
          <p:cNvPicPr preferRelativeResize="0"/>
          <p:nvPr/>
        </p:nvPicPr>
        <p:blipFill rotWithShape="1">
          <a:blip r:embed="rId3">
            <a:alphaModFix/>
          </a:blip>
          <a:srcRect b="0" l="0" r="0" t="0"/>
          <a:stretch/>
        </p:blipFill>
        <p:spPr>
          <a:xfrm>
            <a:off x="1600200" y="1209950"/>
            <a:ext cx="5924551" cy="3054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27" name="Shape 827"/>
        <p:cNvGrpSpPr/>
        <p:nvPr/>
      </p:nvGrpSpPr>
      <p:grpSpPr>
        <a:xfrm>
          <a:off x="0" y="0"/>
          <a:ext cx="0" cy="0"/>
          <a:chOff x="0" y="0"/>
          <a:chExt cx="0" cy="0"/>
        </a:xfrm>
      </p:grpSpPr>
      <p:sp>
        <p:nvSpPr>
          <p:cNvPr id="828" name="Google Shape;828;p112"/>
          <p:cNvSpPr txBox="1"/>
          <p:nvPr>
            <p:ph type="title"/>
          </p:nvPr>
        </p:nvSpPr>
        <p:spPr>
          <a:xfrm>
            <a:off x="41375" y="150"/>
            <a:ext cx="8189700" cy="7734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1600"/>
              <a:buNone/>
            </a:pPr>
            <a:r>
              <a:rPr lang="en" sz="2400"/>
              <a:t>English Learners (EL) Journey</a:t>
            </a:r>
            <a:endParaRPr sz="2400"/>
          </a:p>
          <a:p>
            <a:pPr indent="0" lvl="0" marL="0" rtl="0" algn="l">
              <a:lnSpc>
                <a:spcPct val="100000"/>
              </a:lnSpc>
              <a:spcBef>
                <a:spcPts val="0"/>
              </a:spcBef>
              <a:spcAft>
                <a:spcPts val="0"/>
              </a:spcAft>
              <a:buSzPts val="1600"/>
              <a:buNone/>
            </a:pPr>
            <a:r>
              <a:rPr lang="en" sz="2400">
                <a:solidFill>
                  <a:srgbClr val="FFA509"/>
                </a:solidFill>
              </a:rPr>
              <a:t>Jornada de Aprendices de Inglés</a:t>
            </a:r>
            <a:endParaRPr sz="2400">
              <a:solidFill>
                <a:srgbClr val="FFA509"/>
              </a:solidFill>
            </a:endParaRPr>
          </a:p>
          <a:p>
            <a:pPr indent="0" lvl="0" marL="0" rtl="0" algn="ctr">
              <a:lnSpc>
                <a:spcPct val="100000"/>
              </a:lnSpc>
              <a:spcBef>
                <a:spcPts val="0"/>
              </a:spcBef>
              <a:spcAft>
                <a:spcPts val="0"/>
              </a:spcAft>
              <a:buSzPts val="1600"/>
              <a:buNone/>
            </a:pPr>
            <a:r>
              <a:t/>
            </a:r>
            <a:endParaRPr sz="900"/>
          </a:p>
        </p:txBody>
      </p:sp>
      <p:pic>
        <p:nvPicPr>
          <p:cNvPr id="829" name="Google Shape;829;p112"/>
          <p:cNvPicPr preferRelativeResize="0"/>
          <p:nvPr/>
        </p:nvPicPr>
        <p:blipFill rotWithShape="1">
          <a:blip r:embed="rId3">
            <a:alphaModFix/>
          </a:blip>
          <a:srcRect b="0" l="0" r="0" t="0"/>
          <a:stretch/>
        </p:blipFill>
        <p:spPr>
          <a:xfrm>
            <a:off x="7686575" y="924276"/>
            <a:ext cx="1083300" cy="1058572"/>
          </a:xfrm>
          <a:prstGeom prst="rect">
            <a:avLst/>
          </a:prstGeom>
          <a:noFill/>
          <a:ln>
            <a:noFill/>
          </a:ln>
        </p:spPr>
      </p:pic>
      <p:pic>
        <p:nvPicPr>
          <p:cNvPr id="830" name="Google Shape;830;p112"/>
          <p:cNvPicPr preferRelativeResize="0"/>
          <p:nvPr/>
        </p:nvPicPr>
        <p:blipFill rotWithShape="1">
          <a:blip r:embed="rId4">
            <a:alphaModFix/>
          </a:blip>
          <a:srcRect b="0" l="0" r="0" t="0"/>
          <a:stretch/>
        </p:blipFill>
        <p:spPr>
          <a:xfrm>
            <a:off x="7701825" y="3552941"/>
            <a:ext cx="1098600" cy="1094484"/>
          </a:xfrm>
          <a:prstGeom prst="rect">
            <a:avLst/>
          </a:prstGeom>
          <a:noFill/>
          <a:ln>
            <a:noFill/>
          </a:ln>
        </p:spPr>
      </p:pic>
      <p:pic>
        <p:nvPicPr>
          <p:cNvPr id="831" name="Google Shape;831;p112"/>
          <p:cNvPicPr preferRelativeResize="0"/>
          <p:nvPr/>
        </p:nvPicPr>
        <p:blipFill rotWithShape="1">
          <a:blip r:embed="rId5">
            <a:alphaModFix/>
          </a:blip>
          <a:srcRect b="0" l="0" r="0" t="0"/>
          <a:stretch/>
        </p:blipFill>
        <p:spPr>
          <a:xfrm>
            <a:off x="7678925" y="2286686"/>
            <a:ext cx="1098600" cy="1078540"/>
          </a:xfrm>
          <a:prstGeom prst="rect">
            <a:avLst/>
          </a:prstGeom>
          <a:noFill/>
          <a:ln>
            <a:noFill/>
          </a:ln>
        </p:spPr>
      </p:pic>
      <p:sp>
        <p:nvSpPr>
          <p:cNvPr id="832" name="Google Shape;832;p112"/>
          <p:cNvSpPr/>
          <p:nvPr/>
        </p:nvSpPr>
        <p:spPr>
          <a:xfrm>
            <a:off x="2457975" y="2783375"/>
            <a:ext cx="1322100" cy="1367400"/>
          </a:xfrm>
          <a:prstGeom prst="roundRect">
            <a:avLst>
              <a:gd fmla="val 16667" name="adj"/>
            </a:avLst>
          </a:prstGeom>
          <a:solidFill>
            <a:schemeClr val="lt2"/>
          </a:solidFill>
          <a:ln cap="flat" cmpd="sng" w="9525">
            <a:solidFill>
              <a:schemeClr val="lt2"/>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chemeClr val="dk1"/>
              </a:buClr>
              <a:buSzPts val="600"/>
              <a:buFont typeface="Arial"/>
              <a:buNone/>
            </a:pPr>
            <a:r>
              <a:t/>
            </a:r>
            <a:endParaRPr b="0" i="0" sz="700" u="none" cap="none" strike="noStrike">
              <a:solidFill>
                <a:srgbClr val="000000"/>
              </a:solidFill>
              <a:latin typeface="Arial"/>
              <a:ea typeface="Arial"/>
              <a:cs typeface="Arial"/>
              <a:sym typeface="Arial"/>
            </a:endParaRPr>
          </a:p>
        </p:txBody>
      </p:sp>
      <p:sp>
        <p:nvSpPr>
          <p:cNvPr id="833" name="Google Shape;833;p112"/>
          <p:cNvSpPr/>
          <p:nvPr/>
        </p:nvSpPr>
        <p:spPr>
          <a:xfrm>
            <a:off x="4055913" y="2783375"/>
            <a:ext cx="1322100" cy="1367400"/>
          </a:xfrm>
          <a:prstGeom prst="roundRect">
            <a:avLst>
              <a:gd fmla="val 16667" name="adj"/>
            </a:avLst>
          </a:prstGeom>
          <a:solidFill>
            <a:schemeClr val="lt2"/>
          </a:solidFill>
          <a:ln cap="flat" cmpd="sng" w="9525">
            <a:solidFill>
              <a:schemeClr val="lt2"/>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Poppins Medium"/>
              <a:ea typeface="Poppins Medium"/>
              <a:cs typeface="Poppins Medium"/>
              <a:sym typeface="Poppins Medium"/>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Poppins Medium"/>
              <a:ea typeface="Poppins Medium"/>
              <a:cs typeface="Poppins Medium"/>
              <a:sym typeface="Poppins Medium"/>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Poppins Medium"/>
              <a:ea typeface="Poppins Medium"/>
              <a:cs typeface="Poppins Medium"/>
              <a:sym typeface="Poppins Medium"/>
            </a:endParaRPr>
          </a:p>
        </p:txBody>
      </p:sp>
      <p:sp>
        <p:nvSpPr>
          <p:cNvPr id="834" name="Google Shape;834;p112"/>
          <p:cNvSpPr/>
          <p:nvPr/>
        </p:nvSpPr>
        <p:spPr>
          <a:xfrm>
            <a:off x="5590275" y="2783375"/>
            <a:ext cx="1322100" cy="1367400"/>
          </a:xfrm>
          <a:prstGeom prst="roundRect">
            <a:avLst>
              <a:gd fmla="val 16667" name="adj"/>
            </a:avLst>
          </a:prstGeom>
          <a:solidFill>
            <a:schemeClr val="lt2"/>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Poppins Medium"/>
              <a:ea typeface="Poppins Medium"/>
              <a:cs typeface="Poppins Medium"/>
              <a:sym typeface="Poppins Medium"/>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Poppins Medium"/>
              <a:ea typeface="Poppins Medium"/>
              <a:cs typeface="Poppins Medium"/>
              <a:sym typeface="Poppins Medium"/>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Poppins Medium"/>
              <a:ea typeface="Poppins Medium"/>
              <a:cs typeface="Poppins Medium"/>
              <a:sym typeface="Poppins Medium"/>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Poppins Medium"/>
              <a:ea typeface="Poppins Medium"/>
              <a:cs typeface="Poppins Medium"/>
              <a:sym typeface="Poppins Medium"/>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Poppins Medium"/>
              <a:ea typeface="Poppins Medium"/>
              <a:cs typeface="Poppins Medium"/>
              <a:sym typeface="Poppins Medium"/>
            </a:endParaRPr>
          </a:p>
        </p:txBody>
      </p:sp>
      <p:sp>
        <p:nvSpPr>
          <p:cNvPr id="835" name="Google Shape;835;p112"/>
          <p:cNvSpPr/>
          <p:nvPr/>
        </p:nvSpPr>
        <p:spPr>
          <a:xfrm>
            <a:off x="847275" y="2783375"/>
            <a:ext cx="1322100" cy="1367400"/>
          </a:xfrm>
          <a:prstGeom prst="roundRect">
            <a:avLst>
              <a:gd fmla="val 16667" name="adj"/>
            </a:avLst>
          </a:prstGeom>
          <a:solidFill>
            <a:schemeClr val="lt2"/>
          </a:solidFill>
          <a:ln cap="flat" cmpd="sng" w="9525">
            <a:solidFill>
              <a:schemeClr val="lt2"/>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Poppins Medium"/>
              <a:ea typeface="Poppins Medium"/>
              <a:cs typeface="Poppins Medium"/>
              <a:sym typeface="Poppins Medium"/>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Poppins Medium"/>
              <a:ea typeface="Poppins Medium"/>
              <a:cs typeface="Poppins Medium"/>
              <a:sym typeface="Poppins Medium"/>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Poppins Medium"/>
              <a:ea typeface="Poppins Medium"/>
              <a:cs typeface="Poppins Medium"/>
              <a:sym typeface="Poppins Medium"/>
            </a:endParaRPr>
          </a:p>
        </p:txBody>
      </p:sp>
      <p:sp>
        <p:nvSpPr>
          <p:cNvPr id="836" name="Google Shape;836;p112"/>
          <p:cNvSpPr txBox="1"/>
          <p:nvPr/>
        </p:nvSpPr>
        <p:spPr>
          <a:xfrm>
            <a:off x="959025" y="2910551"/>
            <a:ext cx="1098600" cy="522600"/>
          </a:xfrm>
          <a:prstGeom prst="rect">
            <a:avLst/>
          </a:prstGeom>
          <a:solidFill>
            <a:srgbClr val="A4C2F4"/>
          </a:solidFill>
          <a:ln>
            <a:noFill/>
          </a:ln>
        </p:spPr>
        <p:txBody>
          <a:bodyPr anchorCtr="0" anchor="t" bIns="45725" lIns="45725" spcFirstLastPara="1" rIns="45725" wrap="square" tIns="45725">
            <a:noAutofit/>
          </a:bodyPr>
          <a:lstStyle/>
          <a:p>
            <a:pPr indent="0" lvl="0" marL="0" marR="0" rtl="0" algn="ctr">
              <a:lnSpc>
                <a:spcPct val="100000"/>
              </a:lnSpc>
              <a:spcBef>
                <a:spcPts val="0"/>
              </a:spcBef>
              <a:spcAft>
                <a:spcPts val="0"/>
              </a:spcAft>
              <a:buClr>
                <a:schemeClr val="dk1"/>
              </a:buClr>
              <a:buSzPts val="600"/>
              <a:buFont typeface="Arial"/>
              <a:buNone/>
            </a:pPr>
            <a:r>
              <a:rPr b="1" i="0" lang="en" sz="1000" u="none" cap="none" strike="noStrike">
                <a:solidFill>
                  <a:srgbClr val="0000FF"/>
                </a:solidFill>
                <a:latin typeface="Poppins"/>
                <a:ea typeface="Poppins"/>
                <a:cs typeface="Poppins"/>
                <a:sym typeface="Poppins"/>
              </a:rPr>
              <a:t>Identification Program Placement</a:t>
            </a:r>
            <a:endParaRPr b="1" i="0" sz="1000" u="none" cap="none" strike="noStrike">
              <a:solidFill>
                <a:srgbClr val="0000FF"/>
              </a:solidFill>
              <a:latin typeface="Calibri"/>
              <a:ea typeface="Calibri"/>
              <a:cs typeface="Calibri"/>
              <a:sym typeface="Calibri"/>
            </a:endParaRPr>
          </a:p>
        </p:txBody>
      </p:sp>
      <p:sp>
        <p:nvSpPr>
          <p:cNvPr id="837" name="Google Shape;837;p112"/>
          <p:cNvSpPr txBox="1"/>
          <p:nvPr/>
        </p:nvSpPr>
        <p:spPr>
          <a:xfrm>
            <a:off x="891388" y="3572313"/>
            <a:ext cx="1290900" cy="249900"/>
          </a:xfrm>
          <a:prstGeom prst="rect">
            <a:avLst/>
          </a:prstGeom>
          <a:noFill/>
          <a:ln>
            <a:noFill/>
          </a:ln>
        </p:spPr>
        <p:txBody>
          <a:bodyPr anchorCtr="0" anchor="t"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Poppins Medium"/>
                <a:ea typeface="Poppins Medium"/>
                <a:cs typeface="Poppins Medium"/>
                <a:sym typeface="Poppins Medium"/>
              </a:rPr>
              <a:t>Colocación en el programa de identificación</a:t>
            </a:r>
            <a:endParaRPr b="0" i="0" sz="700" u="none" cap="none" strike="noStrike">
              <a:solidFill>
                <a:srgbClr val="000000"/>
              </a:solidFill>
              <a:latin typeface="Calibri"/>
              <a:ea typeface="Calibri"/>
              <a:cs typeface="Calibri"/>
              <a:sym typeface="Calibri"/>
            </a:endParaRPr>
          </a:p>
        </p:txBody>
      </p:sp>
      <p:sp>
        <p:nvSpPr>
          <p:cNvPr id="838" name="Google Shape;838;p112"/>
          <p:cNvSpPr txBox="1"/>
          <p:nvPr/>
        </p:nvSpPr>
        <p:spPr>
          <a:xfrm>
            <a:off x="2563351" y="2895075"/>
            <a:ext cx="1161000" cy="522600"/>
          </a:xfrm>
          <a:prstGeom prst="rect">
            <a:avLst/>
          </a:prstGeom>
          <a:solidFill>
            <a:srgbClr val="A4C2F4"/>
          </a:solidFill>
          <a:ln>
            <a:noFill/>
          </a:ln>
        </p:spPr>
        <p:txBody>
          <a:bodyPr anchorCtr="0" anchor="t"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1000"/>
              <a:buFont typeface="Arial"/>
              <a:buNone/>
            </a:pPr>
            <a:r>
              <a:t/>
            </a:r>
            <a:endParaRPr b="1" i="0" sz="1000" u="none" cap="none" strike="noStrike">
              <a:solidFill>
                <a:srgbClr val="0000FF"/>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FF"/>
                </a:solidFill>
                <a:latin typeface="Poppins"/>
                <a:ea typeface="Poppins"/>
                <a:cs typeface="Poppins"/>
                <a:sym typeface="Poppins"/>
              </a:rPr>
              <a:t>Reclassification</a:t>
            </a:r>
            <a:endParaRPr b="0" i="0" sz="1000" u="none" cap="none" strike="noStrike">
              <a:solidFill>
                <a:srgbClr val="0000FF"/>
              </a:solidFill>
              <a:latin typeface="Calibri"/>
              <a:ea typeface="Calibri"/>
              <a:cs typeface="Calibri"/>
              <a:sym typeface="Calibri"/>
            </a:endParaRPr>
          </a:p>
        </p:txBody>
      </p:sp>
      <p:sp>
        <p:nvSpPr>
          <p:cNvPr id="839" name="Google Shape;839;p112"/>
          <p:cNvSpPr txBox="1"/>
          <p:nvPr/>
        </p:nvSpPr>
        <p:spPr>
          <a:xfrm>
            <a:off x="2457975" y="3572313"/>
            <a:ext cx="1322100" cy="249900"/>
          </a:xfrm>
          <a:prstGeom prst="rect">
            <a:avLst/>
          </a:prstGeom>
          <a:noFill/>
          <a:ln>
            <a:noFill/>
          </a:ln>
        </p:spPr>
        <p:txBody>
          <a:bodyPr anchorCtr="0" anchor="t"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Poppins Medium"/>
                <a:ea typeface="Poppins Medium"/>
                <a:cs typeface="Poppins Medium"/>
                <a:sym typeface="Poppins Medium"/>
              </a:rPr>
              <a:t>Reclasificación</a:t>
            </a:r>
            <a:endParaRPr b="0" i="0" sz="700" u="none" cap="none" strike="noStrike">
              <a:solidFill>
                <a:srgbClr val="000000"/>
              </a:solidFill>
              <a:latin typeface="Calibri"/>
              <a:ea typeface="Calibri"/>
              <a:cs typeface="Calibri"/>
              <a:sym typeface="Calibri"/>
            </a:endParaRPr>
          </a:p>
        </p:txBody>
      </p:sp>
      <p:sp>
        <p:nvSpPr>
          <p:cNvPr id="840" name="Google Shape;840;p112"/>
          <p:cNvSpPr txBox="1"/>
          <p:nvPr/>
        </p:nvSpPr>
        <p:spPr>
          <a:xfrm>
            <a:off x="4180425" y="2879552"/>
            <a:ext cx="1098600" cy="553500"/>
          </a:xfrm>
          <a:prstGeom prst="rect">
            <a:avLst/>
          </a:prstGeom>
          <a:solidFill>
            <a:srgbClr val="A4C2F4"/>
          </a:solidFill>
          <a:ln>
            <a:noFill/>
          </a:ln>
        </p:spPr>
        <p:txBody>
          <a:bodyPr anchorCtr="0" anchor="t"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FF"/>
                </a:solidFill>
                <a:latin typeface="Poppins"/>
                <a:ea typeface="Poppins"/>
                <a:cs typeface="Poppins"/>
                <a:sym typeface="Poppins"/>
              </a:rPr>
              <a:t>Pathway to Biliteracy Award</a:t>
            </a:r>
            <a:endParaRPr b="1" i="0" sz="1000" u="none" cap="none" strike="noStrike">
              <a:solidFill>
                <a:srgbClr val="0000FF"/>
              </a:solidFill>
              <a:latin typeface="Calibri"/>
              <a:ea typeface="Calibri"/>
              <a:cs typeface="Calibri"/>
              <a:sym typeface="Calibri"/>
            </a:endParaRPr>
          </a:p>
        </p:txBody>
      </p:sp>
      <p:sp>
        <p:nvSpPr>
          <p:cNvPr id="841" name="Google Shape;841;p112"/>
          <p:cNvSpPr txBox="1"/>
          <p:nvPr/>
        </p:nvSpPr>
        <p:spPr>
          <a:xfrm>
            <a:off x="5709600" y="2895100"/>
            <a:ext cx="1083300" cy="553500"/>
          </a:xfrm>
          <a:prstGeom prst="rect">
            <a:avLst/>
          </a:prstGeom>
          <a:solidFill>
            <a:srgbClr val="A4C2F4"/>
          </a:solidFill>
          <a:ln>
            <a:noFill/>
          </a:ln>
        </p:spPr>
        <p:txBody>
          <a:bodyPr anchorCtr="0" anchor="t" bIns="45725" lIns="45725" spcFirstLastPara="1" rIns="45725" wrap="square" tIns="45725">
            <a:noAutofit/>
          </a:bodyPr>
          <a:lstStyle/>
          <a:p>
            <a:pPr indent="0" lvl="0" marL="0" marR="0" rtl="0" algn="ctr">
              <a:lnSpc>
                <a:spcPct val="100000"/>
              </a:lnSpc>
              <a:spcBef>
                <a:spcPts val="0"/>
              </a:spcBef>
              <a:spcAft>
                <a:spcPts val="0"/>
              </a:spcAft>
              <a:buClr>
                <a:schemeClr val="dk1"/>
              </a:buClr>
              <a:buSzPts val="600"/>
              <a:buFont typeface="Arial"/>
              <a:buNone/>
            </a:pPr>
            <a:r>
              <a:rPr b="1" i="0" lang="en" sz="1000" u="none" cap="none" strike="noStrike">
                <a:solidFill>
                  <a:srgbClr val="0000FF"/>
                </a:solidFill>
                <a:latin typeface="Poppins"/>
                <a:ea typeface="Poppins"/>
                <a:cs typeface="Poppins"/>
                <a:sym typeface="Poppins"/>
              </a:rPr>
              <a:t>Graduation Seal of Biliteracy</a:t>
            </a:r>
            <a:endParaRPr b="1" i="0" sz="1000" u="none" cap="none" strike="noStrike">
              <a:solidFill>
                <a:srgbClr val="0000FF"/>
              </a:solidFill>
              <a:latin typeface="Calibri"/>
              <a:ea typeface="Calibri"/>
              <a:cs typeface="Calibri"/>
              <a:sym typeface="Calibri"/>
            </a:endParaRPr>
          </a:p>
        </p:txBody>
      </p:sp>
      <p:sp>
        <p:nvSpPr>
          <p:cNvPr id="842" name="Google Shape;842;p112"/>
          <p:cNvSpPr txBox="1"/>
          <p:nvPr/>
        </p:nvSpPr>
        <p:spPr>
          <a:xfrm>
            <a:off x="4055913" y="3572313"/>
            <a:ext cx="1322100" cy="249900"/>
          </a:xfrm>
          <a:prstGeom prst="rect">
            <a:avLst/>
          </a:prstGeom>
          <a:noFill/>
          <a:ln>
            <a:noFill/>
          </a:ln>
        </p:spPr>
        <p:txBody>
          <a:bodyPr anchorCtr="0" anchor="t"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Poppins Medium"/>
                <a:ea typeface="Poppins Medium"/>
                <a:cs typeface="Poppins Medium"/>
                <a:sym typeface="Poppins Medium"/>
              </a:rPr>
              <a:t>Premio Camino a la Bialfabetización</a:t>
            </a:r>
            <a:endParaRPr b="0" i="0" sz="700" u="none" cap="none" strike="noStrike">
              <a:solidFill>
                <a:srgbClr val="000000"/>
              </a:solidFill>
              <a:latin typeface="Calibri"/>
              <a:ea typeface="Calibri"/>
              <a:cs typeface="Calibri"/>
              <a:sym typeface="Calibri"/>
            </a:endParaRPr>
          </a:p>
        </p:txBody>
      </p:sp>
      <p:sp>
        <p:nvSpPr>
          <p:cNvPr id="843" name="Google Shape;843;p112"/>
          <p:cNvSpPr txBox="1"/>
          <p:nvPr/>
        </p:nvSpPr>
        <p:spPr>
          <a:xfrm>
            <a:off x="5590275" y="3572313"/>
            <a:ext cx="1322100" cy="249900"/>
          </a:xfrm>
          <a:prstGeom prst="rect">
            <a:avLst/>
          </a:prstGeom>
          <a:noFill/>
          <a:ln>
            <a:noFill/>
          </a:ln>
        </p:spPr>
        <p:txBody>
          <a:bodyPr anchorCtr="0" anchor="t"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Poppins Medium"/>
                <a:ea typeface="Poppins Medium"/>
                <a:cs typeface="Poppins Medium"/>
                <a:sym typeface="Poppins Medium"/>
              </a:rPr>
              <a:t>Sello de graduación de alfabetización bilingüe</a:t>
            </a:r>
            <a:endParaRPr b="0" i="0" sz="700" u="none" cap="none" strike="noStrike">
              <a:solidFill>
                <a:srgbClr val="000000"/>
              </a:solidFill>
              <a:latin typeface="Calibri"/>
              <a:ea typeface="Calibri"/>
              <a:cs typeface="Calibri"/>
              <a:sym typeface="Calibri"/>
            </a:endParaRPr>
          </a:p>
        </p:txBody>
      </p:sp>
      <p:pic>
        <p:nvPicPr>
          <p:cNvPr id="844" name="Google Shape;844;p112"/>
          <p:cNvPicPr preferRelativeResize="0"/>
          <p:nvPr/>
        </p:nvPicPr>
        <p:blipFill rotWithShape="1">
          <a:blip r:embed="rId6">
            <a:alphaModFix/>
          </a:blip>
          <a:srcRect b="0" l="0" r="0" t="0"/>
          <a:stretch/>
        </p:blipFill>
        <p:spPr>
          <a:xfrm>
            <a:off x="690588" y="1018893"/>
            <a:ext cx="6368348" cy="175246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2" name="Shape 1412"/>
        <p:cNvGrpSpPr/>
        <p:nvPr/>
      </p:nvGrpSpPr>
      <p:grpSpPr>
        <a:xfrm>
          <a:off x="0" y="0"/>
          <a:ext cx="0" cy="0"/>
          <a:chOff x="0" y="0"/>
          <a:chExt cx="0" cy="0"/>
        </a:xfrm>
      </p:grpSpPr>
      <p:sp>
        <p:nvSpPr>
          <p:cNvPr id="1413" name="Google Shape;1413;p148"/>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Pause, Think and Ask</a:t>
            </a:r>
            <a:endParaRPr/>
          </a:p>
        </p:txBody>
      </p:sp>
      <p:sp>
        <p:nvSpPr>
          <p:cNvPr id="1414" name="Google Shape;1414;p148"/>
          <p:cNvSpPr/>
          <p:nvPr/>
        </p:nvSpPr>
        <p:spPr>
          <a:xfrm rot="-5400000">
            <a:off x="66372" y="598573"/>
            <a:ext cx="1447041" cy="1798936"/>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3">
              <a:alphaModFix/>
            </a:blip>
            <a:stretch>
              <a:fillRect b="0" l="0" r="0" t="0"/>
            </a:stretch>
          </a:blipFill>
          <a:ln>
            <a:noFill/>
          </a:ln>
        </p:spPr>
      </p:sp>
      <p:sp>
        <p:nvSpPr>
          <p:cNvPr id="1415" name="Google Shape;1415;p148"/>
          <p:cNvSpPr/>
          <p:nvPr/>
        </p:nvSpPr>
        <p:spPr>
          <a:xfrm>
            <a:off x="1955825" y="949702"/>
            <a:ext cx="3747908" cy="1292075"/>
          </a:xfrm>
          <a:custGeom>
            <a:rect b="b" l="l" r="r" t="t"/>
            <a:pathLst>
              <a:path extrusionOk="0" h="544605" w="1344541">
                <a:moveTo>
                  <a:pt x="0" y="0"/>
                </a:moveTo>
                <a:lnTo>
                  <a:pt x="1344541" y="0"/>
                </a:lnTo>
                <a:lnTo>
                  <a:pt x="1344541" y="544605"/>
                </a:lnTo>
                <a:lnTo>
                  <a:pt x="0" y="544605"/>
                </a:lnTo>
                <a:close/>
              </a:path>
            </a:pathLst>
          </a:custGeom>
          <a:solidFill>
            <a:srgbClr val="002575"/>
          </a:solidFill>
          <a:ln>
            <a:noFill/>
          </a:ln>
        </p:spPr>
      </p:sp>
      <p:sp>
        <p:nvSpPr>
          <p:cNvPr id="1416" name="Google Shape;1416;p148"/>
          <p:cNvSpPr/>
          <p:nvPr/>
        </p:nvSpPr>
        <p:spPr>
          <a:xfrm>
            <a:off x="4859092" y="949702"/>
            <a:ext cx="1680790" cy="1281747"/>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002575"/>
          </a:solidFill>
          <a:ln>
            <a:noFill/>
          </a:ln>
        </p:spPr>
      </p:sp>
      <p:sp>
        <p:nvSpPr>
          <p:cNvPr id="1417" name="Google Shape;1417;p148"/>
          <p:cNvSpPr/>
          <p:nvPr/>
        </p:nvSpPr>
        <p:spPr>
          <a:xfrm>
            <a:off x="5832039" y="951480"/>
            <a:ext cx="2314137" cy="1281747"/>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002575"/>
          </a:solidFill>
          <a:ln>
            <a:noFill/>
          </a:ln>
        </p:spPr>
      </p:sp>
      <p:sp>
        <p:nvSpPr>
          <p:cNvPr id="1418" name="Google Shape;1418;p148"/>
          <p:cNvSpPr/>
          <p:nvPr/>
        </p:nvSpPr>
        <p:spPr>
          <a:xfrm>
            <a:off x="298179" y="2120968"/>
            <a:ext cx="1808801" cy="1439149"/>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4">
              <a:alphaModFix/>
            </a:blip>
            <a:stretch>
              <a:fillRect b="0" l="0" r="0" t="0"/>
            </a:stretch>
          </a:blipFill>
          <a:ln>
            <a:noFill/>
          </a:ln>
        </p:spPr>
      </p:sp>
      <p:sp>
        <p:nvSpPr>
          <p:cNvPr id="1419" name="Google Shape;1419;p148"/>
          <p:cNvSpPr/>
          <p:nvPr/>
        </p:nvSpPr>
        <p:spPr>
          <a:xfrm>
            <a:off x="1960825" y="2340875"/>
            <a:ext cx="3742904" cy="1219915"/>
          </a:xfrm>
          <a:custGeom>
            <a:rect b="b" l="l" r="r" t="t"/>
            <a:pathLst>
              <a:path extrusionOk="0" h="544605" w="1342746">
                <a:moveTo>
                  <a:pt x="0" y="0"/>
                </a:moveTo>
                <a:lnTo>
                  <a:pt x="1342746" y="0"/>
                </a:lnTo>
                <a:lnTo>
                  <a:pt x="1342746" y="544605"/>
                </a:lnTo>
                <a:lnTo>
                  <a:pt x="0" y="544605"/>
                </a:lnTo>
                <a:close/>
              </a:path>
            </a:pathLst>
          </a:custGeom>
          <a:solidFill>
            <a:srgbClr val="FFA509"/>
          </a:solidFill>
          <a:ln>
            <a:noFill/>
          </a:ln>
        </p:spPr>
      </p:sp>
      <p:sp>
        <p:nvSpPr>
          <p:cNvPr id="1420" name="Google Shape;1420;p148"/>
          <p:cNvSpPr/>
          <p:nvPr/>
        </p:nvSpPr>
        <p:spPr>
          <a:xfrm>
            <a:off x="4859092" y="2340875"/>
            <a:ext cx="1680790" cy="1204843"/>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FFA509"/>
          </a:solidFill>
          <a:ln>
            <a:noFill/>
          </a:ln>
        </p:spPr>
      </p:sp>
      <p:sp>
        <p:nvSpPr>
          <p:cNvPr id="1421" name="Google Shape;1421;p148"/>
          <p:cNvSpPr/>
          <p:nvPr/>
        </p:nvSpPr>
        <p:spPr>
          <a:xfrm>
            <a:off x="5832039" y="2342553"/>
            <a:ext cx="2314137" cy="1204843"/>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FFA509"/>
          </a:solidFill>
          <a:ln>
            <a:noFill/>
          </a:ln>
        </p:spPr>
      </p:sp>
      <p:sp>
        <p:nvSpPr>
          <p:cNvPr id="1422" name="Google Shape;1422;p148"/>
          <p:cNvSpPr/>
          <p:nvPr/>
        </p:nvSpPr>
        <p:spPr>
          <a:xfrm rot="-5400000">
            <a:off x="66372" y="3400087"/>
            <a:ext cx="1447041" cy="1798936"/>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5">
              <a:alphaModFix/>
            </a:blip>
            <a:stretch>
              <a:fillRect b="0" l="0" r="0" t="0"/>
            </a:stretch>
          </a:blipFill>
          <a:ln>
            <a:noFill/>
          </a:ln>
        </p:spPr>
      </p:sp>
      <p:sp>
        <p:nvSpPr>
          <p:cNvPr id="1423" name="Google Shape;1423;p148"/>
          <p:cNvSpPr/>
          <p:nvPr/>
        </p:nvSpPr>
        <p:spPr>
          <a:xfrm>
            <a:off x="1955825" y="3659901"/>
            <a:ext cx="3742904" cy="1362874"/>
          </a:xfrm>
          <a:custGeom>
            <a:rect b="b" l="l" r="r" t="t"/>
            <a:pathLst>
              <a:path extrusionOk="0" h="544605" w="1342746">
                <a:moveTo>
                  <a:pt x="0" y="0"/>
                </a:moveTo>
                <a:lnTo>
                  <a:pt x="1342746" y="0"/>
                </a:lnTo>
                <a:lnTo>
                  <a:pt x="1342746" y="544605"/>
                </a:lnTo>
                <a:lnTo>
                  <a:pt x="0" y="544605"/>
                </a:lnTo>
                <a:close/>
              </a:path>
            </a:pathLst>
          </a:custGeom>
          <a:solidFill>
            <a:srgbClr val="005E32"/>
          </a:solidFill>
          <a:ln>
            <a:noFill/>
          </a:ln>
        </p:spPr>
      </p:sp>
      <p:sp>
        <p:nvSpPr>
          <p:cNvPr id="1424" name="Google Shape;1424;p148"/>
          <p:cNvSpPr/>
          <p:nvPr/>
        </p:nvSpPr>
        <p:spPr>
          <a:xfrm>
            <a:off x="4854092" y="3659901"/>
            <a:ext cx="1680790" cy="1345835"/>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005E32"/>
          </a:solidFill>
          <a:ln>
            <a:noFill/>
          </a:ln>
        </p:spPr>
      </p:sp>
      <p:sp>
        <p:nvSpPr>
          <p:cNvPr id="1425" name="Google Shape;1425;p148"/>
          <p:cNvSpPr/>
          <p:nvPr/>
        </p:nvSpPr>
        <p:spPr>
          <a:xfrm>
            <a:off x="5827039" y="3661777"/>
            <a:ext cx="2314137" cy="1345835"/>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005E32"/>
          </a:solidFill>
          <a:ln>
            <a:noFill/>
          </a:ln>
        </p:spPr>
      </p:sp>
      <p:sp>
        <p:nvSpPr>
          <p:cNvPr id="1426" name="Google Shape;1426;p148"/>
          <p:cNvSpPr/>
          <p:nvPr/>
        </p:nvSpPr>
        <p:spPr>
          <a:xfrm>
            <a:off x="6704181" y="1224187"/>
            <a:ext cx="933403" cy="663183"/>
          </a:xfrm>
          <a:custGeom>
            <a:rect b="b" l="l" r="r" t="t"/>
            <a:pathLst>
              <a:path extrusionOk="0" h="676717" w="811655">
                <a:moveTo>
                  <a:pt x="0" y="0"/>
                </a:moveTo>
                <a:lnTo>
                  <a:pt x="811655" y="0"/>
                </a:lnTo>
                <a:lnTo>
                  <a:pt x="811655" y="676717"/>
                </a:lnTo>
                <a:lnTo>
                  <a:pt x="0" y="676717"/>
                </a:lnTo>
                <a:lnTo>
                  <a:pt x="0" y="0"/>
                </a:lnTo>
                <a:close/>
              </a:path>
            </a:pathLst>
          </a:custGeom>
          <a:blipFill rotWithShape="1">
            <a:blip r:embed="rId6">
              <a:alphaModFix/>
            </a:blip>
            <a:stretch>
              <a:fillRect b="0" l="0" r="0" t="0"/>
            </a:stretch>
          </a:blipFill>
          <a:ln>
            <a:noFill/>
          </a:ln>
        </p:spPr>
      </p:sp>
      <p:sp>
        <p:nvSpPr>
          <p:cNvPr id="1427" name="Google Shape;1427;p148"/>
          <p:cNvSpPr/>
          <p:nvPr/>
        </p:nvSpPr>
        <p:spPr>
          <a:xfrm>
            <a:off x="6704181" y="2580155"/>
            <a:ext cx="898835" cy="722976"/>
          </a:xfrm>
          <a:custGeom>
            <a:rect b="b" l="l" r="r" t="t"/>
            <a:pathLst>
              <a:path extrusionOk="0" h="781596" w="781596">
                <a:moveTo>
                  <a:pt x="0" y="0"/>
                </a:moveTo>
                <a:lnTo>
                  <a:pt x="781596" y="0"/>
                </a:lnTo>
                <a:lnTo>
                  <a:pt x="781596" y="781596"/>
                </a:lnTo>
                <a:lnTo>
                  <a:pt x="0" y="781596"/>
                </a:lnTo>
                <a:lnTo>
                  <a:pt x="0" y="0"/>
                </a:lnTo>
                <a:close/>
              </a:path>
            </a:pathLst>
          </a:custGeom>
          <a:blipFill rotWithShape="1">
            <a:blip r:embed="rId7">
              <a:alphaModFix/>
            </a:blip>
            <a:stretch>
              <a:fillRect b="0" l="0" r="0" t="0"/>
            </a:stretch>
          </a:blipFill>
          <a:ln>
            <a:noFill/>
          </a:ln>
        </p:spPr>
      </p:sp>
      <p:sp>
        <p:nvSpPr>
          <p:cNvPr id="1428" name="Google Shape;1428;p148"/>
          <p:cNvSpPr/>
          <p:nvPr/>
        </p:nvSpPr>
        <p:spPr>
          <a:xfrm>
            <a:off x="6752500" y="4010449"/>
            <a:ext cx="845559" cy="619669"/>
          </a:xfrm>
          <a:custGeom>
            <a:rect b="b" l="l" r="r" t="t"/>
            <a:pathLst>
              <a:path extrusionOk="0" h="600164" w="735269">
                <a:moveTo>
                  <a:pt x="0" y="0"/>
                </a:moveTo>
                <a:lnTo>
                  <a:pt x="735269" y="0"/>
                </a:lnTo>
                <a:lnTo>
                  <a:pt x="735269" y="600163"/>
                </a:lnTo>
                <a:lnTo>
                  <a:pt x="0" y="600163"/>
                </a:lnTo>
                <a:lnTo>
                  <a:pt x="0" y="0"/>
                </a:lnTo>
                <a:close/>
              </a:path>
            </a:pathLst>
          </a:custGeom>
          <a:blipFill rotWithShape="1">
            <a:blip r:embed="rId8">
              <a:alphaModFix/>
            </a:blip>
            <a:stretch>
              <a:fillRect b="0" l="0" r="0" t="0"/>
            </a:stretch>
          </a:blipFill>
          <a:ln>
            <a:noFill/>
          </a:ln>
        </p:spPr>
      </p:sp>
      <p:sp>
        <p:nvSpPr>
          <p:cNvPr id="1429" name="Google Shape;1429;p148"/>
          <p:cNvSpPr txBox="1"/>
          <p:nvPr/>
        </p:nvSpPr>
        <p:spPr>
          <a:xfrm>
            <a:off x="2205895" y="2822903"/>
            <a:ext cx="2992500" cy="226800"/>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t/>
            </a:r>
            <a:endParaRPr sz="1473"/>
          </a:p>
        </p:txBody>
      </p:sp>
      <p:sp>
        <p:nvSpPr>
          <p:cNvPr id="1430" name="Google Shape;1430;p148"/>
          <p:cNvSpPr txBox="1"/>
          <p:nvPr/>
        </p:nvSpPr>
        <p:spPr>
          <a:xfrm>
            <a:off x="2062752" y="2598983"/>
            <a:ext cx="4148700" cy="7056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1909">
                <a:solidFill>
                  <a:srgbClr val="F5F5F5"/>
                </a:solidFill>
                <a:latin typeface="Poppins"/>
                <a:ea typeface="Poppins"/>
                <a:cs typeface="Poppins"/>
                <a:sym typeface="Poppins"/>
              </a:rPr>
              <a:t>Where did my child move between the last two years?</a:t>
            </a:r>
            <a:endParaRPr sz="1173">
              <a:latin typeface="Poppins"/>
              <a:ea typeface="Poppins"/>
              <a:cs typeface="Poppins"/>
              <a:sym typeface="Poppins"/>
            </a:endParaRPr>
          </a:p>
        </p:txBody>
      </p:sp>
      <p:sp>
        <p:nvSpPr>
          <p:cNvPr id="1431" name="Google Shape;1431;p148"/>
          <p:cNvSpPr txBox="1"/>
          <p:nvPr/>
        </p:nvSpPr>
        <p:spPr>
          <a:xfrm>
            <a:off x="2019375" y="3659900"/>
            <a:ext cx="3747900" cy="13683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1709">
                <a:solidFill>
                  <a:srgbClr val="F5F5F5"/>
                </a:solidFill>
                <a:latin typeface="Poppins"/>
                <a:ea typeface="Poppins"/>
                <a:cs typeface="Poppins"/>
                <a:sym typeface="Poppins"/>
              </a:rPr>
              <a:t>Comparing the last two years, did my child advance at least one ELPI level; if not, what is the plan to accelerate progress?</a:t>
            </a:r>
            <a:endParaRPr b="1" sz="1709">
              <a:solidFill>
                <a:srgbClr val="F5F5F5"/>
              </a:solidFill>
              <a:latin typeface="Poppins"/>
              <a:ea typeface="Poppins"/>
              <a:cs typeface="Poppins"/>
              <a:sym typeface="Poppins"/>
            </a:endParaRPr>
          </a:p>
        </p:txBody>
      </p:sp>
      <p:sp>
        <p:nvSpPr>
          <p:cNvPr id="1432" name="Google Shape;1432;p148"/>
          <p:cNvSpPr txBox="1"/>
          <p:nvPr/>
        </p:nvSpPr>
        <p:spPr>
          <a:xfrm>
            <a:off x="334948" y="1530399"/>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Pause</a:t>
            </a:r>
            <a:endParaRPr sz="100">
              <a:latin typeface="Poppins"/>
              <a:ea typeface="Poppins"/>
              <a:cs typeface="Poppins"/>
              <a:sym typeface="Poppins"/>
            </a:endParaRPr>
          </a:p>
        </p:txBody>
      </p:sp>
      <p:sp>
        <p:nvSpPr>
          <p:cNvPr id="1433" name="Google Shape;1433;p148"/>
          <p:cNvSpPr txBox="1"/>
          <p:nvPr/>
        </p:nvSpPr>
        <p:spPr>
          <a:xfrm>
            <a:off x="586623" y="2871162"/>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Think</a:t>
            </a:r>
            <a:endParaRPr sz="100">
              <a:latin typeface="Poppins"/>
              <a:ea typeface="Poppins"/>
              <a:cs typeface="Poppins"/>
              <a:sym typeface="Poppins"/>
            </a:endParaRPr>
          </a:p>
        </p:txBody>
      </p:sp>
      <p:sp>
        <p:nvSpPr>
          <p:cNvPr id="1434" name="Google Shape;1434;p148"/>
          <p:cNvSpPr txBox="1"/>
          <p:nvPr/>
        </p:nvSpPr>
        <p:spPr>
          <a:xfrm>
            <a:off x="298186" y="4318262"/>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Ask</a:t>
            </a:r>
            <a:endParaRPr sz="100">
              <a:latin typeface="Poppins"/>
              <a:ea typeface="Poppins"/>
              <a:cs typeface="Poppins"/>
              <a:sym typeface="Poppins"/>
            </a:endParaRPr>
          </a:p>
        </p:txBody>
      </p:sp>
      <p:sp>
        <p:nvSpPr>
          <p:cNvPr id="1435" name="Google Shape;1435;p148"/>
          <p:cNvSpPr txBox="1"/>
          <p:nvPr/>
        </p:nvSpPr>
        <p:spPr>
          <a:xfrm>
            <a:off x="2027277" y="1287882"/>
            <a:ext cx="4365300" cy="877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900">
                <a:solidFill>
                  <a:schemeClr val="lt1"/>
                </a:solidFill>
                <a:latin typeface="Poppins"/>
                <a:ea typeface="Poppins"/>
                <a:cs typeface="Poppins"/>
                <a:sym typeface="Poppins"/>
              </a:rPr>
              <a:t>Notice examples of gaining a level, staying the same, or not advancing.</a:t>
            </a:r>
            <a:endParaRPr>
              <a:solidFill>
                <a:schemeClr val="lt1"/>
              </a:solidFill>
              <a:latin typeface="Poppins"/>
              <a:ea typeface="Poppins"/>
              <a:cs typeface="Poppins"/>
              <a:sym typeface="Poppi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9" name="Shape 1439"/>
        <p:cNvGrpSpPr/>
        <p:nvPr/>
      </p:nvGrpSpPr>
      <p:grpSpPr>
        <a:xfrm>
          <a:off x="0" y="0"/>
          <a:ext cx="0" cy="0"/>
          <a:chOff x="0" y="0"/>
          <a:chExt cx="0" cy="0"/>
        </a:xfrm>
      </p:grpSpPr>
      <p:sp>
        <p:nvSpPr>
          <p:cNvPr id="1440" name="Google Shape;1440;p149"/>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solidFill>
                  <a:schemeClr val="accent4"/>
                </a:solidFill>
              </a:rPr>
              <a:t>Pausa, Piensa y Pregunta</a:t>
            </a:r>
            <a:endParaRPr>
              <a:solidFill>
                <a:schemeClr val="accent4"/>
              </a:solidFill>
            </a:endParaRPr>
          </a:p>
        </p:txBody>
      </p:sp>
      <p:sp>
        <p:nvSpPr>
          <p:cNvPr id="1441" name="Google Shape;1441;p149"/>
          <p:cNvSpPr/>
          <p:nvPr/>
        </p:nvSpPr>
        <p:spPr>
          <a:xfrm rot="-5400000">
            <a:off x="66372" y="598573"/>
            <a:ext cx="1447041" cy="1798936"/>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3">
              <a:alphaModFix/>
            </a:blip>
            <a:stretch>
              <a:fillRect b="0" l="0" r="0" t="0"/>
            </a:stretch>
          </a:blipFill>
          <a:ln>
            <a:noFill/>
          </a:ln>
        </p:spPr>
      </p:sp>
      <p:sp>
        <p:nvSpPr>
          <p:cNvPr id="1442" name="Google Shape;1442;p149"/>
          <p:cNvSpPr/>
          <p:nvPr/>
        </p:nvSpPr>
        <p:spPr>
          <a:xfrm>
            <a:off x="1955825" y="949702"/>
            <a:ext cx="3747908" cy="1292075"/>
          </a:xfrm>
          <a:custGeom>
            <a:rect b="b" l="l" r="r" t="t"/>
            <a:pathLst>
              <a:path extrusionOk="0" h="544605" w="1344541">
                <a:moveTo>
                  <a:pt x="0" y="0"/>
                </a:moveTo>
                <a:lnTo>
                  <a:pt x="1344541" y="0"/>
                </a:lnTo>
                <a:lnTo>
                  <a:pt x="1344541" y="544605"/>
                </a:lnTo>
                <a:lnTo>
                  <a:pt x="0" y="544605"/>
                </a:lnTo>
                <a:close/>
              </a:path>
            </a:pathLst>
          </a:custGeom>
          <a:solidFill>
            <a:srgbClr val="002575"/>
          </a:solidFill>
          <a:ln>
            <a:noFill/>
          </a:ln>
        </p:spPr>
      </p:sp>
      <p:sp>
        <p:nvSpPr>
          <p:cNvPr id="1443" name="Google Shape;1443;p149"/>
          <p:cNvSpPr/>
          <p:nvPr/>
        </p:nvSpPr>
        <p:spPr>
          <a:xfrm>
            <a:off x="4859092" y="949702"/>
            <a:ext cx="1680790" cy="1281747"/>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002575"/>
          </a:solidFill>
          <a:ln>
            <a:noFill/>
          </a:ln>
        </p:spPr>
      </p:sp>
      <p:sp>
        <p:nvSpPr>
          <p:cNvPr id="1444" name="Google Shape;1444;p149"/>
          <p:cNvSpPr/>
          <p:nvPr/>
        </p:nvSpPr>
        <p:spPr>
          <a:xfrm>
            <a:off x="5832039" y="951480"/>
            <a:ext cx="2314137" cy="1281747"/>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002575"/>
          </a:solidFill>
          <a:ln>
            <a:noFill/>
          </a:ln>
        </p:spPr>
      </p:sp>
      <p:sp>
        <p:nvSpPr>
          <p:cNvPr id="1445" name="Google Shape;1445;p149"/>
          <p:cNvSpPr/>
          <p:nvPr/>
        </p:nvSpPr>
        <p:spPr>
          <a:xfrm>
            <a:off x="298179" y="2120968"/>
            <a:ext cx="1808801" cy="1439149"/>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4">
              <a:alphaModFix/>
            </a:blip>
            <a:stretch>
              <a:fillRect b="0" l="0" r="0" t="0"/>
            </a:stretch>
          </a:blipFill>
          <a:ln>
            <a:noFill/>
          </a:ln>
        </p:spPr>
      </p:sp>
      <p:sp>
        <p:nvSpPr>
          <p:cNvPr id="1446" name="Google Shape;1446;p149"/>
          <p:cNvSpPr/>
          <p:nvPr/>
        </p:nvSpPr>
        <p:spPr>
          <a:xfrm>
            <a:off x="1960825" y="2340875"/>
            <a:ext cx="3742904" cy="1219915"/>
          </a:xfrm>
          <a:custGeom>
            <a:rect b="b" l="l" r="r" t="t"/>
            <a:pathLst>
              <a:path extrusionOk="0" h="544605" w="1342746">
                <a:moveTo>
                  <a:pt x="0" y="0"/>
                </a:moveTo>
                <a:lnTo>
                  <a:pt x="1342746" y="0"/>
                </a:lnTo>
                <a:lnTo>
                  <a:pt x="1342746" y="544605"/>
                </a:lnTo>
                <a:lnTo>
                  <a:pt x="0" y="544605"/>
                </a:lnTo>
                <a:close/>
              </a:path>
            </a:pathLst>
          </a:custGeom>
          <a:solidFill>
            <a:srgbClr val="FFA509"/>
          </a:solidFill>
          <a:ln>
            <a:noFill/>
          </a:ln>
        </p:spPr>
      </p:sp>
      <p:sp>
        <p:nvSpPr>
          <p:cNvPr id="1447" name="Google Shape;1447;p149"/>
          <p:cNvSpPr/>
          <p:nvPr/>
        </p:nvSpPr>
        <p:spPr>
          <a:xfrm>
            <a:off x="4859092" y="2340875"/>
            <a:ext cx="1680790" cy="1204843"/>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FFA509"/>
          </a:solidFill>
          <a:ln>
            <a:noFill/>
          </a:ln>
        </p:spPr>
      </p:sp>
      <p:sp>
        <p:nvSpPr>
          <p:cNvPr id="1448" name="Google Shape;1448;p149"/>
          <p:cNvSpPr/>
          <p:nvPr/>
        </p:nvSpPr>
        <p:spPr>
          <a:xfrm>
            <a:off x="5832039" y="2342553"/>
            <a:ext cx="2314137" cy="1204843"/>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FFA509"/>
          </a:solidFill>
          <a:ln>
            <a:noFill/>
          </a:ln>
        </p:spPr>
      </p:sp>
      <p:sp>
        <p:nvSpPr>
          <p:cNvPr id="1449" name="Google Shape;1449;p149"/>
          <p:cNvSpPr/>
          <p:nvPr/>
        </p:nvSpPr>
        <p:spPr>
          <a:xfrm rot="-5400000">
            <a:off x="66372" y="3400087"/>
            <a:ext cx="1447041" cy="1798936"/>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5">
              <a:alphaModFix/>
            </a:blip>
            <a:stretch>
              <a:fillRect b="0" l="0" r="0" t="0"/>
            </a:stretch>
          </a:blipFill>
          <a:ln>
            <a:noFill/>
          </a:ln>
        </p:spPr>
      </p:sp>
      <p:sp>
        <p:nvSpPr>
          <p:cNvPr id="1450" name="Google Shape;1450;p149"/>
          <p:cNvSpPr/>
          <p:nvPr/>
        </p:nvSpPr>
        <p:spPr>
          <a:xfrm>
            <a:off x="1955825" y="3659901"/>
            <a:ext cx="3742904" cy="1362874"/>
          </a:xfrm>
          <a:custGeom>
            <a:rect b="b" l="l" r="r" t="t"/>
            <a:pathLst>
              <a:path extrusionOk="0" h="544605" w="1342746">
                <a:moveTo>
                  <a:pt x="0" y="0"/>
                </a:moveTo>
                <a:lnTo>
                  <a:pt x="1342746" y="0"/>
                </a:lnTo>
                <a:lnTo>
                  <a:pt x="1342746" y="544605"/>
                </a:lnTo>
                <a:lnTo>
                  <a:pt x="0" y="544605"/>
                </a:lnTo>
                <a:close/>
              </a:path>
            </a:pathLst>
          </a:custGeom>
          <a:solidFill>
            <a:srgbClr val="005E32"/>
          </a:solidFill>
          <a:ln>
            <a:noFill/>
          </a:ln>
        </p:spPr>
      </p:sp>
      <p:sp>
        <p:nvSpPr>
          <p:cNvPr id="1451" name="Google Shape;1451;p149"/>
          <p:cNvSpPr/>
          <p:nvPr/>
        </p:nvSpPr>
        <p:spPr>
          <a:xfrm>
            <a:off x="4854092" y="3659901"/>
            <a:ext cx="1680790" cy="1345835"/>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005E32"/>
          </a:solidFill>
          <a:ln>
            <a:noFill/>
          </a:ln>
        </p:spPr>
      </p:sp>
      <p:sp>
        <p:nvSpPr>
          <p:cNvPr id="1452" name="Google Shape;1452;p149"/>
          <p:cNvSpPr/>
          <p:nvPr/>
        </p:nvSpPr>
        <p:spPr>
          <a:xfrm>
            <a:off x="5827039" y="3661777"/>
            <a:ext cx="2314137" cy="1345835"/>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005E32"/>
          </a:solidFill>
          <a:ln>
            <a:noFill/>
          </a:ln>
        </p:spPr>
      </p:sp>
      <p:sp>
        <p:nvSpPr>
          <p:cNvPr id="1453" name="Google Shape;1453;p149"/>
          <p:cNvSpPr/>
          <p:nvPr/>
        </p:nvSpPr>
        <p:spPr>
          <a:xfrm>
            <a:off x="6704181" y="1224187"/>
            <a:ext cx="933403" cy="663183"/>
          </a:xfrm>
          <a:custGeom>
            <a:rect b="b" l="l" r="r" t="t"/>
            <a:pathLst>
              <a:path extrusionOk="0" h="676717" w="811655">
                <a:moveTo>
                  <a:pt x="0" y="0"/>
                </a:moveTo>
                <a:lnTo>
                  <a:pt x="811655" y="0"/>
                </a:lnTo>
                <a:lnTo>
                  <a:pt x="811655" y="676717"/>
                </a:lnTo>
                <a:lnTo>
                  <a:pt x="0" y="676717"/>
                </a:lnTo>
                <a:lnTo>
                  <a:pt x="0" y="0"/>
                </a:lnTo>
                <a:close/>
              </a:path>
            </a:pathLst>
          </a:custGeom>
          <a:blipFill rotWithShape="1">
            <a:blip r:embed="rId6">
              <a:alphaModFix/>
            </a:blip>
            <a:stretch>
              <a:fillRect b="0" l="0" r="0" t="0"/>
            </a:stretch>
          </a:blipFill>
          <a:ln>
            <a:noFill/>
          </a:ln>
        </p:spPr>
      </p:sp>
      <p:sp>
        <p:nvSpPr>
          <p:cNvPr id="1454" name="Google Shape;1454;p149"/>
          <p:cNvSpPr/>
          <p:nvPr/>
        </p:nvSpPr>
        <p:spPr>
          <a:xfrm>
            <a:off x="6704181" y="2580155"/>
            <a:ext cx="898835" cy="722976"/>
          </a:xfrm>
          <a:custGeom>
            <a:rect b="b" l="l" r="r" t="t"/>
            <a:pathLst>
              <a:path extrusionOk="0" h="781596" w="781596">
                <a:moveTo>
                  <a:pt x="0" y="0"/>
                </a:moveTo>
                <a:lnTo>
                  <a:pt x="781596" y="0"/>
                </a:lnTo>
                <a:lnTo>
                  <a:pt x="781596" y="781596"/>
                </a:lnTo>
                <a:lnTo>
                  <a:pt x="0" y="781596"/>
                </a:lnTo>
                <a:lnTo>
                  <a:pt x="0" y="0"/>
                </a:lnTo>
                <a:close/>
              </a:path>
            </a:pathLst>
          </a:custGeom>
          <a:blipFill rotWithShape="1">
            <a:blip r:embed="rId7">
              <a:alphaModFix/>
            </a:blip>
            <a:stretch>
              <a:fillRect b="0" l="0" r="0" t="0"/>
            </a:stretch>
          </a:blipFill>
          <a:ln>
            <a:noFill/>
          </a:ln>
        </p:spPr>
      </p:sp>
      <p:sp>
        <p:nvSpPr>
          <p:cNvPr id="1455" name="Google Shape;1455;p149"/>
          <p:cNvSpPr/>
          <p:nvPr/>
        </p:nvSpPr>
        <p:spPr>
          <a:xfrm>
            <a:off x="6752500" y="4010449"/>
            <a:ext cx="845559" cy="619669"/>
          </a:xfrm>
          <a:custGeom>
            <a:rect b="b" l="l" r="r" t="t"/>
            <a:pathLst>
              <a:path extrusionOk="0" h="600164" w="735269">
                <a:moveTo>
                  <a:pt x="0" y="0"/>
                </a:moveTo>
                <a:lnTo>
                  <a:pt x="735269" y="0"/>
                </a:lnTo>
                <a:lnTo>
                  <a:pt x="735269" y="600163"/>
                </a:lnTo>
                <a:lnTo>
                  <a:pt x="0" y="600163"/>
                </a:lnTo>
                <a:lnTo>
                  <a:pt x="0" y="0"/>
                </a:lnTo>
                <a:close/>
              </a:path>
            </a:pathLst>
          </a:custGeom>
          <a:blipFill rotWithShape="1">
            <a:blip r:embed="rId8">
              <a:alphaModFix/>
            </a:blip>
            <a:stretch>
              <a:fillRect b="0" l="0" r="0" t="0"/>
            </a:stretch>
          </a:blipFill>
          <a:ln>
            <a:noFill/>
          </a:ln>
        </p:spPr>
      </p:sp>
      <p:sp>
        <p:nvSpPr>
          <p:cNvPr id="1456" name="Google Shape;1456;p149"/>
          <p:cNvSpPr txBox="1"/>
          <p:nvPr/>
        </p:nvSpPr>
        <p:spPr>
          <a:xfrm>
            <a:off x="2205895" y="2822903"/>
            <a:ext cx="2992500" cy="226800"/>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t/>
            </a:r>
            <a:endParaRPr sz="1473"/>
          </a:p>
        </p:txBody>
      </p:sp>
      <p:sp>
        <p:nvSpPr>
          <p:cNvPr id="1457" name="Google Shape;1457;p149"/>
          <p:cNvSpPr txBox="1"/>
          <p:nvPr/>
        </p:nvSpPr>
        <p:spPr>
          <a:xfrm>
            <a:off x="1949727" y="2393333"/>
            <a:ext cx="4148700" cy="11169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1909">
                <a:solidFill>
                  <a:srgbClr val="F5F5F5"/>
                </a:solidFill>
                <a:latin typeface="Poppins"/>
                <a:ea typeface="Poppins"/>
                <a:cs typeface="Poppins"/>
                <a:sym typeface="Poppins"/>
              </a:rPr>
              <a:t>¿Qué progreso ha experimentado mi hijo/a en los últimos dos años?</a:t>
            </a:r>
            <a:endParaRPr sz="1173">
              <a:latin typeface="Poppins"/>
              <a:ea typeface="Poppins"/>
              <a:cs typeface="Poppins"/>
              <a:sym typeface="Poppins"/>
            </a:endParaRPr>
          </a:p>
        </p:txBody>
      </p:sp>
      <p:sp>
        <p:nvSpPr>
          <p:cNvPr id="1458" name="Google Shape;1458;p149"/>
          <p:cNvSpPr txBox="1"/>
          <p:nvPr/>
        </p:nvSpPr>
        <p:spPr>
          <a:xfrm>
            <a:off x="2020250" y="3710800"/>
            <a:ext cx="3993600" cy="12885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1609">
                <a:solidFill>
                  <a:srgbClr val="F5F5F5"/>
                </a:solidFill>
                <a:latin typeface="Poppins"/>
                <a:ea typeface="Poppins"/>
                <a:cs typeface="Poppins"/>
                <a:sym typeface="Poppins"/>
              </a:rPr>
              <a:t>Comparando los últimos dos años, ¿avanzó mi hijo/a al menos un nivel del ELPI? Si no es así, ¿cuál es el plan para acelerar su progreso?</a:t>
            </a:r>
            <a:endParaRPr b="1" sz="1609">
              <a:solidFill>
                <a:srgbClr val="F5F5F5"/>
              </a:solidFill>
              <a:latin typeface="Poppins"/>
              <a:ea typeface="Poppins"/>
              <a:cs typeface="Poppins"/>
              <a:sym typeface="Poppins"/>
            </a:endParaRPr>
          </a:p>
        </p:txBody>
      </p:sp>
      <p:sp>
        <p:nvSpPr>
          <p:cNvPr id="1459" name="Google Shape;1459;p149"/>
          <p:cNvSpPr txBox="1"/>
          <p:nvPr/>
        </p:nvSpPr>
        <p:spPr>
          <a:xfrm>
            <a:off x="2014124" y="999600"/>
            <a:ext cx="4148700" cy="1116900"/>
          </a:xfrm>
          <a:prstGeom prst="rect">
            <a:avLst/>
          </a:prstGeom>
          <a:noFill/>
          <a:ln>
            <a:noFill/>
          </a:ln>
        </p:spPr>
        <p:txBody>
          <a:bodyPr anchorCtr="0" anchor="t" bIns="0" lIns="0" spcFirstLastPara="1" rIns="0" wrap="square" tIns="0">
            <a:spAutoFit/>
          </a:bodyPr>
          <a:lstStyle/>
          <a:p>
            <a:pPr indent="0" lvl="0" marL="0" rtl="0" algn="l">
              <a:lnSpc>
                <a:spcPct val="139990"/>
              </a:lnSpc>
              <a:spcBef>
                <a:spcPts val="0"/>
              </a:spcBef>
              <a:spcAft>
                <a:spcPts val="0"/>
              </a:spcAft>
              <a:buNone/>
            </a:pPr>
            <a:r>
              <a:rPr b="1" lang="en" sz="1909">
                <a:solidFill>
                  <a:srgbClr val="F5F5F5"/>
                </a:solidFill>
                <a:latin typeface="Poppins"/>
                <a:ea typeface="Poppins"/>
                <a:cs typeface="Poppins"/>
                <a:sym typeface="Poppins"/>
              </a:rPr>
              <a:t>Observe ejemplos de cómo avanza un nivel, se mantiene igual o no avanza.</a:t>
            </a:r>
            <a:endParaRPr>
              <a:solidFill>
                <a:schemeClr val="lt1"/>
              </a:solidFill>
              <a:latin typeface="Poppins"/>
              <a:ea typeface="Poppins"/>
              <a:cs typeface="Poppins"/>
              <a:sym typeface="Poppins"/>
            </a:endParaRPr>
          </a:p>
        </p:txBody>
      </p:sp>
      <p:sp>
        <p:nvSpPr>
          <p:cNvPr id="1460" name="Google Shape;1460;p149"/>
          <p:cNvSpPr txBox="1"/>
          <p:nvPr/>
        </p:nvSpPr>
        <p:spPr>
          <a:xfrm>
            <a:off x="334948" y="1530399"/>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Pausa</a:t>
            </a:r>
            <a:endParaRPr sz="100">
              <a:latin typeface="Poppins"/>
              <a:ea typeface="Poppins"/>
              <a:cs typeface="Poppins"/>
              <a:sym typeface="Poppins"/>
            </a:endParaRPr>
          </a:p>
        </p:txBody>
      </p:sp>
      <p:sp>
        <p:nvSpPr>
          <p:cNvPr id="1461" name="Google Shape;1461;p149"/>
          <p:cNvSpPr txBox="1"/>
          <p:nvPr/>
        </p:nvSpPr>
        <p:spPr>
          <a:xfrm>
            <a:off x="586623" y="2871162"/>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Think</a:t>
            </a:r>
            <a:endParaRPr sz="100">
              <a:latin typeface="Poppins"/>
              <a:ea typeface="Poppins"/>
              <a:cs typeface="Poppins"/>
              <a:sym typeface="Poppins"/>
            </a:endParaRPr>
          </a:p>
        </p:txBody>
      </p:sp>
      <p:sp>
        <p:nvSpPr>
          <p:cNvPr id="1462" name="Google Shape;1462;p149"/>
          <p:cNvSpPr txBox="1"/>
          <p:nvPr/>
        </p:nvSpPr>
        <p:spPr>
          <a:xfrm>
            <a:off x="298186" y="4318262"/>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Ask</a:t>
            </a:r>
            <a:endParaRPr sz="100">
              <a:latin typeface="Poppins"/>
              <a:ea typeface="Poppins"/>
              <a:cs typeface="Poppins"/>
              <a:sym typeface="Poppi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sp>
        <p:nvSpPr>
          <p:cNvPr id="1467" name="Google Shape;1467;p150"/>
          <p:cNvSpPr txBox="1"/>
          <p:nvPr>
            <p:ph type="title"/>
          </p:nvPr>
        </p:nvSpPr>
        <p:spPr>
          <a:xfrm>
            <a:off x="-37775" y="1178875"/>
            <a:ext cx="9441000" cy="334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Clr>
                <a:schemeClr val="dk1"/>
              </a:buClr>
              <a:buSzPts val="990"/>
              <a:buFont typeface="Arial"/>
              <a:buNone/>
            </a:pPr>
            <a:r>
              <a:rPr b="1" lang="en" sz="3000"/>
              <a:t>Recommendation to School Site </a:t>
            </a:r>
            <a:r>
              <a:rPr b="1" lang="en" sz="3000"/>
              <a:t>Council</a:t>
            </a:r>
            <a:r>
              <a:rPr b="1" lang="en" sz="3000"/>
              <a:t> (SSC)</a:t>
            </a:r>
            <a:endParaRPr b="1" sz="3000"/>
          </a:p>
          <a:p>
            <a:pPr indent="0" lvl="0" marL="0" rtl="0" algn="l">
              <a:spcBef>
                <a:spcPts val="0"/>
              </a:spcBef>
              <a:spcAft>
                <a:spcPts val="0"/>
              </a:spcAft>
              <a:buClr>
                <a:schemeClr val="dk1"/>
              </a:buClr>
              <a:buSzPts val="990"/>
              <a:buFont typeface="Arial"/>
              <a:buNone/>
            </a:pPr>
            <a:r>
              <a:t/>
            </a:r>
            <a:endParaRPr b="1" sz="3000"/>
          </a:p>
          <a:p>
            <a:pPr indent="0" lvl="0" marL="0" rtl="0" algn="l">
              <a:spcBef>
                <a:spcPts val="0"/>
              </a:spcBef>
              <a:spcAft>
                <a:spcPts val="0"/>
              </a:spcAft>
              <a:buClr>
                <a:schemeClr val="dk1"/>
              </a:buClr>
              <a:buSzPts val="990"/>
              <a:buFont typeface="Arial"/>
              <a:buNone/>
            </a:pPr>
            <a:r>
              <a:rPr b="1" lang="en" sz="3000">
                <a:solidFill>
                  <a:schemeClr val="accent4"/>
                </a:solidFill>
              </a:rPr>
              <a:t>Recomendación al Consejo Escolar (SSC)</a:t>
            </a:r>
            <a:endParaRPr b="1" sz="3000">
              <a:solidFill>
                <a:schemeClr val="accent4"/>
              </a:solidFill>
            </a:endParaRPr>
          </a:p>
          <a:p>
            <a:pPr indent="0" lvl="0" marL="0" rtl="0" algn="l">
              <a:spcBef>
                <a:spcPts val="0"/>
              </a:spcBef>
              <a:spcAft>
                <a:spcPts val="0"/>
              </a:spcAft>
              <a:buNone/>
            </a:pPr>
            <a:r>
              <a:rPr lang="en" sz="2700">
                <a:solidFill>
                  <a:srgbClr val="ADBEFF"/>
                </a:solidFill>
              </a:rPr>
              <a:t> </a:t>
            </a:r>
            <a:endParaRPr sz="2700">
              <a:solidFill>
                <a:srgbClr val="ADBE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2" name="Shape 1472"/>
        <p:cNvGrpSpPr/>
        <p:nvPr/>
      </p:nvGrpSpPr>
      <p:grpSpPr>
        <a:xfrm>
          <a:off x="0" y="0"/>
          <a:ext cx="0" cy="0"/>
          <a:chOff x="0" y="0"/>
          <a:chExt cx="0" cy="0"/>
        </a:xfrm>
      </p:grpSpPr>
      <p:sp>
        <p:nvSpPr>
          <p:cNvPr id="1473" name="Google Shape;1473;p151"/>
          <p:cNvSpPr/>
          <p:nvPr/>
        </p:nvSpPr>
        <p:spPr>
          <a:xfrm rot="-5400000">
            <a:off x="503200" y="611075"/>
            <a:ext cx="3716700" cy="4303200"/>
          </a:xfrm>
          <a:prstGeom prst="roundRect">
            <a:avLst>
              <a:gd fmla="val 7710"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50">
              <a:solidFill>
                <a:schemeClr val="lt1"/>
              </a:solidFill>
              <a:latin typeface="Poppins"/>
              <a:ea typeface="Poppins"/>
              <a:cs typeface="Poppins"/>
              <a:sym typeface="Poppins"/>
            </a:endParaRPr>
          </a:p>
        </p:txBody>
      </p:sp>
      <p:sp>
        <p:nvSpPr>
          <p:cNvPr id="1474" name="Google Shape;1474;p151"/>
          <p:cNvSpPr/>
          <p:nvPr/>
        </p:nvSpPr>
        <p:spPr>
          <a:xfrm rot="-5400000">
            <a:off x="4975675" y="636150"/>
            <a:ext cx="3767400" cy="4303800"/>
          </a:xfrm>
          <a:prstGeom prst="roundRect">
            <a:avLst>
              <a:gd fmla="val 7710"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50">
              <a:solidFill>
                <a:schemeClr val="lt1"/>
              </a:solidFill>
              <a:latin typeface="Poppins"/>
              <a:ea typeface="Poppins"/>
              <a:cs typeface="Poppins"/>
              <a:sym typeface="Poppins"/>
            </a:endParaRPr>
          </a:p>
        </p:txBody>
      </p:sp>
      <p:sp>
        <p:nvSpPr>
          <p:cNvPr id="1475" name="Google Shape;1475;p151"/>
          <p:cNvSpPr txBox="1"/>
          <p:nvPr/>
        </p:nvSpPr>
        <p:spPr>
          <a:xfrm>
            <a:off x="314500" y="1294975"/>
            <a:ext cx="4154400" cy="2878200"/>
          </a:xfrm>
          <a:prstGeom prst="rect">
            <a:avLst/>
          </a:prstGeom>
          <a:noFill/>
          <a:ln>
            <a:noFill/>
          </a:ln>
        </p:spPr>
        <p:txBody>
          <a:bodyPr anchorCtr="0" anchor="t" bIns="45700" lIns="91425" spcFirstLastPara="1" rIns="91425" wrap="square" tIns="45700">
            <a:spAutoFit/>
          </a:bodyPr>
          <a:lstStyle/>
          <a:p>
            <a:pPr indent="-184150" lvl="0" marL="57150" marR="0" rtl="0" algn="l">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Provide written advice to SSC on programs and services for EL students. </a:t>
            </a:r>
            <a:endParaRPr sz="1100">
              <a:solidFill>
                <a:schemeClr val="dk1"/>
              </a:solidFill>
              <a:latin typeface="Poppins"/>
              <a:ea typeface="Poppins"/>
              <a:cs typeface="Poppins"/>
              <a:sym typeface="Poppins"/>
            </a:endParaRPr>
          </a:p>
          <a:p>
            <a:pPr indent="0" lvl="0" marL="457200" marR="0" rtl="0" algn="l">
              <a:spcBef>
                <a:spcPts val="0"/>
              </a:spcBef>
              <a:spcAft>
                <a:spcPts val="0"/>
              </a:spcAft>
              <a:buNone/>
            </a:pPr>
            <a:r>
              <a:t/>
            </a:r>
            <a:endParaRPr sz="1100">
              <a:solidFill>
                <a:schemeClr val="dk1"/>
              </a:solidFill>
              <a:latin typeface="Poppins"/>
              <a:ea typeface="Poppins"/>
              <a:cs typeface="Poppins"/>
              <a:sym typeface="Poppins"/>
            </a:endParaRPr>
          </a:p>
          <a:p>
            <a:pPr indent="-184150" lvl="0" marL="57150" marR="0" rtl="0" algn="l">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Advisement</a:t>
            </a:r>
            <a:r>
              <a:rPr lang="en" sz="1100">
                <a:solidFill>
                  <a:schemeClr val="dk1"/>
                </a:solidFill>
                <a:latin typeface="Poppins"/>
                <a:ea typeface="Poppins"/>
                <a:cs typeface="Poppins"/>
                <a:sym typeface="Poppins"/>
              </a:rPr>
              <a:t> based on </a:t>
            </a:r>
            <a:endParaRPr sz="1100">
              <a:solidFill>
                <a:schemeClr val="dk1"/>
              </a:solidFill>
              <a:latin typeface="Poppins"/>
              <a:ea typeface="Poppins"/>
              <a:cs typeface="Poppins"/>
              <a:sym typeface="Poppins"/>
            </a:endParaRPr>
          </a:p>
          <a:p>
            <a:pPr indent="-241300" lvl="1" marL="342900" marR="0" rtl="0" algn="l">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Student performance data</a:t>
            </a:r>
            <a:endParaRPr sz="1100">
              <a:solidFill>
                <a:schemeClr val="dk1"/>
              </a:solidFill>
              <a:latin typeface="Poppins"/>
              <a:ea typeface="Poppins"/>
              <a:cs typeface="Poppins"/>
              <a:sym typeface="Poppins"/>
            </a:endParaRPr>
          </a:p>
          <a:p>
            <a:pPr indent="-241300" lvl="1" marL="342900" marR="0" rtl="0" algn="l">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Parent &amp; family engagement data </a:t>
            </a:r>
            <a:endParaRPr sz="1100">
              <a:solidFill>
                <a:schemeClr val="dk1"/>
              </a:solidFill>
              <a:latin typeface="Poppins"/>
              <a:ea typeface="Poppins"/>
              <a:cs typeface="Poppins"/>
              <a:sym typeface="Poppins"/>
            </a:endParaRPr>
          </a:p>
          <a:p>
            <a:pPr indent="-241300" lvl="1" marL="342900" rtl="0" algn="l">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EL </a:t>
            </a:r>
            <a:r>
              <a:rPr lang="en" sz="1100">
                <a:solidFill>
                  <a:schemeClr val="dk1"/>
                </a:solidFill>
                <a:latin typeface="Poppins"/>
                <a:ea typeface="Poppins"/>
                <a:cs typeface="Poppins"/>
                <a:sym typeface="Poppins"/>
              </a:rPr>
              <a:t>data- ELPAC, DIBELS, iReady </a:t>
            </a:r>
            <a:endParaRPr sz="1100">
              <a:solidFill>
                <a:schemeClr val="dk1"/>
              </a:solidFill>
              <a:latin typeface="Poppins"/>
              <a:ea typeface="Poppins"/>
              <a:cs typeface="Poppins"/>
              <a:sym typeface="Poppins"/>
            </a:endParaRPr>
          </a:p>
          <a:p>
            <a:pPr indent="-241300" lvl="1" marL="342900" rtl="0" algn="l">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Reclassification data </a:t>
            </a:r>
            <a:endParaRPr sz="1100">
              <a:solidFill>
                <a:schemeClr val="dk1"/>
              </a:solidFill>
              <a:latin typeface="Poppins"/>
              <a:ea typeface="Poppins"/>
              <a:cs typeface="Poppins"/>
              <a:sym typeface="Poppins"/>
            </a:endParaRPr>
          </a:p>
          <a:p>
            <a:pPr indent="-241300" lvl="1" marL="342900" rtl="0" algn="l">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Grade level ELD program placement, parent surveys, School Experience Survey, &amp; evaluation from parent education classes regarding EL program options</a:t>
            </a:r>
            <a:endParaRPr sz="1100">
              <a:solidFill>
                <a:schemeClr val="dk1"/>
              </a:solidFill>
              <a:latin typeface="Poppins"/>
              <a:ea typeface="Poppins"/>
              <a:cs typeface="Poppins"/>
              <a:sym typeface="Poppins"/>
            </a:endParaRPr>
          </a:p>
          <a:p>
            <a:pPr indent="0" lvl="0" marL="914400" rtl="0" algn="l">
              <a:spcBef>
                <a:spcPts val="0"/>
              </a:spcBef>
              <a:spcAft>
                <a:spcPts val="0"/>
              </a:spcAft>
              <a:buNone/>
            </a:pPr>
            <a:r>
              <a:t/>
            </a:r>
            <a:endParaRPr sz="1100">
              <a:solidFill>
                <a:schemeClr val="dk1"/>
              </a:solidFill>
              <a:latin typeface="Poppins"/>
              <a:ea typeface="Poppins"/>
              <a:cs typeface="Poppins"/>
              <a:sym typeface="Poppins"/>
            </a:endParaRPr>
          </a:p>
          <a:p>
            <a:pPr indent="-184150" lvl="0" marL="57150" marR="0" rtl="0" algn="l">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Advise the principal in the development of a site plan for ELs. Submit plan to SSC for inclusion in the School Plan for Student Achievement (SPSA). </a:t>
            </a:r>
            <a:endParaRPr sz="1100">
              <a:solidFill>
                <a:schemeClr val="dk1"/>
              </a:solidFill>
              <a:latin typeface="Poppins"/>
              <a:ea typeface="Poppins"/>
              <a:cs typeface="Poppins"/>
              <a:sym typeface="Poppins"/>
            </a:endParaRPr>
          </a:p>
          <a:p>
            <a:pPr indent="0" lvl="0" marL="0" marR="0" rtl="0" algn="ctr">
              <a:spcBef>
                <a:spcPts val="0"/>
              </a:spcBef>
              <a:spcAft>
                <a:spcPts val="0"/>
              </a:spcAft>
              <a:buNone/>
            </a:pPr>
            <a:r>
              <a:t/>
            </a:r>
            <a:endParaRPr b="1" sz="500">
              <a:solidFill>
                <a:srgbClr val="F4CCC8"/>
              </a:solidFill>
              <a:latin typeface="Poppins"/>
              <a:ea typeface="Poppins"/>
              <a:cs typeface="Poppins"/>
              <a:sym typeface="Poppins"/>
            </a:endParaRPr>
          </a:p>
        </p:txBody>
      </p:sp>
      <p:sp>
        <p:nvSpPr>
          <p:cNvPr id="1476" name="Google Shape;1476;p151"/>
          <p:cNvSpPr txBox="1"/>
          <p:nvPr/>
        </p:nvSpPr>
        <p:spPr>
          <a:xfrm>
            <a:off x="4736300" y="1294975"/>
            <a:ext cx="4303200" cy="3309300"/>
          </a:xfrm>
          <a:prstGeom prst="rect">
            <a:avLst/>
          </a:prstGeom>
          <a:noFill/>
          <a:ln>
            <a:noFill/>
          </a:ln>
        </p:spPr>
        <p:txBody>
          <a:bodyPr anchorCtr="0" anchor="t" bIns="45700" lIns="91425" spcFirstLastPara="1" rIns="91425" wrap="square" tIns="45700">
            <a:spAutoFit/>
          </a:bodyPr>
          <a:lstStyle/>
          <a:p>
            <a:pPr indent="-184150" lvl="0" marL="114300" rtl="0" algn="l">
              <a:spcBef>
                <a:spcPts val="0"/>
              </a:spcBef>
              <a:spcAft>
                <a:spcPts val="0"/>
              </a:spcAft>
              <a:buClr>
                <a:srgbClr val="0000FF"/>
              </a:buClr>
              <a:buSzPts val="1100"/>
              <a:buFont typeface="Poppins"/>
              <a:buChar char="●"/>
            </a:pPr>
            <a:r>
              <a:rPr lang="en" sz="1100">
                <a:solidFill>
                  <a:srgbClr val="0000FF"/>
                </a:solidFill>
                <a:latin typeface="Poppins"/>
                <a:ea typeface="Poppins"/>
                <a:cs typeface="Poppins"/>
                <a:sym typeface="Poppins"/>
              </a:rPr>
              <a:t>Proporcionar asesoramiento por escrito al SSC sobre programas y servicios para estudiantes EL.</a:t>
            </a:r>
            <a:endParaRPr sz="1100">
              <a:solidFill>
                <a:srgbClr val="0000FF"/>
              </a:solidFill>
              <a:latin typeface="Poppins"/>
              <a:ea typeface="Poppins"/>
              <a:cs typeface="Poppins"/>
              <a:sym typeface="Poppins"/>
            </a:endParaRPr>
          </a:p>
          <a:p>
            <a:pPr indent="0" lvl="0" marL="457200" rtl="0" algn="l">
              <a:spcBef>
                <a:spcPts val="0"/>
              </a:spcBef>
              <a:spcAft>
                <a:spcPts val="0"/>
              </a:spcAft>
              <a:buNone/>
            </a:pPr>
            <a:r>
              <a:t/>
            </a:r>
            <a:endParaRPr sz="1100">
              <a:solidFill>
                <a:srgbClr val="0000FF"/>
              </a:solidFill>
              <a:latin typeface="Poppins"/>
              <a:ea typeface="Poppins"/>
              <a:cs typeface="Poppins"/>
              <a:sym typeface="Poppins"/>
            </a:endParaRPr>
          </a:p>
          <a:p>
            <a:pPr indent="-184150" lvl="0" marL="114300" rtl="0" algn="l">
              <a:spcBef>
                <a:spcPts val="0"/>
              </a:spcBef>
              <a:spcAft>
                <a:spcPts val="0"/>
              </a:spcAft>
              <a:buClr>
                <a:srgbClr val="0000FF"/>
              </a:buClr>
              <a:buSzPts val="1100"/>
              <a:buFont typeface="Poppins"/>
              <a:buChar char="●"/>
            </a:pPr>
            <a:r>
              <a:rPr lang="en" sz="1100">
                <a:solidFill>
                  <a:srgbClr val="0000FF"/>
                </a:solidFill>
                <a:latin typeface="Poppins"/>
                <a:ea typeface="Poppins"/>
                <a:cs typeface="Poppins"/>
                <a:sym typeface="Poppins"/>
              </a:rPr>
              <a:t>Asesoramiento basado en</a:t>
            </a:r>
            <a:endParaRPr sz="1100">
              <a:solidFill>
                <a:srgbClr val="0000FF"/>
              </a:solidFill>
              <a:latin typeface="Poppins"/>
              <a:ea typeface="Poppins"/>
              <a:cs typeface="Poppins"/>
              <a:sym typeface="Poppins"/>
            </a:endParaRPr>
          </a:p>
          <a:p>
            <a:pPr indent="-241300" lvl="1" marL="400050" rtl="0" algn="l">
              <a:spcBef>
                <a:spcPts val="0"/>
              </a:spcBef>
              <a:spcAft>
                <a:spcPts val="0"/>
              </a:spcAft>
              <a:buClr>
                <a:srgbClr val="0000FF"/>
              </a:buClr>
              <a:buSzPts val="1100"/>
              <a:buFont typeface="Poppins"/>
              <a:buChar char="○"/>
            </a:pPr>
            <a:r>
              <a:rPr lang="en" sz="1100">
                <a:solidFill>
                  <a:srgbClr val="0000FF"/>
                </a:solidFill>
                <a:latin typeface="Poppins"/>
                <a:ea typeface="Poppins"/>
                <a:cs typeface="Poppins"/>
                <a:sym typeface="Poppins"/>
              </a:rPr>
              <a:t>Datos sobre el rendimiento estudiantil </a:t>
            </a:r>
            <a:endParaRPr sz="1100">
              <a:solidFill>
                <a:srgbClr val="0000FF"/>
              </a:solidFill>
              <a:latin typeface="Poppins"/>
              <a:ea typeface="Poppins"/>
              <a:cs typeface="Poppins"/>
              <a:sym typeface="Poppins"/>
            </a:endParaRPr>
          </a:p>
          <a:p>
            <a:pPr indent="-241300" lvl="1" marL="400050" rtl="0" algn="l">
              <a:spcBef>
                <a:spcPts val="0"/>
              </a:spcBef>
              <a:spcAft>
                <a:spcPts val="0"/>
              </a:spcAft>
              <a:buClr>
                <a:srgbClr val="0000FF"/>
              </a:buClr>
              <a:buSzPts val="1100"/>
              <a:buFont typeface="Poppins"/>
              <a:buChar char="○"/>
            </a:pPr>
            <a:r>
              <a:rPr lang="en" sz="1100">
                <a:solidFill>
                  <a:srgbClr val="0000FF"/>
                </a:solidFill>
                <a:latin typeface="Poppins"/>
                <a:ea typeface="Poppins"/>
                <a:cs typeface="Poppins"/>
                <a:sym typeface="Poppins"/>
              </a:rPr>
              <a:t>Participación de padres y familias</a:t>
            </a:r>
            <a:endParaRPr sz="1100">
              <a:solidFill>
                <a:srgbClr val="0000FF"/>
              </a:solidFill>
              <a:latin typeface="Poppins"/>
              <a:ea typeface="Poppins"/>
              <a:cs typeface="Poppins"/>
              <a:sym typeface="Poppins"/>
            </a:endParaRPr>
          </a:p>
          <a:p>
            <a:pPr indent="-241300" lvl="1" marL="400050" rtl="0" algn="l">
              <a:spcBef>
                <a:spcPts val="0"/>
              </a:spcBef>
              <a:spcAft>
                <a:spcPts val="0"/>
              </a:spcAft>
              <a:buClr>
                <a:srgbClr val="0000FF"/>
              </a:buClr>
              <a:buSzPts val="1100"/>
              <a:buFont typeface="Poppins"/>
              <a:buChar char="○"/>
            </a:pPr>
            <a:r>
              <a:rPr lang="en" sz="1100">
                <a:solidFill>
                  <a:srgbClr val="0000FF"/>
                </a:solidFill>
                <a:latin typeface="Poppins"/>
                <a:ea typeface="Poppins"/>
                <a:cs typeface="Poppins"/>
                <a:sym typeface="Poppins"/>
              </a:rPr>
              <a:t>Datos EL: ELPAC, DIBELS, iReady </a:t>
            </a:r>
            <a:endParaRPr sz="1100">
              <a:solidFill>
                <a:srgbClr val="0000FF"/>
              </a:solidFill>
              <a:latin typeface="Poppins"/>
              <a:ea typeface="Poppins"/>
              <a:cs typeface="Poppins"/>
              <a:sym typeface="Poppins"/>
            </a:endParaRPr>
          </a:p>
          <a:p>
            <a:pPr indent="-241300" lvl="1" marL="400050" rtl="0" algn="l">
              <a:spcBef>
                <a:spcPts val="0"/>
              </a:spcBef>
              <a:spcAft>
                <a:spcPts val="0"/>
              </a:spcAft>
              <a:buClr>
                <a:srgbClr val="0000FF"/>
              </a:buClr>
              <a:buSzPts val="1100"/>
              <a:buFont typeface="Poppins"/>
              <a:buChar char="○"/>
            </a:pPr>
            <a:r>
              <a:rPr lang="en" sz="1100">
                <a:solidFill>
                  <a:srgbClr val="0000FF"/>
                </a:solidFill>
                <a:latin typeface="Poppins"/>
                <a:ea typeface="Poppins"/>
                <a:cs typeface="Poppins"/>
                <a:sym typeface="Poppins"/>
              </a:rPr>
              <a:t>Datos de reclasificación </a:t>
            </a:r>
            <a:endParaRPr sz="1100">
              <a:solidFill>
                <a:srgbClr val="0000FF"/>
              </a:solidFill>
              <a:latin typeface="Poppins"/>
              <a:ea typeface="Poppins"/>
              <a:cs typeface="Poppins"/>
              <a:sym typeface="Poppins"/>
            </a:endParaRPr>
          </a:p>
          <a:p>
            <a:pPr indent="-241300" lvl="1" marL="400050" rtl="0" algn="l">
              <a:spcBef>
                <a:spcPts val="0"/>
              </a:spcBef>
              <a:spcAft>
                <a:spcPts val="0"/>
              </a:spcAft>
              <a:buClr>
                <a:srgbClr val="0000FF"/>
              </a:buClr>
              <a:buSzPts val="1100"/>
              <a:buFont typeface="Poppins"/>
              <a:buChar char="○"/>
            </a:pPr>
            <a:r>
              <a:rPr lang="en" sz="1100">
                <a:solidFill>
                  <a:srgbClr val="0000FF"/>
                </a:solidFill>
                <a:latin typeface="Poppins"/>
                <a:ea typeface="Poppins"/>
                <a:cs typeface="Poppins"/>
                <a:sym typeface="Poppins"/>
              </a:rPr>
              <a:t>Colocación del programa ELD de nivel de grado</a:t>
            </a:r>
            <a:endParaRPr sz="1100">
              <a:solidFill>
                <a:srgbClr val="0000FF"/>
              </a:solidFill>
              <a:latin typeface="Poppins"/>
              <a:ea typeface="Poppins"/>
              <a:cs typeface="Poppins"/>
              <a:sym typeface="Poppins"/>
            </a:endParaRPr>
          </a:p>
          <a:p>
            <a:pPr indent="-241300" lvl="1" marL="400050" rtl="0" algn="l">
              <a:spcBef>
                <a:spcPts val="0"/>
              </a:spcBef>
              <a:spcAft>
                <a:spcPts val="0"/>
              </a:spcAft>
              <a:buClr>
                <a:srgbClr val="0000FF"/>
              </a:buClr>
              <a:buSzPts val="1100"/>
              <a:buFont typeface="Poppins"/>
              <a:buChar char="○"/>
            </a:pPr>
            <a:r>
              <a:rPr lang="en" sz="1100">
                <a:solidFill>
                  <a:srgbClr val="0000FF"/>
                </a:solidFill>
                <a:latin typeface="Poppins"/>
                <a:ea typeface="Poppins"/>
                <a:cs typeface="Poppins"/>
                <a:sym typeface="Poppins"/>
              </a:rPr>
              <a:t>Encuestas para padres, encuesta sobre experiencia escolar y evaluación de las clases de educación para padres con respecto a las opciones del programa EL</a:t>
            </a:r>
            <a:endParaRPr sz="1100">
              <a:solidFill>
                <a:srgbClr val="0000FF"/>
              </a:solidFill>
              <a:latin typeface="Poppins"/>
              <a:ea typeface="Poppins"/>
              <a:cs typeface="Poppins"/>
              <a:sym typeface="Poppins"/>
            </a:endParaRPr>
          </a:p>
          <a:p>
            <a:pPr indent="0" lvl="0" marL="914400" rtl="0" algn="l">
              <a:spcBef>
                <a:spcPts val="0"/>
              </a:spcBef>
              <a:spcAft>
                <a:spcPts val="0"/>
              </a:spcAft>
              <a:buNone/>
            </a:pPr>
            <a:r>
              <a:t/>
            </a:r>
            <a:endParaRPr sz="1100">
              <a:solidFill>
                <a:srgbClr val="0000FF"/>
              </a:solidFill>
              <a:latin typeface="Poppins"/>
              <a:ea typeface="Poppins"/>
              <a:cs typeface="Poppins"/>
              <a:sym typeface="Poppins"/>
            </a:endParaRPr>
          </a:p>
          <a:p>
            <a:pPr indent="-241300" lvl="0" marL="171450" rtl="0" algn="l">
              <a:spcBef>
                <a:spcPts val="0"/>
              </a:spcBef>
              <a:spcAft>
                <a:spcPts val="0"/>
              </a:spcAft>
              <a:buClr>
                <a:srgbClr val="0000FF"/>
              </a:buClr>
              <a:buSzPts val="1100"/>
              <a:buFont typeface="Poppins"/>
              <a:buChar char="●"/>
            </a:pPr>
            <a:r>
              <a:rPr lang="en" sz="1100">
                <a:solidFill>
                  <a:srgbClr val="0000FF"/>
                </a:solidFill>
                <a:latin typeface="Poppins"/>
                <a:ea typeface="Poppins"/>
                <a:cs typeface="Poppins"/>
                <a:sym typeface="Poppins"/>
              </a:rPr>
              <a:t>Asesorar al director en el desarrollo de un plan de sitio para estudiantes aprendices de </a:t>
            </a:r>
            <a:r>
              <a:rPr lang="en" sz="1100">
                <a:solidFill>
                  <a:srgbClr val="0000FF"/>
                </a:solidFill>
                <a:latin typeface="Poppins"/>
                <a:ea typeface="Poppins"/>
                <a:cs typeface="Poppins"/>
                <a:sym typeface="Poppins"/>
              </a:rPr>
              <a:t>inglés</a:t>
            </a:r>
            <a:r>
              <a:rPr lang="en" sz="1100">
                <a:solidFill>
                  <a:srgbClr val="0000FF"/>
                </a:solidFill>
                <a:latin typeface="Poppins"/>
                <a:ea typeface="Poppins"/>
                <a:cs typeface="Poppins"/>
                <a:sym typeface="Poppins"/>
              </a:rPr>
              <a:t>. Presentar el plan al SSC para su inclusión en el Plan Escolar para el Logro Estudiantil (SPSA).</a:t>
            </a:r>
            <a:endParaRPr sz="1100">
              <a:solidFill>
                <a:srgbClr val="0000FF"/>
              </a:solidFill>
              <a:latin typeface="Poppins"/>
              <a:ea typeface="Poppins"/>
              <a:cs typeface="Poppins"/>
              <a:sym typeface="Poppins"/>
            </a:endParaRPr>
          </a:p>
          <a:p>
            <a:pPr indent="0" lvl="0" marL="0" marR="0" rtl="0" algn="l">
              <a:spcBef>
                <a:spcPts val="0"/>
              </a:spcBef>
              <a:spcAft>
                <a:spcPts val="0"/>
              </a:spcAft>
              <a:buNone/>
            </a:pPr>
            <a:r>
              <a:t/>
            </a:r>
            <a:endParaRPr sz="1100">
              <a:solidFill>
                <a:srgbClr val="0000FF"/>
              </a:solidFill>
              <a:latin typeface="Poppins"/>
              <a:ea typeface="Poppins"/>
              <a:cs typeface="Poppins"/>
              <a:sym typeface="Poppins"/>
            </a:endParaRPr>
          </a:p>
        </p:txBody>
      </p:sp>
      <p:sp>
        <p:nvSpPr>
          <p:cNvPr id="1477" name="Google Shape;1477;p151"/>
          <p:cNvSpPr txBox="1"/>
          <p:nvPr>
            <p:ph type="title"/>
          </p:nvPr>
        </p:nvSpPr>
        <p:spPr>
          <a:xfrm>
            <a:off x="41375" y="150"/>
            <a:ext cx="9038700" cy="77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420"/>
              <a:t>Recommendations to SSC</a:t>
            </a:r>
            <a:endParaRPr sz="2420"/>
          </a:p>
          <a:p>
            <a:pPr indent="0" lvl="0" marL="0" rtl="0" algn="l">
              <a:spcBef>
                <a:spcPts val="0"/>
              </a:spcBef>
              <a:spcAft>
                <a:spcPts val="0"/>
              </a:spcAft>
              <a:buSzPts val="990"/>
              <a:buNone/>
            </a:pPr>
            <a:r>
              <a:rPr lang="en" sz="2420">
                <a:solidFill>
                  <a:schemeClr val="accent4"/>
                </a:solidFill>
              </a:rPr>
              <a:t>Recomendación a SSC</a:t>
            </a:r>
            <a:endParaRPr sz="2420">
              <a:solidFill>
                <a:schemeClr val="accent4"/>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5"/>
                                        </p:tgtEl>
                                        <p:attrNameLst>
                                          <p:attrName>style.visibility</p:attrName>
                                        </p:attrNameLst>
                                      </p:cBhvr>
                                      <p:to>
                                        <p:strVal val="visible"/>
                                      </p:to>
                                    </p:set>
                                    <p:animEffect filter="fade" transition="in">
                                      <p:cBhvr>
                                        <p:cTn dur="1000"/>
                                        <p:tgtEl>
                                          <p:spTgt spid="14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6"/>
                                        </p:tgtEl>
                                        <p:attrNameLst>
                                          <p:attrName>style.visibility</p:attrName>
                                        </p:attrNameLst>
                                      </p:cBhvr>
                                      <p:to>
                                        <p:strVal val="visible"/>
                                      </p:to>
                                    </p:set>
                                    <p:animEffect filter="fade" transition="in">
                                      <p:cBhvr>
                                        <p:cTn dur="1000"/>
                                        <p:tgtEl>
                                          <p:spTgt spid="14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2" name="Shape 1482"/>
        <p:cNvGrpSpPr/>
        <p:nvPr/>
      </p:nvGrpSpPr>
      <p:grpSpPr>
        <a:xfrm>
          <a:off x="0" y="0"/>
          <a:ext cx="0" cy="0"/>
          <a:chOff x="0" y="0"/>
          <a:chExt cx="0" cy="0"/>
        </a:xfrm>
      </p:grpSpPr>
      <p:sp>
        <p:nvSpPr>
          <p:cNvPr id="1483" name="Google Shape;1483;p152"/>
          <p:cNvSpPr/>
          <p:nvPr/>
        </p:nvSpPr>
        <p:spPr>
          <a:xfrm rot="-5400000">
            <a:off x="485350" y="628750"/>
            <a:ext cx="3752400" cy="4303200"/>
          </a:xfrm>
          <a:prstGeom prst="roundRect">
            <a:avLst>
              <a:gd fmla="val 7710"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50">
              <a:solidFill>
                <a:schemeClr val="lt1"/>
              </a:solidFill>
              <a:latin typeface="Poppins"/>
              <a:ea typeface="Poppins"/>
              <a:cs typeface="Poppins"/>
              <a:sym typeface="Poppins"/>
            </a:endParaRPr>
          </a:p>
        </p:txBody>
      </p:sp>
      <p:sp>
        <p:nvSpPr>
          <p:cNvPr id="1484" name="Google Shape;1484;p152"/>
          <p:cNvSpPr/>
          <p:nvPr/>
        </p:nvSpPr>
        <p:spPr>
          <a:xfrm rot="-5400000">
            <a:off x="4970575" y="641200"/>
            <a:ext cx="3777600" cy="4303800"/>
          </a:xfrm>
          <a:prstGeom prst="roundRect">
            <a:avLst>
              <a:gd fmla="val 7710"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50">
              <a:solidFill>
                <a:schemeClr val="lt1"/>
              </a:solidFill>
              <a:latin typeface="Poppins"/>
              <a:ea typeface="Poppins"/>
              <a:cs typeface="Poppins"/>
              <a:sym typeface="Poppins"/>
            </a:endParaRPr>
          </a:p>
        </p:txBody>
      </p:sp>
      <p:sp>
        <p:nvSpPr>
          <p:cNvPr id="1485" name="Google Shape;1485;p152"/>
          <p:cNvSpPr txBox="1"/>
          <p:nvPr/>
        </p:nvSpPr>
        <p:spPr>
          <a:xfrm>
            <a:off x="304350" y="1632900"/>
            <a:ext cx="4164300" cy="203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100">
                <a:solidFill>
                  <a:schemeClr val="dk1"/>
                </a:solidFill>
                <a:latin typeface="Poppins"/>
                <a:ea typeface="Poppins"/>
                <a:cs typeface="Poppins"/>
                <a:sym typeface="Poppins"/>
              </a:rPr>
              <a:t>Recommendations to SSC continue:</a:t>
            </a:r>
            <a:endParaRPr b="1" sz="1100">
              <a:solidFill>
                <a:schemeClr val="dk1"/>
              </a:solidFill>
              <a:latin typeface="Poppins"/>
              <a:ea typeface="Poppins"/>
              <a:cs typeface="Poppins"/>
              <a:sym typeface="Poppins"/>
            </a:endParaRPr>
          </a:p>
          <a:p>
            <a:pPr indent="0" lvl="0" marL="0" marR="0" rtl="0" algn="l">
              <a:spcBef>
                <a:spcPts val="0"/>
              </a:spcBef>
              <a:spcAft>
                <a:spcPts val="0"/>
              </a:spcAft>
              <a:buNone/>
            </a:pPr>
            <a:r>
              <a:t/>
            </a:r>
            <a:endParaRPr sz="1100">
              <a:solidFill>
                <a:schemeClr val="dk1"/>
              </a:solidFill>
              <a:latin typeface="Poppins"/>
              <a:ea typeface="Poppins"/>
              <a:cs typeface="Poppins"/>
              <a:sym typeface="Poppins"/>
            </a:endParaRPr>
          </a:p>
          <a:p>
            <a:pPr indent="-184150" lvl="0" marL="57150" marR="0" rtl="0" algn="l">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Support in making parents aware of the importance of regular school attendance </a:t>
            </a:r>
            <a:endParaRPr sz="1100">
              <a:solidFill>
                <a:schemeClr val="dk1"/>
              </a:solidFill>
              <a:latin typeface="Poppins"/>
              <a:ea typeface="Poppins"/>
              <a:cs typeface="Poppins"/>
              <a:sym typeface="Poppins"/>
            </a:endParaRPr>
          </a:p>
          <a:p>
            <a:pPr indent="-241300" lvl="1" marL="342900" marR="0" rtl="0" algn="l">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Review school’s student attendance data &amp; District’s student attendance policy </a:t>
            </a:r>
            <a:endParaRPr sz="1100">
              <a:solidFill>
                <a:schemeClr val="dk1"/>
              </a:solidFill>
              <a:latin typeface="Poppins"/>
              <a:ea typeface="Poppins"/>
              <a:cs typeface="Poppins"/>
              <a:sym typeface="Poppins"/>
            </a:endParaRPr>
          </a:p>
          <a:p>
            <a:pPr indent="0" lvl="0" marL="914400" marR="0" rtl="0" algn="l">
              <a:spcBef>
                <a:spcPts val="0"/>
              </a:spcBef>
              <a:spcAft>
                <a:spcPts val="0"/>
              </a:spcAft>
              <a:buNone/>
            </a:pPr>
            <a:r>
              <a:t/>
            </a:r>
            <a:endParaRPr sz="1100">
              <a:solidFill>
                <a:schemeClr val="dk1"/>
              </a:solidFill>
              <a:latin typeface="Poppins"/>
              <a:ea typeface="Poppins"/>
              <a:cs typeface="Poppins"/>
              <a:sym typeface="Poppins"/>
            </a:endParaRPr>
          </a:p>
          <a:p>
            <a:pPr indent="-184150" lvl="0" marL="57150" marR="0" rtl="0" algn="l">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Include information related to the review of the school’s:</a:t>
            </a:r>
            <a:endParaRPr sz="1100">
              <a:solidFill>
                <a:schemeClr val="dk1"/>
              </a:solidFill>
              <a:latin typeface="Poppins"/>
              <a:ea typeface="Poppins"/>
              <a:cs typeface="Poppins"/>
              <a:sym typeface="Poppins"/>
            </a:endParaRPr>
          </a:p>
          <a:p>
            <a:pPr indent="-269875" lvl="1" marL="371475" marR="0" rtl="0" algn="l">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School Plan for Student Achievement (SPSA) </a:t>
            </a:r>
            <a:endParaRPr sz="1100">
              <a:solidFill>
                <a:schemeClr val="dk1"/>
              </a:solidFill>
              <a:latin typeface="Poppins"/>
              <a:ea typeface="Poppins"/>
              <a:cs typeface="Poppins"/>
              <a:sym typeface="Poppins"/>
            </a:endParaRPr>
          </a:p>
          <a:p>
            <a:pPr indent="-269875" lvl="1" marL="371475" marR="0" rtl="0" algn="l">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District’s 2018 Master Plan for English Learners and Standard English Learners</a:t>
            </a:r>
            <a:endParaRPr sz="1200">
              <a:solidFill>
                <a:srgbClr val="F4CCC8"/>
              </a:solidFill>
              <a:latin typeface="Poppins"/>
              <a:ea typeface="Poppins"/>
              <a:cs typeface="Poppins"/>
              <a:sym typeface="Poppins"/>
            </a:endParaRPr>
          </a:p>
          <a:p>
            <a:pPr indent="0" lvl="0" marL="0" marR="0" rtl="0" algn="ctr">
              <a:spcBef>
                <a:spcPts val="0"/>
              </a:spcBef>
              <a:spcAft>
                <a:spcPts val="0"/>
              </a:spcAft>
              <a:buNone/>
            </a:pPr>
            <a:r>
              <a:t/>
            </a:r>
            <a:endParaRPr b="1" sz="500">
              <a:solidFill>
                <a:srgbClr val="F4CCC8"/>
              </a:solidFill>
              <a:latin typeface="Poppins"/>
              <a:ea typeface="Poppins"/>
              <a:cs typeface="Poppins"/>
              <a:sym typeface="Poppins"/>
            </a:endParaRPr>
          </a:p>
        </p:txBody>
      </p:sp>
      <p:sp>
        <p:nvSpPr>
          <p:cNvPr id="1486" name="Google Shape;1486;p152"/>
          <p:cNvSpPr txBox="1"/>
          <p:nvPr/>
        </p:nvSpPr>
        <p:spPr>
          <a:xfrm>
            <a:off x="4756575" y="1594350"/>
            <a:ext cx="4303200" cy="2293500"/>
          </a:xfrm>
          <a:prstGeom prst="rect">
            <a:avLst/>
          </a:prstGeom>
          <a:noFill/>
          <a:ln>
            <a:noFill/>
          </a:ln>
        </p:spPr>
        <p:txBody>
          <a:bodyPr anchorCtr="0" anchor="t" bIns="45700" lIns="91425" spcFirstLastPara="1" rIns="91425" wrap="square" tIns="45700">
            <a:spAutoFit/>
          </a:bodyPr>
          <a:lstStyle/>
          <a:p>
            <a:pPr indent="0" lvl="0" marL="142875" rtl="0" algn="l">
              <a:spcBef>
                <a:spcPts val="0"/>
              </a:spcBef>
              <a:spcAft>
                <a:spcPts val="0"/>
              </a:spcAft>
              <a:buNone/>
            </a:pPr>
            <a:r>
              <a:rPr b="1" lang="en" sz="1100">
                <a:solidFill>
                  <a:srgbClr val="0000FF"/>
                </a:solidFill>
                <a:latin typeface="Poppins"/>
                <a:ea typeface="Poppins"/>
                <a:cs typeface="Poppins"/>
                <a:sym typeface="Poppins"/>
              </a:rPr>
              <a:t>Recomendaciones al SSC continúan:</a:t>
            </a:r>
            <a:endParaRPr b="1" sz="1100">
              <a:solidFill>
                <a:srgbClr val="0000FF"/>
              </a:solidFill>
              <a:latin typeface="Poppins"/>
              <a:ea typeface="Poppins"/>
              <a:cs typeface="Poppins"/>
              <a:sym typeface="Poppins"/>
            </a:endParaRPr>
          </a:p>
          <a:p>
            <a:pPr indent="0" lvl="0" marL="142875" rtl="0" algn="l">
              <a:spcBef>
                <a:spcPts val="0"/>
              </a:spcBef>
              <a:spcAft>
                <a:spcPts val="0"/>
              </a:spcAft>
              <a:buNone/>
            </a:pPr>
            <a:r>
              <a:t/>
            </a:r>
            <a:endParaRPr sz="1100">
              <a:solidFill>
                <a:srgbClr val="0000FF"/>
              </a:solidFill>
              <a:latin typeface="Poppins"/>
              <a:ea typeface="Poppins"/>
              <a:cs typeface="Poppins"/>
              <a:sym typeface="Poppins"/>
            </a:endParaRPr>
          </a:p>
          <a:p>
            <a:pPr indent="-241300" lvl="0" marL="171450" rtl="0" algn="l">
              <a:spcBef>
                <a:spcPts val="0"/>
              </a:spcBef>
              <a:spcAft>
                <a:spcPts val="0"/>
              </a:spcAft>
              <a:buClr>
                <a:srgbClr val="0000FF"/>
              </a:buClr>
              <a:buSzPts val="1100"/>
              <a:buFont typeface="Poppins"/>
              <a:buChar char="●"/>
            </a:pPr>
            <a:r>
              <a:rPr lang="en" sz="1100">
                <a:solidFill>
                  <a:srgbClr val="0000FF"/>
                </a:solidFill>
                <a:latin typeface="Poppins"/>
                <a:ea typeface="Poppins"/>
                <a:cs typeface="Poppins"/>
                <a:sym typeface="Poppins"/>
              </a:rPr>
              <a:t>Apoyo para concienciar a los padres sobre la importancia de la asistencia regular a la escuela.</a:t>
            </a:r>
            <a:endParaRPr sz="1100">
              <a:solidFill>
                <a:srgbClr val="0000FF"/>
              </a:solidFill>
              <a:latin typeface="Poppins"/>
              <a:ea typeface="Poppins"/>
              <a:cs typeface="Poppins"/>
              <a:sym typeface="Poppins"/>
            </a:endParaRPr>
          </a:p>
          <a:p>
            <a:pPr indent="-241300" lvl="1" marL="400050" rtl="0" algn="l">
              <a:spcBef>
                <a:spcPts val="0"/>
              </a:spcBef>
              <a:spcAft>
                <a:spcPts val="0"/>
              </a:spcAft>
              <a:buClr>
                <a:srgbClr val="0000FF"/>
              </a:buClr>
              <a:buSzPts val="1100"/>
              <a:buFont typeface="Poppins"/>
              <a:buChar char="○"/>
            </a:pPr>
            <a:r>
              <a:rPr lang="en" sz="1100">
                <a:solidFill>
                  <a:srgbClr val="0000FF"/>
                </a:solidFill>
                <a:latin typeface="Poppins"/>
                <a:ea typeface="Poppins"/>
                <a:cs typeface="Poppins"/>
                <a:sym typeface="Poppins"/>
              </a:rPr>
              <a:t>Revisar los datos de asistencia de los estudiantes de la escuela y la política de asistencia de los estudiantes del Distrito</a:t>
            </a:r>
            <a:endParaRPr sz="1100">
              <a:solidFill>
                <a:srgbClr val="0000FF"/>
              </a:solidFill>
              <a:latin typeface="Poppins"/>
              <a:ea typeface="Poppins"/>
              <a:cs typeface="Poppins"/>
              <a:sym typeface="Poppins"/>
            </a:endParaRPr>
          </a:p>
          <a:p>
            <a:pPr indent="0" lvl="0" marL="914400" rtl="0" algn="l">
              <a:spcBef>
                <a:spcPts val="0"/>
              </a:spcBef>
              <a:spcAft>
                <a:spcPts val="0"/>
              </a:spcAft>
              <a:buNone/>
            </a:pPr>
            <a:r>
              <a:t/>
            </a:r>
            <a:endParaRPr sz="1100">
              <a:solidFill>
                <a:srgbClr val="0000FF"/>
              </a:solidFill>
              <a:latin typeface="Poppins"/>
              <a:ea typeface="Poppins"/>
              <a:cs typeface="Poppins"/>
              <a:sym typeface="Poppins"/>
            </a:endParaRPr>
          </a:p>
          <a:p>
            <a:pPr indent="-241300" lvl="0" marL="171450" rtl="0" algn="l">
              <a:spcBef>
                <a:spcPts val="0"/>
              </a:spcBef>
              <a:spcAft>
                <a:spcPts val="0"/>
              </a:spcAft>
              <a:buClr>
                <a:srgbClr val="0000FF"/>
              </a:buClr>
              <a:buSzPts val="1100"/>
              <a:buFont typeface="Poppins"/>
              <a:buChar char="●"/>
            </a:pPr>
            <a:r>
              <a:rPr lang="en" sz="1100">
                <a:solidFill>
                  <a:srgbClr val="0000FF"/>
                </a:solidFill>
                <a:latin typeface="Poppins"/>
                <a:ea typeface="Poppins"/>
                <a:cs typeface="Poppins"/>
                <a:sym typeface="Poppins"/>
              </a:rPr>
              <a:t>Incluir información relacionada con la revisión</a:t>
            </a:r>
            <a:endParaRPr sz="1100">
              <a:solidFill>
                <a:srgbClr val="0000FF"/>
              </a:solidFill>
              <a:latin typeface="Poppins"/>
              <a:ea typeface="Poppins"/>
              <a:cs typeface="Poppins"/>
              <a:sym typeface="Poppins"/>
            </a:endParaRPr>
          </a:p>
          <a:p>
            <a:pPr indent="-155575" lvl="1" marL="400050" rtl="0" algn="l">
              <a:spcBef>
                <a:spcPts val="0"/>
              </a:spcBef>
              <a:spcAft>
                <a:spcPts val="0"/>
              </a:spcAft>
              <a:buClr>
                <a:srgbClr val="0000FF"/>
              </a:buClr>
              <a:buSzPts val="1100"/>
              <a:buFont typeface="Poppins"/>
              <a:buChar char="○"/>
            </a:pPr>
            <a:r>
              <a:rPr lang="en" sz="1100">
                <a:solidFill>
                  <a:srgbClr val="0000FF"/>
                </a:solidFill>
                <a:latin typeface="Poppins"/>
                <a:ea typeface="Poppins"/>
                <a:cs typeface="Poppins"/>
                <a:sym typeface="Poppins"/>
              </a:rPr>
              <a:t>Plan Escolar para el Logro Estudiantil (SPSA)</a:t>
            </a:r>
            <a:endParaRPr sz="1100">
              <a:solidFill>
                <a:srgbClr val="0000FF"/>
              </a:solidFill>
              <a:latin typeface="Poppins"/>
              <a:ea typeface="Poppins"/>
              <a:cs typeface="Poppins"/>
              <a:sym typeface="Poppins"/>
            </a:endParaRPr>
          </a:p>
          <a:p>
            <a:pPr indent="-155575" lvl="1" marL="400050" rtl="0" algn="l">
              <a:spcBef>
                <a:spcPts val="0"/>
              </a:spcBef>
              <a:spcAft>
                <a:spcPts val="0"/>
              </a:spcAft>
              <a:buClr>
                <a:srgbClr val="0000FF"/>
              </a:buClr>
              <a:buSzPts val="1100"/>
              <a:buFont typeface="Poppins"/>
              <a:buChar char="○"/>
            </a:pPr>
            <a:r>
              <a:rPr lang="en" sz="1100">
                <a:solidFill>
                  <a:srgbClr val="0000FF"/>
                </a:solidFill>
                <a:latin typeface="Poppins"/>
                <a:ea typeface="Poppins"/>
                <a:cs typeface="Poppins"/>
                <a:sym typeface="Poppins"/>
              </a:rPr>
              <a:t>Plan Maestro del Distrito 2018 para Aprendices de Inglés y Estudiantes de Inglés Estándar</a:t>
            </a:r>
            <a:endParaRPr sz="1100">
              <a:solidFill>
                <a:srgbClr val="0000FF"/>
              </a:solidFill>
              <a:latin typeface="Poppins"/>
              <a:ea typeface="Poppins"/>
              <a:cs typeface="Poppins"/>
              <a:sym typeface="Poppins"/>
            </a:endParaRPr>
          </a:p>
          <a:p>
            <a:pPr indent="0" lvl="0" marL="457200" rtl="0" algn="l">
              <a:spcBef>
                <a:spcPts val="0"/>
              </a:spcBef>
              <a:spcAft>
                <a:spcPts val="0"/>
              </a:spcAft>
              <a:buNone/>
            </a:pPr>
            <a:r>
              <a:t/>
            </a:r>
            <a:endParaRPr sz="1100">
              <a:solidFill>
                <a:srgbClr val="0000FF"/>
              </a:solidFill>
              <a:latin typeface="Poppins"/>
              <a:ea typeface="Poppins"/>
              <a:cs typeface="Poppins"/>
              <a:sym typeface="Poppins"/>
            </a:endParaRPr>
          </a:p>
        </p:txBody>
      </p:sp>
      <p:sp>
        <p:nvSpPr>
          <p:cNvPr id="1487" name="Google Shape;1487;p152"/>
          <p:cNvSpPr txBox="1"/>
          <p:nvPr>
            <p:ph type="title"/>
          </p:nvPr>
        </p:nvSpPr>
        <p:spPr>
          <a:xfrm>
            <a:off x="41375" y="150"/>
            <a:ext cx="9038700" cy="77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420"/>
              <a:t>Recommendations to SSC</a:t>
            </a:r>
            <a:endParaRPr sz="2420"/>
          </a:p>
          <a:p>
            <a:pPr indent="0" lvl="0" marL="0" rtl="0" algn="l">
              <a:spcBef>
                <a:spcPts val="0"/>
              </a:spcBef>
              <a:spcAft>
                <a:spcPts val="0"/>
              </a:spcAft>
              <a:buSzPts val="990"/>
              <a:buNone/>
            </a:pPr>
            <a:r>
              <a:rPr i="1" lang="en" sz="2420">
                <a:solidFill>
                  <a:schemeClr val="dk1"/>
                </a:solidFill>
              </a:rPr>
              <a:t>Recomendación a SSC</a:t>
            </a:r>
            <a:endParaRPr i="1" sz="242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5"/>
                                        </p:tgtEl>
                                        <p:attrNameLst>
                                          <p:attrName>style.visibility</p:attrName>
                                        </p:attrNameLst>
                                      </p:cBhvr>
                                      <p:to>
                                        <p:strVal val="visible"/>
                                      </p:to>
                                    </p:set>
                                    <p:animEffect filter="fade" transition="in">
                                      <p:cBhvr>
                                        <p:cTn dur="1000"/>
                                        <p:tgtEl>
                                          <p:spTgt spid="14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6"/>
                                        </p:tgtEl>
                                        <p:attrNameLst>
                                          <p:attrName>style.visibility</p:attrName>
                                        </p:attrNameLst>
                                      </p:cBhvr>
                                      <p:to>
                                        <p:strVal val="visible"/>
                                      </p:to>
                                    </p:set>
                                    <p:animEffect filter="fade" transition="in">
                                      <p:cBhvr>
                                        <p:cTn dur="1000"/>
                                        <p:tgtEl>
                                          <p:spTgt spid="14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2" name="Shape 1492"/>
        <p:cNvGrpSpPr/>
        <p:nvPr/>
      </p:nvGrpSpPr>
      <p:grpSpPr>
        <a:xfrm>
          <a:off x="0" y="0"/>
          <a:ext cx="0" cy="0"/>
          <a:chOff x="0" y="0"/>
          <a:chExt cx="0" cy="0"/>
        </a:xfrm>
      </p:grpSpPr>
      <p:sp>
        <p:nvSpPr>
          <p:cNvPr id="1493" name="Google Shape;1493;p153"/>
          <p:cNvSpPr/>
          <p:nvPr/>
        </p:nvSpPr>
        <p:spPr>
          <a:xfrm rot="-5400000">
            <a:off x="933225" y="721437"/>
            <a:ext cx="3235800" cy="3924300"/>
          </a:xfrm>
          <a:prstGeom prst="roundRect">
            <a:avLst>
              <a:gd fmla="val 7710"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50">
              <a:solidFill>
                <a:schemeClr val="lt1"/>
              </a:solidFill>
              <a:latin typeface="Poppins"/>
              <a:ea typeface="Poppins"/>
              <a:cs typeface="Poppins"/>
              <a:sym typeface="Poppins"/>
            </a:endParaRPr>
          </a:p>
        </p:txBody>
      </p:sp>
      <p:sp>
        <p:nvSpPr>
          <p:cNvPr id="1494" name="Google Shape;1494;p153"/>
          <p:cNvSpPr/>
          <p:nvPr/>
        </p:nvSpPr>
        <p:spPr>
          <a:xfrm rot="-5400000">
            <a:off x="5272267" y="654712"/>
            <a:ext cx="3250200" cy="4057500"/>
          </a:xfrm>
          <a:prstGeom prst="roundRect">
            <a:avLst>
              <a:gd fmla="val 7710"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50">
              <a:solidFill>
                <a:schemeClr val="lt1"/>
              </a:solidFill>
              <a:latin typeface="Poppins"/>
              <a:ea typeface="Poppins"/>
              <a:cs typeface="Poppins"/>
              <a:sym typeface="Poppins"/>
            </a:endParaRPr>
          </a:p>
        </p:txBody>
      </p:sp>
      <p:sp>
        <p:nvSpPr>
          <p:cNvPr id="1495" name="Google Shape;1495;p153"/>
          <p:cNvSpPr txBox="1"/>
          <p:nvPr/>
        </p:nvSpPr>
        <p:spPr>
          <a:xfrm>
            <a:off x="710625" y="1202856"/>
            <a:ext cx="3681000" cy="3063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dk1"/>
                </a:solidFill>
                <a:latin typeface="Poppins"/>
                <a:ea typeface="Poppins"/>
                <a:cs typeface="Poppins"/>
                <a:sym typeface="Poppins"/>
              </a:rPr>
              <a:t> </a:t>
            </a:r>
            <a:r>
              <a:rPr b="1" lang="en" sz="1600">
                <a:solidFill>
                  <a:schemeClr val="dk1"/>
                </a:solidFill>
                <a:latin typeface="Poppins"/>
                <a:ea typeface="Poppins"/>
                <a:cs typeface="Poppins"/>
                <a:sym typeface="Poppins"/>
              </a:rPr>
              <a:t>Sample Recommendation: </a:t>
            </a:r>
            <a:r>
              <a:rPr lang="en" sz="1600">
                <a:solidFill>
                  <a:schemeClr val="dk1"/>
                </a:solidFill>
                <a:latin typeface="Poppins"/>
                <a:ea typeface="Poppins"/>
                <a:cs typeface="Poppins"/>
                <a:sym typeface="Poppins"/>
              </a:rPr>
              <a:t>Based on the ELPAC test results of 24-25, ELAC recommends to SSC that our reclassification rate increase by ___%. </a:t>
            </a:r>
            <a:endParaRPr sz="1000">
              <a:solidFill>
                <a:schemeClr val="dk1"/>
              </a:solidFill>
              <a:latin typeface="Poppins"/>
              <a:ea typeface="Poppins"/>
              <a:cs typeface="Poppins"/>
              <a:sym typeface="Poppins"/>
            </a:endParaRPr>
          </a:p>
          <a:p>
            <a:pPr indent="0" lvl="0" marL="0" marR="0" rtl="0" algn="l">
              <a:spcBef>
                <a:spcPts val="0"/>
              </a:spcBef>
              <a:spcAft>
                <a:spcPts val="0"/>
              </a:spcAft>
              <a:buNone/>
            </a:pPr>
            <a:r>
              <a:t/>
            </a:r>
            <a:endParaRPr sz="1600">
              <a:solidFill>
                <a:schemeClr val="dk1"/>
              </a:solidFill>
              <a:latin typeface="Poppins"/>
              <a:ea typeface="Poppins"/>
              <a:cs typeface="Poppins"/>
              <a:sym typeface="Poppins"/>
            </a:endParaRPr>
          </a:p>
          <a:p>
            <a:pPr indent="0" lvl="0" marL="0" marR="0" rtl="0" algn="l">
              <a:spcBef>
                <a:spcPts val="0"/>
              </a:spcBef>
              <a:spcAft>
                <a:spcPts val="0"/>
              </a:spcAft>
              <a:buNone/>
            </a:pPr>
            <a:r>
              <a:rPr lang="en" sz="1600">
                <a:solidFill>
                  <a:schemeClr val="dk1"/>
                </a:solidFill>
                <a:latin typeface="Poppins"/>
                <a:ea typeface="Poppins"/>
                <a:cs typeface="Poppins"/>
                <a:sym typeface="Poppins"/>
              </a:rPr>
              <a:t>Teachers, MMALC, and EL Designee need to work directly with ELs to provide additional support: after school intervention and tutoring. </a:t>
            </a:r>
            <a:endParaRPr sz="1600">
              <a:solidFill>
                <a:schemeClr val="dk1"/>
              </a:solidFill>
              <a:latin typeface="Poppins"/>
              <a:ea typeface="Poppins"/>
              <a:cs typeface="Poppins"/>
              <a:sym typeface="Poppins"/>
            </a:endParaRPr>
          </a:p>
          <a:p>
            <a:pPr indent="0" lvl="0" marL="0" marR="0" rtl="0" algn="l">
              <a:spcBef>
                <a:spcPts val="0"/>
              </a:spcBef>
              <a:spcAft>
                <a:spcPts val="0"/>
              </a:spcAft>
              <a:buNone/>
            </a:pPr>
            <a:r>
              <a:t/>
            </a:r>
            <a:endParaRPr sz="1200">
              <a:solidFill>
                <a:srgbClr val="F4CCC8"/>
              </a:solidFill>
              <a:latin typeface="Poppins"/>
              <a:ea typeface="Poppins"/>
              <a:cs typeface="Poppins"/>
              <a:sym typeface="Poppins"/>
            </a:endParaRPr>
          </a:p>
          <a:p>
            <a:pPr indent="0" lvl="0" marL="0" marR="0" rtl="0" algn="ctr">
              <a:spcBef>
                <a:spcPts val="0"/>
              </a:spcBef>
              <a:spcAft>
                <a:spcPts val="0"/>
              </a:spcAft>
              <a:buNone/>
            </a:pPr>
            <a:r>
              <a:t/>
            </a:r>
            <a:endParaRPr b="1" sz="500">
              <a:solidFill>
                <a:srgbClr val="F4CCC8"/>
              </a:solidFill>
              <a:latin typeface="Poppins"/>
              <a:ea typeface="Poppins"/>
              <a:cs typeface="Poppins"/>
              <a:sym typeface="Poppins"/>
            </a:endParaRPr>
          </a:p>
        </p:txBody>
      </p:sp>
      <p:sp>
        <p:nvSpPr>
          <p:cNvPr id="1496" name="Google Shape;1496;p153"/>
          <p:cNvSpPr txBox="1"/>
          <p:nvPr/>
        </p:nvSpPr>
        <p:spPr>
          <a:xfrm>
            <a:off x="5015062" y="1202850"/>
            <a:ext cx="3751800" cy="3047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600">
                <a:solidFill>
                  <a:srgbClr val="0000FF"/>
                </a:solidFill>
                <a:latin typeface="Poppins"/>
                <a:ea typeface="Poppins"/>
                <a:cs typeface="Poppins"/>
                <a:sym typeface="Poppins"/>
              </a:rPr>
              <a:t>Ejemplo de Recomendación: </a:t>
            </a:r>
            <a:r>
              <a:rPr lang="en" sz="1600">
                <a:solidFill>
                  <a:srgbClr val="0000FF"/>
                </a:solidFill>
                <a:latin typeface="Poppins"/>
                <a:ea typeface="Poppins"/>
                <a:cs typeface="Poppins"/>
                <a:sym typeface="Poppins"/>
              </a:rPr>
              <a:t>Basado en los resultados de la prueba ELPAC de 24-25, ELAC recomienda al SSC que nuestro porcentaje de reclasificación aumente en un __%. </a:t>
            </a:r>
            <a:endParaRPr sz="1000">
              <a:solidFill>
                <a:srgbClr val="0000FF"/>
              </a:solidFill>
              <a:latin typeface="Poppins"/>
              <a:ea typeface="Poppins"/>
              <a:cs typeface="Poppins"/>
              <a:sym typeface="Poppins"/>
            </a:endParaRPr>
          </a:p>
          <a:p>
            <a:pPr indent="0" lvl="0" marL="0" marR="0" rtl="0" algn="l">
              <a:spcBef>
                <a:spcPts val="0"/>
              </a:spcBef>
              <a:spcAft>
                <a:spcPts val="0"/>
              </a:spcAft>
              <a:buNone/>
            </a:pPr>
            <a:r>
              <a:t/>
            </a:r>
            <a:endParaRPr sz="1600">
              <a:solidFill>
                <a:srgbClr val="0000FF"/>
              </a:solidFill>
              <a:latin typeface="Poppins"/>
              <a:ea typeface="Poppins"/>
              <a:cs typeface="Poppins"/>
              <a:sym typeface="Poppins"/>
            </a:endParaRPr>
          </a:p>
          <a:p>
            <a:pPr indent="0" lvl="0" marL="0" marR="0" rtl="0" algn="l">
              <a:spcBef>
                <a:spcPts val="0"/>
              </a:spcBef>
              <a:spcAft>
                <a:spcPts val="0"/>
              </a:spcAft>
              <a:buNone/>
            </a:pPr>
            <a:r>
              <a:rPr lang="en" sz="1600">
                <a:solidFill>
                  <a:srgbClr val="0000FF"/>
                </a:solidFill>
                <a:latin typeface="Poppins"/>
                <a:ea typeface="Poppins"/>
                <a:cs typeface="Poppins"/>
                <a:sym typeface="Poppins"/>
              </a:rPr>
              <a:t>Los maestros y coordinadora deben trabajar directamente con los estudiantes ELs para brindar apoyo adicional: intervención y tutoría después de la escuela.</a:t>
            </a:r>
            <a:endParaRPr sz="1600">
              <a:solidFill>
                <a:srgbClr val="0000FF"/>
              </a:solidFill>
              <a:latin typeface="Poppins"/>
              <a:ea typeface="Poppins"/>
              <a:cs typeface="Poppins"/>
              <a:sym typeface="Poppins"/>
            </a:endParaRPr>
          </a:p>
        </p:txBody>
      </p:sp>
      <p:sp>
        <p:nvSpPr>
          <p:cNvPr id="1497" name="Google Shape;1497;p153"/>
          <p:cNvSpPr txBox="1"/>
          <p:nvPr>
            <p:ph type="title"/>
          </p:nvPr>
        </p:nvSpPr>
        <p:spPr>
          <a:xfrm>
            <a:off x="41375" y="150"/>
            <a:ext cx="9038700" cy="77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420"/>
              <a:t>Recommendations to SSC</a:t>
            </a:r>
            <a:endParaRPr sz="2420"/>
          </a:p>
          <a:p>
            <a:pPr indent="0" lvl="0" marL="0" rtl="0" algn="l">
              <a:spcBef>
                <a:spcPts val="0"/>
              </a:spcBef>
              <a:spcAft>
                <a:spcPts val="0"/>
              </a:spcAft>
              <a:buSzPts val="990"/>
              <a:buNone/>
            </a:pPr>
            <a:r>
              <a:rPr i="1" lang="en" sz="2420">
                <a:solidFill>
                  <a:schemeClr val="dk1"/>
                </a:solidFill>
              </a:rPr>
              <a:t>Recomendación a SSC</a:t>
            </a:r>
            <a:endParaRPr i="1" sz="242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5"/>
                                        </p:tgtEl>
                                        <p:attrNameLst>
                                          <p:attrName>style.visibility</p:attrName>
                                        </p:attrNameLst>
                                      </p:cBhvr>
                                      <p:to>
                                        <p:strVal val="visible"/>
                                      </p:to>
                                    </p:set>
                                    <p:animEffect filter="fade" transition="in">
                                      <p:cBhvr>
                                        <p:cTn dur="1000"/>
                                        <p:tgtEl>
                                          <p:spTgt spid="14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6"/>
                                        </p:tgtEl>
                                        <p:attrNameLst>
                                          <p:attrName>style.visibility</p:attrName>
                                        </p:attrNameLst>
                                      </p:cBhvr>
                                      <p:to>
                                        <p:strVal val="visible"/>
                                      </p:to>
                                    </p:set>
                                    <p:animEffect filter="fade" transition="in">
                                      <p:cBhvr>
                                        <p:cTn dur="1000"/>
                                        <p:tgtEl>
                                          <p:spTgt spid="14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1" name="Shape 1501"/>
        <p:cNvGrpSpPr/>
        <p:nvPr/>
      </p:nvGrpSpPr>
      <p:grpSpPr>
        <a:xfrm>
          <a:off x="0" y="0"/>
          <a:ext cx="0" cy="0"/>
          <a:chOff x="0" y="0"/>
          <a:chExt cx="0" cy="0"/>
        </a:xfrm>
      </p:grpSpPr>
      <p:sp>
        <p:nvSpPr>
          <p:cNvPr id="1502" name="Google Shape;1502;p154"/>
          <p:cNvSpPr txBox="1"/>
          <p:nvPr>
            <p:ph type="title"/>
          </p:nvPr>
        </p:nvSpPr>
        <p:spPr>
          <a:xfrm>
            <a:off x="41375" y="150"/>
            <a:ext cx="8637300" cy="77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480">
                <a:solidFill>
                  <a:schemeClr val="lt1"/>
                </a:solidFill>
              </a:rPr>
              <a:t>Review</a:t>
            </a:r>
            <a:endParaRPr sz="2480">
              <a:solidFill>
                <a:schemeClr val="lt1"/>
              </a:solidFill>
            </a:endParaRPr>
          </a:p>
          <a:p>
            <a:pPr indent="0" lvl="0" marL="0" rtl="0" algn="l">
              <a:spcBef>
                <a:spcPts val="0"/>
              </a:spcBef>
              <a:spcAft>
                <a:spcPts val="0"/>
              </a:spcAft>
              <a:buSzPts val="990"/>
              <a:buNone/>
            </a:pPr>
            <a:r>
              <a:rPr lang="en" sz="2480">
                <a:solidFill>
                  <a:schemeClr val="dk1"/>
                </a:solidFill>
              </a:rPr>
              <a:t>Repaso</a:t>
            </a:r>
            <a:endParaRPr sz="1580">
              <a:solidFill>
                <a:schemeClr val="dk1"/>
              </a:solidFill>
            </a:endParaRPr>
          </a:p>
        </p:txBody>
      </p:sp>
      <p:graphicFrame>
        <p:nvGraphicFramePr>
          <p:cNvPr id="1503" name="Google Shape;1503;p154"/>
          <p:cNvGraphicFramePr/>
          <p:nvPr/>
        </p:nvGraphicFramePr>
        <p:xfrm>
          <a:off x="114325" y="1176172"/>
          <a:ext cx="3000000" cy="3000000"/>
        </p:xfrm>
        <a:graphic>
          <a:graphicData uri="http://schemas.openxmlformats.org/drawingml/2006/table">
            <a:tbl>
              <a:tblPr>
                <a:noFill/>
                <a:tableStyleId>{C677B7DA-160C-4671-B2A0-0297A649D54C}</a:tableStyleId>
              </a:tblPr>
              <a:tblGrid>
                <a:gridCol w="2648425"/>
                <a:gridCol w="2793850"/>
              </a:tblGrid>
              <a:tr h="746975">
                <a:tc>
                  <a:txBody>
                    <a:bodyPr/>
                    <a:lstStyle/>
                    <a:p>
                      <a:pPr indent="0" lvl="0" marL="0" rtl="0" algn="ctr">
                        <a:lnSpc>
                          <a:spcPct val="88041"/>
                        </a:lnSpc>
                        <a:spcBef>
                          <a:spcPts val="0"/>
                        </a:spcBef>
                        <a:spcAft>
                          <a:spcPts val="0"/>
                        </a:spcAft>
                        <a:buClr>
                          <a:schemeClr val="dk1"/>
                        </a:buClr>
                        <a:buSzPts val="1100"/>
                        <a:buFont typeface="Arial"/>
                        <a:buNone/>
                      </a:pPr>
                      <a:r>
                        <a:rPr b="1" lang="en" sz="1500">
                          <a:solidFill>
                            <a:schemeClr val="lt1"/>
                          </a:solidFill>
                          <a:latin typeface="Poppins"/>
                          <a:ea typeface="Poppins"/>
                          <a:cs typeface="Poppins"/>
                          <a:sym typeface="Poppins"/>
                        </a:rPr>
                        <a:t>Recommendations</a:t>
                      </a:r>
                      <a:endParaRPr b="1" sz="1500">
                        <a:solidFill>
                          <a:schemeClr val="lt1"/>
                        </a:solidFill>
                        <a:latin typeface="Poppins"/>
                        <a:ea typeface="Poppins"/>
                        <a:cs typeface="Poppins"/>
                        <a:sym typeface="Poppins"/>
                      </a:endParaRPr>
                    </a:p>
                    <a:p>
                      <a:pPr indent="0" lvl="0" marL="0" rtl="0" algn="ctr">
                        <a:spcBef>
                          <a:spcPts val="0"/>
                        </a:spcBef>
                        <a:spcAft>
                          <a:spcPts val="0"/>
                        </a:spcAft>
                        <a:buNone/>
                      </a:pPr>
                      <a:r>
                        <a:t/>
                      </a:r>
                      <a:endParaRPr b="1">
                        <a:solidFill>
                          <a:schemeClr val="lt1"/>
                        </a:solidFill>
                        <a:latin typeface="Poppins"/>
                        <a:ea typeface="Poppins"/>
                        <a:cs typeface="Poppins"/>
                        <a:sym typeface="Poppins"/>
                      </a:endParaRPr>
                    </a:p>
                  </a:txBody>
                  <a:tcPr marT="68575" marB="6857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002870"/>
                    </a:solidFill>
                  </a:tcPr>
                </a:tc>
                <a:tc>
                  <a:txBody>
                    <a:bodyPr/>
                    <a:lstStyle/>
                    <a:p>
                      <a:pPr indent="0" lvl="0" marL="0" rtl="0" algn="ctr">
                        <a:lnSpc>
                          <a:spcPct val="88041"/>
                        </a:lnSpc>
                        <a:spcBef>
                          <a:spcPts val="0"/>
                        </a:spcBef>
                        <a:spcAft>
                          <a:spcPts val="0"/>
                        </a:spcAft>
                        <a:buClr>
                          <a:schemeClr val="dk1"/>
                        </a:buClr>
                        <a:buSzPts val="1100"/>
                        <a:buFont typeface="Arial"/>
                        <a:buNone/>
                      </a:pPr>
                      <a:r>
                        <a:rPr b="1" lang="en" sz="1500">
                          <a:solidFill>
                            <a:srgbClr val="97C3DD"/>
                          </a:solidFill>
                          <a:latin typeface="Poppins"/>
                          <a:ea typeface="Poppins"/>
                          <a:cs typeface="Poppins"/>
                          <a:sym typeface="Poppins"/>
                        </a:rPr>
                        <a:t>Recomendación</a:t>
                      </a:r>
                      <a:endParaRPr b="1" sz="1500">
                        <a:solidFill>
                          <a:srgbClr val="97C3DD"/>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t/>
                      </a:r>
                      <a:endParaRPr b="1">
                        <a:solidFill>
                          <a:srgbClr val="97C3DD"/>
                        </a:solidFill>
                        <a:latin typeface="Poppins"/>
                        <a:ea typeface="Poppins"/>
                        <a:cs typeface="Poppins"/>
                        <a:sym typeface="Poppins"/>
                      </a:endParaRPr>
                    </a:p>
                  </a:txBody>
                  <a:tcPr marT="68575" marB="6857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002870"/>
                    </a:solidFill>
                  </a:tcPr>
                </a:tc>
              </a:tr>
              <a:tr h="603350">
                <a:tc rowSpan="3">
                  <a:txBody>
                    <a:bodyPr/>
                    <a:lstStyle/>
                    <a:p>
                      <a:pPr indent="0" lvl="0" marL="0" rtl="0" algn="ctr">
                        <a:spcBef>
                          <a:spcPts val="0"/>
                        </a:spcBef>
                        <a:spcAft>
                          <a:spcPts val="0"/>
                        </a:spcAft>
                        <a:buClr>
                          <a:schemeClr val="dk1"/>
                        </a:buClr>
                        <a:buSzPts val="1100"/>
                        <a:buFont typeface="Arial"/>
                        <a:buNone/>
                      </a:pPr>
                      <a:r>
                        <a:rPr lang="en" sz="1200">
                          <a:solidFill>
                            <a:schemeClr val="lt1"/>
                          </a:solidFill>
                          <a:latin typeface="Poppins"/>
                          <a:ea typeface="Poppins"/>
                          <a:cs typeface="Poppins"/>
                          <a:sym typeface="Poppins"/>
                        </a:rPr>
                        <a:t>Provide a sample recommendation to SSC?</a:t>
                      </a:r>
                      <a:endParaRPr>
                        <a:solidFill>
                          <a:schemeClr val="lt1"/>
                        </a:solidFill>
                        <a:latin typeface="Poppins"/>
                        <a:ea typeface="Poppins"/>
                        <a:cs typeface="Poppins"/>
                        <a:sym typeface="Poppins"/>
                      </a:endParaRPr>
                    </a:p>
                  </a:txBody>
                  <a:tcPr marT="68575" marB="6857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002870"/>
                    </a:solidFill>
                  </a:tcPr>
                </a:tc>
                <a:tc rowSpan="3">
                  <a:txBody>
                    <a:bodyPr/>
                    <a:lstStyle/>
                    <a:p>
                      <a:pPr indent="0" lvl="0" marL="0" rtl="0" algn="ctr">
                        <a:spcBef>
                          <a:spcPts val="0"/>
                        </a:spcBef>
                        <a:spcAft>
                          <a:spcPts val="0"/>
                        </a:spcAft>
                        <a:buClr>
                          <a:schemeClr val="dk1"/>
                        </a:buClr>
                        <a:buSzPts val="1100"/>
                        <a:buFont typeface="Arial"/>
                        <a:buNone/>
                      </a:pPr>
                      <a:r>
                        <a:rPr lang="en" sz="1200">
                          <a:solidFill>
                            <a:srgbClr val="97C3DD"/>
                          </a:solidFill>
                          <a:latin typeface="Poppins"/>
                          <a:ea typeface="Poppins"/>
                          <a:cs typeface="Poppins"/>
                          <a:sym typeface="Poppins"/>
                        </a:rPr>
                        <a:t>¿Proporcionar una recomendación de muestra al SSC?</a:t>
                      </a:r>
                      <a:endParaRPr>
                        <a:solidFill>
                          <a:srgbClr val="97C3DD"/>
                        </a:solidFill>
                        <a:latin typeface="Poppins"/>
                        <a:ea typeface="Poppins"/>
                        <a:cs typeface="Poppins"/>
                        <a:sym typeface="Poppins"/>
                      </a:endParaRPr>
                    </a:p>
                  </a:txBody>
                  <a:tcPr marT="68575" marB="6857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002870"/>
                    </a:solidFill>
                  </a:tcPr>
                </a:tc>
              </a:tr>
              <a:tr h="455100">
                <a:tc vMerge="1"/>
                <a:tc vMerge="1"/>
              </a:tr>
              <a:tr h="603350">
                <a:tc vMerge="1"/>
                <a:tc vMerge="1"/>
              </a:tr>
              <a:tr h="703050">
                <a:tc>
                  <a:txBody>
                    <a:bodyPr/>
                    <a:lstStyle/>
                    <a:p>
                      <a:pPr indent="0" lvl="0" marL="0" rtl="0" algn="ctr">
                        <a:spcBef>
                          <a:spcPts val="0"/>
                        </a:spcBef>
                        <a:spcAft>
                          <a:spcPts val="0"/>
                        </a:spcAft>
                        <a:buNone/>
                      </a:pPr>
                      <a:r>
                        <a:rPr b="1" lang="en">
                          <a:solidFill>
                            <a:schemeClr val="lt1"/>
                          </a:solidFill>
                          <a:latin typeface="Poppins"/>
                          <a:ea typeface="Poppins"/>
                          <a:cs typeface="Poppins"/>
                          <a:sym typeface="Poppins"/>
                        </a:rPr>
                        <a:t>Share Response</a:t>
                      </a:r>
                      <a:endParaRPr>
                        <a:solidFill>
                          <a:schemeClr val="lt1"/>
                        </a:solidFill>
                        <a:latin typeface="Poppins"/>
                        <a:ea typeface="Poppins"/>
                        <a:cs typeface="Poppins"/>
                        <a:sym typeface="Poppins"/>
                      </a:endParaRPr>
                    </a:p>
                  </a:txBody>
                  <a:tcPr marT="68575" marB="685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002870"/>
                    </a:solidFill>
                  </a:tcPr>
                </a:tc>
                <a:tc>
                  <a:txBody>
                    <a:bodyPr/>
                    <a:lstStyle/>
                    <a:p>
                      <a:pPr indent="0" lvl="0" marL="0" rtl="0" algn="ctr">
                        <a:spcBef>
                          <a:spcPts val="0"/>
                        </a:spcBef>
                        <a:spcAft>
                          <a:spcPts val="0"/>
                        </a:spcAft>
                        <a:buNone/>
                      </a:pPr>
                      <a:r>
                        <a:rPr b="1" i="1" lang="en">
                          <a:solidFill>
                            <a:srgbClr val="97C3DD"/>
                          </a:solidFill>
                          <a:latin typeface="Poppins"/>
                          <a:ea typeface="Poppins"/>
                          <a:cs typeface="Poppins"/>
                          <a:sym typeface="Poppins"/>
                        </a:rPr>
                        <a:t>Compartir Respuesta</a:t>
                      </a:r>
                      <a:endParaRPr b="1" i="1">
                        <a:solidFill>
                          <a:srgbClr val="97C3DD"/>
                        </a:solidFill>
                        <a:latin typeface="Poppins"/>
                        <a:ea typeface="Poppins"/>
                        <a:cs typeface="Poppins"/>
                        <a:sym typeface="Poppins"/>
                      </a:endParaRPr>
                    </a:p>
                    <a:p>
                      <a:pPr indent="0" lvl="0" marL="0" rtl="0" algn="ctr">
                        <a:spcBef>
                          <a:spcPts val="0"/>
                        </a:spcBef>
                        <a:spcAft>
                          <a:spcPts val="0"/>
                        </a:spcAft>
                        <a:buNone/>
                      </a:pPr>
                      <a:r>
                        <a:t/>
                      </a:r>
                      <a:endParaRPr>
                        <a:solidFill>
                          <a:srgbClr val="97C3DD"/>
                        </a:solidFill>
                        <a:latin typeface="Poppins"/>
                        <a:ea typeface="Poppins"/>
                        <a:cs typeface="Poppins"/>
                        <a:sym typeface="Poppins"/>
                      </a:endParaRPr>
                    </a:p>
                  </a:txBody>
                  <a:tcPr marT="68575" marB="685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002870"/>
                    </a:solidFill>
                  </a:tcPr>
                </a:tc>
              </a:tr>
            </a:tbl>
          </a:graphicData>
        </a:graphic>
      </p:graphicFrame>
      <p:pic>
        <p:nvPicPr>
          <p:cNvPr id="1504" name="Google Shape;1504;p154"/>
          <p:cNvPicPr preferRelativeResize="0"/>
          <p:nvPr/>
        </p:nvPicPr>
        <p:blipFill>
          <a:blip r:embed="rId3">
            <a:alphaModFix/>
          </a:blip>
          <a:stretch>
            <a:fillRect/>
          </a:stretch>
        </p:blipFill>
        <p:spPr>
          <a:xfrm>
            <a:off x="5592122" y="1790334"/>
            <a:ext cx="3470300" cy="1883500"/>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870"/>
        </a:solidFill>
      </p:bgPr>
    </p:bg>
    <p:spTree>
      <p:nvGrpSpPr>
        <p:cNvPr id="1508" name="Shape 1508"/>
        <p:cNvGrpSpPr/>
        <p:nvPr/>
      </p:nvGrpSpPr>
      <p:grpSpPr>
        <a:xfrm>
          <a:off x="0" y="0"/>
          <a:ext cx="0" cy="0"/>
          <a:chOff x="0" y="0"/>
          <a:chExt cx="0" cy="0"/>
        </a:xfrm>
      </p:grpSpPr>
      <p:sp>
        <p:nvSpPr>
          <p:cNvPr id="1509" name="Google Shape;1509;p155"/>
          <p:cNvSpPr txBox="1"/>
          <p:nvPr/>
        </p:nvSpPr>
        <p:spPr>
          <a:xfrm>
            <a:off x="8422150" y="4713700"/>
            <a:ext cx="5637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17</a:t>
            </a:r>
            <a:endParaRPr>
              <a:solidFill>
                <a:schemeClr val="lt1"/>
              </a:solidFill>
            </a:endParaRPr>
          </a:p>
        </p:txBody>
      </p:sp>
      <p:pic>
        <p:nvPicPr>
          <p:cNvPr id="1510" name="Google Shape;1510;p155"/>
          <p:cNvPicPr preferRelativeResize="0"/>
          <p:nvPr/>
        </p:nvPicPr>
        <p:blipFill>
          <a:blip r:embed="rId3">
            <a:alphaModFix/>
          </a:blip>
          <a:stretch>
            <a:fillRect/>
          </a:stretch>
        </p:blipFill>
        <p:spPr>
          <a:xfrm>
            <a:off x="1920175" y="102475"/>
            <a:ext cx="4829175" cy="47720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5" name="Shape 1515"/>
        <p:cNvGrpSpPr/>
        <p:nvPr/>
      </p:nvGrpSpPr>
      <p:grpSpPr>
        <a:xfrm>
          <a:off x="0" y="0"/>
          <a:ext cx="0" cy="0"/>
          <a:chOff x="0" y="0"/>
          <a:chExt cx="0" cy="0"/>
        </a:xfrm>
      </p:grpSpPr>
      <p:pic>
        <p:nvPicPr>
          <p:cNvPr id="1516" name="Google Shape;1516;p156"/>
          <p:cNvPicPr preferRelativeResize="0"/>
          <p:nvPr/>
        </p:nvPicPr>
        <p:blipFill>
          <a:blip r:embed="rId3">
            <a:alphaModFix/>
          </a:blip>
          <a:stretch>
            <a:fillRect/>
          </a:stretch>
        </p:blipFill>
        <p:spPr>
          <a:xfrm>
            <a:off x="129650" y="1558350"/>
            <a:ext cx="4755000" cy="2219700"/>
          </a:xfrm>
          <a:prstGeom prst="roundRect">
            <a:avLst>
              <a:gd fmla="val 16667" name="adj"/>
            </a:avLst>
          </a:prstGeom>
          <a:noFill/>
          <a:ln cap="flat" cmpd="sng" w="9525">
            <a:solidFill>
              <a:schemeClr val="dk1"/>
            </a:solidFill>
            <a:prstDash val="solid"/>
            <a:round/>
            <a:headEnd len="sm" w="sm" type="none"/>
            <a:tailEnd len="sm" w="sm" type="none"/>
          </a:ln>
        </p:spPr>
      </p:pic>
      <p:pic>
        <p:nvPicPr>
          <p:cNvPr id="1517" name="Google Shape;1517;p156"/>
          <p:cNvPicPr preferRelativeResize="0"/>
          <p:nvPr/>
        </p:nvPicPr>
        <p:blipFill>
          <a:blip r:embed="rId4">
            <a:alphaModFix/>
          </a:blip>
          <a:stretch>
            <a:fillRect/>
          </a:stretch>
        </p:blipFill>
        <p:spPr>
          <a:xfrm>
            <a:off x="5160725" y="1161375"/>
            <a:ext cx="3794100" cy="3087000"/>
          </a:xfrm>
          <a:prstGeom prst="roundRect">
            <a:avLst>
              <a:gd fmla="val 16667" name="adj"/>
            </a:avLst>
          </a:prstGeom>
          <a:noFill/>
          <a:ln cap="flat" cmpd="sng" w="9525">
            <a:solidFill>
              <a:schemeClr val="dk1"/>
            </a:solidFill>
            <a:prstDash val="solid"/>
            <a:round/>
            <a:headEnd len="sm" w="sm" type="none"/>
            <a:tailEnd len="sm" w="sm" type="none"/>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2" name="Shape 1522"/>
        <p:cNvGrpSpPr/>
        <p:nvPr/>
      </p:nvGrpSpPr>
      <p:grpSpPr>
        <a:xfrm>
          <a:off x="0" y="0"/>
          <a:ext cx="0" cy="0"/>
          <a:chOff x="0" y="0"/>
          <a:chExt cx="0" cy="0"/>
        </a:xfrm>
      </p:grpSpPr>
      <p:sp>
        <p:nvSpPr>
          <p:cNvPr id="1523" name="Google Shape;1523;p157"/>
          <p:cNvSpPr txBox="1"/>
          <p:nvPr/>
        </p:nvSpPr>
        <p:spPr>
          <a:xfrm>
            <a:off x="2155488" y="121350"/>
            <a:ext cx="6331500" cy="646500"/>
          </a:xfrm>
          <a:prstGeom prst="rect">
            <a:avLst/>
          </a:prstGeom>
          <a:solidFill>
            <a:srgbClr val="000000">
              <a:alpha val="0"/>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800">
                <a:solidFill>
                  <a:schemeClr val="lt1"/>
                </a:solidFill>
                <a:latin typeface="Poppins"/>
                <a:ea typeface="Poppins"/>
                <a:cs typeface="Poppins"/>
                <a:sym typeface="Poppins"/>
              </a:rPr>
              <a:t>Thank you</a:t>
            </a:r>
            <a:r>
              <a:rPr b="1" lang="en" sz="1800">
                <a:solidFill>
                  <a:schemeClr val="lt1"/>
                </a:solidFill>
                <a:latin typeface="Poppins"/>
                <a:ea typeface="Poppins"/>
                <a:cs typeface="Poppins"/>
                <a:sym typeface="Poppins"/>
              </a:rPr>
              <a:t> for taking this journey with us</a:t>
            </a:r>
            <a:endParaRPr b="1" sz="1800">
              <a:solidFill>
                <a:schemeClr val="lt1"/>
              </a:solidFill>
              <a:latin typeface="Poppins"/>
              <a:ea typeface="Poppins"/>
              <a:cs typeface="Poppins"/>
              <a:sym typeface="Poppins"/>
            </a:endParaRPr>
          </a:p>
          <a:p>
            <a:pPr indent="0" lvl="0" marL="0" marR="0" rtl="0" algn="ctr">
              <a:spcBef>
                <a:spcPts val="0"/>
              </a:spcBef>
              <a:spcAft>
                <a:spcPts val="0"/>
              </a:spcAft>
              <a:buNone/>
            </a:pPr>
            <a:r>
              <a:rPr b="1" lang="en" sz="1800">
                <a:solidFill>
                  <a:schemeClr val="lt1"/>
                </a:solidFill>
                <a:latin typeface="Poppins"/>
                <a:ea typeface="Poppins"/>
                <a:cs typeface="Poppins"/>
                <a:sym typeface="Poppins"/>
              </a:rPr>
              <a:t>Gracias por tomar este viaje con nosotros</a:t>
            </a:r>
            <a:endParaRPr b="1" sz="1800">
              <a:solidFill>
                <a:schemeClr val="lt1"/>
              </a:solidFill>
              <a:latin typeface="Poppins"/>
              <a:ea typeface="Poppins"/>
              <a:cs typeface="Poppins"/>
              <a:sym typeface="Poppins"/>
            </a:endParaRPr>
          </a:p>
        </p:txBody>
      </p:sp>
      <p:grpSp>
        <p:nvGrpSpPr>
          <p:cNvPr id="1524" name="Google Shape;1524;p157"/>
          <p:cNvGrpSpPr/>
          <p:nvPr/>
        </p:nvGrpSpPr>
        <p:grpSpPr>
          <a:xfrm>
            <a:off x="709231" y="1046748"/>
            <a:ext cx="8132420" cy="3493406"/>
            <a:chOff x="-50369" y="1650031"/>
            <a:chExt cx="8132420" cy="4657875"/>
          </a:xfrm>
        </p:grpSpPr>
        <p:pic>
          <p:nvPicPr>
            <p:cNvPr id="1525" name="Google Shape;1525;p157"/>
            <p:cNvPicPr preferRelativeResize="0"/>
            <p:nvPr/>
          </p:nvPicPr>
          <p:blipFill rotWithShape="1">
            <a:blip r:embed="rId3">
              <a:alphaModFix/>
            </a:blip>
            <a:srcRect b="0" l="0" r="0" t="0"/>
            <a:stretch/>
          </p:blipFill>
          <p:spPr>
            <a:xfrm>
              <a:off x="304680" y="4108423"/>
              <a:ext cx="1264500" cy="1189200"/>
            </a:xfrm>
            <a:prstGeom prst="roundRect">
              <a:avLst>
                <a:gd fmla="val 16667" name="adj"/>
              </a:avLst>
            </a:prstGeom>
            <a:noFill/>
            <a:ln cap="flat" cmpd="sng" w="38100">
              <a:solidFill>
                <a:srgbClr val="B6D7A8"/>
              </a:solidFill>
              <a:prstDash val="solid"/>
              <a:round/>
              <a:headEnd len="sm" w="sm" type="none"/>
              <a:tailEnd len="sm" w="sm" type="none"/>
            </a:ln>
          </p:spPr>
        </p:pic>
        <p:sp>
          <p:nvSpPr>
            <p:cNvPr id="1526" name="Google Shape;1526;p157"/>
            <p:cNvSpPr txBox="1"/>
            <p:nvPr/>
          </p:nvSpPr>
          <p:spPr>
            <a:xfrm>
              <a:off x="186425" y="5389867"/>
              <a:ext cx="1737900" cy="91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850">
                  <a:solidFill>
                    <a:schemeClr val="lt1"/>
                  </a:solidFill>
                  <a:latin typeface="Poppins"/>
                  <a:ea typeface="Poppins"/>
                  <a:cs typeface="Poppins"/>
                  <a:sym typeface="Poppins"/>
                </a:rPr>
                <a:t>Antonio Plascencia</a:t>
              </a:r>
              <a:endParaRPr sz="1200">
                <a:solidFill>
                  <a:schemeClr val="lt1"/>
                </a:solidFill>
                <a:latin typeface="Poppins"/>
                <a:ea typeface="Poppins"/>
                <a:cs typeface="Poppins"/>
                <a:sym typeface="Poppins"/>
              </a:endParaRPr>
            </a:p>
            <a:p>
              <a:pPr indent="0" lvl="0" marL="0" marR="0" rtl="0" algn="ctr">
                <a:spcBef>
                  <a:spcPts val="0"/>
                </a:spcBef>
                <a:spcAft>
                  <a:spcPts val="0"/>
                </a:spcAft>
                <a:buNone/>
              </a:pPr>
              <a:r>
                <a:rPr b="1" lang="en" sz="750">
                  <a:solidFill>
                    <a:schemeClr val="lt1"/>
                  </a:solidFill>
                  <a:latin typeface="Poppins"/>
                  <a:ea typeface="Poppins"/>
                  <a:cs typeface="Poppins"/>
                  <a:sym typeface="Poppins"/>
                </a:rPr>
                <a:t>Senior Director</a:t>
              </a:r>
              <a:endParaRPr b="1" sz="750">
                <a:solidFill>
                  <a:schemeClr val="lt1"/>
                </a:solidFill>
                <a:latin typeface="Poppins"/>
                <a:ea typeface="Poppins"/>
                <a:cs typeface="Poppins"/>
                <a:sym typeface="Poppins"/>
              </a:endParaRPr>
            </a:p>
            <a:p>
              <a:pPr indent="0" lvl="0" marL="0" marR="0" rtl="0" algn="ctr">
                <a:spcBef>
                  <a:spcPts val="0"/>
                </a:spcBef>
                <a:spcAft>
                  <a:spcPts val="0"/>
                </a:spcAft>
                <a:buNone/>
              </a:pPr>
              <a:r>
                <a:rPr b="1" lang="en" sz="750" u="sng">
                  <a:solidFill>
                    <a:schemeClr val="hlink"/>
                  </a:solidFill>
                  <a:latin typeface="Poppins"/>
                  <a:ea typeface="Poppins"/>
                  <a:cs typeface="Poppins"/>
                  <a:sym typeface="Poppins"/>
                  <a:hlinkClick r:id="rId4"/>
                </a:rPr>
                <a:t>antonio.plascencia@lausd.net</a:t>
              </a:r>
              <a:endParaRPr b="1" sz="750">
                <a:solidFill>
                  <a:schemeClr val="dk1"/>
                </a:solidFill>
                <a:latin typeface="Poppins"/>
                <a:ea typeface="Poppins"/>
                <a:cs typeface="Poppins"/>
                <a:sym typeface="Poppins"/>
              </a:endParaRPr>
            </a:p>
            <a:p>
              <a:pPr indent="0" lvl="0" marL="0" marR="0" rtl="0" algn="ctr">
                <a:spcBef>
                  <a:spcPts val="0"/>
                </a:spcBef>
                <a:spcAft>
                  <a:spcPts val="0"/>
                </a:spcAft>
                <a:buNone/>
              </a:pPr>
              <a:r>
                <a:t/>
              </a:r>
              <a:endParaRPr b="1" sz="750">
                <a:solidFill>
                  <a:schemeClr val="dk1"/>
                </a:solidFill>
                <a:latin typeface="Poppins"/>
                <a:ea typeface="Poppins"/>
                <a:cs typeface="Poppins"/>
                <a:sym typeface="Poppins"/>
              </a:endParaRPr>
            </a:p>
            <a:p>
              <a:pPr indent="0" lvl="0" marL="0" marR="0" rtl="0" algn="ctr">
                <a:spcBef>
                  <a:spcPts val="0"/>
                </a:spcBef>
                <a:spcAft>
                  <a:spcPts val="0"/>
                </a:spcAft>
                <a:buNone/>
              </a:pPr>
              <a:r>
                <a:t/>
              </a:r>
              <a:endParaRPr b="1" sz="750">
                <a:solidFill>
                  <a:schemeClr val="dk1"/>
                </a:solidFill>
                <a:latin typeface="Poppins"/>
                <a:ea typeface="Poppins"/>
                <a:cs typeface="Poppins"/>
                <a:sym typeface="Poppins"/>
              </a:endParaRPr>
            </a:p>
          </p:txBody>
        </p:sp>
        <p:pic>
          <p:nvPicPr>
            <p:cNvPr descr="A picture containing person, person, clothing, posing&#10;&#10;Description automatically generated" id="1527" name="Google Shape;1527;p157"/>
            <p:cNvPicPr preferRelativeResize="0"/>
            <p:nvPr/>
          </p:nvPicPr>
          <p:blipFill rotWithShape="1">
            <a:blip r:embed="rId5">
              <a:alphaModFix/>
            </a:blip>
            <a:srcRect b="0" l="0" r="0" t="0"/>
            <a:stretch/>
          </p:blipFill>
          <p:spPr>
            <a:xfrm>
              <a:off x="2395400" y="4097275"/>
              <a:ext cx="1159200" cy="1204800"/>
            </a:xfrm>
            <a:prstGeom prst="roundRect">
              <a:avLst>
                <a:gd fmla="val 16667" name="adj"/>
              </a:avLst>
            </a:prstGeom>
            <a:noFill/>
            <a:ln cap="flat" cmpd="sng" w="38100">
              <a:solidFill>
                <a:srgbClr val="B6D7A8"/>
              </a:solidFill>
              <a:prstDash val="solid"/>
              <a:round/>
              <a:headEnd len="sm" w="sm" type="none"/>
              <a:tailEnd len="sm" w="sm" type="none"/>
            </a:ln>
          </p:spPr>
        </p:pic>
        <p:pic>
          <p:nvPicPr>
            <p:cNvPr id="1528" name="Google Shape;1528;p157"/>
            <p:cNvPicPr preferRelativeResize="0"/>
            <p:nvPr/>
          </p:nvPicPr>
          <p:blipFill rotWithShape="1">
            <a:blip r:embed="rId6">
              <a:alphaModFix/>
            </a:blip>
            <a:srcRect b="0" l="0" r="0" t="0"/>
            <a:stretch/>
          </p:blipFill>
          <p:spPr>
            <a:xfrm>
              <a:off x="4705313" y="3979967"/>
              <a:ext cx="805500" cy="1439400"/>
            </a:xfrm>
            <a:prstGeom prst="roundRect">
              <a:avLst>
                <a:gd fmla="val 16667" name="adj"/>
              </a:avLst>
            </a:prstGeom>
            <a:noFill/>
            <a:ln cap="flat" cmpd="sng" w="38100">
              <a:solidFill>
                <a:srgbClr val="B6D7A8"/>
              </a:solidFill>
              <a:prstDash val="solid"/>
              <a:round/>
              <a:headEnd len="sm" w="sm" type="none"/>
              <a:tailEnd len="sm" w="sm" type="none"/>
            </a:ln>
          </p:spPr>
        </p:pic>
        <p:pic>
          <p:nvPicPr>
            <p:cNvPr id="1529" name="Google Shape;1529;p157"/>
            <p:cNvPicPr preferRelativeResize="0"/>
            <p:nvPr/>
          </p:nvPicPr>
          <p:blipFill rotWithShape="1">
            <a:blip r:embed="rId7">
              <a:alphaModFix/>
            </a:blip>
            <a:srcRect b="0" l="0" r="0" t="0"/>
            <a:stretch/>
          </p:blipFill>
          <p:spPr>
            <a:xfrm>
              <a:off x="6641300" y="4093375"/>
              <a:ext cx="971100" cy="1212600"/>
            </a:xfrm>
            <a:prstGeom prst="roundRect">
              <a:avLst>
                <a:gd fmla="val 16667" name="adj"/>
              </a:avLst>
            </a:prstGeom>
            <a:noFill/>
            <a:ln cap="flat" cmpd="sng" w="38100">
              <a:solidFill>
                <a:srgbClr val="B6D7A8"/>
              </a:solidFill>
              <a:prstDash val="solid"/>
              <a:round/>
              <a:headEnd len="sm" w="sm" type="none"/>
              <a:tailEnd len="sm" w="sm" type="none"/>
            </a:ln>
          </p:spPr>
        </p:pic>
        <p:sp>
          <p:nvSpPr>
            <p:cNvPr id="1530" name="Google Shape;1530;p157"/>
            <p:cNvSpPr txBox="1"/>
            <p:nvPr/>
          </p:nvSpPr>
          <p:spPr>
            <a:xfrm>
              <a:off x="2367198" y="5394706"/>
              <a:ext cx="1215600" cy="91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850">
                  <a:solidFill>
                    <a:schemeClr val="lt1"/>
                  </a:solidFill>
                  <a:latin typeface="Poppins"/>
                  <a:ea typeface="Poppins"/>
                  <a:cs typeface="Poppins"/>
                  <a:sym typeface="Poppins"/>
                </a:rPr>
                <a:t>Diane Panossian</a:t>
              </a:r>
              <a:endParaRPr sz="1200">
                <a:solidFill>
                  <a:schemeClr val="lt1"/>
                </a:solidFill>
                <a:latin typeface="Poppins"/>
                <a:ea typeface="Poppins"/>
                <a:cs typeface="Poppins"/>
                <a:sym typeface="Poppins"/>
              </a:endParaRPr>
            </a:p>
            <a:p>
              <a:pPr indent="0" lvl="0" marL="0" marR="0" rtl="0" algn="ctr">
                <a:spcBef>
                  <a:spcPts val="0"/>
                </a:spcBef>
                <a:spcAft>
                  <a:spcPts val="0"/>
                </a:spcAft>
                <a:buNone/>
              </a:pPr>
              <a:r>
                <a:rPr b="1" lang="en" sz="750">
                  <a:solidFill>
                    <a:schemeClr val="lt1"/>
                  </a:solidFill>
                  <a:latin typeface="Poppins"/>
                  <a:ea typeface="Poppins"/>
                  <a:cs typeface="Poppins"/>
                  <a:sym typeface="Poppins"/>
                </a:rPr>
                <a:t>Director</a:t>
              </a:r>
              <a:endParaRPr b="1" sz="750">
                <a:solidFill>
                  <a:schemeClr val="lt1"/>
                </a:solidFill>
                <a:latin typeface="Poppins"/>
                <a:ea typeface="Poppins"/>
                <a:cs typeface="Poppins"/>
                <a:sym typeface="Poppins"/>
              </a:endParaRPr>
            </a:p>
            <a:p>
              <a:pPr indent="0" lvl="0" marL="0" marR="0" rtl="0" algn="ctr">
                <a:spcBef>
                  <a:spcPts val="0"/>
                </a:spcBef>
                <a:spcAft>
                  <a:spcPts val="0"/>
                </a:spcAft>
                <a:buNone/>
              </a:pPr>
              <a:r>
                <a:rPr b="1" lang="en" sz="750" u="sng">
                  <a:solidFill>
                    <a:schemeClr val="hlink"/>
                  </a:solidFill>
                  <a:latin typeface="Poppins"/>
                  <a:ea typeface="Poppins"/>
                  <a:cs typeface="Poppins"/>
                  <a:sym typeface="Poppins"/>
                  <a:hlinkClick r:id="rId8"/>
                </a:rPr>
                <a:t>dpanossi@lausd.net</a:t>
              </a:r>
              <a:endParaRPr b="1" sz="750">
                <a:solidFill>
                  <a:schemeClr val="dk1"/>
                </a:solidFill>
                <a:latin typeface="Poppins"/>
                <a:ea typeface="Poppins"/>
                <a:cs typeface="Poppins"/>
                <a:sym typeface="Poppins"/>
              </a:endParaRPr>
            </a:p>
            <a:p>
              <a:pPr indent="0" lvl="0" marL="0" marR="0" rtl="0" algn="ctr">
                <a:spcBef>
                  <a:spcPts val="0"/>
                </a:spcBef>
                <a:spcAft>
                  <a:spcPts val="0"/>
                </a:spcAft>
                <a:buNone/>
              </a:pPr>
              <a:r>
                <a:t/>
              </a:r>
              <a:endParaRPr b="1" sz="750">
                <a:solidFill>
                  <a:schemeClr val="dk1"/>
                </a:solidFill>
                <a:latin typeface="Poppins"/>
                <a:ea typeface="Poppins"/>
                <a:cs typeface="Poppins"/>
                <a:sym typeface="Poppins"/>
              </a:endParaRPr>
            </a:p>
            <a:p>
              <a:pPr indent="0" lvl="0" marL="0" marR="0" rtl="0" algn="ctr">
                <a:spcBef>
                  <a:spcPts val="0"/>
                </a:spcBef>
                <a:spcAft>
                  <a:spcPts val="0"/>
                </a:spcAft>
                <a:buNone/>
              </a:pPr>
              <a:r>
                <a:t/>
              </a:r>
              <a:endParaRPr b="1" sz="750">
                <a:solidFill>
                  <a:schemeClr val="dk1"/>
                </a:solidFill>
                <a:latin typeface="Poppins"/>
                <a:ea typeface="Poppins"/>
                <a:cs typeface="Poppins"/>
                <a:sym typeface="Poppins"/>
              </a:endParaRPr>
            </a:p>
          </p:txBody>
        </p:sp>
        <p:sp>
          <p:nvSpPr>
            <p:cNvPr id="1531" name="Google Shape;1531;p157"/>
            <p:cNvSpPr txBox="1"/>
            <p:nvPr/>
          </p:nvSpPr>
          <p:spPr>
            <a:xfrm>
              <a:off x="4356275" y="5383167"/>
              <a:ext cx="1632600" cy="75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850">
                  <a:solidFill>
                    <a:schemeClr val="lt1"/>
                  </a:solidFill>
                  <a:latin typeface="Poppins"/>
                  <a:ea typeface="Poppins"/>
                  <a:cs typeface="Poppins"/>
                  <a:sym typeface="Poppins"/>
                </a:rPr>
                <a:t>Reina Diaz</a:t>
              </a:r>
              <a:endParaRPr sz="1200">
                <a:solidFill>
                  <a:schemeClr val="lt1"/>
                </a:solidFill>
                <a:latin typeface="Poppins"/>
                <a:ea typeface="Poppins"/>
                <a:cs typeface="Poppins"/>
                <a:sym typeface="Poppins"/>
              </a:endParaRPr>
            </a:p>
            <a:p>
              <a:pPr indent="0" lvl="0" marL="0" marR="0" rtl="0" algn="ctr">
                <a:spcBef>
                  <a:spcPts val="0"/>
                </a:spcBef>
                <a:spcAft>
                  <a:spcPts val="0"/>
                </a:spcAft>
                <a:buNone/>
              </a:pPr>
              <a:r>
                <a:rPr b="1" lang="en" sz="750">
                  <a:solidFill>
                    <a:schemeClr val="lt1"/>
                  </a:solidFill>
                  <a:latin typeface="Poppins"/>
                  <a:ea typeface="Poppins"/>
                  <a:cs typeface="Poppins"/>
                  <a:sym typeface="Poppins"/>
                </a:rPr>
                <a:t>Administrative Coordinator</a:t>
              </a:r>
              <a:endParaRPr b="1" sz="750">
                <a:solidFill>
                  <a:schemeClr val="lt1"/>
                </a:solidFill>
                <a:latin typeface="Poppins"/>
                <a:ea typeface="Poppins"/>
                <a:cs typeface="Poppins"/>
                <a:sym typeface="Poppins"/>
              </a:endParaRPr>
            </a:p>
            <a:p>
              <a:pPr indent="0" lvl="0" marL="0" marR="0" rtl="0" algn="ctr">
                <a:spcBef>
                  <a:spcPts val="0"/>
                </a:spcBef>
                <a:spcAft>
                  <a:spcPts val="0"/>
                </a:spcAft>
                <a:buNone/>
              </a:pPr>
              <a:r>
                <a:rPr b="1" lang="en" sz="750" u="sng">
                  <a:solidFill>
                    <a:schemeClr val="hlink"/>
                  </a:solidFill>
                  <a:latin typeface="Poppins"/>
                  <a:ea typeface="Poppins"/>
                  <a:cs typeface="Poppins"/>
                  <a:sym typeface="Poppins"/>
                  <a:hlinkClick r:id="rId9"/>
                </a:rPr>
                <a:t>reina.diaz@lausd.net</a:t>
              </a:r>
              <a:endParaRPr b="1" sz="750">
                <a:solidFill>
                  <a:schemeClr val="dk1"/>
                </a:solidFill>
                <a:latin typeface="Poppins"/>
                <a:ea typeface="Poppins"/>
                <a:cs typeface="Poppins"/>
                <a:sym typeface="Poppins"/>
              </a:endParaRPr>
            </a:p>
            <a:p>
              <a:pPr indent="0" lvl="0" marL="0" marR="0" rtl="0" algn="ctr">
                <a:spcBef>
                  <a:spcPts val="0"/>
                </a:spcBef>
                <a:spcAft>
                  <a:spcPts val="0"/>
                </a:spcAft>
                <a:buNone/>
              </a:pPr>
              <a:r>
                <a:t/>
              </a:r>
              <a:endParaRPr b="1" sz="750">
                <a:solidFill>
                  <a:schemeClr val="dk1"/>
                </a:solidFill>
                <a:latin typeface="Poppins"/>
                <a:ea typeface="Poppins"/>
                <a:cs typeface="Poppins"/>
                <a:sym typeface="Poppins"/>
              </a:endParaRPr>
            </a:p>
          </p:txBody>
        </p:sp>
        <p:sp>
          <p:nvSpPr>
            <p:cNvPr id="1532" name="Google Shape;1532;p157"/>
            <p:cNvSpPr txBox="1"/>
            <p:nvPr/>
          </p:nvSpPr>
          <p:spPr>
            <a:xfrm>
              <a:off x="6171651" y="5394700"/>
              <a:ext cx="1910400" cy="75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850">
                  <a:solidFill>
                    <a:schemeClr val="lt1"/>
                  </a:solidFill>
                  <a:latin typeface="Poppins"/>
                  <a:ea typeface="Poppins"/>
                  <a:cs typeface="Poppins"/>
                  <a:sym typeface="Poppins"/>
                </a:rPr>
                <a:t>Angie Cardenas</a:t>
              </a:r>
              <a:endParaRPr sz="1200">
                <a:solidFill>
                  <a:schemeClr val="lt1"/>
                </a:solidFill>
                <a:latin typeface="Poppins"/>
                <a:ea typeface="Poppins"/>
                <a:cs typeface="Poppins"/>
                <a:sym typeface="Poppins"/>
              </a:endParaRPr>
            </a:p>
            <a:p>
              <a:pPr indent="0" lvl="0" marL="0" marR="0" rtl="0" algn="ctr">
                <a:spcBef>
                  <a:spcPts val="0"/>
                </a:spcBef>
                <a:spcAft>
                  <a:spcPts val="0"/>
                </a:spcAft>
                <a:buNone/>
              </a:pPr>
              <a:r>
                <a:rPr b="1" lang="en" sz="750">
                  <a:solidFill>
                    <a:schemeClr val="lt1"/>
                  </a:solidFill>
                  <a:latin typeface="Poppins"/>
                  <a:ea typeface="Poppins"/>
                  <a:cs typeface="Poppins"/>
                  <a:sym typeface="Poppins"/>
                </a:rPr>
                <a:t>Sr. Parent Community Facilitator</a:t>
              </a:r>
              <a:endParaRPr b="1" sz="750">
                <a:solidFill>
                  <a:schemeClr val="lt1"/>
                </a:solidFill>
                <a:latin typeface="Poppins"/>
                <a:ea typeface="Poppins"/>
                <a:cs typeface="Poppins"/>
                <a:sym typeface="Poppins"/>
              </a:endParaRPr>
            </a:p>
            <a:p>
              <a:pPr indent="0" lvl="0" marL="0" marR="0" rtl="0" algn="ctr">
                <a:spcBef>
                  <a:spcPts val="0"/>
                </a:spcBef>
                <a:spcAft>
                  <a:spcPts val="0"/>
                </a:spcAft>
                <a:buNone/>
              </a:pPr>
              <a:r>
                <a:rPr b="1" lang="en" sz="750" u="sng">
                  <a:solidFill>
                    <a:schemeClr val="hlink"/>
                  </a:solidFill>
                  <a:latin typeface="Poppins"/>
                  <a:ea typeface="Poppins"/>
                  <a:cs typeface="Poppins"/>
                  <a:sym typeface="Poppins"/>
                  <a:hlinkClick r:id="rId10"/>
                </a:rPr>
                <a:t>angelina.cardenas@lausd.net</a:t>
              </a:r>
              <a:endParaRPr b="1" sz="750">
                <a:solidFill>
                  <a:schemeClr val="dk1"/>
                </a:solidFill>
                <a:latin typeface="Poppins"/>
                <a:ea typeface="Poppins"/>
                <a:cs typeface="Poppins"/>
                <a:sym typeface="Poppins"/>
              </a:endParaRPr>
            </a:p>
            <a:p>
              <a:pPr indent="0" lvl="0" marL="0" marR="0" rtl="0" algn="ctr">
                <a:spcBef>
                  <a:spcPts val="0"/>
                </a:spcBef>
                <a:spcAft>
                  <a:spcPts val="0"/>
                </a:spcAft>
                <a:buNone/>
              </a:pPr>
              <a:r>
                <a:t/>
              </a:r>
              <a:endParaRPr b="1" sz="750">
                <a:solidFill>
                  <a:schemeClr val="dk1"/>
                </a:solidFill>
                <a:latin typeface="Poppins"/>
                <a:ea typeface="Poppins"/>
                <a:cs typeface="Poppins"/>
                <a:sym typeface="Poppins"/>
              </a:endParaRPr>
            </a:p>
          </p:txBody>
        </p:sp>
        <p:sp>
          <p:nvSpPr>
            <p:cNvPr id="1533" name="Google Shape;1533;p157"/>
            <p:cNvSpPr txBox="1"/>
            <p:nvPr/>
          </p:nvSpPr>
          <p:spPr>
            <a:xfrm>
              <a:off x="-50369" y="3277307"/>
              <a:ext cx="1974600" cy="91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850">
                  <a:solidFill>
                    <a:schemeClr val="lt1"/>
                  </a:solidFill>
                  <a:latin typeface="Poppins"/>
                  <a:ea typeface="Poppins"/>
                  <a:cs typeface="Poppins"/>
                  <a:sym typeface="Poppins"/>
                </a:rPr>
                <a:t>Lydia Acosta Stephens,</a:t>
              </a:r>
              <a:endParaRPr sz="1200">
                <a:solidFill>
                  <a:schemeClr val="lt1"/>
                </a:solidFill>
                <a:latin typeface="Poppins"/>
                <a:ea typeface="Poppins"/>
                <a:cs typeface="Poppins"/>
                <a:sym typeface="Poppins"/>
              </a:endParaRPr>
            </a:p>
            <a:p>
              <a:pPr indent="0" lvl="0" marL="0" marR="0" rtl="0" algn="ctr">
                <a:spcBef>
                  <a:spcPts val="0"/>
                </a:spcBef>
                <a:spcAft>
                  <a:spcPts val="0"/>
                </a:spcAft>
                <a:buNone/>
              </a:pPr>
              <a:r>
                <a:rPr b="1" lang="en" sz="750">
                  <a:solidFill>
                    <a:schemeClr val="lt1"/>
                  </a:solidFill>
                  <a:latin typeface="Poppins"/>
                  <a:ea typeface="Poppins"/>
                  <a:cs typeface="Poppins"/>
                  <a:sym typeface="Poppins"/>
                </a:rPr>
                <a:t>Executive Director</a:t>
              </a:r>
              <a:endParaRPr sz="1100">
                <a:solidFill>
                  <a:schemeClr val="lt1"/>
                </a:solidFill>
                <a:latin typeface="Poppins"/>
                <a:ea typeface="Poppins"/>
                <a:cs typeface="Poppins"/>
                <a:sym typeface="Poppins"/>
              </a:endParaRPr>
            </a:p>
            <a:p>
              <a:pPr indent="0" lvl="0" marL="0" marR="0" rtl="0" algn="ctr">
                <a:spcBef>
                  <a:spcPts val="0"/>
                </a:spcBef>
                <a:spcAft>
                  <a:spcPts val="0"/>
                </a:spcAft>
                <a:buNone/>
              </a:pPr>
              <a:r>
                <a:rPr b="1" lang="en" sz="750">
                  <a:solidFill>
                    <a:srgbClr val="FF0000"/>
                  </a:solidFill>
                  <a:latin typeface="Poppins"/>
                  <a:ea typeface="Poppins"/>
                  <a:cs typeface="Poppins"/>
                  <a:sym typeface="Poppins"/>
                </a:rPr>
                <a:t>Parent of They/Them Kiddo!</a:t>
              </a:r>
              <a:endParaRPr b="1" sz="750">
                <a:solidFill>
                  <a:srgbClr val="FF0000"/>
                </a:solidFill>
                <a:latin typeface="Poppins"/>
                <a:ea typeface="Poppins"/>
                <a:cs typeface="Poppins"/>
                <a:sym typeface="Poppins"/>
              </a:endParaRPr>
            </a:p>
            <a:p>
              <a:pPr indent="0" lvl="0" marL="0" marR="0" rtl="0" algn="ctr">
                <a:spcBef>
                  <a:spcPts val="0"/>
                </a:spcBef>
                <a:spcAft>
                  <a:spcPts val="0"/>
                </a:spcAft>
                <a:buNone/>
              </a:pPr>
              <a:r>
                <a:rPr b="1" lang="en" sz="750" u="sng">
                  <a:solidFill>
                    <a:schemeClr val="hlink"/>
                  </a:solidFill>
                  <a:latin typeface="Poppins"/>
                  <a:ea typeface="Poppins"/>
                  <a:cs typeface="Poppins"/>
                  <a:sym typeface="Poppins"/>
                  <a:hlinkClick r:id="rId11"/>
                </a:rPr>
                <a:t>lstephen@lausd.net</a:t>
              </a:r>
              <a:endParaRPr b="1" sz="750">
                <a:solidFill>
                  <a:srgbClr val="FF0000"/>
                </a:solidFill>
                <a:latin typeface="Poppins"/>
                <a:ea typeface="Poppins"/>
                <a:cs typeface="Poppins"/>
                <a:sym typeface="Poppins"/>
              </a:endParaRPr>
            </a:p>
            <a:p>
              <a:pPr indent="0" lvl="0" marL="0" marR="0" rtl="0" algn="ctr">
                <a:spcBef>
                  <a:spcPts val="0"/>
                </a:spcBef>
                <a:spcAft>
                  <a:spcPts val="0"/>
                </a:spcAft>
                <a:buNone/>
              </a:pPr>
              <a:r>
                <a:t/>
              </a:r>
              <a:endParaRPr b="1" sz="750">
                <a:solidFill>
                  <a:srgbClr val="FF0000"/>
                </a:solidFill>
                <a:latin typeface="Poppins"/>
                <a:ea typeface="Poppins"/>
                <a:cs typeface="Poppins"/>
                <a:sym typeface="Poppins"/>
              </a:endParaRPr>
            </a:p>
          </p:txBody>
        </p:sp>
        <p:sp>
          <p:nvSpPr>
            <p:cNvPr id="1534" name="Google Shape;1534;p157"/>
            <p:cNvSpPr txBox="1"/>
            <p:nvPr/>
          </p:nvSpPr>
          <p:spPr>
            <a:xfrm>
              <a:off x="1905500" y="3387517"/>
              <a:ext cx="2139000" cy="605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850">
                  <a:solidFill>
                    <a:schemeClr val="lt1"/>
                  </a:solidFill>
                  <a:latin typeface="Poppins"/>
                  <a:ea typeface="Poppins"/>
                  <a:cs typeface="Poppins"/>
                  <a:sym typeface="Poppins"/>
                </a:rPr>
                <a:t>Dr. José Posada,</a:t>
              </a:r>
              <a:endParaRPr sz="1200">
                <a:solidFill>
                  <a:schemeClr val="lt1"/>
                </a:solidFill>
                <a:latin typeface="Poppins"/>
                <a:ea typeface="Poppins"/>
                <a:cs typeface="Poppins"/>
                <a:sym typeface="Poppins"/>
              </a:endParaRPr>
            </a:p>
            <a:p>
              <a:pPr indent="0" lvl="0" marL="0" marR="0" rtl="0" algn="ctr">
                <a:spcBef>
                  <a:spcPts val="0"/>
                </a:spcBef>
                <a:spcAft>
                  <a:spcPts val="0"/>
                </a:spcAft>
                <a:buNone/>
              </a:pPr>
              <a:r>
                <a:rPr b="1" lang="en" sz="750">
                  <a:solidFill>
                    <a:schemeClr val="lt1"/>
                  </a:solidFill>
                  <a:latin typeface="Poppins"/>
                  <a:ea typeface="Poppins"/>
                  <a:cs typeface="Poppins"/>
                  <a:sym typeface="Poppins"/>
                </a:rPr>
                <a:t>Administrator, English Learner Services</a:t>
              </a:r>
              <a:endParaRPr b="1" sz="750">
                <a:solidFill>
                  <a:schemeClr val="lt1"/>
                </a:solidFill>
                <a:latin typeface="Poppins"/>
                <a:ea typeface="Poppins"/>
                <a:cs typeface="Poppins"/>
                <a:sym typeface="Poppins"/>
              </a:endParaRPr>
            </a:p>
            <a:p>
              <a:pPr indent="0" lvl="0" marL="0" marR="0" rtl="0" algn="ctr">
                <a:spcBef>
                  <a:spcPts val="0"/>
                </a:spcBef>
                <a:spcAft>
                  <a:spcPts val="0"/>
                </a:spcAft>
                <a:buNone/>
              </a:pPr>
              <a:r>
                <a:rPr b="1" lang="en" sz="750" u="sng">
                  <a:solidFill>
                    <a:schemeClr val="hlink"/>
                  </a:solidFill>
                  <a:latin typeface="Poppins"/>
                  <a:ea typeface="Poppins"/>
                  <a:cs typeface="Poppins"/>
                  <a:sym typeface="Poppins"/>
                  <a:hlinkClick r:id="rId12"/>
                </a:rPr>
                <a:t>jmp1322@lausd.net</a:t>
              </a:r>
              <a:endParaRPr b="1" sz="750">
                <a:solidFill>
                  <a:schemeClr val="dk1"/>
                </a:solidFill>
                <a:latin typeface="Poppins"/>
                <a:ea typeface="Poppins"/>
                <a:cs typeface="Poppins"/>
                <a:sym typeface="Poppins"/>
              </a:endParaRPr>
            </a:p>
          </p:txBody>
        </p:sp>
        <p:sp>
          <p:nvSpPr>
            <p:cNvPr id="1535" name="Google Shape;1535;p157"/>
            <p:cNvSpPr txBox="1"/>
            <p:nvPr/>
          </p:nvSpPr>
          <p:spPr>
            <a:xfrm>
              <a:off x="4157825" y="3295100"/>
              <a:ext cx="1797300" cy="75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850">
                  <a:solidFill>
                    <a:schemeClr val="lt1"/>
                  </a:solidFill>
                  <a:latin typeface="Poppins"/>
                  <a:ea typeface="Poppins"/>
                  <a:cs typeface="Poppins"/>
                  <a:sym typeface="Poppins"/>
                </a:rPr>
                <a:t>Rafael Escamilla</a:t>
              </a:r>
              <a:endParaRPr sz="1200">
                <a:solidFill>
                  <a:schemeClr val="lt1"/>
                </a:solidFill>
                <a:latin typeface="Poppins"/>
                <a:ea typeface="Poppins"/>
                <a:cs typeface="Poppins"/>
                <a:sym typeface="Poppins"/>
              </a:endParaRPr>
            </a:p>
            <a:p>
              <a:pPr indent="0" lvl="0" marL="0" marR="0" rtl="0" algn="ctr">
                <a:spcBef>
                  <a:spcPts val="0"/>
                </a:spcBef>
                <a:spcAft>
                  <a:spcPts val="0"/>
                </a:spcAft>
                <a:buNone/>
              </a:pPr>
              <a:r>
                <a:rPr b="1" lang="en" sz="750">
                  <a:solidFill>
                    <a:schemeClr val="lt1"/>
                  </a:solidFill>
                  <a:latin typeface="Poppins"/>
                  <a:ea typeface="Poppins"/>
                  <a:cs typeface="Poppins"/>
                  <a:sym typeface="Poppins"/>
                </a:rPr>
                <a:t>Administrative Coordinator</a:t>
              </a:r>
              <a:endParaRPr b="1" sz="750">
                <a:solidFill>
                  <a:schemeClr val="lt1"/>
                </a:solidFill>
                <a:latin typeface="Poppins"/>
                <a:ea typeface="Poppins"/>
                <a:cs typeface="Poppins"/>
                <a:sym typeface="Poppins"/>
              </a:endParaRPr>
            </a:p>
            <a:p>
              <a:pPr indent="0" lvl="0" marL="0" marR="0" rtl="0" algn="ctr">
                <a:spcBef>
                  <a:spcPts val="0"/>
                </a:spcBef>
                <a:spcAft>
                  <a:spcPts val="0"/>
                </a:spcAft>
                <a:buNone/>
              </a:pPr>
              <a:r>
                <a:rPr b="1" lang="en" sz="750" u="sng">
                  <a:solidFill>
                    <a:schemeClr val="hlink"/>
                  </a:solidFill>
                  <a:latin typeface="Poppins"/>
                  <a:ea typeface="Poppins"/>
                  <a:cs typeface="Poppins"/>
                  <a:sym typeface="Poppins"/>
                  <a:hlinkClick r:id="rId13"/>
                </a:rPr>
                <a:t>rafael.escamilla@lausd.net</a:t>
              </a:r>
              <a:endParaRPr b="1" sz="750">
                <a:solidFill>
                  <a:schemeClr val="dk1"/>
                </a:solidFill>
                <a:latin typeface="Poppins"/>
                <a:ea typeface="Poppins"/>
                <a:cs typeface="Poppins"/>
                <a:sym typeface="Poppins"/>
              </a:endParaRPr>
            </a:p>
            <a:p>
              <a:pPr indent="0" lvl="0" marL="0" marR="0" rtl="0" algn="ctr">
                <a:spcBef>
                  <a:spcPts val="0"/>
                </a:spcBef>
                <a:spcAft>
                  <a:spcPts val="0"/>
                </a:spcAft>
                <a:buNone/>
              </a:pPr>
              <a:r>
                <a:t/>
              </a:r>
              <a:endParaRPr b="1" sz="750">
                <a:solidFill>
                  <a:schemeClr val="dk1"/>
                </a:solidFill>
                <a:latin typeface="Poppins"/>
                <a:ea typeface="Poppins"/>
                <a:cs typeface="Poppins"/>
                <a:sym typeface="Poppins"/>
              </a:endParaRPr>
            </a:p>
          </p:txBody>
        </p:sp>
        <p:pic>
          <p:nvPicPr>
            <p:cNvPr id="1536" name="Google Shape;1536;p157"/>
            <p:cNvPicPr preferRelativeResize="0"/>
            <p:nvPr/>
          </p:nvPicPr>
          <p:blipFill rotWithShape="1">
            <a:blip r:embed="rId14">
              <a:alphaModFix/>
            </a:blip>
            <a:srcRect b="0" l="0" r="0" t="0"/>
            <a:stretch/>
          </p:blipFill>
          <p:spPr>
            <a:xfrm>
              <a:off x="2188399" y="1709957"/>
              <a:ext cx="1573200" cy="1573200"/>
            </a:xfrm>
            <a:prstGeom prst="ellipse">
              <a:avLst/>
            </a:prstGeom>
            <a:noFill/>
            <a:ln cap="rnd" cmpd="sng" w="63500">
              <a:solidFill>
                <a:schemeClr val="accent5"/>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id="1537" name="Google Shape;1537;p157"/>
            <p:cNvPicPr preferRelativeResize="0"/>
            <p:nvPr/>
          </p:nvPicPr>
          <p:blipFill rotWithShape="1">
            <a:blip r:embed="rId15">
              <a:alphaModFix/>
            </a:blip>
            <a:srcRect b="0" l="0" r="0" t="0"/>
            <a:stretch/>
          </p:blipFill>
          <p:spPr>
            <a:xfrm>
              <a:off x="156437" y="1650031"/>
              <a:ext cx="1501800" cy="1570200"/>
            </a:xfrm>
            <a:prstGeom prst="ellipse">
              <a:avLst/>
            </a:prstGeom>
            <a:noFill/>
            <a:ln cap="rnd" cmpd="sng" w="63500">
              <a:solidFill>
                <a:schemeClr val="accent5"/>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id="1538" name="Google Shape;1538;p157"/>
            <p:cNvSpPr txBox="1"/>
            <p:nvPr/>
          </p:nvSpPr>
          <p:spPr>
            <a:xfrm>
              <a:off x="6382406" y="3358142"/>
              <a:ext cx="1488900" cy="75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850">
                  <a:solidFill>
                    <a:schemeClr val="lt1"/>
                  </a:solidFill>
                  <a:latin typeface="Poppins"/>
                  <a:ea typeface="Poppins"/>
                  <a:cs typeface="Poppins"/>
                  <a:sym typeface="Poppins"/>
                </a:rPr>
                <a:t>Ana Montenegro</a:t>
              </a:r>
              <a:endParaRPr sz="1200">
                <a:solidFill>
                  <a:schemeClr val="lt1"/>
                </a:solidFill>
                <a:latin typeface="Poppins"/>
                <a:ea typeface="Poppins"/>
                <a:cs typeface="Poppins"/>
                <a:sym typeface="Poppins"/>
              </a:endParaRPr>
            </a:p>
            <a:p>
              <a:pPr indent="0" lvl="0" marL="0" marR="0" rtl="0" algn="ctr">
                <a:spcBef>
                  <a:spcPts val="0"/>
                </a:spcBef>
                <a:spcAft>
                  <a:spcPts val="0"/>
                </a:spcAft>
                <a:buNone/>
              </a:pPr>
              <a:r>
                <a:rPr b="1" lang="en" sz="750">
                  <a:solidFill>
                    <a:schemeClr val="lt1"/>
                  </a:solidFill>
                  <a:latin typeface="Poppins"/>
                  <a:ea typeface="Poppins"/>
                  <a:cs typeface="Poppins"/>
                  <a:sym typeface="Poppins"/>
                </a:rPr>
                <a:t>Program Specialist</a:t>
              </a:r>
              <a:endParaRPr b="1" sz="750">
                <a:solidFill>
                  <a:schemeClr val="lt1"/>
                </a:solidFill>
                <a:latin typeface="Poppins"/>
                <a:ea typeface="Poppins"/>
                <a:cs typeface="Poppins"/>
                <a:sym typeface="Poppins"/>
              </a:endParaRPr>
            </a:p>
            <a:p>
              <a:pPr indent="0" lvl="0" marL="0" marR="0" rtl="0" algn="ctr">
                <a:spcBef>
                  <a:spcPts val="0"/>
                </a:spcBef>
                <a:spcAft>
                  <a:spcPts val="0"/>
                </a:spcAft>
                <a:buNone/>
              </a:pPr>
              <a:r>
                <a:rPr b="1" lang="en" sz="750" u="sng">
                  <a:solidFill>
                    <a:schemeClr val="hlink"/>
                  </a:solidFill>
                  <a:latin typeface="Poppins"/>
                  <a:ea typeface="Poppins"/>
                  <a:cs typeface="Poppins"/>
                  <a:sym typeface="Poppins"/>
                  <a:hlinkClick r:id="rId16"/>
                </a:rPr>
                <a:t>amm2987@lausd.net</a:t>
              </a:r>
              <a:endParaRPr b="1" sz="750">
                <a:solidFill>
                  <a:schemeClr val="dk1"/>
                </a:solidFill>
                <a:latin typeface="Poppins"/>
                <a:ea typeface="Poppins"/>
                <a:cs typeface="Poppins"/>
                <a:sym typeface="Poppins"/>
              </a:endParaRPr>
            </a:p>
            <a:p>
              <a:pPr indent="0" lvl="0" marL="0" marR="0" rtl="0" algn="ctr">
                <a:spcBef>
                  <a:spcPts val="0"/>
                </a:spcBef>
                <a:spcAft>
                  <a:spcPts val="0"/>
                </a:spcAft>
                <a:buNone/>
              </a:pPr>
              <a:r>
                <a:t/>
              </a:r>
              <a:endParaRPr b="1" sz="750">
                <a:solidFill>
                  <a:schemeClr val="dk1"/>
                </a:solidFill>
                <a:latin typeface="Poppins"/>
                <a:ea typeface="Poppins"/>
                <a:cs typeface="Poppins"/>
                <a:sym typeface="Poppins"/>
              </a:endParaRPr>
            </a:p>
          </p:txBody>
        </p:sp>
        <p:pic>
          <p:nvPicPr>
            <p:cNvPr id="1539" name="Google Shape;1539;p157"/>
            <p:cNvPicPr preferRelativeResize="0"/>
            <p:nvPr/>
          </p:nvPicPr>
          <p:blipFill rotWithShape="1">
            <a:blip r:embed="rId17">
              <a:alphaModFix/>
            </a:blip>
            <a:srcRect b="0" l="0" r="704" t="1400"/>
            <a:stretch/>
          </p:blipFill>
          <p:spPr>
            <a:xfrm>
              <a:off x="6358557" y="1715647"/>
              <a:ext cx="1536600" cy="1561800"/>
            </a:xfrm>
            <a:prstGeom prst="ellipse">
              <a:avLst/>
            </a:prstGeom>
            <a:noFill/>
            <a:ln cap="rnd" cmpd="sng" w="63500">
              <a:solidFill>
                <a:schemeClr val="accent5"/>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id="1540" name="Google Shape;1540;p157"/>
            <p:cNvPicPr preferRelativeResize="0"/>
            <p:nvPr/>
          </p:nvPicPr>
          <p:blipFill rotWithShape="1">
            <a:blip r:embed="rId18">
              <a:alphaModFix/>
            </a:blip>
            <a:srcRect b="29669" l="0" r="0" t="6498"/>
            <a:stretch/>
          </p:blipFill>
          <p:spPr>
            <a:xfrm>
              <a:off x="4288175" y="1726732"/>
              <a:ext cx="1536600" cy="1529400"/>
            </a:xfrm>
            <a:prstGeom prst="ellipse">
              <a:avLst/>
            </a:prstGeom>
            <a:noFill/>
            <a:ln cap="flat" cmpd="sng" w="76200">
              <a:solidFill>
                <a:schemeClr val="accent5"/>
              </a:solidFill>
              <a:prstDash val="solid"/>
              <a:round/>
              <a:headEnd len="sm" w="sm" type="none"/>
              <a:tailEnd len="sm" w="sm" type="none"/>
            </a:ln>
          </p:spPr>
        </p:pic>
      </p:gr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113"/>
          <p:cNvSpPr txBox="1"/>
          <p:nvPr>
            <p:ph type="title"/>
          </p:nvPr>
        </p:nvSpPr>
        <p:spPr>
          <a:xfrm>
            <a:off x="41375" y="150"/>
            <a:ext cx="8189700" cy="77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2"/>
                </a:solidFill>
              </a:rPr>
              <a:t>District Level Data- Los Angeles Unified</a:t>
            </a:r>
            <a:br>
              <a:rPr lang="en" sz="2400">
                <a:solidFill>
                  <a:schemeClr val="dk1"/>
                </a:solidFill>
              </a:rPr>
            </a:br>
            <a:r>
              <a:rPr i="1" lang="en" sz="2400">
                <a:solidFill>
                  <a:schemeClr val="accent4"/>
                </a:solidFill>
              </a:rPr>
              <a:t>Datos a nivel del Distrito-Unificado de L.A.</a:t>
            </a:r>
            <a:endParaRPr sz="2400">
              <a:solidFill>
                <a:schemeClr val="accent4"/>
              </a:solidFill>
            </a:endParaRPr>
          </a:p>
        </p:txBody>
      </p:sp>
      <p:graphicFrame>
        <p:nvGraphicFramePr>
          <p:cNvPr id="850" name="Google Shape;850;p113"/>
          <p:cNvGraphicFramePr/>
          <p:nvPr/>
        </p:nvGraphicFramePr>
        <p:xfrm>
          <a:off x="150925" y="1158975"/>
          <a:ext cx="3000000" cy="3000000"/>
        </p:xfrm>
        <a:graphic>
          <a:graphicData uri="http://schemas.openxmlformats.org/drawingml/2006/table">
            <a:tbl>
              <a:tblPr>
                <a:noFill/>
                <a:tableStyleId>{C677B7DA-160C-4671-B2A0-0297A649D54C}</a:tableStyleId>
              </a:tblPr>
              <a:tblGrid>
                <a:gridCol w="955425"/>
                <a:gridCol w="1047675"/>
                <a:gridCol w="1796125"/>
                <a:gridCol w="1906525"/>
                <a:gridCol w="1733625"/>
                <a:gridCol w="1419750"/>
              </a:tblGrid>
              <a:tr h="1081175">
                <a:tc>
                  <a:txBody>
                    <a:bodyPr/>
                    <a:lstStyle/>
                    <a:p>
                      <a:pPr indent="0" lvl="0" marL="0" rtl="0" algn="ctr">
                        <a:spcBef>
                          <a:spcPts val="0"/>
                        </a:spcBef>
                        <a:spcAft>
                          <a:spcPts val="0"/>
                        </a:spcAft>
                        <a:buNone/>
                      </a:pPr>
                      <a:r>
                        <a:rPr b="1" lang="en" sz="1100">
                          <a:solidFill>
                            <a:schemeClr val="lt1"/>
                          </a:solidFill>
                          <a:latin typeface="Poppins"/>
                          <a:ea typeface="Poppins"/>
                          <a:cs typeface="Poppins"/>
                          <a:sym typeface="Poppins"/>
                        </a:rPr>
                        <a:t>Year</a:t>
                      </a:r>
                      <a:endParaRPr b="1" sz="1100">
                        <a:solidFill>
                          <a:schemeClr val="lt1"/>
                        </a:solidFill>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None/>
                      </a:pPr>
                      <a:r>
                        <a:rPr b="1" lang="en" sz="1100">
                          <a:solidFill>
                            <a:schemeClr val="dk1"/>
                          </a:solidFill>
                          <a:latin typeface="Poppins"/>
                          <a:ea typeface="Poppins"/>
                          <a:cs typeface="Poppins"/>
                          <a:sym typeface="Poppins"/>
                        </a:rPr>
                        <a:t>A</a:t>
                      </a:r>
                      <a:r>
                        <a:rPr b="1" lang="en" sz="1100">
                          <a:solidFill>
                            <a:schemeClr val="dk1"/>
                          </a:solidFill>
                          <a:latin typeface="Poppins"/>
                          <a:ea typeface="Poppins"/>
                          <a:cs typeface="Poppins"/>
                          <a:sym typeface="Poppins"/>
                        </a:rPr>
                        <a:t>ño</a:t>
                      </a:r>
                      <a:endParaRPr b="1" sz="1100">
                        <a:solidFill>
                          <a:schemeClr val="dk1"/>
                        </a:solidFill>
                        <a:latin typeface="Poppins"/>
                        <a:ea typeface="Poppins"/>
                        <a:cs typeface="Poppins"/>
                        <a:sym typeface="Poppins"/>
                      </a:endParaRPr>
                    </a:p>
                  </a:txBody>
                  <a:tcPr marT="68575" marB="6857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89FF"/>
                    </a:solidFill>
                  </a:tcPr>
                </a:tc>
                <a:tc>
                  <a:txBody>
                    <a:bodyPr/>
                    <a:lstStyle/>
                    <a:p>
                      <a:pPr indent="0" lvl="0" marL="0" rtl="0" algn="ctr">
                        <a:spcBef>
                          <a:spcPts val="0"/>
                        </a:spcBef>
                        <a:spcAft>
                          <a:spcPts val="0"/>
                        </a:spcAft>
                        <a:buNone/>
                      </a:pPr>
                      <a:r>
                        <a:rPr b="1" lang="en" sz="1100">
                          <a:solidFill>
                            <a:schemeClr val="lt1"/>
                          </a:solidFill>
                          <a:latin typeface="Poppins"/>
                          <a:ea typeface="Poppins"/>
                          <a:cs typeface="Poppins"/>
                          <a:sym typeface="Poppins"/>
                        </a:rPr>
                        <a:t>Enrollment</a:t>
                      </a:r>
                      <a:endParaRPr b="1" sz="1100">
                        <a:solidFill>
                          <a:schemeClr val="lt1"/>
                        </a:solidFill>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Clr>
                          <a:srgbClr val="000000"/>
                        </a:buClr>
                        <a:buFont typeface="Arial"/>
                        <a:buNone/>
                      </a:pPr>
                      <a:r>
                        <a:rPr b="1" i="1" lang="en" sz="1100">
                          <a:solidFill>
                            <a:srgbClr val="000000"/>
                          </a:solidFill>
                          <a:latin typeface="Poppins"/>
                          <a:ea typeface="Poppins"/>
                          <a:cs typeface="Poppins"/>
                          <a:sym typeface="Poppins"/>
                        </a:rPr>
                        <a:t>Inscripción</a:t>
                      </a:r>
                      <a:endParaRPr b="1" i="1" sz="1100">
                        <a:solidFill>
                          <a:srgbClr val="000000"/>
                        </a:solidFill>
                        <a:latin typeface="Poppins"/>
                        <a:ea typeface="Poppins"/>
                        <a:cs typeface="Poppins"/>
                        <a:sym typeface="Poppins"/>
                      </a:endParaRPr>
                    </a:p>
                  </a:txBody>
                  <a:tcPr marT="68575" marB="6857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89FF"/>
                    </a:solidFill>
                  </a:tcPr>
                </a:tc>
                <a:tc>
                  <a:txBody>
                    <a:bodyPr/>
                    <a:lstStyle/>
                    <a:p>
                      <a:pPr indent="0" lvl="0" marL="0" rtl="0" algn="ctr">
                        <a:spcBef>
                          <a:spcPts val="0"/>
                        </a:spcBef>
                        <a:spcAft>
                          <a:spcPts val="0"/>
                        </a:spcAft>
                        <a:buClr>
                          <a:srgbClr val="000000"/>
                        </a:buClr>
                        <a:buSzPts val="800"/>
                        <a:buFont typeface="Arial"/>
                        <a:buNone/>
                      </a:pPr>
                      <a:r>
                        <a:rPr b="1" lang="en" sz="1100">
                          <a:solidFill>
                            <a:schemeClr val="lt1"/>
                          </a:solidFill>
                          <a:latin typeface="Poppins"/>
                          <a:ea typeface="Poppins"/>
                          <a:cs typeface="Poppins"/>
                          <a:sym typeface="Poppins"/>
                        </a:rPr>
                        <a:t>English Learners</a:t>
                      </a:r>
                      <a:endParaRPr b="1">
                        <a:solidFill>
                          <a:schemeClr val="lt1"/>
                        </a:solidFill>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Clr>
                          <a:srgbClr val="000000"/>
                        </a:buClr>
                        <a:buSzPts val="800"/>
                        <a:buFont typeface="Arial"/>
                        <a:buNone/>
                      </a:pPr>
                      <a:r>
                        <a:rPr b="1" i="1" lang="en" sz="1100">
                          <a:latin typeface="Poppins"/>
                          <a:ea typeface="Poppins"/>
                          <a:cs typeface="Poppins"/>
                          <a:sym typeface="Poppins"/>
                        </a:rPr>
                        <a:t>Aprendices de Inglés</a:t>
                      </a:r>
                      <a:endParaRPr b="1" i="1">
                        <a:solidFill>
                          <a:srgbClr val="000000"/>
                        </a:solidFill>
                        <a:latin typeface="Poppins"/>
                        <a:ea typeface="Poppins"/>
                        <a:cs typeface="Poppins"/>
                        <a:sym typeface="Poppins"/>
                      </a:endParaRPr>
                    </a:p>
                  </a:txBody>
                  <a:tcPr marT="68575" marB="6857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89FF"/>
                    </a:solidFill>
                  </a:tcPr>
                </a:tc>
                <a:tc>
                  <a:txBody>
                    <a:bodyPr/>
                    <a:lstStyle/>
                    <a:p>
                      <a:pPr indent="0" lvl="0" marL="0" rtl="0" algn="ctr">
                        <a:spcBef>
                          <a:spcPts val="0"/>
                        </a:spcBef>
                        <a:spcAft>
                          <a:spcPts val="0"/>
                        </a:spcAft>
                        <a:buClr>
                          <a:srgbClr val="000000"/>
                        </a:buClr>
                        <a:buSzPts val="800"/>
                        <a:buFont typeface="Arial"/>
                        <a:buNone/>
                      </a:pPr>
                      <a:r>
                        <a:rPr b="1" lang="en" sz="1100">
                          <a:solidFill>
                            <a:schemeClr val="lt1"/>
                          </a:solidFill>
                          <a:latin typeface="Poppins"/>
                          <a:ea typeface="Poppins"/>
                          <a:cs typeface="Poppins"/>
                          <a:sym typeface="Poppins"/>
                        </a:rPr>
                        <a:t>Initial Fluent-English Proficient (IFEP) Students</a:t>
                      </a:r>
                      <a:endParaRPr b="1">
                        <a:solidFill>
                          <a:schemeClr val="lt1"/>
                        </a:solidFill>
                        <a:latin typeface="Poppins"/>
                        <a:ea typeface="Poppins"/>
                        <a:cs typeface="Poppins"/>
                        <a:sym typeface="Poppins"/>
                      </a:endParaRPr>
                    </a:p>
                    <a:p>
                      <a:pPr indent="0" lvl="0" marL="0" rtl="0" algn="ctr">
                        <a:spcBef>
                          <a:spcPts val="0"/>
                        </a:spcBef>
                        <a:spcAft>
                          <a:spcPts val="0"/>
                        </a:spcAft>
                        <a:buNone/>
                      </a:pPr>
                      <a:r>
                        <a:t/>
                      </a:r>
                      <a:endParaRPr b="1" sz="1100">
                        <a:solidFill>
                          <a:srgbClr val="000000"/>
                        </a:solidFill>
                        <a:latin typeface="Poppins"/>
                        <a:ea typeface="Poppins"/>
                        <a:cs typeface="Poppins"/>
                        <a:sym typeface="Poppins"/>
                      </a:endParaRPr>
                    </a:p>
                    <a:p>
                      <a:pPr indent="0" lvl="0" marL="0" rtl="0" algn="ctr">
                        <a:spcBef>
                          <a:spcPts val="0"/>
                        </a:spcBef>
                        <a:spcAft>
                          <a:spcPts val="0"/>
                        </a:spcAft>
                        <a:buClr>
                          <a:srgbClr val="000000"/>
                        </a:buClr>
                        <a:buSzPts val="800"/>
                        <a:buFont typeface="Arial"/>
                        <a:buNone/>
                      </a:pPr>
                      <a:r>
                        <a:rPr b="1" lang="en" sz="1100">
                          <a:solidFill>
                            <a:srgbClr val="000000"/>
                          </a:solidFill>
                          <a:latin typeface="Poppins"/>
                          <a:ea typeface="Poppins"/>
                          <a:cs typeface="Poppins"/>
                          <a:sym typeface="Poppins"/>
                        </a:rPr>
                        <a:t>E</a:t>
                      </a:r>
                      <a:r>
                        <a:rPr b="1" i="1" lang="en" sz="1100">
                          <a:solidFill>
                            <a:srgbClr val="000000"/>
                          </a:solidFill>
                          <a:latin typeface="Poppins"/>
                          <a:ea typeface="Poppins"/>
                          <a:cs typeface="Poppins"/>
                          <a:sym typeface="Poppins"/>
                        </a:rPr>
                        <a:t>studiantes identificados inicialmente como competente en el inglés (IFEP)</a:t>
                      </a:r>
                      <a:endParaRPr b="1" i="1">
                        <a:solidFill>
                          <a:srgbClr val="000000"/>
                        </a:solidFill>
                        <a:latin typeface="Poppins"/>
                        <a:ea typeface="Poppins"/>
                        <a:cs typeface="Poppins"/>
                        <a:sym typeface="Poppins"/>
                      </a:endParaRPr>
                    </a:p>
                  </a:txBody>
                  <a:tcPr marT="68575" marB="6857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89FF"/>
                    </a:solidFill>
                  </a:tcPr>
                </a:tc>
                <a:tc>
                  <a:txBody>
                    <a:bodyPr/>
                    <a:lstStyle/>
                    <a:p>
                      <a:pPr indent="0" lvl="0" marL="0" rtl="0" algn="ctr">
                        <a:spcBef>
                          <a:spcPts val="0"/>
                        </a:spcBef>
                        <a:spcAft>
                          <a:spcPts val="0"/>
                        </a:spcAft>
                        <a:buClr>
                          <a:srgbClr val="000000"/>
                        </a:buClr>
                        <a:buSzPts val="800"/>
                        <a:buFont typeface="Arial"/>
                        <a:buNone/>
                      </a:pPr>
                      <a:r>
                        <a:rPr b="1" lang="en" sz="1100">
                          <a:solidFill>
                            <a:schemeClr val="lt1"/>
                          </a:solidFill>
                          <a:latin typeface="Poppins"/>
                          <a:ea typeface="Poppins"/>
                          <a:cs typeface="Poppins"/>
                          <a:sym typeface="Poppins"/>
                        </a:rPr>
                        <a:t>Reclassified Fluent English Proficient (RFEP) Students</a:t>
                      </a:r>
                      <a:endParaRPr b="1">
                        <a:solidFill>
                          <a:schemeClr val="lt1"/>
                        </a:solidFill>
                        <a:latin typeface="Poppins"/>
                        <a:ea typeface="Poppins"/>
                        <a:cs typeface="Poppins"/>
                        <a:sym typeface="Poppins"/>
                      </a:endParaRPr>
                    </a:p>
                    <a:p>
                      <a:pPr indent="0" lvl="0" marL="0" rtl="0" algn="ctr">
                        <a:spcBef>
                          <a:spcPts val="0"/>
                        </a:spcBef>
                        <a:spcAft>
                          <a:spcPts val="0"/>
                        </a:spcAft>
                        <a:buNone/>
                      </a:pPr>
                      <a:r>
                        <a:t/>
                      </a:r>
                      <a:endParaRPr b="1" sz="1100">
                        <a:solidFill>
                          <a:srgbClr val="000000"/>
                        </a:solidFill>
                        <a:latin typeface="Poppins"/>
                        <a:ea typeface="Poppins"/>
                        <a:cs typeface="Poppins"/>
                        <a:sym typeface="Poppins"/>
                      </a:endParaRPr>
                    </a:p>
                    <a:p>
                      <a:pPr indent="0" lvl="0" marL="0" rtl="0" algn="ctr">
                        <a:spcBef>
                          <a:spcPts val="0"/>
                        </a:spcBef>
                        <a:spcAft>
                          <a:spcPts val="0"/>
                        </a:spcAft>
                        <a:buClr>
                          <a:srgbClr val="000000"/>
                        </a:buClr>
                        <a:buSzPts val="800"/>
                        <a:buFont typeface="Arial"/>
                        <a:buNone/>
                      </a:pPr>
                      <a:r>
                        <a:rPr b="1" i="1" lang="en" sz="1100">
                          <a:solidFill>
                            <a:srgbClr val="000000"/>
                          </a:solidFill>
                          <a:latin typeface="Poppins"/>
                          <a:ea typeface="Poppins"/>
                          <a:cs typeface="Poppins"/>
                          <a:sym typeface="Poppins"/>
                        </a:rPr>
                        <a:t>Estudiantes Reclasificados como Competentes en el Idioma Inglés (RFEP)</a:t>
                      </a:r>
                      <a:endParaRPr b="1" i="1">
                        <a:solidFill>
                          <a:srgbClr val="000000"/>
                        </a:solidFill>
                        <a:latin typeface="Poppins"/>
                        <a:ea typeface="Poppins"/>
                        <a:cs typeface="Poppins"/>
                        <a:sym typeface="Poppins"/>
                      </a:endParaRPr>
                    </a:p>
                  </a:txBody>
                  <a:tcPr marT="68575" marB="6857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89FF"/>
                    </a:solidFill>
                  </a:tcPr>
                </a:tc>
                <a:tc>
                  <a:txBody>
                    <a:bodyPr/>
                    <a:lstStyle/>
                    <a:p>
                      <a:pPr indent="0" lvl="0" marL="0" rtl="0" algn="ctr">
                        <a:spcBef>
                          <a:spcPts val="0"/>
                        </a:spcBef>
                        <a:spcAft>
                          <a:spcPts val="0"/>
                        </a:spcAft>
                        <a:buClr>
                          <a:srgbClr val="000000"/>
                        </a:buClr>
                        <a:buSzPts val="800"/>
                        <a:buFont typeface="Arial"/>
                        <a:buNone/>
                      </a:pPr>
                      <a:r>
                        <a:rPr b="1" lang="en" sz="1100">
                          <a:solidFill>
                            <a:schemeClr val="lt1"/>
                          </a:solidFill>
                          <a:latin typeface="Poppins"/>
                          <a:ea typeface="Poppins"/>
                          <a:cs typeface="Poppins"/>
                          <a:sym typeface="Poppins"/>
                        </a:rPr>
                        <a:t>English Only (EO)</a:t>
                      </a:r>
                      <a:endParaRPr b="1">
                        <a:solidFill>
                          <a:schemeClr val="lt1"/>
                        </a:solidFill>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None/>
                      </a:pPr>
                      <a:r>
                        <a:t/>
                      </a:r>
                      <a:endParaRPr b="1" sz="1100">
                        <a:latin typeface="Poppins"/>
                        <a:ea typeface="Poppins"/>
                        <a:cs typeface="Poppins"/>
                        <a:sym typeface="Poppins"/>
                      </a:endParaRPr>
                    </a:p>
                    <a:p>
                      <a:pPr indent="0" lvl="0" marL="0" rtl="0" algn="ctr">
                        <a:spcBef>
                          <a:spcPts val="0"/>
                        </a:spcBef>
                        <a:spcAft>
                          <a:spcPts val="0"/>
                        </a:spcAft>
                        <a:buNone/>
                      </a:pPr>
                      <a:r>
                        <a:rPr b="1" i="1" lang="en" sz="1100">
                          <a:solidFill>
                            <a:srgbClr val="000000"/>
                          </a:solidFill>
                          <a:latin typeface="Poppins"/>
                          <a:ea typeface="Poppins"/>
                          <a:cs typeface="Poppins"/>
                          <a:sym typeface="Poppins"/>
                        </a:rPr>
                        <a:t>Ingl</a:t>
                      </a:r>
                      <a:r>
                        <a:rPr b="1" i="1" lang="en" sz="1100">
                          <a:latin typeface="Poppins"/>
                          <a:ea typeface="Poppins"/>
                          <a:cs typeface="Poppins"/>
                          <a:sym typeface="Poppins"/>
                        </a:rPr>
                        <a:t>é</a:t>
                      </a:r>
                      <a:r>
                        <a:rPr b="1" i="1" lang="en" sz="1100">
                          <a:solidFill>
                            <a:srgbClr val="000000"/>
                          </a:solidFill>
                          <a:latin typeface="Poppins"/>
                          <a:ea typeface="Poppins"/>
                          <a:cs typeface="Poppins"/>
                          <a:sym typeface="Poppins"/>
                        </a:rPr>
                        <a:t>s Solamente (EO)</a:t>
                      </a:r>
                      <a:endParaRPr b="1" i="1">
                        <a:solidFill>
                          <a:srgbClr val="000000"/>
                        </a:solidFill>
                        <a:latin typeface="Poppins"/>
                        <a:ea typeface="Poppins"/>
                        <a:cs typeface="Poppins"/>
                        <a:sym typeface="Poppins"/>
                      </a:endParaRPr>
                    </a:p>
                  </a:txBody>
                  <a:tcPr marT="68575" marB="6857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89FF"/>
                    </a:solidFill>
                  </a:tcPr>
                </a:tc>
              </a:tr>
              <a:tr h="527375">
                <a:tc>
                  <a:txBody>
                    <a:bodyPr/>
                    <a:lstStyle/>
                    <a:p>
                      <a:pPr indent="0" lvl="0" marL="0" rtl="0" algn="ctr">
                        <a:spcBef>
                          <a:spcPts val="0"/>
                        </a:spcBef>
                        <a:spcAft>
                          <a:spcPts val="0"/>
                        </a:spcAft>
                        <a:buNone/>
                      </a:pPr>
                      <a:r>
                        <a:rPr b="1" lang="en" sz="1050">
                          <a:solidFill>
                            <a:schemeClr val="dk1"/>
                          </a:solidFill>
                          <a:latin typeface="Poppins"/>
                          <a:ea typeface="Poppins"/>
                          <a:cs typeface="Poppins"/>
                          <a:sym typeface="Poppins"/>
                        </a:rPr>
                        <a:t>2025-2026</a:t>
                      </a:r>
                      <a:endParaRPr b="1" sz="1050">
                        <a:solidFill>
                          <a:schemeClr val="dk1"/>
                        </a:solidFill>
                        <a:latin typeface="Poppins"/>
                        <a:ea typeface="Poppins"/>
                        <a:cs typeface="Poppins"/>
                        <a:sym typeface="Poppins"/>
                      </a:endParaRPr>
                    </a:p>
                  </a:txBody>
                  <a:tcPr marT="68575" marB="6857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300">
                          <a:latin typeface="Poppins"/>
                          <a:ea typeface="Poppins"/>
                          <a:cs typeface="Poppins"/>
                          <a:sym typeface="Poppins"/>
                        </a:rPr>
                        <a:t>392,522</a:t>
                      </a:r>
                      <a:endParaRPr b="1" sz="1300">
                        <a:latin typeface="Poppins"/>
                        <a:ea typeface="Poppins"/>
                        <a:cs typeface="Poppins"/>
                        <a:sym typeface="Poppins"/>
                      </a:endParaRPr>
                    </a:p>
                  </a:txBody>
                  <a:tcPr marT="68575" marB="6857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300">
                          <a:latin typeface="Poppins"/>
                          <a:ea typeface="Poppins"/>
                          <a:cs typeface="Poppins"/>
                          <a:sym typeface="Poppins"/>
                        </a:rPr>
                        <a:t>54,843</a:t>
                      </a:r>
                      <a:endParaRPr b="1" sz="1300">
                        <a:latin typeface="Poppins"/>
                        <a:ea typeface="Poppins"/>
                        <a:cs typeface="Poppins"/>
                        <a:sym typeface="Poppins"/>
                      </a:endParaRPr>
                    </a:p>
                    <a:p>
                      <a:pPr indent="0" lvl="0" marL="0" rtl="0" algn="ctr">
                        <a:spcBef>
                          <a:spcPts val="0"/>
                        </a:spcBef>
                        <a:spcAft>
                          <a:spcPts val="0"/>
                        </a:spcAft>
                        <a:buNone/>
                      </a:pPr>
                      <a:r>
                        <a:rPr b="1" lang="en" sz="1300">
                          <a:latin typeface="Poppins"/>
                          <a:ea typeface="Poppins"/>
                          <a:cs typeface="Poppins"/>
                          <a:sym typeface="Poppins"/>
                        </a:rPr>
                        <a:t>(14%)</a:t>
                      </a:r>
                      <a:endParaRPr b="1" sz="1300">
                        <a:latin typeface="Poppins"/>
                        <a:ea typeface="Poppins"/>
                        <a:cs typeface="Poppins"/>
                        <a:sym typeface="Poppins"/>
                      </a:endParaRPr>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300">
                          <a:latin typeface="Poppins"/>
                          <a:ea typeface="Poppins"/>
                          <a:cs typeface="Poppins"/>
                          <a:sym typeface="Poppins"/>
                        </a:rPr>
                        <a:t>19,683</a:t>
                      </a:r>
                      <a:endParaRPr b="1" sz="1300">
                        <a:latin typeface="Poppins"/>
                        <a:ea typeface="Poppins"/>
                        <a:cs typeface="Poppins"/>
                        <a:sym typeface="Poppins"/>
                      </a:endParaRPr>
                    </a:p>
                    <a:p>
                      <a:pPr indent="0" lvl="0" marL="0" rtl="0" algn="ctr">
                        <a:spcBef>
                          <a:spcPts val="0"/>
                        </a:spcBef>
                        <a:spcAft>
                          <a:spcPts val="0"/>
                        </a:spcAft>
                        <a:buNone/>
                      </a:pPr>
                      <a:r>
                        <a:rPr b="1" lang="en" sz="1300">
                          <a:latin typeface="Poppins"/>
                          <a:ea typeface="Poppins"/>
                          <a:cs typeface="Poppins"/>
                          <a:sym typeface="Poppins"/>
                        </a:rPr>
                        <a:t>(5%)</a:t>
                      </a:r>
                      <a:endParaRPr b="1" sz="1300">
                        <a:latin typeface="Poppins"/>
                        <a:ea typeface="Poppins"/>
                        <a:cs typeface="Poppins"/>
                        <a:sym typeface="Poppins"/>
                      </a:endParaRPr>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300">
                          <a:latin typeface="Poppins"/>
                          <a:ea typeface="Poppins"/>
                          <a:cs typeface="Poppins"/>
                          <a:sym typeface="Poppins"/>
                        </a:rPr>
                        <a:t>92,957</a:t>
                      </a:r>
                      <a:endParaRPr b="1" sz="1300">
                        <a:latin typeface="Poppins"/>
                        <a:ea typeface="Poppins"/>
                        <a:cs typeface="Poppins"/>
                        <a:sym typeface="Poppins"/>
                      </a:endParaRPr>
                    </a:p>
                    <a:p>
                      <a:pPr indent="0" lvl="0" marL="0" rtl="0" algn="ctr">
                        <a:spcBef>
                          <a:spcPts val="0"/>
                        </a:spcBef>
                        <a:spcAft>
                          <a:spcPts val="0"/>
                        </a:spcAft>
                        <a:buNone/>
                      </a:pPr>
                      <a:r>
                        <a:rPr b="1" lang="en" sz="1300">
                          <a:latin typeface="Poppins"/>
                          <a:ea typeface="Poppins"/>
                          <a:cs typeface="Poppins"/>
                          <a:sym typeface="Poppins"/>
                        </a:rPr>
                        <a:t>(24%)</a:t>
                      </a:r>
                      <a:endParaRPr b="1" sz="1300">
                        <a:latin typeface="Poppins"/>
                        <a:ea typeface="Poppins"/>
                        <a:cs typeface="Poppins"/>
                        <a:sym typeface="Poppins"/>
                      </a:endParaRPr>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300">
                          <a:latin typeface="Poppins"/>
                          <a:ea typeface="Poppins"/>
                          <a:cs typeface="Poppins"/>
                          <a:sym typeface="Poppins"/>
                        </a:rPr>
                        <a:t>211,816</a:t>
                      </a:r>
                      <a:endParaRPr b="1" sz="1300">
                        <a:latin typeface="Poppins"/>
                        <a:ea typeface="Poppins"/>
                        <a:cs typeface="Poppins"/>
                        <a:sym typeface="Poppins"/>
                      </a:endParaRPr>
                    </a:p>
                    <a:p>
                      <a:pPr indent="0" lvl="0" marL="0" rtl="0" algn="ctr">
                        <a:spcBef>
                          <a:spcPts val="0"/>
                        </a:spcBef>
                        <a:spcAft>
                          <a:spcPts val="0"/>
                        </a:spcAft>
                        <a:buNone/>
                      </a:pPr>
                      <a:r>
                        <a:rPr b="1" lang="en" sz="1300">
                          <a:latin typeface="Poppins"/>
                          <a:ea typeface="Poppins"/>
                          <a:cs typeface="Poppins"/>
                          <a:sym typeface="Poppins"/>
                        </a:rPr>
                        <a:t>(54%)</a:t>
                      </a:r>
                      <a:endParaRPr b="1" sz="1300">
                        <a:latin typeface="Poppins"/>
                        <a:ea typeface="Poppins"/>
                        <a:cs typeface="Poppins"/>
                        <a:sym typeface="Poppins"/>
                      </a:endParaRPr>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527375">
                <a:tc>
                  <a:txBody>
                    <a:bodyPr/>
                    <a:lstStyle/>
                    <a:p>
                      <a:pPr indent="0" lvl="0" marL="0" rtl="0" algn="ctr">
                        <a:spcBef>
                          <a:spcPts val="0"/>
                        </a:spcBef>
                        <a:spcAft>
                          <a:spcPts val="0"/>
                        </a:spcAft>
                        <a:buNone/>
                      </a:pPr>
                      <a:r>
                        <a:rPr b="1" lang="en" sz="1050">
                          <a:solidFill>
                            <a:schemeClr val="dk1"/>
                          </a:solidFill>
                          <a:latin typeface="Poppins"/>
                          <a:ea typeface="Poppins"/>
                          <a:cs typeface="Poppins"/>
                          <a:sym typeface="Poppins"/>
                        </a:rPr>
                        <a:t>2024-2025</a:t>
                      </a:r>
                      <a:endParaRPr b="1" sz="1300">
                        <a:solidFill>
                          <a:schemeClr val="dk1"/>
                        </a:solidFill>
                        <a:latin typeface="Poppins"/>
                        <a:ea typeface="Poppins"/>
                        <a:cs typeface="Poppins"/>
                        <a:sym typeface="Poppins"/>
                      </a:endParaRPr>
                    </a:p>
                  </a:txBody>
                  <a:tcPr marT="68575" marB="6857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300">
                          <a:latin typeface="Poppins"/>
                          <a:ea typeface="Poppins"/>
                          <a:cs typeface="Poppins"/>
                          <a:sym typeface="Poppins"/>
                        </a:rPr>
                        <a:t>422,987</a:t>
                      </a:r>
                      <a:endParaRPr b="1" sz="1300">
                        <a:latin typeface="Poppins"/>
                        <a:ea typeface="Poppins"/>
                        <a:cs typeface="Poppins"/>
                        <a:sym typeface="Poppins"/>
                      </a:endParaRPr>
                    </a:p>
                  </a:txBody>
                  <a:tcPr marT="68575" marB="6857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300">
                          <a:latin typeface="Poppins"/>
                          <a:ea typeface="Poppins"/>
                          <a:cs typeface="Poppins"/>
                          <a:sym typeface="Poppins"/>
                        </a:rPr>
                        <a:t>71,791</a:t>
                      </a:r>
                      <a:endParaRPr b="1" sz="1300">
                        <a:latin typeface="Poppins"/>
                        <a:ea typeface="Poppins"/>
                        <a:cs typeface="Poppins"/>
                        <a:sym typeface="Poppins"/>
                      </a:endParaRPr>
                    </a:p>
                    <a:p>
                      <a:pPr indent="0" lvl="0" marL="0" rtl="0" algn="ctr">
                        <a:spcBef>
                          <a:spcPts val="0"/>
                        </a:spcBef>
                        <a:spcAft>
                          <a:spcPts val="0"/>
                        </a:spcAft>
                        <a:buNone/>
                      </a:pPr>
                      <a:r>
                        <a:rPr b="1" lang="en" sz="1300">
                          <a:latin typeface="Poppins"/>
                          <a:ea typeface="Poppins"/>
                          <a:cs typeface="Poppins"/>
                          <a:sym typeface="Poppins"/>
                        </a:rPr>
                        <a:t>(17%)</a:t>
                      </a:r>
                      <a:endParaRPr b="1" sz="1300">
                        <a:latin typeface="Poppins"/>
                        <a:ea typeface="Poppins"/>
                        <a:cs typeface="Poppins"/>
                        <a:sym typeface="Poppins"/>
                      </a:endParaRPr>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300">
                          <a:latin typeface="Poppins"/>
                          <a:ea typeface="Poppins"/>
                          <a:cs typeface="Poppins"/>
                          <a:sym typeface="Poppins"/>
                        </a:rPr>
                        <a:t>22,984</a:t>
                      </a:r>
                      <a:endParaRPr b="1" sz="1300">
                        <a:latin typeface="Poppins"/>
                        <a:ea typeface="Poppins"/>
                        <a:cs typeface="Poppins"/>
                        <a:sym typeface="Poppins"/>
                      </a:endParaRPr>
                    </a:p>
                    <a:p>
                      <a:pPr indent="0" lvl="0" marL="0" rtl="0" algn="ctr">
                        <a:spcBef>
                          <a:spcPts val="0"/>
                        </a:spcBef>
                        <a:spcAft>
                          <a:spcPts val="0"/>
                        </a:spcAft>
                        <a:buNone/>
                      </a:pPr>
                      <a:r>
                        <a:rPr b="1" lang="en" sz="1300">
                          <a:latin typeface="Poppins"/>
                          <a:ea typeface="Poppins"/>
                          <a:cs typeface="Poppins"/>
                          <a:sym typeface="Poppins"/>
                        </a:rPr>
                        <a:t>(5%)</a:t>
                      </a:r>
                      <a:endParaRPr b="1" sz="1300">
                        <a:latin typeface="Poppins"/>
                        <a:ea typeface="Poppins"/>
                        <a:cs typeface="Poppins"/>
                        <a:sym typeface="Poppins"/>
                      </a:endParaRPr>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300">
                          <a:latin typeface="Poppins"/>
                          <a:ea typeface="Poppins"/>
                          <a:cs typeface="Poppins"/>
                          <a:sym typeface="Poppins"/>
                        </a:rPr>
                        <a:t>96,323</a:t>
                      </a:r>
                      <a:endParaRPr b="1" sz="1300">
                        <a:latin typeface="Poppins"/>
                        <a:ea typeface="Poppins"/>
                        <a:cs typeface="Poppins"/>
                        <a:sym typeface="Poppins"/>
                      </a:endParaRPr>
                    </a:p>
                    <a:p>
                      <a:pPr indent="0" lvl="0" marL="0" rtl="0" algn="ctr">
                        <a:spcBef>
                          <a:spcPts val="0"/>
                        </a:spcBef>
                        <a:spcAft>
                          <a:spcPts val="0"/>
                        </a:spcAft>
                        <a:buNone/>
                      </a:pPr>
                      <a:r>
                        <a:rPr b="1" lang="en" sz="1300">
                          <a:latin typeface="Poppins"/>
                          <a:ea typeface="Poppins"/>
                          <a:cs typeface="Poppins"/>
                          <a:sym typeface="Poppins"/>
                        </a:rPr>
                        <a:t>(23%)</a:t>
                      </a:r>
                      <a:endParaRPr b="1" sz="1300">
                        <a:latin typeface="Poppins"/>
                        <a:ea typeface="Poppins"/>
                        <a:cs typeface="Poppins"/>
                        <a:sym typeface="Poppins"/>
                      </a:endParaRPr>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300">
                          <a:latin typeface="Poppins"/>
                          <a:ea typeface="Poppins"/>
                          <a:cs typeface="Poppins"/>
                          <a:sym typeface="Poppins"/>
                        </a:rPr>
                        <a:t>213,632</a:t>
                      </a:r>
                      <a:endParaRPr b="1" sz="1300">
                        <a:latin typeface="Poppins"/>
                        <a:ea typeface="Poppins"/>
                        <a:cs typeface="Poppins"/>
                        <a:sym typeface="Poppins"/>
                      </a:endParaRPr>
                    </a:p>
                    <a:p>
                      <a:pPr indent="0" lvl="0" marL="0" rtl="0" algn="ctr">
                        <a:spcBef>
                          <a:spcPts val="0"/>
                        </a:spcBef>
                        <a:spcAft>
                          <a:spcPts val="0"/>
                        </a:spcAft>
                        <a:buNone/>
                      </a:pPr>
                      <a:r>
                        <a:rPr b="1" lang="en" sz="1300">
                          <a:latin typeface="Poppins"/>
                          <a:ea typeface="Poppins"/>
                          <a:cs typeface="Poppins"/>
                          <a:sym typeface="Poppins"/>
                        </a:rPr>
                        <a:t>(51%)</a:t>
                      </a:r>
                      <a:endParaRPr b="1" sz="1300">
                        <a:latin typeface="Poppins"/>
                        <a:ea typeface="Poppins"/>
                        <a:cs typeface="Poppins"/>
                        <a:sym typeface="Poppins"/>
                      </a:endParaRPr>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
        <p:nvSpPr>
          <p:cNvPr id="851" name="Google Shape;851;p113"/>
          <p:cNvSpPr txBox="1"/>
          <p:nvPr/>
        </p:nvSpPr>
        <p:spPr>
          <a:xfrm>
            <a:off x="150925" y="4622775"/>
            <a:ext cx="3768600" cy="23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900">
                <a:solidFill>
                  <a:schemeClr val="dk1"/>
                </a:solidFill>
                <a:latin typeface="Poppins"/>
                <a:ea typeface="Poppins"/>
                <a:cs typeface="Poppins"/>
                <a:sym typeface="Poppins"/>
              </a:rPr>
              <a:t>Data Source: FOCUS August 09, 2024</a:t>
            </a:r>
            <a:endParaRPr sz="900">
              <a:solidFill>
                <a:schemeClr val="dk1"/>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pic>
        <p:nvPicPr>
          <p:cNvPr id="856" name="Google Shape;856;p114"/>
          <p:cNvPicPr preferRelativeResize="0"/>
          <p:nvPr/>
        </p:nvPicPr>
        <p:blipFill rotWithShape="1">
          <a:blip r:embed="rId3">
            <a:alphaModFix/>
          </a:blip>
          <a:srcRect b="0" l="24623" r="24699" t="6463"/>
          <a:stretch/>
        </p:blipFill>
        <p:spPr>
          <a:xfrm>
            <a:off x="2297850" y="867375"/>
            <a:ext cx="5123200" cy="7724977"/>
          </a:xfrm>
          <a:prstGeom prst="rect">
            <a:avLst/>
          </a:prstGeom>
          <a:noFill/>
          <a:ln>
            <a:noFill/>
          </a:ln>
        </p:spPr>
      </p:pic>
      <p:sp>
        <p:nvSpPr>
          <p:cNvPr id="857" name="Google Shape;857;p114"/>
          <p:cNvSpPr txBox="1"/>
          <p:nvPr/>
        </p:nvSpPr>
        <p:spPr>
          <a:xfrm>
            <a:off x="1892400" y="867375"/>
            <a:ext cx="5850000" cy="59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1" lang="en" sz="900" u="none" cap="none" strike="noStrike">
                <a:solidFill>
                  <a:schemeClr val="lt1"/>
                </a:solidFill>
                <a:latin typeface="Poppins"/>
                <a:ea typeface="Poppins"/>
                <a:cs typeface="Poppins"/>
                <a:sym typeface="Poppins"/>
              </a:rPr>
              <a:t>Dually Identified E</a:t>
            </a:r>
            <a:r>
              <a:rPr b="1" i="1" lang="en" sz="900">
                <a:solidFill>
                  <a:schemeClr val="lt1"/>
                </a:solidFill>
                <a:latin typeface="Poppins"/>
                <a:ea typeface="Poppins"/>
                <a:cs typeface="Poppins"/>
                <a:sym typeface="Poppins"/>
              </a:rPr>
              <a:t>L</a:t>
            </a:r>
            <a:r>
              <a:rPr b="1" i="1" lang="en" sz="900" u="none" cap="none" strike="noStrike">
                <a:solidFill>
                  <a:schemeClr val="lt1"/>
                </a:solidFill>
                <a:latin typeface="Poppins"/>
                <a:ea typeface="Poppins"/>
                <a:cs typeface="Poppins"/>
                <a:sym typeface="Poppins"/>
              </a:rPr>
              <a:t> &amp; SPED</a:t>
            </a:r>
            <a:endParaRPr b="1" i="1" sz="9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b="1" i="1" sz="900" u="none" cap="none" strike="noStrike">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200"/>
              <a:buFont typeface="Arial"/>
              <a:buNone/>
            </a:pPr>
            <a:r>
              <a:rPr b="1" i="1" lang="en" sz="900" u="none" cap="none" strike="noStrike">
                <a:solidFill>
                  <a:srgbClr val="3C78D8"/>
                </a:solidFill>
                <a:latin typeface="Poppins"/>
                <a:ea typeface="Poppins"/>
                <a:cs typeface="Poppins"/>
                <a:sym typeface="Poppins"/>
              </a:rPr>
              <a:t>Doblemente identificado </a:t>
            </a:r>
            <a:r>
              <a:rPr b="1" i="1" lang="en" sz="900">
                <a:solidFill>
                  <a:srgbClr val="3C78D8"/>
                </a:solidFill>
                <a:latin typeface="Poppins"/>
                <a:ea typeface="Poppins"/>
                <a:cs typeface="Poppins"/>
                <a:sym typeface="Poppins"/>
              </a:rPr>
              <a:t>aprendices de inglés </a:t>
            </a:r>
            <a:r>
              <a:rPr b="1" i="1" lang="en" sz="900" u="none" cap="none" strike="noStrike">
                <a:solidFill>
                  <a:srgbClr val="3C78D8"/>
                </a:solidFill>
                <a:latin typeface="Poppins"/>
                <a:ea typeface="Poppins"/>
                <a:cs typeface="Poppins"/>
                <a:sym typeface="Poppins"/>
              </a:rPr>
              <a:t>/</a:t>
            </a:r>
            <a:r>
              <a:rPr b="1" i="1" lang="en" sz="900">
                <a:solidFill>
                  <a:srgbClr val="3C78D8"/>
                </a:solidFill>
                <a:latin typeface="Poppins"/>
                <a:ea typeface="Poppins"/>
                <a:cs typeface="Poppins"/>
                <a:sym typeface="Poppins"/>
              </a:rPr>
              <a:t>e</a:t>
            </a:r>
            <a:r>
              <a:rPr b="1" i="1" lang="en" sz="900" u="none" cap="none" strike="noStrike">
                <a:solidFill>
                  <a:srgbClr val="3C78D8"/>
                </a:solidFill>
                <a:latin typeface="Poppins"/>
                <a:ea typeface="Poppins"/>
                <a:cs typeface="Poppins"/>
                <a:sym typeface="Poppins"/>
              </a:rPr>
              <a:t>studiantes educación especial </a:t>
            </a:r>
            <a:endParaRPr b="1" i="1" sz="900" u="none" cap="none" strike="noStrike">
              <a:solidFill>
                <a:srgbClr val="3C78D8"/>
              </a:solidFill>
              <a:latin typeface="Poppins"/>
              <a:ea typeface="Poppins"/>
              <a:cs typeface="Poppins"/>
              <a:sym typeface="Poppins"/>
            </a:endParaRPr>
          </a:p>
        </p:txBody>
      </p:sp>
      <p:sp>
        <p:nvSpPr>
          <p:cNvPr id="858" name="Google Shape;858;p114"/>
          <p:cNvSpPr/>
          <p:nvPr/>
        </p:nvSpPr>
        <p:spPr>
          <a:xfrm rot="-5400000">
            <a:off x="352200" y="1281238"/>
            <a:ext cx="1411200" cy="1530600"/>
          </a:xfrm>
          <a:prstGeom prst="flowChartDelay">
            <a:avLst/>
          </a:prstGeom>
          <a:solidFill>
            <a:srgbClr val="4285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859" name="Google Shape;859;p114"/>
          <p:cNvSpPr txBox="1"/>
          <p:nvPr/>
        </p:nvSpPr>
        <p:spPr>
          <a:xfrm>
            <a:off x="292500" y="1661271"/>
            <a:ext cx="1599900" cy="10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Poppins"/>
                <a:ea typeface="Poppins"/>
                <a:cs typeface="Poppins"/>
                <a:sym typeface="Poppins"/>
              </a:rPr>
              <a:t>It can take a student 5* -7 yrs to acquire English proficiency</a:t>
            </a:r>
            <a:endParaRPr b="1" sz="1200">
              <a:solidFill>
                <a:schemeClr val="lt1"/>
              </a:solidFill>
              <a:latin typeface="Poppins"/>
              <a:ea typeface="Poppins"/>
              <a:cs typeface="Poppins"/>
              <a:sym typeface="Poppins"/>
            </a:endParaRPr>
          </a:p>
        </p:txBody>
      </p:sp>
      <p:sp>
        <p:nvSpPr>
          <p:cNvPr id="860" name="Google Shape;860;p114"/>
          <p:cNvSpPr/>
          <p:nvPr/>
        </p:nvSpPr>
        <p:spPr>
          <a:xfrm rot="5400000">
            <a:off x="352319" y="2945912"/>
            <a:ext cx="1411200" cy="1530600"/>
          </a:xfrm>
          <a:prstGeom prst="flowChartDelay">
            <a:avLst/>
          </a:prstGeom>
          <a:solidFill>
            <a:srgbClr val="4285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861" name="Google Shape;861;p114"/>
          <p:cNvSpPr txBox="1"/>
          <p:nvPr/>
        </p:nvSpPr>
        <p:spPr>
          <a:xfrm>
            <a:off x="353550" y="3005600"/>
            <a:ext cx="1477800" cy="129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accent4"/>
                </a:solidFill>
                <a:latin typeface="Poppins"/>
                <a:ea typeface="Poppins"/>
                <a:cs typeface="Poppins"/>
                <a:sym typeface="Poppins"/>
              </a:rPr>
              <a:t>Un estudiante puede tardar entre 5* y 7 años en adquirir dominio del </a:t>
            </a:r>
            <a:endParaRPr b="1" sz="1200">
              <a:solidFill>
                <a:schemeClr val="accent4"/>
              </a:solidFill>
              <a:latin typeface="Poppins"/>
              <a:ea typeface="Poppins"/>
              <a:cs typeface="Poppins"/>
              <a:sym typeface="Poppins"/>
            </a:endParaRPr>
          </a:p>
          <a:p>
            <a:pPr indent="0" lvl="0" marL="0" rtl="0" algn="l">
              <a:spcBef>
                <a:spcPts val="0"/>
              </a:spcBef>
              <a:spcAft>
                <a:spcPts val="0"/>
              </a:spcAft>
              <a:buNone/>
            </a:pPr>
            <a:r>
              <a:rPr b="1" lang="en" sz="1200">
                <a:solidFill>
                  <a:schemeClr val="accent4"/>
                </a:solidFill>
                <a:latin typeface="Poppins"/>
                <a:ea typeface="Poppins"/>
                <a:cs typeface="Poppins"/>
                <a:sym typeface="Poppins"/>
              </a:rPr>
              <a:t>   </a:t>
            </a:r>
            <a:r>
              <a:rPr b="1" lang="en" sz="1200">
                <a:solidFill>
                  <a:schemeClr val="accent4"/>
                </a:solidFill>
                <a:latin typeface="Poppins"/>
                <a:ea typeface="Poppins"/>
                <a:cs typeface="Poppins"/>
                <a:sym typeface="Poppins"/>
              </a:rPr>
              <a:t>inglés.</a:t>
            </a:r>
            <a:endParaRPr b="1" sz="1200">
              <a:solidFill>
                <a:schemeClr val="accent4"/>
              </a:solidFill>
              <a:latin typeface="Poppins"/>
              <a:ea typeface="Poppins"/>
              <a:cs typeface="Poppins"/>
              <a:sym typeface="Poppins"/>
            </a:endParaRPr>
          </a:p>
        </p:txBody>
      </p:sp>
      <p:sp>
        <p:nvSpPr>
          <p:cNvPr id="862" name="Google Shape;862;p114"/>
          <p:cNvSpPr txBox="1"/>
          <p:nvPr/>
        </p:nvSpPr>
        <p:spPr>
          <a:xfrm>
            <a:off x="2297925" y="4286250"/>
            <a:ext cx="5123100" cy="806700"/>
          </a:xfrm>
          <a:prstGeom prst="rect">
            <a:avLst/>
          </a:prstGeom>
          <a:solidFill>
            <a:schemeClr val="dk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
        <p:nvSpPr>
          <p:cNvPr id="863" name="Google Shape;863;p114"/>
          <p:cNvSpPr txBox="1"/>
          <p:nvPr>
            <p:ph type="title"/>
          </p:nvPr>
        </p:nvSpPr>
        <p:spPr>
          <a:xfrm>
            <a:off x="41375" y="150"/>
            <a:ext cx="8189700" cy="773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Clr>
                <a:schemeClr val="dk1"/>
              </a:buClr>
              <a:buSzPct val="45833"/>
              <a:buFont typeface="Arial"/>
              <a:buNone/>
            </a:pPr>
            <a:r>
              <a:rPr lang="en" sz="2400">
                <a:solidFill>
                  <a:schemeClr val="lt1"/>
                </a:solidFill>
              </a:rPr>
              <a:t>Our Students</a:t>
            </a:r>
            <a:endParaRPr sz="2400">
              <a:solidFill>
                <a:schemeClr val="lt1"/>
              </a:solidFill>
            </a:endParaRPr>
          </a:p>
          <a:p>
            <a:pPr indent="0" lvl="0" marL="0" rtl="0" algn="l">
              <a:spcBef>
                <a:spcPts val="0"/>
              </a:spcBef>
              <a:spcAft>
                <a:spcPts val="0"/>
              </a:spcAft>
              <a:buClr>
                <a:schemeClr val="dk1"/>
              </a:buClr>
              <a:buSzPct val="45833"/>
              <a:buFont typeface="Arial"/>
              <a:buNone/>
            </a:pPr>
            <a:r>
              <a:rPr lang="en" sz="2400">
                <a:solidFill>
                  <a:srgbClr val="FFA509"/>
                </a:solidFill>
              </a:rPr>
              <a:t>Nuestros Estudiantes</a:t>
            </a:r>
            <a:endParaRPr sz="3800">
              <a:solidFill>
                <a:srgbClr val="FFA509"/>
              </a:solidFill>
            </a:endParaRPr>
          </a:p>
        </p:txBody>
      </p:sp>
      <p:sp>
        <p:nvSpPr>
          <p:cNvPr id="864" name="Google Shape;864;p114"/>
          <p:cNvSpPr/>
          <p:nvPr/>
        </p:nvSpPr>
        <p:spPr>
          <a:xfrm>
            <a:off x="3870300" y="3753625"/>
            <a:ext cx="1109700" cy="1339200"/>
          </a:xfrm>
          <a:prstGeom prst="roundRect">
            <a:avLst>
              <a:gd fmla="val 16667" name="adj"/>
            </a:avLst>
          </a:prstGeom>
          <a:gradFill>
            <a:gsLst>
              <a:gs pos="0">
                <a:srgbClr val="FFC882"/>
              </a:gs>
              <a:gs pos="100000">
                <a:srgbClr val="F58E09"/>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Poppins"/>
                <a:ea typeface="Poppins"/>
                <a:cs typeface="Poppins"/>
                <a:sym typeface="Poppins"/>
              </a:rPr>
              <a:t>4 yrs or less </a:t>
            </a:r>
            <a:r>
              <a:rPr lang="en"/>
              <a:t> </a:t>
            </a:r>
            <a:r>
              <a:rPr b="1" lang="en" sz="900">
                <a:solidFill>
                  <a:schemeClr val="dk1"/>
                </a:solidFill>
                <a:latin typeface="Poppins"/>
                <a:ea typeface="Poppins"/>
                <a:cs typeface="Poppins"/>
                <a:sym typeface="Poppins"/>
              </a:rPr>
              <a:t>EL on Track</a:t>
            </a:r>
            <a:endParaRPr b="1" sz="900">
              <a:solidFill>
                <a:schemeClr val="dk1"/>
              </a:solidFill>
              <a:latin typeface="Poppins"/>
              <a:ea typeface="Poppins"/>
              <a:cs typeface="Poppins"/>
              <a:sym typeface="Poppins"/>
            </a:endParaRPr>
          </a:p>
          <a:p>
            <a:pPr indent="0" lvl="0" marL="0" rtl="0" algn="ctr">
              <a:spcBef>
                <a:spcPts val="0"/>
              </a:spcBef>
              <a:spcAft>
                <a:spcPts val="0"/>
              </a:spcAft>
              <a:buNone/>
            </a:pPr>
            <a:r>
              <a:t/>
            </a:r>
            <a:endParaRPr sz="90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i="1" lang="en" sz="900">
                <a:solidFill>
                  <a:schemeClr val="dk1"/>
                </a:solidFill>
                <a:latin typeface="Poppins"/>
                <a:ea typeface="Poppins"/>
                <a:cs typeface="Poppins"/>
                <a:sym typeface="Poppins"/>
              </a:rPr>
              <a:t>4 o menos</a:t>
            </a:r>
            <a:endParaRPr i="1" sz="900">
              <a:solidFill>
                <a:schemeClr val="dk1"/>
              </a:solidFill>
              <a:latin typeface="Poppins"/>
              <a:ea typeface="Poppins"/>
              <a:cs typeface="Poppins"/>
              <a:sym typeface="Poppins"/>
            </a:endParaRPr>
          </a:p>
          <a:p>
            <a:pPr indent="0" lvl="0" marL="0" rtl="0" algn="ctr">
              <a:spcBef>
                <a:spcPts val="0"/>
              </a:spcBef>
              <a:spcAft>
                <a:spcPts val="0"/>
              </a:spcAft>
              <a:buNone/>
            </a:pPr>
            <a:r>
              <a:rPr i="1" lang="en" sz="900">
                <a:solidFill>
                  <a:schemeClr val="dk1"/>
                </a:solidFill>
                <a:latin typeface="Poppins"/>
                <a:ea typeface="Poppins"/>
                <a:cs typeface="Poppins"/>
                <a:sym typeface="Poppins"/>
              </a:rPr>
              <a:t> </a:t>
            </a:r>
            <a:r>
              <a:rPr b="1" i="1" lang="en" sz="900">
                <a:solidFill>
                  <a:schemeClr val="dk1"/>
                </a:solidFill>
                <a:latin typeface="Poppins"/>
                <a:ea typeface="Poppins"/>
                <a:cs typeface="Poppins"/>
                <a:sym typeface="Poppins"/>
              </a:rPr>
              <a:t>Aprendices de inglés a tiempo</a:t>
            </a:r>
            <a:endParaRPr b="1" i="1" sz="900">
              <a:solidFill>
                <a:schemeClr val="dk1"/>
              </a:solidFill>
              <a:latin typeface="Poppins"/>
              <a:ea typeface="Poppins"/>
              <a:cs typeface="Poppins"/>
              <a:sym typeface="Poppins"/>
            </a:endParaRPr>
          </a:p>
          <a:p>
            <a:pPr indent="0" lvl="0" marL="0" rtl="0" algn="l">
              <a:spcBef>
                <a:spcPts val="0"/>
              </a:spcBef>
              <a:spcAft>
                <a:spcPts val="0"/>
              </a:spcAft>
              <a:buNone/>
            </a:pPr>
            <a:r>
              <a:t/>
            </a:r>
            <a:endParaRPr i="1" sz="900">
              <a:solidFill>
                <a:schemeClr val="dk1"/>
              </a:solidFill>
              <a:latin typeface="Poppins"/>
              <a:ea typeface="Poppins"/>
              <a:cs typeface="Poppins"/>
              <a:sym typeface="Poppins"/>
            </a:endParaRPr>
          </a:p>
        </p:txBody>
      </p:sp>
      <p:sp>
        <p:nvSpPr>
          <p:cNvPr id="865" name="Google Shape;865;p114"/>
          <p:cNvSpPr/>
          <p:nvPr/>
        </p:nvSpPr>
        <p:spPr>
          <a:xfrm>
            <a:off x="2547150" y="3753625"/>
            <a:ext cx="1265100" cy="1339200"/>
          </a:xfrm>
          <a:prstGeom prst="roundRect">
            <a:avLst>
              <a:gd fmla="val 16667" name="adj"/>
            </a:avLst>
          </a:prstGeom>
          <a:gradFill>
            <a:gsLst>
              <a:gs pos="0">
                <a:srgbClr val="FFC882"/>
              </a:gs>
              <a:gs pos="100000">
                <a:srgbClr val="F58E09"/>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Poppins"/>
                <a:ea typeface="Poppins"/>
                <a:cs typeface="Poppins"/>
                <a:sym typeface="Poppins"/>
              </a:rPr>
              <a:t>3 Yrs or less </a:t>
            </a:r>
            <a:r>
              <a:rPr b="1" lang="en" sz="900">
                <a:solidFill>
                  <a:schemeClr val="dk1"/>
                </a:solidFill>
                <a:latin typeface="Poppins"/>
                <a:ea typeface="Poppins"/>
                <a:cs typeface="Poppins"/>
                <a:sym typeface="Poppins"/>
              </a:rPr>
              <a:t>International Newcomer</a:t>
            </a:r>
            <a:endParaRPr b="1" sz="900">
              <a:solidFill>
                <a:schemeClr val="dk1"/>
              </a:solidFill>
              <a:latin typeface="Poppins"/>
              <a:ea typeface="Poppins"/>
              <a:cs typeface="Poppins"/>
              <a:sym typeface="Poppins"/>
            </a:endParaRPr>
          </a:p>
          <a:p>
            <a:pPr indent="0" lvl="0" marL="0" rtl="0" algn="ctr">
              <a:spcBef>
                <a:spcPts val="0"/>
              </a:spcBef>
              <a:spcAft>
                <a:spcPts val="0"/>
              </a:spcAft>
              <a:buNone/>
            </a:pPr>
            <a:r>
              <a:t/>
            </a:r>
            <a:endParaRPr sz="90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i="1" lang="en" sz="900">
                <a:solidFill>
                  <a:schemeClr val="dk1"/>
                </a:solidFill>
                <a:latin typeface="Poppins"/>
                <a:ea typeface="Poppins"/>
                <a:cs typeface="Poppins"/>
                <a:sym typeface="Poppins"/>
              </a:rPr>
              <a:t>3 años o menos</a:t>
            </a:r>
            <a:endParaRPr i="1" sz="700">
              <a:solidFill>
                <a:schemeClr val="dk1"/>
              </a:solidFill>
              <a:latin typeface="Poppins"/>
              <a:ea typeface="Poppins"/>
              <a:cs typeface="Poppins"/>
              <a:sym typeface="Poppins"/>
            </a:endParaRPr>
          </a:p>
          <a:p>
            <a:pPr indent="0" lvl="0" marL="0" rtl="0" algn="ctr">
              <a:spcBef>
                <a:spcPts val="0"/>
              </a:spcBef>
              <a:spcAft>
                <a:spcPts val="0"/>
              </a:spcAft>
              <a:buNone/>
            </a:pPr>
            <a:r>
              <a:rPr b="1" i="1" lang="en" sz="900">
                <a:solidFill>
                  <a:schemeClr val="dk1"/>
                </a:solidFill>
                <a:latin typeface="Poppins"/>
                <a:ea typeface="Poppins"/>
                <a:cs typeface="Poppins"/>
                <a:sym typeface="Poppins"/>
              </a:rPr>
              <a:t>Recién llegados internacionales</a:t>
            </a:r>
            <a:endParaRPr b="1" i="1" sz="900">
              <a:solidFill>
                <a:schemeClr val="dk1"/>
              </a:solidFill>
              <a:latin typeface="Poppins"/>
              <a:ea typeface="Poppins"/>
              <a:cs typeface="Poppins"/>
              <a:sym typeface="Poppins"/>
            </a:endParaRPr>
          </a:p>
          <a:p>
            <a:pPr indent="0" lvl="0" marL="0" rtl="0" algn="ctr">
              <a:spcBef>
                <a:spcPts val="0"/>
              </a:spcBef>
              <a:spcAft>
                <a:spcPts val="0"/>
              </a:spcAft>
              <a:buNone/>
            </a:pPr>
            <a:r>
              <a:t/>
            </a:r>
            <a:endParaRPr i="1" sz="900">
              <a:solidFill>
                <a:schemeClr val="dk1"/>
              </a:solidFill>
              <a:latin typeface="Poppins"/>
              <a:ea typeface="Poppins"/>
              <a:cs typeface="Poppins"/>
              <a:sym typeface="Poppins"/>
            </a:endParaRPr>
          </a:p>
        </p:txBody>
      </p:sp>
      <p:sp>
        <p:nvSpPr>
          <p:cNvPr id="866" name="Google Shape;866;p114"/>
          <p:cNvSpPr/>
          <p:nvPr/>
        </p:nvSpPr>
        <p:spPr>
          <a:xfrm>
            <a:off x="5038100" y="3614150"/>
            <a:ext cx="1109700" cy="1478700"/>
          </a:xfrm>
          <a:prstGeom prst="roundRect">
            <a:avLst>
              <a:gd fmla="val 16667" name="adj"/>
            </a:avLst>
          </a:prstGeom>
          <a:gradFill>
            <a:gsLst>
              <a:gs pos="0">
                <a:srgbClr val="F4FF83"/>
              </a:gs>
              <a:gs pos="100000">
                <a:srgbClr val="E1F609"/>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dk1"/>
                </a:solidFill>
                <a:latin typeface="Poppins"/>
                <a:ea typeface="Poppins"/>
                <a:cs typeface="Poppins"/>
                <a:sym typeface="Poppins"/>
              </a:rPr>
              <a:t>4-6.9 yrs </a:t>
            </a:r>
            <a:r>
              <a:rPr b="1" lang="en" sz="800">
                <a:solidFill>
                  <a:schemeClr val="dk1"/>
                </a:solidFill>
                <a:latin typeface="Poppins"/>
                <a:ea typeface="Poppins"/>
                <a:cs typeface="Poppins"/>
                <a:sym typeface="Poppins"/>
              </a:rPr>
              <a:t>Potential Long Term EL</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600">
                <a:solidFill>
                  <a:schemeClr val="dk1"/>
                </a:solidFill>
                <a:latin typeface="Poppins"/>
                <a:ea typeface="Poppins"/>
                <a:cs typeface="Poppins"/>
                <a:sym typeface="Poppins"/>
              </a:rPr>
              <a:t>(new definition)</a:t>
            </a:r>
            <a:endParaRPr b="1" sz="700">
              <a:solidFill>
                <a:schemeClr val="dk1"/>
              </a:solidFill>
              <a:latin typeface="Poppins"/>
              <a:ea typeface="Poppins"/>
              <a:cs typeface="Poppins"/>
              <a:sym typeface="Poppins"/>
            </a:endParaRPr>
          </a:p>
          <a:p>
            <a:pPr indent="0" lvl="0" marL="0" rtl="0" algn="ctr">
              <a:spcBef>
                <a:spcPts val="0"/>
              </a:spcBef>
              <a:spcAft>
                <a:spcPts val="0"/>
              </a:spcAft>
              <a:buNone/>
            </a:pPr>
            <a:r>
              <a:t/>
            </a:r>
            <a:endParaRPr sz="800">
              <a:solidFill>
                <a:schemeClr val="dk1"/>
              </a:solidFill>
              <a:latin typeface="Poppins"/>
              <a:ea typeface="Poppins"/>
              <a:cs typeface="Poppins"/>
              <a:sym typeface="Poppins"/>
            </a:endParaRPr>
          </a:p>
          <a:p>
            <a:pPr indent="0" lvl="0" marL="0" rtl="0" algn="ctr">
              <a:spcBef>
                <a:spcPts val="0"/>
              </a:spcBef>
              <a:spcAft>
                <a:spcPts val="0"/>
              </a:spcAft>
              <a:buNone/>
            </a:pPr>
            <a:r>
              <a:rPr i="1" lang="en" sz="800">
                <a:solidFill>
                  <a:schemeClr val="dk1"/>
                </a:solidFill>
                <a:latin typeface="Poppins"/>
                <a:ea typeface="Poppins"/>
                <a:cs typeface="Poppins"/>
                <a:sym typeface="Poppins"/>
              </a:rPr>
              <a:t>4-6.9 años </a:t>
            </a:r>
            <a:r>
              <a:rPr b="1" i="1" lang="en" sz="800">
                <a:solidFill>
                  <a:schemeClr val="dk1"/>
                </a:solidFill>
                <a:latin typeface="Poppins"/>
                <a:ea typeface="Poppins"/>
                <a:cs typeface="Poppins"/>
                <a:sym typeface="Poppins"/>
              </a:rPr>
              <a:t>Potenciales aprendices de inglés a largo plazo</a:t>
            </a:r>
            <a:endParaRPr b="1" i="1" sz="80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800"/>
              <a:buFont typeface="Arial"/>
              <a:buNone/>
            </a:pPr>
            <a:r>
              <a:rPr b="1" i="1" lang="en" sz="500">
                <a:solidFill>
                  <a:schemeClr val="dk1"/>
                </a:solidFill>
                <a:latin typeface="Poppins"/>
                <a:ea typeface="Poppins"/>
                <a:cs typeface="Poppins"/>
                <a:sym typeface="Poppins"/>
              </a:rPr>
              <a:t>(Nueva Definición)</a:t>
            </a:r>
            <a:endParaRPr i="1" sz="900">
              <a:solidFill>
                <a:schemeClr val="dk1"/>
              </a:solidFill>
              <a:latin typeface="Poppins"/>
              <a:ea typeface="Poppins"/>
              <a:cs typeface="Poppins"/>
              <a:sym typeface="Poppins"/>
            </a:endParaRPr>
          </a:p>
        </p:txBody>
      </p:sp>
      <p:sp>
        <p:nvSpPr>
          <p:cNvPr id="867" name="Google Shape;867;p114"/>
          <p:cNvSpPr/>
          <p:nvPr/>
        </p:nvSpPr>
        <p:spPr>
          <a:xfrm>
            <a:off x="6205900" y="3753625"/>
            <a:ext cx="1164000" cy="1339200"/>
          </a:xfrm>
          <a:prstGeom prst="roundRect">
            <a:avLst>
              <a:gd fmla="val 16667" name="adj"/>
            </a:avLst>
          </a:prstGeom>
          <a:gradFill>
            <a:gsLst>
              <a:gs pos="0">
                <a:srgbClr val="FFC882"/>
              </a:gs>
              <a:gs pos="100000">
                <a:srgbClr val="F58E09"/>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chemeClr val="dk1"/>
                </a:solidFill>
                <a:latin typeface="Poppins"/>
                <a:ea typeface="Poppins"/>
                <a:cs typeface="Poppins"/>
                <a:sym typeface="Poppins"/>
              </a:rPr>
              <a:t>7 or more yrs </a:t>
            </a:r>
            <a:r>
              <a:rPr b="1" lang="en" sz="900">
                <a:solidFill>
                  <a:schemeClr val="dk1"/>
                </a:solidFill>
                <a:latin typeface="Poppins"/>
                <a:ea typeface="Poppins"/>
                <a:cs typeface="Poppins"/>
                <a:sym typeface="Poppins"/>
              </a:rPr>
              <a:t>Long Term EL </a:t>
            </a:r>
            <a:r>
              <a:rPr b="1" lang="en" sz="800">
                <a:solidFill>
                  <a:schemeClr val="dk1"/>
                </a:solidFill>
                <a:latin typeface="Poppins"/>
                <a:ea typeface="Poppins"/>
                <a:cs typeface="Poppins"/>
                <a:sym typeface="Poppins"/>
              </a:rPr>
              <a:t>(new definition)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t/>
            </a:r>
            <a:endParaRPr sz="90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i="1" lang="en" sz="900">
                <a:solidFill>
                  <a:schemeClr val="dk1"/>
                </a:solidFill>
                <a:latin typeface="Poppins"/>
                <a:ea typeface="Poppins"/>
                <a:cs typeface="Poppins"/>
                <a:sym typeface="Poppins"/>
              </a:rPr>
              <a:t>7 años o más</a:t>
            </a:r>
            <a:endParaRPr i="1" sz="90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800"/>
              <a:buFont typeface="Arial"/>
              <a:buNone/>
            </a:pPr>
            <a:r>
              <a:rPr b="1" i="1" lang="en" sz="900">
                <a:solidFill>
                  <a:schemeClr val="dk1"/>
                </a:solidFill>
                <a:latin typeface="Poppins"/>
                <a:ea typeface="Poppins"/>
                <a:cs typeface="Poppins"/>
                <a:sym typeface="Poppins"/>
              </a:rPr>
              <a:t>Inglés a largo plazo </a:t>
            </a:r>
            <a:endParaRPr b="1" i="1" sz="90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800"/>
              <a:buFont typeface="Arial"/>
              <a:buNone/>
            </a:pPr>
            <a:r>
              <a:rPr b="1" i="1" lang="en" sz="800">
                <a:solidFill>
                  <a:schemeClr val="dk1"/>
                </a:solidFill>
                <a:latin typeface="Poppins"/>
                <a:ea typeface="Poppins"/>
                <a:cs typeface="Poppins"/>
                <a:sym typeface="Poppins"/>
              </a:rPr>
              <a:t>(Nueva Definición)</a:t>
            </a:r>
            <a:endParaRPr b="1" i="1" sz="800">
              <a:solidFill>
                <a:schemeClr val="dk1"/>
              </a:solidFill>
              <a:latin typeface="Poppins"/>
              <a:ea typeface="Poppins"/>
              <a:cs typeface="Poppins"/>
              <a:sym typeface="Poppins"/>
            </a:endParaRPr>
          </a:p>
          <a:p>
            <a:pPr indent="0" lvl="0" marL="0" rtl="0" algn="l">
              <a:spcBef>
                <a:spcPts val="0"/>
              </a:spcBef>
              <a:spcAft>
                <a:spcPts val="0"/>
              </a:spcAft>
              <a:buNone/>
            </a:pPr>
            <a:r>
              <a:t/>
            </a:r>
            <a:endParaRPr sz="900">
              <a:solidFill>
                <a:schemeClr val="dk1"/>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115"/>
          <p:cNvSpPr txBox="1"/>
          <p:nvPr>
            <p:ph type="title"/>
          </p:nvPr>
        </p:nvSpPr>
        <p:spPr>
          <a:xfrm>
            <a:off x="490250" y="1194000"/>
            <a:ext cx="8324400" cy="334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Clr>
                <a:schemeClr val="dk1"/>
              </a:buClr>
              <a:buFont typeface="Arial"/>
              <a:buNone/>
            </a:pPr>
            <a:r>
              <a:rPr b="1" lang="en" sz="3000"/>
              <a:t>Initial Identification Flow Chart</a:t>
            </a:r>
            <a:endParaRPr b="1" sz="3000"/>
          </a:p>
          <a:p>
            <a:pPr indent="0" lvl="0" marL="0" rtl="0" algn="l">
              <a:spcBef>
                <a:spcPts val="0"/>
              </a:spcBef>
              <a:spcAft>
                <a:spcPts val="0"/>
              </a:spcAft>
              <a:buClr>
                <a:schemeClr val="dk1"/>
              </a:buClr>
              <a:buFont typeface="Arial"/>
              <a:buNone/>
            </a:pPr>
            <a:r>
              <a:t/>
            </a:r>
            <a:endParaRPr b="1" sz="3000"/>
          </a:p>
          <a:p>
            <a:pPr indent="0" lvl="0" marL="0" rtl="0" algn="l">
              <a:spcBef>
                <a:spcPts val="0"/>
              </a:spcBef>
              <a:spcAft>
                <a:spcPts val="0"/>
              </a:spcAft>
              <a:buNone/>
            </a:pPr>
            <a:r>
              <a:rPr b="1" i="1" lang="en" sz="3000">
                <a:solidFill>
                  <a:srgbClr val="FFA509"/>
                </a:solidFill>
              </a:rPr>
              <a:t>Organigrama de la Identificación Inicial</a:t>
            </a:r>
            <a:endParaRPr b="1" sz="3000">
              <a:solidFill>
                <a:srgbClr val="FFA509"/>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76" name="Shape 876"/>
        <p:cNvGrpSpPr/>
        <p:nvPr/>
      </p:nvGrpSpPr>
      <p:grpSpPr>
        <a:xfrm>
          <a:off x="0" y="0"/>
          <a:ext cx="0" cy="0"/>
          <a:chOff x="0" y="0"/>
          <a:chExt cx="0" cy="0"/>
        </a:xfrm>
      </p:grpSpPr>
      <p:sp>
        <p:nvSpPr>
          <p:cNvPr id="877" name="Google Shape;877;p116"/>
          <p:cNvSpPr txBox="1"/>
          <p:nvPr>
            <p:ph type="title"/>
          </p:nvPr>
        </p:nvSpPr>
        <p:spPr>
          <a:xfrm>
            <a:off x="41375" y="150"/>
            <a:ext cx="8189700" cy="773400"/>
          </a:xfrm>
          <a:prstGeom prst="rect">
            <a:avLst/>
          </a:prstGeom>
          <a:noFill/>
          <a:ln>
            <a:noFill/>
          </a:ln>
        </p:spPr>
        <p:txBody>
          <a:bodyPr anchorCtr="0" anchor="ctr" bIns="68575" lIns="68575" spcFirstLastPara="1" rIns="68575" wrap="square" tIns="68575">
            <a:noAutofit/>
          </a:bodyPr>
          <a:lstStyle/>
          <a:p>
            <a:pPr indent="0" lvl="0" marL="0" rtl="0" algn="l">
              <a:lnSpc>
                <a:spcPct val="100000"/>
              </a:lnSpc>
              <a:spcBef>
                <a:spcPts val="0"/>
              </a:spcBef>
              <a:spcAft>
                <a:spcPts val="0"/>
              </a:spcAft>
              <a:buClr>
                <a:schemeClr val="dk1"/>
              </a:buClr>
              <a:buSzPts val="1200"/>
              <a:buFont typeface="Arial"/>
              <a:buNone/>
            </a:pPr>
            <a:r>
              <a:rPr lang="en" sz="2400">
                <a:solidFill>
                  <a:schemeClr val="lt1"/>
                </a:solidFill>
              </a:rPr>
              <a:t>Initial Identification Flow Chart</a:t>
            </a:r>
            <a:endParaRPr sz="2400">
              <a:solidFill>
                <a:schemeClr val="lt1"/>
              </a:solidFill>
            </a:endParaRPr>
          </a:p>
          <a:p>
            <a:pPr indent="0" lvl="0" marL="0" rtl="0" algn="l">
              <a:lnSpc>
                <a:spcPct val="100000"/>
              </a:lnSpc>
              <a:spcBef>
                <a:spcPts val="0"/>
              </a:spcBef>
              <a:spcAft>
                <a:spcPts val="0"/>
              </a:spcAft>
              <a:buClr>
                <a:schemeClr val="dk1"/>
              </a:buClr>
              <a:buSzPts val="1200"/>
              <a:buFont typeface="Arial"/>
              <a:buNone/>
            </a:pPr>
            <a:r>
              <a:rPr lang="en" sz="2400">
                <a:solidFill>
                  <a:srgbClr val="FFA509"/>
                </a:solidFill>
              </a:rPr>
              <a:t>Organigrama de la Identificación Inicial</a:t>
            </a:r>
            <a:endParaRPr sz="2400">
              <a:solidFill>
                <a:srgbClr val="FFA509"/>
              </a:solidFill>
            </a:endParaRPr>
          </a:p>
        </p:txBody>
      </p:sp>
      <p:sp>
        <p:nvSpPr>
          <p:cNvPr id="878" name="Google Shape;878;p116"/>
          <p:cNvSpPr txBox="1"/>
          <p:nvPr/>
        </p:nvSpPr>
        <p:spPr>
          <a:xfrm>
            <a:off x="296125" y="1128901"/>
            <a:ext cx="2676600" cy="3186300"/>
          </a:xfrm>
          <a:prstGeom prst="rect">
            <a:avLst/>
          </a:prstGeom>
          <a:noFill/>
          <a:ln>
            <a:noFill/>
          </a:ln>
        </p:spPr>
        <p:txBody>
          <a:bodyPr anchorCtr="0" anchor="t" bIns="45700" lIns="91425" spcFirstLastPara="1" rIns="91425" wrap="square" tIns="45700">
            <a:spAutoFit/>
          </a:bodyPr>
          <a:lstStyle/>
          <a:p>
            <a:pPr indent="-177800" lvl="0" marL="177800" marR="0" rtl="0" algn="l">
              <a:lnSpc>
                <a:spcPct val="100000"/>
              </a:lnSpc>
              <a:spcBef>
                <a:spcPts val="0"/>
              </a:spcBef>
              <a:spcAft>
                <a:spcPts val="0"/>
              </a:spcAft>
              <a:buClr>
                <a:schemeClr val="dk1"/>
              </a:buClr>
              <a:buSzPts val="1200"/>
              <a:buFont typeface="Poppins"/>
              <a:buChar char="•"/>
            </a:pPr>
            <a:r>
              <a:rPr b="0" i="0" lang="en" sz="1200" u="none" cap="none" strike="noStrike">
                <a:solidFill>
                  <a:schemeClr val="dk1"/>
                </a:solidFill>
                <a:latin typeface="Poppins"/>
                <a:ea typeface="Poppins"/>
                <a:cs typeface="Poppins"/>
                <a:sym typeface="Poppins"/>
              </a:rPr>
              <a:t>Home Language Survey (HLS)</a:t>
            </a:r>
            <a:endParaRPr b="0" i="0" sz="18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Poppins"/>
              <a:ea typeface="Poppins"/>
              <a:cs typeface="Poppins"/>
              <a:sym typeface="Poppins"/>
            </a:endParaRPr>
          </a:p>
          <a:p>
            <a:pPr indent="-177800" lvl="0" marL="177800" marR="0" rtl="0" algn="l">
              <a:lnSpc>
                <a:spcPct val="100000"/>
              </a:lnSpc>
              <a:spcBef>
                <a:spcPts val="0"/>
              </a:spcBef>
              <a:spcAft>
                <a:spcPts val="0"/>
              </a:spcAft>
              <a:buClr>
                <a:schemeClr val="dk1"/>
              </a:buClr>
              <a:buSzPts val="1200"/>
              <a:buFont typeface="Poppins"/>
              <a:buChar char="•"/>
            </a:pPr>
            <a:r>
              <a:rPr b="0" i="0" lang="en" sz="1200" u="none" cap="none" strike="noStrike">
                <a:solidFill>
                  <a:schemeClr val="dk1"/>
                </a:solidFill>
                <a:latin typeface="Poppins"/>
                <a:ea typeface="Poppins"/>
                <a:cs typeface="Poppins"/>
                <a:sym typeface="Poppins"/>
              </a:rPr>
              <a:t>A Language other than English or reasonable doubt</a:t>
            </a:r>
            <a:endParaRPr b="0" i="0" sz="18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Poppins"/>
              <a:ea typeface="Poppins"/>
              <a:cs typeface="Poppins"/>
              <a:sym typeface="Poppins"/>
            </a:endParaRPr>
          </a:p>
          <a:p>
            <a:pPr indent="-177800" lvl="0" marL="177800" marR="0" rtl="0" algn="l">
              <a:lnSpc>
                <a:spcPct val="100000"/>
              </a:lnSpc>
              <a:spcBef>
                <a:spcPts val="0"/>
              </a:spcBef>
              <a:spcAft>
                <a:spcPts val="0"/>
              </a:spcAft>
              <a:buClr>
                <a:schemeClr val="dk1"/>
              </a:buClr>
              <a:buSzPts val="1200"/>
              <a:buFont typeface="Poppins"/>
              <a:buChar char="•"/>
            </a:pPr>
            <a:r>
              <a:rPr b="0" i="0" lang="en" sz="1200" u="none" cap="none" strike="noStrike">
                <a:solidFill>
                  <a:schemeClr val="dk1"/>
                </a:solidFill>
                <a:latin typeface="Poppins"/>
                <a:ea typeface="Poppins"/>
                <a:cs typeface="Poppins"/>
                <a:sym typeface="Poppins"/>
              </a:rPr>
              <a:t>Receives E</a:t>
            </a:r>
            <a:r>
              <a:rPr lang="en" sz="1200">
                <a:solidFill>
                  <a:schemeClr val="dk1"/>
                </a:solidFill>
                <a:latin typeface="Poppins"/>
                <a:ea typeface="Poppins"/>
                <a:cs typeface="Poppins"/>
                <a:sym typeface="Poppins"/>
              </a:rPr>
              <a:t>L</a:t>
            </a:r>
            <a:r>
              <a:rPr b="0" i="0" lang="en" sz="1200" u="none" cap="none" strike="noStrike">
                <a:solidFill>
                  <a:schemeClr val="dk1"/>
                </a:solidFill>
                <a:latin typeface="Poppins"/>
                <a:ea typeface="Poppins"/>
                <a:cs typeface="Poppins"/>
                <a:sym typeface="Poppins"/>
              </a:rPr>
              <a:t> program information, selects Master Plan Program</a:t>
            </a:r>
            <a:endParaRPr b="0" i="0" sz="18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Poppins"/>
              <a:ea typeface="Poppins"/>
              <a:cs typeface="Poppins"/>
              <a:sym typeface="Poppins"/>
            </a:endParaRPr>
          </a:p>
          <a:p>
            <a:pPr indent="-177800" lvl="0" marL="177800" marR="0" rtl="0" algn="l">
              <a:lnSpc>
                <a:spcPct val="100000"/>
              </a:lnSpc>
              <a:spcBef>
                <a:spcPts val="0"/>
              </a:spcBef>
              <a:spcAft>
                <a:spcPts val="0"/>
              </a:spcAft>
              <a:buClr>
                <a:schemeClr val="dk1"/>
              </a:buClr>
              <a:buSzPts val="1200"/>
              <a:buFont typeface="Poppins"/>
              <a:buChar char="•"/>
            </a:pPr>
            <a:r>
              <a:rPr b="0" i="0" lang="en" sz="1200" u="none" cap="none" strike="noStrike">
                <a:solidFill>
                  <a:schemeClr val="dk1"/>
                </a:solidFill>
                <a:latin typeface="Poppins"/>
                <a:ea typeface="Poppins"/>
                <a:cs typeface="Poppins"/>
                <a:sym typeface="Poppins"/>
              </a:rPr>
              <a:t>Student is assessed to determine level of language proficiency</a:t>
            </a:r>
            <a:endParaRPr b="0" i="0" sz="12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Poppins"/>
              <a:ea typeface="Poppins"/>
              <a:cs typeface="Poppins"/>
              <a:sym typeface="Poppins"/>
            </a:endParaRPr>
          </a:p>
          <a:p>
            <a:pPr indent="-177800" lvl="0" marL="177800" marR="0" rtl="0" algn="l">
              <a:lnSpc>
                <a:spcPct val="100000"/>
              </a:lnSpc>
              <a:spcBef>
                <a:spcPts val="0"/>
              </a:spcBef>
              <a:spcAft>
                <a:spcPts val="0"/>
              </a:spcAft>
              <a:buClr>
                <a:schemeClr val="dk1"/>
              </a:buClr>
              <a:buSzPts val="1200"/>
              <a:buFont typeface="Poppins"/>
              <a:buChar char="•"/>
            </a:pPr>
            <a:r>
              <a:rPr b="0" i="0" lang="en" sz="1200" u="none" cap="none" strike="noStrike">
                <a:solidFill>
                  <a:schemeClr val="dk1"/>
                </a:solidFill>
                <a:latin typeface="Poppins"/>
                <a:ea typeface="Poppins"/>
                <a:cs typeface="Poppins"/>
                <a:sym typeface="Poppins"/>
              </a:rPr>
              <a:t>English language proficiency results</a:t>
            </a:r>
            <a:endParaRPr b="0" i="0" sz="1200" u="none" cap="none" strike="noStrike">
              <a:solidFill>
                <a:schemeClr val="dk1"/>
              </a:solidFill>
              <a:latin typeface="Poppins"/>
              <a:ea typeface="Poppins"/>
              <a:cs typeface="Poppins"/>
              <a:sym typeface="Poppins"/>
            </a:endParaRPr>
          </a:p>
          <a:p>
            <a:pPr indent="0" lvl="0" marL="228600" marR="0" rtl="0" algn="l">
              <a:lnSpc>
                <a:spcPct val="100000"/>
              </a:lnSpc>
              <a:spcBef>
                <a:spcPts val="0"/>
              </a:spcBef>
              <a:spcAft>
                <a:spcPts val="0"/>
              </a:spcAft>
              <a:buNone/>
            </a:pPr>
            <a:r>
              <a:t/>
            </a:r>
            <a:endParaRPr sz="1200">
              <a:solidFill>
                <a:schemeClr val="dk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Avenir"/>
              <a:ea typeface="Avenir"/>
              <a:cs typeface="Avenir"/>
              <a:sym typeface="Avenir"/>
            </a:endParaRPr>
          </a:p>
        </p:txBody>
      </p:sp>
      <p:sp>
        <p:nvSpPr>
          <p:cNvPr id="879" name="Google Shape;879;p116"/>
          <p:cNvSpPr txBox="1"/>
          <p:nvPr/>
        </p:nvSpPr>
        <p:spPr>
          <a:xfrm>
            <a:off x="3141363" y="1128888"/>
            <a:ext cx="3156000" cy="3186300"/>
          </a:xfrm>
          <a:prstGeom prst="rect">
            <a:avLst/>
          </a:prstGeom>
          <a:noFill/>
          <a:ln>
            <a:noFill/>
          </a:ln>
        </p:spPr>
        <p:txBody>
          <a:bodyPr anchorCtr="0" anchor="t" bIns="45700" lIns="91425" spcFirstLastPara="1" rIns="91425" wrap="square" tIns="45700">
            <a:spAutoFit/>
          </a:bodyPr>
          <a:lstStyle/>
          <a:p>
            <a:pPr indent="-177800" lvl="0" marL="177800" marR="0" rtl="0" algn="l">
              <a:lnSpc>
                <a:spcPct val="100000"/>
              </a:lnSpc>
              <a:spcBef>
                <a:spcPts val="0"/>
              </a:spcBef>
              <a:spcAft>
                <a:spcPts val="0"/>
              </a:spcAft>
              <a:buClr>
                <a:srgbClr val="0000FF"/>
              </a:buClr>
              <a:buSzPts val="1200"/>
              <a:buFont typeface="Poppins"/>
              <a:buChar char="•"/>
            </a:pPr>
            <a:r>
              <a:rPr b="0" i="0" lang="en" sz="1200" u="none" cap="none" strike="noStrike">
                <a:solidFill>
                  <a:srgbClr val="0000FF"/>
                </a:solidFill>
                <a:latin typeface="Poppins"/>
                <a:ea typeface="Poppins"/>
                <a:cs typeface="Poppins"/>
                <a:sym typeface="Poppins"/>
              </a:rPr>
              <a:t>Encuesta sobre el idioma natal (HLS)</a:t>
            </a:r>
            <a:endParaRPr b="0" i="0" sz="1500" u="none" cap="none" strike="noStrike">
              <a:solidFill>
                <a:srgbClr val="0000F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Poppins"/>
              <a:ea typeface="Poppins"/>
              <a:cs typeface="Poppins"/>
              <a:sym typeface="Poppins"/>
            </a:endParaRPr>
          </a:p>
          <a:p>
            <a:pPr indent="-177800" lvl="0" marL="177800" marR="0" rtl="0" algn="l">
              <a:lnSpc>
                <a:spcPct val="100000"/>
              </a:lnSpc>
              <a:spcBef>
                <a:spcPts val="0"/>
              </a:spcBef>
              <a:spcAft>
                <a:spcPts val="0"/>
              </a:spcAft>
              <a:buClr>
                <a:srgbClr val="0000FF"/>
              </a:buClr>
              <a:buSzPts val="1200"/>
              <a:buFont typeface="Poppins"/>
              <a:buChar char="•"/>
            </a:pPr>
            <a:r>
              <a:rPr b="0" i="0" lang="en" sz="1200" u="none" cap="none" strike="noStrike">
                <a:solidFill>
                  <a:srgbClr val="0000FF"/>
                </a:solidFill>
                <a:latin typeface="Poppins"/>
                <a:ea typeface="Poppins"/>
                <a:cs typeface="Poppins"/>
                <a:sym typeface="Poppins"/>
              </a:rPr>
              <a:t>Idioma principal que no es inglés o una duda razonable</a:t>
            </a:r>
            <a:endParaRPr b="0" i="0" sz="1200" u="none" cap="none" strike="noStrike">
              <a:solidFill>
                <a:srgbClr val="0000F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Poppins"/>
              <a:ea typeface="Poppins"/>
              <a:cs typeface="Poppins"/>
              <a:sym typeface="Poppins"/>
            </a:endParaRPr>
          </a:p>
          <a:p>
            <a:pPr indent="-177800" lvl="0" marL="177800" marR="0" rtl="0" algn="l">
              <a:lnSpc>
                <a:spcPct val="100000"/>
              </a:lnSpc>
              <a:spcBef>
                <a:spcPts val="0"/>
              </a:spcBef>
              <a:spcAft>
                <a:spcPts val="0"/>
              </a:spcAft>
              <a:buClr>
                <a:srgbClr val="0000FF"/>
              </a:buClr>
              <a:buSzPts val="1200"/>
              <a:buFont typeface="Poppins"/>
              <a:buChar char="•"/>
            </a:pPr>
            <a:r>
              <a:rPr b="0" i="0" lang="en" sz="1200" u="none" cap="none" strike="noStrike">
                <a:solidFill>
                  <a:srgbClr val="0000FF"/>
                </a:solidFill>
                <a:latin typeface="Poppins"/>
                <a:ea typeface="Poppins"/>
                <a:cs typeface="Poppins"/>
                <a:sym typeface="Poppins"/>
              </a:rPr>
              <a:t>Recibe información acerca del programa </a:t>
            </a:r>
            <a:r>
              <a:rPr lang="en" sz="1200">
                <a:solidFill>
                  <a:srgbClr val="0000FF"/>
                </a:solidFill>
                <a:latin typeface="Poppins"/>
                <a:ea typeface="Poppins"/>
                <a:cs typeface="Poppins"/>
                <a:sym typeface="Poppins"/>
              </a:rPr>
              <a:t>EL</a:t>
            </a:r>
            <a:r>
              <a:rPr b="0" i="0" lang="en" sz="1200" u="none" cap="none" strike="noStrike">
                <a:solidFill>
                  <a:srgbClr val="0000FF"/>
                </a:solidFill>
                <a:latin typeface="Poppins"/>
                <a:ea typeface="Poppins"/>
                <a:cs typeface="Poppins"/>
                <a:sym typeface="Poppins"/>
              </a:rPr>
              <a:t>, selecciona Programa del Plan Maestro</a:t>
            </a:r>
            <a:endParaRPr b="0" i="0" sz="1200" u="none" cap="none" strike="noStrike">
              <a:solidFill>
                <a:srgbClr val="0000F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Poppins"/>
              <a:ea typeface="Poppins"/>
              <a:cs typeface="Poppins"/>
              <a:sym typeface="Poppins"/>
            </a:endParaRPr>
          </a:p>
          <a:p>
            <a:pPr indent="-177800" lvl="0" marL="177800" marR="0" rtl="0" algn="l">
              <a:lnSpc>
                <a:spcPct val="100000"/>
              </a:lnSpc>
              <a:spcBef>
                <a:spcPts val="0"/>
              </a:spcBef>
              <a:spcAft>
                <a:spcPts val="0"/>
              </a:spcAft>
              <a:buClr>
                <a:srgbClr val="0000FF"/>
              </a:buClr>
              <a:buSzPts val="1200"/>
              <a:buFont typeface="Poppins"/>
              <a:buChar char="•"/>
            </a:pPr>
            <a:r>
              <a:rPr b="0" i="0" lang="en" sz="1200" u="none" cap="none" strike="noStrike">
                <a:solidFill>
                  <a:srgbClr val="0000FF"/>
                </a:solidFill>
                <a:latin typeface="Poppins"/>
                <a:ea typeface="Poppins"/>
                <a:cs typeface="Poppins"/>
                <a:sym typeface="Poppins"/>
              </a:rPr>
              <a:t>El estudiante se evalúa para determinar el nivel del dominio del idioma inglés</a:t>
            </a:r>
            <a:endParaRPr b="0" i="0" sz="1200" u="none" cap="none" strike="noStrike">
              <a:solidFill>
                <a:srgbClr val="0000F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Poppins"/>
              <a:ea typeface="Poppins"/>
              <a:cs typeface="Poppins"/>
              <a:sym typeface="Poppins"/>
            </a:endParaRPr>
          </a:p>
          <a:p>
            <a:pPr indent="-177800" lvl="0" marL="177800" marR="0" rtl="0" algn="l">
              <a:lnSpc>
                <a:spcPct val="100000"/>
              </a:lnSpc>
              <a:spcBef>
                <a:spcPts val="0"/>
              </a:spcBef>
              <a:spcAft>
                <a:spcPts val="0"/>
              </a:spcAft>
              <a:buClr>
                <a:srgbClr val="0000FF"/>
              </a:buClr>
              <a:buSzPts val="1200"/>
              <a:buFont typeface="Poppins"/>
              <a:buChar char="•"/>
            </a:pPr>
            <a:r>
              <a:rPr b="0" i="0" lang="en" sz="1200" u="none" cap="none" strike="noStrike">
                <a:solidFill>
                  <a:srgbClr val="0000FF"/>
                </a:solidFill>
                <a:latin typeface="Poppins"/>
                <a:ea typeface="Poppins"/>
                <a:cs typeface="Poppins"/>
                <a:sym typeface="Poppins"/>
              </a:rPr>
              <a:t>Resultados del dominio del idioma inglés</a:t>
            </a:r>
            <a:endParaRPr b="0" i="0" sz="1200" u="none" cap="none" strike="noStrike">
              <a:solidFill>
                <a:srgbClr val="0000FF"/>
              </a:solidFill>
              <a:latin typeface="Poppins"/>
              <a:ea typeface="Poppins"/>
              <a:cs typeface="Poppins"/>
              <a:sym typeface="Poppins"/>
            </a:endParaRPr>
          </a:p>
          <a:p>
            <a:pPr indent="0" lvl="0" marL="228600" marR="0" rtl="0" algn="l">
              <a:lnSpc>
                <a:spcPct val="100000"/>
              </a:lnSpc>
              <a:spcBef>
                <a:spcPts val="0"/>
              </a:spcBef>
              <a:spcAft>
                <a:spcPts val="0"/>
              </a:spcAft>
              <a:buNone/>
            </a:pPr>
            <a:r>
              <a:t/>
            </a:r>
            <a:endParaRPr sz="900">
              <a:solidFill>
                <a:schemeClr val="dk1"/>
              </a:solidFill>
              <a:latin typeface="Poppins"/>
              <a:ea typeface="Poppins"/>
              <a:cs typeface="Poppins"/>
              <a:sym typeface="Poppins"/>
            </a:endParaRPr>
          </a:p>
        </p:txBody>
      </p:sp>
      <p:pic>
        <p:nvPicPr>
          <p:cNvPr id="880" name="Google Shape;880;p116"/>
          <p:cNvPicPr preferRelativeResize="0"/>
          <p:nvPr/>
        </p:nvPicPr>
        <p:blipFill>
          <a:blip r:embed="rId3">
            <a:alphaModFix/>
          </a:blip>
          <a:stretch>
            <a:fillRect/>
          </a:stretch>
        </p:blipFill>
        <p:spPr>
          <a:xfrm>
            <a:off x="6159497" y="1004375"/>
            <a:ext cx="1960401" cy="2588749"/>
          </a:xfrm>
          <a:prstGeom prst="rect">
            <a:avLst/>
          </a:prstGeom>
          <a:noFill/>
          <a:ln cap="flat" cmpd="sng" w="19050">
            <a:solidFill>
              <a:schemeClr val="dk2"/>
            </a:solidFill>
            <a:prstDash val="solid"/>
            <a:round/>
            <a:headEnd len="sm" w="sm" type="none"/>
            <a:tailEnd len="sm" w="sm" type="none"/>
          </a:ln>
        </p:spPr>
      </p:pic>
      <p:pic>
        <p:nvPicPr>
          <p:cNvPr id="881" name="Google Shape;881;p116"/>
          <p:cNvPicPr preferRelativeResize="0"/>
          <p:nvPr/>
        </p:nvPicPr>
        <p:blipFill>
          <a:blip r:embed="rId4">
            <a:alphaModFix/>
          </a:blip>
          <a:stretch>
            <a:fillRect/>
          </a:stretch>
        </p:blipFill>
        <p:spPr>
          <a:xfrm>
            <a:off x="6763173" y="1408500"/>
            <a:ext cx="2301525" cy="3060226"/>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117"/>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Pause, Think and Ask</a:t>
            </a:r>
            <a:endParaRPr/>
          </a:p>
        </p:txBody>
      </p:sp>
      <p:sp>
        <p:nvSpPr>
          <p:cNvPr id="887" name="Google Shape;887;p117"/>
          <p:cNvSpPr/>
          <p:nvPr/>
        </p:nvSpPr>
        <p:spPr>
          <a:xfrm rot="-5400000">
            <a:off x="66372" y="598573"/>
            <a:ext cx="1447041" cy="1798936"/>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3">
              <a:alphaModFix/>
            </a:blip>
            <a:stretch>
              <a:fillRect b="0" l="0" r="0" t="0"/>
            </a:stretch>
          </a:blipFill>
          <a:ln>
            <a:noFill/>
          </a:ln>
        </p:spPr>
      </p:sp>
      <p:sp>
        <p:nvSpPr>
          <p:cNvPr id="888" name="Google Shape;888;p117"/>
          <p:cNvSpPr/>
          <p:nvPr/>
        </p:nvSpPr>
        <p:spPr>
          <a:xfrm>
            <a:off x="1953598" y="984063"/>
            <a:ext cx="3747908" cy="1138224"/>
          </a:xfrm>
          <a:custGeom>
            <a:rect b="b" l="l" r="r" t="t"/>
            <a:pathLst>
              <a:path extrusionOk="0" h="544605" w="1344541">
                <a:moveTo>
                  <a:pt x="0" y="0"/>
                </a:moveTo>
                <a:lnTo>
                  <a:pt x="1344541" y="0"/>
                </a:lnTo>
                <a:lnTo>
                  <a:pt x="1344541" y="544605"/>
                </a:lnTo>
                <a:lnTo>
                  <a:pt x="0" y="544605"/>
                </a:lnTo>
                <a:close/>
              </a:path>
            </a:pathLst>
          </a:custGeom>
          <a:solidFill>
            <a:srgbClr val="002575"/>
          </a:solidFill>
          <a:ln>
            <a:noFill/>
          </a:ln>
        </p:spPr>
      </p:sp>
      <p:sp>
        <p:nvSpPr>
          <p:cNvPr id="889" name="Google Shape;889;p117"/>
          <p:cNvSpPr/>
          <p:nvPr/>
        </p:nvSpPr>
        <p:spPr>
          <a:xfrm>
            <a:off x="4856866" y="984063"/>
            <a:ext cx="1680790" cy="1127938"/>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002575"/>
          </a:solidFill>
          <a:ln>
            <a:noFill/>
          </a:ln>
        </p:spPr>
      </p:sp>
      <p:sp>
        <p:nvSpPr>
          <p:cNvPr id="890" name="Google Shape;890;p117"/>
          <p:cNvSpPr/>
          <p:nvPr/>
        </p:nvSpPr>
        <p:spPr>
          <a:xfrm>
            <a:off x="5829813" y="985629"/>
            <a:ext cx="2314137" cy="1127938"/>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002575"/>
          </a:solidFill>
          <a:ln>
            <a:noFill/>
          </a:ln>
        </p:spPr>
      </p:sp>
      <p:sp>
        <p:nvSpPr>
          <p:cNvPr id="891" name="Google Shape;891;p117"/>
          <p:cNvSpPr/>
          <p:nvPr/>
        </p:nvSpPr>
        <p:spPr>
          <a:xfrm>
            <a:off x="295954" y="2155343"/>
            <a:ext cx="1808801" cy="1439149"/>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4">
              <a:alphaModFix/>
            </a:blip>
            <a:stretch>
              <a:fillRect b="0" l="0" r="0" t="0"/>
            </a:stretch>
          </a:blipFill>
          <a:ln>
            <a:noFill/>
          </a:ln>
        </p:spPr>
      </p:sp>
      <p:sp>
        <p:nvSpPr>
          <p:cNvPr id="892" name="Google Shape;892;p117"/>
          <p:cNvSpPr/>
          <p:nvPr/>
        </p:nvSpPr>
        <p:spPr>
          <a:xfrm>
            <a:off x="1958598" y="2375259"/>
            <a:ext cx="3742904" cy="1138224"/>
          </a:xfrm>
          <a:custGeom>
            <a:rect b="b" l="l" r="r" t="t"/>
            <a:pathLst>
              <a:path extrusionOk="0" h="544605" w="1342746">
                <a:moveTo>
                  <a:pt x="0" y="0"/>
                </a:moveTo>
                <a:lnTo>
                  <a:pt x="1342746" y="0"/>
                </a:lnTo>
                <a:lnTo>
                  <a:pt x="1342746" y="544605"/>
                </a:lnTo>
                <a:lnTo>
                  <a:pt x="0" y="544605"/>
                </a:lnTo>
                <a:close/>
              </a:path>
            </a:pathLst>
          </a:custGeom>
          <a:solidFill>
            <a:srgbClr val="FFA509"/>
          </a:solidFill>
          <a:ln>
            <a:noFill/>
          </a:ln>
        </p:spPr>
      </p:sp>
      <p:sp>
        <p:nvSpPr>
          <p:cNvPr id="893" name="Google Shape;893;p117"/>
          <p:cNvSpPr/>
          <p:nvPr/>
        </p:nvSpPr>
        <p:spPr>
          <a:xfrm>
            <a:off x="4856866" y="2375259"/>
            <a:ext cx="1680790" cy="1127938"/>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FFA509"/>
          </a:solidFill>
          <a:ln>
            <a:noFill/>
          </a:ln>
        </p:spPr>
      </p:sp>
      <p:sp>
        <p:nvSpPr>
          <p:cNvPr id="894" name="Google Shape;894;p117"/>
          <p:cNvSpPr/>
          <p:nvPr/>
        </p:nvSpPr>
        <p:spPr>
          <a:xfrm>
            <a:off x="5829813" y="2376825"/>
            <a:ext cx="2314137" cy="1127938"/>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FFA509"/>
          </a:solidFill>
          <a:ln>
            <a:noFill/>
          </a:ln>
        </p:spPr>
      </p:sp>
      <p:sp>
        <p:nvSpPr>
          <p:cNvPr id="895" name="Google Shape;895;p117"/>
          <p:cNvSpPr/>
          <p:nvPr/>
        </p:nvSpPr>
        <p:spPr>
          <a:xfrm rot="-5400000">
            <a:off x="66372" y="3400087"/>
            <a:ext cx="1447041" cy="1798936"/>
          </a:xfrm>
          <a:custGeom>
            <a:rect b="b" l="l" r="r" t="t"/>
            <a:pathLst>
              <a:path extrusionOk="0" h="1693116" w="1702401">
                <a:moveTo>
                  <a:pt x="0" y="0"/>
                </a:moveTo>
                <a:lnTo>
                  <a:pt x="1702402" y="0"/>
                </a:lnTo>
                <a:lnTo>
                  <a:pt x="1702402" y="1693116"/>
                </a:lnTo>
                <a:lnTo>
                  <a:pt x="0" y="1693116"/>
                </a:lnTo>
                <a:lnTo>
                  <a:pt x="0" y="0"/>
                </a:lnTo>
                <a:close/>
              </a:path>
            </a:pathLst>
          </a:custGeom>
          <a:blipFill rotWithShape="1">
            <a:blip r:embed="rId5">
              <a:alphaModFix/>
            </a:blip>
            <a:stretch>
              <a:fillRect b="0" l="0" r="0" t="0"/>
            </a:stretch>
          </a:blipFill>
          <a:ln>
            <a:noFill/>
          </a:ln>
        </p:spPr>
      </p:sp>
      <p:sp>
        <p:nvSpPr>
          <p:cNvPr id="896" name="Google Shape;896;p117"/>
          <p:cNvSpPr/>
          <p:nvPr/>
        </p:nvSpPr>
        <p:spPr>
          <a:xfrm>
            <a:off x="1958598" y="3919221"/>
            <a:ext cx="3742904" cy="1138224"/>
          </a:xfrm>
          <a:custGeom>
            <a:rect b="b" l="l" r="r" t="t"/>
            <a:pathLst>
              <a:path extrusionOk="0" h="544605" w="1342746">
                <a:moveTo>
                  <a:pt x="0" y="0"/>
                </a:moveTo>
                <a:lnTo>
                  <a:pt x="1342746" y="0"/>
                </a:lnTo>
                <a:lnTo>
                  <a:pt x="1342746" y="544605"/>
                </a:lnTo>
                <a:lnTo>
                  <a:pt x="0" y="544605"/>
                </a:lnTo>
                <a:close/>
              </a:path>
            </a:pathLst>
          </a:custGeom>
          <a:solidFill>
            <a:srgbClr val="005E32"/>
          </a:solidFill>
          <a:ln>
            <a:noFill/>
          </a:ln>
        </p:spPr>
      </p:sp>
      <p:sp>
        <p:nvSpPr>
          <p:cNvPr id="897" name="Google Shape;897;p117"/>
          <p:cNvSpPr/>
          <p:nvPr/>
        </p:nvSpPr>
        <p:spPr>
          <a:xfrm>
            <a:off x="4856866" y="3919221"/>
            <a:ext cx="1680790" cy="1127938"/>
          </a:xfrm>
          <a:custGeom>
            <a:rect b="b" l="l" r="r" t="t"/>
            <a:pathLst>
              <a:path extrusionOk="0" h="5126990" w="5697593">
                <a:moveTo>
                  <a:pt x="2875653" y="0"/>
                </a:moveTo>
                <a:lnTo>
                  <a:pt x="2853913" y="0"/>
                </a:lnTo>
                <a:lnTo>
                  <a:pt x="2821940" y="0"/>
                </a:lnTo>
                <a:lnTo>
                  <a:pt x="0" y="0"/>
                </a:lnTo>
                <a:lnTo>
                  <a:pt x="2821940" y="2564130"/>
                </a:lnTo>
                <a:lnTo>
                  <a:pt x="0" y="5126990"/>
                </a:lnTo>
                <a:lnTo>
                  <a:pt x="2821940" y="5126990"/>
                </a:lnTo>
                <a:lnTo>
                  <a:pt x="2853913" y="5126990"/>
                </a:lnTo>
                <a:lnTo>
                  <a:pt x="2875653" y="5126990"/>
                </a:lnTo>
                <a:lnTo>
                  <a:pt x="5697593" y="2564130"/>
                </a:lnTo>
                <a:lnTo>
                  <a:pt x="2875653" y="0"/>
                </a:lnTo>
                <a:close/>
              </a:path>
            </a:pathLst>
          </a:custGeom>
          <a:solidFill>
            <a:srgbClr val="005E32"/>
          </a:solidFill>
          <a:ln>
            <a:noFill/>
          </a:ln>
        </p:spPr>
      </p:sp>
      <p:sp>
        <p:nvSpPr>
          <p:cNvPr id="898" name="Google Shape;898;p117"/>
          <p:cNvSpPr/>
          <p:nvPr/>
        </p:nvSpPr>
        <p:spPr>
          <a:xfrm>
            <a:off x="5829813" y="3920787"/>
            <a:ext cx="2314137" cy="1127938"/>
          </a:xfrm>
          <a:custGeom>
            <a:rect b="b" l="l" r="r" t="t"/>
            <a:pathLst>
              <a:path extrusionOk="0" h="5126990" w="7844531">
                <a:moveTo>
                  <a:pt x="5022591" y="0"/>
                </a:moveTo>
                <a:lnTo>
                  <a:pt x="4784020" y="0"/>
                </a:lnTo>
                <a:lnTo>
                  <a:pt x="2821940" y="0"/>
                </a:lnTo>
                <a:lnTo>
                  <a:pt x="0" y="0"/>
                </a:lnTo>
                <a:lnTo>
                  <a:pt x="2821940" y="2564130"/>
                </a:lnTo>
                <a:lnTo>
                  <a:pt x="0" y="5126990"/>
                </a:lnTo>
                <a:lnTo>
                  <a:pt x="2821940" y="5126990"/>
                </a:lnTo>
                <a:lnTo>
                  <a:pt x="4784020" y="5126990"/>
                </a:lnTo>
                <a:lnTo>
                  <a:pt x="5022591" y="5126990"/>
                </a:lnTo>
                <a:lnTo>
                  <a:pt x="7844531" y="2564130"/>
                </a:lnTo>
                <a:lnTo>
                  <a:pt x="5022591" y="0"/>
                </a:lnTo>
                <a:close/>
              </a:path>
            </a:pathLst>
          </a:custGeom>
          <a:solidFill>
            <a:srgbClr val="005E32"/>
          </a:solidFill>
          <a:ln>
            <a:noFill/>
          </a:ln>
        </p:spPr>
      </p:sp>
      <p:sp>
        <p:nvSpPr>
          <p:cNvPr id="899" name="Google Shape;899;p117"/>
          <p:cNvSpPr/>
          <p:nvPr/>
        </p:nvSpPr>
        <p:spPr>
          <a:xfrm>
            <a:off x="6701955" y="1225803"/>
            <a:ext cx="933403" cy="583668"/>
          </a:xfrm>
          <a:custGeom>
            <a:rect b="b" l="l" r="r" t="t"/>
            <a:pathLst>
              <a:path extrusionOk="0" h="676717" w="811655">
                <a:moveTo>
                  <a:pt x="0" y="0"/>
                </a:moveTo>
                <a:lnTo>
                  <a:pt x="811655" y="0"/>
                </a:lnTo>
                <a:lnTo>
                  <a:pt x="811655" y="676717"/>
                </a:lnTo>
                <a:lnTo>
                  <a:pt x="0" y="676717"/>
                </a:lnTo>
                <a:lnTo>
                  <a:pt x="0" y="0"/>
                </a:lnTo>
                <a:close/>
              </a:path>
            </a:pathLst>
          </a:custGeom>
          <a:blipFill rotWithShape="1">
            <a:blip r:embed="rId6">
              <a:alphaModFix/>
            </a:blip>
            <a:stretch>
              <a:fillRect b="0" l="0" r="0" t="0"/>
            </a:stretch>
          </a:blipFill>
          <a:ln>
            <a:noFill/>
          </a:ln>
        </p:spPr>
      </p:sp>
      <p:sp>
        <p:nvSpPr>
          <p:cNvPr id="900" name="Google Shape;900;p117"/>
          <p:cNvSpPr/>
          <p:nvPr/>
        </p:nvSpPr>
        <p:spPr>
          <a:xfrm>
            <a:off x="6701955" y="2598637"/>
            <a:ext cx="898835" cy="674127"/>
          </a:xfrm>
          <a:custGeom>
            <a:rect b="b" l="l" r="r" t="t"/>
            <a:pathLst>
              <a:path extrusionOk="0" h="781596" w="781596">
                <a:moveTo>
                  <a:pt x="0" y="0"/>
                </a:moveTo>
                <a:lnTo>
                  <a:pt x="781596" y="0"/>
                </a:lnTo>
                <a:lnTo>
                  <a:pt x="781596" y="781596"/>
                </a:lnTo>
                <a:lnTo>
                  <a:pt x="0" y="781596"/>
                </a:lnTo>
                <a:lnTo>
                  <a:pt x="0" y="0"/>
                </a:lnTo>
                <a:close/>
              </a:path>
            </a:pathLst>
          </a:custGeom>
          <a:blipFill rotWithShape="1">
            <a:blip r:embed="rId7">
              <a:alphaModFix/>
            </a:blip>
            <a:stretch>
              <a:fillRect b="0" l="0" r="0" t="0"/>
            </a:stretch>
          </a:blipFill>
          <a:ln>
            <a:noFill/>
          </a:ln>
        </p:spPr>
      </p:sp>
      <p:sp>
        <p:nvSpPr>
          <p:cNvPr id="901" name="Google Shape;901;p117"/>
          <p:cNvSpPr/>
          <p:nvPr/>
        </p:nvSpPr>
        <p:spPr>
          <a:xfrm>
            <a:off x="6755274" y="4211922"/>
            <a:ext cx="845559" cy="517641"/>
          </a:xfrm>
          <a:custGeom>
            <a:rect b="b" l="l" r="r" t="t"/>
            <a:pathLst>
              <a:path extrusionOk="0" h="600164" w="735269">
                <a:moveTo>
                  <a:pt x="0" y="0"/>
                </a:moveTo>
                <a:lnTo>
                  <a:pt x="735269" y="0"/>
                </a:lnTo>
                <a:lnTo>
                  <a:pt x="735269" y="600163"/>
                </a:lnTo>
                <a:lnTo>
                  <a:pt x="0" y="600163"/>
                </a:lnTo>
                <a:lnTo>
                  <a:pt x="0" y="0"/>
                </a:lnTo>
                <a:close/>
              </a:path>
            </a:pathLst>
          </a:custGeom>
          <a:blipFill rotWithShape="1">
            <a:blip r:embed="rId8">
              <a:alphaModFix/>
            </a:blip>
            <a:stretch>
              <a:fillRect b="0" l="0" r="0" t="0"/>
            </a:stretch>
          </a:blipFill>
          <a:ln>
            <a:noFill/>
          </a:ln>
        </p:spPr>
      </p:sp>
      <p:sp>
        <p:nvSpPr>
          <p:cNvPr id="902" name="Google Shape;902;p117"/>
          <p:cNvSpPr txBox="1"/>
          <p:nvPr/>
        </p:nvSpPr>
        <p:spPr>
          <a:xfrm>
            <a:off x="2025050" y="1164838"/>
            <a:ext cx="3970200" cy="7056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1909">
                <a:solidFill>
                  <a:srgbClr val="F5F5F5"/>
                </a:solidFill>
                <a:latin typeface="Poppins"/>
                <a:ea typeface="Poppins"/>
                <a:cs typeface="Poppins"/>
                <a:sym typeface="Poppins"/>
              </a:rPr>
              <a:t>Take a deep breath and reflect on what we’ve discussed so far. </a:t>
            </a:r>
            <a:endParaRPr sz="1173">
              <a:latin typeface="Poppins"/>
              <a:ea typeface="Poppins"/>
              <a:cs typeface="Poppins"/>
              <a:sym typeface="Poppins"/>
            </a:endParaRPr>
          </a:p>
        </p:txBody>
      </p:sp>
      <p:sp>
        <p:nvSpPr>
          <p:cNvPr id="903" name="Google Shape;903;p117"/>
          <p:cNvSpPr txBox="1"/>
          <p:nvPr/>
        </p:nvSpPr>
        <p:spPr>
          <a:xfrm>
            <a:off x="2203668" y="2825254"/>
            <a:ext cx="2992500" cy="226800"/>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t/>
            </a:r>
            <a:endParaRPr sz="1473"/>
          </a:p>
        </p:txBody>
      </p:sp>
      <p:sp>
        <p:nvSpPr>
          <p:cNvPr id="904" name="Google Shape;904;p117"/>
          <p:cNvSpPr txBox="1"/>
          <p:nvPr/>
        </p:nvSpPr>
        <p:spPr>
          <a:xfrm>
            <a:off x="2025050" y="2591563"/>
            <a:ext cx="4512600" cy="7056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1909">
                <a:solidFill>
                  <a:srgbClr val="F5F5F5"/>
                </a:solidFill>
                <a:latin typeface="Poppins"/>
                <a:ea typeface="Poppins"/>
                <a:cs typeface="Poppins"/>
                <a:sym typeface="Poppins"/>
              </a:rPr>
              <a:t>Is there anything that </a:t>
            </a:r>
            <a:r>
              <a:rPr b="1" lang="en" sz="1909">
                <a:solidFill>
                  <a:srgbClr val="F5F5F5"/>
                </a:solidFill>
                <a:latin typeface="Poppins"/>
                <a:ea typeface="Poppins"/>
                <a:cs typeface="Poppins"/>
                <a:sym typeface="Poppins"/>
              </a:rPr>
              <a:t>stood</a:t>
            </a:r>
            <a:r>
              <a:rPr b="1" lang="en" sz="1909">
                <a:solidFill>
                  <a:srgbClr val="F5F5F5"/>
                </a:solidFill>
                <a:latin typeface="Poppins"/>
                <a:ea typeface="Poppins"/>
                <a:cs typeface="Poppins"/>
                <a:sym typeface="Poppins"/>
              </a:rPr>
              <a:t> </a:t>
            </a:r>
            <a:endParaRPr b="1" sz="1909">
              <a:solidFill>
                <a:srgbClr val="F5F5F5"/>
              </a:solidFill>
              <a:latin typeface="Poppins"/>
              <a:ea typeface="Poppins"/>
              <a:cs typeface="Poppins"/>
              <a:sym typeface="Poppins"/>
            </a:endParaRPr>
          </a:p>
          <a:p>
            <a:pPr indent="0" lvl="0" marL="0" marR="0" rtl="0" algn="l">
              <a:lnSpc>
                <a:spcPct val="139990"/>
              </a:lnSpc>
              <a:spcBef>
                <a:spcPts val="0"/>
              </a:spcBef>
              <a:spcAft>
                <a:spcPts val="0"/>
              </a:spcAft>
              <a:buNone/>
            </a:pPr>
            <a:r>
              <a:rPr b="1" lang="en" sz="1909">
                <a:solidFill>
                  <a:srgbClr val="F5F5F5"/>
                </a:solidFill>
                <a:latin typeface="Poppins"/>
                <a:ea typeface="Poppins"/>
                <a:cs typeface="Poppins"/>
                <a:sym typeface="Poppins"/>
              </a:rPr>
              <a:t>out to you? Any ideas or concerns</a:t>
            </a:r>
            <a:endParaRPr sz="1173">
              <a:latin typeface="Poppins"/>
              <a:ea typeface="Poppins"/>
              <a:cs typeface="Poppins"/>
              <a:sym typeface="Poppins"/>
            </a:endParaRPr>
          </a:p>
        </p:txBody>
      </p:sp>
      <p:sp>
        <p:nvSpPr>
          <p:cNvPr id="905" name="Google Shape;905;p117"/>
          <p:cNvSpPr txBox="1"/>
          <p:nvPr/>
        </p:nvSpPr>
        <p:spPr>
          <a:xfrm>
            <a:off x="2119325" y="4318250"/>
            <a:ext cx="4418400" cy="3402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2209">
                <a:solidFill>
                  <a:srgbClr val="F5F5F5"/>
                </a:solidFill>
                <a:latin typeface="Poppins"/>
                <a:ea typeface="Poppins"/>
                <a:cs typeface="Poppins"/>
                <a:sym typeface="Poppins"/>
              </a:rPr>
              <a:t>What questions do you have?</a:t>
            </a:r>
            <a:r>
              <a:rPr b="1" lang="en" sz="2209">
                <a:solidFill>
                  <a:srgbClr val="F5F5F5"/>
                </a:solidFill>
                <a:latin typeface="Roboto"/>
                <a:ea typeface="Roboto"/>
                <a:cs typeface="Roboto"/>
                <a:sym typeface="Roboto"/>
              </a:rPr>
              <a:t> </a:t>
            </a:r>
            <a:endParaRPr sz="1473"/>
          </a:p>
        </p:txBody>
      </p:sp>
      <p:sp>
        <p:nvSpPr>
          <p:cNvPr id="906" name="Google Shape;906;p117"/>
          <p:cNvSpPr txBox="1"/>
          <p:nvPr/>
        </p:nvSpPr>
        <p:spPr>
          <a:xfrm>
            <a:off x="334948" y="1530399"/>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Pause</a:t>
            </a:r>
            <a:endParaRPr sz="100">
              <a:latin typeface="Poppins"/>
              <a:ea typeface="Poppins"/>
              <a:cs typeface="Poppins"/>
              <a:sym typeface="Poppins"/>
            </a:endParaRPr>
          </a:p>
        </p:txBody>
      </p:sp>
      <p:sp>
        <p:nvSpPr>
          <p:cNvPr id="907" name="Google Shape;907;p117"/>
          <p:cNvSpPr txBox="1"/>
          <p:nvPr/>
        </p:nvSpPr>
        <p:spPr>
          <a:xfrm>
            <a:off x="586623" y="2871162"/>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Think</a:t>
            </a:r>
            <a:endParaRPr sz="100">
              <a:latin typeface="Poppins"/>
              <a:ea typeface="Poppins"/>
              <a:cs typeface="Poppins"/>
              <a:sym typeface="Poppins"/>
            </a:endParaRPr>
          </a:p>
        </p:txBody>
      </p:sp>
      <p:sp>
        <p:nvSpPr>
          <p:cNvPr id="908" name="Google Shape;908;p117"/>
          <p:cNvSpPr txBox="1"/>
          <p:nvPr/>
        </p:nvSpPr>
        <p:spPr>
          <a:xfrm>
            <a:off x="298186" y="4318262"/>
            <a:ext cx="983400" cy="25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 sz="1655">
                <a:solidFill>
                  <a:srgbClr val="F5F5F5"/>
                </a:solidFill>
                <a:latin typeface="Poppins"/>
                <a:ea typeface="Poppins"/>
                <a:cs typeface="Poppins"/>
                <a:sym typeface="Poppins"/>
              </a:rPr>
              <a:t>Ask</a:t>
            </a:r>
            <a:endParaRPr sz="1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2024 MMED Deck">
  <a:themeElements>
    <a:clrScheme name="Simple Light">
      <a:dk1>
        <a:srgbClr val="000000"/>
      </a:dk1>
      <a:lt1>
        <a:srgbClr val="FFFFFF"/>
      </a:lt1>
      <a:dk2>
        <a:srgbClr val="595959"/>
      </a:dk2>
      <a:lt2>
        <a:srgbClr val="EEEEEE"/>
      </a:lt2>
      <a:accent1>
        <a:srgbClr val="2F68CA"/>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