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 snapToGrid="0">
      <p:cViewPr varScale="1">
        <p:scale>
          <a:sx n="46" d="100"/>
          <a:sy n="46" d="100"/>
        </p:scale>
        <p:origin x="2184" y="4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00" d="100"/>
          <a:sy n="100" d="100"/>
        </p:scale>
        <p:origin x="2028" y="-102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1A3E735-BF91-4312-B791-E02C86E8EB64}" type="datetimeFigureOut">
              <a:rPr lang="en-US" smtClean="0"/>
              <a:t>11/8/2016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E3EF6B9-21BA-4F23-9CAC-47147AFFA150}" type="slidenum">
              <a:rPr lang="en-US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71170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0607983-037E-4770-8F0C-1430ED136D42}" type="datetimeFigureOut">
              <a:rPr lang="en-US" smtClean="0"/>
              <a:t>11/8/2016</a:t>
            </a:fld>
            <a:endParaRPr lang="es-C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3938" y="1162050"/>
            <a:ext cx="24225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F96E695-1FEC-489F-8D1B-295ED1FA9E67}" type="slidenum">
              <a:rPr lang="en-US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0306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6E695-1FEC-489F-8D1B-295ED1FA9E67}" type="slidenum">
              <a:rPr lang="en-US" smtClean="0"/>
              <a:t>1</a:t>
            </a:fld>
            <a:endParaRPr lang="en-US" dirty="0"/>
          </a:p>
        </p:txBody>
      </p:sp>
      <p:sp>
        <p:nvSpPr>
          <p:cNvPr id="11" name="Notes Placeholder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252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yer 8.5 x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19002" y="535236"/>
            <a:ext cx="5242220" cy="1806628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5200" b="1" cap="all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31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4039565" y="2689705"/>
            <a:ext cx="2521657" cy="322599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1600" b="1" cap="none" baseline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Heading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4039564" y="3020733"/>
            <a:ext cx="2521657" cy="3235606"/>
          </a:xfrm>
        </p:spPr>
        <p:txBody>
          <a:bodyPr lIns="0" tIns="0" rIns="0" bIns="0">
            <a:noAutofit/>
          </a:bodyPr>
          <a:lstStyle>
            <a:lvl1pPr marL="182880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1pPr>
            <a:lvl2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2pPr>
            <a:lvl3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3pPr>
            <a:lvl4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4pPr>
            <a:lvl5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5pPr>
            <a:lvl6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6pPr>
            <a:lvl7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7pPr>
            <a:lvl8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8pPr>
            <a:lvl9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319002" y="2743200"/>
            <a:ext cx="2340864" cy="3513138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319002" y="6402044"/>
            <a:ext cx="2340864" cy="374312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800" b="1" i="1" cap="none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caption here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319002" y="7024685"/>
            <a:ext cx="5242220" cy="322599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2600" cap="none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Event date and time</a:t>
            </a:r>
          </a:p>
        </p:txBody>
      </p:sp>
      <p:sp>
        <p:nvSpPr>
          <p:cNvPr id="24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319002" y="7378973"/>
            <a:ext cx="5242220" cy="322599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2000" cap="none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Event Address, City, ST  ZIP Code</a:t>
            </a:r>
          </a:p>
        </p:txBody>
      </p:sp>
      <p:sp>
        <p:nvSpPr>
          <p:cNvPr id="32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2356147" y="8723430"/>
            <a:ext cx="2452124" cy="307033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1000" b="1" cap="all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Company Name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2356147" y="9038256"/>
            <a:ext cx="2452124" cy="322599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5000"/>
              </a:lnSpc>
              <a:spcBef>
                <a:spcPts val="0"/>
              </a:spcBef>
              <a:buNone/>
              <a:defRPr sz="850" cap="none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Address, City, ST  ZIP CODE</a:t>
            </a:r>
          </a:p>
          <a:p>
            <a:pPr lvl="0"/>
            <a:r>
              <a:rPr lang="en-US" dirty="0"/>
              <a:t>Telephone | Email Address | Web Address</a:t>
            </a:r>
          </a:p>
        </p:txBody>
      </p:sp>
    </p:spTree>
    <p:extLst>
      <p:ext uri="{BB962C8B-B14F-4D97-AF65-F5344CB8AC3E}">
        <p14:creationId xmlns:p14="http://schemas.microsoft.com/office/powerpoint/2010/main" val="1582214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19002" y="535236"/>
            <a:ext cx="5242219" cy="180662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Add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9565" y="2689705"/>
            <a:ext cx="2521657" cy="60853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D3D48-5C63-4CD0-B9D2-B4D2F496D790}" type="datetimeFigureOut">
              <a:rPr lang="en-US" smtClean="0"/>
              <a:pPr/>
              <a:t>11/8/2016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529010"/>
            <a:ext cx="2623185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FAEA7-0C3C-4CCF-BA6B-669D79158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10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777240" rtl="0" eaLnBrk="1" latinLnBrk="0" hangingPunct="1">
        <a:lnSpc>
          <a:spcPct val="85000"/>
        </a:lnSpc>
        <a:spcBef>
          <a:spcPct val="0"/>
        </a:spcBef>
        <a:buNone/>
        <a:defRPr sz="5200" b="1" kern="1200" cap="all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mpk.lt/out_data/b9316847472z.1_20150406180058_000_g4gadlbbq.1-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380" y="2054768"/>
            <a:ext cx="4396404" cy="3301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 Placeholder 36"/>
          <p:cNvSpPr>
            <a:spLocks noGrp="1"/>
          </p:cNvSpPr>
          <p:nvPr>
            <p:ph type="body" sz="quarter" idx="10"/>
          </p:nvPr>
        </p:nvSpPr>
        <p:spPr>
          <a:xfrm>
            <a:off x="168243" y="632495"/>
            <a:ext cx="7355326" cy="1475127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s-CO" sz="48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DINÁMICA DE GRUPOS</a:t>
            </a:r>
          </a:p>
          <a:p>
            <a:pPr algn="ctr"/>
            <a:r>
              <a:rPr lang="es-CO" sz="2800" dirty="0">
                <a:latin typeface="Tw Cen MT" panose="020B0602020104020603" pitchFamily="34" charset="0"/>
              </a:rPr>
              <a:t>Trabajar Juntos para el Éxito de los Estudiantes</a:t>
            </a:r>
          </a:p>
        </p:txBody>
      </p:sp>
      <p:sp>
        <p:nvSpPr>
          <p:cNvPr id="64" name="Text Placeholder 63"/>
          <p:cNvSpPr>
            <a:spLocks noGrp="1"/>
          </p:cNvSpPr>
          <p:nvPr>
            <p:ph type="body" sz="quarter" idx="12"/>
          </p:nvPr>
        </p:nvSpPr>
        <p:spPr>
          <a:xfrm>
            <a:off x="627464" y="7570227"/>
            <a:ext cx="6436885" cy="773862"/>
          </a:xfrm>
        </p:spPr>
        <p:txBody>
          <a:bodyPr/>
          <a:lstStyle/>
          <a:p>
            <a:pPr algn="ctr"/>
            <a:r>
              <a:rPr lang="es-CO" sz="3200" b="1" dirty="0" smtClean="0">
                <a:solidFill>
                  <a:srgbClr val="FFC000"/>
                </a:solidFill>
                <a:latin typeface="Tw Cen MT" panose="020B0602020104020603" pitchFamily="34" charset="0"/>
              </a:rPr>
              <a:t>Viernes, 18 de noviembre de 2016</a:t>
            </a:r>
          </a:p>
          <a:p>
            <a:pPr algn="ctr"/>
            <a:r>
              <a:rPr lang="es-CO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d</a:t>
            </a:r>
            <a:r>
              <a:rPr lang="es-CO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e </a:t>
            </a:r>
            <a:r>
              <a:rPr lang="es-CO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9:00 – 11:00 a.m.</a:t>
            </a:r>
          </a:p>
          <a:p>
            <a:endParaRPr lang="es-CO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7" name="Text Placeholder 66"/>
          <p:cNvSpPr>
            <a:spLocks noGrp="1"/>
          </p:cNvSpPr>
          <p:nvPr>
            <p:ph type="body" sz="quarter" idx="15"/>
          </p:nvPr>
        </p:nvSpPr>
        <p:spPr>
          <a:xfrm>
            <a:off x="820723" y="8314265"/>
            <a:ext cx="6243625" cy="667747"/>
          </a:xfrm>
        </p:spPr>
        <p:txBody>
          <a:bodyPr>
            <a:normAutofit lnSpcReduction="10000"/>
          </a:bodyPr>
          <a:lstStyle/>
          <a:p>
            <a:pPr algn="ctr"/>
            <a:r>
              <a:rPr lang="es-CO" dirty="0">
                <a:latin typeface="Tw Cen MT" panose="020B0602020104020603" pitchFamily="34" charset="0"/>
              </a:rPr>
              <a:t>En el Centro de Padres de la Oficina de Servicios para los Padres, la Comunidad y los Estudiantes</a:t>
            </a:r>
          </a:p>
          <a:p>
            <a:pPr algn="ctr"/>
            <a:r>
              <a:rPr lang="es-CO" sz="1800" b="1" i="1" dirty="0">
                <a:latin typeface="Tw Cen MT" panose="020B0602020104020603" pitchFamily="34" charset="0"/>
              </a:rPr>
              <a:t>1360 W. Temple Street, Los Angeles 90026</a:t>
            </a:r>
          </a:p>
        </p:txBody>
      </p:sp>
      <p:sp>
        <p:nvSpPr>
          <p:cNvPr id="2" name="Rectangle 1"/>
          <p:cNvSpPr/>
          <p:nvPr/>
        </p:nvSpPr>
        <p:spPr>
          <a:xfrm>
            <a:off x="1216284" y="2134659"/>
            <a:ext cx="5158596" cy="864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594" y="8998312"/>
            <a:ext cx="2801976" cy="883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 descr="http://ladottransit.com/img/logo_lausd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735" y="67207"/>
            <a:ext cx="1006521" cy="1006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331432" y="5179228"/>
            <a:ext cx="7222208" cy="2215991"/>
          </a:xfrm>
          <a:prstGeom prst="rect">
            <a:avLst/>
          </a:prstGeom>
        </p:spPr>
        <p:txBody>
          <a:bodyPr wrap="square">
            <a:normAutofit fontScale="92500"/>
          </a:bodyPr>
          <a:lstStyle/>
          <a:p>
            <a:pPr algn="ctr"/>
            <a:r>
              <a:rPr lang="es-CO" sz="2300" dirty="0" smtClean="0">
                <a:solidFill>
                  <a:srgbClr val="4D4D4D"/>
                </a:solidFill>
                <a:latin typeface="Tw Cen MT" panose="020B0602020104020603" pitchFamily="34" charset="0"/>
                <a:sym typeface="Times New Roman"/>
              </a:rPr>
              <a:t>Durante esta capacitación exploraremos las etapas del desarrollo de grupos, repasaremos los componentes de comunicación eficaz y diferenciaremos entre comportamientos productivos y no productivos.  Además, exploraremos las características de miembros y líderes eficaces dentro de los grupos y entenderemos los obstáculos </a:t>
            </a:r>
            <a:r>
              <a:rPr lang="es-CO" sz="2300" smtClean="0">
                <a:solidFill>
                  <a:srgbClr val="4D4D4D"/>
                </a:solidFill>
                <a:latin typeface="Tw Cen MT" panose="020B0602020104020603" pitchFamily="34" charset="0"/>
                <a:sym typeface="Times New Roman"/>
              </a:rPr>
              <a:t>que </a:t>
            </a:r>
            <a:r>
              <a:rPr lang="es-CO" sz="2300" smtClean="0">
                <a:solidFill>
                  <a:srgbClr val="4D4D4D"/>
                </a:solidFill>
                <a:latin typeface="Tw Cen MT" panose="020B0602020104020603" pitchFamily="34" charset="0"/>
                <a:sym typeface="Times New Roman"/>
              </a:rPr>
              <a:t>impiden</a:t>
            </a:r>
            <a:r>
              <a:rPr lang="es-CO" sz="2300" smtClean="0">
                <a:solidFill>
                  <a:srgbClr val="4D4D4D"/>
                </a:solidFill>
                <a:latin typeface="Tw Cen MT" panose="020B0602020104020603" pitchFamily="34" charset="0"/>
                <a:sym typeface="Times New Roman"/>
              </a:rPr>
              <a:t> </a:t>
            </a:r>
            <a:r>
              <a:rPr lang="es-CO" sz="2300" dirty="0" smtClean="0">
                <a:solidFill>
                  <a:srgbClr val="4D4D4D"/>
                </a:solidFill>
                <a:latin typeface="Tw Cen MT" panose="020B0602020104020603" pitchFamily="34" charset="0"/>
                <a:sym typeface="Times New Roman"/>
              </a:rPr>
              <a:t>comunicación eficaz.</a:t>
            </a:r>
            <a:endParaRPr lang="es-CO" sz="2300" dirty="0">
              <a:solidFill>
                <a:srgbClr val="4D4D4D"/>
              </a:solidFill>
              <a:latin typeface="Tw Cen MT" panose="020B0602020104020603" pitchFamily="34" charset="0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" name="5-Point Star 4"/>
          <p:cNvSpPr/>
          <p:nvPr/>
        </p:nvSpPr>
        <p:spPr>
          <a:xfrm rot="1071574">
            <a:off x="6050582" y="2268580"/>
            <a:ext cx="748096" cy="65509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5-Point Star 16"/>
          <p:cNvSpPr/>
          <p:nvPr/>
        </p:nvSpPr>
        <p:spPr>
          <a:xfrm rot="2281596">
            <a:off x="6290313" y="2999857"/>
            <a:ext cx="748096" cy="65509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05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mall Business Flyer 8.5 x 11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mall_Business_Flyer.potx" id="{E3B9BB6E-6B41-4F6B-B126-BE4940328A8F}" vid="{12C4F8F5-73FD-4CE7-A213-5AA42A8B5441}"/>
    </a:ext>
  </a:extLst>
</a:theme>
</file>

<file path=ppt/theme/theme2.xml><?xml version="1.0" encoding="utf-8"?>
<a:theme xmlns:a="http://schemas.openxmlformats.org/drawingml/2006/main" name="Office Theme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0F88BE-5D38-4698-8F1F-D03955250C6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2FB236-0869-4DA1-9219-B29E60F8CFB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9846E53-D235-47A8-826E-CDE5524FE7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0</TotalTime>
  <Words>102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</vt:lpstr>
      <vt:lpstr>Times New Roman</vt:lpstr>
      <vt:lpstr>Tw Cen MT</vt:lpstr>
      <vt:lpstr>Small Business Flyer 8.5 x 11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4</cp:revision>
  <dcterms:created xsi:type="dcterms:W3CDTF">2012-11-05T21:53:37Z</dcterms:created>
  <dcterms:modified xsi:type="dcterms:W3CDTF">2016-11-08T20:47:29Z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  <property fmtid="{D5CDD505-2E9C-101B-9397-08002B2CF9AE}" pid="8" name="IsMyDocuments">
    <vt:bool>true</vt:bool>
  </property>
</Properties>
</file>