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 snapToGrid="0">
      <p:cViewPr varScale="1">
        <p:scale>
          <a:sx n="42" d="100"/>
          <a:sy n="42" d="100"/>
        </p:scale>
        <p:origin x="1076" y="4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028" y="-10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A3E735-BF91-4312-B791-E02C86E8EB64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3EF6B9-21BA-4F23-9CAC-47147AFFA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70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607983-037E-4770-8F0C-1430ED136D42}" type="datetimeFigureOut">
              <a:rPr lang="en-US" smtClean="0"/>
              <a:t>11/8/2016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96E695-1FEC-489F-8D1B-295ED1FA9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6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6E695-1FEC-489F-8D1B-295ED1FA9E67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Notes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52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5200" b="1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1pPr>
            <a:lvl2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2pPr>
            <a:lvl3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3pPr>
            <a:lvl4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4pPr>
            <a:lvl5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5pPr>
            <a:lvl6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6pPr>
            <a:lvl7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7pPr>
            <a:lvl8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8pPr>
            <a:lvl9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</a:t>
            </a:r>
          </a:p>
          <a:p>
            <a:pPr lvl="6"/>
            <a:r>
              <a:rPr lang="en-US" dirty="0"/>
              <a:t>Seven</a:t>
            </a:r>
          </a:p>
          <a:p>
            <a:pPr lvl="7"/>
            <a:r>
              <a:rPr lang="en-US" dirty="0"/>
              <a:t>Eight</a:t>
            </a:r>
          </a:p>
          <a:p>
            <a:pPr lvl="8"/>
            <a:r>
              <a:rPr lang="en-US" dirty="0"/>
              <a:t>Nine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402044"/>
            <a:ext cx="2340864" cy="374312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800" b="1" i="1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caption here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date and time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Address, City, ST  ZIP Code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723430"/>
            <a:ext cx="2452124" cy="307033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Company Name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Address, City, ST  ZIP CODE</a:t>
            </a:r>
          </a:p>
          <a:p>
            <a:pPr lvl="0"/>
            <a:r>
              <a:rPr lang="en-US" dirty="0"/>
              <a:t>Telephone | Email Address | Web Address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11/8/2016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52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pk.lt/out_data/b9316847472z.1_20150406180058_000_g4gadlbbq.1-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380" y="2054768"/>
            <a:ext cx="4396404" cy="3301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>
          <a:xfrm>
            <a:off x="168243" y="632495"/>
            <a:ext cx="7355326" cy="1475127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60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GROUP DYNAMICS</a:t>
            </a:r>
          </a:p>
          <a:p>
            <a:pPr algn="ctr"/>
            <a:r>
              <a:rPr lang="en-US" sz="2800" dirty="0">
                <a:latin typeface="Tw Cen MT" panose="020B0602020104020603" pitchFamily="34" charset="0"/>
              </a:rPr>
              <a:t>Working Together for Student Success</a:t>
            </a:r>
            <a:endParaRPr lang="en-US" sz="2800" dirty="0">
              <a:latin typeface="Tw Cen MT" panose="020B0602020104020603" pitchFamily="34" charset="0"/>
            </a:endParaRPr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2"/>
          </p:nvPr>
        </p:nvSpPr>
        <p:spPr>
          <a:xfrm>
            <a:off x="627464" y="7570227"/>
            <a:ext cx="6436885" cy="773862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rgbClr val="FFC000"/>
                </a:solidFill>
                <a:latin typeface="Tw Cen MT" panose="020B0602020104020603" pitchFamily="34" charset="0"/>
              </a:rPr>
              <a:t>Friday, </a:t>
            </a:r>
            <a:r>
              <a:rPr lang="en-US" sz="3200" b="1" dirty="0">
                <a:solidFill>
                  <a:srgbClr val="FFC000"/>
                </a:solidFill>
                <a:latin typeface="Tw Cen MT" panose="020B0602020104020603" pitchFamily="34" charset="0"/>
              </a:rPr>
              <a:t>November </a:t>
            </a:r>
            <a:r>
              <a:rPr lang="en-US" sz="3200" b="1" dirty="0" smtClean="0">
                <a:solidFill>
                  <a:srgbClr val="FFC000"/>
                </a:solidFill>
                <a:latin typeface="Tw Cen MT" panose="020B0602020104020603" pitchFamily="34" charset="0"/>
              </a:rPr>
              <a:t>18</a:t>
            </a:r>
            <a:r>
              <a:rPr lang="en-US" sz="3200" b="1" dirty="0" smtClean="0">
                <a:solidFill>
                  <a:srgbClr val="FFC000"/>
                </a:solidFill>
                <a:latin typeface="Tw Cen MT" panose="020B0602020104020603" pitchFamily="34" charset="0"/>
              </a:rPr>
              <a:t>, </a:t>
            </a:r>
            <a:r>
              <a:rPr lang="en-US" sz="3200" b="1" dirty="0">
                <a:solidFill>
                  <a:srgbClr val="FFC000"/>
                </a:solidFill>
                <a:latin typeface="Tw Cen MT" panose="020B0602020104020603" pitchFamily="34" charset="0"/>
              </a:rPr>
              <a:t>2016</a:t>
            </a:r>
          </a:p>
          <a:p>
            <a:pPr algn="ct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From 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9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:00 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- 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11:00 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a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.m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5"/>
          </p:nvPr>
        </p:nvSpPr>
        <p:spPr>
          <a:xfrm>
            <a:off x="820724" y="8463727"/>
            <a:ext cx="6243625" cy="667747"/>
          </a:xfrm>
        </p:spPr>
        <p:txBody>
          <a:bodyPr/>
          <a:lstStyle/>
          <a:p>
            <a:pPr algn="ctr"/>
            <a:r>
              <a:rPr lang="en-US" dirty="0">
                <a:latin typeface="Tw Cen MT" panose="020B0602020104020603" pitchFamily="34" charset="0"/>
              </a:rPr>
              <a:t>At the Parent, Community and Student Services Parent Center</a:t>
            </a:r>
          </a:p>
          <a:p>
            <a:pPr algn="ctr"/>
            <a:r>
              <a:rPr lang="en-US" sz="1800" b="1" i="1" dirty="0">
                <a:latin typeface="Tw Cen MT" panose="020B0602020104020603" pitchFamily="34" charset="0"/>
              </a:rPr>
              <a:t>1360 W. Temple Street, Los Angeles 90026</a:t>
            </a:r>
          </a:p>
        </p:txBody>
      </p:sp>
      <p:sp>
        <p:nvSpPr>
          <p:cNvPr id="2" name="Rectangle 1"/>
          <p:cNvSpPr/>
          <p:nvPr/>
        </p:nvSpPr>
        <p:spPr>
          <a:xfrm>
            <a:off x="1216284" y="2134659"/>
            <a:ext cx="5158596" cy="864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594" y="8998312"/>
            <a:ext cx="2801976" cy="883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http://ladottransit.com/img/logo_lausd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326" y="136479"/>
            <a:ext cx="1006521" cy="100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31432" y="5179228"/>
            <a:ext cx="722220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During this training we will explore </a:t>
            </a:r>
            <a:r>
              <a:rPr lang="en-US" sz="2300" dirty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the stages of group </a:t>
            </a:r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development, review </a:t>
            </a:r>
            <a:r>
              <a:rPr lang="en-US" sz="2300" dirty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the elements of effective </a:t>
            </a:r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communication, and distinguish </a:t>
            </a:r>
            <a:r>
              <a:rPr lang="en-US" sz="2300" dirty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between productive and non-productive group </a:t>
            </a:r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behaviors.  We will also examine the </a:t>
            </a:r>
            <a:r>
              <a:rPr lang="en-US" sz="2300" dirty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traits of </a:t>
            </a:r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successful </a:t>
            </a:r>
            <a:r>
              <a:rPr lang="en-US" sz="2300" dirty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group members and </a:t>
            </a:r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leaders, and understand </a:t>
            </a:r>
            <a:r>
              <a:rPr lang="en-US" sz="2300" dirty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the barriers that prevent effective </a:t>
            </a:r>
            <a:r>
              <a:rPr lang="en-US" sz="2300" dirty="0" smtClean="0">
                <a:solidFill>
                  <a:srgbClr val="4D4D4D"/>
                </a:solidFill>
                <a:latin typeface="Tw Cen MT" panose="020B0602020104020603" pitchFamily="34" charset="0"/>
                <a:ea typeface="Times New Roman"/>
                <a:cs typeface="Times New Roman"/>
                <a:sym typeface="Times New Roman"/>
              </a:rPr>
              <a:t>communication.</a:t>
            </a:r>
            <a:endParaRPr lang="en-US" sz="2300" dirty="0">
              <a:solidFill>
                <a:srgbClr val="4D4D4D"/>
              </a:solidFill>
              <a:latin typeface="Tw Cen MT" panose="020B0602020104020603" pitchFamily="34" charset="0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5-Point Star 4"/>
          <p:cNvSpPr/>
          <p:nvPr/>
        </p:nvSpPr>
        <p:spPr>
          <a:xfrm rot="1071574">
            <a:off x="6050582" y="2268580"/>
            <a:ext cx="748096" cy="6550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/>
          <p:cNvSpPr/>
          <p:nvPr/>
        </p:nvSpPr>
        <p:spPr>
          <a:xfrm rot="2281596">
            <a:off x="6290313" y="2999857"/>
            <a:ext cx="748096" cy="6550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all Business Flyer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_Business_Flyer.potx" id="{E3B9BB6E-6B41-4F6B-B126-BE4940328A8F}" vid="{12C4F8F5-73FD-4CE7-A213-5AA42A8B5441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0F88BE-5D38-4698-8F1F-D03955250C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2FB236-0869-4DA1-9219-B29E60F8CFB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9846E53-D235-47A8-826E-CDE5524FE7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0</TotalTime>
  <Words>89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Times New Roman</vt:lpstr>
      <vt:lpstr>Tw Cen MT</vt:lpstr>
      <vt:lpstr>Small Business Flyer 8.5 x 11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</cp:revision>
  <dcterms:created xsi:type="dcterms:W3CDTF">2012-11-05T21:53:37Z</dcterms:created>
  <dcterms:modified xsi:type="dcterms:W3CDTF">2016-11-08T18:59:18Z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IsMyDocuments">
    <vt:bool>true</vt:bool>
  </property>
</Properties>
</file>