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embeddedFontLst>
    <p:embeddedFont>
      <p:font typeface="Poppins"/>
      <p:regular r:id="rId41"/>
      <p:bold r:id="rId42"/>
      <p:italic r:id="rId43"/>
      <p:boldItalic r:id="rId44"/>
    </p:embeddedFont>
    <p:embeddedFont>
      <p:font typeface="Lato"/>
      <p:regular r:id="rId45"/>
      <p:bold r:id="rId46"/>
      <p:italic r:id="rId47"/>
      <p:boldItalic r:id="rId48"/>
    </p:embeddedFont>
    <p:embeddedFont>
      <p:font typeface="Tahoma"/>
      <p:regular r:id="rId49"/>
      <p:bold r:id="rId50"/>
    </p:embeddedFont>
    <p:embeddedFont>
      <p:font typeface="Jua"/>
      <p:regular r:id="rId51"/>
    </p:embeddedFont>
    <p:embeddedFont>
      <p:font typeface="Poppins Medium"/>
      <p:regular r:id="rId52"/>
      <p:bold r:id="rId53"/>
      <p:italic r:id="rId54"/>
      <p:boldItalic r:id="rId55"/>
    </p:embeddedFont>
    <p:embeddedFont>
      <p:font typeface="Monda"/>
      <p:regular r:id="rId56"/>
      <p:bold r:id="rId57"/>
    </p:embeddedFont>
    <p:embeddedFont>
      <p:font typeface="Poppins SemiBold"/>
      <p:regular r:id="rId58"/>
      <p:bold r:id="rId59"/>
      <p:italic r:id="rId60"/>
      <p:boldItalic r:id="rId61"/>
    </p:embeddedFont>
    <p:embeddedFont>
      <p:font typeface="Poppins ExtraBold"/>
      <p:bold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64" roundtripDataSignature="AMtx7mieELuUyz9OlD6CQ6AL+VwybVvI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8282308-7F12-4794-9EFF-7E89ED293D77}">
  <a:tblStyle styleId="{48282308-7F12-4794-9EFF-7E89ED293D7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CBA951B-1BA2-4750-8A06-A48123C454C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Poppins-bold.fntdata"/><Relationship Id="rId41" Type="http://schemas.openxmlformats.org/officeDocument/2006/relationships/font" Target="fonts/Poppins-regular.fntdata"/><Relationship Id="rId44" Type="http://schemas.openxmlformats.org/officeDocument/2006/relationships/font" Target="fonts/Poppins-boldItalic.fntdata"/><Relationship Id="rId43" Type="http://schemas.openxmlformats.org/officeDocument/2006/relationships/font" Target="fonts/Poppins-italic.fntdata"/><Relationship Id="rId46" Type="http://schemas.openxmlformats.org/officeDocument/2006/relationships/font" Target="fonts/Lato-bold.fntdata"/><Relationship Id="rId45" Type="http://schemas.openxmlformats.org/officeDocument/2006/relationships/font" Target="fonts/Lato-regular.fntdata"/><Relationship Id="rId48" Type="http://schemas.openxmlformats.org/officeDocument/2006/relationships/font" Target="fonts/Lato-boldItalic.fntdata"/><Relationship Id="rId47" Type="http://schemas.openxmlformats.org/officeDocument/2006/relationships/font" Target="fonts/Lato-italic.fntdata"/><Relationship Id="rId49" Type="http://schemas.openxmlformats.org/officeDocument/2006/relationships/font" Target="fonts/Tahoma-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62" Type="http://schemas.openxmlformats.org/officeDocument/2006/relationships/font" Target="fonts/PoppinsExtraBold-bold.fntdata"/><Relationship Id="rId61" Type="http://schemas.openxmlformats.org/officeDocument/2006/relationships/font" Target="fonts/PoppinsSemiBold-boldItalic.fntdata"/><Relationship Id="rId64" Type="http://customschemas.google.com/relationships/presentationmetadata" Target="metadata"/><Relationship Id="rId63" Type="http://schemas.openxmlformats.org/officeDocument/2006/relationships/font" Target="fonts/PoppinsExtraBold-boldItalic.fntdata"/><Relationship Id="rId60" Type="http://schemas.openxmlformats.org/officeDocument/2006/relationships/font" Target="fonts/PoppinsSemiBold-italic.fntdata"/><Relationship Id="rId51" Type="http://schemas.openxmlformats.org/officeDocument/2006/relationships/font" Target="fonts/Jua-regular.fntdata"/><Relationship Id="rId50" Type="http://schemas.openxmlformats.org/officeDocument/2006/relationships/font" Target="fonts/Tahoma-bold.fntdata"/><Relationship Id="rId53" Type="http://schemas.openxmlformats.org/officeDocument/2006/relationships/font" Target="fonts/PoppinsMedium-bold.fntdata"/><Relationship Id="rId52" Type="http://schemas.openxmlformats.org/officeDocument/2006/relationships/font" Target="fonts/PoppinsMedium-regular.fntdata"/><Relationship Id="rId55" Type="http://schemas.openxmlformats.org/officeDocument/2006/relationships/font" Target="fonts/PoppinsMedium-boldItalic.fntdata"/><Relationship Id="rId54" Type="http://schemas.openxmlformats.org/officeDocument/2006/relationships/font" Target="fonts/PoppinsMedium-italic.fntdata"/><Relationship Id="rId57" Type="http://schemas.openxmlformats.org/officeDocument/2006/relationships/font" Target="fonts/Monda-bold.fntdata"/><Relationship Id="rId56" Type="http://schemas.openxmlformats.org/officeDocument/2006/relationships/font" Target="fonts/Monda-regular.fntdata"/><Relationship Id="rId59" Type="http://schemas.openxmlformats.org/officeDocument/2006/relationships/font" Target="fonts/PoppinsSemiBold-bold.fntdata"/><Relationship Id="rId58" Type="http://schemas.openxmlformats.org/officeDocument/2006/relationships/font" Target="fonts/PoppinsSemiBol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GKyH_sM7aQLJ5EYVySRJ59JfUOXXsVrw/view?usp=sharin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fMHhnZ_PF7EdekNzXLFlJ2uhEzr_X2W/view?usp=sharin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1891eb1142b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g1891eb1142b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Poppins"/>
                <a:ea typeface="Poppins"/>
                <a:cs typeface="Poppins"/>
                <a:sym typeface="Poppins"/>
              </a:rPr>
              <a:t>30 sec</a:t>
            </a:r>
            <a:endParaRPr>
              <a:latin typeface="Poppins"/>
              <a:ea typeface="Poppins"/>
              <a:cs typeface="Poppins"/>
              <a:sym typeface="Poppins"/>
            </a:endParaRPr>
          </a:p>
          <a:p>
            <a:pPr indent="0" lvl="0" marL="0" rtl="0" algn="l">
              <a:lnSpc>
                <a:spcPct val="100000"/>
              </a:lnSpc>
              <a:spcBef>
                <a:spcPts val="0"/>
              </a:spcBef>
              <a:spcAft>
                <a:spcPts val="0"/>
              </a:spcAft>
              <a:buSzPts val="1400"/>
              <a:buNone/>
            </a:pPr>
            <a:r>
              <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Add school name.</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Welcome participants and introduce yourself.</a:t>
            </a:r>
            <a:endParaRPr>
              <a:latin typeface="Poppins"/>
              <a:ea typeface="Poppins"/>
              <a:cs typeface="Poppins"/>
              <a:sym typeface="Poppins"/>
            </a:endParaRPr>
          </a:p>
        </p:txBody>
      </p:sp>
      <p:sp>
        <p:nvSpPr>
          <p:cNvPr id="813" name="Google Shape;813;g1891eb1142b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3840d5de1c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g3840d5de1c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15 min    (Remove the sample and add your school's SPSA) </a:t>
            </a:r>
            <a:endParaRPr/>
          </a:p>
          <a:p>
            <a:pPr indent="0" lvl="0" marL="0" rtl="0" algn="l">
              <a:lnSpc>
                <a:spcPct val="100000"/>
              </a:lnSpc>
              <a:spcBef>
                <a:spcPts val="0"/>
              </a:spcBef>
              <a:spcAft>
                <a:spcPts val="0"/>
              </a:spcAft>
              <a:buSzPts val="1400"/>
              <a:buNone/>
            </a:pPr>
            <a:r>
              <a:rPr lang="en-US"/>
              <a:t>Distribute your school's SPSA Evaluation along with any data reviewed with parents</a:t>
            </a:r>
            <a:endParaRPr/>
          </a:p>
          <a:p>
            <a:pPr indent="0" lvl="0" marL="0" rtl="0" algn="l">
              <a:lnSpc>
                <a:spcPct val="100000"/>
              </a:lnSpc>
              <a:spcBef>
                <a:spcPts val="0"/>
              </a:spcBef>
              <a:spcAft>
                <a:spcPts val="0"/>
              </a:spcAft>
              <a:buSzPts val="1400"/>
              <a:buNone/>
            </a:pPr>
            <a:r>
              <a:rPr lang="en-US"/>
              <a:t>Read each question, decide if that particular goal was met.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Say: This form is part of the SPSA and will guide the SPSA evaluation process.  *We will discuss whether the plans for the Emergent Bilingual Programs and Parent Engagement are helping our school meet each individual goal.</a:t>
            </a:r>
            <a:endParaRPr/>
          </a:p>
          <a:p>
            <a:pPr indent="0" lvl="0" marL="0" rtl="0" algn="l">
              <a:lnSpc>
                <a:spcPct val="100000"/>
              </a:lnSpc>
              <a:spcBef>
                <a:spcPts val="0"/>
              </a:spcBef>
              <a:spcAft>
                <a:spcPts val="0"/>
              </a:spcAft>
              <a:buSzPts val="1400"/>
              <a:buNone/>
            </a:pPr>
            <a:r>
              <a:t/>
            </a:r>
            <a:endParaRPr/>
          </a:p>
          <a:p>
            <a:pPr indent="-228600" lvl="0" marL="228600" rtl="0" algn="l">
              <a:lnSpc>
                <a:spcPct val="100000"/>
              </a:lnSpc>
              <a:spcBef>
                <a:spcPts val="0"/>
              </a:spcBef>
              <a:spcAft>
                <a:spcPts val="0"/>
              </a:spcAft>
              <a:buSzPts val="1400"/>
              <a:buAutoNum type="arabicPeriod"/>
            </a:pPr>
            <a:r>
              <a:rPr lang="en-US"/>
              <a:t>Emergent Bilingual Programs- Did the school meet all the schools Measurable objective in the  school year) ? (Yes, No, N/A)</a:t>
            </a:r>
            <a:endParaRPr/>
          </a:p>
          <a:p>
            <a:pPr indent="0" lvl="1" marL="914400" rtl="0" algn="l">
              <a:lnSpc>
                <a:spcPct val="100000"/>
              </a:lnSpc>
              <a:spcBef>
                <a:spcPts val="0"/>
              </a:spcBef>
              <a:spcAft>
                <a:spcPts val="0"/>
              </a:spcAft>
              <a:buSzPts val="1400"/>
              <a:buNone/>
            </a:pPr>
            <a:r>
              <a:rPr lang="en-US"/>
              <a:t>Type your goal:</a:t>
            </a:r>
            <a:endParaRPr/>
          </a:p>
          <a:p>
            <a:pPr indent="0" lvl="0" marL="0" rtl="0" algn="l">
              <a:lnSpc>
                <a:spcPct val="100000"/>
              </a:lnSpc>
              <a:spcBef>
                <a:spcPts val="0"/>
              </a:spcBef>
              <a:spcAft>
                <a:spcPts val="0"/>
              </a:spcAft>
              <a:buSzPts val="1400"/>
              <a:buNone/>
            </a:pPr>
            <a:r>
              <a:rPr lang="en-US"/>
              <a:t>2.  Emergent Bilingual Programs- Did the school meet all the School’s Measurable Objectives in the school year? (Sí, No, N / A)</a:t>
            </a:r>
            <a:endParaRPr/>
          </a:p>
          <a:p>
            <a:pPr indent="0" lvl="1" marL="914400" rtl="0" algn="l">
              <a:lnSpc>
                <a:spcPct val="100000"/>
              </a:lnSpc>
              <a:spcBef>
                <a:spcPts val="0"/>
              </a:spcBef>
              <a:spcAft>
                <a:spcPts val="0"/>
              </a:spcAft>
              <a:buSzPts val="1400"/>
              <a:buNone/>
            </a:pPr>
            <a:r>
              <a:rPr lang="en-US"/>
              <a:t>Type your goal:</a:t>
            </a:r>
            <a:endParaRPr/>
          </a:p>
          <a:p>
            <a:pPr indent="0" lvl="1" marL="0" rtl="0" algn="l">
              <a:lnSpc>
                <a:spcPct val="100000"/>
              </a:lnSpc>
              <a:spcBef>
                <a:spcPts val="0"/>
              </a:spcBef>
              <a:spcAft>
                <a:spcPts val="0"/>
              </a:spcAft>
              <a:buSzPts val="1400"/>
              <a:buNone/>
            </a:pPr>
            <a:r>
              <a:t/>
            </a:r>
            <a:endParaRPr/>
          </a:p>
          <a:p>
            <a:pPr indent="0" lvl="1" marL="9144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Various stakeholders will be reviewing and providing recommendations for the SPSA Evaluation.</a:t>
            </a:r>
            <a:endParaRPr/>
          </a:p>
          <a:p>
            <a:pPr indent="0" lvl="0" marL="0" rtl="0" algn="l">
              <a:lnSpc>
                <a:spcPct val="100000"/>
              </a:lnSpc>
              <a:spcBef>
                <a:spcPts val="0"/>
              </a:spcBef>
              <a:spcAft>
                <a:spcPts val="0"/>
              </a:spcAft>
              <a:buSzPts val="1400"/>
              <a:buNone/>
            </a:pPr>
            <a:r>
              <a:rPr lang="en-US"/>
              <a:t>This form will be submitted to the SSC on behalf of the ELAC.</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Este formulario es parte del SPSA y guiará el proceso de evaluación del SPSA.  *Discutiremos si los planes para los Programas para los estudiantes bilingüe emergente y de Participación de Padres están ayudando a la escuela a alcanzar cada meta individual.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1. Programas para los estudiantes bilingüe emergente: ¿la escuela cumplió con todos los objetivos medibles de la escuela en el año escolar? (Sí, No, N / A)</a:t>
            </a:r>
            <a:endParaRPr/>
          </a:p>
          <a:p>
            <a:pPr indent="0" lvl="0" marL="0" rtl="0" algn="l">
              <a:lnSpc>
                <a:spcPct val="100000"/>
              </a:lnSpc>
              <a:spcBef>
                <a:spcPts val="0"/>
              </a:spcBef>
              <a:spcAft>
                <a:spcPts val="0"/>
              </a:spcAft>
              <a:buSzPts val="1400"/>
              <a:buNone/>
            </a:pPr>
            <a:r>
              <a:rPr lang="en-US"/>
              <a:t>Escriba su meta:</a:t>
            </a:r>
            <a:endParaRPr/>
          </a:p>
          <a:p>
            <a:pPr indent="0" lvl="0" marL="0" rtl="0" algn="l">
              <a:lnSpc>
                <a:spcPct val="100000"/>
              </a:lnSpc>
              <a:spcBef>
                <a:spcPts val="0"/>
              </a:spcBef>
              <a:spcAft>
                <a:spcPts val="0"/>
              </a:spcAft>
              <a:buSzPts val="1400"/>
              <a:buNone/>
            </a:pPr>
            <a:r>
              <a:rPr lang="en-US"/>
              <a:t>2. Programas para los estudiantes bilingüe emergente: ¿la escuela cumplió con todos los objetivos medibles de la escuela en el año escolar? (Sí, No, N / A)</a:t>
            </a:r>
            <a:endParaRPr/>
          </a:p>
          <a:p>
            <a:pPr indent="0" lvl="0" marL="0" rtl="0" algn="l">
              <a:lnSpc>
                <a:spcPct val="100000"/>
              </a:lnSpc>
              <a:spcBef>
                <a:spcPts val="0"/>
              </a:spcBef>
              <a:spcAft>
                <a:spcPts val="0"/>
              </a:spcAft>
              <a:buSzPts val="1400"/>
              <a:buNone/>
            </a:pPr>
            <a:r>
              <a:rPr lang="en-US"/>
              <a:t>Escriba su meta: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Varias partes interesadas revisarán y brindarán recomendaciones para la Evaluación SPSA.</a:t>
            </a:r>
            <a:endParaRPr/>
          </a:p>
          <a:p>
            <a:pPr indent="0" lvl="0" marL="0" rtl="0" algn="l">
              <a:lnSpc>
                <a:spcPct val="100000"/>
              </a:lnSpc>
              <a:spcBef>
                <a:spcPts val="0"/>
              </a:spcBef>
              <a:spcAft>
                <a:spcPts val="0"/>
              </a:spcAft>
              <a:buSzPts val="1400"/>
              <a:buNone/>
            </a:pPr>
            <a:r>
              <a:rPr lang="en-US"/>
              <a:t>Este formulario se enviará al SSC en nombre del ELAC.</a:t>
            </a:r>
            <a:endParaRPr/>
          </a:p>
          <a:p>
            <a:pPr indent="0" lvl="0" marL="0" rtl="0" algn="l">
              <a:lnSpc>
                <a:spcPct val="100000"/>
              </a:lnSpc>
              <a:spcBef>
                <a:spcPts val="0"/>
              </a:spcBef>
              <a:spcAft>
                <a:spcPts val="0"/>
              </a:spcAft>
              <a:buSzPts val="1400"/>
              <a:buNone/>
            </a:pPr>
            <a:br>
              <a:rPr lang="en-US"/>
            </a:br>
            <a:endParaRPr/>
          </a:p>
        </p:txBody>
      </p:sp>
      <p:sp>
        <p:nvSpPr>
          <p:cNvPr id="991" name="Google Shape;991;g3840d5de1c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38ced229b38_5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Poppins"/>
                <a:ea typeface="Poppins"/>
                <a:cs typeface="Poppins"/>
                <a:sym typeface="Poppins"/>
              </a:rPr>
              <a:t>30 sec</a:t>
            </a:r>
            <a:endParaRPr>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US">
                <a:latin typeface="Poppins"/>
                <a:ea typeface="Poppins"/>
                <a:cs typeface="Poppins"/>
                <a:sym typeface="Poppins"/>
              </a:rPr>
              <a:t>Objetivo 2 Comprender el propósito del Plan Escolar para el Rendimiento Estudiantil (SPSA)</a:t>
            </a:r>
            <a:endParaRPr>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latin typeface="Poppins"/>
                <a:ea typeface="Poppins"/>
                <a:cs typeface="Poppins"/>
                <a:sym typeface="Poppins"/>
              </a:rPr>
              <a:t>Objective 2 Understand the purpose of the School Plan for Student Achievement (SPSA)​</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p:txBody>
      </p:sp>
      <p:sp>
        <p:nvSpPr>
          <p:cNvPr id="999" name="Google Shape;999;g38ced229b38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Poppins"/>
                <a:ea typeface="Poppins"/>
                <a:cs typeface="Poppins"/>
                <a:sym typeface="Poppins"/>
              </a:rPr>
              <a:t>2 min.</a:t>
            </a:r>
            <a:endParaRPr>
              <a:latin typeface="Poppins"/>
              <a:ea typeface="Poppins"/>
              <a:cs typeface="Poppins"/>
              <a:sym typeface="Poppins"/>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1)An important note to start us off is that Ed. Code requires that a plan be developed and written by SSC (required by federal law and Ed. Code 640001)</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¿Qué es un SPSA?</a:t>
            </a:r>
            <a:endParaRPr sz="1100">
              <a:latin typeface="Arial"/>
              <a:ea typeface="Arial"/>
              <a:cs typeface="Arial"/>
              <a:sym typeface="Arial"/>
            </a:endParaRPr>
          </a:p>
          <a:p>
            <a:pPr indent="0" lvl="0" marL="0" rtl="0" algn="l">
              <a:lnSpc>
                <a:spcPct val="115000"/>
              </a:lnSpc>
              <a:spcBef>
                <a:spcPts val="500"/>
              </a:spcBef>
              <a:spcAft>
                <a:spcPts val="0"/>
              </a:spcAft>
              <a:buClr>
                <a:schemeClr val="dk1"/>
              </a:buClr>
              <a:buSzPts val="1100"/>
              <a:buFont typeface="Arial"/>
              <a:buNone/>
            </a:pPr>
            <a:r>
              <a:rPr lang="en-US" sz="1100">
                <a:latin typeface="Arial"/>
                <a:ea typeface="Arial"/>
                <a:cs typeface="Arial"/>
                <a:sym typeface="Arial"/>
              </a:rPr>
              <a:t>SPSA: un plan escrito que crea un programa para mejorar el rendimiento estudiantil a través de los fondos federales</a:t>
            </a:r>
            <a:endParaRPr sz="1100">
              <a:latin typeface="Arial"/>
              <a:ea typeface="Arial"/>
              <a:cs typeface="Arial"/>
              <a:sym typeface="Arial"/>
            </a:endParaRPr>
          </a:p>
          <a:p>
            <a:pPr indent="0" lvl="0" marL="0" rtl="0" algn="l">
              <a:lnSpc>
                <a:spcPct val="115000"/>
              </a:lnSpc>
              <a:spcBef>
                <a:spcPts val="500"/>
              </a:spcBef>
              <a:spcAft>
                <a:spcPts val="0"/>
              </a:spcAft>
              <a:buClr>
                <a:schemeClr val="dk1"/>
              </a:buClr>
              <a:buSzPts val="1100"/>
              <a:buFont typeface="Arial"/>
              <a:buNone/>
            </a:pPr>
            <a:r>
              <a:rPr lang="en-US" sz="1100">
                <a:latin typeface="Arial"/>
                <a:ea typeface="Arial"/>
                <a:cs typeface="Arial"/>
                <a:sym typeface="Arial"/>
              </a:rPr>
              <a:t>Propósito: mejorar el rendimiento académico de los estudiantes en riesgo de no cumplir los estándares a nivel de grado</a:t>
            </a:r>
            <a:endParaRPr sz="1100">
              <a:latin typeface="Arial"/>
              <a:ea typeface="Arial"/>
              <a:cs typeface="Arial"/>
              <a:sym typeface="Arial"/>
            </a:endParaRPr>
          </a:p>
          <a:p>
            <a:pPr indent="0" lvl="0" marL="0" rtl="0" algn="l">
              <a:lnSpc>
                <a:spcPct val="115000"/>
              </a:lnSpc>
              <a:spcBef>
                <a:spcPts val="500"/>
              </a:spcBef>
              <a:spcAft>
                <a:spcPts val="0"/>
              </a:spcAft>
              <a:buSzPts val="1400"/>
              <a:buNone/>
            </a:pPr>
            <a:r>
              <a:rPr lang="en-US" sz="1100">
                <a:latin typeface="Arial"/>
                <a:ea typeface="Arial"/>
                <a:cs typeface="Arial"/>
                <a:sym typeface="Arial"/>
              </a:rPr>
              <a:t>Desarrollado anualmente por el Consejo del Plantel Escolar</a:t>
            </a:r>
            <a:endParaRPr sz="1100">
              <a:latin typeface="Arial"/>
              <a:ea typeface="Arial"/>
              <a:cs typeface="Arial"/>
              <a:sym typeface="Arial"/>
            </a:endParaRPr>
          </a:p>
          <a:p>
            <a:pPr indent="0" lvl="0" marL="0" rtl="0" algn="l">
              <a:lnSpc>
                <a:spcPct val="115000"/>
              </a:lnSpc>
              <a:spcBef>
                <a:spcPts val="1400"/>
              </a:spcBef>
              <a:spcAft>
                <a:spcPts val="0"/>
              </a:spcAft>
              <a:buSzPts val="1400"/>
              <a:buNone/>
            </a:pPr>
            <a:r>
              <a:rPr lang="en-US" sz="1100">
                <a:latin typeface="Arial"/>
                <a:ea typeface="Arial"/>
                <a:cs typeface="Arial"/>
                <a:sym typeface="Arial"/>
              </a:rPr>
              <a:t>What is an SPSA?</a:t>
            </a:r>
            <a:endParaRPr sz="1100">
              <a:latin typeface="Arial"/>
              <a:ea typeface="Arial"/>
              <a:cs typeface="Arial"/>
              <a:sym typeface="Arial"/>
            </a:endParaRPr>
          </a:p>
          <a:p>
            <a:pPr indent="0" lvl="0" marL="0" rtl="0" algn="l">
              <a:lnSpc>
                <a:spcPct val="115000"/>
              </a:lnSpc>
              <a:spcBef>
                <a:spcPts val="400"/>
              </a:spcBef>
              <a:spcAft>
                <a:spcPts val="0"/>
              </a:spcAft>
              <a:buSzPts val="1400"/>
              <a:buNone/>
            </a:pPr>
            <a:r>
              <a:rPr lang="en-US" sz="1100">
                <a:latin typeface="Arial"/>
                <a:ea typeface="Arial"/>
                <a:cs typeface="Arial"/>
                <a:sym typeface="Arial"/>
              </a:rPr>
              <a:t>SPSA: a written plan that creates a program to improve student achievement using federal funds </a:t>
            </a:r>
            <a:endParaRPr sz="1100">
              <a:latin typeface="Arial"/>
              <a:ea typeface="Arial"/>
              <a:cs typeface="Arial"/>
              <a:sym typeface="Arial"/>
            </a:endParaRPr>
          </a:p>
          <a:p>
            <a:pPr indent="0" lvl="0" marL="0" rtl="0" algn="l">
              <a:lnSpc>
                <a:spcPct val="115000"/>
              </a:lnSpc>
              <a:spcBef>
                <a:spcPts val="0"/>
              </a:spcBef>
              <a:spcAft>
                <a:spcPts val="0"/>
              </a:spcAft>
              <a:buSzPts val="1400"/>
              <a:buNone/>
            </a:pPr>
            <a:r>
              <a:rPr lang="en-US" sz="1100">
                <a:latin typeface="Arial"/>
                <a:ea typeface="Arial"/>
                <a:cs typeface="Arial"/>
                <a:sym typeface="Arial"/>
              </a:rPr>
              <a:t>Purpose: improve academic achievement of students at risk of not meeting grade-level standards </a:t>
            </a:r>
            <a:endParaRPr sz="1100">
              <a:latin typeface="Arial"/>
              <a:ea typeface="Arial"/>
              <a:cs typeface="Arial"/>
              <a:sym typeface="Arial"/>
            </a:endParaRPr>
          </a:p>
          <a:p>
            <a:pPr indent="0" lvl="0" marL="0" rtl="0" algn="l">
              <a:lnSpc>
                <a:spcPct val="115000"/>
              </a:lnSpc>
              <a:spcBef>
                <a:spcPts val="0"/>
              </a:spcBef>
              <a:spcAft>
                <a:spcPts val="0"/>
              </a:spcAft>
              <a:buSzPts val="1400"/>
              <a:buNone/>
            </a:pPr>
            <a:r>
              <a:rPr lang="en-US" sz="1100">
                <a:latin typeface="Arial"/>
                <a:ea typeface="Arial"/>
                <a:cs typeface="Arial"/>
                <a:sym typeface="Arial"/>
              </a:rPr>
              <a:t>Developed yearly by School Site Council</a:t>
            </a:r>
            <a:endParaRPr sz="1100">
              <a:latin typeface="Arial"/>
              <a:ea typeface="Arial"/>
              <a:cs typeface="Arial"/>
              <a:sym typeface="Arial"/>
            </a:endParaRPr>
          </a:p>
          <a:p>
            <a:pPr indent="0" lvl="0" marL="0" rtl="0" algn="l">
              <a:lnSpc>
                <a:spcPct val="115000"/>
              </a:lnSpc>
              <a:spcBef>
                <a:spcPts val="500"/>
              </a:spcBef>
              <a:spcAft>
                <a:spcPts val="0"/>
              </a:spcAft>
              <a:buClr>
                <a:schemeClr val="dk1"/>
              </a:buClr>
              <a:buSzPts val="1100"/>
              <a:buFont typeface="Arial"/>
              <a:buNone/>
            </a:pPr>
            <a:r>
              <a:t/>
            </a:r>
            <a:endParaRPr sz="1100">
              <a:latin typeface="Arial"/>
              <a:ea typeface="Arial"/>
              <a:cs typeface="Arial"/>
              <a:sym typeface="Arial"/>
            </a:endParaRPr>
          </a:p>
        </p:txBody>
      </p:sp>
      <p:sp>
        <p:nvSpPr>
          <p:cNvPr id="1011" name="Google Shape;101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11ddb394ed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g311ddb394ed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Poppins"/>
                <a:ea typeface="Poppins"/>
                <a:cs typeface="Poppins"/>
                <a:sym typeface="Poppins"/>
              </a:rPr>
              <a:t>2 min.</a:t>
            </a:r>
            <a:endParaRPr>
              <a:latin typeface="Poppins"/>
              <a:ea typeface="Poppins"/>
              <a:cs typeface="Poppins"/>
              <a:sym typeface="Poppins"/>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SSC is made up of various groups including school staff, administrators, parents, and in the case of our secondary schools, it also includes students and that is very intentional because the plan should represent the input, experience, and knowledge of all these groups in order to assess students’ needs and ensure that they succeed.</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SSC also evaluates how well the current plan activities and program expenditures are working.  This is very important because that evaluation process helps SSC identify strategies that are effective that should be continued as well as strategies that did not improve student achievement or increase parent engagement and therefore should be discontinued or revised.  </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Based on the analysis of data, SSC determines focus areas for future plan activities and expenditures</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Finally, the SPSA revolves around what is called the cycle of continuous improvement, which we will go through in more detail during the presentation</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Poppins"/>
              <a:ea typeface="Poppins"/>
              <a:cs typeface="Poppins"/>
              <a:sym typeface="Poppins"/>
            </a:endParaRPr>
          </a:p>
        </p:txBody>
      </p:sp>
      <p:sp>
        <p:nvSpPr>
          <p:cNvPr id="1019" name="Google Shape;1019;g311ddb394ed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3103dec2068_1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5" name="Google Shape;1025;g3103dec2068_1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6" name="Google Shape;1026;g3103dec2068_1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0f9626cae7_0_1:notes"/>
          <p:cNvSpPr txBox="1"/>
          <p:nvPr>
            <p:ph idx="1" type="body"/>
          </p:nvPr>
        </p:nvSpPr>
        <p:spPr>
          <a:xfrm>
            <a:off x="676251" y="4354435"/>
            <a:ext cx="5409900" cy="3562800"/>
          </a:xfrm>
          <a:prstGeom prst="rect">
            <a:avLst/>
          </a:prstGeom>
          <a:noFill/>
          <a:ln>
            <a:noFill/>
          </a:ln>
        </p:spPr>
        <p:txBody>
          <a:bodyPr anchorCtr="0" anchor="t" bIns="45075" lIns="90200" spcFirstLastPara="1" rIns="90200" wrap="square" tIns="45075">
            <a:noAutofit/>
          </a:bodyPr>
          <a:lstStyle/>
          <a:p>
            <a:pPr indent="0" lvl="0" marL="0" rtl="0" algn="l">
              <a:lnSpc>
                <a:spcPct val="100000"/>
              </a:lnSpc>
              <a:spcBef>
                <a:spcPts val="0"/>
              </a:spcBef>
              <a:spcAft>
                <a:spcPts val="0"/>
              </a:spcAft>
              <a:buSzPts val="1400"/>
              <a:buNone/>
            </a:pPr>
            <a:r>
              <a:rPr lang="en-US" sz="1400"/>
              <a:t>Time 30 sec.</a:t>
            </a:r>
            <a:endParaRPr sz="1400"/>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a:latin typeface="Arial"/>
                <a:ea typeface="Arial"/>
                <a:cs typeface="Arial"/>
                <a:sym typeface="Arial"/>
              </a:rPr>
              <a:t>El SPSA está alineado con nuestro Plan Estratégico del distrito. El SPSA incluye tres de los pilares del plan estratégico, y cada pilar tiene varias categorías. La página de Programas para Estudiantes de Inglés pertenece al pilar de “Excelencia Académica”. Aquí es donde se desarrollará el plan de su escuela para Estudiantes de Inglés.</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The SPSA is aligned with our district Strategic Plan. The SPSA includes three of the strategic plan pillars, and each pillar has several categories. The English Learner Programs page falls under the “Academic Excellence” pillar. This is where your school’s plan for English Learners will be developed.</a:t>
            </a:r>
            <a:endParaRPr>
              <a:latin typeface="Arial"/>
              <a:ea typeface="Arial"/>
              <a:cs typeface="Arial"/>
              <a:sym typeface="Arial"/>
            </a:endParaRPr>
          </a:p>
        </p:txBody>
      </p:sp>
      <p:sp>
        <p:nvSpPr>
          <p:cNvPr id="1033" name="Google Shape;1033;g30f9626cae7_0_1:notes"/>
          <p:cNvSpPr/>
          <p:nvPr>
            <p:ph idx="2" type="sldImg"/>
          </p:nvPr>
        </p:nvSpPr>
        <p:spPr>
          <a:xfrm>
            <a:off x="680209" y="1130508"/>
            <a:ext cx="5401200" cy="3054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38ced229b38_5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g38ced229b38_5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4 min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2"/>
              </a:rPr>
              <a:t>https://drive.google.com/file/d/1GKyH_sM7aQLJ5EYVySRJ59JfUOXXsVrw/view?usp=sharing</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None/>
            </a:pPr>
            <a:r>
              <a:rPr lang="en-US"/>
              <a:t>Diga: Esta gráfica muestra cómo nos aseguramos de que nuestra escuela siga mejorando cada año. Es un círculo porque el proceso nunca termina; siempre trabajamos para mejorar para los estudiantes.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Paso 1: Analizar las necesidades de nuestra escuela</a:t>
            </a:r>
            <a:endParaRPr/>
          </a:p>
          <a:p>
            <a:pPr indent="0" lvl="0" marL="0" rtl="0" algn="l">
              <a:spcBef>
                <a:spcPts val="0"/>
              </a:spcBef>
              <a:spcAft>
                <a:spcPts val="0"/>
              </a:spcAft>
              <a:buNone/>
            </a:pPr>
            <a:r>
              <a:rPr lang="en-US"/>
              <a:t>Diga: Empezamos analizando los datos de los estudiantes, como los resultados de los exámenes, la asistencia y el trabajo en clase. Pero las cifras no son suficientes; también escuchamos a los padres y maestros para comprender qué necesitan realmente los estudiantes.</a:t>
            </a:r>
            <a:endParaRPr/>
          </a:p>
          <a:p>
            <a:pPr indent="0" lvl="0" marL="0" rtl="0" algn="l">
              <a:spcBef>
                <a:spcPts val="0"/>
              </a:spcBef>
              <a:spcAft>
                <a:spcPts val="0"/>
              </a:spcAft>
              <a:buNone/>
            </a:pPr>
            <a:r>
              <a:rPr lang="en-US"/>
              <a:t>Pregunte a los padres: ¿Cuáles creen que son algunas de las mayores necesidades de nuestra escuela?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Paso 2: Establecer metas juntos</a:t>
            </a:r>
            <a:endParaRPr/>
          </a:p>
          <a:p>
            <a:pPr indent="0" lvl="0" marL="0" rtl="0" algn="l">
              <a:spcBef>
                <a:spcPts val="0"/>
              </a:spcBef>
              <a:spcAft>
                <a:spcPts val="0"/>
              </a:spcAft>
              <a:buNone/>
            </a:pPr>
            <a:r>
              <a:rPr lang="en-US"/>
              <a:t>Diga: A continuación, </a:t>
            </a:r>
            <a:r>
              <a:rPr lang="en-US"/>
              <a:t>estableciendo</a:t>
            </a:r>
            <a:r>
              <a:rPr lang="en-US"/>
              <a:t> metas claras. Estas son las metas que queremos que nuestros estudiantes alcancen, como mejorar sus niveles de lectura o ayudar a más estudiantes a prepararse para la universidad.</a:t>
            </a:r>
            <a:endParaRPr/>
          </a:p>
          <a:p>
            <a:pPr indent="0" lvl="0" marL="0" rtl="0" algn="l">
              <a:spcBef>
                <a:spcPts val="0"/>
              </a:spcBef>
              <a:spcAft>
                <a:spcPts val="0"/>
              </a:spcAft>
              <a:buNone/>
            </a:pPr>
            <a:r>
              <a:rPr lang="en-US"/>
              <a:t>Pregunte a los padres: ¿Qué metas son las más importantes para el éxito de su hijo/a?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Paso 3: Planificar el presupuesto</a:t>
            </a:r>
            <a:endParaRPr/>
          </a:p>
          <a:p>
            <a:pPr indent="0" lvl="0" marL="0" rtl="0" algn="l">
              <a:spcBef>
                <a:spcPts val="0"/>
              </a:spcBef>
              <a:spcAft>
                <a:spcPts val="0"/>
              </a:spcAft>
              <a:buNone/>
            </a:pPr>
            <a:r>
              <a:rPr lang="en-US"/>
              <a:t>Diga: Una vez que conocemos nuestras metas, planificamos cómo gastar el dinero para apoyarlas. El presupuesto garantiza que los recursos se destinen directamente a las estrategias que más beneficiarán a los estudiantes. Pregunte a los padres: ¿Cómo creen que nuestra escuela debería invertir el dinero para apoyar el aprendizaje de los estudiantes?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Paso 4: Implementar el plan</a:t>
            </a:r>
            <a:endParaRPr/>
          </a:p>
          <a:p>
            <a:pPr indent="0" lvl="0" marL="0" rtl="0" algn="l">
              <a:spcBef>
                <a:spcPts val="0"/>
              </a:spcBef>
              <a:spcAft>
                <a:spcPts val="0"/>
              </a:spcAft>
              <a:buNone/>
            </a:pPr>
            <a:r>
              <a:rPr lang="en-US"/>
              <a:t>Diga: Ahora implementamos el plan, los maestros usan nuevas estrategias, los estudiantes reciben más apoyo y comienzan los programas.</a:t>
            </a:r>
            <a:endParaRPr/>
          </a:p>
          <a:p>
            <a:pPr indent="0" lvl="0" marL="0" rtl="0" algn="l">
              <a:spcBef>
                <a:spcPts val="0"/>
              </a:spcBef>
              <a:spcAft>
                <a:spcPts val="0"/>
              </a:spcAft>
              <a:buNone/>
            </a:pPr>
            <a:r>
              <a:rPr lang="en-US"/>
              <a:t>Pregunte a los padres: ¿Qué ejemplos de programas o apoyos han visto en nuestra escuela que se derivan de este plan?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Paso 5: Revisar y ajustar</a:t>
            </a:r>
            <a:endParaRPr/>
          </a:p>
          <a:p>
            <a:pPr indent="0" lvl="0" marL="0" rtl="0" algn="l">
              <a:spcBef>
                <a:spcPts val="0"/>
              </a:spcBef>
              <a:spcAft>
                <a:spcPts val="0"/>
              </a:spcAft>
              <a:buNone/>
            </a:pPr>
            <a:r>
              <a:rPr lang="en-US"/>
              <a:t>Diga: Finalmente, verificamos el funcionamiento del plan. Si algo no ayuda a los estudiantes, lo ajustamos. Los padres participan en este paso al brindar retroalimentación.</a:t>
            </a:r>
            <a:endParaRPr/>
          </a:p>
          <a:p>
            <a:pPr indent="0" lvl="0" marL="0" rtl="0" algn="l">
              <a:spcBef>
                <a:spcPts val="0"/>
              </a:spcBef>
              <a:spcAft>
                <a:spcPts val="0"/>
              </a:spcAft>
              <a:buNone/>
            </a:pPr>
            <a:r>
              <a:rPr lang="en-US"/>
              <a:t>Pregunte a los padres: ¿Cuál es la mejor manera de compartir actualizaciones con ustedes y escuchar sus comentarios?</a:t>
            </a:r>
            <a:endParaRPr/>
          </a:p>
          <a:p>
            <a:pPr indent="0" lvl="0" marL="0" rtl="0" algn="l">
              <a:spcBef>
                <a:spcPts val="0"/>
              </a:spcBef>
              <a:spcAft>
                <a:spcPts val="0"/>
              </a:spcAft>
              <a:buNone/>
            </a:pPr>
            <a:r>
              <a:rPr lang="en-US"/>
              <a:t>Su opinión es muy importante en este proceso. Los padres ayudan a identificar necesidades, definir metas y verificar si el plan funciona. Juntos, nos aseguramos de que cada estudiante tenga éxito.</a:t>
            </a:r>
            <a:endParaRPr/>
          </a:p>
          <a:p>
            <a:pPr indent="0" lvl="0" marL="0" rtl="0" algn="l">
              <a:lnSpc>
                <a:spcPct val="100000"/>
              </a:lnSpc>
              <a:spcBef>
                <a:spcPts val="0"/>
              </a:spcBef>
              <a:spcAft>
                <a:spcPts val="0"/>
              </a:spcAft>
              <a:buSzPts val="1400"/>
              <a:buNone/>
            </a:pPr>
            <a:r>
              <a:t/>
            </a:r>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Say:</a:t>
            </a:r>
            <a:r>
              <a:rPr lang="en-US" sz="1000">
                <a:latin typeface="Arial"/>
                <a:ea typeface="Arial"/>
                <a:cs typeface="Arial"/>
                <a:sym typeface="Arial"/>
              </a:rPr>
              <a:t> This chart shows how we make sure our school keeps improving every year. It’s a circle because the process never ends we’re always working to do better for students.</a:t>
            </a:r>
            <a:br>
              <a:rPr lang="en-US" sz="1000">
                <a:latin typeface="Arial"/>
                <a:ea typeface="Arial"/>
                <a:cs typeface="Arial"/>
                <a:sym typeface="Arial"/>
              </a:rPr>
            </a:b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Step 1: Look at Our School’s Needs</a:t>
            </a:r>
            <a:endParaRPr b="1"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Say:</a:t>
            </a:r>
            <a:r>
              <a:rPr lang="en-US" sz="1000">
                <a:latin typeface="Arial"/>
                <a:ea typeface="Arial"/>
                <a:cs typeface="Arial"/>
                <a:sym typeface="Arial"/>
              </a:rPr>
              <a:t> We start by looking at student data like test scores, attendance, and classroom work. But numbers aren’t enough, we also listen to parents and teachers to understand what students really need.</a:t>
            </a:r>
            <a:br>
              <a:rPr lang="en-US" sz="1000">
                <a:latin typeface="Arial"/>
                <a:ea typeface="Arial"/>
                <a:cs typeface="Arial"/>
                <a:sym typeface="Arial"/>
              </a:rPr>
            </a:br>
            <a:r>
              <a:rPr b="1" lang="en-US" sz="1000">
                <a:latin typeface="Arial"/>
                <a:ea typeface="Arial"/>
                <a:cs typeface="Arial"/>
                <a:sym typeface="Arial"/>
              </a:rPr>
              <a:t>Ask Parents:</a:t>
            </a:r>
            <a:r>
              <a:rPr lang="en-US" sz="1000">
                <a:latin typeface="Arial"/>
                <a:ea typeface="Arial"/>
                <a:cs typeface="Arial"/>
                <a:sym typeface="Arial"/>
              </a:rPr>
              <a:t> What do you think are some of the biggest needs at our school?</a:t>
            </a:r>
            <a:br>
              <a:rPr lang="en-US" sz="1000">
                <a:latin typeface="Arial"/>
                <a:ea typeface="Arial"/>
                <a:cs typeface="Arial"/>
                <a:sym typeface="Arial"/>
              </a:rPr>
            </a:b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Step 2: Set Goals Together</a:t>
            </a:r>
            <a:endParaRPr b="1"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Say:</a:t>
            </a:r>
            <a:r>
              <a:rPr lang="en-US" sz="1000">
                <a:latin typeface="Arial"/>
                <a:ea typeface="Arial"/>
                <a:cs typeface="Arial"/>
                <a:sym typeface="Arial"/>
              </a:rPr>
              <a:t> Next, we set clear goals. These are the targets we want our students to reach, like improving reading levels or helping more students get ready for college.</a:t>
            </a: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Ask Parents:</a:t>
            </a:r>
            <a:r>
              <a:rPr lang="en-US" sz="1000">
                <a:latin typeface="Arial"/>
                <a:ea typeface="Arial"/>
                <a:cs typeface="Arial"/>
                <a:sym typeface="Arial"/>
              </a:rPr>
              <a:t> What goals are most important to you for your child’s success?</a:t>
            </a:r>
            <a:br>
              <a:rPr lang="en-US" sz="1000">
                <a:latin typeface="Arial"/>
                <a:ea typeface="Arial"/>
                <a:cs typeface="Arial"/>
                <a:sym typeface="Arial"/>
              </a:rPr>
            </a:b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Step 3: Plan the Budget</a:t>
            </a:r>
            <a:endParaRPr b="1"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Say:</a:t>
            </a:r>
            <a:r>
              <a:rPr lang="en-US" sz="1000">
                <a:latin typeface="Arial"/>
                <a:ea typeface="Arial"/>
                <a:cs typeface="Arial"/>
                <a:sym typeface="Arial"/>
              </a:rPr>
              <a:t> Once we know our goals, we plan how to spend money to support them. The budget makes sure resources go directly to the strategies that will help students most.</a:t>
            </a: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Ask Parents:</a:t>
            </a:r>
            <a:r>
              <a:rPr lang="en-US" sz="1000">
                <a:latin typeface="Arial"/>
                <a:ea typeface="Arial"/>
                <a:cs typeface="Arial"/>
                <a:sym typeface="Arial"/>
              </a:rPr>
              <a:t> How do you think our school should spend money to support student learning?</a:t>
            </a:r>
            <a:br>
              <a:rPr lang="en-US" sz="1000">
                <a:latin typeface="Arial"/>
                <a:ea typeface="Arial"/>
                <a:cs typeface="Arial"/>
                <a:sym typeface="Arial"/>
              </a:rPr>
            </a:b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Step 4: Put the Plan Into Action</a:t>
            </a:r>
            <a:endParaRPr b="1"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Say:</a:t>
            </a:r>
            <a:r>
              <a:rPr lang="en-US" sz="1000">
                <a:latin typeface="Arial"/>
                <a:ea typeface="Arial"/>
                <a:cs typeface="Arial"/>
                <a:sym typeface="Arial"/>
              </a:rPr>
              <a:t> Now we carry out the plan, teachers use new strategies, students get more support, and programs begin.</a:t>
            </a: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Ask Parents:</a:t>
            </a:r>
            <a:r>
              <a:rPr lang="en-US" sz="1000">
                <a:latin typeface="Arial"/>
                <a:ea typeface="Arial"/>
                <a:cs typeface="Arial"/>
                <a:sym typeface="Arial"/>
              </a:rPr>
              <a:t> What are some examples of programs or supports you’ve seen at our school that come from this plan?</a:t>
            </a:r>
            <a:br>
              <a:rPr lang="en-US" sz="1000">
                <a:latin typeface="Arial"/>
                <a:ea typeface="Arial"/>
                <a:cs typeface="Arial"/>
                <a:sym typeface="Arial"/>
              </a:rPr>
            </a:b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Step 5: Check and Adjust</a:t>
            </a:r>
            <a:endParaRPr b="1"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Say:</a:t>
            </a:r>
            <a:r>
              <a:rPr lang="en-US" sz="1000">
                <a:latin typeface="Arial"/>
                <a:ea typeface="Arial"/>
                <a:cs typeface="Arial"/>
                <a:sym typeface="Arial"/>
              </a:rPr>
              <a:t> Finally, we check how well the plan is working. If something isn’t helping students, we adjust. Parents are part of this step by giving feedback.</a:t>
            </a: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b="1" lang="en-US" sz="1000">
                <a:latin typeface="Arial"/>
                <a:ea typeface="Arial"/>
                <a:cs typeface="Arial"/>
                <a:sym typeface="Arial"/>
              </a:rPr>
              <a:t>Ask Parents:</a:t>
            </a:r>
            <a:r>
              <a:rPr lang="en-US" sz="1000">
                <a:latin typeface="Arial"/>
                <a:ea typeface="Arial"/>
                <a:cs typeface="Arial"/>
                <a:sym typeface="Arial"/>
              </a:rPr>
              <a:t> What’s the best way for us to share updates with you and hear your input?</a:t>
            </a:r>
            <a:endParaRPr sz="1000">
              <a:latin typeface="Arial"/>
              <a:ea typeface="Arial"/>
              <a:cs typeface="Arial"/>
              <a:sym typeface="Arial"/>
            </a:endParaRPr>
          </a:p>
          <a:p>
            <a:pPr indent="0" lvl="0" marL="0" rtl="0" algn="l">
              <a:lnSpc>
                <a:spcPct val="100000"/>
              </a:lnSpc>
              <a:spcBef>
                <a:spcPts val="0"/>
              </a:spcBef>
              <a:spcAft>
                <a:spcPts val="0"/>
              </a:spcAft>
              <a:buNone/>
            </a:pPr>
            <a:r>
              <a:rPr lang="en-US" sz="1000">
                <a:latin typeface="Arial"/>
                <a:ea typeface="Arial"/>
                <a:cs typeface="Arial"/>
                <a:sym typeface="Arial"/>
              </a:rPr>
              <a:t>Your voice is very important in this process. Parents help identify needs, shape goals, and check if the plan is working. Together we make sure every student succeeds.</a:t>
            </a:r>
            <a:endParaRPr sz="10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1062" name="Google Shape;1062;g38ced229b38_5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103dec2068_1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g3103dec2068_1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Poppins"/>
                <a:ea typeface="Poppins"/>
                <a:cs typeface="Poppins"/>
                <a:sym typeface="Poppins"/>
              </a:rPr>
              <a:t>2 min.</a:t>
            </a:r>
            <a:endParaRPr>
              <a:latin typeface="Poppins"/>
              <a:ea typeface="Poppins"/>
              <a:cs typeface="Poppins"/>
              <a:sym typeface="Poppins"/>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a:latin typeface="Arial"/>
                <a:ea typeface="Arial"/>
                <a:cs typeface="Arial"/>
                <a:sym typeface="Arial"/>
              </a:rPr>
              <a:t>El Plan Escolar para el Logro Estudiantil, o SPSA, desarrolla el plan a base de los datos y las recomendaciones que reciba de la comunidad escolar. El ELAC de su escuela es responsable de:</a:t>
            </a:r>
            <a:endParaRPr>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US">
                <a:latin typeface="Arial"/>
                <a:ea typeface="Arial"/>
                <a:cs typeface="Arial"/>
                <a:sym typeface="Arial"/>
              </a:rPr>
              <a:t>Aconsejar al Consejo Escolar (SSC) en el desarrollo de un plan escolar para estudiantes de inglés y presentar el plan al Consejo Escolar para que considere su inclusión en el Plan Escolar para el Logro Estudiantil.</a:t>
            </a:r>
            <a:endParaRPr>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US">
                <a:latin typeface="Arial"/>
                <a:ea typeface="Arial"/>
                <a:cs typeface="Arial"/>
                <a:sym typeface="Arial"/>
              </a:rPr>
              <a:t>Asistir en el desarrollo de la evaluación de necesidades de toda la escuela.</a:t>
            </a:r>
            <a:endParaRPr>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US">
                <a:latin typeface="Arial"/>
                <a:ea typeface="Arial"/>
                <a:cs typeface="Arial"/>
                <a:sym typeface="Arial"/>
              </a:rPr>
              <a:t>Maneras de concientizar a los padres sobre la importancia de la asistencia regular a la escuela.</a:t>
            </a:r>
            <a:endParaRPr>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US">
                <a:latin typeface="Arial"/>
                <a:ea typeface="Arial"/>
                <a:cs typeface="Arial"/>
                <a:sym typeface="Arial"/>
              </a:rPr>
              <a:t>The SPSA is aligned to our district Strategic Plan. The SPSA includes three of the Pillars from the Strategic plan, and each pillar has several categories. The English Learner Programs page belongs to the “Academic Excellence” pillar. This is where your school’s plan for English Learners will be developed.</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The School Plan for Student Achievement, or SPSA, develops the plan based on data and recommendations received from the school community. Your school's ELAC is responsible for:</a:t>
            </a:r>
            <a:endParaRPr>
              <a:latin typeface="Arial"/>
              <a:ea typeface="Arial"/>
              <a:cs typeface="Arial"/>
              <a:sym typeface="Arial"/>
            </a:endParaRPr>
          </a:p>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Advising the School Site Council (SSC) of in the development of a site plan for English learners and submitting the plan to the School Site Council for consideration of inclusion in the School Plan for Student Achievement.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Assisting in the development of the schoolwide needs assessment.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Ways to make parents aware of the importance of regular school attendance.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070" name="Google Shape;1070;g3103dec2068_1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38352bc65ba_5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1 min.</a:t>
            </a:r>
            <a:endParaRPr/>
          </a:p>
          <a:p>
            <a:pPr indent="0" lvl="0" marL="0" rtl="0" algn="l">
              <a:spcBef>
                <a:spcPts val="0"/>
              </a:spcBef>
              <a:spcAft>
                <a:spcPts val="0"/>
              </a:spcAft>
              <a:buClr>
                <a:schemeClr val="dk1"/>
              </a:buClr>
              <a:buSzPts val="1400"/>
              <a:buFont typeface="Arial"/>
              <a:buNone/>
            </a:pPr>
            <a:r>
              <a:t/>
            </a:r>
            <a:endParaRPr/>
          </a:p>
          <a:p>
            <a:pPr indent="0" lvl="0" marL="0" rtl="0" algn="l">
              <a:lnSpc>
                <a:spcPct val="115000"/>
              </a:lnSpc>
              <a:spcBef>
                <a:spcPts val="0"/>
              </a:spcBef>
              <a:spcAft>
                <a:spcPts val="0"/>
              </a:spcAft>
              <a:buClr>
                <a:schemeClr val="dk1"/>
              </a:buClr>
              <a:buSzPts val="1400"/>
              <a:buFont typeface="Arial"/>
              <a:buNone/>
            </a:pPr>
            <a:r>
              <a:rPr lang="en-US" sz="1100">
                <a:latin typeface="Arial"/>
                <a:ea typeface="Arial"/>
                <a:cs typeface="Arial"/>
                <a:sym typeface="Arial"/>
              </a:rPr>
              <a:t>El Consejo del Sitio Escolar es responsable de desarrollar la SPSA con el asesoramiento anual de la ELAC.</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School Site Council is responsible for developing the SPSA with advisement from the ELAC on an annual basis.</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076" name="Google Shape;1076;g38352bc65ba_5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3103dec2068_1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g3103dec2068_1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1 min.</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Read slide</a:t>
            </a:r>
            <a:endParaRPr>
              <a:latin typeface="Arial"/>
              <a:ea typeface="Arial"/>
              <a:cs typeface="Arial"/>
              <a:sym typeface="Arial"/>
            </a:endParaRPr>
          </a:p>
        </p:txBody>
      </p:sp>
      <p:sp>
        <p:nvSpPr>
          <p:cNvPr id="1093" name="Google Shape;1093;g3103dec2068_1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38ced229b38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latin typeface="Poppins"/>
                <a:ea typeface="Poppins"/>
                <a:cs typeface="Poppins"/>
                <a:sym typeface="Poppins"/>
              </a:rPr>
              <a:t>1 min. </a:t>
            </a:r>
            <a:endParaRPr>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US">
                <a:latin typeface="Poppins"/>
                <a:ea typeface="Poppins"/>
                <a:cs typeface="Poppins"/>
                <a:sym typeface="Poppins"/>
              </a:rPr>
              <a:t>El objetivo de hoy es:</a:t>
            </a:r>
            <a:endParaRPr>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latin typeface="Poppins"/>
                <a:ea typeface="Poppins"/>
                <a:cs typeface="Poppins"/>
                <a:sym typeface="Poppins"/>
              </a:rPr>
              <a:t>Revisar la Evaluación Integral de Necesidades.</a:t>
            </a:r>
            <a:endParaRPr>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latin typeface="Poppins"/>
                <a:ea typeface="Poppins"/>
                <a:cs typeface="Poppins"/>
                <a:sym typeface="Poppins"/>
              </a:rPr>
              <a:t>Comprender el propósito del Plan Escolar para el Rendimiento Estudiantil (SPSA)​</a:t>
            </a:r>
            <a:endParaRPr>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latin typeface="Poppins"/>
                <a:ea typeface="Poppins"/>
                <a:cs typeface="Poppins"/>
                <a:sym typeface="Poppins"/>
              </a:rPr>
              <a:t>Comprender la participación de los padres y los elementos del SPSA</a:t>
            </a:r>
            <a:endParaRPr>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latin typeface="Poppins"/>
                <a:ea typeface="Poppins"/>
                <a:cs typeface="Poppins"/>
                <a:sym typeface="Poppins"/>
              </a:rPr>
              <a:t>y la importancia de hacer recomendaciones al Consejo Escolar</a:t>
            </a:r>
            <a:endParaRPr>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a:latin typeface="Poppins"/>
              <a:ea typeface="Poppins"/>
              <a:cs typeface="Poppins"/>
              <a:sym typeface="Poppins"/>
            </a:endParaRPr>
          </a:p>
          <a:p>
            <a:pPr indent="0" lvl="0" marL="0" rtl="0" algn="l">
              <a:spcBef>
                <a:spcPts val="0"/>
              </a:spcBef>
              <a:spcAft>
                <a:spcPts val="0"/>
              </a:spcAft>
              <a:buClr>
                <a:schemeClr val="dk1"/>
              </a:buClr>
              <a:buSzPts val="2800"/>
              <a:buFont typeface="Arial"/>
              <a:buNone/>
            </a:pPr>
            <a:r>
              <a:rPr lang="en-US">
                <a:solidFill>
                  <a:srgbClr val="002177"/>
                </a:solidFill>
                <a:latin typeface="Poppins"/>
                <a:ea typeface="Poppins"/>
                <a:cs typeface="Poppins"/>
                <a:sym typeface="Poppins"/>
              </a:rPr>
              <a:t>The objective for today is to:</a:t>
            </a:r>
            <a:endParaRPr>
              <a:solidFill>
                <a:srgbClr val="002177"/>
              </a:solidFill>
              <a:latin typeface="Poppins"/>
              <a:ea typeface="Poppins"/>
              <a:cs typeface="Poppins"/>
              <a:sym typeface="Poppins"/>
            </a:endParaRPr>
          </a:p>
          <a:p>
            <a:pPr indent="-317500" lvl="0" marL="457200" rtl="0" algn="l">
              <a:spcBef>
                <a:spcPts val="0"/>
              </a:spcBef>
              <a:spcAft>
                <a:spcPts val="0"/>
              </a:spcAft>
              <a:buClr>
                <a:srgbClr val="002177"/>
              </a:buClr>
              <a:buSzPts val="1400"/>
              <a:buFont typeface="Poppins"/>
              <a:buChar char="●"/>
            </a:pPr>
            <a:r>
              <a:rPr lang="en-US">
                <a:solidFill>
                  <a:srgbClr val="002177"/>
                </a:solidFill>
                <a:latin typeface="Poppins"/>
                <a:ea typeface="Poppins"/>
                <a:cs typeface="Poppins"/>
                <a:sym typeface="Poppins"/>
              </a:rPr>
              <a:t>Review the Comprehensive Needs Assessment.</a:t>
            </a:r>
            <a:endParaRPr>
              <a:solidFill>
                <a:srgbClr val="002177"/>
              </a:solidFill>
              <a:latin typeface="Poppins"/>
              <a:ea typeface="Poppins"/>
              <a:cs typeface="Poppins"/>
              <a:sym typeface="Poppins"/>
            </a:endParaRPr>
          </a:p>
          <a:p>
            <a:pPr indent="-317500" lvl="0" marL="457200" rtl="0" algn="l">
              <a:spcBef>
                <a:spcPts val="0"/>
              </a:spcBef>
              <a:spcAft>
                <a:spcPts val="0"/>
              </a:spcAft>
              <a:buClr>
                <a:srgbClr val="002177"/>
              </a:buClr>
              <a:buSzPts val="1400"/>
              <a:buFont typeface="Poppins"/>
              <a:buChar char="●"/>
            </a:pPr>
            <a:r>
              <a:rPr lang="en-US">
                <a:solidFill>
                  <a:srgbClr val="002177"/>
                </a:solidFill>
                <a:latin typeface="Poppins"/>
                <a:ea typeface="Poppins"/>
                <a:cs typeface="Poppins"/>
                <a:sym typeface="Poppins"/>
              </a:rPr>
              <a:t>Understand the purpose of the School Plan for Student Achievement (SPSA)​</a:t>
            </a:r>
            <a:endParaRPr>
              <a:solidFill>
                <a:srgbClr val="002177"/>
              </a:solidFill>
              <a:latin typeface="Poppins"/>
              <a:ea typeface="Poppins"/>
              <a:cs typeface="Poppins"/>
              <a:sym typeface="Poppins"/>
            </a:endParaRPr>
          </a:p>
          <a:p>
            <a:pPr indent="-317500" lvl="0" marL="457200" rtl="0" algn="l">
              <a:spcBef>
                <a:spcPts val="0"/>
              </a:spcBef>
              <a:spcAft>
                <a:spcPts val="0"/>
              </a:spcAft>
              <a:buClr>
                <a:srgbClr val="002177"/>
              </a:buClr>
              <a:buSzPts val="1400"/>
              <a:buFont typeface="Poppins"/>
              <a:buChar char="●"/>
            </a:pPr>
            <a:r>
              <a:rPr lang="en-US">
                <a:solidFill>
                  <a:srgbClr val="002177"/>
                </a:solidFill>
                <a:latin typeface="Poppins"/>
                <a:ea typeface="Poppins"/>
                <a:cs typeface="Poppins"/>
                <a:sym typeface="Poppins"/>
              </a:rPr>
              <a:t>Understand the parental involvement and the elements of the SPSA </a:t>
            </a:r>
            <a:endParaRPr>
              <a:solidFill>
                <a:srgbClr val="002177"/>
              </a:solidFill>
              <a:latin typeface="Poppins"/>
              <a:ea typeface="Poppins"/>
              <a:cs typeface="Poppins"/>
              <a:sym typeface="Poppins"/>
            </a:endParaRPr>
          </a:p>
          <a:p>
            <a:pPr indent="-317500" lvl="0" marL="457200" rtl="0" algn="l">
              <a:spcBef>
                <a:spcPts val="0"/>
              </a:spcBef>
              <a:spcAft>
                <a:spcPts val="0"/>
              </a:spcAft>
              <a:buClr>
                <a:srgbClr val="002177"/>
              </a:buClr>
              <a:buSzPts val="1400"/>
              <a:buFont typeface="Poppins"/>
              <a:buChar char="●"/>
            </a:pPr>
            <a:r>
              <a:rPr lang="en-US">
                <a:solidFill>
                  <a:srgbClr val="002177"/>
                </a:solidFill>
                <a:latin typeface="Poppins"/>
                <a:ea typeface="Poppins"/>
                <a:cs typeface="Poppins"/>
                <a:sym typeface="Poppins"/>
              </a:rPr>
              <a:t>and the importance of making recommendations to School Site Council</a:t>
            </a:r>
            <a:endParaRPr>
              <a:solidFill>
                <a:srgbClr val="002177"/>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None/>
            </a:pPr>
            <a:r>
              <a:t/>
            </a:r>
            <a:endParaRPr/>
          </a:p>
        </p:txBody>
      </p:sp>
      <p:sp>
        <p:nvSpPr>
          <p:cNvPr id="819" name="Google Shape;819;g38ced229b38_2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311ddb394ed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g311ddb394ed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1 min</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read slide.</a:t>
            </a:r>
            <a:endParaRPr sz="1100">
              <a:latin typeface="Arial"/>
              <a:ea typeface="Arial"/>
              <a:cs typeface="Arial"/>
              <a:sym typeface="Arial"/>
            </a:endParaRPr>
          </a:p>
        </p:txBody>
      </p:sp>
      <p:sp>
        <p:nvSpPr>
          <p:cNvPr id="1100" name="Google Shape;1100;g311ddb394ed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38352bc65ba_0_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1 min.</a:t>
            </a:r>
            <a:endParaRPr/>
          </a:p>
          <a:p>
            <a:pPr indent="0" lvl="0" marL="0" rtl="0" algn="l">
              <a:spcBef>
                <a:spcPts val="0"/>
              </a:spcBef>
              <a:spcAft>
                <a:spcPts val="0"/>
              </a:spcAft>
              <a:buNone/>
            </a:pPr>
            <a:r>
              <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SSC debe responder al consejo escrito de ELAC dentro de los 30 días, o en la próxima reunión oficial de SSC. El asesoramiento de ELAC debe ser un punto de acción en la agenda de SSC.</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000">
                <a:solidFill>
                  <a:srgbClr val="002870"/>
                </a:solidFill>
                <a:latin typeface="Arial"/>
                <a:ea typeface="Arial"/>
                <a:cs typeface="Arial"/>
                <a:sym typeface="Arial"/>
              </a:rPr>
              <a:t>SSC must respond​ to ELAC's  written advice within 30 days, or at the next official ​SSC meeting.​ ELAC Advisement must be an Action Item on the SSC agenda</a:t>
            </a:r>
            <a:endParaRPr sz="10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p:txBody>
      </p:sp>
      <p:sp>
        <p:nvSpPr>
          <p:cNvPr id="1107" name="Google Shape;1107;g38352bc65ba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3112c981db6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g3112c981db6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a:t>1 min.</a:t>
            </a:r>
            <a:endParaRPr/>
          </a:p>
          <a:p>
            <a:pPr indent="0" lvl="0" marL="0" rtl="0" algn="l">
              <a:lnSpc>
                <a:spcPct val="115000"/>
              </a:lnSpc>
              <a:spcBef>
                <a:spcPts val="0"/>
              </a:spcBef>
              <a:spcAft>
                <a:spcPts val="0"/>
              </a:spcAft>
              <a:buClr>
                <a:schemeClr val="dk1"/>
              </a:buClr>
              <a:buSzPts val="1100"/>
              <a:buFont typeface="Arial"/>
              <a:buNone/>
            </a:pPr>
            <a:r>
              <a:rPr lang="en-US"/>
              <a:t>-We’re going to pause here briefly to check for understanding based on what was shared so far.</a:t>
            </a:r>
            <a:endParaRPr/>
          </a:p>
          <a:p>
            <a:pPr indent="0" lvl="0" marL="0" rtl="0" algn="l">
              <a:lnSpc>
                <a:spcPct val="115000"/>
              </a:lnSpc>
              <a:spcBef>
                <a:spcPts val="0"/>
              </a:spcBef>
              <a:spcAft>
                <a:spcPts val="0"/>
              </a:spcAft>
              <a:buClr>
                <a:schemeClr val="dk1"/>
              </a:buClr>
              <a:buSzPts val="1100"/>
              <a:buFont typeface="Arial"/>
              <a:buNone/>
            </a:pPr>
            <a:r>
              <a:rPr lang="en-US"/>
              <a:t>-In the chat, please respond with True or False to the following statement: SSC has the sole responsibility to write the SPSA.</a:t>
            </a:r>
            <a:endParaRPr/>
          </a:p>
          <a:p>
            <a:pPr indent="0" lvl="0" marL="0" rtl="0" algn="l">
              <a:lnSpc>
                <a:spcPct val="100000"/>
              </a:lnSpc>
              <a:spcBef>
                <a:spcPts val="0"/>
              </a:spcBef>
              <a:spcAft>
                <a:spcPts val="0"/>
              </a:spcAft>
              <a:buSzPts val="1400"/>
              <a:buNone/>
            </a:pPr>
            <a:r>
              <a:t/>
            </a:r>
            <a:endParaRPr/>
          </a:p>
        </p:txBody>
      </p:sp>
      <p:sp>
        <p:nvSpPr>
          <p:cNvPr id="1124" name="Google Shape;1124;g3112c981db6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311ddb394ed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g311ddb394ed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2 minutes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a:t>• Hay ciertos componentes obligatorios del SPSA que el SSC debe asegurarse de que se completen, entre ellos:</a:t>
            </a:r>
            <a:endParaRPr/>
          </a:p>
          <a:p>
            <a:pPr indent="0" lvl="0" marL="0" rtl="0" algn="l">
              <a:lnSpc>
                <a:spcPct val="100000"/>
              </a:lnSpc>
              <a:spcBef>
                <a:spcPts val="0"/>
              </a:spcBef>
              <a:spcAft>
                <a:spcPts val="0"/>
              </a:spcAft>
              <a:buClr>
                <a:schemeClr val="dk1"/>
              </a:buClr>
              <a:buSzPts val="1100"/>
              <a:buFont typeface="Arial"/>
              <a:buNone/>
            </a:pPr>
            <a:r>
              <a:rPr lang="en-US"/>
              <a:t>• Una evaluación integral de las necesidades</a:t>
            </a:r>
            <a:endParaRPr/>
          </a:p>
          <a:p>
            <a:pPr indent="0" lvl="0" marL="0" rtl="0" algn="l">
              <a:lnSpc>
                <a:spcPct val="100000"/>
              </a:lnSpc>
              <a:spcBef>
                <a:spcPts val="0"/>
              </a:spcBef>
              <a:spcAft>
                <a:spcPts val="0"/>
              </a:spcAft>
              <a:buClr>
                <a:schemeClr val="dk1"/>
              </a:buClr>
              <a:buSzPts val="1100"/>
              <a:buFont typeface="Arial"/>
              <a:buNone/>
            </a:pPr>
            <a:r>
              <a:rPr lang="en-US"/>
              <a:t>• Objetivos o metas mensurables para mejorar los resultados de los estudiantes</a:t>
            </a:r>
            <a:endParaRPr/>
          </a:p>
          <a:p>
            <a:pPr indent="0" lvl="0" marL="0" rtl="0" algn="l">
              <a:lnSpc>
                <a:spcPct val="100000"/>
              </a:lnSpc>
              <a:spcBef>
                <a:spcPts val="0"/>
              </a:spcBef>
              <a:spcAft>
                <a:spcPts val="0"/>
              </a:spcAft>
              <a:buClr>
                <a:schemeClr val="dk1"/>
              </a:buClr>
              <a:buSzPts val="1100"/>
              <a:buFont typeface="Arial"/>
              <a:buNone/>
            </a:pPr>
            <a:r>
              <a:rPr lang="en-US"/>
              <a:t>• Estrategias y acciones basadas en evidencia que, según la investigación y los datos, han demostrado ser efectivas para mejorar el rendimiento de los estudiantes.</a:t>
            </a:r>
            <a:endParaRPr/>
          </a:p>
          <a:p>
            <a:pPr indent="0" lvl="0" marL="0" rtl="0" algn="l">
              <a:lnSpc>
                <a:spcPct val="100000"/>
              </a:lnSpc>
              <a:spcBef>
                <a:spcPts val="0"/>
              </a:spcBef>
              <a:spcAft>
                <a:spcPts val="0"/>
              </a:spcAft>
              <a:buClr>
                <a:schemeClr val="dk1"/>
              </a:buClr>
              <a:buSzPts val="1100"/>
              <a:buFont typeface="Arial"/>
              <a:buNone/>
            </a:pPr>
            <a:r>
              <a:rPr lang="en-US"/>
              <a:t>• Gastos propuestos para respaldar la implementación de las estrategias y acciones</a:t>
            </a:r>
            <a:endParaRPr/>
          </a:p>
          <a:p>
            <a:pPr indent="0" lvl="0" marL="0" rtl="0" algn="l">
              <a:lnSpc>
                <a:spcPct val="100000"/>
              </a:lnSpc>
              <a:spcBef>
                <a:spcPts val="0"/>
              </a:spcBef>
              <a:spcAft>
                <a:spcPts val="0"/>
              </a:spcAft>
              <a:buClr>
                <a:schemeClr val="dk1"/>
              </a:buClr>
              <a:buSzPts val="1100"/>
              <a:buFont typeface="Arial"/>
              <a:buNone/>
            </a:pPr>
            <a:r>
              <a:rPr lang="en-US"/>
              <a:t>• Y el seguimiento y la evaluación del plan.</a:t>
            </a:r>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n-US"/>
              <a:t>•There are certain required components of the SPSA that SSC must ensure are completed including:</a:t>
            </a:r>
            <a:endParaRPr/>
          </a:p>
          <a:p>
            <a:pPr indent="0" lvl="0" marL="0" rtl="0" algn="l">
              <a:lnSpc>
                <a:spcPct val="115000"/>
              </a:lnSpc>
              <a:spcBef>
                <a:spcPts val="0"/>
              </a:spcBef>
              <a:spcAft>
                <a:spcPts val="0"/>
              </a:spcAft>
              <a:buClr>
                <a:schemeClr val="dk1"/>
              </a:buClr>
              <a:buSzPts val="1100"/>
              <a:buFont typeface="Arial"/>
              <a:buNone/>
            </a:pPr>
            <a:r>
              <a:rPr lang="en-US"/>
              <a:t>•A Comprehensive Needs Assessment</a:t>
            </a:r>
            <a:endParaRPr/>
          </a:p>
          <a:p>
            <a:pPr indent="0" lvl="0" marL="0" rtl="0" algn="l">
              <a:lnSpc>
                <a:spcPct val="115000"/>
              </a:lnSpc>
              <a:spcBef>
                <a:spcPts val="0"/>
              </a:spcBef>
              <a:spcAft>
                <a:spcPts val="0"/>
              </a:spcAft>
              <a:buClr>
                <a:schemeClr val="dk1"/>
              </a:buClr>
              <a:buSzPts val="1100"/>
              <a:buFont typeface="Arial"/>
              <a:buNone/>
            </a:pPr>
            <a:r>
              <a:rPr lang="en-US"/>
              <a:t>•Measurable objectives or goals to improve student outcomes</a:t>
            </a:r>
            <a:endParaRPr/>
          </a:p>
          <a:p>
            <a:pPr indent="0" lvl="0" marL="0" rtl="0" algn="l">
              <a:lnSpc>
                <a:spcPct val="115000"/>
              </a:lnSpc>
              <a:spcBef>
                <a:spcPts val="0"/>
              </a:spcBef>
              <a:spcAft>
                <a:spcPts val="0"/>
              </a:spcAft>
              <a:buClr>
                <a:schemeClr val="dk1"/>
              </a:buClr>
              <a:buSzPts val="1100"/>
              <a:buFont typeface="Arial"/>
              <a:buNone/>
            </a:pPr>
            <a:r>
              <a:rPr lang="en-US"/>
              <a:t>•Evidence-based strategies and actions that, based on research and data, have proven to be effective in improving student achievement.</a:t>
            </a:r>
            <a:endParaRPr/>
          </a:p>
          <a:p>
            <a:pPr indent="0" lvl="0" marL="0" rtl="0" algn="l">
              <a:lnSpc>
                <a:spcPct val="115000"/>
              </a:lnSpc>
              <a:spcBef>
                <a:spcPts val="0"/>
              </a:spcBef>
              <a:spcAft>
                <a:spcPts val="0"/>
              </a:spcAft>
              <a:buClr>
                <a:schemeClr val="dk1"/>
              </a:buClr>
              <a:buSzPts val="1100"/>
              <a:buFont typeface="Arial"/>
              <a:buNone/>
            </a:pPr>
            <a:r>
              <a:rPr lang="en-US"/>
              <a:t>•Proposed expenditures to support implementation of the strategies and actions</a:t>
            </a:r>
            <a:endParaRPr/>
          </a:p>
          <a:p>
            <a:pPr indent="0" lvl="0" marL="0" rtl="0" algn="l">
              <a:lnSpc>
                <a:spcPct val="115000"/>
              </a:lnSpc>
              <a:spcBef>
                <a:spcPts val="0"/>
              </a:spcBef>
              <a:spcAft>
                <a:spcPts val="0"/>
              </a:spcAft>
              <a:buClr>
                <a:schemeClr val="dk1"/>
              </a:buClr>
              <a:buSzPts val="1100"/>
              <a:buFont typeface="Arial"/>
              <a:buNone/>
            </a:pPr>
            <a:r>
              <a:rPr lang="en-US"/>
              <a:t>•And monitoring and Evaluation of the plan.</a:t>
            </a:r>
            <a:endParaRPr/>
          </a:p>
          <a:p>
            <a:pPr indent="0" lvl="0" marL="0" rtl="0" algn="l">
              <a:lnSpc>
                <a:spcPct val="100000"/>
              </a:lnSpc>
              <a:spcBef>
                <a:spcPts val="0"/>
              </a:spcBef>
              <a:spcAft>
                <a:spcPts val="0"/>
              </a:spcAft>
              <a:buSzPts val="1400"/>
              <a:buNone/>
            </a:pPr>
            <a:r>
              <a:t/>
            </a:r>
            <a:endParaRPr/>
          </a:p>
        </p:txBody>
      </p:sp>
      <p:sp>
        <p:nvSpPr>
          <p:cNvPr id="1134" name="Google Shape;1134;g311ddb394ed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311ddb394ed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5" name="Google Shape;1145;g311ddb394ed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Poppins"/>
                <a:ea typeface="Poppins"/>
                <a:cs typeface="Poppins"/>
                <a:sym typeface="Poppins"/>
              </a:rPr>
              <a:t>1 min.</a:t>
            </a:r>
            <a:endParaRPr sz="1000">
              <a:latin typeface="Poppins"/>
              <a:ea typeface="Poppins"/>
              <a:cs typeface="Poppins"/>
              <a:sym typeface="Poppins"/>
            </a:endParaRPr>
          </a:p>
          <a:p>
            <a:pPr indent="0" lvl="0" marL="0" rtl="0" algn="l">
              <a:lnSpc>
                <a:spcPct val="100000"/>
              </a:lnSpc>
              <a:spcBef>
                <a:spcPts val="1200"/>
              </a:spcBef>
              <a:spcAft>
                <a:spcPts val="0"/>
              </a:spcAft>
              <a:buSzPts val="1400"/>
              <a:buNone/>
            </a:pPr>
            <a:r>
              <a:rPr lang="en-US" sz="1100">
                <a:latin typeface="Arial"/>
                <a:ea typeface="Arial"/>
                <a:cs typeface="Arial"/>
                <a:sym typeface="Arial"/>
              </a:rPr>
              <a:t>El ELAC (Comité Asesor de Estudiantes de Inglés) es responsable de revisar y analizar los objetivos del SPSA que afectan a los estudiantes de inglés. Proporcionan información sobre datos específicamente relevantes para los estudiantes de inglés y envían recomendaciones por escrito al Consejo del Sitio Escolar (SSC) en función de sus hallazgos.</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rPr lang="en-US" sz="1100">
                <a:latin typeface="Arial"/>
                <a:ea typeface="Arial"/>
                <a:cs typeface="Arial"/>
                <a:sym typeface="Arial"/>
              </a:rPr>
              <a:t>Descripción general de los objetivos del SPSA</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rPr lang="en-US" sz="1100">
                <a:latin typeface="Arial"/>
                <a:ea typeface="Arial"/>
                <a:cs typeface="Arial"/>
                <a:sym typeface="Arial"/>
              </a:rPr>
              <a:t>El SPSA de la escuela cubre los siguientes objetivos:</a:t>
            </a:r>
            <a:endParaRPr sz="1100">
              <a:latin typeface="Arial"/>
              <a:ea typeface="Arial"/>
              <a:cs typeface="Arial"/>
              <a:sym typeface="Arial"/>
            </a:endParaRPr>
          </a:p>
          <a:p>
            <a:pPr indent="-298450" lvl="0" marL="457200" rtl="0" algn="l">
              <a:lnSpc>
                <a:spcPct val="100000"/>
              </a:lnSpc>
              <a:spcBef>
                <a:spcPts val="1200"/>
              </a:spcBef>
              <a:spcAft>
                <a:spcPts val="0"/>
              </a:spcAft>
              <a:buSzPts val="1100"/>
              <a:buFont typeface="Arial"/>
              <a:buChar char="●"/>
            </a:pPr>
            <a:r>
              <a:rPr lang="en-US" sz="1100">
                <a:latin typeface="Arial"/>
                <a:ea typeface="Arial"/>
                <a:cs typeface="Arial"/>
                <a:sym typeface="Arial"/>
              </a:rPr>
              <a:t>Inequidades de recursos e intervenciones basadas en evidencia</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US" sz="1100">
                <a:latin typeface="Arial"/>
                <a:ea typeface="Arial"/>
                <a:cs typeface="Arial"/>
                <a:sym typeface="Arial"/>
              </a:rPr>
              <a:t>Excelencia académica</a:t>
            </a:r>
            <a:endParaRPr sz="1100">
              <a:latin typeface="Arial"/>
              <a:ea typeface="Arial"/>
              <a:cs typeface="Arial"/>
              <a:sym typeface="Arial"/>
            </a:endParaRPr>
          </a:p>
          <a:p>
            <a:pPr indent="-298450" lvl="1" marL="914400" rtl="0" algn="l">
              <a:lnSpc>
                <a:spcPct val="100000"/>
              </a:lnSpc>
              <a:spcBef>
                <a:spcPts val="0"/>
              </a:spcBef>
              <a:spcAft>
                <a:spcPts val="0"/>
              </a:spcAft>
              <a:buSzPts val="1100"/>
              <a:buFont typeface="Arial"/>
              <a:buChar char="○"/>
            </a:pPr>
            <a:r>
              <a:rPr lang="en-US" sz="1100">
                <a:latin typeface="Arial"/>
                <a:ea typeface="Arial"/>
                <a:cs typeface="Arial"/>
                <a:sym typeface="Arial"/>
              </a:rPr>
              <a:t>Graduación/Universidad y carrera</a:t>
            </a:r>
            <a:endParaRPr sz="1100">
              <a:latin typeface="Arial"/>
              <a:ea typeface="Arial"/>
              <a:cs typeface="Arial"/>
              <a:sym typeface="Arial"/>
            </a:endParaRPr>
          </a:p>
          <a:p>
            <a:pPr indent="-298450" lvl="1" marL="914400" rtl="0" algn="l">
              <a:lnSpc>
                <a:spcPct val="100000"/>
              </a:lnSpc>
              <a:spcBef>
                <a:spcPts val="0"/>
              </a:spcBef>
              <a:spcAft>
                <a:spcPts val="0"/>
              </a:spcAft>
              <a:buSzPts val="1100"/>
              <a:buFont typeface="Arial"/>
              <a:buChar char="○"/>
            </a:pPr>
            <a:r>
              <a:rPr lang="en-US" sz="1100">
                <a:latin typeface="Arial"/>
                <a:ea typeface="Arial"/>
                <a:cs typeface="Arial"/>
                <a:sym typeface="Arial"/>
              </a:rPr>
              <a:t>Artes del lenguaje inglés</a:t>
            </a:r>
            <a:endParaRPr sz="1100">
              <a:latin typeface="Arial"/>
              <a:ea typeface="Arial"/>
              <a:cs typeface="Arial"/>
              <a:sym typeface="Arial"/>
            </a:endParaRPr>
          </a:p>
          <a:p>
            <a:pPr indent="-298450" lvl="1" marL="914400" rtl="0" algn="l">
              <a:lnSpc>
                <a:spcPct val="100000"/>
              </a:lnSpc>
              <a:spcBef>
                <a:spcPts val="0"/>
              </a:spcBef>
              <a:spcAft>
                <a:spcPts val="0"/>
              </a:spcAft>
              <a:buSzPts val="1100"/>
              <a:buFont typeface="Arial"/>
              <a:buChar char="○"/>
            </a:pPr>
            <a:r>
              <a:rPr lang="en-US" sz="1100">
                <a:latin typeface="Arial"/>
                <a:ea typeface="Arial"/>
                <a:cs typeface="Arial"/>
                <a:sym typeface="Arial"/>
              </a:rPr>
              <a:t>Matemáticas</a:t>
            </a:r>
            <a:endParaRPr sz="1100">
              <a:latin typeface="Arial"/>
              <a:ea typeface="Arial"/>
              <a:cs typeface="Arial"/>
              <a:sym typeface="Arial"/>
            </a:endParaRPr>
          </a:p>
          <a:p>
            <a:pPr indent="-298450" lvl="1" marL="914400" rtl="0" algn="l">
              <a:lnSpc>
                <a:spcPct val="100000"/>
              </a:lnSpc>
              <a:spcBef>
                <a:spcPts val="0"/>
              </a:spcBef>
              <a:spcAft>
                <a:spcPts val="0"/>
              </a:spcAft>
              <a:buSzPts val="1100"/>
              <a:buFont typeface="Arial"/>
              <a:buChar char="○"/>
            </a:pPr>
            <a:r>
              <a:rPr lang="en-US" sz="1100">
                <a:latin typeface="Arial"/>
                <a:ea typeface="Arial"/>
                <a:cs typeface="Arial"/>
                <a:sym typeface="Arial"/>
              </a:rPr>
              <a:t>Estudiantes de inglés</a:t>
            </a:r>
            <a:endParaRPr sz="1100">
              <a:latin typeface="Arial"/>
              <a:ea typeface="Arial"/>
              <a:cs typeface="Arial"/>
              <a:sym typeface="Arial"/>
            </a:endParaRPr>
          </a:p>
          <a:p>
            <a:pPr indent="-298450" lvl="1" marL="914400" rtl="0" algn="l">
              <a:lnSpc>
                <a:spcPct val="100000"/>
              </a:lnSpc>
              <a:spcBef>
                <a:spcPts val="0"/>
              </a:spcBef>
              <a:spcAft>
                <a:spcPts val="0"/>
              </a:spcAft>
              <a:buSzPts val="1100"/>
              <a:buFont typeface="Arial"/>
              <a:buChar char="○"/>
            </a:pPr>
            <a:r>
              <a:rPr lang="en-US" sz="1100">
                <a:latin typeface="Arial"/>
                <a:ea typeface="Arial"/>
                <a:cs typeface="Arial"/>
                <a:sym typeface="Arial"/>
              </a:rPr>
              <a:t>Otro contenido académico</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US" sz="1100">
                <a:latin typeface="Arial"/>
                <a:ea typeface="Arial"/>
                <a:cs typeface="Arial"/>
                <a:sym typeface="Arial"/>
              </a:rPr>
              <a:t>Alegría y bienestar</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US" sz="1100">
                <a:latin typeface="Arial"/>
                <a:ea typeface="Arial"/>
                <a:cs typeface="Arial"/>
                <a:sym typeface="Arial"/>
              </a:rPr>
              <a:t>Participación y colaboración</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rPr lang="en-US" sz="1100">
                <a:latin typeface="Arial"/>
                <a:ea typeface="Arial"/>
                <a:cs typeface="Arial"/>
                <a:sym typeface="Arial"/>
              </a:rPr>
              <a:t>Áreas de enfoque del ELAC</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rPr lang="en-US" sz="1100">
                <a:latin typeface="Arial"/>
                <a:ea typeface="Arial"/>
                <a:cs typeface="Arial"/>
                <a:sym typeface="Arial"/>
              </a:rPr>
              <a:t>Excelencia académica para estudiantes de inglés: el ELAC revisa los datos para evaluar si los estudiantes de inglés están cumpliendo con los objetivos establecidos. Si no se cumplen los objetivos, el ELAC hace recomendaciones sobre posibles cambios para apoyar el éxito de los estudiantes.</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Participación y colaboración: los padres del ELAC analizan la Encuesta de experiencia escolar para comprender y evaluar los niveles de participación y compromiso de los padres, lo que ofrece información sobre cómo mejorar la participación familiar.</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The </a:t>
            </a:r>
            <a:r>
              <a:rPr b="1" lang="en-US" sz="1100">
                <a:latin typeface="Arial"/>
                <a:ea typeface="Arial"/>
                <a:cs typeface="Arial"/>
                <a:sym typeface="Arial"/>
              </a:rPr>
              <a:t>ELAC (English Learner Advisory Committee)</a:t>
            </a:r>
            <a:r>
              <a:rPr lang="en-US" sz="1100">
                <a:latin typeface="Arial"/>
                <a:ea typeface="Arial"/>
                <a:cs typeface="Arial"/>
                <a:sym typeface="Arial"/>
              </a:rPr>
              <a:t> is responsible for reviewing and analyzing SPSA goals that impact English learners. They provide input on data specifically relevant to English learners and submit written recommendations to the School Site Council (SSC) based on their findings.</a:t>
            </a:r>
            <a:endParaRPr sz="1100">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en-US" sz="1300">
                <a:latin typeface="Arial"/>
                <a:ea typeface="Arial"/>
                <a:cs typeface="Arial"/>
                <a:sym typeface="Arial"/>
              </a:rPr>
              <a:t>SPSA Goals Overview</a:t>
            </a:r>
            <a:endParaRPr b="1" sz="1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The school’s SPSA covers the following goals:</a:t>
            </a:r>
            <a:endParaRPr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b="1" lang="en-US" sz="1100">
                <a:latin typeface="Arial"/>
                <a:ea typeface="Arial"/>
                <a:cs typeface="Arial"/>
                <a:sym typeface="Arial"/>
              </a:rPr>
              <a:t>Resource Inequities &amp; Evidence-Based Interventions</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Academic Excellence</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Graduation/College &amp; Career</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English Language Arts</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Mathematics</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English Learners</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Other Academic Content</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Joy and Wellness</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Engagement and Collaboration</a:t>
            </a:r>
            <a:endParaRPr b="1" sz="1100">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en-US" sz="1300">
                <a:latin typeface="Arial"/>
                <a:ea typeface="Arial"/>
                <a:cs typeface="Arial"/>
                <a:sym typeface="Arial"/>
              </a:rPr>
              <a:t>ELAC's Focus Areas</a:t>
            </a:r>
            <a:endParaRPr b="1" sz="13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b="1" lang="en-US" sz="1100">
                <a:latin typeface="Arial"/>
                <a:ea typeface="Arial"/>
                <a:cs typeface="Arial"/>
                <a:sym typeface="Arial"/>
              </a:rPr>
              <a:t>Academic Excellence for English Learners</a:t>
            </a:r>
            <a:r>
              <a:rPr lang="en-US" sz="1100">
                <a:latin typeface="Arial"/>
                <a:ea typeface="Arial"/>
                <a:cs typeface="Arial"/>
                <a:sym typeface="Arial"/>
              </a:rPr>
              <a:t>: ELAC reviews data to evaluate if English learners are meeting set goals. If goals are unmet, ELAC makes recommendations on possible changes to support student success.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Engagement and Collaboration</a:t>
            </a:r>
            <a:r>
              <a:rPr lang="en-US" sz="1100">
                <a:latin typeface="Arial"/>
                <a:ea typeface="Arial"/>
                <a:cs typeface="Arial"/>
                <a:sym typeface="Arial"/>
              </a:rPr>
              <a:t>: ELAC parents analyze the School Experience Survey to understand and assess parent participation and engagement levels, offering insights on how to improve family involvement.</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sz="1000">
              <a:latin typeface="Poppins"/>
              <a:ea typeface="Poppins"/>
              <a:cs typeface="Poppins"/>
              <a:sym typeface="Poppins"/>
            </a:endParaRPr>
          </a:p>
        </p:txBody>
      </p:sp>
      <p:sp>
        <p:nvSpPr>
          <p:cNvPr id="1146" name="Google Shape;1146;g311ddb394ed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30f5b9b93de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Time: 2 min.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Ahora veamos un ejemplo de un objetivo de implementación. (lee el de arriba)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Ahora leeremos un ejemplo de un objetivo de mejora (lea la parte inferior).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Como puede ver, ambos son objetivos, pero ambos abordan dos temas diferentes, uno son las estrategias que se implementarán, mientras que el otro aborda la mejora que se producirá.</a:t>
            </a:r>
            <a:endParaRPr/>
          </a:p>
          <a:p>
            <a:pPr indent="0" lvl="0" marL="0" rtl="0" algn="l">
              <a:lnSpc>
                <a:spcPct val="100000"/>
              </a:lnSpc>
              <a:spcBef>
                <a:spcPts val="0"/>
              </a:spcBef>
              <a:spcAft>
                <a:spcPts val="0"/>
              </a:spcAft>
              <a:buSzPts val="1400"/>
              <a:buNone/>
            </a:pPr>
            <a:r>
              <a:t/>
            </a:r>
            <a:endParaRPr/>
          </a:p>
        </p:txBody>
      </p:sp>
      <p:sp>
        <p:nvSpPr>
          <p:cNvPr id="1157" name="Google Shape;1157;g30f5b9b93de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0f5b9b93de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look at an example of an Implementation objective. (read the top 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we will read an example of an Improvement objective (read the bottom).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 you can see, they are both objectives, but they both address two different issues, one is the strategies that will be implemented, while the other addresses the improvement that will occur. </a:t>
            </a:r>
            <a:endParaRPr/>
          </a:p>
          <a:p>
            <a:pPr indent="0" lvl="0" marL="0" rtl="0" algn="l">
              <a:lnSpc>
                <a:spcPct val="100000"/>
              </a:lnSpc>
              <a:spcBef>
                <a:spcPts val="0"/>
              </a:spcBef>
              <a:spcAft>
                <a:spcPts val="0"/>
              </a:spcAft>
              <a:buSzPts val="1400"/>
              <a:buNone/>
            </a:pPr>
            <a:r>
              <a:t/>
            </a:r>
            <a:endParaRPr/>
          </a:p>
        </p:txBody>
      </p:sp>
      <p:sp>
        <p:nvSpPr>
          <p:cNvPr id="1163" name="Google Shape;1163;g30f5b9b93de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30f5b9b93de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9" name="Google Shape;1169;g30f5b9b93de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2 min</a:t>
            </a:r>
            <a:endParaRPr b="1"/>
          </a:p>
          <a:p>
            <a:pPr indent="0" lvl="0" marL="0" rtl="0" algn="l">
              <a:lnSpc>
                <a:spcPct val="100000"/>
              </a:lnSpc>
              <a:spcBef>
                <a:spcPts val="0"/>
              </a:spcBef>
              <a:spcAft>
                <a:spcPts val="0"/>
              </a:spcAft>
              <a:buSzPts val="1400"/>
              <a:buNone/>
            </a:pPr>
            <a:r>
              <a:rPr b="1" lang="en-US">
                <a:latin typeface="Arial"/>
                <a:ea typeface="Arial"/>
                <a:cs typeface="Arial"/>
                <a:sym typeface="Arial"/>
              </a:rPr>
              <a:t>Comprensión de los objetivos SMART y el papel del ELAC en el apoyo a los estudiantes bilingües emergentes</a:t>
            </a:r>
            <a:endParaRPr b="1">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a:latin typeface="Arial"/>
                <a:ea typeface="Arial"/>
                <a:cs typeface="Arial"/>
                <a:sym typeface="Arial"/>
              </a:rPr>
              <a:t>El ELAC (Comité Asesor de Estudiantes de Inglés) asesora sobre el plan escolar específicamente para los estudiantes aprendices de inglés, ayudando a dar forma a las decisiones que apoyan su crecimiento académico y lingüístico.</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a:latin typeface="Arial"/>
                <a:ea typeface="Arial"/>
                <a:cs typeface="Arial"/>
                <a:sym typeface="Arial"/>
              </a:rPr>
              <a:t>Conversaciones de datos en curso: durante el año escolar, la escuela revisa varias fuentes de datos para comprender el progreso y las necesidades de los estudiantes bilingües emergentes. Estos datos impulsan el Plan Escolar para el Logro Estudiantil (SPSA), que guía el apoyo y la instrucción que mejor se adapta a las necesidades de los estudiantes.</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en-US">
                <a:latin typeface="Arial"/>
                <a:ea typeface="Arial"/>
                <a:cs typeface="Arial"/>
                <a:sym typeface="Arial"/>
              </a:rPr>
              <a:t>Datos revisados:</a:t>
            </a:r>
            <a:endParaRPr b="1">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El ELAC revisa fuentes de datos específicas que informan la matriz de objetivos para los estudiantes de aprendices de inglés. Estos pueden incluir puntajes de exámenes, registros de asistencia o niveles de competencia lingüística.</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El comité examina los hallazgos y tendencias clave de estos datos para identificar áreas que necesitan atención.</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en-US">
                <a:latin typeface="Arial"/>
                <a:ea typeface="Arial"/>
                <a:cs typeface="Arial"/>
                <a:sym typeface="Arial"/>
              </a:rPr>
              <a:t>Establecer objetivos SMART:</a:t>
            </a:r>
            <a:endParaRPr b="1">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Los objetivos SMART son objetivos específicos, medibles, alcanzables, basados ​​en la investigación y con plazos determinados destinados a mejorar el éxito de los estudiantes de inglés.</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Estos objetivos abordan las necesidades de aprendizaje únicas de los estudiantes bilingües emergentes y se priorizan para apuntar a las áreas de mayor necesidad.</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en-US">
                <a:latin typeface="Arial"/>
                <a:ea typeface="Arial"/>
                <a:cs typeface="Arial"/>
                <a:sym typeface="Arial"/>
              </a:rPr>
              <a:t>Áreas de enfoque para el apoyo:</a:t>
            </a:r>
            <a:endParaRPr b="1">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Desarrollo profesional para maestros, asegurándose de que estén preparados para apoyar el desarrollo del lenguaje.</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Instrucción eficaz en el aula adaptada a las necesidades de los estudiantes de inglés.</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Intervenciones más allá de la jornada escolar regular para brindar apoyo adicional cuando sea necesario.</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Fortalecimiento de la capacidad y la asociación con los padres para alentar la participación familiar en los objetivos académicos.</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en-US">
                <a:latin typeface="Arial"/>
                <a:ea typeface="Arial"/>
                <a:cs typeface="Arial"/>
                <a:sym typeface="Arial"/>
              </a:rPr>
              <a:t>Próximos pasos: acciones para alcanzar los objetivos:</a:t>
            </a:r>
            <a:endParaRPr b="1">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Con base en los objetivos y las áreas de enfoque, ELAC y la escuela trabajan juntos para decidir las acciones para mejorar el apoyo a los estudiantes bilingües emergentes, asegurando el progreso hacia objetivos mensurables.</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en-US" sz="1300">
                <a:latin typeface="Arial"/>
                <a:ea typeface="Arial"/>
                <a:cs typeface="Arial"/>
                <a:sym typeface="Arial"/>
              </a:rPr>
              <a:t>Understanding SMART Goals and the Role of ELAC in Supporting Emergent Bilinguals</a:t>
            </a:r>
            <a:endParaRPr b="1" sz="1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ELAC (English Learner Advisory Committee)</a:t>
            </a:r>
            <a:r>
              <a:rPr lang="en-US" sz="1100">
                <a:latin typeface="Arial"/>
                <a:ea typeface="Arial"/>
                <a:cs typeface="Arial"/>
                <a:sym typeface="Arial"/>
              </a:rPr>
              <a:t> advises on the school plan specifically for English learners, helping shape decisions that support their academic and language growth.</a:t>
            </a:r>
            <a:endParaRPr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AutoNum type="arabicPeriod"/>
            </a:pPr>
            <a:r>
              <a:rPr b="1" lang="en-US" sz="1100">
                <a:latin typeface="Arial"/>
                <a:ea typeface="Arial"/>
                <a:cs typeface="Arial"/>
                <a:sym typeface="Arial"/>
              </a:rPr>
              <a:t>Ongoing Data Conversations</a:t>
            </a:r>
            <a:r>
              <a:rPr lang="en-US" sz="1100">
                <a:latin typeface="Arial"/>
                <a:ea typeface="Arial"/>
                <a:cs typeface="Arial"/>
                <a:sym typeface="Arial"/>
              </a:rPr>
              <a:t>: Throughout the school year, the school reviews various data sources to understand the progress and needs of Emergent Bilinguals. This data drives the School Plan for Student Achievement (SPSA), guiding the support and instruction that best meets student needs.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AutoNum type="arabicPeriod"/>
            </a:pPr>
            <a:r>
              <a:rPr b="1" lang="en-US" sz="1100">
                <a:latin typeface="Arial"/>
                <a:ea typeface="Arial"/>
                <a:cs typeface="Arial"/>
                <a:sym typeface="Arial"/>
              </a:rPr>
              <a:t>Reviewed Data</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ELAC reviews </a:t>
            </a:r>
            <a:r>
              <a:rPr b="1" lang="en-US" sz="1100">
                <a:latin typeface="Arial"/>
                <a:ea typeface="Arial"/>
                <a:cs typeface="Arial"/>
                <a:sym typeface="Arial"/>
              </a:rPr>
              <a:t>specific data sources</a:t>
            </a:r>
            <a:r>
              <a:rPr lang="en-US" sz="1100">
                <a:latin typeface="Arial"/>
                <a:ea typeface="Arial"/>
                <a:cs typeface="Arial"/>
                <a:sym typeface="Arial"/>
              </a:rPr>
              <a:t> that inform the objectives matrix for English learners. These may include test scores, attendance records, or language proficiency levels.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committee examines </a:t>
            </a:r>
            <a:r>
              <a:rPr b="1" lang="en-US" sz="1100">
                <a:latin typeface="Arial"/>
                <a:ea typeface="Arial"/>
                <a:cs typeface="Arial"/>
                <a:sym typeface="Arial"/>
              </a:rPr>
              <a:t>key findings and trends</a:t>
            </a:r>
            <a:r>
              <a:rPr lang="en-US" sz="1100">
                <a:latin typeface="Arial"/>
                <a:ea typeface="Arial"/>
                <a:cs typeface="Arial"/>
                <a:sym typeface="Arial"/>
              </a:rPr>
              <a:t> from this data to identify areas that need focus.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AutoNum type="arabicPeriod"/>
            </a:pPr>
            <a:r>
              <a:rPr b="1" lang="en-US" sz="1100">
                <a:latin typeface="Arial"/>
                <a:ea typeface="Arial"/>
                <a:cs typeface="Arial"/>
                <a:sym typeface="Arial"/>
              </a:rPr>
              <a:t>Setting SMART Goals</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SMART</a:t>
            </a:r>
            <a:r>
              <a:rPr lang="en-US" sz="1100">
                <a:latin typeface="Arial"/>
                <a:ea typeface="Arial"/>
                <a:cs typeface="Arial"/>
                <a:sym typeface="Arial"/>
              </a:rPr>
              <a:t> goals are </a:t>
            </a:r>
            <a:r>
              <a:rPr b="1" lang="en-US" sz="1100">
                <a:latin typeface="Arial"/>
                <a:ea typeface="Arial"/>
                <a:cs typeface="Arial"/>
                <a:sym typeface="Arial"/>
              </a:rPr>
              <a:t>Specific, Measurable, Achievable, Research-Based, and Time-bound</a:t>
            </a:r>
            <a:r>
              <a:rPr lang="en-US" sz="1100">
                <a:latin typeface="Arial"/>
                <a:ea typeface="Arial"/>
                <a:cs typeface="Arial"/>
                <a:sym typeface="Arial"/>
              </a:rPr>
              <a:t> objectives aimed at improving English learners' success.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These goals address the </a:t>
            </a:r>
            <a:r>
              <a:rPr b="1" lang="en-US" sz="1100">
                <a:latin typeface="Arial"/>
                <a:ea typeface="Arial"/>
                <a:cs typeface="Arial"/>
                <a:sym typeface="Arial"/>
              </a:rPr>
              <a:t>unique learning needs</a:t>
            </a:r>
            <a:r>
              <a:rPr lang="en-US" sz="1100">
                <a:latin typeface="Arial"/>
                <a:ea typeface="Arial"/>
                <a:cs typeface="Arial"/>
                <a:sym typeface="Arial"/>
              </a:rPr>
              <a:t> of Emergent Bilinguals and are prioritized to target areas of greatest need.</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AutoNum type="arabicPeriod"/>
            </a:pPr>
            <a:r>
              <a:rPr b="1" lang="en-US" sz="1100">
                <a:latin typeface="Arial"/>
                <a:ea typeface="Arial"/>
                <a:cs typeface="Arial"/>
                <a:sym typeface="Arial"/>
              </a:rPr>
              <a:t>Focus Areas for Support</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Professional Development</a:t>
            </a:r>
            <a:r>
              <a:rPr lang="en-US" sz="1100">
                <a:latin typeface="Arial"/>
                <a:ea typeface="Arial"/>
                <a:cs typeface="Arial"/>
                <a:sym typeface="Arial"/>
              </a:rPr>
              <a:t> for teachers, ensuring they are equipped to support language development.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Effective Instruction in the Classroom</a:t>
            </a:r>
            <a:r>
              <a:rPr lang="en-US" sz="1100">
                <a:latin typeface="Arial"/>
                <a:ea typeface="Arial"/>
                <a:cs typeface="Arial"/>
                <a:sym typeface="Arial"/>
              </a:rPr>
              <a:t> tailored to the needs of English learners.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Interventions Beyond the Regular School Day</a:t>
            </a:r>
            <a:r>
              <a:rPr lang="en-US" sz="1100">
                <a:latin typeface="Arial"/>
                <a:ea typeface="Arial"/>
                <a:cs typeface="Arial"/>
                <a:sym typeface="Arial"/>
              </a:rPr>
              <a:t> to provide additional support when needed.</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Building Capacity and Partnership with Parents</a:t>
            </a:r>
            <a:r>
              <a:rPr lang="en-US" sz="1100">
                <a:latin typeface="Arial"/>
                <a:ea typeface="Arial"/>
                <a:cs typeface="Arial"/>
                <a:sym typeface="Arial"/>
              </a:rPr>
              <a:t> to encourage family involvement in academic goals.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AutoNum type="arabicPeriod"/>
            </a:pPr>
            <a:r>
              <a:rPr b="1" lang="en-US" sz="1100">
                <a:latin typeface="Arial"/>
                <a:ea typeface="Arial"/>
                <a:cs typeface="Arial"/>
                <a:sym typeface="Arial"/>
              </a:rPr>
              <a:t>Next Steps – Actions to Achieve Goals</a:t>
            </a:r>
            <a:r>
              <a:rPr lang="en-US" sz="1100">
                <a:latin typeface="Arial"/>
                <a:ea typeface="Arial"/>
                <a:cs typeface="Arial"/>
                <a:sym typeface="Arial"/>
              </a:rPr>
              <a: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Based on the goals and focus areas, ELAC and the school work together to decide on actions to improve support for Emergent Bilinguals, ensuring progress toward measurable objectives.</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a:latin typeface="Arial"/>
              <a:ea typeface="Arial"/>
              <a:cs typeface="Arial"/>
              <a:sym typeface="Arial"/>
            </a:endParaRPr>
          </a:p>
        </p:txBody>
      </p:sp>
      <p:sp>
        <p:nvSpPr>
          <p:cNvPr id="1170" name="Google Shape;1170;g30f5b9b93de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311ddb394ed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7" name="Google Shape;1177;g311ddb394ed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Time 5 min.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highlight>
                  <a:srgbClr val="FFCF01"/>
                </a:highlight>
              </a:rPr>
              <a:t>Processing activity </a:t>
            </a:r>
            <a:endParaRPr>
              <a:highlight>
                <a:srgbClr val="FFCF01"/>
              </a:highlight>
            </a:endParaRPr>
          </a:p>
          <a:p>
            <a:pPr indent="-228600" lvl="0" marL="457200" marR="0" rtl="0" algn="l">
              <a:lnSpc>
                <a:spcPct val="100000"/>
              </a:lnSpc>
              <a:spcBef>
                <a:spcPts val="0"/>
              </a:spcBef>
              <a:spcAft>
                <a:spcPts val="0"/>
              </a:spcAft>
              <a:buSzPts val="1400"/>
              <a:buNone/>
            </a:pPr>
            <a:r>
              <a:t/>
            </a:r>
            <a:endParaRPr/>
          </a:p>
          <a:p>
            <a:pPr indent="-304800" lvl="0" marL="457200" rtl="0" algn="l">
              <a:lnSpc>
                <a:spcPct val="90000"/>
              </a:lnSpc>
              <a:spcBef>
                <a:spcPts val="1600"/>
              </a:spcBef>
              <a:spcAft>
                <a:spcPts val="0"/>
              </a:spcAft>
              <a:buClr>
                <a:schemeClr val="dk1"/>
              </a:buClr>
              <a:buSzPts val="1200"/>
              <a:buFont typeface="Calibri"/>
              <a:buChar char="•"/>
            </a:pPr>
            <a:r>
              <a:rPr lang="en-US"/>
              <a:t>Estos son unos objectivos de muestra de mejoramiento</a:t>
            </a:r>
            <a:endParaRPr/>
          </a:p>
        </p:txBody>
      </p:sp>
      <p:sp>
        <p:nvSpPr>
          <p:cNvPr id="1178" name="Google Shape;1178;g311ddb394ed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30f5b9b93de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5" name="Google Shape;1185;g30f5b9b93de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Time 5 min.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highlight>
                  <a:srgbClr val="FFCF01"/>
                </a:highlight>
              </a:rPr>
              <a:t>Processing activity </a:t>
            </a:r>
            <a:endParaRPr>
              <a:highlight>
                <a:srgbClr val="FFCF01"/>
              </a:highlight>
            </a:endParaRPr>
          </a:p>
          <a:p>
            <a:pPr indent="-228600" lvl="0" marL="457200" rtl="0" algn="l">
              <a:lnSpc>
                <a:spcPct val="100000"/>
              </a:lnSpc>
              <a:spcBef>
                <a:spcPts val="0"/>
              </a:spcBef>
              <a:spcAft>
                <a:spcPts val="0"/>
              </a:spcAft>
              <a:buSzPts val="1400"/>
              <a:buNone/>
            </a:pPr>
            <a:r>
              <a:t/>
            </a:r>
            <a:endParaRPr/>
          </a:p>
          <a:p>
            <a:pPr indent="-406400" lvl="0" marL="685800" rtl="0" algn="l">
              <a:lnSpc>
                <a:spcPct val="90000"/>
              </a:lnSpc>
              <a:spcBef>
                <a:spcPts val="1600"/>
              </a:spcBef>
              <a:spcAft>
                <a:spcPts val="0"/>
              </a:spcAft>
              <a:buClr>
                <a:schemeClr val="dk1"/>
              </a:buClr>
              <a:buSzPts val="1200"/>
              <a:buFont typeface="Calibri"/>
              <a:buChar char="•"/>
            </a:pPr>
            <a:r>
              <a:rPr lang="en-US"/>
              <a:t>Here are some sample Improvement objectives</a:t>
            </a:r>
            <a:endParaRPr/>
          </a:p>
        </p:txBody>
      </p:sp>
      <p:sp>
        <p:nvSpPr>
          <p:cNvPr id="1186" name="Google Shape;1186;g30f5b9b93de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8ced229b38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000">
                <a:latin typeface="Arial"/>
                <a:ea typeface="Arial"/>
                <a:cs typeface="Arial"/>
                <a:sym typeface="Arial"/>
              </a:rPr>
              <a:t>1 minute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En la última reunión nosotros: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Revisamos el propósito de la Evaluación Integral de Necesidades (CNA).</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Revisamos múltiples fuentes de datos para identificar áreas de:</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Positivas</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Mejoramiento</a:t>
            </a:r>
            <a:endParaRPr sz="1100">
              <a:latin typeface="Arial"/>
              <a:ea typeface="Arial"/>
              <a:cs typeface="Arial"/>
              <a:sym typeface="Arial"/>
            </a:endParaRPr>
          </a:p>
          <a:p>
            <a:pPr indent="-298450" lvl="0" marL="457200" rtl="0" algn="l">
              <a:spcBef>
                <a:spcPts val="0"/>
              </a:spcBef>
              <a:spcAft>
                <a:spcPts val="0"/>
              </a:spcAft>
              <a:buClr>
                <a:schemeClr val="dk1"/>
              </a:buClr>
              <a:buSzPts val="1100"/>
              <a:buFont typeface="Poppins"/>
              <a:buChar char="●"/>
            </a:pPr>
            <a:r>
              <a:rPr lang="en-US" sz="1100">
                <a:latin typeface="Arial"/>
                <a:ea typeface="Arial"/>
                <a:cs typeface="Arial"/>
                <a:sym typeface="Arial"/>
              </a:rPr>
              <a:t>Aconsejamos al Consejo del Sitio Escolar (SSC) mediante recomendaciones escritas </a:t>
            </a:r>
            <a:r>
              <a:rPr b="1" lang="en-US" sz="1100">
                <a:highlight>
                  <a:schemeClr val="accent6"/>
                </a:highlight>
                <a:latin typeface="Arial"/>
                <a:ea typeface="Arial"/>
                <a:cs typeface="Arial"/>
                <a:sym typeface="Arial"/>
              </a:rPr>
              <a:t>(</a:t>
            </a:r>
            <a:r>
              <a:rPr b="1" lang="en-US" sz="1000">
                <a:highlight>
                  <a:schemeClr val="accent6"/>
                </a:highlight>
                <a:latin typeface="Arial"/>
                <a:ea typeface="Arial"/>
                <a:cs typeface="Arial"/>
                <a:sym typeface="Arial"/>
              </a:rPr>
              <a:t>add your schools advisement to SSC)</a:t>
            </a:r>
            <a:endParaRPr b="1" sz="1100">
              <a:highlight>
                <a:schemeClr val="accent6"/>
              </a:highlight>
              <a:latin typeface="Arial"/>
              <a:ea typeface="Arial"/>
              <a:cs typeface="Arial"/>
              <a:sym typeface="Arial"/>
            </a:endParaRPr>
          </a:p>
          <a:p>
            <a:pPr indent="0" lvl="0" marL="457200" rtl="0" algn="l">
              <a:spcBef>
                <a:spcPts val="0"/>
              </a:spcBef>
              <a:spcAft>
                <a:spcPts val="0"/>
              </a:spcAft>
              <a:buClr>
                <a:schemeClr val="dk1"/>
              </a:buClr>
              <a:buSzPts val="1400"/>
              <a:buFont typeface="Arial"/>
              <a:buNone/>
            </a:pPr>
            <a:r>
              <a:t/>
            </a:r>
            <a:endParaRPr sz="10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000">
                <a:latin typeface="Arial"/>
                <a:ea typeface="Arial"/>
                <a:cs typeface="Arial"/>
                <a:sym typeface="Arial"/>
              </a:rPr>
              <a:t>At the last meeting we:</a:t>
            </a:r>
            <a:endParaRPr sz="1000">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reviewed the purpose of the Comprehensive Needs Assessment (CNA).</a:t>
            </a:r>
            <a:endParaRPr sz="1000">
              <a:latin typeface="Arial"/>
              <a:ea typeface="Arial"/>
              <a:cs typeface="Arial"/>
              <a:sym typeface="Arial"/>
            </a:endParaRPr>
          </a:p>
          <a:p>
            <a:pPr indent="-215900" lvl="0" marL="285750" rtl="0" algn="l">
              <a:spcBef>
                <a:spcPts val="0"/>
              </a:spcBef>
              <a:spcAft>
                <a:spcPts val="0"/>
              </a:spcAft>
              <a:buClr>
                <a:schemeClr val="dk1"/>
              </a:buClr>
              <a:buSzPts val="1000"/>
              <a:buChar char="●"/>
            </a:pPr>
            <a:r>
              <a:rPr lang="en-US" sz="1000">
                <a:latin typeface="Arial"/>
                <a:ea typeface="Arial"/>
                <a:cs typeface="Arial"/>
                <a:sym typeface="Arial"/>
              </a:rPr>
              <a:t>Reviewed multiple data sources to identify areas of:</a:t>
            </a:r>
            <a:endParaRPr sz="1000">
              <a:latin typeface="Arial"/>
              <a:ea typeface="Arial"/>
              <a:cs typeface="Arial"/>
              <a:sym typeface="Arial"/>
            </a:endParaRPr>
          </a:p>
          <a:p>
            <a:pPr indent="-234950" lvl="1" marL="742950" rtl="0" algn="l">
              <a:spcBef>
                <a:spcPts val="0"/>
              </a:spcBef>
              <a:spcAft>
                <a:spcPts val="0"/>
              </a:spcAft>
              <a:buClr>
                <a:schemeClr val="dk1"/>
              </a:buClr>
              <a:buSzPts val="1000"/>
              <a:buChar char="○"/>
            </a:pPr>
            <a:r>
              <a:rPr lang="en-US" sz="1000">
                <a:latin typeface="Arial"/>
                <a:ea typeface="Arial"/>
                <a:cs typeface="Arial"/>
                <a:sym typeface="Arial"/>
              </a:rPr>
              <a:t>Strength </a:t>
            </a:r>
            <a:endParaRPr sz="1000">
              <a:latin typeface="Arial"/>
              <a:ea typeface="Arial"/>
              <a:cs typeface="Arial"/>
              <a:sym typeface="Arial"/>
            </a:endParaRPr>
          </a:p>
          <a:p>
            <a:pPr indent="-234950" lvl="1" marL="742950" rtl="0" algn="l">
              <a:spcBef>
                <a:spcPts val="0"/>
              </a:spcBef>
              <a:spcAft>
                <a:spcPts val="0"/>
              </a:spcAft>
              <a:buClr>
                <a:schemeClr val="dk1"/>
              </a:buClr>
              <a:buSzPts val="1000"/>
              <a:buChar char="○"/>
            </a:pPr>
            <a:r>
              <a:rPr lang="en-US" sz="1000">
                <a:latin typeface="Arial"/>
                <a:ea typeface="Arial"/>
                <a:cs typeface="Arial"/>
                <a:sym typeface="Arial"/>
              </a:rPr>
              <a:t>Improvement</a:t>
            </a:r>
            <a:endParaRPr sz="1000">
              <a:latin typeface="Arial"/>
              <a:ea typeface="Arial"/>
              <a:cs typeface="Arial"/>
              <a:sym typeface="Arial"/>
            </a:endParaRPr>
          </a:p>
          <a:p>
            <a:pPr indent="-215900" lvl="0" marL="285750" rtl="0" algn="l">
              <a:spcBef>
                <a:spcPts val="0"/>
              </a:spcBef>
              <a:spcAft>
                <a:spcPts val="0"/>
              </a:spcAft>
              <a:buClr>
                <a:schemeClr val="dk1"/>
              </a:buClr>
              <a:buSzPts val="1000"/>
              <a:buFont typeface="Poppins"/>
              <a:buChar char="●"/>
            </a:pPr>
            <a:r>
              <a:rPr lang="en-US" sz="1000">
                <a:latin typeface="Arial"/>
                <a:ea typeface="Arial"/>
                <a:cs typeface="Arial"/>
                <a:sym typeface="Arial"/>
              </a:rPr>
              <a:t>Advise School Site Council (SSC) by making written recommendations </a:t>
            </a:r>
            <a:r>
              <a:rPr b="1" lang="en-US" sz="1000">
                <a:highlight>
                  <a:schemeClr val="accent6"/>
                </a:highlight>
                <a:latin typeface="Arial"/>
                <a:ea typeface="Arial"/>
                <a:cs typeface="Arial"/>
                <a:sym typeface="Arial"/>
              </a:rPr>
              <a:t>(add your schools advisement to SSC)</a:t>
            </a:r>
            <a:endParaRPr sz="1000">
              <a:latin typeface="Arial"/>
              <a:ea typeface="Arial"/>
              <a:cs typeface="Arial"/>
              <a:sym typeface="Arial"/>
            </a:endParaRPr>
          </a:p>
          <a:p>
            <a:pPr indent="0" lvl="0" marL="0" rtl="0" algn="l">
              <a:spcBef>
                <a:spcPts val="0"/>
              </a:spcBef>
              <a:spcAft>
                <a:spcPts val="0"/>
              </a:spcAft>
              <a:buNone/>
            </a:pPr>
            <a:r>
              <a:t/>
            </a:r>
            <a:endParaRPr>
              <a:latin typeface="Poppins"/>
              <a:ea typeface="Poppins"/>
              <a:cs typeface="Poppins"/>
              <a:sym typeface="Poppins"/>
            </a:endParaRPr>
          </a:p>
        </p:txBody>
      </p:sp>
      <p:sp>
        <p:nvSpPr>
          <p:cNvPr id="830" name="Google Shape;830;g38ced229b38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383eba1f4d2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100">
                <a:latin typeface="Arial"/>
                <a:ea typeface="Arial"/>
                <a:cs typeface="Arial"/>
                <a:sym typeface="Arial"/>
              </a:rPr>
              <a:t>Time: 10 Min</a:t>
            </a:r>
            <a:endParaRPr sz="1100">
              <a:latin typeface="Arial"/>
              <a:ea typeface="Arial"/>
              <a:cs typeface="Arial"/>
              <a:sym typeface="Arial"/>
            </a:endParaRPr>
          </a:p>
          <a:p>
            <a:pPr indent="0" lvl="0" marL="0" rtl="0" algn="l">
              <a:spcBef>
                <a:spcPts val="400"/>
              </a:spcBef>
              <a:spcAft>
                <a:spcPts val="0"/>
              </a:spcAft>
              <a:buNone/>
            </a:pPr>
            <a:r>
              <a:rPr b="1" lang="en-US" sz="1100">
                <a:latin typeface="Arial"/>
                <a:ea typeface="Arial"/>
                <a:cs typeface="Arial"/>
                <a:sym typeface="Arial"/>
              </a:rPr>
              <a:t>Say:</a:t>
            </a:r>
            <a:r>
              <a:rPr lang="en-US" sz="1100">
                <a:latin typeface="Arial"/>
                <a:ea typeface="Arial"/>
                <a:cs typeface="Arial"/>
                <a:sym typeface="Arial"/>
              </a:rPr>
              <a:t> Ahora vamos a hacer una actividad juntos. Su opinión es muy importante para ayudar a definir nuestro plan escolar para estudiantes de inglés. Esta es su oportunidad de compartir lo que consideran más importante.</a:t>
            </a:r>
            <a:endParaRPr sz="1100">
              <a:latin typeface="Arial"/>
              <a:ea typeface="Arial"/>
              <a:cs typeface="Arial"/>
              <a:sym typeface="Arial"/>
            </a:endParaRPr>
          </a:p>
          <a:p>
            <a:pPr indent="0" lvl="0" marL="0" rtl="0" algn="l">
              <a:spcBef>
                <a:spcPts val="400"/>
              </a:spcBef>
              <a:spcAft>
                <a:spcPts val="0"/>
              </a:spcAft>
              <a:buNone/>
            </a:pPr>
            <a:r>
              <a:rPr b="1" lang="en-US" sz="1100">
                <a:latin typeface="Arial"/>
                <a:ea typeface="Arial"/>
                <a:cs typeface="Arial"/>
                <a:sym typeface="Arial"/>
              </a:rPr>
              <a:t>Paso 1: Colaboren</a:t>
            </a:r>
            <a:endParaRPr b="1" sz="1100">
              <a:latin typeface="Arial"/>
              <a:ea typeface="Arial"/>
              <a:cs typeface="Arial"/>
              <a:sym typeface="Arial"/>
            </a:endParaRPr>
          </a:p>
          <a:p>
            <a:pPr indent="0" lvl="0" marL="0" rtl="0" algn="l">
              <a:spcBef>
                <a:spcPts val="400"/>
              </a:spcBef>
              <a:spcAft>
                <a:spcPts val="0"/>
              </a:spcAft>
              <a:buNone/>
            </a:pPr>
            <a:r>
              <a:rPr b="1" lang="en-US" sz="1100">
                <a:latin typeface="Arial"/>
                <a:ea typeface="Arial"/>
                <a:cs typeface="Arial"/>
                <a:sym typeface="Arial"/>
              </a:rPr>
              <a:t>Say</a:t>
            </a:r>
            <a:r>
              <a:rPr lang="en-US" sz="1100">
                <a:latin typeface="Arial"/>
                <a:ea typeface="Arial"/>
                <a:cs typeface="Arial"/>
                <a:sym typeface="Arial"/>
              </a:rPr>
              <a:t> Por favor, busquen a un compañero. Si no tienen uno cerca, podemos formar grupos de tres. Esta actividad funciona mejor si compartimos ideas.</a:t>
            </a:r>
            <a:endParaRPr sz="1100">
              <a:latin typeface="Arial"/>
              <a:ea typeface="Arial"/>
              <a:cs typeface="Arial"/>
              <a:sym typeface="Arial"/>
            </a:endParaRPr>
          </a:p>
          <a:p>
            <a:pPr indent="0" lvl="0" marL="0" rtl="0" algn="l">
              <a:spcBef>
                <a:spcPts val="400"/>
              </a:spcBef>
              <a:spcAft>
                <a:spcPts val="0"/>
              </a:spcAft>
              <a:buNone/>
            </a:pPr>
            <a:r>
              <a:rPr b="1" lang="en-US" sz="1100">
                <a:latin typeface="Arial"/>
                <a:ea typeface="Arial"/>
                <a:cs typeface="Arial"/>
                <a:sym typeface="Arial"/>
              </a:rPr>
              <a:t>Paso 2: Elijan un área de enfoque</a:t>
            </a:r>
            <a:endParaRPr b="1" sz="1100">
              <a:latin typeface="Arial"/>
              <a:ea typeface="Arial"/>
              <a:cs typeface="Arial"/>
              <a:sym typeface="Arial"/>
            </a:endParaRPr>
          </a:p>
          <a:p>
            <a:pPr indent="0" lvl="0" marL="0" rtl="0" algn="l">
              <a:spcBef>
                <a:spcPts val="400"/>
              </a:spcBef>
              <a:spcAft>
                <a:spcPts val="0"/>
              </a:spcAft>
              <a:buNone/>
            </a:pPr>
            <a:r>
              <a:rPr b="1" lang="en-US" sz="1100">
                <a:latin typeface="Arial"/>
                <a:ea typeface="Arial"/>
                <a:cs typeface="Arial"/>
                <a:sym typeface="Arial"/>
              </a:rPr>
              <a:t>Say</a:t>
            </a:r>
            <a:r>
              <a:rPr b="1" lang="en-US" sz="1100">
                <a:latin typeface="Arial"/>
                <a:ea typeface="Arial"/>
                <a:cs typeface="Arial"/>
                <a:sym typeface="Arial"/>
              </a:rPr>
              <a:t>:</a:t>
            </a:r>
            <a:r>
              <a:rPr lang="en-US" sz="1100">
                <a:latin typeface="Arial"/>
                <a:ea typeface="Arial"/>
                <a:cs typeface="Arial"/>
                <a:sym typeface="Arial"/>
              </a:rPr>
              <a:t> Con su compañero, elijan UN área en la que consideren que nuestra escuela debería centrarse para los estudiantes de inglés. Las cuatro áreas se enumeran aquí con ejemplos:</a:t>
            </a:r>
            <a:endParaRPr sz="1100">
              <a:latin typeface="Arial"/>
              <a:ea typeface="Arial"/>
              <a:cs typeface="Arial"/>
              <a:sym typeface="Arial"/>
            </a:endParaRPr>
          </a:p>
          <a:p>
            <a:pPr indent="-298450" lvl="0" marL="457200" rtl="0" algn="l">
              <a:spcBef>
                <a:spcPts val="400"/>
              </a:spcBef>
              <a:spcAft>
                <a:spcPts val="0"/>
              </a:spcAft>
              <a:buSzPts val="1100"/>
              <a:buFont typeface="Arial"/>
              <a:buAutoNum type="arabicPeriod"/>
            </a:pPr>
            <a:r>
              <a:rPr lang="en-US" sz="1100">
                <a:latin typeface="Arial"/>
                <a:ea typeface="Arial"/>
                <a:cs typeface="Arial"/>
                <a:sym typeface="Arial"/>
              </a:rPr>
              <a:t>Reclasificación</a:t>
            </a:r>
            <a:endParaRPr sz="1100">
              <a:latin typeface="Arial"/>
              <a:ea typeface="Arial"/>
              <a:cs typeface="Arial"/>
              <a:sym typeface="Arial"/>
            </a:endParaRPr>
          </a:p>
          <a:p>
            <a:pPr indent="-298450" lvl="0" marL="914400" rtl="0" algn="l">
              <a:spcBef>
                <a:spcPts val="0"/>
              </a:spcBef>
              <a:spcAft>
                <a:spcPts val="0"/>
              </a:spcAft>
              <a:buSzPts val="1100"/>
              <a:buFont typeface="Arial"/>
              <a:buChar char="●"/>
            </a:pPr>
            <a:r>
              <a:rPr lang="en-US" sz="1100">
                <a:latin typeface="Arial"/>
                <a:ea typeface="Arial"/>
                <a:cs typeface="Arial"/>
                <a:sym typeface="Arial"/>
              </a:rPr>
              <a:t>Ayudar a los estudiantes a salir de la categoría de estudiantes de inglés cuando estén listos.</a:t>
            </a:r>
            <a:endParaRPr sz="1100">
              <a:latin typeface="Arial"/>
              <a:ea typeface="Arial"/>
              <a:cs typeface="Arial"/>
              <a:sym typeface="Arial"/>
            </a:endParaRPr>
          </a:p>
          <a:p>
            <a:pPr indent="-298450" lvl="0" marL="457200" rtl="0" algn="l">
              <a:spcBef>
                <a:spcPts val="0"/>
              </a:spcBef>
              <a:spcAft>
                <a:spcPts val="0"/>
              </a:spcAft>
              <a:buSzPts val="1100"/>
              <a:buFont typeface="Arial"/>
              <a:buAutoNum type="arabicPeriod"/>
            </a:pPr>
            <a:r>
              <a:rPr lang="en-US" sz="1100">
                <a:latin typeface="Arial"/>
                <a:ea typeface="Arial"/>
                <a:cs typeface="Arial"/>
                <a:sym typeface="Arial"/>
              </a:rPr>
              <a:t>Desarrollo profesional</a:t>
            </a:r>
            <a:endParaRPr sz="1100">
              <a:latin typeface="Arial"/>
              <a:ea typeface="Arial"/>
              <a:cs typeface="Arial"/>
              <a:sym typeface="Arial"/>
            </a:endParaRPr>
          </a:p>
          <a:p>
            <a:pPr indent="-298450" lvl="0" marL="914400" rtl="0" algn="l">
              <a:spcBef>
                <a:spcPts val="0"/>
              </a:spcBef>
              <a:spcAft>
                <a:spcPts val="0"/>
              </a:spcAft>
              <a:buSzPts val="1100"/>
              <a:buFont typeface="Arial"/>
              <a:buChar char="●"/>
            </a:pPr>
            <a:r>
              <a:rPr lang="en-US" sz="1100">
                <a:latin typeface="Arial"/>
                <a:ea typeface="Arial"/>
                <a:cs typeface="Arial"/>
                <a:sym typeface="Arial"/>
              </a:rPr>
              <a:t>Capacitación y apoyo a los docentes para que puedan satisfacer mejor las necesidades de los estudiantes de inglés.</a:t>
            </a:r>
            <a:endParaRPr sz="1100">
              <a:latin typeface="Arial"/>
              <a:ea typeface="Arial"/>
              <a:cs typeface="Arial"/>
              <a:sym typeface="Arial"/>
            </a:endParaRPr>
          </a:p>
          <a:p>
            <a:pPr indent="-298450" lvl="0" marL="457200" rtl="0" algn="l">
              <a:spcBef>
                <a:spcPts val="0"/>
              </a:spcBef>
              <a:spcAft>
                <a:spcPts val="0"/>
              </a:spcAft>
              <a:buSzPts val="1100"/>
              <a:buFont typeface="Arial"/>
              <a:buAutoNum type="arabicPeriod"/>
            </a:pPr>
            <a:r>
              <a:rPr lang="en-US" sz="1100">
                <a:latin typeface="Arial"/>
                <a:ea typeface="Arial"/>
                <a:cs typeface="Arial"/>
                <a:sym typeface="Arial"/>
              </a:rPr>
              <a:t>Evaluaciones</a:t>
            </a:r>
            <a:endParaRPr sz="1100">
              <a:latin typeface="Arial"/>
              <a:ea typeface="Arial"/>
              <a:cs typeface="Arial"/>
              <a:sym typeface="Arial"/>
            </a:endParaRPr>
          </a:p>
          <a:p>
            <a:pPr indent="-298450" lvl="0" marL="914400" rtl="0" algn="l">
              <a:spcBef>
                <a:spcPts val="0"/>
              </a:spcBef>
              <a:spcAft>
                <a:spcPts val="0"/>
              </a:spcAft>
              <a:buSzPts val="1100"/>
              <a:buFont typeface="Arial"/>
              <a:buChar char="●"/>
            </a:pPr>
            <a:r>
              <a:rPr lang="en-US" sz="1100">
                <a:latin typeface="Arial"/>
                <a:ea typeface="Arial"/>
                <a:cs typeface="Arial"/>
                <a:sym typeface="Arial"/>
              </a:rPr>
              <a:t>Herramientas como DIBELS, i-Ready o ELPAC que muestran el progreso de los estudiantes en lectura, escritura y habilidades del idioma inglés.</a:t>
            </a:r>
            <a:endParaRPr sz="1100">
              <a:latin typeface="Arial"/>
              <a:ea typeface="Arial"/>
              <a:cs typeface="Arial"/>
              <a:sym typeface="Arial"/>
            </a:endParaRPr>
          </a:p>
          <a:p>
            <a:pPr indent="-298450" lvl="0" marL="457200" rtl="0" algn="l">
              <a:spcBef>
                <a:spcPts val="0"/>
              </a:spcBef>
              <a:spcAft>
                <a:spcPts val="0"/>
              </a:spcAft>
              <a:buSzPts val="1100"/>
              <a:buFont typeface="Arial"/>
              <a:buAutoNum type="arabicPeriod"/>
            </a:pPr>
            <a:r>
              <a:rPr lang="en-US" sz="1100">
                <a:latin typeface="Arial"/>
                <a:ea typeface="Arial"/>
                <a:cs typeface="Arial"/>
                <a:sym typeface="Arial"/>
              </a:rPr>
              <a:t>Participación de los padres</a:t>
            </a:r>
            <a:endParaRPr sz="1100">
              <a:latin typeface="Arial"/>
              <a:ea typeface="Arial"/>
              <a:cs typeface="Arial"/>
              <a:sym typeface="Arial"/>
            </a:endParaRPr>
          </a:p>
          <a:p>
            <a:pPr indent="-298450" lvl="0" marL="914400" rtl="0" algn="l">
              <a:spcBef>
                <a:spcPts val="0"/>
              </a:spcBef>
              <a:spcAft>
                <a:spcPts val="0"/>
              </a:spcAft>
              <a:buSzPts val="1100"/>
              <a:buFont typeface="Arial"/>
              <a:buChar char="●"/>
            </a:pPr>
            <a:r>
              <a:rPr lang="en-US" sz="1100">
                <a:latin typeface="Arial"/>
                <a:ea typeface="Arial"/>
                <a:cs typeface="Arial"/>
                <a:sym typeface="Arial"/>
              </a:rPr>
              <a:t>Actividades y oportunidades para que los padres se involucren más en el apoyo a los estudiantes de inglés.</a:t>
            </a:r>
            <a:endParaRPr sz="1100">
              <a:latin typeface="Arial"/>
              <a:ea typeface="Arial"/>
              <a:cs typeface="Arial"/>
              <a:sym typeface="Arial"/>
            </a:endParaRPr>
          </a:p>
          <a:p>
            <a:pPr indent="0" lvl="0" marL="0" rtl="0" algn="l">
              <a:spcBef>
                <a:spcPts val="400"/>
              </a:spcBef>
              <a:spcAft>
                <a:spcPts val="0"/>
              </a:spcAft>
              <a:buNone/>
            </a:pPr>
            <a:r>
              <a:rPr b="1" lang="en-US" sz="1100">
                <a:latin typeface="Arial"/>
                <a:ea typeface="Arial"/>
                <a:cs typeface="Arial"/>
                <a:sym typeface="Arial"/>
              </a:rPr>
              <a:t>Paso 3: Compartir en parejas</a:t>
            </a:r>
            <a:endParaRPr b="1" sz="1100">
              <a:latin typeface="Arial"/>
              <a:ea typeface="Arial"/>
              <a:cs typeface="Arial"/>
              <a:sym typeface="Arial"/>
            </a:endParaRPr>
          </a:p>
          <a:p>
            <a:pPr indent="0" lvl="0" marL="0" rtl="0" algn="l">
              <a:spcBef>
                <a:spcPts val="400"/>
              </a:spcBef>
              <a:spcAft>
                <a:spcPts val="0"/>
              </a:spcAft>
              <a:buNone/>
            </a:pPr>
            <a:r>
              <a:rPr b="1" lang="en-US" sz="1100">
                <a:latin typeface="Arial"/>
                <a:ea typeface="Arial"/>
                <a:cs typeface="Arial"/>
                <a:sym typeface="Arial"/>
              </a:rPr>
              <a:t>Say</a:t>
            </a:r>
            <a:r>
              <a:rPr lang="en-US" sz="1100">
                <a:latin typeface="Arial"/>
                <a:ea typeface="Arial"/>
                <a:cs typeface="Arial"/>
                <a:sym typeface="Arial"/>
              </a:rPr>
              <a:t>: Tómense unos minutos para hablar con su pareja y elijan UN área que consideren más importante. Piensen en qué marcaría la mayor diferencia para nuestros estudiantes.</a:t>
            </a:r>
            <a:endParaRPr sz="1100">
              <a:latin typeface="Arial"/>
              <a:ea typeface="Arial"/>
              <a:cs typeface="Arial"/>
              <a:sym typeface="Arial"/>
            </a:endParaRPr>
          </a:p>
          <a:p>
            <a:pPr indent="0" lvl="0" marL="0" rtl="0" algn="l">
              <a:spcBef>
                <a:spcPts val="400"/>
              </a:spcBef>
              <a:spcAft>
                <a:spcPts val="0"/>
              </a:spcAft>
              <a:buNone/>
            </a:pPr>
            <a:r>
              <a:rPr b="1" lang="en-US" sz="1100">
                <a:latin typeface="Arial"/>
                <a:ea typeface="Arial"/>
                <a:cs typeface="Arial"/>
                <a:sym typeface="Arial"/>
              </a:rPr>
              <a:t>Paso 4: Compartir en grupo</a:t>
            </a:r>
            <a:endParaRPr b="1" sz="1100">
              <a:latin typeface="Arial"/>
              <a:ea typeface="Arial"/>
              <a:cs typeface="Arial"/>
              <a:sym typeface="Arial"/>
            </a:endParaRPr>
          </a:p>
          <a:p>
            <a:pPr indent="0" lvl="0" marL="0" rtl="0" algn="l">
              <a:spcBef>
                <a:spcPts val="400"/>
              </a:spcBef>
              <a:spcAft>
                <a:spcPts val="0"/>
              </a:spcAft>
              <a:buNone/>
            </a:pPr>
            <a:r>
              <a:rPr b="1" lang="en-US" sz="1100">
                <a:latin typeface="Arial"/>
                <a:ea typeface="Arial"/>
                <a:cs typeface="Arial"/>
                <a:sym typeface="Arial"/>
              </a:rPr>
              <a:t>Say:</a:t>
            </a:r>
            <a:r>
              <a:rPr lang="en-US" sz="1100">
                <a:latin typeface="Arial"/>
                <a:ea typeface="Arial"/>
                <a:cs typeface="Arial"/>
                <a:sym typeface="Arial"/>
              </a:rPr>
              <a:t> Ahora, volvamos a reunirnos en grupo. Me gustaría escuchar la opinión de algunas parejas. ¿Qué área eligieron y por qué?</a:t>
            </a:r>
            <a:endParaRPr sz="1100">
              <a:latin typeface="Arial"/>
              <a:ea typeface="Arial"/>
              <a:cs typeface="Arial"/>
              <a:sym typeface="Arial"/>
            </a:endParaRPr>
          </a:p>
          <a:p>
            <a:pPr indent="0" lvl="0" marL="0" rtl="0" algn="l">
              <a:spcBef>
                <a:spcPts val="400"/>
              </a:spcBef>
              <a:spcAft>
                <a:spcPts val="0"/>
              </a:spcAft>
              <a:buNone/>
            </a:pPr>
            <a:r>
              <a:rPr lang="en-US" sz="1100">
                <a:latin typeface="Arial"/>
                <a:ea typeface="Arial"/>
                <a:cs typeface="Arial"/>
                <a:sym typeface="Arial"/>
              </a:rPr>
              <a:t>(Record responses on chart paper or digital board for all to see.)</a:t>
            </a:r>
            <a:endParaRPr sz="1100">
              <a:latin typeface="Arial"/>
              <a:ea typeface="Arial"/>
              <a:cs typeface="Arial"/>
              <a:sym typeface="Arial"/>
            </a:endParaRPr>
          </a:p>
          <a:p>
            <a:pPr indent="0" lvl="0" marL="0" rtl="0" algn="l">
              <a:spcBef>
                <a:spcPts val="1200"/>
              </a:spcBef>
              <a:spcAft>
                <a:spcPts val="0"/>
              </a:spcAft>
              <a:buNone/>
            </a:pPr>
            <a:r>
              <a:rPr b="1" lang="en-US" sz="1100">
                <a:latin typeface="Arial"/>
                <a:ea typeface="Arial"/>
                <a:cs typeface="Arial"/>
                <a:sym typeface="Arial"/>
              </a:rPr>
              <a:t>Cierre</a:t>
            </a:r>
            <a:endParaRPr b="1" sz="1100">
              <a:latin typeface="Arial"/>
              <a:ea typeface="Arial"/>
              <a:cs typeface="Arial"/>
              <a:sym typeface="Arial"/>
            </a:endParaRPr>
          </a:p>
          <a:p>
            <a:pPr indent="0" lvl="0" marL="0" rtl="0" algn="l">
              <a:spcBef>
                <a:spcPts val="400"/>
              </a:spcBef>
              <a:spcAft>
                <a:spcPts val="0"/>
              </a:spcAft>
              <a:buNone/>
            </a:pPr>
            <a:r>
              <a:rPr lang="en-US" sz="1100">
                <a:latin typeface="Arial"/>
                <a:ea typeface="Arial"/>
                <a:cs typeface="Arial"/>
                <a:sym typeface="Arial"/>
              </a:rPr>
              <a:t>Diga: Gracias por compartir sus ideas. Sus comentarios nos ayudarán a enfocar el plan de nuestra escuela de manera que refleje realmente lo que las familias consideran más importante para los estudiantes de inglés.</a:t>
            </a:r>
            <a:endParaRPr sz="1100">
              <a:latin typeface="Arial"/>
              <a:ea typeface="Arial"/>
              <a:cs typeface="Arial"/>
              <a:sym typeface="Arial"/>
            </a:endParaRPr>
          </a:p>
          <a:p>
            <a:pPr indent="0" lvl="0" marL="0" rtl="0" algn="l">
              <a:lnSpc>
                <a:spcPct val="100000"/>
              </a:lnSpc>
              <a:spcBef>
                <a:spcPts val="4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400"/>
              </a:spcBef>
              <a:spcAft>
                <a:spcPts val="0"/>
              </a:spcAft>
              <a:buNone/>
            </a:pPr>
            <a:r>
              <a:rPr b="1" lang="en-US" sz="1100">
                <a:latin typeface="Arial"/>
                <a:ea typeface="Arial"/>
                <a:cs typeface="Arial"/>
                <a:sym typeface="Arial"/>
              </a:rPr>
              <a:t>Say:</a:t>
            </a:r>
            <a:r>
              <a:rPr lang="en-US" sz="1100">
                <a:latin typeface="Arial"/>
                <a:ea typeface="Arial"/>
                <a:cs typeface="Arial"/>
                <a:sym typeface="Arial"/>
              </a:rPr>
              <a:t> </a:t>
            </a:r>
            <a:r>
              <a:rPr i="1" lang="en-US" sz="1100">
                <a:latin typeface="Arial"/>
                <a:ea typeface="Arial"/>
                <a:cs typeface="Arial"/>
                <a:sym typeface="Arial"/>
              </a:rPr>
              <a:t>Now we’re going to do an activity together. Your voice is very important in helping shape our school plan for English Learners. This is your chance to share what you think is most important.</a:t>
            </a:r>
            <a:br>
              <a:rPr i="1" lang="en-US" sz="1100">
                <a:latin typeface="Arial"/>
                <a:ea typeface="Arial"/>
                <a:cs typeface="Arial"/>
                <a:sym typeface="Arial"/>
              </a:rPr>
            </a:br>
            <a:endParaRPr i="1" sz="1100">
              <a:latin typeface="Arial"/>
              <a:ea typeface="Arial"/>
              <a:cs typeface="Arial"/>
              <a:sym typeface="Arial"/>
            </a:endParaRPr>
          </a:p>
          <a:p>
            <a:pPr indent="0" lvl="0" marL="0" rtl="0" algn="l">
              <a:lnSpc>
                <a:spcPct val="100000"/>
              </a:lnSpc>
              <a:spcBef>
                <a:spcPts val="1200"/>
              </a:spcBef>
              <a:spcAft>
                <a:spcPts val="0"/>
              </a:spcAft>
              <a:buClr>
                <a:schemeClr val="dk1"/>
              </a:buClr>
              <a:buSzPts val="1100"/>
              <a:buFont typeface="Arial"/>
              <a:buNone/>
            </a:pPr>
            <a:r>
              <a:rPr b="1" lang="en-US" sz="1100">
                <a:latin typeface="Arial"/>
                <a:ea typeface="Arial"/>
                <a:cs typeface="Arial"/>
                <a:sym typeface="Arial"/>
              </a:rPr>
              <a:t>Step 1: Partner Up</a:t>
            </a:r>
            <a:endParaRPr b="1" sz="1100">
              <a:latin typeface="Arial"/>
              <a:ea typeface="Arial"/>
              <a:cs typeface="Arial"/>
              <a:sym typeface="Arial"/>
            </a:endParaRPr>
          </a:p>
          <a:p>
            <a:pPr indent="-298450" lvl="0" marL="457200" rtl="0" algn="l">
              <a:lnSpc>
                <a:spcPct val="100000"/>
              </a:lnSpc>
              <a:spcBef>
                <a:spcPts val="400"/>
              </a:spcBef>
              <a:spcAft>
                <a:spcPts val="0"/>
              </a:spcAft>
              <a:buClr>
                <a:schemeClr val="dk1"/>
              </a:buClr>
              <a:buSzPts val="1100"/>
              <a:buChar char="●"/>
            </a:pPr>
            <a:r>
              <a:rPr b="1" lang="en-US" sz="1100">
                <a:latin typeface="Arial"/>
                <a:ea typeface="Arial"/>
                <a:cs typeface="Arial"/>
                <a:sym typeface="Arial"/>
              </a:rPr>
              <a:t>Say:</a:t>
            </a:r>
            <a:r>
              <a:rPr lang="en-US" sz="1100">
                <a:latin typeface="Arial"/>
                <a:ea typeface="Arial"/>
                <a:cs typeface="Arial"/>
                <a:sym typeface="Arial"/>
              </a:rPr>
              <a:t> </a:t>
            </a:r>
            <a:r>
              <a:rPr i="1" lang="en-US" sz="1100">
                <a:latin typeface="Arial"/>
                <a:ea typeface="Arial"/>
                <a:cs typeface="Arial"/>
                <a:sym typeface="Arial"/>
              </a:rPr>
              <a:t>Please turn to a partner. If you don’t have one nearby, we can make groups of three. This activity works best when we share ideas together.</a:t>
            </a:r>
            <a:endParaRPr i="1" sz="1100">
              <a:latin typeface="Arial"/>
              <a:ea typeface="Arial"/>
              <a:cs typeface="Arial"/>
              <a:sym typeface="Arial"/>
            </a:endParaRPr>
          </a:p>
          <a:p>
            <a:pPr indent="0" lvl="0" marL="0" rtl="0" algn="l">
              <a:lnSpc>
                <a:spcPct val="100000"/>
              </a:lnSpc>
              <a:spcBef>
                <a:spcPts val="1200"/>
              </a:spcBef>
              <a:spcAft>
                <a:spcPts val="0"/>
              </a:spcAft>
              <a:buNone/>
            </a:pPr>
            <a:r>
              <a:rPr b="1" lang="en-US" sz="1100">
                <a:latin typeface="Arial"/>
                <a:ea typeface="Arial"/>
                <a:cs typeface="Arial"/>
                <a:sym typeface="Arial"/>
              </a:rPr>
              <a:t>Step 2: Choose a Focus Area</a:t>
            </a:r>
            <a:endParaRPr b="1" sz="1100">
              <a:latin typeface="Arial"/>
              <a:ea typeface="Arial"/>
              <a:cs typeface="Arial"/>
              <a:sym typeface="Arial"/>
            </a:endParaRPr>
          </a:p>
          <a:p>
            <a:pPr indent="0" lvl="0" marL="0" rtl="0" algn="l">
              <a:lnSpc>
                <a:spcPct val="100000"/>
              </a:lnSpc>
              <a:spcBef>
                <a:spcPts val="1200"/>
              </a:spcBef>
              <a:spcAft>
                <a:spcPts val="0"/>
              </a:spcAft>
              <a:buNone/>
            </a:pPr>
            <a:r>
              <a:rPr b="1" lang="en-US" sz="1100">
                <a:latin typeface="Arial"/>
                <a:ea typeface="Arial"/>
                <a:cs typeface="Arial"/>
                <a:sym typeface="Arial"/>
              </a:rPr>
              <a:t>Say: </a:t>
            </a:r>
            <a:r>
              <a:rPr i="1" lang="en-US" sz="1100">
                <a:latin typeface="Arial"/>
                <a:ea typeface="Arial"/>
                <a:cs typeface="Arial"/>
                <a:sym typeface="Arial"/>
              </a:rPr>
              <a:t>With your partner, choose ONE area you think our school should focus on for English Learners. The four areas are listed here with examples:</a:t>
            </a:r>
            <a:endParaRPr i="1" sz="1100">
              <a:latin typeface="Arial"/>
              <a:ea typeface="Arial"/>
              <a:cs typeface="Arial"/>
              <a:sym typeface="Arial"/>
            </a:endParaRPr>
          </a:p>
          <a:p>
            <a:pPr indent="-298450" lvl="0" marL="457200" rtl="0" algn="l">
              <a:lnSpc>
                <a:spcPct val="100000"/>
              </a:lnSpc>
              <a:spcBef>
                <a:spcPts val="1200"/>
              </a:spcBef>
              <a:spcAft>
                <a:spcPts val="0"/>
              </a:spcAft>
              <a:buClr>
                <a:schemeClr val="dk1"/>
              </a:buClr>
              <a:buSzPts val="1100"/>
              <a:buAutoNum type="arabicPeriod"/>
            </a:pPr>
            <a:r>
              <a:rPr b="1" lang="en-US" sz="1100">
                <a:latin typeface="Arial"/>
                <a:ea typeface="Arial"/>
                <a:cs typeface="Arial"/>
                <a:sym typeface="Arial"/>
              </a:rPr>
              <a:t>Reclassification / Reclasificación</a:t>
            </a:r>
            <a:br>
              <a:rPr b="1" lang="en-US" sz="1100">
                <a:latin typeface="Arial"/>
                <a:ea typeface="Arial"/>
                <a:cs typeface="Arial"/>
                <a:sym typeface="Arial"/>
              </a:rPr>
            </a:br>
            <a:r>
              <a:rPr lang="en-US" sz="1100">
                <a:latin typeface="Arial"/>
                <a:ea typeface="Arial"/>
                <a:cs typeface="Arial"/>
                <a:sym typeface="Arial"/>
              </a:rPr>
              <a:t> </a:t>
            </a:r>
            <a:r>
              <a:rPr i="1" lang="en-US" sz="1100">
                <a:latin typeface="Arial"/>
                <a:ea typeface="Arial"/>
                <a:cs typeface="Arial"/>
                <a:sym typeface="Arial"/>
              </a:rPr>
              <a:t>Helping students move out of English Learner status when they are ready.</a:t>
            </a:r>
            <a:br>
              <a:rPr i="1" lang="en-US" sz="1100">
                <a:latin typeface="Arial"/>
                <a:ea typeface="Arial"/>
                <a:cs typeface="Arial"/>
                <a:sym typeface="Arial"/>
              </a:rPr>
            </a:br>
            <a:endParaRPr i="1" sz="1100">
              <a:latin typeface="Arial"/>
              <a:ea typeface="Arial"/>
              <a:cs typeface="Arial"/>
              <a:sym typeface="Arial"/>
            </a:endParaRPr>
          </a:p>
          <a:p>
            <a:pPr indent="-298450" lvl="0" marL="457200" rtl="0" algn="l">
              <a:lnSpc>
                <a:spcPct val="100000"/>
              </a:lnSpc>
              <a:spcBef>
                <a:spcPts val="0"/>
              </a:spcBef>
              <a:spcAft>
                <a:spcPts val="0"/>
              </a:spcAft>
              <a:buClr>
                <a:schemeClr val="dk1"/>
              </a:buClr>
              <a:buSzPts val="1100"/>
              <a:buAutoNum type="arabicPeriod"/>
            </a:pPr>
            <a:r>
              <a:rPr b="1" lang="en-US" sz="1100">
                <a:latin typeface="Arial"/>
                <a:ea typeface="Arial"/>
                <a:cs typeface="Arial"/>
                <a:sym typeface="Arial"/>
              </a:rPr>
              <a:t>Professional Development / Desarrollo profesional</a:t>
            </a:r>
            <a:br>
              <a:rPr b="1" lang="en-US" sz="1100">
                <a:latin typeface="Arial"/>
                <a:ea typeface="Arial"/>
                <a:cs typeface="Arial"/>
                <a:sym typeface="Arial"/>
              </a:rPr>
            </a:br>
            <a:r>
              <a:rPr lang="en-US" sz="1100">
                <a:latin typeface="Arial"/>
                <a:ea typeface="Arial"/>
                <a:cs typeface="Arial"/>
                <a:sym typeface="Arial"/>
              </a:rPr>
              <a:t> </a:t>
            </a:r>
            <a:r>
              <a:rPr i="1" lang="en-US" sz="1100">
                <a:latin typeface="Arial"/>
                <a:ea typeface="Arial"/>
                <a:cs typeface="Arial"/>
                <a:sym typeface="Arial"/>
              </a:rPr>
              <a:t>Training and support for teachers so they can better meet the needs of English Learners.</a:t>
            </a:r>
            <a:br>
              <a:rPr i="1" lang="en-US" sz="1100">
                <a:latin typeface="Arial"/>
                <a:ea typeface="Arial"/>
                <a:cs typeface="Arial"/>
                <a:sym typeface="Arial"/>
              </a:rPr>
            </a:br>
            <a:endParaRPr i="1" sz="1100">
              <a:latin typeface="Arial"/>
              <a:ea typeface="Arial"/>
              <a:cs typeface="Arial"/>
              <a:sym typeface="Arial"/>
            </a:endParaRPr>
          </a:p>
          <a:p>
            <a:pPr indent="-298450" lvl="0" marL="457200" rtl="0" algn="l">
              <a:lnSpc>
                <a:spcPct val="100000"/>
              </a:lnSpc>
              <a:spcBef>
                <a:spcPts val="0"/>
              </a:spcBef>
              <a:spcAft>
                <a:spcPts val="0"/>
              </a:spcAft>
              <a:buClr>
                <a:schemeClr val="dk1"/>
              </a:buClr>
              <a:buSzPts val="1100"/>
              <a:buAutoNum type="arabicPeriod"/>
            </a:pPr>
            <a:r>
              <a:rPr b="1" lang="en-US" sz="1100">
                <a:latin typeface="Arial"/>
                <a:ea typeface="Arial"/>
                <a:cs typeface="Arial"/>
                <a:sym typeface="Arial"/>
              </a:rPr>
              <a:t>Assessments / Evaluaciones</a:t>
            </a:r>
            <a:br>
              <a:rPr b="1" lang="en-US" sz="1100">
                <a:latin typeface="Arial"/>
                <a:ea typeface="Arial"/>
                <a:cs typeface="Arial"/>
                <a:sym typeface="Arial"/>
              </a:rPr>
            </a:br>
            <a:r>
              <a:rPr lang="en-US" sz="1100">
                <a:latin typeface="Arial"/>
                <a:ea typeface="Arial"/>
                <a:cs typeface="Arial"/>
                <a:sym typeface="Arial"/>
              </a:rPr>
              <a:t> </a:t>
            </a:r>
            <a:r>
              <a:rPr i="1" lang="en-US" sz="1100">
                <a:latin typeface="Arial"/>
                <a:ea typeface="Arial"/>
                <a:cs typeface="Arial"/>
                <a:sym typeface="Arial"/>
              </a:rPr>
              <a:t>Tools like DIBELS, i-Ready, or ELPAC that show how students are progressing in reading, writing, and English language skills.</a:t>
            </a:r>
            <a:br>
              <a:rPr i="1" lang="en-US" sz="1100">
                <a:latin typeface="Arial"/>
                <a:ea typeface="Arial"/>
                <a:cs typeface="Arial"/>
                <a:sym typeface="Arial"/>
              </a:rPr>
            </a:br>
            <a:endParaRPr i="1" sz="1100">
              <a:latin typeface="Arial"/>
              <a:ea typeface="Arial"/>
              <a:cs typeface="Arial"/>
              <a:sym typeface="Arial"/>
            </a:endParaRPr>
          </a:p>
          <a:p>
            <a:pPr indent="-298450" lvl="0" marL="457200" rtl="0" algn="l">
              <a:lnSpc>
                <a:spcPct val="100000"/>
              </a:lnSpc>
              <a:spcBef>
                <a:spcPts val="0"/>
              </a:spcBef>
              <a:spcAft>
                <a:spcPts val="0"/>
              </a:spcAft>
              <a:buClr>
                <a:schemeClr val="dk1"/>
              </a:buClr>
              <a:buSzPts val="1100"/>
              <a:buAutoNum type="arabicPeriod"/>
            </a:pPr>
            <a:r>
              <a:rPr b="1" lang="en-US" sz="1100">
                <a:latin typeface="Arial"/>
                <a:ea typeface="Arial"/>
                <a:cs typeface="Arial"/>
                <a:sym typeface="Arial"/>
              </a:rPr>
              <a:t>Parent Involvement / Participación de los padres</a:t>
            </a:r>
            <a:br>
              <a:rPr b="1" lang="en-US" sz="1100">
                <a:latin typeface="Arial"/>
                <a:ea typeface="Arial"/>
                <a:cs typeface="Arial"/>
                <a:sym typeface="Arial"/>
              </a:rPr>
            </a:br>
            <a:r>
              <a:rPr lang="en-US" sz="1100">
                <a:latin typeface="Arial"/>
                <a:ea typeface="Arial"/>
                <a:cs typeface="Arial"/>
                <a:sym typeface="Arial"/>
              </a:rPr>
              <a:t> </a:t>
            </a:r>
            <a:r>
              <a:rPr i="1" lang="en-US" sz="1100">
                <a:latin typeface="Arial"/>
                <a:ea typeface="Arial"/>
                <a:cs typeface="Arial"/>
                <a:sym typeface="Arial"/>
              </a:rPr>
              <a:t>Activities and opportunities for parents to be more involved in supporting English Learners.</a:t>
            </a:r>
            <a:endParaRPr i="1" sz="1100">
              <a:latin typeface="Arial"/>
              <a:ea typeface="Arial"/>
              <a:cs typeface="Arial"/>
              <a:sym typeface="Arial"/>
            </a:endParaRPr>
          </a:p>
          <a:p>
            <a:pPr indent="0" lvl="0" marL="0" rtl="0" algn="l">
              <a:lnSpc>
                <a:spcPct val="100000"/>
              </a:lnSpc>
              <a:spcBef>
                <a:spcPts val="1200"/>
              </a:spcBef>
              <a:spcAft>
                <a:spcPts val="0"/>
              </a:spcAft>
              <a:buNone/>
            </a:pPr>
            <a:r>
              <a:rPr b="1" lang="en-US" sz="1100">
                <a:latin typeface="Arial"/>
                <a:ea typeface="Arial"/>
                <a:cs typeface="Arial"/>
                <a:sym typeface="Arial"/>
              </a:rPr>
              <a:t>Step 3: Share in Pairs</a:t>
            </a:r>
            <a:endParaRPr b="1" sz="1100">
              <a:latin typeface="Arial"/>
              <a:ea typeface="Arial"/>
              <a:cs typeface="Arial"/>
              <a:sym typeface="Arial"/>
            </a:endParaRPr>
          </a:p>
          <a:p>
            <a:pPr indent="-298450" lvl="0" marL="457200" rtl="0" algn="l">
              <a:lnSpc>
                <a:spcPct val="100000"/>
              </a:lnSpc>
              <a:spcBef>
                <a:spcPts val="1200"/>
              </a:spcBef>
              <a:spcAft>
                <a:spcPts val="0"/>
              </a:spcAft>
              <a:buClr>
                <a:schemeClr val="dk1"/>
              </a:buClr>
              <a:buSzPts val="1100"/>
              <a:buChar char="●"/>
            </a:pPr>
            <a:r>
              <a:rPr b="1" lang="en-US" sz="1100">
                <a:latin typeface="Arial"/>
                <a:ea typeface="Arial"/>
                <a:cs typeface="Arial"/>
                <a:sym typeface="Arial"/>
              </a:rPr>
              <a:t>Say:</a:t>
            </a:r>
            <a:r>
              <a:rPr lang="en-US" sz="1100">
                <a:latin typeface="Arial"/>
                <a:ea typeface="Arial"/>
                <a:cs typeface="Arial"/>
                <a:sym typeface="Arial"/>
              </a:rPr>
              <a:t> </a:t>
            </a:r>
            <a:r>
              <a:rPr i="1" lang="en-US" sz="1100">
                <a:latin typeface="Arial"/>
                <a:ea typeface="Arial"/>
                <a:cs typeface="Arial"/>
                <a:sym typeface="Arial"/>
              </a:rPr>
              <a:t>Take a few minutes to talk with your partner and choose ONE area that feels most important to you. Think about what would make the biggest difference for our students.</a:t>
            </a:r>
            <a:br>
              <a:rPr i="1" lang="en-US" sz="1100">
                <a:latin typeface="Arial"/>
                <a:ea typeface="Arial"/>
                <a:cs typeface="Arial"/>
                <a:sym typeface="Arial"/>
              </a:rPr>
            </a:br>
            <a:endParaRPr i="1" sz="1100">
              <a:latin typeface="Arial"/>
              <a:ea typeface="Arial"/>
              <a:cs typeface="Arial"/>
              <a:sym typeface="Arial"/>
            </a:endParaRPr>
          </a:p>
          <a:p>
            <a:pPr indent="0" lvl="0" marL="0" rtl="0" algn="l">
              <a:lnSpc>
                <a:spcPct val="100000"/>
              </a:lnSpc>
              <a:spcBef>
                <a:spcPts val="1200"/>
              </a:spcBef>
              <a:spcAft>
                <a:spcPts val="0"/>
              </a:spcAft>
              <a:buClr>
                <a:schemeClr val="dk1"/>
              </a:buClr>
              <a:buSzPts val="1100"/>
              <a:buFont typeface="Arial"/>
              <a:buNone/>
            </a:pPr>
            <a:r>
              <a:rPr b="1" lang="en-US" sz="1100">
                <a:latin typeface="Arial"/>
                <a:ea typeface="Arial"/>
                <a:cs typeface="Arial"/>
                <a:sym typeface="Arial"/>
              </a:rPr>
              <a:t>Step 4: Whole Group Share-Out</a:t>
            </a:r>
            <a:endParaRPr b="1" sz="1100">
              <a:latin typeface="Arial"/>
              <a:ea typeface="Arial"/>
              <a:cs typeface="Arial"/>
              <a:sym typeface="Arial"/>
            </a:endParaRPr>
          </a:p>
          <a:p>
            <a:pPr indent="-298450" lvl="0" marL="457200" rtl="0" algn="l">
              <a:lnSpc>
                <a:spcPct val="100000"/>
              </a:lnSpc>
              <a:spcBef>
                <a:spcPts val="400"/>
              </a:spcBef>
              <a:spcAft>
                <a:spcPts val="0"/>
              </a:spcAft>
              <a:buClr>
                <a:schemeClr val="dk1"/>
              </a:buClr>
              <a:buSzPts val="1100"/>
              <a:buChar char="●"/>
            </a:pPr>
            <a:r>
              <a:rPr b="1" lang="en-US" sz="1100">
                <a:latin typeface="Arial"/>
                <a:ea typeface="Arial"/>
                <a:cs typeface="Arial"/>
                <a:sym typeface="Arial"/>
              </a:rPr>
              <a:t>Say:</a:t>
            </a:r>
            <a:r>
              <a:rPr lang="en-US" sz="1100">
                <a:latin typeface="Arial"/>
                <a:ea typeface="Arial"/>
                <a:cs typeface="Arial"/>
                <a:sym typeface="Arial"/>
              </a:rPr>
              <a:t> </a:t>
            </a:r>
            <a:r>
              <a:rPr i="1" lang="en-US" sz="1100">
                <a:latin typeface="Arial"/>
                <a:ea typeface="Arial"/>
                <a:cs typeface="Arial"/>
                <a:sym typeface="Arial"/>
              </a:rPr>
              <a:t>Now let’s come back together as a group. I’d like to hear from a few pairs. Which area did you choose and why?</a:t>
            </a:r>
            <a:endParaRPr i="1" sz="1100">
              <a:latin typeface="Arial"/>
              <a:ea typeface="Arial"/>
              <a:cs typeface="Arial"/>
              <a:sym typeface="Arial"/>
            </a:endParaRPr>
          </a:p>
          <a:p>
            <a:pPr indent="-298450" lvl="0" marL="457200" rtl="0" algn="l">
              <a:lnSpc>
                <a:spcPct val="100000"/>
              </a:lnSpc>
              <a:spcBef>
                <a:spcPts val="1200"/>
              </a:spcBef>
              <a:spcAft>
                <a:spcPts val="0"/>
              </a:spcAft>
              <a:buClr>
                <a:schemeClr val="dk1"/>
              </a:buClr>
              <a:buSzPts val="1100"/>
              <a:buChar char="●"/>
            </a:pPr>
            <a:r>
              <a:rPr lang="en-US" sz="1100">
                <a:latin typeface="Arial"/>
                <a:ea typeface="Arial"/>
                <a:cs typeface="Arial"/>
                <a:sym typeface="Arial"/>
              </a:rPr>
              <a:t>(Record responses on chart paper or digital board for all to see.)</a:t>
            </a:r>
            <a:endParaRPr sz="1100">
              <a:latin typeface="Arial"/>
              <a:ea typeface="Arial"/>
              <a:cs typeface="Arial"/>
              <a:sym typeface="Arial"/>
            </a:endParaRPr>
          </a:p>
          <a:p>
            <a:pPr indent="0" lvl="0" marL="0" rtl="0" algn="l">
              <a:lnSpc>
                <a:spcPct val="100000"/>
              </a:lnSpc>
              <a:spcBef>
                <a:spcPts val="1200"/>
              </a:spcBef>
              <a:spcAft>
                <a:spcPts val="0"/>
              </a:spcAft>
              <a:buNone/>
            </a:pPr>
            <a:r>
              <a:rPr b="1" lang="en-US" sz="1100">
                <a:latin typeface="Arial"/>
                <a:ea typeface="Arial"/>
                <a:cs typeface="Arial"/>
                <a:sym typeface="Arial"/>
              </a:rPr>
              <a:t>Closing</a:t>
            </a:r>
            <a:endParaRPr b="1" sz="1100">
              <a:latin typeface="Arial"/>
              <a:ea typeface="Arial"/>
              <a:cs typeface="Arial"/>
              <a:sym typeface="Arial"/>
            </a:endParaRPr>
          </a:p>
          <a:p>
            <a:pPr indent="-298450" lvl="0" marL="457200" rtl="0" algn="l">
              <a:lnSpc>
                <a:spcPct val="100000"/>
              </a:lnSpc>
              <a:spcBef>
                <a:spcPts val="1200"/>
              </a:spcBef>
              <a:spcAft>
                <a:spcPts val="0"/>
              </a:spcAft>
              <a:buClr>
                <a:schemeClr val="dk1"/>
              </a:buClr>
              <a:buSzPts val="1100"/>
              <a:buChar char="●"/>
            </a:pPr>
            <a:r>
              <a:rPr b="1" lang="en-US" sz="1100">
                <a:latin typeface="Arial"/>
                <a:ea typeface="Arial"/>
                <a:cs typeface="Arial"/>
                <a:sym typeface="Arial"/>
              </a:rPr>
              <a:t>Say:</a:t>
            </a:r>
            <a:r>
              <a:rPr lang="en-US" sz="1100">
                <a:latin typeface="Arial"/>
                <a:ea typeface="Arial"/>
                <a:cs typeface="Arial"/>
                <a:sym typeface="Arial"/>
              </a:rPr>
              <a:t> </a:t>
            </a:r>
            <a:r>
              <a:rPr i="1" lang="en-US" sz="1100">
                <a:latin typeface="Arial"/>
                <a:ea typeface="Arial"/>
                <a:cs typeface="Arial"/>
                <a:sym typeface="Arial"/>
              </a:rPr>
              <a:t>Thank you for sharing your ideas. Your input will help us focus our school’s plan in ways that truly reflect what families think is most important for English Learners.</a:t>
            </a:r>
            <a:endParaRPr i="1" sz="1100">
              <a:latin typeface="Arial"/>
              <a:ea typeface="Arial"/>
              <a:cs typeface="Arial"/>
              <a:sym typeface="Arial"/>
            </a:endParaRPr>
          </a:p>
          <a:p>
            <a:pPr indent="0" lvl="0" marL="0" rtl="0" algn="l">
              <a:spcBef>
                <a:spcPts val="1200"/>
              </a:spcBef>
              <a:spcAft>
                <a:spcPts val="0"/>
              </a:spcAft>
              <a:buNone/>
            </a:pPr>
            <a:r>
              <a:t/>
            </a:r>
            <a:endParaRPr/>
          </a:p>
        </p:txBody>
      </p:sp>
      <p:sp>
        <p:nvSpPr>
          <p:cNvPr id="1193" name="Google Shape;1193;g383eba1f4d2_1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38ced229b38_5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Poppins"/>
                <a:ea typeface="Poppins"/>
                <a:cs typeface="Poppins"/>
                <a:sym typeface="Poppins"/>
              </a:rPr>
              <a:t>30 sec</a:t>
            </a:r>
            <a:endParaRPr>
              <a:latin typeface="Poppins"/>
              <a:ea typeface="Poppins"/>
              <a:cs typeface="Poppins"/>
              <a:sym typeface="Poppins"/>
            </a:endParaRPr>
          </a:p>
          <a:p>
            <a:pPr indent="0" lvl="0" marL="45720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lang="en-US"/>
              <a:t>Say: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objetivo 3 </a:t>
            </a:r>
            <a:endParaRPr/>
          </a:p>
          <a:p>
            <a:pPr indent="0" lvl="0" marL="0" rtl="0" algn="l">
              <a:spcBef>
                <a:spcPts val="0"/>
              </a:spcBef>
              <a:spcAft>
                <a:spcPts val="0"/>
              </a:spcAft>
              <a:buNone/>
            </a:pPr>
            <a:r>
              <a:rPr lang="en-US"/>
              <a:t>-Ahora vamos a compartir recomendaciones al SSC sobre el desarrollo y aprobación del SPSA.</a:t>
            </a:r>
            <a:endParaRPr>
              <a:latin typeface="Poppins"/>
              <a:ea typeface="Poppins"/>
              <a:cs typeface="Poppins"/>
              <a:sym typeface="Poppins"/>
            </a:endParaRPr>
          </a:p>
          <a:p>
            <a:pPr indent="0" lvl="0" marL="0" rtl="0" algn="l">
              <a:spcBef>
                <a:spcPts val="0"/>
              </a:spcBef>
              <a:spcAft>
                <a:spcPts val="0"/>
              </a:spcAft>
              <a:buNone/>
            </a:pPr>
            <a:r>
              <a:rPr lang="en-US"/>
              <a:t>Objective 3</a:t>
            </a:r>
            <a:endParaRPr/>
          </a:p>
          <a:p>
            <a:pPr indent="0" lvl="0" marL="0" rtl="0" algn="l">
              <a:spcBef>
                <a:spcPts val="0"/>
              </a:spcBef>
              <a:spcAft>
                <a:spcPts val="0"/>
              </a:spcAft>
              <a:buNone/>
            </a:pPr>
            <a:r>
              <a:rPr lang="en-US"/>
              <a:t>-We are now going to share recommendations to SSC about the development and approval of the SPSA.</a:t>
            </a:r>
            <a:endParaRPr/>
          </a:p>
          <a:p>
            <a:pPr indent="0" lvl="0" marL="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p:txBody>
      </p:sp>
      <p:sp>
        <p:nvSpPr>
          <p:cNvPr id="1256" name="Google Shape;1256;g38ced229b38_5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383eba1f4d2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7" name="Google Shape;1267;g383eba1f4d2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u="sng">
                <a:solidFill>
                  <a:schemeClr val="hlink"/>
                </a:solidFill>
                <a:hlinkClick r:id="rId2"/>
              </a:rPr>
              <a:t>https://drive.google.com/file/d/1JfMHhnZ_PF7EdekNzXLFlJ2uhEzr_X2W/view?usp=sharing</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2  min EL Designee (when you arrive to this slide, include the programs and services that are offered at your school)</a:t>
            </a:r>
            <a:endParaRPr b="1" sz="1200">
              <a:latin typeface="Monda"/>
              <a:ea typeface="Monda"/>
              <a:cs typeface="Monda"/>
              <a:sym typeface="Monda"/>
            </a:endParaRPr>
          </a:p>
          <a:p>
            <a:pPr indent="0" lvl="0" marL="0" rtl="0" algn="l">
              <a:lnSpc>
                <a:spcPct val="100000"/>
              </a:lnSpc>
              <a:spcBef>
                <a:spcPts val="0"/>
              </a:spcBef>
              <a:spcAft>
                <a:spcPts val="0"/>
              </a:spcAft>
              <a:buClr>
                <a:schemeClr val="dk1"/>
              </a:buClr>
              <a:buSzPts val="1200"/>
              <a:buFont typeface="Calibri"/>
              <a:buNone/>
            </a:pPr>
            <a:r>
              <a:t/>
            </a:r>
            <a:endParaRPr b="1" sz="1200">
              <a:latin typeface="Monda"/>
              <a:ea typeface="Monda"/>
              <a:cs typeface="Monda"/>
              <a:sym typeface="Monda"/>
            </a:endParaRPr>
          </a:p>
          <a:p>
            <a:pPr indent="0" lvl="0" marL="0" rtl="0" algn="l">
              <a:lnSpc>
                <a:spcPct val="100000"/>
              </a:lnSpc>
              <a:spcBef>
                <a:spcPts val="0"/>
              </a:spcBef>
              <a:spcAft>
                <a:spcPts val="0"/>
              </a:spcAft>
              <a:buClr>
                <a:schemeClr val="dk1"/>
              </a:buClr>
              <a:buSzPts val="1200"/>
              <a:buFont typeface="Monda"/>
              <a:buNone/>
            </a:pPr>
            <a:r>
              <a:rPr b="1" lang="en-US" sz="1200">
                <a:latin typeface="Monda"/>
                <a:ea typeface="Monda"/>
                <a:cs typeface="Monda"/>
                <a:sym typeface="Monda"/>
              </a:rPr>
              <a:t>Say:</a:t>
            </a:r>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a:t>
            </a:r>
            <a:r>
              <a:rPr b="0" i="0" lang="en-US" sz="1200">
                <a:solidFill>
                  <a:schemeClr val="dk1"/>
                </a:solidFill>
                <a:latin typeface="Calibri"/>
                <a:ea typeface="Calibri"/>
                <a:cs typeface="Calibri"/>
                <a:sym typeface="Calibri"/>
              </a:rPr>
              <a:t>ow that </a:t>
            </a:r>
            <a:r>
              <a:rPr lang="en-US" sz="1200">
                <a:solidFill>
                  <a:schemeClr val="dk1"/>
                </a:solidFill>
                <a:latin typeface="Calibri"/>
                <a:ea typeface="Calibri"/>
                <a:cs typeface="Calibri"/>
                <a:sym typeface="Calibri"/>
              </a:rPr>
              <a:t>you</a:t>
            </a:r>
            <a:r>
              <a:rPr b="0" i="0" lang="en-US" sz="1200">
                <a:solidFill>
                  <a:schemeClr val="dk1"/>
                </a:solidFill>
                <a:latin typeface="Calibri"/>
                <a:ea typeface="Calibri"/>
                <a:cs typeface="Calibri"/>
                <a:sym typeface="Calibri"/>
              </a:rPr>
              <a:t> had </a:t>
            </a:r>
            <a:r>
              <a:rPr lang="en-US" sz="1200">
                <a:solidFill>
                  <a:schemeClr val="dk1"/>
                </a:solidFill>
                <a:latin typeface="Calibri"/>
                <a:ea typeface="Calibri"/>
                <a:cs typeface="Calibri"/>
                <a:sym typeface="Calibri"/>
              </a:rPr>
              <a:t>the</a:t>
            </a:r>
            <a:r>
              <a:rPr b="0" i="0" lang="en-US" sz="1200">
                <a:solidFill>
                  <a:schemeClr val="dk1"/>
                </a:solidFill>
                <a:latin typeface="Calibri"/>
                <a:ea typeface="Calibri"/>
                <a:cs typeface="Calibri"/>
                <a:sym typeface="Calibri"/>
              </a:rPr>
              <a:t> opportunity to review and analyze the school’s data, </a:t>
            </a:r>
            <a:r>
              <a:rPr lang="en-US" sz="1200">
                <a:solidFill>
                  <a:schemeClr val="dk1"/>
                </a:solidFill>
                <a:latin typeface="Calibri"/>
                <a:ea typeface="Calibri"/>
                <a:cs typeface="Calibri"/>
                <a:sym typeface="Calibri"/>
              </a:rPr>
              <a:t>you need to </a:t>
            </a:r>
            <a:r>
              <a:rPr b="0" i="0" lang="en-US" sz="1200">
                <a:solidFill>
                  <a:schemeClr val="dk1"/>
                </a:solidFill>
                <a:latin typeface="Calibri"/>
                <a:ea typeface="Calibri"/>
                <a:cs typeface="Calibri"/>
                <a:sym typeface="Calibri"/>
              </a:rPr>
              <a:t> prioritize and finalize recommendations to S</a:t>
            </a:r>
            <a:r>
              <a:rPr lang="en-US" sz="1200">
                <a:solidFill>
                  <a:schemeClr val="dk1"/>
                </a:solidFill>
                <a:latin typeface="Calibri"/>
                <a:ea typeface="Calibri"/>
                <a:cs typeface="Calibri"/>
                <a:sym typeface="Calibri"/>
              </a:rPr>
              <a:t>chool Site Council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As</a:t>
            </a:r>
            <a:r>
              <a:rPr b="0" i="0" lang="en-US" sz="1200">
                <a:solidFill>
                  <a:schemeClr val="dk1"/>
                </a:solidFill>
                <a:latin typeface="Calibri"/>
                <a:ea typeface="Calibri"/>
                <a:cs typeface="Calibri"/>
                <a:sym typeface="Calibri"/>
              </a:rPr>
              <a:t> ELAC members what programs and ser</a:t>
            </a:r>
            <a:r>
              <a:rPr lang="en-US" sz="1200">
                <a:solidFill>
                  <a:schemeClr val="dk1"/>
                </a:solidFill>
                <a:latin typeface="Calibri"/>
                <a:ea typeface="Calibri"/>
                <a:cs typeface="Calibri"/>
                <a:sym typeface="Calibri"/>
              </a:rPr>
              <a:t>vices will you recommend to support our English Learners, (</a:t>
            </a:r>
            <a:r>
              <a:rPr lang="en-US" sz="1200">
                <a:solidFill>
                  <a:schemeClr val="dk1"/>
                </a:solidFill>
                <a:highlight>
                  <a:schemeClr val="accent4"/>
                </a:highlight>
                <a:latin typeface="Calibri"/>
                <a:ea typeface="Calibri"/>
                <a:cs typeface="Calibri"/>
                <a:sym typeface="Calibri"/>
              </a:rPr>
              <a:t>add your programs and services</a:t>
            </a:r>
            <a:r>
              <a:rPr lang="en-US" sz="1200">
                <a:solidFill>
                  <a:schemeClr val="dk1"/>
                </a:solidFill>
                <a:latin typeface="Calibri"/>
                <a:ea typeface="Calibri"/>
                <a:cs typeface="Calibri"/>
                <a:sym typeface="Calibri"/>
              </a:rPr>
              <a:t>)?</a:t>
            </a:r>
            <a:r>
              <a:rPr b="0" i="0" lang="en-US" sz="1200">
                <a:solidFill>
                  <a:schemeClr val="dk1"/>
                </a:solidFill>
                <a:latin typeface="Calibri"/>
                <a:ea typeface="Calibri"/>
                <a:cs typeface="Calibri"/>
                <a:sym typeface="Calibri"/>
              </a:rPr>
              <a:t> </a:t>
            </a: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a:t>
            </a:r>
            <a:r>
              <a:rPr b="0" i="0" lang="en-US" sz="1200">
                <a:solidFill>
                  <a:schemeClr val="dk1"/>
                </a:solidFill>
                <a:latin typeface="Calibri"/>
                <a:ea typeface="Calibri"/>
                <a:cs typeface="Calibri"/>
                <a:sym typeface="Calibri"/>
              </a:rPr>
              <a:t>his form will be submitted to SSC behalf of the ELAC.</a:t>
            </a: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Ahora que tuvo la oportunidad de revisar y analizar los datos de la escuela, debe priorizar y finalizar las recomendaciones para el Consejo del Plantel Escolar.</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Como miembros de ELAC, ¿qué programas y servicios recomendaría para apoyar a nuestros Estudiantes de inglés (agregue sus programas y servicios)?</a:t>
            </a:r>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Este formulario se enviará al SSC en nombre del ELAC.</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1  min</a:t>
            </a:r>
            <a:endParaRPr b="1">
              <a:latin typeface="Monda"/>
              <a:ea typeface="Monda"/>
              <a:cs typeface="Monda"/>
              <a:sym typeface="Monda"/>
            </a:endParaRPr>
          </a:p>
          <a:p>
            <a:pPr indent="0" lvl="0" marL="0" rtl="0" algn="l">
              <a:lnSpc>
                <a:spcPct val="100000"/>
              </a:lnSpc>
              <a:spcBef>
                <a:spcPts val="0"/>
              </a:spcBef>
              <a:spcAft>
                <a:spcPts val="0"/>
              </a:spcAft>
              <a:buClr>
                <a:schemeClr val="dk1"/>
              </a:buClr>
              <a:buSzPts val="1200"/>
              <a:buFont typeface="Calibri"/>
              <a:buNone/>
            </a:pPr>
            <a:r>
              <a:t/>
            </a:r>
            <a:endParaRPr b="1">
              <a:latin typeface="Monda"/>
              <a:ea typeface="Monda"/>
              <a:cs typeface="Monda"/>
              <a:sym typeface="Monda"/>
            </a:endParaRPr>
          </a:p>
          <a:p>
            <a:pPr indent="0" lvl="0" marL="0" rtl="0" algn="l">
              <a:lnSpc>
                <a:spcPct val="100000"/>
              </a:lnSpc>
              <a:spcBef>
                <a:spcPts val="0"/>
              </a:spcBef>
              <a:spcAft>
                <a:spcPts val="0"/>
              </a:spcAft>
              <a:buClr>
                <a:schemeClr val="dk1"/>
              </a:buClr>
              <a:buSzPts val="1200"/>
              <a:buFont typeface="Monda"/>
              <a:buNone/>
            </a:pPr>
            <a:r>
              <a:rPr b="1" lang="en-US">
                <a:latin typeface="Monda"/>
                <a:ea typeface="Monda"/>
                <a:cs typeface="Monda"/>
                <a:sym typeface="Monda"/>
              </a:rPr>
              <a:t>Say:</a:t>
            </a:r>
            <a:endParaRPr/>
          </a:p>
          <a:p>
            <a:pPr indent="0" lvl="0" marL="0" rtl="0" algn="l">
              <a:lnSpc>
                <a:spcPct val="100000"/>
              </a:lnSpc>
              <a:spcBef>
                <a:spcPts val="0"/>
              </a:spcBef>
              <a:spcAft>
                <a:spcPts val="0"/>
              </a:spcAft>
              <a:buClr>
                <a:schemeClr val="dk1"/>
              </a:buClr>
              <a:buSzPts val="1200"/>
              <a:buFont typeface="Calibri"/>
              <a:buNone/>
            </a:pPr>
            <a:r>
              <a:rPr lang="en-US"/>
              <a:t>Share with participants that, now that they have had a opportunity to review and analyze the school’s data, they will prioritize and finalize recommendations.</a:t>
            </a:r>
            <a:endParaRPr/>
          </a:p>
          <a:p>
            <a:pPr indent="0" lvl="0" marL="0" rtl="0" algn="l">
              <a:lnSpc>
                <a:spcPct val="100000"/>
              </a:lnSpc>
              <a:spcBef>
                <a:spcPts val="0"/>
              </a:spcBef>
              <a:spcAft>
                <a:spcPts val="0"/>
              </a:spcAft>
              <a:buClr>
                <a:schemeClr val="dk1"/>
              </a:buClr>
              <a:buSzPts val="1200"/>
              <a:buFont typeface="Calibri"/>
              <a:buNone/>
            </a:pPr>
            <a:r>
              <a:rPr lang="en-US"/>
              <a:t>Let participants know that after the group activity that follows, ELAC members will vote to accept the prioritized list of strategies or action which will be listed on the ELAC Recommendation Form on the screen, Attachment G</a:t>
            </a:r>
            <a:endParaRPr/>
          </a:p>
          <a:p>
            <a:pPr indent="0" lvl="0" marL="0" rtl="0" algn="l">
              <a:lnSpc>
                <a:spcPct val="100000"/>
              </a:lnSpc>
              <a:spcBef>
                <a:spcPts val="0"/>
              </a:spcBef>
              <a:spcAft>
                <a:spcPts val="0"/>
              </a:spcAft>
              <a:buClr>
                <a:schemeClr val="dk1"/>
              </a:buClr>
              <a:buSzPts val="1200"/>
              <a:buFont typeface="Calibri"/>
              <a:buNone/>
            </a:pPr>
            <a:r>
              <a:rPr lang="en-US"/>
              <a:t>Inform participants that this form will be submitted to the SSC on behalf of the ELAC.</a:t>
            </a:r>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1268" name="Google Shape;1268;g383eba1f4d2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383eba1f4d2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1" name="Google Shape;1281;g383eba1f4d2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2" name="Google Shape;1282;g383eba1f4d2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311ddb394ed_0_9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8" name="Google Shape;1288;g311ddb394ed_0_9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Time: 1 minute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This MMED Website link: https://achieve.lausd.net/mmed</a:t>
            </a:r>
            <a:endParaRPr/>
          </a:p>
          <a:p>
            <a:pPr indent="0" lvl="0" marL="0" marR="0" rtl="0" algn="l">
              <a:lnSpc>
                <a:spcPct val="100000"/>
              </a:lnSpc>
              <a:spcBef>
                <a:spcPts val="0"/>
              </a:spcBef>
              <a:spcAft>
                <a:spcPts val="0"/>
              </a:spcAft>
              <a:buClr>
                <a:schemeClr val="dk1"/>
              </a:buClr>
              <a:buSzPts val="1200"/>
              <a:buFont typeface="Calibri"/>
              <a:buNone/>
            </a:pPr>
            <a:r>
              <a:rPr lang="en-US"/>
              <a:t>MMED Directory: https://achieve.lausd.net/Page/9036</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This is Parent and Community Services link: https://achieve.lausd.net/pcss#calendar28405/20211007/month</a:t>
            </a:r>
            <a:endParaRPr/>
          </a:p>
          <a:p>
            <a:pPr indent="0" lvl="0" marL="0" rtl="0" algn="l">
              <a:lnSpc>
                <a:spcPct val="100000"/>
              </a:lnSpc>
              <a:spcBef>
                <a:spcPts val="0"/>
              </a:spcBef>
              <a:spcAft>
                <a:spcPts val="0"/>
              </a:spcAft>
              <a:buSzPts val="1100"/>
              <a:buNone/>
            </a:pPr>
            <a:r>
              <a:rPr lang="en-US"/>
              <a:t>PCS Directory: https://achieve.lausd.net/Page/10365</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289" name="Google Shape;1289;g311ddb394ed_0_9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9b81471a75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39b81471a75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Poppins"/>
                <a:ea typeface="Poppins"/>
                <a:cs typeface="Poppins"/>
                <a:sym typeface="Poppins"/>
              </a:rPr>
              <a:t>30 sec</a:t>
            </a:r>
            <a:endParaRPr>
              <a:latin typeface="Poppins"/>
              <a:ea typeface="Poppins"/>
              <a:cs typeface="Poppins"/>
              <a:sym typeface="Poppins"/>
            </a:endParaRPr>
          </a:p>
          <a:p>
            <a:pPr indent="0" lvl="0" marL="0" rtl="0" algn="l">
              <a:lnSpc>
                <a:spcPct val="100000"/>
              </a:lnSpc>
              <a:spcBef>
                <a:spcPts val="0"/>
              </a:spcBef>
              <a:spcAft>
                <a:spcPts val="0"/>
              </a:spcAft>
              <a:buSzPts val="1400"/>
              <a:buNone/>
            </a:pPr>
            <a:r>
              <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Add school name.</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Welcome participants and introduce yourself.</a:t>
            </a:r>
            <a:endParaRPr>
              <a:latin typeface="Poppins"/>
              <a:ea typeface="Poppins"/>
              <a:cs typeface="Poppins"/>
              <a:sym typeface="Poppins"/>
            </a:endParaRPr>
          </a:p>
        </p:txBody>
      </p:sp>
      <p:sp>
        <p:nvSpPr>
          <p:cNvPr id="842" name="Google Shape;842;g39b81471a75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149b26ea5d_0_8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 name="Google Shape;847;g3149b26ea5d_0_8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a:solidFill>
                  <a:schemeClr val="dk1"/>
                </a:solidFill>
              </a:rPr>
              <a:t>Time: 2 minutes</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US">
                <a:solidFill>
                  <a:schemeClr val="dk1"/>
                </a:solidFill>
              </a:rPr>
              <a:t>Say: </a:t>
            </a:r>
            <a:r>
              <a:rPr lang="en-US"/>
              <a:t> Los multilingües interactúan con el mundo de maneras extraordinarias. El cerebro bilingüe aborda el uso del lenguaje influyendo en la conexión y la fluidez del idioma heredado y el idioma que se aprende para apoyar la comprensión de nuevos contenidos aprovechando su repertorio lingüístico. Esto tiene implicaciones importantes sobre cómo enseñamos a nuestros EB. Pensar y actuar de nuevas maneras sobre las prácticas lingüísticas de los bilingües emergentes es fundamental para aumentar sus funciones cognitivas y ejecutivas. Es imperativo que cultivemos ambos idiomas y fortalezcamos las conexiones interlingüísticas que integren el aprendizaje en el cerebro multilingüe.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Queremos asegurarnos de que todos nuestros bilingües emergentes participen en experiencias de aprendizaje intelectualmente rigurosas y apropiadas para el desarrollo, por lo que apoyamos un programa integral de ELD. Un programa ELD integral consta de ELD integrado (iELD) y ELD designado (dELD), que es un diseño de entrada y salida. Los bilingües emergentes en todos los niveles de dominio del inglés y en todas las edades deben tener ELD integrado y atención especializada a sus necesidades particulares de aprendizaje del idioma durante el ELD designado. A medida que avanza en el aprendizaje profesional de hoy, piense en cómo un programa ELD integral y los estándares ELD de California apoyan a nuestros estudiantes.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3149b26ea5d_0_8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9" name="Google Shape;879;g3149b26ea5d_0_8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a:solidFill>
                  <a:schemeClr val="dk1"/>
                </a:solidFill>
              </a:rPr>
              <a:t>Time: 2 minutes</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US">
                <a:solidFill>
                  <a:schemeClr val="dk1"/>
                </a:solidFill>
              </a:rPr>
              <a:t>Say: </a:t>
            </a:r>
            <a:r>
              <a:rPr lang="en-US">
                <a:solidFill>
                  <a:schemeClr val="dk1"/>
                </a:solidFill>
              </a:rPr>
              <a:t>Multilinguals interact with the world in extraordinary ways. The bilingual brain approaches the use of language by influencing the connection and fluidity of the heritage language and the language being learned to support the understanding of new content by leveraging their linguistic repertoire. This has important implications for how we teach our EBs. Thinking and acting in new ways about the language practices of Emergent Bilinguals is fundamental to increasing their cognitive and executive functions. It is imperative that we cultivate both languages and strengthen cross-linguistic connections that integrate learning in the multilingual brain.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We want to make sure that all our Emergent Bilinguals are engaged in intellectually rigorous and developmentally appropriate learning experiences therefore we support a Comprehensive ELD Program. A Comprehensive ELD Program consists of both Integrated ELD (iELD) and Designated ELD (dELD) which is an into and from design. Emergent Bilinguals at all English proficiency levels and at all ages are required both integrated ELD and specialized attention to their particular language learning needs during designated ELD. As you go through today’s professional learning, please think about how a Comprehensive ELD Program and CA ELD standards support our students.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149b26ea5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3149b26ea5d_0_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rPr>
              <a:t>Time: </a:t>
            </a:r>
            <a:r>
              <a:rPr lang="en-US" sz="1400">
                <a:solidFill>
                  <a:schemeClr val="dk1"/>
                </a:solidFill>
              </a:rPr>
              <a:t>1 minutes</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highlight>
                  <a:srgbClr val="FFE466"/>
                </a:highlight>
              </a:rPr>
              <a:t>Explain to parents the resources that MMED uses to support students: </a:t>
            </a:r>
            <a:endParaRPr b="1" sz="1400">
              <a:solidFill>
                <a:schemeClr val="dk1"/>
              </a:solidFill>
              <a:highlight>
                <a:srgbClr val="FFE466"/>
              </a:high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Estos son algunos de nuestros nuevos recursos de instrucción del equipo MMED. Cada recurso está diseñado para apoyar a todos los estudiantes multilingües.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Estos incluyen el Protocolo de observación OPTEL para maestros de estudiantes de inglés. Es una herramienta estandarizada para ayudar a los maestros a recopilar información sobre el lenguaje que los estudiantes de inglés usan en el aula. El OPTEL se alinea con los estándares de desarrollo del idioma inglés y los niveles de desempeño de ELPAC.</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El conjunto de estrategias Elegance of 12, sobre el que comenzamos a aprender en esta sesión, son estrategias para apoyar la instrucción en habilidades lingüísticas tanto expresivas como receptivas.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Translenguaje: el genio del cerebro multilingüe: para profundizar nuestra comprensión del translenguaje, el translenguaje se puede explicar más a través de modelos mentales basados ​​en activos, como lo nombra la Dra. Ivannia Soto en su texto "Shadowing Multilingual Learners" (Seguir a los estudiantes multilingües).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Tríptico de estrategias clave de acceso instructivo: seis estrategias instructivas cultural y lingüísticamente receptivas que son eficaces para avanzar en la adquisición y el aprendizaje del idioma para los estudiantes de inglés estándar.</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rgbClr val="FFE466"/>
              </a:highlight>
            </a:endParaRPr>
          </a:p>
          <a:p>
            <a:pPr indent="0" lvl="0" marL="0" rtl="0" algn="l">
              <a:lnSpc>
                <a:spcPct val="100000"/>
              </a:lnSpc>
              <a:spcBef>
                <a:spcPts val="0"/>
              </a:spcBef>
              <a:spcAft>
                <a:spcPts val="0"/>
              </a:spcAft>
              <a:buSzPts val="1400"/>
              <a:buNone/>
            </a:pPr>
            <a:r>
              <a:rPr b="1" lang="en-US">
                <a:solidFill>
                  <a:schemeClr val="dk1"/>
                </a:solidFill>
              </a:rPr>
              <a:t>Here are some of our </a:t>
            </a:r>
            <a:r>
              <a:rPr b="1" lang="en-US" u="sng">
                <a:solidFill>
                  <a:schemeClr val="dk1"/>
                </a:solidFill>
              </a:rPr>
              <a:t>New</a:t>
            </a:r>
            <a:r>
              <a:rPr b="1" lang="en-US">
                <a:solidFill>
                  <a:schemeClr val="dk1"/>
                </a:solidFill>
              </a:rPr>
              <a:t> MMED Team Instructional Resources.  </a:t>
            </a:r>
            <a:endParaRPr b="1">
              <a:solidFill>
                <a:schemeClr val="dk1"/>
              </a:solidFill>
            </a:endParaRPr>
          </a:p>
          <a:p>
            <a:pPr indent="0" lvl="0" marL="0" rtl="0" algn="l">
              <a:lnSpc>
                <a:spcPct val="100000"/>
              </a:lnSpc>
              <a:spcBef>
                <a:spcPts val="0"/>
              </a:spcBef>
              <a:spcAft>
                <a:spcPts val="0"/>
              </a:spcAft>
              <a:buSzPts val="1400"/>
              <a:buNone/>
            </a:pPr>
            <a:r>
              <a:rPr lang="en-US">
                <a:solidFill>
                  <a:schemeClr val="dk1"/>
                </a:solidFill>
              </a:rPr>
              <a:t>Each resource is designed to support all Multilingual Learners. </a:t>
            </a:r>
            <a:endParaRPr>
              <a:solidFill>
                <a:schemeClr val="dk1"/>
              </a:solidFill>
            </a:endParaRPr>
          </a:p>
          <a:p>
            <a:pPr indent="0" lvl="0" marL="0" rtl="0" algn="l">
              <a:lnSpc>
                <a:spcPct val="100000"/>
              </a:lnSpc>
              <a:spcBef>
                <a:spcPts val="0"/>
              </a:spcBef>
              <a:spcAft>
                <a:spcPts val="0"/>
              </a:spcAft>
              <a:buSzPts val="1400"/>
              <a:buNone/>
            </a:pPr>
            <a:r>
              <a:rPr lang="en-US">
                <a:solidFill>
                  <a:schemeClr val="dk1"/>
                </a:solidFill>
              </a:rPr>
              <a:t>These include the OPTEL -Observation Protocol for Teachers of English Learners. It is a standardized tool to help teachers collect information on English learner students’ language used in the classroom. The OPTEL Aligns with the English Language Development Standards and the ELPAC performance levels.</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US">
                <a:solidFill>
                  <a:schemeClr val="dk1"/>
                </a:solidFill>
              </a:rPr>
              <a:t>The Elegance of 12 Suite of Strategies- which we started learning about in this session,  – are strategies to support instruction in both expressive and receptive language skills.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US">
                <a:solidFill>
                  <a:schemeClr val="dk1"/>
                </a:solidFill>
              </a:rPr>
              <a:t>Translanguaging- The Genius of the Multilingual Brain - To deepen our understanding of Translanguaging - translanguaging can be further explained through assets-based mental models, as Dr. Ivannia Soto names in her text “Shadowing Multilingual Learners.”</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US">
                <a:solidFill>
                  <a:schemeClr val="dk1"/>
                </a:solidFill>
              </a:rPr>
              <a:t>Key Instructional Access Strategies Trifold -six culturally and linguistically responsive instructional strategies that are efficacious for advancing language acquisition and learning for Standard English Learners.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3149b26ea5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g3149b26ea5d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200">
                <a:solidFill>
                  <a:schemeClr val="dk1"/>
                </a:solidFill>
              </a:rPr>
              <a:t>Time: 1 min.</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sz="1200">
                <a:solidFill>
                  <a:schemeClr val="dk1"/>
                </a:solidFill>
              </a:rPr>
              <a:t>Say: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Además, también nos gustaría destacar nuestros recursos de instrucción MMED existentes que ayudan a maximizar el discurso académico para nuestros estudiantes multilingües en todo el distrito.</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In addition, we would also like to highlight our existing MMED Instructional Resources that support in maximizing academic discourse for our multilingual learners district-wide.</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1 min</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i="0" lang="en-US" sz="1200">
                <a:solidFill>
                  <a:schemeClr val="dk1"/>
                </a:solidFill>
                <a:latin typeface="Poppins"/>
                <a:ea typeface="Poppins"/>
                <a:cs typeface="Poppins"/>
                <a:sym typeface="Poppins"/>
              </a:rPr>
              <a:t>Data Sources to Analyze</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i="0" lang="en-US" sz="1200">
                <a:solidFill>
                  <a:schemeClr val="dk1"/>
                </a:solidFill>
                <a:latin typeface="Poppins"/>
                <a:ea typeface="Poppins"/>
                <a:cs typeface="Poppins"/>
                <a:sym typeface="Poppins"/>
              </a:rPr>
              <a:t>There are various data sources that can be used by the school to identify areas in which the school is doing well and areas that require additional support.</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At the state level there are two data sources English Language Proficiency Assessment for California ELPAC; California Dashboard.</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The Internal level (used in LAUSD)- My Integrated Student Information System (MiSiS), Focus Dashboard, MyData, Whole Child Integrated Data and School Experience Survey, English Learner Typology Monitoring Report (ELtMR)</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External iReady for grades K-12</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None/>
            </a:pPr>
            <a:r>
              <a:rPr lang="en-US">
                <a:latin typeface="Poppins"/>
                <a:ea typeface="Poppins"/>
                <a:cs typeface="Poppins"/>
                <a:sym typeface="Poppins"/>
              </a:rPr>
              <a:t>Fuentes de datos para analizar</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Hay varias fuentes de datos que la escuela puede utilizar para identificar las áreas en las que la escuela está funcionando bien y las áreas que requieren apoyo adicional.</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A nivel estatal, hay dos fuentes de datos Evaluación de dominio del idioma inglés para ELPAC de California; Tablero de California (California Dashboard).</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El nivel interno (utilizado en LAUSD): Mi Sistema Integrado de Información Estudiantil (MiSiS), Focus Dashboard, MyData, Encuesta de experiencia escolar y datos integrados de todo el niño, Informe de seguimiento de la tipología de los estudiantes de inglés (ELtMR)</a:t>
            </a:r>
            <a:endParaRPr>
              <a:latin typeface="Poppins"/>
              <a:ea typeface="Poppins"/>
              <a:cs typeface="Poppins"/>
              <a:sym typeface="Poppins"/>
            </a:endParaRPr>
          </a:p>
          <a:p>
            <a:pPr indent="0" lvl="0" marL="0" rtl="0" algn="l">
              <a:lnSpc>
                <a:spcPct val="100000"/>
              </a:lnSpc>
              <a:spcBef>
                <a:spcPts val="0"/>
              </a:spcBef>
              <a:spcAft>
                <a:spcPts val="0"/>
              </a:spcAft>
              <a:buClr>
                <a:schemeClr val="dk1"/>
              </a:buClr>
              <a:buSzPts val="1200"/>
              <a:buFont typeface="Calibri"/>
              <a:buNone/>
            </a:pPr>
            <a:r>
              <a:rPr lang="en-US">
                <a:latin typeface="Poppins"/>
                <a:ea typeface="Poppins"/>
                <a:cs typeface="Poppins"/>
                <a:sym typeface="Poppins"/>
              </a:rPr>
              <a:t>Externa iReady for grados 3-12</a:t>
            </a:r>
            <a:endParaRPr>
              <a:latin typeface="Poppins"/>
              <a:ea typeface="Poppins"/>
              <a:cs typeface="Poppins"/>
              <a:sym typeface="Poppins"/>
            </a:endParaRPr>
          </a:p>
        </p:txBody>
      </p:sp>
      <p:sp>
        <p:nvSpPr>
          <p:cNvPr id="967" name="Google Shape;96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www.lausd.org/mmed"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www.lausd.org/mmed"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https://www.lausd.org/mmed"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hyperlink" Target="https://www.lausd.org/mmed"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hyperlink" Target="https://www.lausd.org/mmed" TargetMode="Externa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hyperlink" Target="https://www.lausd.org/mmed"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www.lausd.org/mmed"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https://www.lausd.org/mmed"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hyperlink" Target="https://www.lausd.org/mmed" TargetMode="Externa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hyperlink" Target="https://www.lausd.org/mmed"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https://www.lausd.org/mmed"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https://www.lausd.org/mmed"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https://www.lausd.org/mmed"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https://www.lausd.org/mmed"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g3090e26d205_0_11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g3090e26d205_0_112"/>
          <p:cNvPicPr preferRelativeResize="0"/>
          <p:nvPr/>
        </p:nvPicPr>
        <p:blipFill rotWithShape="1">
          <a:blip r:embed="rId2">
            <a:alphaModFix/>
          </a:blip>
          <a:srcRect b="0" l="0" r="0" t="0"/>
          <a:stretch/>
        </p:blipFill>
        <p:spPr>
          <a:xfrm>
            <a:off x="0" y="0"/>
            <a:ext cx="12192005" cy="6857986"/>
          </a:xfrm>
          <a:prstGeom prst="rect">
            <a:avLst/>
          </a:prstGeom>
          <a:noFill/>
          <a:ln>
            <a:noFill/>
          </a:ln>
        </p:spPr>
      </p:pic>
      <p:sp>
        <p:nvSpPr>
          <p:cNvPr id="16" name="Google Shape;16;g3090e26d205_0_112"/>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7" name="Google Shape;17;g3090e26d205_0_112"/>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pic>
        <p:nvPicPr>
          <p:cNvPr id="18" name="Google Shape;18;g3090e26d205_0_112"/>
          <p:cNvPicPr preferRelativeResize="0"/>
          <p:nvPr/>
        </p:nvPicPr>
        <p:blipFill rotWithShape="1">
          <a:blip r:embed="rId3">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1">
  <p:cSld name="CUSTOM_7_1">
    <p:spTree>
      <p:nvGrpSpPr>
        <p:cNvPr id="64" name="Shape 64"/>
        <p:cNvGrpSpPr/>
        <p:nvPr/>
      </p:nvGrpSpPr>
      <p:grpSpPr>
        <a:xfrm>
          <a:off x="0" y="0"/>
          <a:ext cx="0" cy="0"/>
          <a:chOff x="0" y="0"/>
          <a:chExt cx="0" cy="0"/>
        </a:xfrm>
      </p:grpSpPr>
      <p:sp>
        <p:nvSpPr>
          <p:cNvPr id="65" name="Google Shape;65;g3090e26d205_0_10"/>
          <p:cNvSpPr/>
          <p:nvPr/>
        </p:nvSpPr>
        <p:spPr>
          <a:xfrm>
            <a:off x="0" y="0"/>
            <a:ext cx="12192000" cy="6858000"/>
          </a:xfrm>
          <a:prstGeom prst="rect">
            <a:avLst/>
          </a:prstGeom>
          <a:gradFill>
            <a:gsLst>
              <a:gs pos="0">
                <a:srgbClr val="00237A"/>
              </a:gs>
              <a:gs pos="35000">
                <a:srgbClr val="00237A"/>
              </a:gs>
              <a:gs pos="100000">
                <a:srgbClr val="5B91D8"/>
              </a:gs>
            </a:gsLst>
            <a:lin ang="2700006"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g3090e26d205_0_10"/>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
        <p:nvSpPr>
          <p:cNvPr id="67" name="Google Shape;67;g3090e26d205_0_10"/>
          <p:cNvSpPr txBox="1"/>
          <p:nvPr>
            <p:ph type="title"/>
          </p:nvPr>
        </p:nvSpPr>
        <p:spPr>
          <a:xfrm>
            <a:off x="653667" y="1591983"/>
            <a:ext cx="8490300" cy="4462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l">
              <a:lnSpc>
                <a:spcPct val="100000"/>
              </a:lnSpc>
              <a:spcBef>
                <a:spcPts val="0"/>
              </a:spcBef>
              <a:spcAft>
                <a:spcPts val="0"/>
              </a:spcAft>
              <a:buClr>
                <a:schemeClr val="lt1"/>
              </a:buClr>
              <a:buSzPts val="6400"/>
              <a:buNone/>
              <a:defRPr sz="6400">
                <a:solidFill>
                  <a:schemeClr val="lt1"/>
                </a:solidFill>
              </a:defRPr>
            </a:lvl2pPr>
            <a:lvl3pPr lvl="2" algn="l">
              <a:lnSpc>
                <a:spcPct val="100000"/>
              </a:lnSpc>
              <a:spcBef>
                <a:spcPts val="0"/>
              </a:spcBef>
              <a:spcAft>
                <a:spcPts val="0"/>
              </a:spcAft>
              <a:buClr>
                <a:schemeClr val="lt1"/>
              </a:buClr>
              <a:buSzPts val="6400"/>
              <a:buNone/>
              <a:defRPr sz="6400">
                <a:solidFill>
                  <a:schemeClr val="lt1"/>
                </a:solidFill>
              </a:defRPr>
            </a:lvl3pPr>
            <a:lvl4pPr lvl="3" algn="l">
              <a:lnSpc>
                <a:spcPct val="100000"/>
              </a:lnSpc>
              <a:spcBef>
                <a:spcPts val="0"/>
              </a:spcBef>
              <a:spcAft>
                <a:spcPts val="0"/>
              </a:spcAft>
              <a:buClr>
                <a:schemeClr val="lt1"/>
              </a:buClr>
              <a:buSzPts val="6400"/>
              <a:buNone/>
              <a:defRPr sz="6400">
                <a:solidFill>
                  <a:schemeClr val="lt1"/>
                </a:solidFill>
              </a:defRPr>
            </a:lvl4pPr>
            <a:lvl5pPr lvl="4" algn="l">
              <a:lnSpc>
                <a:spcPct val="100000"/>
              </a:lnSpc>
              <a:spcBef>
                <a:spcPts val="0"/>
              </a:spcBef>
              <a:spcAft>
                <a:spcPts val="0"/>
              </a:spcAft>
              <a:buClr>
                <a:schemeClr val="lt1"/>
              </a:buClr>
              <a:buSzPts val="6400"/>
              <a:buNone/>
              <a:defRPr sz="6400">
                <a:solidFill>
                  <a:schemeClr val="lt1"/>
                </a:solidFill>
              </a:defRPr>
            </a:lvl5pPr>
            <a:lvl6pPr lvl="5" algn="l">
              <a:lnSpc>
                <a:spcPct val="100000"/>
              </a:lnSpc>
              <a:spcBef>
                <a:spcPts val="0"/>
              </a:spcBef>
              <a:spcAft>
                <a:spcPts val="0"/>
              </a:spcAft>
              <a:buClr>
                <a:schemeClr val="lt1"/>
              </a:buClr>
              <a:buSzPts val="6400"/>
              <a:buNone/>
              <a:defRPr sz="6400">
                <a:solidFill>
                  <a:schemeClr val="lt1"/>
                </a:solidFill>
              </a:defRPr>
            </a:lvl6pPr>
            <a:lvl7pPr lvl="6" algn="l">
              <a:lnSpc>
                <a:spcPct val="100000"/>
              </a:lnSpc>
              <a:spcBef>
                <a:spcPts val="0"/>
              </a:spcBef>
              <a:spcAft>
                <a:spcPts val="0"/>
              </a:spcAft>
              <a:buClr>
                <a:schemeClr val="lt1"/>
              </a:buClr>
              <a:buSzPts val="6400"/>
              <a:buNone/>
              <a:defRPr sz="6400">
                <a:solidFill>
                  <a:schemeClr val="lt1"/>
                </a:solidFill>
              </a:defRPr>
            </a:lvl7pPr>
            <a:lvl8pPr lvl="7" algn="l">
              <a:lnSpc>
                <a:spcPct val="100000"/>
              </a:lnSpc>
              <a:spcBef>
                <a:spcPts val="0"/>
              </a:spcBef>
              <a:spcAft>
                <a:spcPts val="0"/>
              </a:spcAft>
              <a:buClr>
                <a:schemeClr val="lt1"/>
              </a:buClr>
              <a:buSzPts val="6400"/>
              <a:buNone/>
              <a:defRPr sz="6400">
                <a:solidFill>
                  <a:schemeClr val="lt1"/>
                </a:solidFill>
              </a:defRPr>
            </a:lvl8pPr>
            <a:lvl9pPr lvl="8" algn="l">
              <a:lnSpc>
                <a:spcPct val="100000"/>
              </a:lnSpc>
              <a:spcBef>
                <a:spcPts val="0"/>
              </a:spcBef>
              <a:spcAft>
                <a:spcPts val="0"/>
              </a:spcAft>
              <a:buClr>
                <a:schemeClr val="lt1"/>
              </a:buClr>
              <a:buSzPts val="6400"/>
              <a:buNone/>
              <a:defRPr sz="6400">
                <a:solidFill>
                  <a:schemeClr val="lt1"/>
                </a:solidFill>
              </a:defRPr>
            </a:lvl9pPr>
          </a:lstStyle>
          <a:p/>
        </p:txBody>
      </p:sp>
      <p:pic>
        <p:nvPicPr>
          <p:cNvPr id="68" name="Google Shape;68;g3090e26d205_0_10"/>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4">
  <p:cSld name="CUSTOM_6_1_1_1_1_1_1_1_1_5">
    <p:spTree>
      <p:nvGrpSpPr>
        <p:cNvPr id="767" name="Shape 767"/>
        <p:cNvGrpSpPr/>
        <p:nvPr/>
      </p:nvGrpSpPr>
      <p:grpSpPr>
        <a:xfrm>
          <a:off x="0" y="0"/>
          <a:ext cx="0" cy="0"/>
          <a:chOff x="0" y="0"/>
          <a:chExt cx="0" cy="0"/>
        </a:xfrm>
      </p:grpSpPr>
      <p:pic>
        <p:nvPicPr>
          <p:cNvPr id="768" name="Google Shape;768;g3090e26d205_0_7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69" name="Google Shape;769;g3090e26d205_0_751"/>
          <p:cNvSpPr txBox="1"/>
          <p:nvPr>
            <p:ph idx="12" type="sldNum"/>
          </p:nvPr>
        </p:nvSpPr>
        <p:spPr>
          <a:xfrm>
            <a:off x="11353700" y="6217633"/>
            <a:ext cx="6744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n-US"/>
              <a:t>#</a:t>
            </a: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3">
  <p:cSld name="CUSTOM_6_1_6">
    <p:spTree>
      <p:nvGrpSpPr>
        <p:cNvPr id="770" name="Shape 770"/>
        <p:cNvGrpSpPr/>
        <p:nvPr/>
      </p:nvGrpSpPr>
      <p:grpSpPr>
        <a:xfrm>
          <a:off x="0" y="0"/>
          <a:ext cx="0" cy="0"/>
          <a:chOff x="0" y="0"/>
          <a:chExt cx="0" cy="0"/>
        </a:xfrm>
      </p:grpSpPr>
      <p:pic>
        <p:nvPicPr>
          <p:cNvPr id="771" name="Google Shape;771;g3090e26d205_0_75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72" name="Google Shape;772;g3090e26d205_0_754"/>
          <p:cNvSpPr txBox="1"/>
          <p:nvPr>
            <p:ph idx="12" type="sldNum"/>
          </p:nvPr>
        </p:nvSpPr>
        <p:spPr>
          <a:xfrm>
            <a:off x="11353700" y="6217633"/>
            <a:ext cx="6744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r>
              <a:rPr lang="en-US"/>
              <a:t>#</a:t>
            </a:r>
            <a:fld id="{00000000-1234-1234-1234-123412341234}" type="slidenum">
              <a:rPr lang="en-US"/>
              <a:t>‹#›</a:t>
            </a:fld>
            <a:endParaRPr/>
          </a:p>
        </p:txBody>
      </p:sp>
      <p:sp>
        <p:nvSpPr>
          <p:cNvPr id="773" name="Google Shape;773;g3090e26d205_0_754"/>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774" name="Google Shape;774;g3090e26d205_0_754"/>
          <p:cNvSpPr txBox="1"/>
          <p:nvPr>
            <p:ph idx="1" type="body"/>
          </p:nvPr>
        </p:nvSpPr>
        <p:spPr>
          <a:xfrm>
            <a:off x="1943633" y="1436100"/>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2">
  <p:cSld name="CUSTOM_6_1_1_1_1_1_1_1_3">
    <p:spTree>
      <p:nvGrpSpPr>
        <p:cNvPr id="775" name="Shape 775"/>
        <p:cNvGrpSpPr/>
        <p:nvPr/>
      </p:nvGrpSpPr>
      <p:grpSpPr>
        <a:xfrm>
          <a:off x="0" y="0"/>
          <a:ext cx="0" cy="0"/>
          <a:chOff x="0" y="0"/>
          <a:chExt cx="0" cy="0"/>
        </a:xfrm>
      </p:grpSpPr>
      <p:pic>
        <p:nvPicPr>
          <p:cNvPr id="776" name="Google Shape;776;g3090e26d205_0_75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77" name="Google Shape;777;g3090e26d205_0_759"/>
          <p:cNvSpPr txBox="1"/>
          <p:nvPr>
            <p:ph idx="12" type="sldNum"/>
          </p:nvPr>
        </p:nvSpPr>
        <p:spPr>
          <a:xfrm>
            <a:off x="11353700" y="6217633"/>
            <a:ext cx="6744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r>
              <a:rPr lang="en-US"/>
              <a:t>#</a:t>
            </a:r>
            <a:fld id="{00000000-1234-1234-1234-123412341234}" type="slidenum">
              <a:rPr lang="en-US"/>
              <a:t>‹#›</a:t>
            </a:fld>
            <a:endParaRPr/>
          </a:p>
        </p:txBody>
      </p:sp>
      <p:sp>
        <p:nvSpPr>
          <p:cNvPr id="778" name="Google Shape;778;g3090e26d205_0_759"/>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779" name="Google Shape;779;g3090e26d205_0_759"/>
          <p:cNvSpPr txBox="1"/>
          <p:nvPr>
            <p:ph idx="1" type="body"/>
          </p:nvPr>
        </p:nvSpPr>
        <p:spPr>
          <a:xfrm>
            <a:off x="1943633" y="1436100"/>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2 1">
  <p:cSld name="CUSTOM_6_1_1_1_1_1_1_1_2_1">
    <p:spTree>
      <p:nvGrpSpPr>
        <p:cNvPr id="780" name="Shape 780"/>
        <p:cNvGrpSpPr/>
        <p:nvPr/>
      </p:nvGrpSpPr>
      <p:grpSpPr>
        <a:xfrm>
          <a:off x="0" y="0"/>
          <a:ext cx="0" cy="0"/>
          <a:chOff x="0" y="0"/>
          <a:chExt cx="0" cy="0"/>
        </a:xfrm>
      </p:grpSpPr>
      <p:sp>
        <p:nvSpPr>
          <p:cNvPr id="781" name="Google Shape;781;g30f5b9b93de_0_231"/>
          <p:cNvSpPr txBox="1"/>
          <p:nvPr>
            <p:ph idx="12" type="sldNum"/>
          </p:nvPr>
        </p:nvSpPr>
        <p:spPr>
          <a:xfrm>
            <a:off x="11353700" y="6217633"/>
            <a:ext cx="6744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a:t>
            </a:r>
            <a:fld id="{00000000-1234-1234-1234-123412341234}" type="slidenum">
              <a:rPr lang="en-US"/>
              <a:t>‹#›</a:t>
            </a:fld>
            <a:endParaRPr/>
          </a:p>
        </p:txBody>
      </p:sp>
      <p:sp>
        <p:nvSpPr>
          <p:cNvPr id="782" name="Google Shape;782;g30f5b9b93de_0_231"/>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783" name="Google Shape;783;g30f5b9b93de_0_231"/>
          <p:cNvSpPr txBox="1"/>
          <p:nvPr>
            <p:ph idx="1" type="body"/>
          </p:nvPr>
        </p:nvSpPr>
        <p:spPr>
          <a:xfrm>
            <a:off x="1943633" y="1436100"/>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00000"/>
              </a:lnSpc>
              <a:spcBef>
                <a:spcPts val="40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00000"/>
              </a:lnSpc>
              <a:spcBef>
                <a:spcPts val="40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00000"/>
              </a:lnSpc>
              <a:spcBef>
                <a:spcPts val="30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00000"/>
              </a:lnSpc>
              <a:spcBef>
                <a:spcPts val="30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00000"/>
              </a:lnSpc>
              <a:spcBef>
                <a:spcPts val="30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00000"/>
              </a:lnSpc>
              <a:spcBef>
                <a:spcPts val="30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00000"/>
              </a:lnSpc>
              <a:spcBef>
                <a:spcPts val="30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00000"/>
              </a:lnSpc>
              <a:spcBef>
                <a:spcPts val="30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00000"/>
              </a:lnSpc>
              <a:spcBef>
                <a:spcPts val="30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
        <p:nvSpPr>
          <p:cNvPr id="784" name="Google Shape;784;g30f5b9b93de_0_231"/>
          <p:cNvSpPr/>
          <p:nvPr/>
        </p:nvSpPr>
        <p:spPr>
          <a:xfrm>
            <a:off x="-3133" y="5753417"/>
            <a:ext cx="12193402" cy="1104942"/>
          </a:xfrm>
          <a:custGeom>
            <a:rect b="b" l="l" r="r" t="t"/>
            <a:pathLst>
              <a:path extrusionOk="0" h="436305" w="4698806">
                <a:moveTo>
                  <a:pt x="0" y="0"/>
                </a:moveTo>
                <a:lnTo>
                  <a:pt x="4698806" y="0"/>
                </a:lnTo>
                <a:lnTo>
                  <a:pt x="4698806" y="436305"/>
                </a:lnTo>
                <a:lnTo>
                  <a:pt x="0" y="436305"/>
                </a:lnTo>
                <a:close/>
              </a:path>
            </a:pathLst>
          </a:custGeom>
          <a:solidFill>
            <a:srgbClr val="008064"/>
          </a:solidFill>
          <a:ln>
            <a:noFill/>
          </a:ln>
        </p:spPr>
        <p:txBody>
          <a:bodyPr anchorCtr="0" anchor="t" bIns="30475" lIns="60950" spcFirstLastPara="1" rIns="60950" wrap="square" tIns="304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785" name="Google Shape;785;g30f5b9b93de_0_231"/>
          <p:cNvSpPr txBox="1"/>
          <p:nvPr/>
        </p:nvSpPr>
        <p:spPr>
          <a:xfrm>
            <a:off x="3259254" y="5911106"/>
            <a:ext cx="6063900" cy="560700"/>
          </a:xfrm>
          <a:prstGeom prst="rect">
            <a:avLst/>
          </a:prstGeom>
          <a:noFill/>
          <a:ln>
            <a:noFill/>
          </a:ln>
        </p:spPr>
        <p:txBody>
          <a:bodyPr anchorCtr="0" anchor="t" bIns="0" lIns="0" spcFirstLastPara="1" rIns="0" wrap="square" tIns="0">
            <a:spAutoFit/>
          </a:bodyPr>
          <a:lstStyle/>
          <a:p>
            <a:pPr indent="0" lvl="0" marL="0" marR="0" rtl="0" algn="l">
              <a:lnSpc>
                <a:spcPct val="142800"/>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Learn more by visiting </a:t>
            </a:r>
            <a:r>
              <a:rPr b="1" i="0" lang="en-US" sz="1500" u="none" cap="none" strike="noStrike">
                <a:solidFill>
                  <a:srgbClr val="FFFFFF"/>
                </a:solidFill>
                <a:latin typeface="Poppins"/>
                <a:ea typeface="Poppins"/>
                <a:cs typeface="Poppins"/>
                <a:sym typeface="Poppins"/>
              </a:rPr>
              <a:t>lausd.org/sface</a:t>
            </a:r>
            <a:endParaRPr b="1" i="0" sz="1200" u="none" cap="none" strike="noStrike">
              <a:solidFill>
                <a:srgbClr val="000000"/>
              </a:solidFill>
              <a:latin typeface="Calibri"/>
              <a:ea typeface="Calibri"/>
              <a:cs typeface="Calibri"/>
              <a:sym typeface="Calibri"/>
            </a:endParaRPr>
          </a:p>
          <a:p>
            <a:pPr indent="0" lvl="0" marL="0" marR="0" rtl="0" algn="l">
              <a:lnSpc>
                <a:spcPct val="142800"/>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Aprenda mas visitando </a:t>
            </a:r>
            <a:r>
              <a:rPr b="1" i="0" lang="en-US" sz="1500" u="none" cap="none" strike="noStrike">
                <a:solidFill>
                  <a:srgbClr val="FFFFFF"/>
                </a:solidFill>
                <a:latin typeface="Poppins"/>
                <a:ea typeface="Poppins"/>
                <a:cs typeface="Poppins"/>
                <a:sym typeface="Poppins"/>
              </a:rPr>
              <a:t>lausd.org/sface</a:t>
            </a:r>
            <a:endParaRPr b="1" i="0" sz="1500" u="none" cap="none" strike="noStrike">
              <a:solidFill>
                <a:srgbClr val="FFFFFF"/>
              </a:solidFill>
              <a:latin typeface="Poppins"/>
              <a:ea typeface="Poppins"/>
              <a:cs typeface="Poppins"/>
              <a:sym typeface="Poppins"/>
            </a:endParaRPr>
          </a:p>
        </p:txBody>
      </p:sp>
      <p:sp>
        <p:nvSpPr>
          <p:cNvPr id="786" name="Google Shape;786;g30f5b9b93de_0_231"/>
          <p:cNvSpPr txBox="1"/>
          <p:nvPr/>
        </p:nvSpPr>
        <p:spPr>
          <a:xfrm>
            <a:off x="755157" y="6261170"/>
            <a:ext cx="2770200" cy="231000"/>
          </a:xfrm>
          <a:prstGeom prst="rect">
            <a:avLst/>
          </a:prstGeom>
          <a:noFill/>
          <a:ln>
            <a:noFill/>
          </a:ln>
        </p:spPr>
        <p:txBody>
          <a:bodyPr anchorCtr="0" anchor="t" bIns="0" lIns="0" spcFirstLastPara="1" rIns="0" wrap="square" tIns="0">
            <a:spAutoFit/>
          </a:bodyPr>
          <a:lstStyle/>
          <a:p>
            <a:pPr indent="0" lvl="0" marL="0" marR="0" rtl="0" algn="l">
              <a:lnSpc>
                <a:spcPct val="139963"/>
              </a:lnSpc>
              <a:spcBef>
                <a:spcPts val="0"/>
              </a:spcBef>
              <a:spcAft>
                <a:spcPts val="0"/>
              </a:spcAft>
              <a:buClr>
                <a:srgbClr val="000000"/>
              </a:buClr>
              <a:buSzPts val="1500"/>
              <a:buFont typeface="Arial"/>
              <a:buNone/>
            </a:pPr>
            <a:r>
              <a:rPr b="0" i="0" lang="en-US" sz="1500" u="none" cap="none" strike="noStrike">
                <a:solidFill>
                  <a:srgbClr val="FFFFFF"/>
                </a:solidFill>
                <a:latin typeface="Poppins Medium"/>
                <a:ea typeface="Poppins Medium"/>
                <a:cs typeface="Poppins Medium"/>
                <a:sym typeface="Poppins Medium"/>
              </a:rPr>
              <a:t>@LAUSDfamilies</a:t>
            </a:r>
            <a:endParaRPr b="0" i="0" sz="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2">
  <p:cSld name="CUSTOM_6_1_1_1_1_1_1_1_1_2_1">
    <p:spTree>
      <p:nvGrpSpPr>
        <p:cNvPr id="787" name="Shape 787"/>
        <p:cNvGrpSpPr/>
        <p:nvPr/>
      </p:nvGrpSpPr>
      <p:grpSpPr>
        <a:xfrm>
          <a:off x="0" y="0"/>
          <a:ext cx="0" cy="0"/>
          <a:chOff x="0" y="0"/>
          <a:chExt cx="0" cy="0"/>
        </a:xfrm>
      </p:grpSpPr>
      <p:sp>
        <p:nvSpPr>
          <p:cNvPr id="788" name="Google Shape;788;g3149b26ea5d_0_942"/>
          <p:cNvSpPr txBox="1"/>
          <p:nvPr>
            <p:ph idx="12" type="sldNum"/>
          </p:nvPr>
        </p:nvSpPr>
        <p:spPr>
          <a:xfrm>
            <a:off x="11353700" y="6217633"/>
            <a:ext cx="6744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a:t>
            </a:r>
            <a:fld id="{00000000-1234-1234-1234-123412341234}" type="slidenum">
              <a:rPr lang="en-US"/>
              <a:t>‹#›</a:t>
            </a:fld>
            <a:endParaRPr/>
          </a:p>
        </p:txBody>
      </p:sp>
      <p:sp>
        <p:nvSpPr>
          <p:cNvPr id="789" name="Google Shape;789;g3149b26ea5d_0_942"/>
          <p:cNvSpPr txBox="1"/>
          <p:nvPr>
            <p:ph type="title"/>
          </p:nvPr>
        </p:nvSpPr>
        <p:spPr>
          <a:xfrm>
            <a:off x="2012067" y="416067"/>
            <a:ext cx="8145600" cy="790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790" name="Google Shape;790;g3149b26ea5d_0_942"/>
          <p:cNvSpPr txBox="1"/>
          <p:nvPr>
            <p:ph idx="1" type="body"/>
          </p:nvPr>
        </p:nvSpPr>
        <p:spPr>
          <a:xfrm>
            <a:off x="1867900" y="1065833"/>
            <a:ext cx="9832800" cy="45552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10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90000"/>
              </a:lnSpc>
              <a:spcBef>
                <a:spcPts val="50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90000"/>
              </a:lnSpc>
              <a:spcBef>
                <a:spcPts val="50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90000"/>
              </a:lnSpc>
              <a:spcBef>
                <a:spcPts val="50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90000"/>
              </a:lnSpc>
              <a:spcBef>
                <a:spcPts val="50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90000"/>
              </a:lnSpc>
              <a:spcBef>
                <a:spcPts val="50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90000"/>
              </a:lnSpc>
              <a:spcBef>
                <a:spcPts val="50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90000"/>
              </a:lnSpc>
              <a:spcBef>
                <a:spcPts val="50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90000"/>
              </a:lnSpc>
              <a:spcBef>
                <a:spcPts val="50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
        <p:nvSpPr>
          <p:cNvPr id="791" name="Google Shape;791;g3149b26ea5d_0_942"/>
          <p:cNvSpPr/>
          <p:nvPr/>
        </p:nvSpPr>
        <p:spPr>
          <a:xfrm>
            <a:off x="-3133" y="5753417"/>
            <a:ext cx="12205149" cy="1104942"/>
          </a:xfrm>
          <a:custGeom>
            <a:rect b="b" l="l" r="r" t="t"/>
            <a:pathLst>
              <a:path extrusionOk="0" h="436305" w="4698806">
                <a:moveTo>
                  <a:pt x="0" y="0"/>
                </a:moveTo>
                <a:lnTo>
                  <a:pt x="4698806" y="0"/>
                </a:lnTo>
                <a:lnTo>
                  <a:pt x="4698806" y="436305"/>
                </a:lnTo>
                <a:lnTo>
                  <a:pt x="0" y="436305"/>
                </a:lnTo>
                <a:close/>
              </a:path>
            </a:pathLst>
          </a:custGeom>
          <a:solidFill>
            <a:srgbClr val="008064"/>
          </a:solidFill>
          <a:ln>
            <a:noFill/>
          </a:ln>
        </p:spPr>
        <p:txBody>
          <a:bodyPr anchorCtr="0" anchor="t" bIns="30475" lIns="60975" spcFirstLastPara="1" rIns="60975" wrap="square" tIns="304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792" name="Google Shape;792;g3149b26ea5d_0_942"/>
          <p:cNvSpPr txBox="1"/>
          <p:nvPr/>
        </p:nvSpPr>
        <p:spPr>
          <a:xfrm>
            <a:off x="3259254" y="5911106"/>
            <a:ext cx="6063600" cy="560700"/>
          </a:xfrm>
          <a:prstGeom prst="rect">
            <a:avLst/>
          </a:prstGeom>
          <a:noFill/>
          <a:ln>
            <a:noFill/>
          </a:ln>
        </p:spPr>
        <p:txBody>
          <a:bodyPr anchorCtr="0" anchor="t" bIns="0" lIns="0" spcFirstLastPara="1" rIns="0" wrap="square" tIns="0">
            <a:spAutoFit/>
          </a:bodyPr>
          <a:lstStyle/>
          <a:p>
            <a:pPr indent="0" lvl="0" marL="0" marR="0" rtl="0" algn="l">
              <a:lnSpc>
                <a:spcPct val="142800"/>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Learn more by visiting </a:t>
            </a:r>
            <a:r>
              <a:rPr b="1" i="0" lang="en-US" sz="1500" u="none" cap="none" strike="noStrike">
                <a:solidFill>
                  <a:srgbClr val="FFFFFF"/>
                </a:solidFill>
                <a:latin typeface="Poppins"/>
                <a:ea typeface="Poppins"/>
                <a:cs typeface="Poppins"/>
                <a:sym typeface="Poppins"/>
              </a:rPr>
              <a:t>lausd.org/sface</a:t>
            </a:r>
            <a:endParaRPr b="1" i="0" sz="1200" u="none" cap="none" strike="noStrike">
              <a:solidFill>
                <a:srgbClr val="000000"/>
              </a:solidFill>
              <a:latin typeface="Calibri"/>
              <a:ea typeface="Calibri"/>
              <a:cs typeface="Calibri"/>
              <a:sym typeface="Calibri"/>
            </a:endParaRPr>
          </a:p>
          <a:p>
            <a:pPr indent="0" lvl="0" marL="0" marR="0" rtl="0" algn="l">
              <a:lnSpc>
                <a:spcPct val="142800"/>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Aprenda mas visitando </a:t>
            </a:r>
            <a:r>
              <a:rPr b="1" i="0" lang="en-US" sz="1500" u="none" cap="none" strike="noStrike">
                <a:solidFill>
                  <a:srgbClr val="FFFFFF"/>
                </a:solidFill>
                <a:latin typeface="Poppins"/>
                <a:ea typeface="Poppins"/>
                <a:cs typeface="Poppins"/>
                <a:sym typeface="Poppins"/>
              </a:rPr>
              <a:t>lausd.org/sface</a:t>
            </a:r>
            <a:endParaRPr b="1" i="0" sz="1500" u="none" cap="none" strike="noStrike">
              <a:solidFill>
                <a:srgbClr val="FFFFFF"/>
              </a:solidFill>
              <a:latin typeface="Poppins"/>
              <a:ea typeface="Poppins"/>
              <a:cs typeface="Poppins"/>
              <a:sym typeface="Poppins"/>
            </a:endParaRPr>
          </a:p>
        </p:txBody>
      </p:sp>
      <p:sp>
        <p:nvSpPr>
          <p:cNvPr id="793" name="Google Shape;793;g3149b26ea5d_0_942"/>
          <p:cNvSpPr txBox="1"/>
          <p:nvPr/>
        </p:nvSpPr>
        <p:spPr>
          <a:xfrm>
            <a:off x="755157" y="6261170"/>
            <a:ext cx="2770500" cy="231000"/>
          </a:xfrm>
          <a:prstGeom prst="rect">
            <a:avLst/>
          </a:prstGeom>
          <a:noFill/>
          <a:ln>
            <a:noFill/>
          </a:ln>
        </p:spPr>
        <p:txBody>
          <a:bodyPr anchorCtr="0" anchor="t" bIns="0" lIns="0" spcFirstLastPara="1" rIns="0" wrap="square" tIns="0">
            <a:spAutoFit/>
          </a:bodyPr>
          <a:lstStyle/>
          <a:p>
            <a:pPr indent="0" lvl="0" marL="0" marR="0" rtl="0" algn="l">
              <a:lnSpc>
                <a:spcPct val="139963"/>
              </a:lnSpc>
              <a:spcBef>
                <a:spcPts val="0"/>
              </a:spcBef>
              <a:spcAft>
                <a:spcPts val="0"/>
              </a:spcAft>
              <a:buClr>
                <a:srgbClr val="000000"/>
              </a:buClr>
              <a:buSzPts val="1500"/>
              <a:buFont typeface="Arial"/>
              <a:buNone/>
            </a:pPr>
            <a:r>
              <a:rPr b="0" i="0" lang="en-US" sz="1500" u="none" cap="none" strike="noStrike">
                <a:solidFill>
                  <a:srgbClr val="FFFFFF"/>
                </a:solidFill>
                <a:latin typeface="Poppins Medium"/>
                <a:ea typeface="Poppins Medium"/>
                <a:cs typeface="Poppins Medium"/>
                <a:sym typeface="Poppins Medium"/>
              </a:rPr>
              <a:t>@LAUSDfamilies</a:t>
            </a:r>
            <a:endParaRPr b="0" i="0" sz="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2">
    <p:spTree>
      <p:nvGrpSpPr>
        <p:cNvPr id="794" name="Shape 794"/>
        <p:cNvGrpSpPr/>
        <p:nvPr/>
      </p:nvGrpSpPr>
      <p:grpSpPr>
        <a:xfrm>
          <a:off x="0" y="0"/>
          <a:ext cx="0" cy="0"/>
          <a:chOff x="0" y="0"/>
          <a:chExt cx="0" cy="0"/>
        </a:xfrm>
      </p:grpSpPr>
      <p:sp>
        <p:nvSpPr>
          <p:cNvPr id="795" name="Google Shape;795;g38ced229b38_2_48"/>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sz="900"/>
            </a:lvl1pPr>
            <a:lvl2pPr lvl="1" algn="l">
              <a:spcBef>
                <a:spcPts val="0"/>
              </a:spcBef>
              <a:spcAft>
                <a:spcPts val="0"/>
              </a:spcAft>
              <a:buSzPts val="900"/>
              <a:buNone/>
              <a:defRPr sz="900"/>
            </a:lvl2pPr>
            <a:lvl3pPr lvl="2" algn="l">
              <a:spcBef>
                <a:spcPts val="0"/>
              </a:spcBef>
              <a:spcAft>
                <a:spcPts val="0"/>
              </a:spcAft>
              <a:buSzPts val="900"/>
              <a:buNone/>
              <a:defRPr sz="900"/>
            </a:lvl3pPr>
            <a:lvl4pPr lvl="3" algn="l">
              <a:spcBef>
                <a:spcPts val="0"/>
              </a:spcBef>
              <a:spcAft>
                <a:spcPts val="0"/>
              </a:spcAft>
              <a:buSzPts val="900"/>
              <a:buNone/>
              <a:defRPr sz="900"/>
            </a:lvl4pPr>
            <a:lvl5pPr lvl="4" algn="l">
              <a:spcBef>
                <a:spcPts val="0"/>
              </a:spcBef>
              <a:spcAft>
                <a:spcPts val="0"/>
              </a:spcAft>
              <a:buSzPts val="900"/>
              <a:buNone/>
              <a:defRPr sz="900"/>
            </a:lvl5pPr>
            <a:lvl6pPr lvl="5" algn="l">
              <a:spcBef>
                <a:spcPts val="0"/>
              </a:spcBef>
              <a:spcAft>
                <a:spcPts val="0"/>
              </a:spcAft>
              <a:buSzPts val="900"/>
              <a:buNone/>
              <a:defRPr sz="900"/>
            </a:lvl6pPr>
            <a:lvl7pPr lvl="6" algn="l">
              <a:spcBef>
                <a:spcPts val="0"/>
              </a:spcBef>
              <a:spcAft>
                <a:spcPts val="0"/>
              </a:spcAft>
              <a:buSzPts val="900"/>
              <a:buNone/>
              <a:defRPr sz="900"/>
            </a:lvl7pPr>
            <a:lvl8pPr lvl="7" algn="l">
              <a:spcBef>
                <a:spcPts val="0"/>
              </a:spcBef>
              <a:spcAft>
                <a:spcPts val="0"/>
              </a:spcAft>
              <a:buSzPts val="900"/>
              <a:buNone/>
              <a:defRPr sz="900"/>
            </a:lvl8pPr>
            <a:lvl9pPr lvl="8" algn="l">
              <a:spcBef>
                <a:spcPts val="0"/>
              </a:spcBef>
              <a:spcAft>
                <a:spcPts val="0"/>
              </a:spcAft>
              <a:buSzPts val="900"/>
              <a:buNone/>
              <a:defRPr sz="900"/>
            </a:lvl9pPr>
          </a:lstStyle>
          <a:p/>
        </p:txBody>
      </p:sp>
      <p:sp>
        <p:nvSpPr>
          <p:cNvPr id="796" name="Google Shape;796;g38ced229b38_2_48"/>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sz="900"/>
            </a:lvl1pPr>
            <a:lvl2pPr lvl="1" algn="l">
              <a:spcBef>
                <a:spcPts val="0"/>
              </a:spcBef>
              <a:spcAft>
                <a:spcPts val="0"/>
              </a:spcAft>
              <a:buSzPts val="900"/>
              <a:buNone/>
              <a:defRPr sz="900"/>
            </a:lvl2pPr>
            <a:lvl3pPr lvl="2" algn="l">
              <a:spcBef>
                <a:spcPts val="0"/>
              </a:spcBef>
              <a:spcAft>
                <a:spcPts val="0"/>
              </a:spcAft>
              <a:buSzPts val="900"/>
              <a:buNone/>
              <a:defRPr sz="900"/>
            </a:lvl3pPr>
            <a:lvl4pPr lvl="3" algn="l">
              <a:spcBef>
                <a:spcPts val="0"/>
              </a:spcBef>
              <a:spcAft>
                <a:spcPts val="0"/>
              </a:spcAft>
              <a:buSzPts val="900"/>
              <a:buNone/>
              <a:defRPr sz="900"/>
            </a:lvl4pPr>
            <a:lvl5pPr lvl="4" algn="l">
              <a:spcBef>
                <a:spcPts val="0"/>
              </a:spcBef>
              <a:spcAft>
                <a:spcPts val="0"/>
              </a:spcAft>
              <a:buSzPts val="900"/>
              <a:buNone/>
              <a:defRPr sz="900"/>
            </a:lvl5pPr>
            <a:lvl6pPr lvl="5" algn="l">
              <a:spcBef>
                <a:spcPts val="0"/>
              </a:spcBef>
              <a:spcAft>
                <a:spcPts val="0"/>
              </a:spcAft>
              <a:buSzPts val="900"/>
              <a:buNone/>
              <a:defRPr sz="900"/>
            </a:lvl6pPr>
            <a:lvl7pPr lvl="6" algn="l">
              <a:spcBef>
                <a:spcPts val="0"/>
              </a:spcBef>
              <a:spcAft>
                <a:spcPts val="0"/>
              </a:spcAft>
              <a:buSzPts val="900"/>
              <a:buNone/>
              <a:defRPr sz="900"/>
            </a:lvl7pPr>
            <a:lvl8pPr lvl="7" algn="l">
              <a:spcBef>
                <a:spcPts val="0"/>
              </a:spcBef>
              <a:spcAft>
                <a:spcPts val="0"/>
              </a:spcAft>
              <a:buSzPts val="900"/>
              <a:buNone/>
              <a:defRPr sz="900"/>
            </a:lvl8pPr>
            <a:lvl9pPr lvl="8" algn="l">
              <a:spcBef>
                <a:spcPts val="0"/>
              </a:spcBef>
              <a:spcAft>
                <a:spcPts val="0"/>
              </a:spcAft>
              <a:buSzPts val="900"/>
              <a:buNone/>
              <a:defRPr sz="900"/>
            </a:lvl9pPr>
          </a:lstStyle>
          <a:p/>
        </p:txBody>
      </p:sp>
      <p:sp>
        <p:nvSpPr>
          <p:cNvPr id="797" name="Google Shape;797;g38ced229b38_2_48"/>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rmAutofit/>
          </a:bodyPr>
          <a:lstStyle>
            <a:lvl1pPr indent="0" lvl="0" marL="0" algn="r">
              <a:spcBef>
                <a:spcPts val="0"/>
              </a:spcBef>
              <a:buNone/>
              <a:defRPr sz="900"/>
            </a:lvl1pPr>
            <a:lvl2pPr indent="0" lvl="1" marL="0" algn="r">
              <a:spcBef>
                <a:spcPts val="0"/>
              </a:spcBef>
              <a:buNone/>
              <a:defRPr sz="900"/>
            </a:lvl2pPr>
            <a:lvl3pPr indent="0" lvl="2" marL="0" algn="r">
              <a:spcBef>
                <a:spcPts val="0"/>
              </a:spcBef>
              <a:buNone/>
              <a:defRPr sz="900"/>
            </a:lvl3pPr>
            <a:lvl4pPr indent="0" lvl="3" marL="0" algn="r">
              <a:spcBef>
                <a:spcPts val="0"/>
              </a:spcBef>
              <a:buNone/>
              <a:defRPr sz="900"/>
            </a:lvl4pPr>
            <a:lvl5pPr indent="0" lvl="4" marL="0" algn="r">
              <a:spcBef>
                <a:spcPts val="0"/>
              </a:spcBef>
              <a:buNone/>
              <a:defRPr sz="900"/>
            </a:lvl5pPr>
            <a:lvl6pPr indent="0" lvl="5" marL="0" algn="r">
              <a:spcBef>
                <a:spcPts val="0"/>
              </a:spcBef>
              <a:buNone/>
              <a:defRPr sz="900"/>
            </a:lvl6pPr>
            <a:lvl7pPr indent="0" lvl="6" marL="0" algn="r">
              <a:spcBef>
                <a:spcPts val="0"/>
              </a:spcBef>
              <a:buNone/>
              <a:defRPr sz="900"/>
            </a:lvl7pPr>
            <a:lvl8pPr indent="0" lvl="7" marL="0" algn="r">
              <a:spcBef>
                <a:spcPts val="0"/>
              </a:spcBef>
              <a:buNone/>
              <a:defRPr sz="900"/>
            </a:lvl8pPr>
            <a:lvl9pPr indent="0" lvl="8" marL="0" algn="r">
              <a:spcBef>
                <a:spcPts val="0"/>
              </a:spcBef>
              <a:buNone/>
              <a:defRPr sz="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798" name="Shape 798"/>
        <p:cNvGrpSpPr/>
        <p:nvPr/>
      </p:nvGrpSpPr>
      <p:grpSpPr>
        <a:xfrm>
          <a:off x="0" y="0"/>
          <a:ext cx="0" cy="0"/>
          <a:chOff x="0" y="0"/>
          <a:chExt cx="0" cy="0"/>
        </a:xfrm>
      </p:grpSpPr>
      <p:sp>
        <p:nvSpPr>
          <p:cNvPr id="799" name="Google Shape;799;g38352bc65ba_1_12"/>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sz="900"/>
            </a:lvl1pPr>
            <a:lvl2pPr lvl="1" algn="l">
              <a:spcBef>
                <a:spcPts val="0"/>
              </a:spcBef>
              <a:spcAft>
                <a:spcPts val="0"/>
              </a:spcAft>
              <a:buSzPts val="900"/>
              <a:buNone/>
              <a:defRPr sz="900"/>
            </a:lvl2pPr>
            <a:lvl3pPr lvl="2" algn="l">
              <a:spcBef>
                <a:spcPts val="0"/>
              </a:spcBef>
              <a:spcAft>
                <a:spcPts val="0"/>
              </a:spcAft>
              <a:buSzPts val="900"/>
              <a:buNone/>
              <a:defRPr sz="900"/>
            </a:lvl3pPr>
            <a:lvl4pPr lvl="3" algn="l">
              <a:spcBef>
                <a:spcPts val="0"/>
              </a:spcBef>
              <a:spcAft>
                <a:spcPts val="0"/>
              </a:spcAft>
              <a:buSzPts val="900"/>
              <a:buNone/>
              <a:defRPr sz="900"/>
            </a:lvl4pPr>
            <a:lvl5pPr lvl="4" algn="l">
              <a:spcBef>
                <a:spcPts val="0"/>
              </a:spcBef>
              <a:spcAft>
                <a:spcPts val="0"/>
              </a:spcAft>
              <a:buSzPts val="900"/>
              <a:buNone/>
              <a:defRPr sz="900"/>
            </a:lvl5pPr>
            <a:lvl6pPr lvl="5" algn="l">
              <a:spcBef>
                <a:spcPts val="0"/>
              </a:spcBef>
              <a:spcAft>
                <a:spcPts val="0"/>
              </a:spcAft>
              <a:buSzPts val="900"/>
              <a:buNone/>
              <a:defRPr sz="900"/>
            </a:lvl6pPr>
            <a:lvl7pPr lvl="6" algn="l">
              <a:spcBef>
                <a:spcPts val="0"/>
              </a:spcBef>
              <a:spcAft>
                <a:spcPts val="0"/>
              </a:spcAft>
              <a:buSzPts val="900"/>
              <a:buNone/>
              <a:defRPr sz="900"/>
            </a:lvl7pPr>
            <a:lvl8pPr lvl="7" algn="l">
              <a:spcBef>
                <a:spcPts val="0"/>
              </a:spcBef>
              <a:spcAft>
                <a:spcPts val="0"/>
              </a:spcAft>
              <a:buSzPts val="900"/>
              <a:buNone/>
              <a:defRPr sz="900"/>
            </a:lvl8pPr>
            <a:lvl9pPr lvl="8" algn="l">
              <a:spcBef>
                <a:spcPts val="0"/>
              </a:spcBef>
              <a:spcAft>
                <a:spcPts val="0"/>
              </a:spcAft>
              <a:buSzPts val="900"/>
              <a:buNone/>
              <a:defRPr sz="900"/>
            </a:lvl9pPr>
          </a:lstStyle>
          <a:p/>
        </p:txBody>
      </p:sp>
      <p:sp>
        <p:nvSpPr>
          <p:cNvPr id="800" name="Google Shape;800;g38352bc65ba_1_12"/>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sz="900"/>
            </a:lvl1pPr>
            <a:lvl2pPr lvl="1" algn="l">
              <a:spcBef>
                <a:spcPts val="0"/>
              </a:spcBef>
              <a:spcAft>
                <a:spcPts val="0"/>
              </a:spcAft>
              <a:buSzPts val="900"/>
              <a:buNone/>
              <a:defRPr sz="900"/>
            </a:lvl2pPr>
            <a:lvl3pPr lvl="2" algn="l">
              <a:spcBef>
                <a:spcPts val="0"/>
              </a:spcBef>
              <a:spcAft>
                <a:spcPts val="0"/>
              </a:spcAft>
              <a:buSzPts val="900"/>
              <a:buNone/>
              <a:defRPr sz="900"/>
            </a:lvl3pPr>
            <a:lvl4pPr lvl="3" algn="l">
              <a:spcBef>
                <a:spcPts val="0"/>
              </a:spcBef>
              <a:spcAft>
                <a:spcPts val="0"/>
              </a:spcAft>
              <a:buSzPts val="900"/>
              <a:buNone/>
              <a:defRPr sz="900"/>
            </a:lvl4pPr>
            <a:lvl5pPr lvl="4" algn="l">
              <a:spcBef>
                <a:spcPts val="0"/>
              </a:spcBef>
              <a:spcAft>
                <a:spcPts val="0"/>
              </a:spcAft>
              <a:buSzPts val="900"/>
              <a:buNone/>
              <a:defRPr sz="900"/>
            </a:lvl5pPr>
            <a:lvl6pPr lvl="5" algn="l">
              <a:spcBef>
                <a:spcPts val="0"/>
              </a:spcBef>
              <a:spcAft>
                <a:spcPts val="0"/>
              </a:spcAft>
              <a:buSzPts val="900"/>
              <a:buNone/>
              <a:defRPr sz="900"/>
            </a:lvl6pPr>
            <a:lvl7pPr lvl="6" algn="l">
              <a:spcBef>
                <a:spcPts val="0"/>
              </a:spcBef>
              <a:spcAft>
                <a:spcPts val="0"/>
              </a:spcAft>
              <a:buSzPts val="900"/>
              <a:buNone/>
              <a:defRPr sz="900"/>
            </a:lvl7pPr>
            <a:lvl8pPr lvl="7" algn="l">
              <a:spcBef>
                <a:spcPts val="0"/>
              </a:spcBef>
              <a:spcAft>
                <a:spcPts val="0"/>
              </a:spcAft>
              <a:buSzPts val="900"/>
              <a:buNone/>
              <a:defRPr sz="900"/>
            </a:lvl8pPr>
            <a:lvl9pPr lvl="8" algn="l">
              <a:spcBef>
                <a:spcPts val="0"/>
              </a:spcBef>
              <a:spcAft>
                <a:spcPts val="0"/>
              </a:spcAft>
              <a:buSzPts val="900"/>
              <a:buNone/>
              <a:defRPr sz="900"/>
            </a:lvl9pPr>
          </a:lstStyle>
          <a:p/>
        </p:txBody>
      </p:sp>
      <p:sp>
        <p:nvSpPr>
          <p:cNvPr id="801" name="Google Shape;801;g38352bc65ba_1_12"/>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rmAutofit/>
          </a:bodyPr>
          <a:lstStyle>
            <a:lvl1pPr indent="0" lvl="0" marL="0" algn="r">
              <a:spcBef>
                <a:spcPts val="0"/>
              </a:spcBef>
              <a:buNone/>
              <a:defRPr sz="900"/>
            </a:lvl1pPr>
            <a:lvl2pPr indent="0" lvl="1" marL="0" algn="r">
              <a:spcBef>
                <a:spcPts val="0"/>
              </a:spcBef>
              <a:buNone/>
              <a:defRPr sz="900"/>
            </a:lvl2pPr>
            <a:lvl3pPr indent="0" lvl="2" marL="0" algn="r">
              <a:spcBef>
                <a:spcPts val="0"/>
              </a:spcBef>
              <a:buNone/>
              <a:defRPr sz="900"/>
            </a:lvl3pPr>
            <a:lvl4pPr indent="0" lvl="3" marL="0" algn="r">
              <a:spcBef>
                <a:spcPts val="0"/>
              </a:spcBef>
              <a:buNone/>
              <a:defRPr sz="900"/>
            </a:lvl4pPr>
            <a:lvl5pPr indent="0" lvl="4" marL="0" algn="r">
              <a:spcBef>
                <a:spcPts val="0"/>
              </a:spcBef>
              <a:buNone/>
              <a:defRPr sz="900"/>
            </a:lvl5pPr>
            <a:lvl6pPr indent="0" lvl="5" marL="0" algn="r">
              <a:spcBef>
                <a:spcPts val="0"/>
              </a:spcBef>
              <a:buNone/>
              <a:defRPr sz="900"/>
            </a:lvl6pPr>
            <a:lvl7pPr indent="0" lvl="6" marL="0" algn="r">
              <a:spcBef>
                <a:spcPts val="0"/>
              </a:spcBef>
              <a:buNone/>
              <a:defRPr sz="900"/>
            </a:lvl7pPr>
            <a:lvl8pPr indent="0" lvl="7" marL="0" algn="r">
              <a:spcBef>
                <a:spcPts val="0"/>
              </a:spcBef>
              <a:buNone/>
              <a:defRPr sz="900"/>
            </a:lvl8pPr>
            <a:lvl9pPr indent="0" lvl="8" marL="0" algn="r">
              <a:spcBef>
                <a:spcPts val="0"/>
              </a:spcBef>
              <a:buNone/>
              <a:defRPr sz="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4">
    <p:spTree>
      <p:nvGrpSpPr>
        <p:cNvPr id="802" name="Shape 802"/>
        <p:cNvGrpSpPr/>
        <p:nvPr/>
      </p:nvGrpSpPr>
      <p:grpSpPr>
        <a:xfrm>
          <a:off x="0" y="0"/>
          <a:ext cx="0" cy="0"/>
          <a:chOff x="0" y="0"/>
          <a:chExt cx="0" cy="0"/>
        </a:xfrm>
      </p:grpSpPr>
      <p:sp>
        <p:nvSpPr>
          <p:cNvPr id="803" name="Google Shape;803;g38352bc65ba_5_12"/>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sz="900"/>
            </a:lvl1pPr>
            <a:lvl2pPr lvl="1" algn="l">
              <a:spcBef>
                <a:spcPts val="0"/>
              </a:spcBef>
              <a:spcAft>
                <a:spcPts val="0"/>
              </a:spcAft>
              <a:buSzPts val="900"/>
              <a:buNone/>
              <a:defRPr sz="900"/>
            </a:lvl2pPr>
            <a:lvl3pPr lvl="2" algn="l">
              <a:spcBef>
                <a:spcPts val="0"/>
              </a:spcBef>
              <a:spcAft>
                <a:spcPts val="0"/>
              </a:spcAft>
              <a:buSzPts val="900"/>
              <a:buNone/>
              <a:defRPr sz="900"/>
            </a:lvl3pPr>
            <a:lvl4pPr lvl="3" algn="l">
              <a:spcBef>
                <a:spcPts val="0"/>
              </a:spcBef>
              <a:spcAft>
                <a:spcPts val="0"/>
              </a:spcAft>
              <a:buSzPts val="900"/>
              <a:buNone/>
              <a:defRPr sz="900"/>
            </a:lvl4pPr>
            <a:lvl5pPr lvl="4" algn="l">
              <a:spcBef>
                <a:spcPts val="0"/>
              </a:spcBef>
              <a:spcAft>
                <a:spcPts val="0"/>
              </a:spcAft>
              <a:buSzPts val="900"/>
              <a:buNone/>
              <a:defRPr sz="900"/>
            </a:lvl5pPr>
            <a:lvl6pPr lvl="5" algn="l">
              <a:spcBef>
                <a:spcPts val="0"/>
              </a:spcBef>
              <a:spcAft>
                <a:spcPts val="0"/>
              </a:spcAft>
              <a:buSzPts val="900"/>
              <a:buNone/>
              <a:defRPr sz="900"/>
            </a:lvl6pPr>
            <a:lvl7pPr lvl="6" algn="l">
              <a:spcBef>
                <a:spcPts val="0"/>
              </a:spcBef>
              <a:spcAft>
                <a:spcPts val="0"/>
              </a:spcAft>
              <a:buSzPts val="900"/>
              <a:buNone/>
              <a:defRPr sz="900"/>
            </a:lvl7pPr>
            <a:lvl8pPr lvl="7" algn="l">
              <a:spcBef>
                <a:spcPts val="0"/>
              </a:spcBef>
              <a:spcAft>
                <a:spcPts val="0"/>
              </a:spcAft>
              <a:buSzPts val="900"/>
              <a:buNone/>
              <a:defRPr sz="900"/>
            </a:lvl8pPr>
            <a:lvl9pPr lvl="8" algn="l">
              <a:spcBef>
                <a:spcPts val="0"/>
              </a:spcBef>
              <a:spcAft>
                <a:spcPts val="0"/>
              </a:spcAft>
              <a:buSzPts val="900"/>
              <a:buNone/>
              <a:defRPr sz="900"/>
            </a:lvl9pPr>
          </a:lstStyle>
          <a:p/>
        </p:txBody>
      </p:sp>
      <p:sp>
        <p:nvSpPr>
          <p:cNvPr id="804" name="Google Shape;804;g38352bc65ba_5_12"/>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sz="900"/>
            </a:lvl1pPr>
            <a:lvl2pPr lvl="1" algn="l">
              <a:spcBef>
                <a:spcPts val="0"/>
              </a:spcBef>
              <a:spcAft>
                <a:spcPts val="0"/>
              </a:spcAft>
              <a:buSzPts val="900"/>
              <a:buNone/>
              <a:defRPr sz="900"/>
            </a:lvl2pPr>
            <a:lvl3pPr lvl="2" algn="l">
              <a:spcBef>
                <a:spcPts val="0"/>
              </a:spcBef>
              <a:spcAft>
                <a:spcPts val="0"/>
              </a:spcAft>
              <a:buSzPts val="900"/>
              <a:buNone/>
              <a:defRPr sz="900"/>
            </a:lvl3pPr>
            <a:lvl4pPr lvl="3" algn="l">
              <a:spcBef>
                <a:spcPts val="0"/>
              </a:spcBef>
              <a:spcAft>
                <a:spcPts val="0"/>
              </a:spcAft>
              <a:buSzPts val="900"/>
              <a:buNone/>
              <a:defRPr sz="900"/>
            </a:lvl4pPr>
            <a:lvl5pPr lvl="4" algn="l">
              <a:spcBef>
                <a:spcPts val="0"/>
              </a:spcBef>
              <a:spcAft>
                <a:spcPts val="0"/>
              </a:spcAft>
              <a:buSzPts val="900"/>
              <a:buNone/>
              <a:defRPr sz="900"/>
            </a:lvl5pPr>
            <a:lvl6pPr lvl="5" algn="l">
              <a:spcBef>
                <a:spcPts val="0"/>
              </a:spcBef>
              <a:spcAft>
                <a:spcPts val="0"/>
              </a:spcAft>
              <a:buSzPts val="900"/>
              <a:buNone/>
              <a:defRPr sz="900"/>
            </a:lvl6pPr>
            <a:lvl7pPr lvl="6" algn="l">
              <a:spcBef>
                <a:spcPts val="0"/>
              </a:spcBef>
              <a:spcAft>
                <a:spcPts val="0"/>
              </a:spcAft>
              <a:buSzPts val="900"/>
              <a:buNone/>
              <a:defRPr sz="900"/>
            </a:lvl7pPr>
            <a:lvl8pPr lvl="7" algn="l">
              <a:spcBef>
                <a:spcPts val="0"/>
              </a:spcBef>
              <a:spcAft>
                <a:spcPts val="0"/>
              </a:spcAft>
              <a:buSzPts val="900"/>
              <a:buNone/>
              <a:defRPr sz="900"/>
            </a:lvl8pPr>
            <a:lvl9pPr lvl="8" algn="l">
              <a:spcBef>
                <a:spcPts val="0"/>
              </a:spcBef>
              <a:spcAft>
                <a:spcPts val="0"/>
              </a:spcAft>
              <a:buSzPts val="900"/>
              <a:buNone/>
              <a:defRPr sz="900"/>
            </a:lvl9pPr>
          </a:lstStyle>
          <a:p/>
        </p:txBody>
      </p:sp>
      <p:sp>
        <p:nvSpPr>
          <p:cNvPr id="805" name="Google Shape;805;g38352bc65ba_5_12"/>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rmAutofit/>
          </a:bodyPr>
          <a:lstStyle>
            <a:lvl1pPr indent="0" lvl="0" marL="0" algn="r">
              <a:spcBef>
                <a:spcPts val="0"/>
              </a:spcBef>
              <a:buNone/>
              <a:defRPr sz="900"/>
            </a:lvl1pPr>
            <a:lvl2pPr indent="0" lvl="1" marL="0" algn="r">
              <a:spcBef>
                <a:spcPts val="0"/>
              </a:spcBef>
              <a:buNone/>
              <a:defRPr sz="900"/>
            </a:lvl2pPr>
            <a:lvl3pPr indent="0" lvl="2" marL="0" algn="r">
              <a:spcBef>
                <a:spcPts val="0"/>
              </a:spcBef>
              <a:buNone/>
              <a:defRPr sz="900"/>
            </a:lvl3pPr>
            <a:lvl4pPr indent="0" lvl="3" marL="0" algn="r">
              <a:spcBef>
                <a:spcPts val="0"/>
              </a:spcBef>
              <a:buNone/>
              <a:defRPr sz="900"/>
            </a:lvl4pPr>
            <a:lvl5pPr indent="0" lvl="4" marL="0" algn="r">
              <a:spcBef>
                <a:spcPts val="0"/>
              </a:spcBef>
              <a:buNone/>
              <a:defRPr sz="900"/>
            </a:lvl5pPr>
            <a:lvl6pPr indent="0" lvl="5" marL="0" algn="r">
              <a:spcBef>
                <a:spcPts val="0"/>
              </a:spcBef>
              <a:buNone/>
              <a:defRPr sz="900"/>
            </a:lvl6pPr>
            <a:lvl7pPr indent="0" lvl="6" marL="0" algn="r">
              <a:spcBef>
                <a:spcPts val="0"/>
              </a:spcBef>
              <a:buNone/>
              <a:defRPr sz="900"/>
            </a:lvl7pPr>
            <a:lvl8pPr indent="0" lvl="7" marL="0" algn="r">
              <a:spcBef>
                <a:spcPts val="0"/>
              </a:spcBef>
              <a:buNone/>
              <a:defRPr sz="900"/>
            </a:lvl8pPr>
            <a:lvl9pPr indent="0" lvl="8" marL="0" algn="r">
              <a:spcBef>
                <a:spcPts val="0"/>
              </a:spcBef>
              <a:buNone/>
              <a:defRPr sz="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5">
    <p:spTree>
      <p:nvGrpSpPr>
        <p:cNvPr id="806" name="Shape 806"/>
        <p:cNvGrpSpPr/>
        <p:nvPr/>
      </p:nvGrpSpPr>
      <p:grpSpPr>
        <a:xfrm>
          <a:off x="0" y="0"/>
          <a:ext cx="0" cy="0"/>
          <a:chOff x="0" y="0"/>
          <a:chExt cx="0" cy="0"/>
        </a:xfrm>
      </p:grpSpPr>
      <p:sp>
        <p:nvSpPr>
          <p:cNvPr id="807" name="Google Shape;807;g383eba1f4d2_1_66"/>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sz="900"/>
            </a:lvl1pPr>
            <a:lvl2pPr lvl="1" algn="l">
              <a:spcBef>
                <a:spcPts val="0"/>
              </a:spcBef>
              <a:spcAft>
                <a:spcPts val="0"/>
              </a:spcAft>
              <a:buSzPts val="900"/>
              <a:buNone/>
              <a:defRPr sz="900"/>
            </a:lvl2pPr>
            <a:lvl3pPr lvl="2" algn="l">
              <a:spcBef>
                <a:spcPts val="0"/>
              </a:spcBef>
              <a:spcAft>
                <a:spcPts val="0"/>
              </a:spcAft>
              <a:buSzPts val="900"/>
              <a:buNone/>
              <a:defRPr sz="900"/>
            </a:lvl3pPr>
            <a:lvl4pPr lvl="3" algn="l">
              <a:spcBef>
                <a:spcPts val="0"/>
              </a:spcBef>
              <a:spcAft>
                <a:spcPts val="0"/>
              </a:spcAft>
              <a:buSzPts val="900"/>
              <a:buNone/>
              <a:defRPr sz="900"/>
            </a:lvl4pPr>
            <a:lvl5pPr lvl="4" algn="l">
              <a:spcBef>
                <a:spcPts val="0"/>
              </a:spcBef>
              <a:spcAft>
                <a:spcPts val="0"/>
              </a:spcAft>
              <a:buSzPts val="900"/>
              <a:buNone/>
              <a:defRPr sz="900"/>
            </a:lvl5pPr>
            <a:lvl6pPr lvl="5" algn="l">
              <a:spcBef>
                <a:spcPts val="0"/>
              </a:spcBef>
              <a:spcAft>
                <a:spcPts val="0"/>
              </a:spcAft>
              <a:buSzPts val="900"/>
              <a:buNone/>
              <a:defRPr sz="900"/>
            </a:lvl6pPr>
            <a:lvl7pPr lvl="6" algn="l">
              <a:spcBef>
                <a:spcPts val="0"/>
              </a:spcBef>
              <a:spcAft>
                <a:spcPts val="0"/>
              </a:spcAft>
              <a:buSzPts val="900"/>
              <a:buNone/>
              <a:defRPr sz="900"/>
            </a:lvl7pPr>
            <a:lvl8pPr lvl="7" algn="l">
              <a:spcBef>
                <a:spcPts val="0"/>
              </a:spcBef>
              <a:spcAft>
                <a:spcPts val="0"/>
              </a:spcAft>
              <a:buSzPts val="900"/>
              <a:buNone/>
              <a:defRPr sz="900"/>
            </a:lvl8pPr>
            <a:lvl9pPr lvl="8" algn="l">
              <a:spcBef>
                <a:spcPts val="0"/>
              </a:spcBef>
              <a:spcAft>
                <a:spcPts val="0"/>
              </a:spcAft>
              <a:buSzPts val="900"/>
              <a:buNone/>
              <a:defRPr sz="900"/>
            </a:lvl9pPr>
          </a:lstStyle>
          <a:p/>
        </p:txBody>
      </p:sp>
      <p:sp>
        <p:nvSpPr>
          <p:cNvPr id="808" name="Google Shape;808;g383eba1f4d2_1_66"/>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sz="900"/>
            </a:lvl1pPr>
            <a:lvl2pPr lvl="1" algn="l">
              <a:spcBef>
                <a:spcPts val="0"/>
              </a:spcBef>
              <a:spcAft>
                <a:spcPts val="0"/>
              </a:spcAft>
              <a:buSzPts val="900"/>
              <a:buNone/>
              <a:defRPr sz="900"/>
            </a:lvl2pPr>
            <a:lvl3pPr lvl="2" algn="l">
              <a:spcBef>
                <a:spcPts val="0"/>
              </a:spcBef>
              <a:spcAft>
                <a:spcPts val="0"/>
              </a:spcAft>
              <a:buSzPts val="900"/>
              <a:buNone/>
              <a:defRPr sz="900"/>
            </a:lvl3pPr>
            <a:lvl4pPr lvl="3" algn="l">
              <a:spcBef>
                <a:spcPts val="0"/>
              </a:spcBef>
              <a:spcAft>
                <a:spcPts val="0"/>
              </a:spcAft>
              <a:buSzPts val="900"/>
              <a:buNone/>
              <a:defRPr sz="900"/>
            </a:lvl4pPr>
            <a:lvl5pPr lvl="4" algn="l">
              <a:spcBef>
                <a:spcPts val="0"/>
              </a:spcBef>
              <a:spcAft>
                <a:spcPts val="0"/>
              </a:spcAft>
              <a:buSzPts val="900"/>
              <a:buNone/>
              <a:defRPr sz="900"/>
            </a:lvl5pPr>
            <a:lvl6pPr lvl="5" algn="l">
              <a:spcBef>
                <a:spcPts val="0"/>
              </a:spcBef>
              <a:spcAft>
                <a:spcPts val="0"/>
              </a:spcAft>
              <a:buSzPts val="900"/>
              <a:buNone/>
              <a:defRPr sz="900"/>
            </a:lvl6pPr>
            <a:lvl7pPr lvl="6" algn="l">
              <a:spcBef>
                <a:spcPts val="0"/>
              </a:spcBef>
              <a:spcAft>
                <a:spcPts val="0"/>
              </a:spcAft>
              <a:buSzPts val="900"/>
              <a:buNone/>
              <a:defRPr sz="900"/>
            </a:lvl7pPr>
            <a:lvl8pPr lvl="7" algn="l">
              <a:spcBef>
                <a:spcPts val="0"/>
              </a:spcBef>
              <a:spcAft>
                <a:spcPts val="0"/>
              </a:spcAft>
              <a:buSzPts val="900"/>
              <a:buNone/>
              <a:defRPr sz="900"/>
            </a:lvl8pPr>
            <a:lvl9pPr lvl="8" algn="l">
              <a:spcBef>
                <a:spcPts val="0"/>
              </a:spcBef>
              <a:spcAft>
                <a:spcPts val="0"/>
              </a:spcAft>
              <a:buSzPts val="900"/>
              <a:buNone/>
              <a:defRPr sz="900"/>
            </a:lvl9pPr>
          </a:lstStyle>
          <a:p/>
        </p:txBody>
      </p:sp>
      <p:sp>
        <p:nvSpPr>
          <p:cNvPr id="809" name="Google Shape;809;g383eba1f4d2_1_66"/>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rmAutofit/>
          </a:bodyPr>
          <a:lstStyle>
            <a:lvl1pPr indent="0" lvl="0" marL="0" algn="r">
              <a:spcBef>
                <a:spcPts val="0"/>
              </a:spcBef>
              <a:buNone/>
              <a:defRPr sz="900"/>
            </a:lvl1pPr>
            <a:lvl2pPr indent="0" lvl="1" marL="0" algn="r">
              <a:spcBef>
                <a:spcPts val="0"/>
              </a:spcBef>
              <a:buNone/>
              <a:defRPr sz="900"/>
            </a:lvl2pPr>
            <a:lvl3pPr indent="0" lvl="2" marL="0" algn="r">
              <a:spcBef>
                <a:spcPts val="0"/>
              </a:spcBef>
              <a:buNone/>
              <a:defRPr sz="900"/>
            </a:lvl3pPr>
            <a:lvl4pPr indent="0" lvl="3" marL="0" algn="r">
              <a:spcBef>
                <a:spcPts val="0"/>
              </a:spcBef>
              <a:buNone/>
              <a:defRPr sz="900"/>
            </a:lvl4pPr>
            <a:lvl5pPr indent="0" lvl="4" marL="0" algn="r">
              <a:spcBef>
                <a:spcPts val="0"/>
              </a:spcBef>
              <a:buNone/>
              <a:defRPr sz="900"/>
            </a:lvl5pPr>
            <a:lvl6pPr indent="0" lvl="5" marL="0" algn="r">
              <a:spcBef>
                <a:spcPts val="0"/>
              </a:spcBef>
              <a:buNone/>
              <a:defRPr sz="900"/>
            </a:lvl6pPr>
            <a:lvl7pPr indent="0" lvl="6" marL="0" algn="r">
              <a:spcBef>
                <a:spcPts val="0"/>
              </a:spcBef>
              <a:buNone/>
              <a:defRPr sz="900"/>
            </a:lvl7pPr>
            <a:lvl8pPr indent="0" lvl="7" marL="0" algn="r">
              <a:spcBef>
                <a:spcPts val="0"/>
              </a:spcBef>
              <a:buNone/>
              <a:defRPr sz="900"/>
            </a:lvl8pPr>
            <a:lvl9pPr indent="0" lvl="8" marL="0" algn="r">
              <a:spcBef>
                <a:spcPts val="0"/>
              </a:spcBef>
              <a:buNone/>
              <a:defRPr sz="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1 1">
  <p:cSld name="CUSTOM_7_1_1">
    <p:spTree>
      <p:nvGrpSpPr>
        <p:cNvPr id="69" name="Shape 69"/>
        <p:cNvGrpSpPr/>
        <p:nvPr/>
      </p:nvGrpSpPr>
      <p:grpSpPr>
        <a:xfrm>
          <a:off x="0" y="0"/>
          <a:ext cx="0" cy="0"/>
          <a:chOff x="0" y="0"/>
          <a:chExt cx="0" cy="0"/>
        </a:xfrm>
      </p:grpSpPr>
      <p:sp>
        <p:nvSpPr>
          <p:cNvPr id="70" name="Google Shape;70;g3090e26d205_0_15"/>
          <p:cNvSpPr/>
          <p:nvPr/>
        </p:nvSpPr>
        <p:spPr>
          <a:xfrm>
            <a:off x="0" y="0"/>
            <a:ext cx="12192000" cy="6858000"/>
          </a:xfrm>
          <a:prstGeom prst="rect">
            <a:avLst/>
          </a:prstGeom>
          <a:gradFill>
            <a:gsLst>
              <a:gs pos="0">
                <a:srgbClr val="00237A"/>
              </a:gs>
              <a:gs pos="35000">
                <a:srgbClr val="00237A"/>
              </a:gs>
              <a:gs pos="100000">
                <a:srgbClr val="5B91D8"/>
              </a:gs>
            </a:gsLst>
            <a:lin ang="2700006"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g3090e26d205_0_15"/>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
        <p:nvSpPr>
          <p:cNvPr id="72" name="Google Shape;72;g3090e26d205_0_15"/>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pic>
        <p:nvPicPr>
          <p:cNvPr id="73" name="Google Shape;73;g3090e26d205_0_15"/>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spTree>
      <p:nvGrpSpPr>
        <p:cNvPr id="74" name="Shape 74"/>
        <p:cNvGrpSpPr/>
        <p:nvPr/>
      </p:nvGrpSpPr>
      <p:grpSpPr>
        <a:xfrm>
          <a:off x="0" y="0"/>
          <a:ext cx="0" cy="0"/>
          <a:chOff x="0" y="0"/>
          <a:chExt cx="0" cy="0"/>
        </a:xfrm>
      </p:grpSpPr>
      <p:sp>
        <p:nvSpPr>
          <p:cNvPr id="75" name="Google Shape;75;g3090e26d205_0_27"/>
          <p:cNvSpPr txBox="1"/>
          <p:nvPr>
            <p:ph type="ctrTitle"/>
          </p:nvPr>
        </p:nvSpPr>
        <p:spPr>
          <a:xfrm>
            <a:off x="415611" y="1878800"/>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76" name="Google Shape;76;g3090e26d205_0_27"/>
          <p:cNvSpPr txBox="1"/>
          <p:nvPr>
            <p:ph idx="1" type="subTitle"/>
          </p:nvPr>
        </p:nvSpPr>
        <p:spPr>
          <a:xfrm>
            <a:off x="415600" y="4664867"/>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77" name="Google Shape;77;g3090e26d205_0_27"/>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pic>
        <p:nvPicPr>
          <p:cNvPr id="78" name="Google Shape;78;g3090e26d205_0_27"/>
          <p:cNvPicPr preferRelativeResize="0"/>
          <p:nvPr/>
        </p:nvPicPr>
        <p:blipFill rotWithShape="1">
          <a:blip r:embed="rId2">
            <a:alphaModFix/>
          </a:blip>
          <a:srcRect b="0" l="0" r="0" t="0"/>
          <a:stretch/>
        </p:blipFill>
        <p:spPr>
          <a:xfrm>
            <a:off x="300767" y="390467"/>
            <a:ext cx="2452068" cy="7391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pic>
        <p:nvPicPr>
          <p:cNvPr id="80" name="Google Shape;80;g3090e26d205_0_32"/>
          <p:cNvPicPr preferRelativeResize="0"/>
          <p:nvPr/>
        </p:nvPicPr>
        <p:blipFill rotWithShape="1">
          <a:blip r:embed="rId2">
            <a:alphaModFix/>
          </a:blip>
          <a:srcRect b="0" l="0" r="0" t="0"/>
          <a:stretch/>
        </p:blipFill>
        <p:spPr>
          <a:xfrm>
            <a:off x="0" y="0"/>
            <a:ext cx="12192005" cy="6857986"/>
          </a:xfrm>
          <a:prstGeom prst="rect">
            <a:avLst/>
          </a:prstGeom>
          <a:noFill/>
          <a:ln>
            <a:noFill/>
          </a:ln>
        </p:spPr>
      </p:pic>
      <p:sp>
        <p:nvSpPr>
          <p:cNvPr id="81" name="Google Shape;81;g3090e26d205_0_32"/>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
        <p:nvSpPr>
          <p:cNvPr id="82" name="Google Shape;82;g3090e26d205_0_32"/>
          <p:cNvSpPr txBox="1"/>
          <p:nvPr>
            <p:ph type="title"/>
          </p:nvPr>
        </p:nvSpPr>
        <p:spPr>
          <a:xfrm>
            <a:off x="653667" y="1482300"/>
            <a:ext cx="8490300" cy="4572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l">
              <a:lnSpc>
                <a:spcPct val="100000"/>
              </a:lnSpc>
              <a:spcBef>
                <a:spcPts val="0"/>
              </a:spcBef>
              <a:spcAft>
                <a:spcPts val="0"/>
              </a:spcAft>
              <a:buClr>
                <a:schemeClr val="lt1"/>
              </a:buClr>
              <a:buSzPts val="6400"/>
              <a:buNone/>
              <a:defRPr sz="6400">
                <a:solidFill>
                  <a:schemeClr val="lt1"/>
                </a:solidFill>
              </a:defRPr>
            </a:lvl2pPr>
            <a:lvl3pPr lvl="2" algn="l">
              <a:lnSpc>
                <a:spcPct val="100000"/>
              </a:lnSpc>
              <a:spcBef>
                <a:spcPts val="0"/>
              </a:spcBef>
              <a:spcAft>
                <a:spcPts val="0"/>
              </a:spcAft>
              <a:buClr>
                <a:schemeClr val="lt1"/>
              </a:buClr>
              <a:buSzPts val="6400"/>
              <a:buNone/>
              <a:defRPr sz="6400">
                <a:solidFill>
                  <a:schemeClr val="lt1"/>
                </a:solidFill>
              </a:defRPr>
            </a:lvl3pPr>
            <a:lvl4pPr lvl="3" algn="l">
              <a:lnSpc>
                <a:spcPct val="100000"/>
              </a:lnSpc>
              <a:spcBef>
                <a:spcPts val="0"/>
              </a:spcBef>
              <a:spcAft>
                <a:spcPts val="0"/>
              </a:spcAft>
              <a:buClr>
                <a:schemeClr val="lt1"/>
              </a:buClr>
              <a:buSzPts val="6400"/>
              <a:buNone/>
              <a:defRPr sz="6400">
                <a:solidFill>
                  <a:schemeClr val="lt1"/>
                </a:solidFill>
              </a:defRPr>
            </a:lvl4pPr>
            <a:lvl5pPr lvl="4" algn="l">
              <a:lnSpc>
                <a:spcPct val="100000"/>
              </a:lnSpc>
              <a:spcBef>
                <a:spcPts val="0"/>
              </a:spcBef>
              <a:spcAft>
                <a:spcPts val="0"/>
              </a:spcAft>
              <a:buClr>
                <a:schemeClr val="lt1"/>
              </a:buClr>
              <a:buSzPts val="6400"/>
              <a:buNone/>
              <a:defRPr sz="6400">
                <a:solidFill>
                  <a:schemeClr val="lt1"/>
                </a:solidFill>
              </a:defRPr>
            </a:lvl5pPr>
            <a:lvl6pPr lvl="5" algn="l">
              <a:lnSpc>
                <a:spcPct val="100000"/>
              </a:lnSpc>
              <a:spcBef>
                <a:spcPts val="0"/>
              </a:spcBef>
              <a:spcAft>
                <a:spcPts val="0"/>
              </a:spcAft>
              <a:buClr>
                <a:schemeClr val="lt1"/>
              </a:buClr>
              <a:buSzPts val="6400"/>
              <a:buNone/>
              <a:defRPr sz="6400">
                <a:solidFill>
                  <a:schemeClr val="lt1"/>
                </a:solidFill>
              </a:defRPr>
            </a:lvl6pPr>
            <a:lvl7pPr lvl="6" algn="l">
              <a:lnSpc>
                <a:spcPct val="100000"/>
              </a:lnSpc>
              <a:spcBef>
                <a:spcPts val="0"/>
              </a:spcBef>
              <a:spcAft>
                <a:spcPts val="0"/>
              </a:spcAft>
              <a:buClr>
                <a:schemeClr val="lt1"/>
              </a:buClr>
              <a:buSzPts val="6400"/>
              <a:buNone/>
              <a:defRPr sz="6400">
                <a:solidFill>
                  <a:schemeClr val="lt1"/>
                </a:solidFill>
              </a:defRPr>
            </a:lvl7pPr>
            <a:lvl8pPr lvl="7" algn="l">
              <a:lnSpc>
                <a:spcPct val="100000"/>
              </a:lnSpc>
              <a:spcBef>
                <a:spcPts val="0"/>
              </a:spcBef>
              <a:spcAft>
                <a:spcPts val="0"/>
              </a:spcAft>
              <a:buClr>
                <a:schemeClr val="lt1"/>
              </a:buClr>
              <a:buSzPts val="6400"/>
              <a:buNone/>
              <a:defRPr sz="6400">
                <a:solidFill>
                  <a:schemeClr val="lt1"/>
                </a:solidFill>
              </a:defRPr>
            </a:lvl8pPr>
            <a:lvl9pPr lvl="8" algn="l">
              <a:lnSpc>
                <a:spcPct val="100000"/>
              </a:lnSpc>
              <a:spcBef>
                <a:spcPts val="0"/>
              </a:spcBef>
              <a:spcAft>
                <a:spcPts val="0"/>
              </a:spcAft>
              <a:buClr>
                <a:schemeClr val="lt1"/>
              </a:buClr>
              <a:buSzPts val="6400"/>
              <a:buNone/>
              <a:defRPr sz="6400">
                <a:solidFill>
                  <a:schemeClr val="lt1"/>
                </a:solidFill>
              </a:defRPr>
            </a:lvl9pPr>
          </a:lstStyle>
          <a:p/>
        </p:txBody>
      </p:sp>
      <p:sp>
        <p:nvSpPr>
          <p:cNvPr id="83" name="Google Shape;83;g3090e26d205_0_3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4" name="Google Shape;84;g3090e26d205_0_32"/>
          <p:cNvPicPr preferRelativeResize="0"/>
          <p:nvPr/>
        </p:nvPicPr>
        <p:blipFill rotWithShape="1">
          <a:blip r:embed="rId3">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85" name="Shape 85"/>
        <p:cNvGrpSpPr/>
        <p:nvPr/>
      </p:nvGrpSpPr>
      <p:grpSpPr>
        <a:xfrm>
          <a:off x="0" y="0"/>
          <a:ext cx="0" cy="0"/>
          <a:chOff x="0" y="0"/>
          <a:chExt cx="0" cy="0"/>
        </a:xfrm>
      </p:grpSpPr>
      <p:sp>
        <p:nvSpPr>
          <p:cNvPr id="86" name="Google Shape;86;g3090e26d205_0_38"/>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87" name="Google Shape;87;g3090e26d205_0_38"/>
          <p:cNvSpPr txBox="1"/>
          <p:nvPr>
            <p:ph type="title"/>
          </p:nvPr>
        </p:nvSpPr>
        <p:spPr>
          <a:xfrm>
            <a:off x="653667" y="1382833"/>
            <a:ext cx="8490300" cy="46716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88" name="Google Shape;88;g3090e26d205_0_3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9" name="Google Shape;89;g3090e26d205_0_38"/>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pic>
        <p:nvPicPr>
          <p:cNvPr id="91" name="Google Shape;91;g3090e26d205_0_43"/>
          <p:cNvPicPr preferRelativeResize="0"/>
          <p:nvPr/>
        </p:nvPicPr>
        <p:blipFill rotWithShape="1">
          <a:blip r:embed="rId2">
            <a:alphaModFix/>
          </a:blip>
          <a:srcRect b="0" l="0" r="0" t="0"/>
          <a:stretch/>
        </p:blipFill>
        <p:spPr>
          <a:xfrm>
            <a:off x="0" y="0"/>
            <a:ext cx="12192005" cy="6857986"/>
          </a:xfrm>
          <a:prstGeom prst="rect">
            <a:avLst/>
          </a:prstGeom>
          <a:noFill/>
          <a:ln>
            <a:noFill/>
          </a:ln>
        </p:spPr>
      </p:pic>
      <p:sp>
        <p:nvSpPr>
          <p:cNvPr id="92" name="Google Shape;92;g3090e26d205_0_43"/>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3090e26d205_0_43"/>
          <p:cNvSpPr txBox="1"/>
          <p:nvPr>
            <p:ph type="title"/>
          </p:nvPr>
        </p:nvSpPr>
        <p:spPr>
          <a:xfrm>
            <a:off x="329633" y="2121400"/>
            <a:ext cx="5393700" cy="17475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Clr>
                <a:schemeClr val="lt1"/>
              </a:buClr>
              <a:buSzPts val="4700"/>
              <a:buNone/>
              <a:defRPr sz="47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p:txBody>
      </p:sp>
      <p:sp>
        <p:nvSpPr>
          <p:cNvPr id="94" name="Google Shape;94;g3090e26d205_0_43"/>
          <p:cNvSpPr txBox="1"/>
          <p:nvPr>
            <p:ph idx="1" type="subTitle"/>
          </p:nvPr>
        </p:nvSpPr>
        <p:spPr>
          <a:xfrm>
            <a:off x="329633" y="3985600"/>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
        <p:nvSpPr>
          <p:cNvPr id="95" name="Google Shape;95;g3090e26d205_0_43"/>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96" name="Google Shape;96;g3090e26d205_0_4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7" name="Google Shape;97;g3090e26d205_0_43"/>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pic>
        <p:nvPicPr>
          <p:cNvPr id="98" name="Google Shape;98;g3090e26d205_0_43"/>
          <p:cNvPicPr preferRelativeResize="0"/>
          <p:nvPr/>
        </p:nvPicPr>
        <p:blipFill rotWithShape="1">
          <a:blip r:embed="rId3">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99" name="Shape 99"/>
        <p:cNvGrpSpPr/>
        <p:nvPr/>
      </p:nvGrpSpPr>
      <p:grpSpPr>
        <a:xfrm>
          <a:off x="0" y="0"/>
          <a:ext cx="0" cy="0"/>
          <a:chOff x="0" y="0"/>
          <a:chExt cx="0" cy="0"/>
        </a:xfrm>
      </p:grpSpPr>
      <p:sp>
        <p:nvSpPr>
          <p:cNvPr id="100" name="Google Shape;100;g3090e26d205_0_5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3090e26d205_0_52"/>
          <p:cNvSpPr txBox="1"/>
          <p:nvPr>
            <p:ph type="title"/>
          </p:nvPr>
        </p:nvSpPr>
        <p:spPr>
          <a:xfrm>
            <a:off x="329633" y="2121400"/>
            <a:ext cx="5393700" cy="17475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4700"/>
              <a:buNone/>
              <a:defRPr sz="47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02" name="Google Shape;102;g3090e26d205_0_52"/>
          <p:cNvSpPr txBox="1"/>
          <p:nvPr>
            <p:ph idx="1" type="subTitle"/>
          </p:nvPr>
        </p:nvSpPr>
        <p:spPr>
          <a:xfrm>
            <a:off x="329633" y="3985600"/>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3" name="Google Shape;103;g3090e26d205_0_52"/>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04" name="Google Shape;104;g3090e26d205_0_5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5" name="Google Shape;105;g3090e26d205_0_52"/>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pic>
        <p:nvPicPr>
          <p:cNvPr id="106" name="Google Shape;106;g3090e26d205_0_52"/>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spTree>
      <p:nvGrpSpPr>
        <p:cNvPr id="107" name="Shape 107"/>
        <p:cNvGrpSpPr/>
        <p:nvPr/>
      </p:nvGrpSpPr>
      <p:grpSpPr>
        <a:xfrm>
          <a:off x="0" y="0"/>
          <a:ext cx="0" cy="0"/>
          <a:chOff x="0" y="0"/>
          <a:chExt cx="0" cy="0"/>
        </a:xfrm>
      </p:grpSpPr>
      <p:sp>
        <p:nvSpPr>
          <p:cNvPr id="108" name="Google Shape;108;g3090e26d205_0_60"/>
          <p:cNvSpPr txBox="1"/>
          <p:nvPr>
            <p:ph type="title"/>
          </p:nvPr>
        </p:nvSpPr>
        <p:spPr>
          <a:xfrm>
            <a:off x="427800" y="430800"/>
            <a:ext cx="73140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09" name="Google Shape;109;g3090e26d205_0_60"/>
          <p:cNvCxnSpPr/>
          <p:nvPr/>
        </p:nvCxnSpPr>
        <p:spPr>
          <a:xfrm flipH="1" rot="10800000">
            <a:off x="0" y="1355250"/>
            <a:ext cx="8571300" cy="13500"/>
          </a:xfrm>
          <a:prstGeom prst="straightConnector1">
            <a:avLst/>
          </a:prstGeom>
          <a:noFill/>
          <a:ln cap="flat" cmpd="sng" w="19050">
            <a:solidFill>
              <a:srgbClr val="FF3700"/>
            </a:solidFill>
            <a:prstDash val="solid"/>
            <a:round/>
            <a:headEnd len="sm" w="sm" type="none"/>
            <a:tailEnd len="med" w="med" type="oval"/>
          </a:ln>
        </p:spPr>
      </p:cxnSp>
      <p:pic>
        <p:nvPicPr>
          <p:cNvPr id="110" name="Google Shape;110;g3090e26d205_0_60"/>
          <p:cNvPicPr preferRelativeResize="0"/>
          <p:nvPr/>
        </p:nvPicPr>
        <p:blipFill rotWithShape="1">
          <a:blip r:embed="rId2">
            <a:alphaModFix/>
          </a:blip>
          <a:srcRect b="-5797" l="0" r="0" t="0"/>
          <a:stretch/>
        </p:blipFill>
        <p:spPr>
          <a:xfrm>
            <a:off x="9454267" y="458600"/>
            <a:ext cx="2220132" cy="708000"/>
          </a:xfrm>
          <a:prstGeom prst="rect">
            <a:avLst/>
          </a:prstGeom>
          <a:noFill/>
          <a:ln>
            <a:noFill/>
          </a:ln>
        </p:spPr>
      </p:pic>
      <p:sp>
        <p:nvSpPr>
          <p:cNvPr id="111" name="Google Shape;111;g3090e26d205_0_60"/>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112" name="Google Shape;112;g3090e26d205_0_6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4_1">
    <p:spTree>
      <p:nvGrpSpPr>
        <p:cNvPr id="113" name="Shape 113"/>
        <p:cNvGrpSpPr/>
        <p:nvPr/>
      </p:nvGrpSpPr>
      <p:grpSpPr>
        <a:xfrm>
          <a:off x="0" y="0"/>
          <a:ext cx="0" cy="0"/>
          <a:chOff x="0" y="0"/>
          <a:chExt cx="0" cy="0"/>
        </a:xfrm>
      </p:grpSpPr>
      <p:cxnSp>
        <p:nvCxnSpPr>
          <p:cNvPr id="114" name="Google Shape;114;g3090e26d205_0_66"/>
          <p:cNvCxnSpPr/>
          <p:nvPr/>
        </p:nvCxnSpPr>
        <p:spPr>
          <a:xfrm flipH="1" rot="10800000">
            <a:off x="0" y="1355250"/>
            <a:ext cx="8571300" cy="13500"/>
          </a:xfrm>
          <a:prstGeom prst="straightConnector1">
            <a:avLst/>
          </a:prstGeom>
          <a:noFill/>
          <a:ln cap="flat" cmpd="sng" w="19050">
            <a:solidFill>
              <a:srgbClr val="002870"/>
            </a:solidFill>
            <a:prstDash val="solid"/>
            <a:round/>
            <a:headEnd len="sm" w="sm" type="none"/>
            <a:tailEnd len="med" w="med" type="oval"/>
          </a:ln>
        </p:spPr>
      </p:cxnSp>
      <p:pic>
        <p:nvPicPr>
          <p:cNvPr id="115" name="Google Shape;115;g3090e26d205_0_66"/>
          <p:cNvPicPr preferRelativeResize="0"/>
          <p:nvPr/>
        </p:nvPicPr>
        <p:blipFill rotWithShape="1">
          <a:blip r:embed="rId2">
            <a:alphaModFix/>
          </a:blip>
          <a:srcRect b="-5797" l="0" r="0" t="0"/>
          <a:stretch/>
        </p:blipFill>
        <p:spPr>
          <a:xfrm>
            <a:off x="9454267" y="458600"/>
            <a:ext cx="2220132" cy="708000"/>
          </a:xfrm>
          <a:prstGeom prst="rect">
            <a:avLst/>
          </a:prstGeom>
          <a:noFill/>
          <a:ln>
            <a:noFill/>
          </a:ln>
        </p:spPr>
      </p:pic>
      <p:sp>
        <p:nvSpPr>
          <p:cNvPr id="116" name="Google Shape;116;g3090e26d205_0_66"/>
          <p:cNvSpPr txBox="1"/>
          <p:nvPr>
            <p:ph type="title"/>
          </p:nvPr>
        </p:nvSpPr>
        <p:spPr>
          <a:xfrm>
            <a:off x="427800" y="430800"/>
            <a:ext cx="73140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7" name="Google Shape;117;g3090e26d205_0_66"/>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118" name="Google Shape;118;g3090e26d205_0_6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4_2">
    <p:spTree>
      <p:nvGrpSpPr>
        <p:cNvPr id="119" name="Shape 119"/>
        <p:cNvGrpSpPr/>
        <p:nvPr/>
      </p:nvGrpSpPr>
      <p:grpSpPr>
        <a:xfrm>
          <a:off x="0" y="0"/>
          <a:ext cx="0" cy="0"/>
          <a:chOff x="0" y="0"/>
          <a:chExt cx="0" cy="0"/>
        </a:xfrm>
      </p:grpSpPr>
      <p:pic>
        <p:nvPicPr>
          <p:cNvPr id="120" name="Google Shape;120;g3090e26d205_0_72"/>
          <p:cNvPicPr preferRelativeResize="0"/>
          <p:nvPr/>
        </p:nvPicPr>
        <p:blipFill rotWithShape="1">
          <a:blip r:embed="rId2">
            <a:alphaModFix/>
          </a:blip>
          <a:srcRect b="-5797" l="0" r="0" t="0"/>
          <a:stretch/>
        </p:blipFill>
        <p:spPr>
          <a:xfrm>
            <a:off x="9454267" y="458600"/>
            <a:ext cx="2220132" cy="708000"/>
          </a:xfrm>
          <a:prstGeom prst="rect">
            <a:avLst/>
          </a:prstGeom>
          <a:noFill/>
          <a:ln>
            <a:noFill/>
          </a:ln>
        </p:spPr>
      </p:pic>
      <p:sp>
        <p:nvSpPr>
          <p:cNvPr id="121" name="Google Shape;121;g3090e26d205_0_72"/>
          <p:cNvSpPr txBox="1"/>
          <p:nvPr>
            <p:ph type="title"/>
          </p:nvPr>
        </p:nvSpPr>
        <p:spPr>
          <a:xfrm>
            <a:off x="427800" y="430800"/>
            <a:ext cx="73140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22" name="Google Shape;122;g3090e26d205_0_72"/>
          <p:cNvCxnSpPr/>
          <p:nvPr/>
        </p:nvCxnSpPr>
        <p:spPr>
          <a:xfrm flipH="1" rot="10800000">
            <a:off x="0" y="1355250"/>
            <a:ext cx="8571300" cy="13500"/>
          </a:xfrm>
          <a:prstGeom prst="straightConnector1">
            <a:avLst/>
          </a:prstGeom>
          <a:noFill/>
          <a:ln cap="flat" cmpd="sng" w="19050">
            <a:solidFill>
              <a:srgbClr val="00602D"/>
            </a:solidFill>
            <a:prstDash val="solid"/>
            <a:round/>
            <a:headEnd len="sm" w="sm" type="none"/>
            <a:tailEnd len="med" w="med" type="oval"/>
          </a:ln>
        </p:spPr>
      </p:cxnSp>
      <p:sp>
        <p:nvSpPr>
          <p:cNvPr id="123" name="Google Shape;123;g3090e26d205_0_72"/>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124" name="Google Shape;124;g3090e26d205_0_7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p:cSld name="TITLE_1_2_7">
    <p:bg>
      <p:bgPr>
        <a:solidFill>
          <a:srgbClr val="FFFFFF"/>
        </a:solidFill>
      </p:bgPr>
    </p:bg>
    <p:spTree>
      <p:nvGrpSpPr>
        <p:cNvPr id="19" name="Shape 19"/>
        <p:cNvGrpSpPr/>
        <p:nvPr/>
      </p:nvGrpSpPr>
      <p:grpSpPr>
        <a:xfrm>
          <a:off x="0" y="0"/>
          <a:ext cx="0" cy="0"/>
          <a:chOff x="0" y="0"/>
          <a:chExt cx="0" cy="0"/>
        </a:xfrm>
      </p:grpSpPr>
      <p:sp>
        <p:nvSpPr>
          <p:cNvPr id="20" name="Google Shape;20;g3090e26d205_0_681"/>
          <p:cNvSpPr/>
          <p:nvPr/>
        </p:nvSpPr>
        <p:spPr>
          <a:xfrm flipH="1" rot="10800000">
            <a:off x="-63347" y="-63033"/>
            <a:ext cx="12240900" cy="1139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1" name="Google Shape;21;g3090e26d205_0_681"/>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2" name="Google Shape;22;g3090e26d205_0_681"/>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p:cSld name="CUSTOM_4_3">
    <p:spTree>
      <p:nvGrpSpPr>
        <p:cNvPr id="125" name="Shape 125"/>
        <p:cNvGrpSpPr/>
        <p:nvPr/>
      </p:nvGrpSpPr>
      <p:grpSpPr>
        <a:xfrm>
          <a:off x="0" y="0"/>
          <a:ext cx="0" cy="0"/>
          <a:chOff x="0" y="0"/>
          <a:chExt cx="0" cy="0"/>
        </a:xfrm>
      </p:grpSpPr>
      <p:cxnSp>
        <p:nvCxnSpPr>
          <p:cNvPr id="126" name="Google Shape;126;g3090e26d205_0_78"/>
          <p:cNvCxnSpPr/>
          <p:nvPr/>
        </p:nvCxnSpPr>
        <p:spPr>
          <a:xfrm flipH="1" rot="10800000">
            <a:off x="0" y="1355250"/>
            <a:ext cx="8571300" cy="13500"/>
          </a:xfrm>
          <a:prstGeom prst="straightConnector1">
            <a:avLst/>
          </a:prstGeom>
          <a:noFill/>
          <a:ln cap="flat" cmpd="sng" w="19050">
            <a:solidFill>
              <a:srgbClr val="FF5E04"/>
            </a:solidFill>
            <a:prstDash val="solid"/>
            <a:round/>
            <a:headEnd len="sm" w="sm" type="none"/>
            <a:tailEnd len="med" w="med" type="oval"/>
          </a:ln>
        </p:spPr>
      </p:cxnSp>
      <p:pic>
        <p:nvPicPr>
          <p:cNvPr id="127" name="Google Shape;127;g3090e26d205_0_78"/>
          <p:cNvPicPr preferRelativeResize="0"/>
          <p:nvPr/>
        </p:nvPicPr>
        <p:blipFill rotWithShape="1">
          <a:blip r:embed="rId2">
            <a:alphaModFix/>
          </a:blip>
          <a:srcRect b="-5797" l="0" r="0" t="0"/>
          <a:stretch/>
        </p:blipFill>
        <p:spPr>
          <a:xfrm>
            <a:off x="9454267" y="458600"/>
            <a:ext cx="2220132" cy="708000"/>
          </a:xfrm>
          <a:prstGeom prst="rect">
            <a:avLst/>
          </a:prstGeom>
          <a:noFill/>
          <a:ln>
            <a:noFill/>
          </a:ln>
        </p:spPr>
      </p:pic>
      <p:sp>
        <p:nvSpPr>
          <p:cNvPr id="128" name="Google Shape;128;g3090e26d205_0_78"/>
          <p:cNvSpPr txBox="1"/>
          <p:nvPr>
            <p:ph type="title"/>
          </p:nvPr>
        </p:nvSpPr>
        <p:spPr>
          <a:xfrm>
            <a:off x="427800" y="430800"/>
            <a:ext cx="73140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29" name="Google Shape;129;g3090e26d205_0_78"/>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130" name="Google Shape;130;g3090e26d205_0_7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4">
  <p:cSld name="CUSTOM_4_4">
    <p:spTree>
      <p:nvGrpSpPr>
        <p:cNvPr id="131" name="Shape 131"/>
        <p:cNvGrpSpPr/>
        <p:nvPr/>
      </p:nvGrpSpPr>
      <p:grpSpPr>
        <a:xfrm>
          <a:off x="0" y="0"/>
          <a:ext cx="0" cy="0"/>
          <a:chOff x="0" y="0"/>
          <a:chExt cx="0" cy="0"/>
        </a:xfrm>
      </p:grpSpPr>
      <p:sp>
        <p:nvSpPr>
          <p:cNvPr id="132" name="Google Shape;132;g3090e26d205_0_84"/>
          <p:cNvSpPr txBox="1"/>
          <p:nvPr>
            <p:ph type="title"/>
          </p:nvPr>
        </p:nvSpPr>
        <p:spPr>
          <a:xfrm>
            <a:off x="427800" y="430800"/>
            <a:ext cx="73140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33" name="Google Shape;133;g3090e26d205_0_84"/>
          <p:cNvCxnSpPr/>
          <p:nvPr/>
        </p:nvCxnSpPr>
        <p:spPr>
          <a:xfrm flipH="1" rot="10800000">
            <a:off x="0" y="1355250"/>
            <a:ext cx="8571300" cy="13500"/>
          </a:xfrm>
          <a:prstGeom prst="straightConnector1">
            <a:avLst/>
          </a:prstGeom>
          <a:noFill/>
          <a:ln cap="flat" cmpd="sng" w="19050">
            <a:solidFill>
              <a:srgbClr val="FF3700"/>
            </a:solidFill>
            <a:prstDash val="solid"/>
            <a:round/>
            <a:headEnd len="sm" w="sm" type="none"/>
            <a:tailEnd len="med" w="med" type="oval"/>
          </a:ln>
        </p:spPr>
      </p:cxnSp>
      <p:pic>
        <p:nvPicPr>
          <p:cNvPr id="134" name="Google Shape;134;g3090e26d205_0_84"/>
          <p:cNvPicPr preferRelativeResize="0"/>
          <p:nvPr/>
        </p:nvPicPr>
        <p:blipFill rotWithShape="1">
          <a:blip r:embed="rId2">
            <a:alphaModFix/>
          </a:blip>
          <a:srcRect b="-5797" l="0" r="0" t="0"/>
          <a:stretch/>
        </p:blipFill>
        <p:spPr>
          <a:xfrm>
            <a:off x="9454267" y="458600"/>
            <a:ext cx="2220132" cy="708000"/>
          </a:xfrm>
          <a:prstGeom prst="rect">
            <a:avLst/>
          </a:prstGeom>
          <a:noFill/>
          <a:ln>
            <a:noFill/>
          </a:ln>
        </p:spPr>
      </p:pic>
      <p:sp>
        <p:nvSpPr>
          <p:cNvPr id="135" name="Google Shape;135;g3090e26d205_0_84"/>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136" name="Google Shape;136;g3090e26d205_0_84"/>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37" name="Google Shape;137;g3090e26d205_0_84"/>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4_1_1">
    <p:spTree>
      <p:nvGrpSpPr>
        <p:cNvPr id="138" name="Shape 138"/>
        <p:cNvGrpSpPr/>
        <p:nvPr/>
      </p:nvGrpSpPr>
      <p:grpSpPr>
        <a:xfrm>
          <a:off x="0" y="0"/>
          <a:ext cx="0" cy="0"/>
          <a:chOff x="0" y="0"/>
          <a:chExt cx="0" cy="0"/>
        </a:xfrm>
      </p:grpSpPr>
      <p:cxnSp>
        <p:nvCxnSpPr>
          <p:cNvPr id="139" name="Google Shape;139;g3090e26d205_0_91"/>
          <p:cNvCxnSpPr/>
          <p:nvPr/>
        </p:nvCxnSpPr>
        <p:spPr>
          <a:xfrm flipH="1" rot="10800000">
            <a:off x="0" y="1355250"/>
            <a:ext cx="8571300" cy="13500"/>
          </a:xfrm>
          <a:prstGeom prst="straightConnector1">
            <a:avLst/>
          </a:prstGeom>
          <a:noFill/>
          <a:ln cap="flat" cmpd="sng" w="19050">
            <a:solidFill>
              <a:srgbClr val="002870"/>
            </a:solidFill>
            <a:prstDash val="solid"/>
            <a:round/>
            <a:headEnd len="sm" w="sm" type="none"/>
            <a:tailEnd len="med" w="med" type="oval"/>
          </a:ln>
        </p:spPr>
      </p:cxnSp>
      <p:pic>
        <p:nvPicPr>
          <p:cNvPr id="140" name="Google Shape;140;g3090e26d205_0_91"/>
          <p:cNvPicPr preferRelativeResize="0"/>
          <p:nvPr/>
        </p:nvPicPr>
        <p:blipFill rotWithShape="1">
          <a:blip r:embed="rId2">
            <a:alphaModFix/>
          </a:blip>
          <a:srcRect b="-5797" l="0" r="0" t="0"/>
          <a:stretch/>
        </p:blipFill>
        <p:spPr>
          <a:xfrm>
            <a:off x="9454267" y="458600"/>
            <a:ext cx="2220132" cy="708000"/>
          </a:xfrm>
          <a:prstGeom prst="rect">
            <a:avLst/>
          </a:prstGeom>
          <a:noFill/>
          <a:ln>
            <a:noFill/>
          </a:ln>
        </p:spPr>
      </p:pic>
      <p:sp>
        <p:nvSpPr>
          <p:cNvPr id="141" name="Google Shape;141;g3090e26d205_0_91"/>
          <p:cNvSpPr txBox="1"/>
          <p:nvPr>
            <p:ph type="title"/>
          </p:nvPr>
        </p:nvSpPr>
        <p:spPr>
          <a:xfrm>
            <a:off x="427800" y="430800"/>
            <a:ext cx="73140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42" name="Google Shape;142;g3090e26d205_0_91"/>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143" name="Google Shape;143;g3090e26d205_0_91"/>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44" name="Google Shape;144;g3090e26d205_0_91"/>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p:cSld name="CUSTOM_4_2_1">
    <p:spTree>
      <p:nvGrpSpPr>
        <p:cNvPr id="145" name="Shape 145"/>
        <p:cNvGrpSpPr/>
        <p:nvPr/>
      </p:nvGrpSpPr>
      <p:grpSpPr>
        <a:xfrm>
          <a:off x="0" y="0"/>
          <a:ext cx="0" cy="0"/>
          <a:chOff x="0" y="0"/>
          <a:chExt cx="0" cy="0"/>
        </a:xfrm>
      </p:grpSpPr>
      <p:pic>
        <p:nvPicPr>
          <p:cNvPr id="146" name="Google Shape;146;g3090e26d205_0_98"/>
          <p:cNvPicPr preferRelativeResize="0"/>
          <p:nvPr/>
        </p:nvPicPr>
        <p:blipFill rotWithShape="1">
          <a:blip r:embed="rId2">
            <a:alphaModFix/>
          </a:blip>
          <a:srcRect b="-5797" l="0" r="0" t="0"/>
          <a:stretch/>
        </p:blipFill>
        <p:spPr>
          <a:xfrm>
            <a:off x="9454267" y="458600"/>
            <a:ext cx="2220132" cy="708000"/>
          </a:xfrm>
          <a:prstGeom prst="rect">
            <a:avLst/>
          </a:prstGeom>
          <a:noFill/>
          <a:ln>
            <a:noFill/>
          </a:ln>
        </p:spPr>
      </p:pic>
      <p:sp>
        <p:nvSpPr>
          <p:cNvPr id="147" name="Google Shape;147;g3090e26d205_0_98"/>
          <p:cNvSpPr txBox="1"/>
          <p:nvPr>
            <p:ph type="title"/>
          </p:nvPr>
        </p:nvSpPr>
        <p:spPr>
          <a:xfrm>
            <a:off x="427800" y="430800"/>
            <a:ext cx="73140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48" name="Google Shape;148;g3090e26d205_0_98"/>
          <p:cNvCxnSpPr/>
          <p:nvPr/>
        </p:nvCxnSpPr>
        <p:spPr>
          <a:xfrm flipH="1" rot="10800000">
            <a:off x="0" y="1355250"/>
            <a:ext cx="8571300" cy="13500"/>
          </a:xfrm>
          <a:prstGeom prst="straightConnector1">
            <a:avLst/>
          </a:prstGeom>
          <a:noFill/>
          <a:ln cap="flat" cmpd="sng" w="19050">
            <a:solidFill>
              <a:srgbClr val="00602D"/>
            </a:solidFill>
            <a:prstDash val="solid"/>
            <a:round/>
            <a:headEnd len="sm" w="sm" type="none"/>
            <a:tailEnd len="med" w="med" type="oval"/>
          </a:ln>
        </p:spPr>
      </p:cxnSp>
      <p:sp>
        <p:nvSpPr>
          <p:cNvPr id="149" name="Google Shape;149;g3090e26d205_0_98"/>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150" name="Google Shape;150;g3090e26d205_0_98"/>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51" name="Google Shape;151;g3090e26d205_0_98"/>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1">
  <p:cSld name="CUSTOM_4_3_1">
    <p:spTree>
      <p:nvGrpSpPr>
        <p:cNvPr id="152" name="Shape 152"/>
        <p:cNvGrpSpPr/>
        <p:nvPr/>
      </p:nvGrpSpPr>
      <p:grpSpPr>
        <a:xfrm>
          <a:off x="0" y="0"/>
          <a:ext cx="0" cy="0"/>
          <a:chOff x="0" y="0"/>
          <a:chExt cx="0" cy="0"/>
        </a:xfrm>
      </p:grpSpPr>
      <p:cxnSp>
        <p:nvCxnSpPr>
          <p:cNvPr id="153" name="Google Shape;153;g3090e26d205_0_105"/>
          <p:cNvCxnSpPr/>
          <p:nvPr/>
        </p:nvCxnSpPr>
        <p:spPr>
          <a:xfrm flipH="1" rot="10800000">
            <a:off x="0" y="1355250"/>
            <a:ext cx="8571300" cy="13500"/>
          </a:xfrm>
          <a:prstGeom prst="straightConnector1">
            <a:avLst/>
          </a:prstGeom>
          <a:noFill/>
          <a:ln cap="flat" cmpd="sng" w="19050">
            <a:solidFill>
              <a:srgbClr val="FF5E04"/>
            </a:solidFill>
            <a:prstDash val="solid"/>
            <a:round/>
            <a:headEnd len="sm" w="sm" type="none"/>
            <a:tailEnd len="med" w="med" type="oval"/>
          </a:ln>
        </p:spPr>
      </p:cxnSp>
      <p:pic>
        <p:nvPicPr>
          <p:cNvPr id="154" name="Google Shape;154;g3090e26d205_0_105"/>
          <p:cNvPicPr preferRelativeResize="0"/>
          <p:nvPr/>
        </p:nvPicPr>
        <p:blipFill rotWithShape="1">
          <a:blip r:embed="rId2">
            <a:alphaModFix/>
          </a:blip>
          <a:srcRect b="-5797" l="0" r="0" t="0"/>
          <a:stretch/>
        </p:blipFill>
        <p:spPr>
          <a:xfrm>
            <a:off x="9454267" y="458600"/>
            <a:ext cx="2220132" cy="708000"/>
          </a:xfrm>
          <a:prstGeom prst="rect">
            <a:avLst/>
          </a:prstGeom>
          <a:noFill/>
          <a:ln>
            <a:noFill/>
          </a:ln>
        </p:spPr>
      </p:pic>
      <p:sp>
        <p:nvSpPr>
          <p:cNvPr id="155" name="Google Shape;155;g3090e26d205_0_105"/>
          <p:cNvSpPr txBox="1"/>
          <p:nvPr>
            <p:ph type="title"/>
          </p:nvPr>
        </p:nvSpPr>
        <p:spPr>
          <a:xfrm>
            <a:off x="427800" y="430800"/>
            <a:ext cx="73140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56" name="Google Shape;156;g3090e26d205_0_105"/>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157" name="Google Shape;157;g3090e26d205_0_10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58" name="Google Shape;158;g3090e26d205_0_10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showMasterSp="0">
  <p:cSld name="OBJECT_2_1">
    <p:bg>
      <p:bgPr>
        <a:solidFill>
          <a:schemeClr val="lt1"/>
        </a:solidFill>
      </p:bgPr>
    </p:bg>
    <p:spTree>
      <p:nvGrpSpPr>
        <p:cNvPr id="159" name="Shape 159"/>
        <p:cNvGrpSpPr/>
        <p:nvPr/>
      </p:nvGrpSpPr>
      <p:grpSpPr>
        <a:xfrm>
          <a:off x="0" y="0"/>
          <a:ext cx="0" cy="0"/>
          <a:chOff x="0" y="0"/>
          <a:chExt cx="0" cy="0"/>
        </a:xfrm>
      </p:grpSpPr>
      <p:sp>
        <p:nvSpPr>
          <p:cNvPr id="160" name="Google Shape;160;g3090e26d205_0_118"/>
          <p:cNvSpPr txBox="1"/>
          <p:nvPr>
            <p:ph idx="12" type="sldNum"/>
          </p:nvPr>
        </p:nvSpPr>
        <p:spPr>
          <a:xfrm>
            <a:off x="8778240" y="6377940"/>
            <a:ext cx="2804400" cy="2001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chemeClr val="dk2"/>
              </a:solidFill>
            </a:endParaRPr>
          </a:p>
        </p:txBody>
      </p:sp>
      <p:sp>
        <p:nvSpPr>
          <p:cNvPr id="161" name="Google Shape;161;g3090e26d205_0_118"/>
          <p:cNvSpPr txBox="1"/>
          <p:nvPr>
            <p:ph type="title"/>
          </p:nvPr>
        </p:nvSpPr>
        <p:spPr>
          <a:xfrm>
            <a:off x="1536200" y="2979000"/>
            <a:ext cx="9119700" cy="9000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800"/>
              <a:buFont typeface="Poppins SemiBold"/>
              <a:buNone/>
              <a:defRPr sz="4800">
                <a:latin typeface="Poppins SemiBold"/>
                <a:ea typeface="Poppins SemiBold"/>
                <a:cs typeface="Poppins SemiBold"/>
                <a:sym typeface="Poppins SemiBold"/>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pic>
        <p:nvPicPr>
          <p:cNvPr id="162" name="Google Shape;162;g3090e26d205_0_118"/>
          <p:cNvPicPr preferRelativeResize="0"/>
          <p:nvPr/>
        </p:nvPicPr>
        <p:blipFill rotWithShape="1">
          <a:blip r:embed="rId2">
            <a:alphaModFix/>
          </a:blip>
          <a:srcRect b="0" l="0" r="0" t="0"/>
          <a:stretch/>
        </p:blipFill>
        <p:spPr>
          <a:xfrm>
            <a:off x="9132272" y="388733"/>
            <a:ext cx="2307434" cy="695566"/>
          </a:xfrm>
          <a:prstGeom prst="rect">
            <a:avLst/>
          </a:prstGeom>
          <a:noFill/>
          <a:ln>
            <a:noFill/>
          </a:ln>
        </p:spPr>
      </p:pic>
      <p:sp>
        <p:nvSpPr>
          <p:cNvPr id="163" name="Google Shape;163;g3090e26d205_0_118"/>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64" name="Shape 164"/>
        <p:cNvGrpSpPr/>
        <p:nvPr/>
      </p:nvGrpSpPr>
      <p:grpSpPr>
        <a:xfrm>
          <a:off x="0" y="0"/>
          <a:ext cx="0" cy="0"/>
          <a:chOff x="0" y="0"/>
          <a:chExt cx="0" cy="0"/>
        </a:xfrm>
      </p:grpSpPr>
      <p:sp>
        <p:nvSpPr>
          <p:cNvPr id="165" name="Google Shape;165;g3090e26d205_0_12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66" name="Google Shape;166;g3090e26d205_0_123"/>
          <p:cNvPicPr preferRelativeResize="0"/>
          <p:nvPr/>
        </p:nvPicPr>
        <p:blipFill rotWithShape="1">
          <a:blip r:embed="rId2">
            <a:alphaModFix/>
          </a:blip>
          <a:srcRect b="0" l="0" r="0" t="0"/>
          <a:stretch/>
        </p:blipFill>
        <p:spPr>
          <a:xfrm>
            <a:off x="0" y="0"/>
            <a:ext cx="12192005" cy="6857986"/>
          </a:xfrm>
          <a:prstGeom prst="rect">
            <a:avLst/>
          </a:prstGeom>
          <a:noFill/>
          <a:ln>
            <a:noFill/>
          </a:ln>
        </p:spPr>
      </p:pic>
      <p:cxnSp>
        <p:nvCxnSpPr>
          <p:cNvPr id="167" name="Google Shape;167;g3090e26d205_0_123"/>
          <p:cNvCxnSpPr/>
          <p:nvPr/>
        </p:nvCxnSpPr>
        <p:spPr>
          <a:xfrm rot="10800000">
            <a:off x="3990900" y="4277500"/>
            <a:ext cx="8201100" cy="12000"/>
          </a:xfrm>
          <a:prstGeom prst="straightConnector1">
            <a:avLst/>
          </a:prstGeom>
          <a:noFill/>
          <a:ln cap="flat" cmpd="sng" w="19050">
            <a:solidFill>
              <a:srgbClr val="FF5D06"/>
            </a:solidFill>
            <a:prstDash val="solid"/>
            <a:round/>
            <a:headEnd len="sm" w="sm" type="none"/>
            <a:tailEnd len="med" w="med" type="oval"/>
          </a:ln>
        </p:spPr>
      </p:cxnSp>
      <p:sp>
        <p:nvSpPr>
          <p:cNvPr id="168" name="Google Shape;168;g3090e26d205_0_123"/>
          <p:cNvSpPr txBox="1"/>
          <p:nvPr>
            <p:ph type="ctrTitle"/>
          </p:nvPr>
        </p:nvSpPr>
        <p:spPr>
          <a:xfrm>
            <a:off x="3921500" y="1578000"/>
            <a:ext cx="8201100" cy="25848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Clr>
                <a:schemeClr val="lt1"/>
              </a:buClr>
              <a:buSzPts val="6000"/>
              <a:buNone/>
              <a:defRPr sz="6000">
                <a:solidFill>
                  <a:schemeClr val="lt1"/>
                </a:solidFill>
              </a:defRPr>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169" name="Google Shape;169;g3090e26d205_0_123"/>
          <p:cNvSpPr txBox="1"/>
          <p:nvPr>
            <p:ph idx="1" type="subTitle"/>
          </p:nvPr>
        </p:nvSpPr>
        <p:spPr>
          <a:xfrm>
            <a:off x="4072133" y="4364067"/>
            <a:ext cx="80505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3700"/>
              <a:buNone/>
              <a:defRPr sz="3700">
                <a:solidFill>
                  <a:schemeClr val="lt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170" name="Google Shape;170;g3090e26d205_0_123"/>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pic>
        <p:nvPicPr>
          <p:cNvPr id="171" name="Google Shape;171;g3090e26d205_0_123"/>
          <p:cNvPicPr preferRelativeResize="0"/>
          <p:nvPr/>
        </p:nvPicPr>
        <p:blipFill rotWithShape="1">
          <a:blip r:embed="rId3">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172" name="Shape 172"/>
        <p:cNvGrpSpPr/>
        <p:nvPr/>
      </p:nvGrpSpPr>
      <p:grpSpPr>
        <a:xfrm>
          <a:off x="0" y="0"/>
          <a:ext cx="0" cy="0"/>
          <a:chOff x="0" y="0"/>
          <a:chExt cx="0" cy="0"/>
        </a:xfrm>
      </p:grpSpPr>
      <p:pic>
        <p:nvPicPr>
          <p:cNvPr id="173" name="Google Shape;173;g3090e26d205_0_131"/>
          <p:cNvPicPr preferRelativeResize="0"/>
          <p:nvPr/>
        </p:nvPicPr>
        <p:blipFill rotWithShape="1">
          <a:blip r:embed="rId2">
            <a:alphaModFix amt="3000"/>
          </a:blip>
          <a:srcRect b="0" l="0" r="0" t="0"/>
          <a:stretch/>
        </p:blipFill>
        <p:spPr>
          <a:xfrm>
            <a:off x="3897333" y="1341317"/>
            <a:ext cx="834300" cy="834300"/>
          </a:xfrm>
          <a:prstGeom prst="rect">
            <a:avLst/>
          </a:prstGeom>
          <a:noFill/>
          <a:ln>
            <a:noFill/>
          </a:ln>
        </p:spPr>
      </p:pic>
      <p:pic>
        <p:nvPicPr>
          <p:cNvPr id="174" name="Google Shape;174;g3090e26d205_0_131"/>
          <p:cNvPicPr preferRelativeResize="0"/>
          <p:nvPr/>
        </p:nvPicPr>
        <p:blipFill rotWithShape="1">
          <a:blip r:embed="rId3">
            <a:alphaModFix amt="3000"/>
          </a:blip>
          <a:srcRect b="0" l="0" r="0" t="0"/>
          <a:stretch/>
        </p:blipFill>
        <p:spPr>
          <a:xfrm>
            <a:off x="3897336" y="2455012"/>
            <a:ext cx="834291" cy="834292"/>
          </a:xfrm>
          <a:prstGeom prst="rect">
            <a:avLst/>
          </a:prstGeom>
          <a:noFill/>
          <a:ln>
            <a:noFill/>
          </a:ln>
        </p:spPr>
      </p:pic>
      <p:pic>
        <p:nvPicPr>
          <p:cNvPr id="175" name="Google Shape;175;g3090e26d205_0_131"/>
          <p:cNvPicPr preferRelativeResize="0"/>
          <p:nvPr/>
        </p:nvPicPr>
        <p:blipFill rotWithShape="1">
          <a:blip r:embed="rId4">
            <a:alphaModFix amt="3000"/>
          </a:blip>
          <a:srcRect b="0" l="0" r="0" t="0"/>
          <a:stretch/>
        </p:blipFill>
        <p:spPr>
          <a:xfrm>
            <a:off x="3897333" y="4682386"/>
            <a:ext cx="834300" cy="834300"/>
          </a:xfrm>
          <a:prstGeom prst="rect">
            <a:avLst/>
          </a:prstGeom>
          <a:noFill/>
          <a:ln>
            <a:noFill/>
          </a:ln>
        </p:spPr>
      </p:pic>
      <p:pic>
        <p:nvPicPr>
          <p:cNvPr id="176" name="Google Shape;176;g3090e26d205_0_131"/>
          <p:cNvPicPr preferRelativeResize="0"/>
          <p:nvPr/>
        </p:nvPicPr>
        <p:blipFill rotWithShape="1">
          <a:blip r:embed="rId5">
            <a:alphaModFix amt="3000"/>
          </a:blip>
          <a:srcRect b="0" l="0" r="0" t="0"/>
          <a:stretch/>
        </p:blipFill>
        <p:spPr>
          <a:xfrm rot="42">
            <a:off x="3897333" y="3568715"/>
            <a:ext cx="834300" cy="834262"/>
          </a:xfrm>
          <a:prstGeom prst="rect">
            <a:avLst/>
          </a:prstGeom>
          <a:noFill/>
          <a:ln>
            <a:noFill/>
          </a:ln>
        </p:spPr>
      </p:pic>
      <p:pic>
        <p:nvPicPr>
          <p:cNvPr id="177" name="Google Shape;177;g3090e26d205_0_131"/>
          <p:cNvPicPr preferRelativeResize="0"/>
          <p:nvPr/>
        </p:nvPicPr>
        <p:blipFill rotWithShape="1">
          <a:blip r:embed="rId6">
            <a:alphaModFix amt="3000"/>
          </a:blip>
          <a:srcRect b="0" l="0" r="0" t="0"/>
          <a:stretch/>
        </p:blipFill>
        <p:spPr>
          <a:xfrm>
            <a:off x="3897334" y="5796082"/>
            <a:ext cx="834300" cy="834300"/>
          </a:xfrm>
          <a:prstGeom prst="rect">
            <a:avLst/>
          </a:prstGeom>
          <a:noFill/>
          <a:ln>
            <a:noFill/>
          </a:ln>
        </p:spPr>
      </p:pic>
      <p:pic>
        <p:nvPicPr>
          <p:cNvPr id="178" name="Google Shape;178;g3090e26d205_0_131"/>
          <p:cNvPicPr preferRelativeResize="0"/>
          <p:nvPr/>
        </p:nvPicPr>
        <p:blipFill rotWithShape="1">
          <a:blip r:embed="rId7">
            <a:alphaModFix amt="3000"/>
          </a:blip>
          <a:srcRect b="0" l="0" r="0" t="0"/>
          <a:stretch/>
        </p:blipFill>
        <p:spPr>
          <a:xfrm>
            <a:off x="3897325" y="227617"/>
            <a:ext cx="834300" cy="834300"/>
          </a:xfrm>
          <a:prstGeom prst="rect">
            <a:avLst/>
          </a:prstGeom>
          <a:noFill/>
          <a:ln>
            <a:noFill/>
          </a:ln>
        </p:spPr>
      </p:pic>
      <p:pic>
        <p:nvPicPr>
          <p:cNvPr id="179" name="Google Shape;179;g3090e26d205_0_131"/>
          <p:cNvPicPr preferRelativeResize="0"/>
          <p:nvPr/>
        </p:nvPicPr>
        <p:blipFill rotWithShape="1">
          <a:blip r:embed="rId2">
            <a:alphaModFix amt="31000"/>
          </a:blip>
          <a:srcRect b="0" l="0" r="0" t="0"/>
          <a:stretch/>
        </p:blipFill>
        <p:spPr>
          <a:xfrm>
            <a:off x="11098233" y="1341317"/>
            <a:ext cx="834300" cy="834300"/>
          </a:xfrm>
          <a:prstGeom prst="rect">
            <a:avLst/>
          </a:prstGeom>
          <a:noFill/>
          <a:ln>
            <a:noFill/>
          </a:ln>
        </p:spPr>
      </p:pic>
      <p:pic>
        <p:nvPicPr>
          <p:cNvPr id="180" name="Google Shape;180;g3090e26d205_0_131"/>
          <p:cNvPicPr preferRelativeResize="0"/>
          <p:nvPr/>
        </p:nvPicPr>
        <p:blipFill rotWithShape="1">
          <a:blip r:embed="rId3">
            <a:alphaModFix amt="31000"/>
          </a:blip>
          <a:srcRect b="0" l="0" r="0" t="0"/>
          <a:stretch/>
        </p:blipFill>
        <p:spPr>
          <a:xfrm>
            <a:off x="11098236" y="2455012"/>
            <a:ext cx="834291" cy="834292"/>
          </a:xfrm>
          <a:prstGeom prst="rect">
            <a:avLst/>
          </a:prstGeom>
          <a:noFill/>
          <a:ln>
            <a:noFill/>
          </a:ln>
        </p:spPr>
      </p:pic>
      <p:pic>
        <p:nvPicPr>
          <p:cNvPr id="181" name="Google Shape;181;g3090e26d205_0_131"/>
          <p:cNvPicPr preferRelativeResize="0"/>
          <p:nvPr/>
        </p:nvPicPr>
        <p:blipFill rotWithShape="1">
          <a:blip r:embed="rId4">
            <a:alphaModFix amt="31000"/>
          </a:blip>
          <a:srcRect b="0" l="0" r="0" t="0"/>
          <a:stretch/>
        </p:blipFill>
        <p:spPr>
          <a:xfrm>
            <a:off x="11098233" y="4682386"/>
            <a:ext cx="834300" cy="834300"/>
          </a:xfrm>
          <a:prstGeom prst="rect">
            <a:avLst/>
          </a:prstGeom>
          <a:noFill/>
          <a:ln>
            <a:noFill/>
          </a:ln>
        </p:spPr>
      </p:pic>
      <p:pic>
        <p:nvPicPr>
          <p:cNvPr id="182" name="Google Shape;182;g3090e26d205_0_131"/>
          <p:cNvPicPr preferRelativeResize="0"/>
          <p:nvPr/>
        </p:nvPicPr>
        <p:blipFill rotWithShape="1">
          <a:blip r:embed="rId5">
            <a:alphaModFix amt="31000"/>
          </a:blip>
          <a:srcRect b="0" l="0" r="0" t="0"/>
          <a:stretch/>
        </p:blipFill>
        <p:spPr>
          <a:xfrm rot="42">
            <a:off x="11098233" y="3568715"/>
            <a:ext cx="834300" cy="834262"/>
          </a:xfrm>
          <a:prstGeom prst="rect">
            <a:avLst/>
          </a:prstGeom>
          <a:noFill/>
          <a:ln>
            <a:noFill/>
          </a:ln>
        </p:spPr>
      </p:pic>
      <p:pic>
        <p:nvPicPr>
          <p:cNvPr id="183" name="Google Shape;183;g3090e26d205_0_131"/>
          <p:cNvPicPr preferRelativeResize="0"/>
          <p:nvPr/>
        </p:nvPicPr>
        <p:blipFill rotWithShape="1">
          <a:blip r:embed="rId6">
            <a:alphaModFix amt="31000"/>
          </a:blip>
          <a:srcRect b="0" l="0" r="0" t="0"/>
          <a:stretch/>
        </p:blipFill>
        <p:spPr>
          <a:xfrm>
            <a:off x="11098234" y="5796082"/>
            <a:ext cx="834300" cy="834300"/>
          </a:xfrm>
          <a:prstGeom prst="rect">
            <a:avLst/>
          </a:prstGeom>
          <a:noFill/>
          <a:ln>
            <a:noFill/>
          </a:ln>
        </p:spPr>
      </p:pic>
      <p:pic>
        <p:nvPicPr>
          <p:cNvPr id="184" name="Google Shape;184;g3090e26d205_0_131"/>
          <p:cNvPicPr preferRelativeResize="0"/>
          <p:nvPr/>
        </p:nvPicPr>
        <p:blipFill rotWithShape="1">
          <a:blip r:embed="rId7">
            <a:alphaModFix amt="31000"/>
          </a:blip>
          <a:srcRect b="0" l="0" r="0" t="0"/>
          <a:stretch/>
        </p:blipFill>
        <p:spPr>
          <a:xfrm>
            <a:off x="11098225" y="227617"/>
            <a:ext cx="834300" cy="834300"/>
          </a:xfrm>
          <a:prstGeom prst="rect">
            <a:avLst/>
          </a:prstGeom>
          <a:noFill/>
          <a:ln>
            <a:noFill/>
          </a:ln>
        </p:spPr>
      </p:pic>
      <p:pic>
        <p:nvPicPr>
          <p:cNvPr id="185" name="Google Shape;185;g3090e26d205_0_131"/>
          <p:cNvPicPr preferRelativeResize="0"/>
          <p:nvPr/>
        </p:nvPicPr>
        <p:blipFill rotWithShape="1">
          <a:blip r:embed="rId2">
            <a:alphaModFix amt="25000"/>
          </a:blip>
          <a:srcRect b="0" l="0" r="0" t="0"/>
          <a:stretch/>
        </p:blipFill>
        <p:spPr>
          <a:xfrm>
            <a:off x="9904433" y="2458917"/>
            <a:ext cx="834300" cy="834300"/>
          </a:xfrm>
          <a:prstGeom prst="rect">
            <a:avLst/>
          </a:prstGeom>
          <a:noFill/>
          <a:ln>
            <a:noFill/>
          </a:ln>
        </p:spPr>
      </p:pic>
      <p:pic>
        <p:nvPicPr>
          <p:cNvPr id="186" name="Google Shape;186;g3090e26d205_0_131"/>
          <p:cNvPicPr preferRelativeResize="0"/>
          <p:nvPr/>
        </p:nvPicPr>
        <p:blipFill rotWithShape="1">
          <a:blip r:embed="rId3">
            <a:alphaModFix amt="25000"/>
          </a:blip>
          <a:srcRect b="0" l="0" r="0" t="0"/>
          <a:stretch/>
        </p:blipFill>
        <p:spPr>
          <a:xfrm>
            <a:off x="9904436" y="3572612"/>
            <a:ext cx="834291" cy="834292"/>
          </a:xfrm>
          <a:prstGeom prst="rect">
            <a:avLst/>
          </a:prstGeom>
          <a:noFill/>
          <a:ln>
            <a:noFill/>
          </a:ln>
        </p:spPr>
      </p:pic>
      <p:pic>
        <p:nvPicPr>
          <p:cNvPr id="187" name="Google Shape;187;g3090e26d205_0_131"/>
          <p:cNvPicPr preferRelativeResize="0"/>
          <p:nvPr/>
        </p:nvPicPr>
        <p:blipFill rotWithShape="1">
          <a:blip r:embed="rId4">
            <a:alphaModFix amt="25000"/>
          </a:blip>
          <a:srcRect b="0" l="0" r="0" t="0"/>
          <a:stretch/>
        </p:blipFill>
        <p:spPr>
          <a:xfrm>
            <a:off x="9904433" y="5799986"/>
            <a:ext cx="834300" cy="834300"/>
          </a:xfrm>
          <a:prstGeom prst="rect">
            <a:avLst/>
          </a:prstGeom>
          <a:noFill/>
          <a:ln>
            <a:noFill/>
          </a:ln>
        </p:spPr>
      </p:pic>
      <p:pic>
        <p:nvPicPr>
          <p:cNvPr id="188" name="Google Shape;188;g3090e26d205_0_131"/>
          <p:cNvPicPr preferRelativeResize="0"/>
          <p:nvPr/>
        </p:nvPicPr>
        <p:blipFill rotWithShape="1">
          <a:blip r:embed="rId5">
            <a:alphaModFix amt="25000"/>
          </a:blip>
          <a:srcRect b="0" l="0" r="0" t="0"/>
          <a:stretch/>
        </p:blipFill>
        <p:spPr>
          <a:xfrm rot="42">
            <a:off x="9904433" y="4686315"/>
            <a:ext cx="834300" cy="834262"/>
          </a:xfrm>
          <a:prstGeom prst="rect">
            <a:avLst/>
          </a:prstGeom>
          <a:noFill/>
          <a:ln>
            <a:noFill/>
          </a:ln>
        </p:spPr>
      </p:pic>
      <p:pic>
        <p:nvPicPr>
          <p:cNvPr id="189" name="Google Shape;189;g3090e26d205_0_131"/>
          <p:cNvPicPr preferRelativeResize="0"/>
          <p:nvPr/>
        </p:nvPicPr>
        <p:blipFill rotWithShape="1">
          <a:blip r:embed="rId6">
            <a:alphaModFix amt="25000"/>
          </a:blip>
          <a:srcRect b="0" l="0" r="0" t="0"/>
          <a:stretch/>
        </p:blipFill>
        <p:spPr>
          <a:xfrm>
            <a:off x="9904434" y="231549"/>
            <a:ext cx="834300" cy="834300"/>
          </a:xfrm>
          <a:prstGeom prst="rect">
            <a:avLst/>
          </a:prstGeom>
          <a:noFill/>
          <a:ln>
            <a:noFill/>
          </a:ln>
        </p:spPr>
      </p:pic>
      <p:pic>
        <p:nvPicPr>
          <p:cNvPr id="190" name="Google Shape;190;g3090e26d205_0_131"/>
          <p:cNvPicPr preferRelativeResize="0"/>
          <p:nvPr/>
        </p:nvPicPr>
        <p:blipFill rotWithShape="1">
          <a:blip r:embed="rId7">
            <a:alphaModFix amt="25000"/>
          </a:blip>
          <a:srcRect b="0" l="0" r="0" t="0"/>
          <a:stretch/>
        </p:blipFill>
        <p:spPr>
          <a:xfrm>
            <a:off x="9904425" y="1345217"/>
            <a:ext cx="834300" cy="834300"/>
          </a:xfrm>
          <a:prstGeom prst="rect">
            <a:avLst/>
          </a:prstGeom>
          <a:noFill/>
          <a:ln>
            <a:noFill/>
          </a:ln>
        </p:spPr>
      </p:pic>
      <p:pic>
        <p:nvPicPr>
          <p:cNvPr id="191" name="Google Shape;191;g3090e26d205_0_131"/>
          <p:cNvPicPr preferRelativeResize="0"/>
          <p:nvPr/>
        </p:nvPicPr>
        <p:blipFill rotWithShape="1">
          <a:blip r:embed="rId2">
            <a:alphaModFix amt="20000"/>
          </a:blip>
          <a:srcRect b="0" l="0" r="0" t="0"/>
          <a:stretch/>
        </p:blipFill>
        <p:spPr>
          <a:xfrm>
            <a:off x="8710633" y="3576517"/>
            <a:ext cx="834300" cy="834300"/>
          </a:xfrm>
          <a:prstGeom prst="rect">
            <a:avLst/>
          </a:prstGeom>
          <a:noFill/>
          <a:ln>
            <a:noFill/>
          </a:ln>
        </p:spPr>
      </p:pic>
      <p:pic>
        <p:nvPicPr>
          <p:cNvPr id="192" name="Google Shape;192;g3090e26d205_0_131"/>
          <p:cNvPicPr preferRelativeResize="0"/>
          <p:nvPr/>
        </p:nvPicPr>
        <p:blipFill rotWithShape="1">
          <a:blip r:embed="rId3">
            <a:alphaModFix amt="20000"/>
          </a:blip>
          <a:srcRect b="0" l="0" r="0" t="0"/>
          <a:stretch/>
        </p:blipFill>
        <p:spPr>
          <a:xfrm>
            <a:off x="8710636" y="4690212"/>
            <a:ext cx="834291" cy="834292"/>
          </a:xfrm>
          <a:prstGeom prst="rect">
            <a:avLst/>
          </a:prstGeom>
          <a:noFill/>
          <a:ln>
            <a:noFill/>
          </a:ln>
        </p:spPr>
      </p:pic>
      <p:pic>
        <p:nvPicPr>
          <p:cNvPr id="193" name="Google Shape;193;g3090e26d205_0_131"/>
          <p:cNvPicPr preferRelativeResize="0"/>
          <p:nvPr/>
        </p:nvPicPr>
        <p:blipFill rotWithShape="1">
          <a:blip r:embed="rId4">
            <a:alphaModFix amt="20000"/>
          </a:blip>
          <a:srcRect b="0" l="0" r="0" t="0"/>
          <a:stretch/>
        </p:blipFill>
        <p:spPr>
          <a:xfrm>
            <a:off x="8710633" y="235452"/>
            <a:ext cx="834300" cy="834300"/>
          </a:xfrm>
          <a:prstGeom prst="rect">
            <a:avLst/>
          </a:prstGeom>
          <a:noFill/>
          <a:ln>
            <a:noFill/>
          </a:ln>
        </p:spPr>
      </p:pic>
      <p:pic>
        <p:nvPicPr>
          <p:cNvPr id="194" name="Google Shape;194;g3090e26d205_0_131"/>
          <p:cNvPicPr preferRelativeResize="0"/>
          <p:nvPr/>
        </p:nvPicPr>
        <p:blipFill rotWithShape="1">
          <a:blip r:embed="rId5">
            <a:alphaModFix amt="20000"/>
          </a:blip>
          <a:srcRect b="0" l="0" r="0" t="0"/>
          <a:stretch/>
        </p:blipFill>
        <p:spPr>
          <a:xfrm rot="42">
            <a:off x="8710633" y="5803915"/>
            <a:ext cx="834300" cy="834262"/>
          </a:xfrm>
          <a:prstGeom prst="rect">
            <a:avLst/>
          </a:prstGeom>
          <a:noFill/>
          <a:ln>
            <a:noFill/>
          </a:ln>
        </p:spPr>
      </p:pic>
      <p:pic>
        <p:nvPicPr>
          <p:cNvPr id="195" name="Google Shape;195;g3090e26d205_0_131"/>
          <p:cNvPicPr preferRelativeResize="0"/>
          <p:nvPr/>
        </p:nvPicPr>
        <p:blipFill rotWithShape="1">
          <a:blip r:embed="rId6">
            <a:alphaModFix amt="20000"/>
          </a:blip>
          <a:srcRect b="0" l="0" r="0" t="0"/>
          <a:stretch/>
        </p:blipFill>
        <p:spPr>
          <a:xfrm>
            <a:off x="8710634" y="1349149"/>
            <a:ext cx="834300" cy="834300"/>
          </a:xfrm>
          <a:prstGeom prst="rect">
            <a:avLst/>
          </a:prstGeom>
          <a:noFill/>
          <a:ln>
            <a:noFill/>
          </a:ln>
        </p:spPr>
      </p:pic>
      <p:pic>
        <p:nvPicPr>
          <p:cNvPr id="196" name="Google Shape;196;g3090e26d205_0_131"/>
          <p:cNvPicPr preferRelativeResize="0"/>
          <p:nvPr/>
        </p:nvPicPr>
        <p:blipFill rotWithShape="1">
          <a:blip r:embed="rId7">
            <a:alphaModFix amt="20000"/>
          </a:blip>
          <a:srcRect b="0" l="0" r="0" t="0"/>
          <a:stretch/>
        </p:blipFill>
        <p:spPr>
          <a:xfrm>
            <a:off x="8710625" y="2462817"/>
            <a:ext cx="834300" cy="834300"/>
          </a:xfrm>
          <a:prstGeom prst="rect">
            <a:avLst/>
          </a:prstGeom>
          <a:noFill/>
          <a:ln>
            <a:noFill/>
          </a:ln>
        </p:spPr>
      </p:pic>
      <p:pic>
        <p:nvPicPr>
          <p:cNvPr id="197" name="Google Shape;197;g3090e26d205_0_131"/>
          <p:cNvPicPr preferRelativeResize="0"/>
          <p:nvPr/>
        </p:nvPicPr>
        <p:blipFill rotWithShape="1">
          <a:blip r:embed="rId2">
            <a:alphaModFix amt="15000"/>
          </a:blip>
          <a:srcRect b="0" l="0" r="0" t="0"/>
          <a:stretch/>
        </p:blipFill>
        <p:spPr>
          <a:xfrm>
            <a:off x="7516833" y="4694117"/>
            <a:ext cx="834300" cy="834300"/>
          </a:xfrm>
          <a:prstGeom prst="rect">
            <a:avLst/>
          </a:prstGeom>
          <a:noFill/>
          <a:ln>
            <a:noFill/>
          </a:ln>
        </p:spPr>
      </p:pic>
      <p:pic>
        <p:nvPicPr>
          <p:cNvPr id="198" name="Google Shape;198;g3090e26d205_0_131"/>
          <p:cNvPicPr preferRelativeResize="0"/>
          <p:nvPr/>
        </p:nvPicPr>
        <p:blipFill rotWithShape="1">
          <a:blip r:embed="rId3">
            <a:alphaModFix amt="15000"/>
          </a:blip>
          <a:srcRect b="0" l="0" r="0" t="0"/>
          <a:stretch/>
        </p:blipFill>
        <p:spPr>
          <a:xfrm>
            <a:off x="7516836" y="5807812"/>
            <a:ext cx="834291" cy="834292"/>
          </a:xfrm>
          <a:prstGeom prst="rect">
            <a:avLst/>
          </a:prstGeom>
          <a:noFill/>
          <a:ln>
            <a:noFill/>
          </a:ln>
        </p:spPr>
      </p:pic>
      <p:pic>
        <p:nvPicPr>
          <p:cNvPr id="199" name="Google Shape;199;g3090e26d205_0_131"/>
          <p:cNvPicPr preferRelativeResize="0"/>
          <p:nvPr/>
        </p:nvPicPr>
        <p:blipFill rotWithShape="1">
          <a:blip r:embed="rId4">
            <a:alphaModFix amt="15000"/>
          </a:blip>
          <a:srcRect b="0" l="0" r="0" t="0"/>
          <a:stretch/>
        </p:blipFill>
        <p:spPr>
          <a:xfrm>
            <a:off x="7516833" y="1353052"/>
            <a:ext cx="834300" cy="834300"/>
          </a:xfrm>
          <a:prstGeom prst="rect">
            <a:avLst/>
          </a:prstGeom>
          <a:noFill/>
          <a:ln>
            <a:noFill/>
          </a:ln>
        </p:spPr>
      </p:pic>
      <p:pic>
        <p:nvPicPr>
          <p:cNvPr id="200" name="Google Shape;200;g3090e26d205_0_131"/>
          <p:cNvPicPr preferRelativeResize="0"/>
          <p:nvPr/>
        </p:nvPicPr>
        <p:blipFill rotWithShape="1">
          <a:blip r:embed="rId5">
            <a:alphaModFix amt="15000"/>
          </a:blip>
          <a:srcRect b="0" l="0" r="0" t="0"/>
          <a:stretch/>
        </p:blipFill>
        <p:spPr>
          <a:xfrm rot="42">
            <a:off x="7516833" y="239398"/>
            <a:ext cx="834300" cy="834262"/>
          </a:xfrm>
          <a:prstGeom prst="rect">
            <a:avLst/>
          </a:prstGeom>
          <a:noFill/>
          <a:ln>
            <a:noFill/>
          </a:ln>
        </p:spPr>
      </p:pic>
      <p:pic>
        <p:nvPicPr>
          <p:cNvPr id="201" name="Google Shape;201;g3090e26d205_0_131"/>
          <p:cNvPicPr preferRelativeResize="0"/>
          <p:nvPr/>
        </p:nvPicPr>
        <p:blipFill rotWithShape="1">
          <a:blip r:embed="rId6">
            <a:alphaModFix amt="15000"/>
          </a:blip>
          <a:srcRect b="0" l="0" r="0" t="0"/>
          <a:stretch/>
        </p:blipFill>
        <p:spPr>
          <a:xfrm>
            <a:off x="7516834" y="2466749"/>
            <a:ext cx="834300" cy="834300"/>
          </a:xfrm>
          <a:prstGeom prst="rect">
            <a:avLst/>
          </a:prstGeom>
          <a:noFill/>
          <a:ln>
            <a:noFill/>
          </a:ln>
        </p:spPr>
      </p:pic>
      <p:pic>
        <p:nvPicPr>
          <p:cNvPr id="202" name="Google Shape;202;g3090e26d205_0_131"/>
          <p:cNvPicPr preferRelativeResize="0"/>
          <p:nvPr/>
        </p:nvPicPr>
        <p:blipFill rotWithShape="1">
          <a:blip r:embed="rId7">
            <a:alphaModFix amt="15000"/>
          </a:blip>
          <a:srcRect b="0" l="0" r="0" t="0"/>
          <a:stretch/>
        </p:blipFill>
        <p:spPr>
          <a:xfrm>
            <a:off x="7516825" y="3580417"/>
            <a:ext cx="834300" cy="834300"/>
          </a:xfrm>
          <a:prstGeom prst="rect">
            <a:avLst/>
          </a:prstGeom>
          <a:noFill/>
          <a:ln>
            <a:noFill/>
          </a:ln>
        </p:spPr>
      </p:pic>
      <p:pic>
        <p:nvPicPr>
          <p:cNvPr id="203" name="Google Shape;203;g3090e26d205_0_131"/>
          <p:cNvPicPr preferRelativeResize="0"/>
          <p:nvPr/>
        </p:nvPicPr>
        <p:blipFill rotWithShape="1">
          <a:blip r:embed="rId2">
            <a:alphaModFix amt="10000"/>
          </a:blip>
          <a:srcRect b="0" l="0" r="0" t="0"/>
          <a:stretch/>
        </p:blipFill>
        <p:spPr>
          <a:xfrm>
            <a:off x="6310333" y="5811717"/>
            <a:ext cx="834300" cy="834300"/>
          </a:xfrm>
          <a:prstGeom prst="rect">
            <a:avLst/>
          </a:prstGeom>
          <a:noFill/>
          <a:ln>
            <a:noFill/>
          </a:ln>
        </p:spPr>
      </p:pic>
      <p:pic>
        <p:nvPicPr>
          <p:cNvPr id="204" name="Google Shape;204;g3090e26d205_0_131"/>
          <p:cNvPicPr preferRelativeResize="0"/>
          <p:nvPr/>
        </p:nvPicPr>
        <p:blipFill rotWithShape="1">
          <a:blip r:embed="rId3">
            <a:alphaModFix amt="10000"/>
          </a:blip>
          <a:srcRect b="0" l="0" r="0" t="0"/>
          <a:stretch/>
        </p:blipFill>
        <p:spPr>
          <a:xfrm>
            <a:off x="6310336" y="243278"/>
            <a:ext cx="834291" cy="834292"/>
          </a:xfrm>
          <a:prstGeom prst="rect">
            <a:avLst/>
          </a:prstGeom>
          <a:noFill/>
          <a:ln>
            <a:noFill/>
          </a:ln>
        </p:spPr>
      </p:pic>
      <p:pic>
        <p:nvPicPr>
          <p:cNvPr id="205" name="Google Shape;205;g3090e26d205_0_131"/>
          <p:cNvPicPr preferRelativeResize="0"/>
          <p:nvPr/>
        </p:nvPicPr>
        <p:blipFill rotWithShape="1">
          <a:blip r:embed="rId4">
            <a:alphaModFix amt="10000"/>
          </a:blip>
          <a:srcRect b="0" l="0" r="0" t="0"/>
          <a:stretch/>
        </p:blipFill>
        <p:spPr>
          <a:xfrm>
            <a:off x="6310333" y="2470652"/>
            <a:ext cx="834300" cy="834300"/>
          </a:xfrm>
          <a:prstGeom prst="rect">
            <a:avLst/>
          </a:prstGeom>
          <a:noFill/>
          <a:ln>
            <a:noFill/>
          </a:ln>
        </p:spPr>
      </p:pic>
      <p:pic>
        <p:nvPicPr>
          <p:cNvPr id="206" name="Google Shape;206;g3090e26d205_0_131"/>
          <p:cNvPicPr preferRelativeResize="0"/>
          <p:nvPr/>
        </p:nvPicPr>
        <p:blipFill rotWithShape="1">
          <a:blip r:embed="rId5">
            <a:alphaModFix amt="10000"/>
          </a:blip>
          <a:srcRect b="0" l="0" r="0" t="0"/>
          <a:stretch/>
        </p:blipFill>
        <p:spPr>
          <a:xfrm rot="42">
            <a:off x="6310333" y="1356982"/>
            <a:ext cx="834300" cy="834262"/>
          </a:xfrm>
          <a:prstGeom prst="rect">
            <a:avLst/>
          </a:prstGeom>
          <a:noFill/>
          <a:ln>
            <a:noFill/>
          </a:ln>
        </p:spPr>
      </p:pic>
      <p:pic>
        <p:nvPicPr>
          <p:cNvPr id="207" name="Google Shape;207;g3090e26d205_0_131"/>
          <p:cNvPicPr preferRelativeResize="0"/>
          <p:nvPr/>
        </p:nvPicPr>
        <p:blipFill rotWithShape="1">
          <a:blip r:embed="rId6">
            <a:alphaModFix amt="10000"/>
          </a:blip>
          <a:srcRect b="0" l="0" r="0" t="0"/>
          <a:stretch/>
        </p:blipFill>
        <p:spPr>
          <a:xfrm>
            <a:off x="6310334" y="3584349"/>
            <a:ext cx="834300" cy="834300"/>
          </a:xfrm>
          <a:prstGeom prst="rect">
            <a:avLst/>
          </a:prstGeom>
          <a:noFill/>
          <a:ln>
            <a:noFill/>
          </a:ln>
        </p:spPr>
      </p:pic>
      <p:pic>
        <p:nvPicPr>
          <p:cNvPr id="208" name="Google Shape;208;g3090e26d205_0_131"/>
          <p:cNvPicPr preferRelativeResize="0"/>
          <p:nvPr/>
        </p:nvPicPr>
        <p:blipFill rotWithShape="1">
          <a:blip r:embed="rId7">
            <a:alphaModFix amt="10000"/>
          </a:blip>
          <a:srcRect b="0" l="0" r="0" t="0"/>
          <a:stretch/>
        </p:blipFill>
        <p:spPr>
          <a:xfrm>
            <a:off x="6310325" y="4698017"/>
            <a:ext cx="834300" cy="834300"/>
          </a:xfrm>
          <a:prstGeom prst="rect">
            <a:avLst/>
          </a:prstGeom>
          <a:noFill/>
          <a:ln>
            <a:noFill/>
          </a:ln>
        </p:spPr>
      </p:pic>
      <p:pic>
        <p:nvPicPr>
          <p:cNvPr id="209" name="Google Shape;209;g3090e26d205_0_131"/>
          <p:cNvPicPr preferRelativeResize="0"/>
          <p:nvPr/>
        </p:nvPicPr>
        <p:blipFill rotWithShape="1">
          <a:blip r:embed="rId2">
            <a:alphaModFix amt="5000"/>
          </a:blip>
          <a:srcRect b="0" l="0" r="0" t="0"/>
          <a:stretch/>
        </p:blipFill>
        <p:spPr>
          <a:xfrm>
            <a:off x="5103833" y="227617"/>
            <a:ext cx="834300" cy="834300"/>
          </a:xfrm>
          <a:prstGeom prst="rect">
            <a:avLst/>
          </a:prstGeom>
          <a:noFill/>
          <a:ln>
            <a:noFill/>
          </a:ln>
        </p:spPr>
      </p:pic>
      <p:pic>
        <p:nvPicPr>
          <p:cNvPr id="210" name="Google Shape;210;g3090e26d205_0_131"/>
          <p:cNvPicPr preferRelativeResize="0"/>
          <p:nvPr/>
        </p:nvPicPr>
        <p:blipFill rotWithShape="1">
          <a:blip r:embed="rId3">
            <a:alphaModFix amt="5000"/>
          </a:blip>
          <a:srcRect b="0" l="0" r="0" t="0"/>
          <a:stretch/>
        </p:blipFill>
        <p:spPr>
          <a:xfrm>
            <a:off x="5103836" y="1341312"/>
            <a:ext cx="834291" cy="834292"/>
          </a:xfrm>
          <a:prstGeom prst="rect">
            <a:avLst/>
          </a:prstGeom>
          <a:noFill/>
          <a:ln>
            <a:noFill/>
          </a:ln>
        </p:spPr>
      </p:pic>
      <p:pic>
        <p:nvPicPr>
          <p:cNvPr id="211" name="Google Shape;211;g3090e26d205_0_131"/>
          <p:cNvPicPr preferRelativeResize="0"/>
          <p:nvPr/>
        </p:nvPicPr>
        <p:blipFill rotWithShape="1">
          <a:blip r:embed="rId4">
            <a:alphaModFix amt="5000"/>
          </a:blip>
          <a:srcRect b="0" l="0" r="0" t="0"/>
          <a:stretch/>
        </p:blipFill>
        <p:spPr>
          <a:xfrm>
            <a:off x="5103833" y="3568686"/>
            <a:ext cx="834300" cy="834300"/>
          </a:xfrm>
          <a:prstGeom prst="rect">
            <a:avLst/>
          </a:prstGeom>
          <a:noFill/>
          <a:ln>
            <a:noFill/>
          </a:ln>
        </p:spPr>
      </p:pic>
      <p:pic>
        <p:nvPicPr>
          <p:cNvPr id="212" name="Google Shape;212;g3090e26d205_0_131"/>
          <p:cNvPicPr preferRelativeResize="0"/>
          <p:nvPr/>
        </p:nvPicPr>
        <p:blipFill rotWithShape="1">
          <a:blip r:embed="rId5">
            <a:alphaModFix amt="5000"/>
          </a:blip>
          <a:srcRect b="0" l="0" r="0" t="0"/>
          <a:stretch/>
        </p:blipFill>
        <p:spPr>
          <a:xfrm rot="42">
            <a:off x="5103833" y="2455015"/>
            <a:ext cx="834300" cy="834262"/>
          </a:xfrm>
          <a:prstGeom prst="rect">
            <a:avLst/>
          </a:prstGeom>
          <a:noFill/>
          <a:ln>
            <a:noFill/>
          </a:ln>
        </p:spPr>
      </p:pic>
      <p:pic>
        <p:nvPicPr>
          <p:cNvPr id="213" name="Google Shape;213;g3090e26d205_0_131"/>
          <p:cNvPicPr preferRelativeResize="0"/>
          <p:nvPr/>
        </p:nvPicPr>
        <p:blipFill rotWithShape="1">
          <a:blip r:embed="rId6">
            <a:alphaModFix amt="5000"/>
          </a:blip>
          <a:srcRect b="0" l="0" r="0" t="0"/>
          <a:stretch/>
        </p:blipFill>
        <p:spPr>
          <a:xfrm>
            <a:off x="5103834" y="4682382"/>
            <a:ext cx="834300" cy="834300"/>
          </a:xfrm>
          <a:prstGeom prst="rect">
            <a:avLst/>
          </a:prstGeom>
          <a:noFill/>
          <a:ln>
            <a:noFill/>
          </a:ln>
        </p:spPr>
      </p:pic>
      <p:pic>
        <p:nvPicPr>
          <p:cNvPr id="214" name="Google Shape;214;g3090e26d205_0_131"/>
          <p:cNvPicPr preferRelativeResize="0"/>
          <p:nvPr/>
        </p:nvPicPr>
        <p:blipFill rotWithShape="1">
          <a:blip r:embed="rId7">
            <a:alphaModFix amt="5000"/>
          </a:blip>
          <a:srcRect b="0" l="0" r="0" t="0"/>
          <a:stretch/>
        </p:blipFill>
        <p:spPr>
          <a:xfrm>
            <a:off x="5103825" y="5796050"/>
            <a:ext cx="834300" cy="834300"/>
          </a:xfrm>
          <a:prstGeom prst="rect">
            <a:avLst/>
          </a:prstGeom>
          <a:noFill/>
          <a:ln>
            <a:noFill/>
          </a:ln>
        </p:spPr>
      </p:pic>
      <p:pic>
        <p:nvPicPr>
          <p:cNvPr id="215" name="Google Shape;215;g3090e26d205_0_131"/>
          <p:cNvPicPr preferRelativeResize="0"/>
          <p:nvPr/>
        </p:nvPicPr>
        <p:blipFill rotWithShape="1">
          <a:blip r:embed="rId2">
            <a:alphaModFix amt="1000"/>
          </a:blip>
          <a:srcRect b="0" l="0" r="0" t="0"/>
          <a:stretch/>
        </p:blipFill>
        <p:spPr>
          <a:xfrm>
            <a:off x="2690833" y="2455001"/>
            <a:ext cx="834300" cy="834300"/>
          </a:xfrm>
          <a:prstGeom prst="rect">
            <a:avLst/>
          </a:prstGeom>
          <a:noFill/>
          <a:ln>
            <a:noFill/>
          </a:ln>
        </p:spPr>
      </p:pic>
      <p:pic>
        <p:nvPicPr>
          <p:cNvPr id="216" name="Google Shape;216;g3090e26d205_0_131"/>
          <p:cNvPicPr preferRelativeResize="0"/>
          <p:nvPr/>
        </p:nvPicPr>
        <p:blipFill rotWithShape="1">
          <a:blip r:embed="rId3">
            <a:alphaModFix amt="1000"/>
          </a:blip>
          <a:srcRect b="0" l="0" r="0" t="0"/>
          <a:stretch/>
        </p:blipFill>
        <p:spPr>
          <a:xfrm>
            <a:off x="2690836" y="3568695"/>
            <a:ext cx="834291" cy="834292"/>
          </a:xfrm>
          <a:prstGeom prst="rect">
            <a:avLst/>
          </a:prstGeom>
          <a:noFill/>
          <a:ln>
            <a:noFill/>
          </a:ln>
        </p:spPr>
      </p:pic>
      <p:pic>
        <p:nvPicPr>
          <p:cNvPr id="217" name="Google Shape;217;g3090e26d205_0_131"/>
          <p:cNvPicPr preferRelativeResize="0"/>
          <p:nvPr/>
        </p:nvPicPr>
        <p:blipFill rotWithShape="1">
          <a:blip r:embed="rId4">
            <a:alphaModFix amt="1000"/>
          </a:blip>
          <a:srcRect b="0" l="0" r="0" t="0"/>
          <a:stretch/>
        </p:blipFill>
        <p:spPr>
          <a:xfrm>
            <a:off x="2690833" y="5796069"/>
            <a:ext cx="834300" cy="834300"/>
          </a:xfrm>
          <a:prstGeom prst="rect">
            <a:avLst/>
          </a:prstGeom>
          <a:noFill/>
          <a:ln>
            <a:noFill/>
          </a:ln>
        </p:spPr>
      </p:pic>
      <p:pic>
        <p:nvPicPr>
          <p:cNvPr id="218" name="Google Shape;218;g3090e26d205_0_131"/>
          <p:cNvPicPr preferRelativeResize="0"/>
          <p:nvPr/>
        </p:nvPicPr>
        <p:blipFill rotWithShape="1">
          <a:blip r:embed="rId6">
            <a:alphaModFix amt="1000"/>
          </a:blip>
          <a:srcRect b="0" l="0" r="0" t="0"/>
          <a:stretch/>
        </p:blipFill>
        <p:spPr>
          <a:xfrm>
            <a:off x="2690834" y="227632"/>
            <a:ext cx="834300" cy="834300"/>
          </a:xfrm>
          <a:prstGeom prst="rect">
            <a:avLst/>
          </a:prstGeom>
          <a:noFill/>
          <a:ln>
            <a:noFill/>
          </a:ln>
        </p:spPr>
      </p:pic>
      <p:pic>
        <p:nvPicPr>
          <p:cNvPr id="219" name="Google Shape;219;g3090e26d205_0_131"/>
          <p:cNvPicPr preferRelativeResize="0"/>
          <p:nvPr/>
        </p:nvPicPr>
        <p:blipFill rotWithShape="1">
          <a:blip r:embed="rId7">
            <a:alphaModFix amt="1000"/>
          </a:blip>
          <a:srcRect b="0" l="0" r="0" t="0"/>
          <a:stretch/>
        </p:blipFill>
        <p:spPr>
          <a:xfrm>
            <a:off x="2690825" y="1341300"/>
            <a:ext cx="834300" cy="834300"/>
          </a:xfrm>
          <a:prstGeom prst="rect">
            <a:avLst/>
          </a:prstGeom>
          <a:noFill/>
          <a:ln>
            <a:noFill/>
          </a:ln>
        </p:spPr>
      </p:pic>
      <p:cxnSp>
        <p:nvCxnSpPr>
          <p:cNvPr id="220" name="Google Shape;220;g3090e26d205_0_131"/>
          <p:cNvCxnSpPr/>
          <p:nvPr/>
        </p:nvCxnSpPr>
        <p:spPr>
          <a:xfrm rot="10800000">
            <a:off x="3990900" y="4277500"/>
            <a:ext cx="8201100" cy="12000"/>
          </a:xfrm>
          <a:prstGeom prst="straightConnector1">
            <a:avLst/>
          </a:prstGeom>
          <a:noFill/>
          <a:ln cap="flat" cmpd="sng" w="19050">
            <a:solidFill>
              <a:srgbClr val="FF5D06"/>
            </a:solidFill>
            <a:prstDash val="solid"/>
            <a:round/>
            <a:headEnd len="sm" w="sm" type="none"/>
            <a:tailEnd len="med" w="med" type="oval"/>
          </a:ln>
        </p:spPr>
      </p:cxnSp>
      <p:sp>
        <p:nvSpPr>
          <p:cNvPr id="221" name="Google Shape;221;g3090e26d205_0_131"/>
          <p:cNvSpPr txBox="1"/>
          <p:nvPr>
            <p:ph type="ctrTitle"/>
          </p:nvPr>
        </p:nvSpPr>
        <p:spPr>
          <a:xfrm>
            <a:off x="3921500" y="1578000"/>
            <a:ext cx="8201100" cy="25848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222" name="Google Shape;222;g3090e26d205_0_131"/>
          <p:cNvSpPr txBox="1"/>
          <p:nvPr>
            <p:ph idx="1" type="subTitle"/>
          </p:nvPr>
        </p:nvSpPr>
        <p:spPr>
          <a:xfrm>
            <a:off x="3897333" y="4364067"/>
            <a:ext cx="8225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223" name="Google Shape;223;g3090e26d205_0_131"/>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pic>
        <p:nvPicPr>
          <p:cNvPr id="224" name="Google Shape;224;g3090e26d205_0_131"/>
          <p:cNvPicPr preferRelativeResize="0"/>
          <p:nvPr/>
        </p:nvPicPr>
        <p:blipFill rotWithShape="1">
          <a:blip r:embed="rId8">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p:cSld name="TITLE_1_4_1">
    <p:bg>
      <p:bgPr>
        <a:solidFill>
          <a:srgbClr val="002870"/>
        </a:solidFill>
      </p:bgPr>
    </p:bg>
    <p:spTree>
      <p:nvGrpSpPr>
        <p:cNvPr id="225" name="Shape 225"/>
        <p:cNvGrpSpPr/>
        <p:nvPr/>
      </p:nvGrpSpPr>
      <p:grpSpPr>
        <a:xfrm>
          <a:off x="0" y="0"/>
          <a:ext cx="0" cy="0"/>
          <a:chOff x="0" y="0"/>
          <a:chExt cx="0" cy="0"/>
        </a:xfrm>
      </p:grpSpPr>
      <p:sp>
        <p:nvSpPr>
          <p:cNvPr id="226" name="Google Shape;226;g3090e26d205_0_191"/>
          <p:cNvSpPr/>
          <p:nvPr/>
        </p:nvSpPr>
        <p:spPr>
          <a:xfrm flipH="1" rot="10800000">
            <a:off x="-63347" y="-63033"/>
            <a:ext cx="12240900" cy="1139700"/>
          </a:xfrm>
          <a:prstGeom prst="round1Rect">
            <a:avLst>
              <a:gd fmla="val 50000" name="adj"/>
            </a:avLst>
          </a:prstGeom>
          <a:solidFill>
            <a:srgbClr val="FF0100"/>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 name="Google Shape;227;g3090e26d205_0_191"/>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28" name="Google Shape;228;g3090e26d205_0_191"/>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29" name="Google Shape;229;g3090e26d205_0_191"/>
          <p:cNvSpPr txBox="1"/>
          <p:nvPr>
            <p:ph type="title"/>
          </p:nvPr>
        </p:nvSpPr>
        <p:spPr>
          <a:xfrm>
            <a:off x="55167" y="200"/>
            <a:ext cx="115164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230" name="Google Shape;230;g3090e26d205_0_19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chemeClr val="lt1"/>
              </a:buClr>
              <a:buSzPts val="2400"/>
              <a:buFont typeface="Lato"/>
              <a:buChar char="●"/>
              <a:defRPr sz="2400">
                <a:solidFill>
                  <a:schemeClr val="lt1"/>
                </a:solidFill>
                <a:latin typeface="Lato"/>
                <a:ea typeface="Lato"/>
                <a:cs typeface="Lato"/>
                <a:sym typeface="Lato"/>
              </a:defRPr>
            </a:lvl1pPr>
            <a:lvl2pPr indent="-349250" lvl="1" marL="914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2pPr>
            <a:lvl3pPr indent="-349250" lvl="2" marL="1371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3pPr>
            <a:lvl4pPr indent="-349250" lvl="3" marL="1828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4pPr>
            <a:lvl5pPr indent="-349250" lvl="4" marL="22860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5pPr>
            <a:lvl6pPr indent="-349250" lvl="5" marL="27432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6pPr>
            <a:lvl7pPr indent="-349250" lvl="6" marL="3200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7pPr>
            <a:lvl8pPr indent="-349250" lvl="7" marL="3657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8pPr>
            <a:lvl9pPr indent="-349250" lvl="8" marL="4114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9pPr>
          </a:lstStyle>
          <a:p/>
        </p:txBody>
      </p:sp>
      <p:sp>
        <p:nvSpPr>
          <p:cNvPr id="231" name="Google Shape;231;g3090e26d205_0_191"/>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1">
  <p:cSld name="TITLE_1_4_1_1">
    <p:bg>
      <p:bgPr>
        <a:solidFill>
          <a:srgbClr val="002870"/>
        </a:solidFill>
      </p:bgPr>
    </p:bg>
    <p:spTree>
      <p:nvGrpSpPr>
        <p:cNvPr id="232" name="Shape 232"/>
        <p:cNvGrpSpPr/>
        <p:nvPr/>
      </p:nvGrpSpPr>
      <p:grpSpPr>
        <a:xfrm>
          <a:off x="0" y="0"/>
          <a:ext cx="0" cy="0"/>
          <a:chOff x="0" y="0"/>
          <a:chExt cx="0" cy="0"/>
        </a:xfrm>
      </p:grpSpPr>
      <p:sp>
        <p:nvSpPr>
          <p:cNvPr id="233" name="Google Shape;233;g3090e26d205_0_198"/>
          <p:cNvSpPr/>
          <p:nvPr/>
        </p:nvSpPr>
        <p:spPr>
          <a:xfrm flipH="1" rot="10800000">
            <a:off x="-63347" y="-63033"/>
            <a:ext cx="12240900" cy="1139700"/>
          </a:xfrm>
          <a:prstGeom prst="round1Rect">
            <a:avLst>
              <a:gd fmla="val 50000" name="adj"/>
            </a:avLst>
          </a:prstGeom>
          <a:solidFill>
            <a:srgbClr val="FF5E04"/>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 name="Google Shape;234;g3090e26d205_0_198"/>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35" name="Google Shape;235;g3090e26d205_0_198"/>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36" name="Google Shape;236;g3090e26d205_0_198"/>
          <p:cNvSpPr txBox="1"/>
          <p:nvPr>
            <p:ph type="title"/>
          </p:nvPr>
        </p:nvSpPr>
        <p:spPr>
          <a:xfrm>
            <a:off x="55167" y="200"/>
            <a:ext cx="115164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237" name="Google Shape;237;g3090e26d205_0_19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chemeClr val="lt1"/>
              </a:buClr>
              <a:buSzPts val="2400"/>
              <a:buFont typeface="Lato"/>
              <a:buChar char="●"/>
              <a:defRPr sz="2400">
                <a:solidFill>
                  <a:schemeClr val="lt1"/>
                </a:solidFill>
                <a:latin typeface="Lato"/>
                <a:ea typeface="Lato"/>
                <a:cs typeface="Lato"/>
                <a:sym typeface="Lato"/>
              </a:defRPr>
            </a:lvl1pPr>
            <a:lvl2pPr indent="-349250" lvl="1" marL="914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2pPr>
            <a:lvl3pPr indent="-349250" lvl="2" marL="1371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3pPr>
            <a:lvl4pPr indent="-349250" lvl="3" marL="1828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4pPr>
            <a:lvl5pPr indent="-349250" lvl="4" marL="22860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5pPr>
            <a:lvl6pPr indent="-349250" lvl="5" marL="27432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6pPr>
            <a:lvl7pPr indent="-349250" lvl="6" marL="3200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7pPr>
            <a:lvl8pPr indent="-349250" lvl="7" marL="3657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8pPr>
            <a:lvl9pPr indent="-349250" lvl="8" marL="4114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9pPr>
          </a:lstStyle>
          <a:p/>
        </p:txBody>
      </p:sp>
      <p:sp>
        <p:nvSpPr>
          <p:cNvPr id="238" name="Google Shape;238;g3090e26d205_0_198"/>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FFFFFF"/>
                </a:solidFill>
                <a:latin typeface="Lato"/>
                <a:ea typeface="Lato"/>
                <a:cs typeface="Lato"/>
                <a:sym typeface="Lato"/>
              </a:rPr>
              <a:t>lausd.org/mmed</a:t>
            </a:r>
            <a:endParaRPr b="1" i="0" sz="1300" u="none" cap="none" strike="noStrike">
              <a:solidFill>
                <a:srgbClr val="FFFFFF"/>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4">
  <p:cSld name="TITLE_1_4_4">
    <p:bg>
      <p:bgPr>
        <a:solidFill>
          <a:srgbClr val="002870"/>
        </a:solidFill>
      </p:bgPr>
    </p:bg>
    <p:spTree>
      <p:nvGrpSpPr>
        <p:cNvPr id="23" name="Shape 23"/>
        <p:cNvGrpSpPr/>
        <p:nvPr/>
      </p:nvGrpSpPr>
      <p:grpSpPr>
        <a:xfrm>
          <a:off x="0" y="0"/>
          <a:ext cx="0" cy="0"/>
          <a:chOff x="0" y="0"/>
          <a:chExt cx="0" cy="0"/>
        </a:xfrm>
      </p:grpSpPr>
      <p:sp>
        <p:nvSpPr>
          <p:cNvPr id="24" name="Google Shape;24;g3149b26ea5d_0_809"/>
          <p:cNvSpPr/>
          <p:nvPr/>
        </p:nvSpPr>
        <p:spPr>
          <a:xfrm flipH="1" rot="10800000">
            <a:off x="-63347" y="-63033"/>
            <a:ext cx="12240900" cy="1139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g3149b26ea5d_0_809"/>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6" name="Google Shape;26;g3149b26ea5d_0_809"/>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7" name="Google Shape;27;g3149b26ea5d_0_809"/>
          <p:cNvSpPr txBox="1"/>
          <p:nvPr>
            <p:ph type="title"/>
          </p:nvPr>
        </p:nvSpPr>
        <p:spPr>
          <a:xfrm>
            <a:off x="55167" y="200"/>
            <a:ext cx="115164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28" name="Google Shape;28;g3149b26ea5d_0_80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chemeClr val="lt1"/>
              </a:buClr>
              <a:buSzPts val="2400"/>
              <a:buFont typeface="Lato"/>
              <a:buChar char="●"/>
              <a:defRPr sz="2400">
                <a:solidFill>
                  <a:schemeClr val="lt1"/>
                </a:solidFill>
                <a:latin typeface="Lato"/>
                <a:ea typeface="Lato"/>
                <a:cs typeface="Lato"/>
                <a:sym typeface="Lato"/>
              </a:defRPr>
            </a:lvl1pPr>
            <a:lvl2pPr indent="-349250" lvl="1" marL="914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2pPr>
            <a:lvl3pPr indent="-349250" lvl="2" marL="1371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3pPr>
            <a:lvl4pPr indent="-349250" lvl="3" marL="1828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4pPr>
            <a:lvl5pPr indent="-349250" lvl="4" marL="22860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5pPr>
            <a:lvl6pPr indent="-349250" lvl="5" marL="27432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6pPr>
            <a:lvl7pPr indent="-349250" lvl="6" marL="3200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7pPr>
            <a:lvl8pPr indent="-349250" lvl="7" marL="3657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8pPr>
            <a:lvl9pPr indent="-349250" lvl="8" marL="4114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9pPr>
          </a:lstStyle>
          <a:p/>
        </p:txBody>
      </p:sp>
      <p:sp>
        <p:nvSpPr>
          <p:cNvPr id="29" name="Google Shape;29;g3149b26ea5d_0_809"/>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2">
  <p:cSld name="TITLE_1_4_2">
    <p:bg>
      <p:bgPr>
        <a:solidFill>
          <a:srgbClr val="002870"/>
        </a:solidFill>
      </p:bgPr>
    </p:bg>
    <p:spTree>
      <p:nvGrpSpPr>
        <p:cNvPr id="239" name="Shape 239"/>
        <p:cNvGrpSpPr/>
        <p:nvPr/>
      </p:nvGrpSpPr>
      <p:grpSpPr>
        <a:xfrm>
          <a:off x="0" y="0"/>
          <a:ext cx="0" cy="0"/>
          <a:chOff x="0" y="0"/>
          <a:chExt cx="0" cy="0"/>
        </a:xfrm>
      </p:grpSpPr>
      <p:sp>
        <p:nvSpPr>
          <p:cNvPr id="240" name="Google Shape;240;g3090e26d205_0_205"/>
          <p:cNvSpPr/>
          <p:nvPr/>
        </p:nvSpPr>
        <p:spPr>
          <a:xfrm flipH="1" rot="10800000">
            <a:off x="-63347" y="-63033"/>
            <a:ext cx="12240900" cy="1139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 name="Google Shape;241;g3090e26d205_0_205"/>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42" name="Google Shape;242;g3090e26d205_0_205"/>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43" name="Google Shape;243;g3090e26d205_0_205"/>
          <p:cNvSpPr txBox="1"/>
          <p:nvPr>
            <p:ph type="title"/>
          </p:nvPr>
        </p:nvSpPr>
        <p:spPr>
          <a:xfrm>
            <a:off x="55167" y="200"/>
            <a:ext cx="115164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244" name="Google Shape;244;g3090e26d205_0_20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245" name="Google Shape;245;g3090e26d205_0_20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246" name="Google Shape;246;g3090e26d205_0_205"/>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2">
  <p:cSld name="TITLE_1_4_1_2">
    <p:bg>
      <p:bgPr>
        <a:solidFill>
          <a:srgbClr val="002870"/>
        </a:solidFill>
      </p:bgPr>
    </p:bg>
    <p:spTree>
      <p:nvGrpSpPr>
        <p:cNvPr id="247" name="Shape 247"/>
        <p:cNvGrpSpPr/>
        <p:nvPr/>
      </p:nvGrpSpPr>
      <p:grpSpPr>
        <a:xfrm>
          <a:off x="0" y="0"/>
          <a:ext cx="0" cy="0"/>
          <a:chOff x="0" y="0"/>
          <a:chExt cx="0" cy="0"/>
        </a:xfrm>
      </p:grpSpPr>
      <p:sp>
        <p:nvSpPr>
          <p:cNvPr id="248" name="Google Shape;248;g3090e26d205_0_213"/>
          <p:cNvSpPr/>
          <p:nvPr/>
        </p:nvSpPr>
        <p:spPr>
          <a:xfrm flipH="1" rot="10800000">
            <a:off x="-63347" y="-63033"/>
            <a:ext cx="12240900" cy="1139700"/>
          </a:xfrm>
          <a:prstGeom prst="round1Rect">
            <a:avLst>
              <a:gd fmla="val 50000" name="adj"/>
            </a:avLst>
          </a:prstGeom>
          <a:solidFill>
            <a:srgbClr val="FF0100"/>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 name="Google Shape;249;g3090e26d205_0_213"/>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50" name="Google Shape;250;g3090e26d205_0_213"/>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51" name="Google Shape;251;g3090e26d205_0_213"/>
          <p:cNvSpPr txBox="1"/>
          <p:nvPr>
            <p:ph type="title"/>
          </p:nvPr>
        </p:nvSpPr>
        <p:spPr>
          <a:xfrm>
            <a:off x="55167" y="200"/>
            <a:ext cx="115164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252" name="Google Shape;252;g3090e26d205_0_213"/>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253" name="Google Shape;253;g3090e26d205_0_213"/>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254" name="Google Shape;254;g3090e26d205_0_213"/>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1 1">
  <p:cSld name="TITLE_1_4_1_1_1">
    <p:bg>
      <p:bgPr>
        <a:solidFill>
          <a:srgbClr val="002870"/>
        </a:solidFill>
      </p:bgPr>
    </p:bg>
    <p:spTree>
      <p:nvGrpSpPr>
        <p:cNvPr id="255" name="Shape 255"/>
        <p:cNvGrpSpPr/>
        <p:nvPr/>
      </p:nvGrpSpPr>
      <p:grpSpPr>
        <a:xfrm>
          <a:off x="0" y="0"/>
          <a:ext cx="0" cy="0"/>
          <a:chOff x="0" y="0"/>
          <a:chExt cx="0" cy="0"/>
        </a:xfrm>
      </p:grpSpPr>
      <p:sp>
        <p:nvSpPr>
          <p:cNvPr id="256" name="Google Shape;256;g3090e26d205_0_221"/>
          <p:cNvSpPr/>
          <p:nvPr/>
        </p:nvSpPr>
        <p:spPr>
          <a:xfrm flipH="1" rot="10800000">
            <a:off x="-63347" y="-63033"/>
            <a:ext cx="12240900" cy="1139700"/>
          </a:xfrm>
          <a:prstGeom prst="round1Rect">
            <a:avLst>
              <a:gd fmla="val 50000" name="adj"/>
            </a:avLst>
          </a:prstGeom>
          <a:solidFill>
            <a:srgbClr val="FF5E04"/>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 name="Google Shape;257;g3090e26d205_0_221"/>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58" name="Google Shape;258;g3090e26d205_0_221"/>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59" name="Google Shape;259;g3090e26d205_0_221"/>
          <p:cNvSpPr txBox="1"/>
          <p:nvPr>
            <p:ph type="title"/>
          </p:nvPr>
        </p:nvSpPr>
        <p:spPr>
          <a:xfrm>
            <a:off x="55167" y="200"/>
            <a:ext cx="115164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260" name="Google Shape;260;g3090e26d205_0_221"/>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261" name="Google Shape;261;g3090e26d205_0_221"/>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262" name="Google Shape;262;g3090e26d205_0_221"/>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p:cSld name="TITLE_1_3_1">
    <p:bg>
      <p:bgPr>
        <a:solidFill>
          <a:srgbClr val="002870"/>
        </a:solidFill>
      </p:bgPr>
    </p:bg>
    <p:spTree>
      <p:nvGrpSpPr>
        <p:cNvPr id="263" name="Shape 263"/>
        <p:cNvGrpSpPr/>
        <p:nvPr/>
      </p:nvGrpSpPr>
      <p:grpSpPr>
        <a:xfrm>
          <a:off x="0" y="0"/>
          <a:ext cx="0" cy="0"/>
          <a:chOff x="0" y="0"/>
          <a:chExt cx="0" cy="0"/>
        </a:xfrm>
      </p:grpSpPr>
      <p:sp>
        <p:nvSpPr>
          <p:cNvPr id="264" name="Google Shape;264;g3090e26d205_0_229"/>
          <p:cNvSpPr/>
          <p:nvPr/>
        </p:nvSpPr>
        <p:spPr>
          <a:xfrm flipH="1" rot="10800000">
            <a:off x="-63348" y="-63033"/>
            <a:ext cx="12240900" cy="1139700"/>
          </a:xfrm>
          <a:prstGeom prst="round1Rect">
            <a:avLst>
              <a:gd fmla="val 50000" name="adj"/>
            </a:avLst>
          </a:prstGeom>
          <a:solidFill>
            <a:srgbClr val="258064"/>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 name="Google Shape;265;g3090e26d205_0_229"/>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66" name="Google Shape;266;g3090e26d205_0_229"/>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67" name="Google Shape;267;g3090e26d205_0_229"/>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9pPr>
          </a:lstStyle>
          <a:p/>
        </p:txBody>
      </p:sp>
      <p:sp>
        <p:nvSpPr>
          <p:cNvPr id="268" name="Google Shape;268;g3090e26d205_0_22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chemeClr val="lt1"/>
              </a:buClr>
              <a:buSzPts val="2400"/>
              <a:buFont typeface="Lato"/>
              <a:buChar char="●"/>
              <a:defRPr sz="2400">
                <a:solidFill>
                  <a:schemeClr val="lt1"/>
                </a:solidFill>
                <a:latin typeface="Lato"/>
                <a:ea typeface="Lato"/>
                <a:cs typeface="Lato"/>
                <a:sym typeface="Lato"/>
              </a:defRPr>
            </a:lvl1pPr>
            <a:lvl2pPr indent="-349250" lvl="1" marL="914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2pPr>
            <a:lvl3pPr indent="-349250" lvl="2" marL="1371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3pPr>
            <a:lvl4pPr indent="-349250" lvl="3" marL="1828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4pPr>
            <a:lvl5pPr indent="-349250" lvl="4" marL="22860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5pPr>
            <a:lvl6pPr indent="-349250" lvl="5" marL="27432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6pPr>
            <a:lvl7pPr indent="-349250" lvl="6" marL="3200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7pPr>
            <a:lvl8pPr indent="-349250" lvl="7" marL="3657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8pPr>
            <a:lvl9pPr indent="-349250" lvl="8" marL="4114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9pPr>
          </a:lstStyle>
          <a:p/>
        </p:txBody>
      </p:sp>
      <p:sp>
        <p:nvSpPr>
          <p:cNvPr id="269" name="Google Shape;269;g3090e26d205_0_229"/>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p:cSld name="TITLE_1_3_1_1">
    <p:bg>
      <p:bgPr>
        <a:solidFill>
          <a:srgbClr val="002870"/>
        </a:solidFill>
      </p:bgPr>
    </p:bg>
    <p:spTree>
      <p:nvGrpSpPr>
        <p:cNvPr id="270" name="Shape 270"/>
        <p:cNvGrpSpPr/>
        <p:nvPr/>
      </p:nvGrpSpPr>
      <p:grpSpPr>
        <a:xfrm>
          <a:off x="0" y="0"/>
          <a:ext cx="0" cy="0"/>
          <a:chOff x="0" y="0"/>
          <a:chExt cx="0" cy="0"/>
        </a:xfrm>
      </p:grpSpPr>
      <p:sp>
        <p:nvSpPr>
          <p:cNvPr id="271" name="Google Shape;271;g3090e26d205_0_236"/>
          <p:cNvSpPr/>
          <p:nvPr/>
        </p:nvSpPr>
        <p:spPr>
          <a:xfrm flipH="1" rot="10800000">
            <a:off x="-63348" y="-63033"/>
            <a:ext cx="12240900" cy="1139700"/>
          </a:xfrm>
          <a:prstGeom prst="round1Rect">
            <a:avLst>
              <a:gd fmla="val 50000" name="adj"/>
            </a:avLst>
          </a:prstGeom>
          <a:solidFill>
            <a:srgbClr val="258064"/>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 name="Google Shape;272;g3090e26d205_0_236"/>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73" name="Google Shape;273;g3090e26d205_0_236"/>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74" name="Google Shape;274;g3090e26d205_0_236"/>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9pPr>
          </a:lstStyle>
          <a:p/>
        </p:txBody>
      </p:sp>
      <p:sp>
        <p:nvSpPr>
          <p:cNvPr id="275" name="Google Shape;275;g3090e26d205_0_236"/>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276" name="Google Shape;276;g3090e26d205_0_236"/>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277" name="Google Shape;277;g3090e26d205_0_236"/>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p:cSld name="TITLE_1_2_1">
    <p:bg>
      <p:bgPr>
        <a:solidFill>
          <a:srgbClr val="FFFFFF"/>
        </a:solidFill>
      </p:bgPr>
    </p:bg>
    <p:spTree>
      <p:nvGrpSpPr>
        <p:cNvPr id="278" name="Shape 278"/>
        <p:cNvGrpSpPr/>
        <p:nvPr/>
      </p:nvGrpSpPr>
      <p:grpSpPr>
        <a:xfrm>
          <a:off x="0" y="0"/>
          <a:ext cx="0" cy="0"/>
          <a:chOff x="0" y="0"/>
          <a:chExt cx="0" cy="0"/>
        </a:xfrm>
      </p:grpSpPr>
      <p:sp>
        <p:nvSpPr>
          <p:cNvPr id="279" name="Google Shape;279;g3090e26d205_0_244"/>
          <p:cNvSpPr/>
          <p:nvPr/>
        </p:nvSpPr>
        <p:spPr>
          <a:xfrm flipH="1" rot="10800000">
            <a:off x="-63347" y="-63033"/>
            <a:ext cx="12240900" cy="1139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 name="Google Shape;280;g3090e26d205_0_244"/>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81" name="Google Shape;281;g3090e26d205_0_244"/>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82" name="Google Shape;282;g3090e26d205_0_244"/>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283" name="Google Shape;283;g3090e26d205_0_24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Font typeface="Lato"/>
              <a:buChar char="●"/>
              <a:defRPr sz="2400">
                <a:latin typeface="Lato"/>
                <a:ea typeface="Lato"/>
                <a:cs typeface="Lato"/>
                <a:sym typeface="Lato"/>
              </a:defRPr>
            </a:lvl1pPr>
            <a:lvl2pPr indent="-349250" lvl="1" marL="914400" algn="l">
              <a:lnSpc>
                <a:spcPct val="115000"/>
              </a:lnSpc>
              <a:spcBef>
                <a:spcPts val="0"/>
              </a:spcBef>
              <a:spcAft>
                <a:spcPts val="0"/>
              </a:spcAft>
              <a:buSzPts val="1900"/>
              <a:buFont typeface="Lato"/>
              <a:buChar char="○"/>
              <a:defRPr>
                <a:latin typeface="Lato"/>
                <a:ea typeface="Lato"/>
                <a:cs typeface="Lato"/>
                <a:sym typeface="Lato"/>
              </a:defRPr>
            </a:lvl2pPr>
            <a:lvl3pPr indent="-349250" lvl="2" marL="1371600" algn="l">
              <a:lnSpc>
                <a:spcPct val="115000"/>
              </a:lnSpc>
              <a:spcBef>
                <a:spcPts val="0"/>
              </a:spcBef>
              <a:spcAft>
                <a:spcPts val="0"/>
              </a:spcAft>
              <a:buSzPts val="1900"/>
              <a:buFont typeface="Lato"/>
              <a:buChar char="■"/>
              <a:defRPr>
                <a:latin typeface="Lato"/>
                <a:ea typeface="Lato"/>
                <a:cs typeface="Lato"/>
                <a:sym typeface="Lato"/>
              </a:defRPr>
            </a:lvl3pPr>
            <a:lvl4pPr indent="-349250" lvl="3" marL="1828800" algn="l">
              <a:lnSpc>
                <a:spcPct val="115000"/>
              </a:lnSpc>
              <a:spcBef>
                <a:spcPts val="0"/>
              </a:spcBef>
              <a:spcAft>
                <a:spcPts val="0"/>
              </a:spcAft>
              <a:buSzPts val="1900"/>
              <a:buFont typeface="Lato"/>
              <a:buChar char="●"/>
              <a:defRPr>
                <a:latin typeface="Lato"/>
                <a:ea typeface="Lato"/>
                <a:cs typeface="Lato"/>
                <a:sym typeface="Lato"/>
              </a:defRPr>
            </a:lvl4pPr>
            <a:lvl5pPr indent="-349250" lvl="4" marL="2286000" algn="l">
              <a:lnSpc>
                <a:spcPct val="115000"/>
              </a:lnSpc>
              <a:spcBef>
                <a:spcPts val="0"/>
              </a:spcBef>
              <a:spcAft>
                <a:spcPts val="0"/>
              </a:spcAft>
              <a:buSzPts val="1900"/>
              <a:buFont typeface="Lato"/>
              <a:buChar char="○"/>
              <a:defRPr>
                <a:latin typeface="Lato"/>
                <a:ea typeface="Lato"/>
                <a:cs typeface="Lato"/>
                <a:sym typeface="Lato"/>
              </a:defRPr>
            </a:lvl5pPr>
            <a:lvl6pPr indent="-349250" lvl="5" marL="2743200" algn="l">
              <a:lnSpc>
                <a:spcPct val="115000"/>
              </a:lnSpc>
              <a:spcBef>
                <a:spcPts val="0"/>
              </a:spcBef>
              <a:spcAft>
                <a:spcPts val="0"/>
              </a:spcAft>
              <a:buSzPts val="1900"/>
              <a:buFont typeface="Lato"/>
              <a:buChar char="■"/>
              <a:defRPr>
                <a:latin typeface="Lato"/>
                <a:ea typeface="Lato"/>
                <a:cs typeface="Lato"/>
                <a:sym typeface="Lato"/>
              </a:defRPr>
            </a:lvl6pPr>
            <a:lvl7pPr indent="-349250" lvl="6" marL="3200400" algn="l">
              <a:lnSpc>
                <a:spcPct val="115000"/>
              </a:lnSpc>
              <a:spcBef>
                <a:spcPts val="0"/>
              </a:spcBef>
              <a:spcAft>
                <a:spcPts val="0"/>
              </a:spcAft>
              <a:buSzPts val="1900"/>
              <a:buFont typeface="Lato"/>
              <a:buChar char="●"/>
              <a:defRPr>
                <a:latin typeface="Lato"/>
                <a:ea typeface="Lato"/>
                <a:cs typeface="Lato"/>
                <a:sym typeface="Lato"/>
              </a:defRPr>
            </a:lvl7pPr>
            <a:lvl8pPr indent="-349250" lvl="7" marL="3657600" algn="l">
              <a:lnSpc>
                <a:spcPct val="115000"/>
              </a:lnSpc>
              <a:spcBef>
                <a:spcPts val="0"/>
              </a:spcBef>
              <a:spcAft>
                <a:spcPts val="0"/>
              </a:spcAft>
              <a:buSzPts val="1900"/>
              <a:buFont typeface="Lato"/>
              <a:buChar char="○"/>
              <a:defRPr>
                <a:latin typeface="Lato"/>
                <a:ea typeface="Lato"/>
                <a:cs typeface="Lato"/>
                <a:sym typeface="Lato"/>
              </a:defRPr>
            </a:lvl8pPr>
            <a:lvl9pPr indent="-349250" lvl="8" marL="4114800" algn="l">
              <a:lnSpc>
                <a:spcPct val="115000"/>
              </a:lnSpc>
              <a:spcBef>
                <a:spcPts val="0"/>
              </a:spcBef>
              <a:spcAft>
                <a:spcPts val="0"/>
              </a:spcAft>
              <a:buSzPts val="1900"/>
              <a:buFont typeface="Lato"/>
              <a:buChar char="■"/>
              <a:defRPr>
                <a:latin typeface="Lato"/>
                <a:ea typeface="Lato"/>
                <a:cs typeface="Lato"/>
                <a:sym typeface="Lato"/>
              </a:defRPr>
            </a:lvl9pPr>
          </a:lstStyle>
          <a:p/>
        </p:txBody>
      </p:sp>
      <p:sp>
        <p:nvSpPr>
          <p:cNvPr id="284" name="Google Shape;284;g3090e26d205_0_244"/>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3">
  <p:cSld name="TITLE_1_2_1_3">
    <p:bg>
      <p:bgPr>
        <a:solidFill>
          <a:srgbClr val="FFFFFF"/>
        </a:solidFill>
      </p:bgPr>
    </p:bg>
    <p:spTree>
      <p:nvGrpSpPr>
        <p:cNvPr id="285" name="Shape 285"/>
        <p:cNvGrpSpPr/>
        <p:nvPr/>
      </p:nvGrpSpPr>
      <p:grpSpPr>
        <a:xfrm>
          <a:off x="0" y="0"/>
          <a:ext cx="0" cy="0"/>
          <a:chOff x="0" y="0"/>
          <a:chExt cx="0" cy="0"/>
        </a:xfrm>
      </p:grpSpPr>
      <p:sp>
        <p:nvSpPr>
          <p:cNvPr id="286" name="Google Shape;286;g3090e26d205_0_251"/>
          <p:cNvSpPr/>
          <p:nvPr/>
        </p:nvSpPr>
        <p:spPr>
          <a:xfrm flipH="1" rot="10800000">
            <a:off x="-63347" y="-63033"/>
            <a:ext cx="12240900" cy="1139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 name="Google Shape;287;g3090e26d205_0_251"/>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88" name="Google Shape;288;g3090e26d205_0_251"/>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289" name="Google Shape;289;g3090e26d205_0_251"/>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290" name="Google Shape;290;g3090e26d205_0_251"/>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291" name="Google Shape;291;g3090e26d205_0_251"/>
          <p:cNvSpPr/>
          <p:nvPr/>
        </p:nvSpPr>
        <p:spPr>
          <a:xfrm>
            <a:off x="1163192" y="1219033"/>
            <a:ext cx="10152900" cy="1094400"/>
          </a:xfrm>
          <a:prstGeom prst="roundRect">
            <a:avLst>
              <a:gd fmla="val 16667" name="adj"/>
            </a:avLst>
          </a:prstGeom>
          <a:noFill/>
          <a:ln cap="flat" cmpd="sng" w="38100">
            <a:solidFill>
              <a:srgbClr val="00217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92" name="Google Shape;292;g3090e26d205_0_251"/>
          <p:cNvSpPr/>
          <p:nvPr/>
        </p:nvSpPr>
        <p:spPr>
          <a:xfrm>
            <a:off x="1163192" y="2509449"/>
            <a:ext cx="10152900" cy="1094400"/>
          </a:xfrm>
          <a:prstGeom prst="roundRect">
            <a:avLst>
              <a:gd fmla="val 16667" name="adj"/>
            </a:avLst>
          </a:prstGeom>
          <a:noFill/>
          <a:ln cap="flat" cmpd="sng" w="38100">
            <a:solidFill>
              <a:srgbClr val="F80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2177"/>
              </a:solidFill>
              <a:latin typeface="Arial"/>
              <a:ea typeface="Arial"/>
              <a:cs typeface="Arial"/>
              <a:sym typeface="Arial"/>
            </a:endParaRPr>
          </a:p>
        </p:txBody>
      </p:sp>
      <p:sp>
        <p:nvSpPr>
          <p:cNvPr id="293" name="Google Shape;293;g3090e26d205_0_251"/>
          <p:cNvSpPr/>
          <p:nvPr/>
        </p:nvSpPr>
        <p:spPr>
          <a:xfrm>
            <a:off x="555467" y="2673351"/>
            <a:ext cx="1303653" cy="839377"/>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94" name="Google Shape;294;g3090e26d205_0_251"/>
          <p:cNvSpPr/>
          <p:nvPr/>
        </p:nvSpPr>
        <p:spPr>
          <a:xfrm>
            <a:off x="1129559" y="3796064"/>
            <a:ext cx="10152900" cy="1094400"/>
          </a:xfrm>
          <a:prstGeom prst="roundRect">
            <a:avLst>
              <a:gd fmla="val 16667" name="adj"/>
            </a:avLst>
          </a:prstGeom>
          <a:noFill/>
          <a:ln cap="flat" cmpd="sng" w="38100">
            <a:solidFill>
              <a:srgbClr val="FBA50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95" name="Google Shape;295;g3090e26d205_0_251"/>
          <p:cNvSpPr/>
          <p:nvPr/>
        </p:nvSpPr>
        <p:spPr>
          <a:xfrm>
            <a:off x="511300" y="3993045"/>
            <a:ext cx="1303653" cy="839377"/>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296" name="Google Shape;296;g3090e26d205_0_251"/>
          <p:cNvGrpSpPr/>
          <p:nvPr/>
        </p:nvGrpSpPr>
        <p:grpSpPr>
          <a:xfrm>
            <a:off x="971659" y="4169276"/>
            <a:ext cx="332287" cy="294251"/>
            <a:chOff x="-1591550" y="3597475"/>
            <a:chExt cx="293825" cy="294575"/>
          </a:xfrm>
        </p:grpSpPr>
        <p:sp>
          <p:nvSpPr>
            <p:cNvPr id="297" name="Google Shape;297;g3090e26d205_0_251"/>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98" name="Google Shape;298;g3090e26d205_0_251"/>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99" name="Google Shape;299;g3090e26d205_0_251"/>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300" name="Google Shape;300;g3090e26d205_0_251"/>
          <p:cNvGrpSpPr/>
          <p:nvPr/>
        </p:nvGrpSpPr>
        <p:grpSpPr>
          <a:xfrm>
            <a:off x="997059" y="2875179"/>
            <a:ext cx="332287" cy="294251"/>
            <a:chOff x="-1591550" y="3597475"/>
            <a:chExt cx="293825" cy="294575"/>
          </a:xfrm>
        </p:grpSpPr>
        <p:sp>
          <p:nvSpPr>
            <p:cNvPr id="301" name="Google Shape;301;g3090e26d205_0_251"/>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02" name="Google Shape;302;g3090e26d205_0_251"/>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03" name="Google Shape;303;g3090e26d205_0_251"/>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304" name="Google Shape;304;g3090e26d205_0_251"/>
          <p:cNvSpPr/>
          <p:nvPr/>
        </p:nvSpPr>
        <p:spPr>
          <a:xfrm>
            <a:off x="511300" y="1379749"/>
            <a:ext cx="1303653" cy="839377"/>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305" name="Google Shape;305;g3090e26d205_0_251"/>
          <p:cNvGrpSpPr/>
          <p:nvPr/>
        </p:nvGrpSpPr>
        <p:grpSpPr>
          <a:xfrm>
            <a:off x="997059" y="1575441"/>
            <a:ext cx="332287" cy="294251"/>
            <a:chOff x="-1591550" y="3597475"/>
            <a:chExt cx="293825" cy="294575"/>
          </a:xfrm>
        </p:grpSpPr>
        <p:sp>
          <p:nvSpPr>
            <p:cNvPr id="306" name="Google Shape;306;g3090e26d205_0_251"/>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07" name="Google Shape;307;g3090e26d205_0_251"/>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08" name="Google Shape;308;g3090e26d205_0_251"/>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309" name="Google Shape;309;g3090e26d205_0_251"/>
          <p:cNvSpPr txBox="1"/>
          <p:nvPr>
            <p:ph idx="2" type="title"/>
          </p:nvPr>
        </p:nvSpPr>
        <p:spPr>
          <a:xfrm>
            <a:off x="1859167" y="1417633"/>
            <a:ext cx="9214500" cy="7635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10" name="Google Shape;310;g3090e26d205_0_251"/>
          <p:cNvSpPr txBox="1"/>
          <p:nvPr>
            <p:ph idx="3" type="title"/>
          </p:nvPr>
        </p:nvSpPr>
        <p:spPr>
          <a:xfrm>
            <a:off x="1916467" y="2687567"/>
            <a:ext cx="9214500" cy="7635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11" name="Google Shape;311;g3090e26d205_0_251"/>
          <p:cNvSpPr txBox="1"/>
          <p:nvPr>
            <p:ph idx="4" type="title"/>
          </p:nvPr>
        </p:nvSpPr>
        <p:spPr>
          <a:xfrm>
            <a:off x="1916467" y="3961467"/>
            <a:ext cx="9214500" cy="7635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12" name="Google Shape;312;g3090e26d205_0_251"/>
          <p:cNvSpPr/>
          <p:nvPr/>
        </p:nvSpPr>
        <p:spPr>
          <a:xfrm>
            <a:off x="1173725" y="5082714"/>
            <a:ext cx="10152900" cy="1094400"/>
          </a:xfrm>
          <a:prstGeom prst="roundRect">
            <a:avLst>
              <a:gd fmla="val 16667" name="adj"/>
            </a:avLst>
          </a:prstGeom>
          <a:noFill/>
          <a:ln cap="flat" cmpd="sng" w="38100">
            <a:solidFill>
              <a:srgbClr val="0060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13" name="Google Shape;313;g3090e26d205_0_251"/>
          <p:cNvSpPr/>
          <p:nvPr/>
        </p:nvSpPr>
        <p:spPr>
          <a:xfrm>
            <a:off x="555467" y="5279695"/>
            <a:ext cx="1303653" cy="839377"/>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314" name="Google Shape;314;g3090e26d205_0_251"/>
          <p:cNvGrpSpPr/>
          <p:nvPr/>
        </p:nvGrpSpPr>
        <p:grpSpPr>
          <a:xfrm>
            <a:off x="1015826" y="5455926"/>
            <a:ext cx="332287" cy="294251"/>
            <a:chOff x="-1591550" y="3597475"/>
            <a:chExt cx="293825" cy="294575"/>
          </a:xfrm>
        </p:grpSpPr>
        <p:sp>
          <p:nvSpPr>
            <p:cNvPr id="315" name="Google Shape;315;g3090e26d205_0_251"/>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16" name="Google Shape;316;g3090e26d205_0_251"/>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17" name="Google Shape;317;g3090e26d205_0_251"/>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318" name="Google Shape;318;g3090e26d205_0_251"/>
          <p:cNvSpPr txBox="1"/>
          <p:nvPr>
            <p:ph idx="5" type="title"/>
          </p:nvPr>
        </p:nvSpPr>
        <p:spPr>
          <a:xfrm>
            <a:off x="1960633" y="5248117"/>
            <a:ext cx="9214500" cy="7635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p:cSld name="TITLE_1_2_1_1">
    <p:bg>
      <p:bgPr>
        <a:solidFill>
          <a:srgbClr val="FFFFFF"/>
        </a:solidFill>
      </p:bgPr>
    </p:bg>
    <p:spTree>
      <p:nvGrpSpPr>
        <p:cNvPr id="319" name="Shape 319"/>
        <p:cNvGrpSpPr/>
        <p:nvPr/>
      </p:nvGrpSpPr>
      <p:grpSpPr>
        <a:xfrm>
          <a:off x="0" y="0"/>
          <a:ext cx="0" cy="0"/>
          <a:chOff x="0" y="0"/>
          <a:chExt cx="0" cy="0"/>
        </a:xfrm>
      </p:grpSpPr>
      <p:sp>
        <p:nvSpPr>
          <p:cNvPr id="320" name="Google Shape;320;g3090e26d205_0_285"/>
          <p:cNvSpPr/>
          <p:nvPr/>
        </p:nvSpPr>
        <p:spPr>
          <a:xfrm flipH="1" rot="10800000">
            <a:off x="-63347" y="-63033"/>
            <a:ext cx="12240900" cy="1139700"/>
          </a:xfrm>
          <a:prstGeom prst="round1Rect">
            <a:avLst>
              <a:gd fmla="val 50000" name="adj"/>
            </a:avLst>
          </a:prstGeom>
          <a:solidFill>
            <a:srgbClr val="FF5E04"/>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 name="Google Shape;321;g3090e26d205_0_285"/>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322" name="Google Shape;322;g3090e26d205_0_285"/>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323" name="Google Shape;323;g3090e26d205_0_285"/>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4300"/>
              <a:buFont typeface="Poppins"/>
              <a:buNone/>
              <a:defRPr b="1" sz="4300">
                <a:latin typeface="Poppins"/>
                <a:ea typeface="Poppins"/>
                <a:cs typeface="Poppins"/>
                <a:sym typeface="Poppins"/>
              </a:defRPr>
            </a:lvl1pPr>
            <a:lvl2pPr lvl="1" algn="l">
              <a:lnSpc>
                <a:spcPct val="100000"/>
              </a:lnSpc>
              <a:spcBef>
                <a:spcPts val="0"/>
              </a:spcBef>
              <a:spcAft>
                <a:spcPts val="0"/>
              </a:spcAft>
              <a:buSzPts val="4300"/>
              <a:buFont typeface="Poppins"/>
              <a:buNone/>
              <a:defRPr b="1" sz="4300">
                <a:latin typeface="Poppins"/>
                <a:ea typeface="Poppins"/>
                <a:cs typeface="Poppins"/>
                <a:sym typeface="Poppins"/>
              </a:defRPr>
            </a:lvl2pPr>
            <a:lvl3pPr lvl="2" algn="l">
              <a:lnSpc>
                <a:spcPct val="100000"/>
              </a:lnSpc>
              <a:spcBef>
                <a:spcPts val="0"/>
              </a:spcBef>
              <a:spcAft>
                <a:spcPts val="0"/>
              </a:spcAft>
              <a:buSzPts val="4300"/>
              <a:buFont typeface="Poppins"/>
              <a:buNone/>
              <a:defRPr b="1" sz="4300">
                <a:latin typeface="Poppins"/>
                <a:ea typeface="Poppins"/>
                <a:cs typeface="Poppins"/>
                <a:sym typeface="Poppins"/>
              </a:defRPr>
            </a:lvl3pPr>
            <a:lvl4pPr lvl="3" algn="l">
              <a:lnSpc>
                <a:spcPct val="100000"/>
              </a:lnSpc>
              <a:spcBef>
                <a:spcPts val="0"/>
              </a:spcBef>
              <a:spcAft>
                <a:spcPts val="0"/>
              </a:spcAft>
              <a:buSzPts val="4300"/>
              <a:buFont typeface="Poppins"/>
              <a:buNone/>
              <a:defRPr b="1" sz="4300">
                <a:latin typeface="Poppins"/>
                <a:ea typeface="Poppins"/>
                <a:cs typeface="Poppins"/>
                <a:sym typeface="Poppins"/>
              </a:defRPr>
            </a:lvl4pPr>
            <a:lvl5pPr lvl="4" algn="l">
              <a:lnSpc>
                <a:spcPct val="100000"/>
              </a:lnSpc>
              <a:spcBef>
                <a:spcPts val="0"/>
              </a:spcBef>
              <a:spcAft>
                <a:spcPts val="0"/>
              </a:spcAft>
              <a:buSzPts val="4300"/>
              <a:buFont typeface="Poppins"/>
              <a:buNone/>
              <a:defRPr b="1" sz="4300">
                <a:latin typeface="Poppins"/>
                <a:ea typeface="Poppins"/>
                <a:cs typeface="Poppins"/>
                <a:sym typeface="Poppins"/>
              </a:defRPr>
            </a:lvl5pPr>
            <a:lvl6pPr lvl="5" algn="l">
              <a:lnSpc>
                <a:spcPct val="100000"/>
              </a:lnSpc>
              <a:spcBef>
                <a:spcPts val="0"/>
              </a:spcBef>
              <a:spcAft>
                <a:spcPts val="0"/>
              </a:spcAft>
              <a:buSzPts val="4300"/>
              <a:buFont typeface="Poppins"/>
              <a:buNone/>
              <a:defRPr b="1" sz="4300">
                <a:latin typeface="Poppins"/>
                <a:ea typeface="Poppins"/>
                <a:cs typeface="Poppins"/>
                <a:sym typeface="Poppins"/>
              </a:defRPr>
            </a:lvl6pPr>
            <a:lvl7pPr lvl="6" algn="l">
              <a:lnSpc>
                <a:spcPct val="100000"/>
              </a:lnSpc>
              <a:spcBef>
                <a:spcPts val="0"/>
              </a:spcBef>
              <a:spcAft>
                <a:spcPts val="0"/>
              </a:spcAft>
              <a:buSzPts val="4300"/>
              <a:buFont typeface="Poppins"/>
              <a:buNone/>
              <a:defRPr b="1" sz="4300">
                <a:latin typeface="Poppins"/>
                <a:ea typeface="Poppins"/>
                <a:cs typeface="Poppins"/>
                <a:sym typeface="Poppins"/>
              </a:defRPr>
            </a:lvl7pPr>
            <a:lvl8pPr lvl="7" algn="l">
              <a:lnSpc>
                <a:spcPct val="100000"/>
              </a:lnSpc>
              <a:spcBef>
                <a:spcPts val="0"/>
              </a:spcBef>
              <a:spcAft>
                <a:spcPts val="0"/>
              </a:spcAft>
              <a:buSzPts val="4300"/>
              <a:buFont typeface="Poppins"/>
              <a:buNone/>
              <a:defRPr b="1" sz="4300">
                <a:latin typeface="Poppins"/>
                <a:ea typeface="Poppins"/>
                <a:cs typeface="Poppins"/>
                <a:sym typeface="Poppins"/>
              </a:defRPr>
            </a:lvl8pPr>
            <a:lvl9pPr lvl="8" algn="l">
              <a:lnSpc>
                <a:spcPct val="100000"/>
              </a:lnSpc>
              <a:spcBef>
                <a:spcPts val="0"/>
              </a:spcBef>
              <a:spcAft>
                <a:spcPts val="0"/>
              </a:spcAft>
              <a:buSzPts val="4300"/>
              <a:buFont typeface="Poppins"/>
              <a:buNone/>
              <a:defRPr b="1" sz="4300">
                <a:latin typeface="Poppins"/>
                <a:ea typeface="Poppins"/>
                <a:cs typeface="Poppins"/>
                <a:sym typeface="Poppins"/>
              </a:defRPr>
            </a:lvl9pPr>
          </a:lstStyle>
          <a:p/>
        </p:txBody>
      </p:sp>
      <p:sp>
        <p:nvSpPr>
          <p:cNvPr id="324" name="Google Shape;324;g3090e26d205_0_28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Font typeface="Lato"/>
              <a:buChar char="●"/>
              <a:defRPr sz="2400">
                <a:latin typeface="Lato"/>
                <a:ea typeface="Lato"/>
                <a:cs typeface="Lato"/>
                <a:sym typeface="Lato"/>
              </a:defRPr>
            </a:lvl1pPr>
            <a:lvl2pPr indent="-349250" lvl="1" marL="914400" algn="l">
              <a:lnSpc>
                <a:spcPct val="115000"/>
              </a:lnSpc>
              <a:spcBef>
                <a:spcPts val="0"/>
              </a:spcBef>
              <a:spcAft>
                <a:spcPts val="0"/>
              </a:spcAft>
              <a:buSzPts val="1900"/>
              <a:buFont typeface="Lato"/>
              <a:buChar char="○"/>
              <a:defRPr>
                <a:latin typeface="Lato"/>
                <a:ea typeface="Lato"/>
                <a:cs typeface="Lato"/>
                <a:sym typeface="Lato"/>
              </a:defRPr>
            </a:lvl2pPr>
            <a:lvl3pPr indent="-349250" lvl="2" marL="1371600" algn="l">
              <a:lnSpc>
                <a:spcPct val="115000"/>
              </a:lnSpc>
              <a:spcBef>
                <a:spcPts val="0"/>
              </a:spcBef>
              <a:spcAft>
                <a:spcPts val="0"/>
              </a:spcAft>
              <a:buSzPts val="1900"/>
              <a:buFont typeface="Lato"/>
              <a:buChar char="■"/>
              <a:defRPr>
                <a:latin typeface="Lato"/>
                <a:ea typeface="Lato"/>
                <a:cs typeface="Lato"/>
                <a:sym typeface="Lato"/>
              </a:defRPr>
            </a:lvl3pPr>
            <a:lvl4pPr indent="-349250" lvl="3" marL="1828800" algn="l">
              <a:lnSpc>
                <a:spcPct val="115000"/>
              </a:lnSpc>
              <a:spcBef>
                <a:spcPts val="0"/>
              </a:spcBef>
              <a:spcAft>
                <a:spcPts val="0"/>
              </a:spcAft>
              <a:buSzPts val="1900"/>
              <a:buFont typeface="Lato"/>
              <a:buChar char="●"/>
              <a:defRPr>
                <a:latin typeface="Lato"/>
                <a:ea typeface="Lato"/>
                <a:cs typeface="Lato"/>
                <a:sym typeface="Lato"/>
              </a:defRPr>
            </a:lvl4pPr>
            <a:lvl5pPr indent="-349250" lvl="4" marL="2286000" algn="l">
              <a:lnSpc>
                <a:spcPct val="115000"/>
              </a:lnSpc>
              <a:spcBef>
                <a:spcPts val="0"/>
              </a:spcBef>
              <a:spcAft>
                <a:spcPts val="0"/>
              </a:spcAft>
              <a:buSzPts val="1900"/>
              <a:buFont typeface="Lato"/>
              <a:buChar char="○"/>
              <a:defRPr>
                <a:latin typeface="Lato"/>
                <a:ea typeface="Lato"/>
                <a:cs typeface="Lato"/>
                <a:sym typeface="Lato"/>
              </a:defRPr>
            </a:lvl5pPr>
            <a:lvl6pPr indent="-349250" lvl="5" marL="2743200" algn="l">
              <a:lnSpc>
                <a:spcPct val="115000"/>
              </a:lnSpc>
              <a:spcBef>
                <a:spcPts val="0"/>
              </a:spcBef>
              <a:spcAft>
                <a:spcPts val="0"/>
              </a:spcAft>
              <a:buSzPts val="1900"/>
              <a:buFont typeface="Lato"/>
              <a:buChar char="■"/>
              <a:defRPr>
                <a:latin typeface="Lato"/>
                <a:ea typeface="Lato"/>
                <a:cs typeface="Lato"/>
                <a:sym typeface="Lato"/>
              </a:defRPr>
            </a:lvl6pPr>
            <a:lvl7pPr indent="-349250" lvl="6" marL="3200400" algn="l">
              <a:lnSpc>
                <a:spcPct val="115000"/>
              </a:lnSpc>
              <a:spcBef>
                <a:spcPts val="0"/>
              </a:spcBef>
              <a:spcAft>
                <a:spcPts val="0"/>
              </a:spcAft>
              <a:buSzPts val="1900"/>
              <a:buFont typeface="Lato"/>
              <a:buChar char="●"/>
              <a:defRPr>
                <a:latin typeface="Lato"/>
                <a:ea typeface="Lato"/>
                <a:cs typeface="Lato"/>
                <a:sym typeface="Lato"/>
              </a:defRPr>
            </a:lvl7pPr>
            <a:lvl8pPr indent="-349250" lvl="7" marL="3657600" algn="l">
              <a:lnSpc>
                <a:spcPct val="115000"/>
              </a:lnSpc>
              <a:spcBef>
                <a:spcPts val="0"/>
              </a:spcBef>
              <a:spcAft>
                <a:spcPts val="0"/>
              </a:spcAft>
              <a:buSzPts val="1900"/>
              <a:buFont typeface="Lato"/>
              <a:buChar char="○"/>
              <a:defRPr>
                <a:latin typeface="Lato"/>
                <a:ea typeface="Lato"/>
                <a:cs typeface="Lato"/>
                <a:sym typeface="Lato"/>
              </a:defRPr>
            </a:lvl8pPr>
            <a:lvl9pPr indent="-349250" lvl="8" marL="4114800" algn="l">
              <a:lnSpc>
                <a:spcPct val="115000"/>
              </a:lnSpc>
              <a:spcBef>
                <a:spcPts val="0"/>
              </a:spcBef>
              <a:spcAft>
                <a:spcPts val="0"/>
              </a:spcAft>
              <a:buSzPts val="1900"/>
              <a:buFont typeface="Lato"/>
              <a:buChar char="■"/>
              <a:defRPr>
                <a:latin typeface="Lato"/>
                <a:ea typeface="Lato"/>
                <a:cs typeface="Lato"/>
                <a:sym typeface="Lato"/>
              </a:defRPr>
            </a:lvl9pPr>
          </a:lstStyle>
          <a:p/>
        </p:txBody>
      </p:sp>
      <p:sp>
        <p:nvSpPr>
          <p:cNvPr id="325" name="Google Shape;325;g3090e26d205_0_285"/>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p:cSld name="TITLE_1_2_1_1_1">
    <p:bg>
      <p:bgPr>
        <a:solidFill>
          <a:srgbClr val="FFFFFF"/>
        </a:solidFill>
      </p:bgPr>
    </p:bg>
    <p:spTree>
      <p:nvGrpSpPr>
        <p:cNvPr id="326" name="Shape 326"/>
        <p:cNvGrpSpPr/>
        <p:nvPr/>
      </p:nvGrpSpPr>
      <p:grpSpPr>
        <a:xfrm>
          <a:off x="0" y="0"/>
          <a:ext cx="0" cy="0"/>
          <a:chOff x="0" y="0"/>
          <a:chExt cx="0" cy="0"/>
        </a:xfrm>
      </p:grpSpPr>
      <p:sp>
        <p:nvSpPr>
          <p:cNvPr id="327" name="Google Shape;327;g3090e26d205_0_292"/>
          <p:cNvSpPr/>
          <p:nvPr/>
        </p:nvSpPr>
        <p:spPr>
          <a:xfrm flipH="1" rot="10800000">
            <a:off x="-63347" y="-63033"/>
            <a:ext cx="12240900" cy="1139700"/>
          </a:xfrm>
          <a:prstGeom prst="round1Rect">
            <a:avLst>
              <a:gd fmla="val 50000" name="adj"/>
            </a:avLst>
          </a:prstGeom>
          <a:solidFill>
            <a:srgbClr val="FF010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 name="Google Shape;328;g3090e26d205_0_292"/>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329" name="Google Shape;329;g3090e26d205_0_292"/>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330" name="Google Shape;330;g3090e26d205_0_292"/>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4300"/>
              <a:buFont typeface="Poppins"/>
              <a:buNone/>
              <a:defRPr b="1" sz="4300">
                <a:latin typeface="Poppins"/>
                <a:ea typeface="Poppins"/>
                <a:cs typeface="Poppins"/>
                <a:sym typeface="Poppins"/>
              </a:defRPr>
            </a:lvl1pPr>
            <a:lvl2pPr lvl="1" algn="l">
              <a:lnSpc>
                <a:spcPct val="100000"/>
              </a:lnSpc>
              <a:spcBef>
                <a:spcPts val="0"/>
              </a:spcBef>
              <a:spcAft>
                <a:spcPts val="0"/>
              </a:spcAft>
              <a:buSzPts val="4300"/>
              <a:buFont typeface="Poppins"/>
              <a:buNone/>
              <a:defRPr b="1" sz="4300">
                <a:latin typeface="Poppins"/>
                <a:ea typeface="Poppins"/>
                <a:cs typeface="Poppins"/>
                <a:sym typeface="Poppins"/>
              </a:defRPr>
            </a:lvl2pPr>
            <a:lvl3pPr lvl="2" algn="l">
              <a:lnSpc>
                <a:spcPct val="100000"/>
              </a:lnSpc>
              <a:spcBef>
                <a:spcPts val="0"/>
              </a:spcBef>
              <a:spcAft>
                <a:spcPts val="0"/>
              </a:spcAft>
              <a:buSzPts val="4300"/>
              <a:buFont typeface="Poppins"/>
              <a:buNone/>
              <a:defRPr b="1" sz="4300">
                <a:latin typeface="Poppins"/>
                <a:ea typeface="Poppins"/>
                <a:cs typeface="Poppins"/>
                <a:sym typeface="Poppins"/>
              </a:defRPr>
            </a:lvl3pPr>
            <a:lvl4pPr lvl="3" algn="l">
              <a:lnSpc>
                <a:spcPct val="100000"/>
              </a:lnSpc>
              <a:spcBef>
                <a:spcPts val="0"/>
              </a:spcBef>
              <a:spcAft>
                <a:spcPts val="0"/>
              </a:spcAft>
              <a:buSzPts val="4300"/>
              <a:buFont typeface="Poppins"/>
              <a:buNone/>
              <a:defRPr b="1" sz="4300">
                <a:latin typeface="Poppins"/>
                <a:ea typeface="Poppins"/>
                <a:cs typeface="Poppins"/>
                <a:sym typeface="Poppins"/>
              </a:defRPr>
            </a:lvl4pPr>
            <a:lvl5pPr lvl="4" algn="l">
              <a:lnSpc>
                <a:spcPct val="100000"/>
              </a:lnSpc>
              <a:spcBef>
                <a:spcPts val="0"/>
              </a:spcBef>
              <a:spcAft>
                <a:spcPts val="0"/>
              </a:spcAft>
              <a:buSzPts val="4300"/>
              <a:buFont typeface="Poppins"/>
              <a:buNone/>
              <a:defRPr b="1" sz="4300">
                <a:latin typeface="Poppins"/>
                <a:ea typeface="Poppins"/>
                <a:cs typeface="Poppins"/>
                <a:sym typeface="Poppins"/>
              </a:defRPr>
            </a:lvl5pPr>
            <a:lvl6pPr lvl="5" algn="l">
              <a:lnSpc>
                <a:spcPct val="100000"/>
              </a:lnSpc>
              <a:spcBef>
                <a:spcPts val="0"/>
              </a:spcBef>
              <a:spcAft>
                <a:spcPts val="0"/>
              </a:spcAft>
              <a:buSzPts val="4300"/>
              <a:buFont typeface="Poppins"/>
              <a:buNone/>
              <a:defRPr b="1" sz="4300">
                <a:latin typeface="Poppins"/>
                <a:ea typeface="Poppins"/>
                <a:cs typeface="Poppins"/>
                <a:sym typeface="Poppins"/>
              </a:defRPr>
            </a:lvl6pPr>
            <a:lvl7pPr lvl="6" algn="l">
              <a:lnSpc>
                <a:spcPct val="100000"/>
              </a:lnSpc>
              <a:spcBef>
                <a:spcPts val="0"/>
              </a:spcBef>
              <a:spcAft>
                <a:spcPts val="0"/>
              </a:spcAft>
              <a:buSzPts val="4300"/>
              <a:buFont typeface="Poppins"/>
              <a:buNone/>
              <a:defRPr b="1" sz="4300">
                <a:latin typeface="Poppins"/>
                <a:ea typeface="Poppins"/>
                <a:cs typeface="Poppins"/>
                <a:sym typeface="Poppins"/>
              </a:defRPr>
            </a:lvl7pPr>
            <a:lvl8pPr lvl="7" algn="l">
              <a:lnSpc>
                <a:spcPct val="100000"/>
              </a:lnSpc>
              <a:spcBef>
                <a:spcPts val="0"/>
              </a:spcBef>
              <a:spcAft>
                <a:spcPts val="0"/>
              </a:spcAft>
              <a:buSzPts val="4300"/>
              <a:buFont typeface="Poppins"/>
              <a:buNone/>
              <a:defRPr b="1" sz="4300">
                <a:latin typeface="Poppins"/>
                <a:ea typeface="Poppins"/>
                <a:cs typeface="Poppins"/>
                <a:sym typeface="Poppins"/>
              </a:defRPr>
            </a:lvl8pPr>
            <a:lvl9pPr lvl="8" algn="l">
              <a:lnSpc>
                <a:spcPct val="100000"/>
              </a:lnSpc>
              <a:spcBef>
                <a:spcPts val="0"/>
              </a:spcBef>
              <a:spcAft>
                <a:spcPts val="0"/>
              </a:spcAft>
              <a:buSzPts val="4300"/>
              <a:buFont typeface="Poppins"/>
              <a:buNone/>
              <a:defRPr b="1" sz="4300">
                <a:latin typeface="Poppins"/>
                <a:ea typeface="Poppins"/>
                <a:cs typeface="Poppins"/>
                <a:sym typeface="Poppins"/>
              </a:defRPr>
            </a:lvl9pPr>
          </a:lstStyle>
          <a:p/>
        </p:txBody>
      </p:sp>
      <p:sp>
        <p:nvSpPr>
          <p:cNvPr id="331" name="Google Shape;331;g3090e26d205_0_29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Font typeface="Lato"/>
              <a:buChar char="●"/>
              <a:defRPr sz="2400">
                <a:latin typeface="Lato"/>
                <a:ea typeface="Lato"/>
                <a:cs typeface="Lato"/>
                <a:sym typeface="Lato"/>
              </a:defRPr>
            </a:lvl1pPr>
            <a:lvl2pPr indent="-349250" lvl="1" marL="914400" algn="l">
              <a:lnSpc>
                <a:spcPct val="115000"/>
              </a:lnSpc>
              <a:spcBef>
                <a:spcPts val="0"/>
              </a:spcBef>
              <a:spcAft>
                <a:spcPts val="0"/>
              </a:spcAft>
              <a:buSzPts val="1900"/>
              <a:buFont typeface="Lato"/>
              <a:buChar char="○"/>
              <a:defRPr>
                <a:latin typeface="Lato"/>
                <a:ea typeface="Lato"/>
                <a:cs typeface="Lato"/>
                <a:sym typeface="Lato"/>
              </a:defRPr>
            </a:lvl2pPr>
            <a:lvl3pPr indent="-349250" lvl="2" marL="1371600" algn="l">
              <a:lnSpc>
                <a:spcPct val="115000"/>
              </a:lnSpc>
              <a:spcBef>
                <a:spcPts val="0"/>
              </a:spcBef>
              <a:spcAft>
                <a:spcPts val="0"/>
              </a:spcAft>
              <a:buSzPts val="1900"/>
              <a:buFont typeface="Lato"/>
              <a:buChar char="■"/>
              <a:defRPr>
                <a:latin typeface="Lato"/>
                <a:ea typeface="Lato"/>
                <a:cs typeface="Lato"/>
                <a:sym typeface="Lato"/>
              </a:defRPr>
            </a:lvl3pPr>
            <a:lvl4pPr indent="-349250" lvl="3" marL="1828800" algn="l">
              <a:lnSpc>
                <a:spcPct val="115000"/>
              </a:lnSpc>
              <a:spcBef>
                <a:spcPts val="0"/>
              </a:spcBef>
              <a:spcAft>
                <a:spcPts val="0"/>
              </a:spcAft>
              <a:buSzPts val="1900"/>
              <a:buFont typeface="Lato"/>
              <a:buChar char="●"/>
              <a:defRPr>
                <a:latin typeface="Lato"/>
                <a:ea typeface="Lato"/>
                <a:cs typeface="Lato"/>
                <a:sym typeface="Lato"/>
              </a:defRPr>
            </a:lvl4pPr>
            <a:lvl5pPr indent="-349250" lvl="4" marL="2286000" algn="l">
              <a:lnSpc>
                <a:spcPct val="115000"/>
              </a:lnSpc>
              <a:spcBef>
                <a:spcPts val="0"/>
              </a:spcBef>
              <a:spcAft>
                <a:spcPts val="0"/>
              </a:spcAft>
              <a:buSzPts val="1900"/>
              <a:buFont typeface="Lato"/>
              <a:buChar char="○"/>
              <a:defRPr>
                <a:latin typeface="Lato"/>
                <a:ea typeface="Lato"/>
                <a:cs typeface="Lato"/>
                <a:sym typeface="Lato"/>
              </a:defRPr>
            </a:lvl5pPr>
            <a:lvl6pPr indent="-349250" lvl="5" marL="2743200" algn="l">
              <a:lnSpc>
                <a:spcPct val="115000"/>
              </a:lnSpc>
              <a:spcBef>
                <a:spcPts val="0"/>
              </a:spcBef>
              <a:spcAft>
                <a:spcPts val="0"/>
              </a:spcAft>
              <a:buSzPts val="1900"/>
              <a:buFont typeface="Lato"/>
              <a:buChar char="■"/>
              <a:defRPr>
                <a:latin typeface="Lato"/>
                <a:ea typeface="Lato"/>
                <a:cs typeface="Lato"/>
                <a:sym typeface="Lato"/>
              </a:defRPr>
            </a:lvl6pPr>
            <a:lvl7pPr indent="-349250" lvl="6" marL="3200400" algn="l">
              <a:lnSpc>
                <a:spcPct val="115000"/>
              </a:lnSpc>
              <a:spcBef>
                <a:spcPts val="0"/>
              </a:spcBef>
              <a:spcAft>
                <a:spcPts val="0"/>
              </a:spcAft>
              <a:buSzPts val="1900"/>
              <a:buFont typeface="Lato"/>
              <a:buChar char="●"/>
              <a:defRPr>
                <a:latin typeface="Lato"/>
                <a:ea typeface="Lato"/>
                <a:cs typeface="Lato"/>
                <a:sym typeface="Lato"/>
              </a:defRPr>
            </a:lvl7pPr>
            <a:lvl8pPr indent="-349250" lvl="7" marL="3657600" algn="l">
              <a:lnSpc>
                <a:spcPct val="115000"/>
              </a:lnSpc>
              <a:spcBef>
                <a:spcPts val="0"/>
              </a:spcBef>
              <a:spcAft>
                <a:spcPts val="0"/>
              </a:spcAft>
              <a:buSzPts val="1900"/>
              <a:buFont typeface="Lato"/>
              <a:buChar char="○"/>
              <a:defRPr>
                <a:latin typeface="Lato"/>
                <a:ea typeface="Lato"/>
                <a:cs typeface="Lato"/>
                <a:sym typeface="Lato"/>
              </a:defRPr>
            </a:lvl8pPr>
            <a:lvl9pPr indent="-349250" lvl="8" marL="4114800" algn="l">
              <a:lnSpc>
                <a:spcPct val="115000"/>
              </a:lnSpc>
              <a:spcBef>
                <a:spcPts val="0"/>
              </a:spcBef>
              <a:spcAft>
                <a:spcPts val="0"/>
              </a:spcAft>
              <a:buSzPts val="1900"/>
              <a:buFont typeface="Lato"/>
              <a:buChar char="■"/>
              <a:defRPr>
                <a:latin typeface="Lato"/>
                <a:ea typeface="Lato"/>
                <a:cs typeface="Lato"/>
                <a:sym typeface="Lato"/>
              </a:defRPr>
            </a:lvl9pPr>
          </a:lstStyle>
          <a:p/>
        </p:txBody>
      </p:sp>
      <p:sp>
        <p:nvSpPr>
          <p:cNvPr id="332" name="Google Shape;332;g3090e26d205_0_292"/>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1">
  <p:cSld name="TITLE_1_2_1_1_1_1">
    <p:bg>
      <p:bgPr>
        <a:solidFill>
          <a:srgbClr val="FFFFFF"/>
        </a:solidFill>
      </p:bgPr>
    </p:bg>
    <p:spTree>
      <p:nvGrpSpPr>
        <p:cNvPr id="333" name="Shape 333"/>
        <p:cNvGrpSpPr/>
        <p:nvPr/>
      </p:nvGrpSpPr>
      <p:grpSpPr>
        <a:xfrm>
          <a:off x="0" y="0"/>
          <a:ext cx="0" cy="0"/>
          <a:chOff x="0" y="0"/>
          <a:chExt cx="0" cy="0"/>
        </a:xfrm>
      </p:grpSpPr>
      <p:sp>
        <p:nvSpPr>
          <p:cNvPr id="334" name="Google Shape;334;g3090e26d205_0_299"/>
          <p:cNvSpPr/>
          <p:nvPr/>
        </p:nvSpPr>
        <p:spPr>
          <a:xfrm flipH="1" rot="10800000">
            <a:off x="-63347" y="-63033"/>
            <a:ext cx="12240900" cy="1139700"/>
          </a:xfrm>
          <a:prstGeom prst="round1Rect">
            <a:avLst>
              <a:gd fmla="val 50000" name="adj"/>
            </a:avLst>
          </a:prstGeom>
          <a:solidFill>
            <a:srgbClr val="00602D"/>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 name="Google Shape;335;g3090e26d205_0_299"/>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336" name="Google Shape;336;g3090e26d205_0_299"/>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337" name="Google Shape;337;g3090e26d205_0_299"/>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338" name="Google Shape;338;g3090e26d205_0_29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39" name="Google Shape;339;g3090e26d205_0_299"/>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3">
  <p:cSld name="TITLE_1_4_3">
    <p:bg>
      <p:bgPr>
        <a:solidFill>
          <a:srgbClr val="002870"/>
        </a:solidFill>
      </p:bgPr>
    </p:bg>
    <p:spTree>
      <p:nvGrpSpPr>
        <p:cNvPr id="30" name="Shape 30"/>
        <p:cNvGrpSpPr/>
        <p:nvPr/>
      </p:nvGrpSpPr>
      <p:grpSpPr>
        <a:xfrm>
          <a:off x="0" y="0"/>
          <a:ext cx="0" cy="0"/>
          <a:chOff x="0" y="0"/>
          <a:chExt cx="0" cy="0"/>
        </a:xfrm>
      </p:grpSpPr>
      <p:sp>
        <p:nvSpPr>
          <p:cNvPr id="31" name="Google Shape;31;g3090e26d205_0_660"/>
          <p:cNvSpPr/>
          <p:nvPr/>
        </p:nvSpPr>
        <p:spPr>
          <a:xfrm flipH="1" rot="10800000">
            <a:off x="-63348" y="-63033"/>
            <a:ext cx="12240900" cy="1139700"/>
          </a:xfrm>
          <a:prstGeom prst="round1Rect">
            <a:avLst>
              <a:gd fmla="val 50000" name="adj"/>
            </a:avLst>
          </a:prstGeom>
          <a:solidFill>
            <a:schemeClr val="accent1"/>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 name="Google Shape;32;g3090e26d205_0_660"/>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rgbClr val="999999"/>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rgbClr val="999999"/>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rgbClr val="999999"/>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rgbClr val="999999"/>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rgbClr val="999999"/>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rgbClr val="999999"/>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rgbClr val="999999"/>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rgbClr val="999999"/>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rgbClr val="999999"/>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33" name="Google Shape;33;g3090e26d205_0_660"/>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34" name="Google Shape;34;g3090e26d205_0_660"/>
          <p:cNvSpPr txBox="1"/>
          <p:nvPr>
            <p:ph type="title"/>
          </p:nvPr>
        </p:nvSpPr>
        <p:spPr>
          <a:xfrm>
            <a:off x="55167" y="200"/>
            <a:ext cx="12051600" cy="10311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2">
  <p:cSld name="TITLE_1_2_1_2">
    <p:bg>
      <p:bgPr>
        <a:solidFill>
          <a:srgbClr val="FFFFFF"/>
        </a:solidFill>
      </p:bgPr>
    </p:bg>
    <p:spTree>
      <p:nvGrpSpPr>
        <p:cNvPr id="340" name="Shape 340"/>
        <p:cNvGrpSpPr/>
        <p:nvPr/>
      </p:nvGrpSpPr>
      <p:grpSpPr>
        <a:xfrm>
          <a:off x="0" y="0"/>
          <a:ext cx="0" cy="0"/>
          <a:chOff x="0" y="0"/>
          <a:chExt cx="0" cy="0"/>
        </a:xfrm>
      </p:grpSpPr>
      <p:sp>
        <p:nvSpPr>
          <p:cNvPr id="341" name="Google Shape;341;g3090e26d205_0_306"/>
          <p:cNvSpPr/>
          <p:nvPr/>
        </p:nvSpPr>
        <p:spPr>
          <a:xfrm flipH="1" rot="10800000">
            <a:off x="-63347" y="-63033"/>
            <a:ext cx="12240900" cy="1139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 name="Google Shape;342;g3090e26d205_0_306"/>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343" name="Google Shape;343;g3090e26d205_0_306"/>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344" name="Google Shape;344;g3090e26d205_0_306"/>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345" name="Google Shape;345;g3090e26d205_0_306"/>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46" name="Google Shape;346;g3090e26d205_0_306"/>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47" name="Google Shape;347;g3090e26d205_0_306"/>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2">
  <p:cSld name="TITLE_1_2_1_1_2">
    <p:bg>
      <p:bgPr>
        <a:solidFill>
          <a:srgbClr val="FFFFFF"/>
        </a:solidFill>
      </p:bgPr>
    </p:bg>
    <p:spTree>
      <p:nvGrpSpPr>
        <p:cNvPr id="348" name="Shape 348"/>
        <p:cNvGrpSpPr/>
        <p:nvPr/>
      </p:nvGrpSpPr>
      <p:grpSpPr>
        <a:xfrm>
          <a:off x="0" y="0"/>
          <a:ext cx="0" cy="0"/>
          <a:chOff x="0" y="0"/>
          <a:chExt cx="0" cy="0"/>
        </a:xfrm>
      </p:grpSpPr>
      <p:sp>
        <p:nvSpPr>
          <p:cNvPr id="349" name="Google Shape;349;g3090e26d205_0_314"/>
          <p:cNvSpPr/>
          <p:nvPr/>
        </p:nvSpPr>
        <p:spPr>
          <a:xfrm flipH="1" rot="10800000">
            <a:off x="-63347" y="-63033"/>
            <a:ext cx="12240900" cy="1139700"/>
          </a:xfrm>
          <a:prstGeom prst="round1Rect">
            <a:avLst>
              <a:gd fmla="val 50000" name="adj"/>
            </a:avLst>
          </a:prstGeom>
          <a:solidFill>
            <a:srgbClr val="FF5E04"/>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 name="Google Shape;350;g3090e26d205_0_314"/>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351" name="Google Shape;351;g3090e26d205_0_314"/>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352" name="Google Shape;352;g3090e26d205_0_314"/>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4300"/>
              <a:buFont typeface="Poppins"/>
              <a:buNone/>
              <a:defRPr b="1" sz="4300">
                <a:latin typeface="Poppins"/>
                <a:ea typeface="Poppins"/>
                <a:cs typeface="Poppins"/>
                <a:sym typeface="Poppins"/>
              </a:defRPr>
            </a:lvl1pPr>
            <a:lvl2pPr lvl="1" algn="l">
              <a:lnSpc>
                <a:spcPct val="100000"/>
              </a:lnSpc>
              <a:spcBef>
                <a:spcPts val="0"/>
              </a:spcBef>
              <a:spcAft>
                <a:spcPts val="0"/>
              </a:spcAft>
              <a:buSzPts val="4300"/>
              <a:buFont typeface="Poppins"/>
              <a:buNone/>
              <a:defRPr b="1" sz="4300">
                <a:latin typeface="Poppins"/>
                <a:ea typeface="Poppins"/>
                <a:cs typeface="Poppins"/>
                <a:sym typeface="Poppins"/>
              </a:defRPr>
            </a:lvl2pPr>
            <a:lvl3pPr lvl="2" algn="l">
              <a:lnSpc>
                <a:spcPct val="100000"/>
              </a:lnSpc>
              <a:spcBef>
                <a:spcPts val="0"/>
              </a:spcBef>
              <a:spcAft>
                <a:spcPts val="0"/>
              </a:spcAft>
              <a:buSzPts val="4300"/>
              <a:buFont typeface="Poppins"/>
              <a:buNone/>
              <a:defRPr b="1" sz="4300">
                <a:latin typeface="Poppins"/>
                <a:ea typeface="Poppins"/>
                <a:cs typeface="Poppins"/>
                <a:sym typeface="Poppins"/>
              </a:defRPr>
            </a:lvl3pPr>
            <a:lvl4pPr lvl="3" algn="l">
              <a:lnSpc>
                <a:spcPct val="100000"/>
              </a:lnSpc>
              <a:spcBef>
                <a:spcPts val="0"/>
              </a:spcBef>
              <a:spcAft>
                <a:spcPts val="0"/>
              </a:spcAft>
              <a:buSzPts val="4300"/>
              <a:buFont typeface="Poppins"/>
              <a:buNone/>
              <a:defRPr b="1" sz="4300">
                <a:latin typeface="Poppins"/>
                <a:ea typeface="Poppins"/>
                <a:cs typeface="Poppins"/>
                <a:sym typeface="Poppins"/>
              </a:defRPr>
            </a:lvl4pPr>
            <a:lvl5pPr lvl="4" algn="l">
              <a:lnSpc>
                <a:spcPct val="100000"/>
              </a:lnSpc>
              <a:spcBef>
                <a:spcPts val="0"/>
              </a:spcBef>
              <a:spcAft>
                <a:spcPts val="0"/>
              </a:spcAft>
              <a:buSzPts val="4300"/>
              <a:buFont typeface="Poppins"/>
              <a:buNone/>
              <a:defRPr b="1" sz="4300">
                <a:latin typeface="Poppins"/>
                <a:ea typeface="Poppins"/>
                <a:cs typeface="Poppins"/>
                <a:sym typeface="Poppins"/>
              </a:defRPr>
            </a:lvl5pPr>
            <a:lvl6pPr lvl="5" algn="l">
              <a:lnSpc>
                <a:spcPct val="100000"/>
              </a:lnSpc>
              <a:spcBef>
                <a:spcPts val="0"/>
              </a:spcBef>
              <a:spcAft>
                <a:spcPts val="0"/>
              </a:spcAft>
              <a:buSzPts val="4300"/>
              <a:buFont typeface="Poppins"/>
              <a:buNone/>
              <a:defRPr b="1" sz="4300">
                <a:latin typeface="Poppins"/>
                <a:ea typeface="Poppins"/>
                <a:cs typeface="Poppins"/>
                <a:sym typeface="Poppins"/>
              </a:defRPr>
            </a:lvl6pPr>
            <a:lvl7pPr lvl="6" algn="l">
              <a:lnSpc>
                <a:spcPct val="100000"/>
              </a:lnSpc>
              <a:spcBef>
                <a:spcPts val="0"/>
              </a:spcBef>
              <a:spcAft>
                <a:spcPts val="0"/>
              </a:spcAft>
              <a:buSzPts val="4300"/>
              <a:buFont typeface="Poppins"/>
              <a:buNone/>
              <a:defRPr b="1" sz="4300">
                <a:latin typeface="Poppins"/>
                <a:ea typeface="Poppins"/>
                <a:cs typeface="Poppins"/>
                <a:sym typeface="Poppins"/>
              </a:defRPr>
            </a:lvl7pPr>
            <a:lvl8pPr lvl="7" algn="l">
              <a:lnSpc>
                <a:spcPct val="100000"/>
              </a:lnSpc>
              <a:spcBef>
                <a:spcPts val="0"/>
              </a:spcBef>
              <a:spcAft>
                <a:spcPts val="0"/>
              </a:spcAft>
              <a:buSzPts val="4300"/>
              <a:buFont typeface="Poppins"/>
              <a:buNone/>
              <a:defRPr b="1" sz="4300">
                <a:latin typeface="Poppins"/>
                <a:ea typeface="Poppins"/>
                <a:cs typeface="Poppins"/>
                <a:sym typeface="Poppins"/>
              </a:defRPr>
            </a:lvl8pPr>
            <a:lvl9pPr lvl="8" algn="l">
              <a:lnSpc>
                <a:spcPct val="100000"/>
              </a:lnSpc>
              <a:spcBef>
                <a:spcPts val="0"/>
              </a:spcBef>
              <a:spcAft>
                <a:spcPts val="0"/>
              </a:spcAft>
              <a:buSzPts val="4300"/>
              <a:buFont typeface="Poppins"/>
              <a:buNone/>
              <a:defRPr b="1" sz="4300">
                <a:latin typeface="Poppins"/>
                <a:ea typeface="Poppins"/>
                <a:cs typeface="Poppins"/>
                <a:sym typeface="Poppins"/>
              </a:defRPr>
            </a:lvl9pPr>
          </a:lstStyle>
          <a:p/>
        </p:txBody>
      </p:sp>
      <p:sp>
        <p:nvSpPr>
          <p:cNvPr id="353" name="Google Shape;353;g3090e26d205_0_314"/>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54" name="Google Shape;354;g3090e26d205_0_314"/>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55" name="Google Shape;355;g3090e26d205_0_314"/>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2">
  <p:cSld name="TITLE_1_2_1_1_1_2">
    <p:bg>
      <p:bgPr>
        <a:solidFill>
          <a:srgbClr val="FFFFFF"/>
        </a:solidFill>
      </p:bgPr>
    </p:bg>
    <p:spTree>
      <p:nvGrpSpPr>
        <p:cNvPr id="356" name="Shape 356"/>
        <p:cNvGrpSpPr/>
        <p:nvPr/>
      </p:nvGrpSpPr>
      <p:grpSpPr>
        <a:xfrm>
          <a:off x="0" y="0"/>
          <a:ext cx="0" cy="0"/>
          <a:chOff x="0" y="0"/>
          <a:chExt cx="0" cy="0"/>
        </a:xfrm>
      </p:grpSpPr>
      <p:sp>
        <p:nvSpPr>
          <p:cNvPr id="357" name="Google Shape;357;g3090e26d205_0_322"/>
          <p:cNvSpPr/>
          <p:nvPr/>
        </p:nvSpPr>
        <p:spPr>
          <a:xfrm flipH="1" rot="10800000">
            <a:off x="-63347" y="-63033"/>
            <a:ext cx="12240900" cy="1139700"/>
          </a:xfrm>
          <a:prstGeom prst="round1Rect">
            <a:avLst>
              <a:gd fmla="val 50000" name="adj"/>
            </a:avLst>
          </a:prstGeom>
          <a:solidFill>
            <a:srgbClr val="FF010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 name="Google Shape;358;g3090e26d205_0_322"/>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359" name="Google Shape;359;g3090e26d205_0_322"/>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360" name="Google Shape;360;g3090e26d205_0_322"/>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4300"/>
              <a:buFont typeface="Poppins"/>
              <a:buNone/>
              <a:defRPr b="1" sz="4300">
                <a:latin typeface="Poppins"/>
                <a:ea typeface="Poppins"/>
                <a:cs typeface="Poppins"/>
                <a:sym typeface="Poppins"/>
              </a:defRPr>
            </a:lvl1pPr>
            <a:lvl2pPr lvl="1" algn="l">
              <a:lnSpc>
                <a:spcPct val="100000"/>
              </a:lnSpc>
              <a:spcBef>
                <a:spcPts val="0"/>
              </a:spcBef>
              <a:spcAft>
                <a:spcPts val="0"/>
              </a:spcAft>
              <a:buSzPts val="4300"/>
              <a:buFont typeface="Poppins"/>
              <a:buNone/>
              <a:defRPr b="1" sz="4300">
                <a:latin typeface="Poppins"/>
                <a:ea typeface="Poppins"/>
                <a:cs typeface="Poppins"/>
                <a:sym typeface="Poppins"/>
              </a:defRPr>
            </a:lvl2pPr>
            <a:lvl3pPr lvl="2" algn="l">
              <a:lnSpc>
                <a:spcPct val="100000"/>
              </a:lnSpc>
              <a:spcBef>
                <a:spcPts val="0"/>
              </a:spcBef>
              <a:spcAft>
                <a:spcPts val="0"/>
              </a:spcAft>
              <a:buSzPts val="4300"/>
              <a:buFont typeface="Poppins"/>
              <a:buNone/>
              <a:defRPr b="1" sz="4300">
                <a:latin typeface="Poppins"/>
                <a:ea typeface="Poppins"/>
                <a:cs typeface="Poppins"/>
                <a:sym typeface="Poppins"/>
              </a:defRPr>
            </a:lvl3pPr>
            <a:lvl4pPr lvl="3" algn="l">
              <a:lnSpc>
                <a:spcPct val="100000"/>
              </a:lnSpc>
              <a:spcBef>
                <a:spcPts val="0"/>
              </a:spcBef>
              <a:spcAft>
                <a:spcPts val="0"/>
              </a:spcAft>
              <a:buSzPts val="4300"/>
              <a:buFont typeface="Poppins"/>
              <a:buNone/>
              <a:defRPr b="1" sz="4300">
                <a:latin typeface="Poppins"/>
                <a:ea typeface="Poppins"/>
                <a:cs typeface="Poppins"/>
                <a:sym typeface="Poppins"/>
              </a:defRPr>
            </a:lvl4pPr>
            <a:lvl5pPr lvl="4" algn="l">
              <a:lnSpc>
                <a:spcPct val="100000"/>
              </a:lnSpc>
              <a:spcBef>
                <a:spcPts val="0"/>
              </a:spcBef>
              <a:spcAft>
                <a:spcPts val="0"/>
              </a:spcAft>
              <a:buSzPts val="4300"/>
              <a:buFont typeface="Poppins"/>
              <a:buNone/>
              <a:defRPr b="1" sz="4300">
                <a:latin typeface="Poppins"/>
                <a:ea typeface="Poppins"/>
                <a:cs typeface="Poppins"/>
                <a:sym typeface="Poppins"/>
              </a:defRPr>
            </a:lvl5pPr>
            <a:lvl6pPr lvl="5" algn="l">
              <a:lnSpc>
                <a:spcPct val="100000"/>
              </a:lnSpc>
              <a:spcBef>
                <a:spcPts val="0"/>
              </a:spcBef>
              <a:spcAft>
                <a:spcPts val="0"/>
              </a:spcAft>
              <a:buSzPts val="4300"/>
              <a:buFont typeface="Poppins"/>
              <a:buNone/>
              <a:defRPr b="1" sz="4300">
                <a:latin typeface="Poppins"/>
                <a:ea typeface="Poppins"/>
                <a:cs typeface="Poppins"/>
                <a:sym typeface="Poppins"/>
              </a:defRPr>
            </a:lvl6pPr>
            <a:lvl7pPr lvl="6" algn="l">
              <a:lnSpc>
                <a:spcPct val="100000"/>
              </a:lnSpc>
              <a:spcBef>
                <a:spcPts val="0"/>
              </a:spcBef>
              <a:spcAft>
                <a:spcPts val="0"/>
              </a:spcAft>
              <a:buSzPts val="4300"/>
              <a:buFont typeface="Poppins"/>
              <a:buNone/>
              <a:defRPr b="1" sz="4300">
                <a:latin typeface="Poppins"/>
                <a:ea typeface="Poppins"/>
                <a:cs typeface="Poppins"/>
                <a:sym typeface="Poppins"/>
              </a:defRPr>
            </a:lvl7pPr>
            <a:lvl8pPr lvl="7" algn="l">
              <a:lnSpc>
                <a:spcPct val="100000"/>
              </a:lnSpc>
              <a:spcBef>
                <a:spcPts val="0"/>
              </a:spcBef>
              <a:spcAft>
                <a:spcPts val="0"/>
              </a:spcAft>
              <a:buSzPts val="4300"/>
              <a:buFont typeface="Poppins"/>
              <a:buNone/>
              <a:defRPr b="1" sz="4300">
                <a:latin typeface="Poppins"/>
                <a:ea typeface="Poppins"/>
                <a:cs typeface="Poppins"/>
                <a:sym typeface="Poppins"/>
              </a:defRPr>
            </a:lvl8pPr>
            <a:lvl9pPr lvl="8" algn="l">
              <a:lnSpc>
                <a:spcPct val="100000"/>
              </a:lnSpc>
              <a:spcBef>
                <a:spcPts val="0"/>
              </a:spcBef>
              <a:spcAft>
                <a:spcPts val="0"/>
              </a:spcAft>
              <a:buSzPts val="4300"/>
              <a:buFont typeface="Poppins"/>
              <a:buNone/>
              <a:defRPr b="1" sz="4300">
                <a:latin typeface="Poppins"/>
                <a:ea typeface="Poppins"/>
                <a:cs typeface="Poppins"/>
                <a:sym typeface="Poppins"/>
              </a:defRPr>
            </a:lvl9pPr>
          </a:lstStyle>
          <a:p/>
        </p:txBody>
      </p:sp>
      <p:sp>
        <p:nvSpPr>
          <p:cNvPr id="361" name="Google Shape;361;g3090e26d205_0_322"/>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62" name="Google Shape;362;g3090e26d205_0_322"/>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63" name="Google Shape;363;g3090e26d205_0_322"/>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1 1">
  <p:cSld name="TITLE_1_2_1_1_1_1_1">
    <p:bg>
      <p:bgPr>
        <a:solidFill>
          <a:srgbClr val="FFFFFF"/>
        </a:solidFill>
      </p:bgPr>
    </p:bg>
    <p:spTree>
      <p:nvGrpSpPr>
        <p:cNvPr id="364" name="Shape 364"/>
        <p:cNvGrpSpPr/>
        <p:nvPr/>
      </p:nvGrpSpPr>
      <p:grpSpPr>
        <a:xfrm>
          <a:off x="0" y="0"/>
          <a:ext cx="0" cy="0"/>
          <a:chOff x="0" y="0"/>
          <a:chExt cx="0" cy="0"/>
        </a:xfrm>
      </p:grpSpPr>
      <p:sp>
        <p:nvSpPr>
          <p:cNvPr id="365" name="Google Shape;365;g3090e26d205_0_330"/>
          <p:cNvSpPr/>
          <p:nvPr/>
        </p:nvSpPr>
        <p:spPr>
          <a:xfrm flipH="1" rot="10800000">
            <a:off x="-63347" y="-63033"/>
            <a:ext cx="12240900" cy="1139700"/>
          </a:xfrm>
          <a:prstGeom prst="round1Rect">
            <a:avLst>
              <a:gd fmla="val 50000" name="adj"/>
            </a:avLst>
          </a:prstGeom>
          <a:solidFill>
            <a:srgbClr val="00602D"/>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 name="Google Shape;366;g3090e26d205_0_330"/>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367" name="Google Shape;367;g3090e26d205_0_330"/>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368" name="Google Shape;368;g3090e26d205_0_330"/>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369" name="Google Shape;369;g3090e26d205_0_330"/>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70" name="Google Shape;370;g3090e26d205_0_330"/>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71" name="Google Shape;371;g3090e26d205_0_330"/>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5">
    <p:spTree>
      <p:nvGrpSpPr>
        <p:cNvPr id="372" name="Shape 372"/>
        <p:cNvGrpSpPr/>
        <p:nvPr/>
      </p:nvGrpSpPr>
      <p:grpSpPr>
        <a:xfrm>
          <a:off x="0" y="0"/>
          <a:ext cx="0" cy="0"/>
          <a:chOff x="0" y="0"/>
          <a:chExt cx="0" cy="0"/>
        </a:xfrm>
      </p:grpSpPr>
      <p:sp>
        <p:nvSpPr>
          <p:cNvPr id="373" name="Google Shape;373;g3090e26d205_0_33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4" name="Google Shape;374;g3090e26d205_0_338"/>
          <p:cNvSpPr txBox="1"/>
          <p:nvPr>
            <p:ph type="title"/>
          </p:nvPr>
        </p:nvSpPr>
        <p:spPr>
          <a:xfrm>
            <a:off x="838200" y="1188560"/>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75" name="Google Shape;375;g3090e26d205_0_338"/>
          <p:cNvSpPr txBox="1"/>
          <p:nvPr>
            <p:ph idx="1" type="body"/>
          </p:nvPr>
        </p:nvSpPr>
        <p:spPr>
          <a:xfrm>
            <a:off x="838200" y="2547466"/>
            <a:ext cx="10515600" cy="4011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76" name="Google Shape;376;g3090e26d205_0_338"/>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pic>
        <p:nvPicPr>
          <p:cNvPr id="377" name="Google Shape;377;g3090e26d205_0_338"/>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5_1">
    <p:spTree>
      <p:nvGrpSpPr>
        <p:cNvPr id="378" name="Shape 378"/>
        <p:cNvGrpSpPr/>
        <p:nvPr/>
      </p:nvGrpSpPr>
      <p:grpSpPr>
        <a:xfrm>
          <a:off x="0" y="0"/>
          <a:ext cx="0" cy="0"/>
          <a:chOff x="0" y="0"/>
          <a:chExt cx="0" cy="0"/>
        </a:xfrm>
      </p:grpSpPr>
      <p:sp>
        <p:nvSpPr>
          <p:cNvPr id="379" name="Google Shape;379;g3090e26d205_0_34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0" name="Google Shape;380;g3090e26d205_0_344"/>
          <p:cNvSpPr txBox="1"/>
          <p:nvPr>
            <p:ph type="title"/>
          </p:nvPr>
        </p:nvSpPr>
        <p:spPr>
          <a:xfrm>
            <a:off x="415600" y="1188567"/>
            <a:ext cx="10938300" cy="1042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1" name="Google Shape;381;g3090e26d205_0_344"/>
          <p:cNvSpPr txBox="1"/>
          <p:nvPr>
            <p:ph idx="1" type="body"/>
          </p:nvPr>
        </p:nvSpPr>
        <p:spPr>
          <a:xfrm>
            <a:off x="415600" y="2325033"/>
            <a:ext cx="5333100" cy="41937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82" name="Google Shape;382;g3090e26d205_0_344"/>
          <p:cNvSpPr txBox="1"/>
          <p:nvPr>
            <p:ph idx="2" type="body"/>
          </p:nvPr>
        </p:nvSpPr>
        <p:spPr>
          <a:xfrm>
            <a:off x="6443200" y="2325033"/>
            <a:ext cx="5333100" cy="41937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83" name="Google Shape;383;g3090e26d205_0_344"/>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pic>
        <p:nvPicPr>
          <p:cNvPr id="384" name="Google Shape;384;g3090e26d205_0_344"/>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6">
    <p:spTree>
      <p:nvGrpSpPr>
        <p:cNvPr id="385" name="Shape 385"/>
        <p:cNvGrpSpPr/>
        <p:nvPr/>
      </p:nvGrpSpPr>
      <p:grpSpPr>
        <a:xfrm>
          <a:off x="0" y="0"/>
          <a:ext cx="0" cy="0"/>
          <a:chOff x="0" y="0"/>
          <a:chExt cx="0" cy="0"/>
        </a:xfrm>
      </p:grpSpPr>
      <p:sp>
        <p:nvSpPr>
          <p:cNvPr id="386" name="Google Shape;386;g3090e26d205_0_351"/>
          <p:cNvSpPr txBox="1"/>
          <p:nvPr>
            <p:ph type="title"/>
          </p:nvPr>
        </p:nvSpPr>
        <p:spPr>
          <a:xfrm>
            <a:off x="838200" y="573960"/>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7" name="Google Shape;387;g3090e26d205_0_351"/>
          <p:cNvSpPr txBox="1"/>
          <p:nvPr>
            <p:ph idx="1" type="body"/>
          </p:nvPr>
        </p:nvSpPr>
        <p:spPr>
          <a:xfrm>
            <a:off x="838200" y="1932859"/>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88" name="Google Shape;388;g3090e26d205_0_351"/>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pic>
        <p:nvPicPr>
          <p:cNvPr id="389" name="Google Shape;389;g3090e26d205_0_351"/>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CUSTOM_6_1">
    <p:spTree>
      <p:nvGrpSpPr>
        <p:cNvPr id="390" name="Shape 390"/>
        <p:cNvGrpSpPr/>
        <p:nvPr/>
      </p:nvGrpSpPr>
      <p:grpSpPr>
        <a:xfrm>
          <a:off x="0" y="0"/>
          <a:ext cx="0" cy="0"/>
          <a:chOff x="0" y="0"/>
          <a:chExt cx="0" cy="0"/>
        </a:xfrm>
      </p:grpSpPr>
      <p:sp>
        <p:nvSpPr>
          <p:cNvPr id="391" name="Google Shape;391;g3090e26d205_0_356"/>
          <p:cNvSpPr txBox="1"/>
          <p:nvPr>
            <p:ph type="title"/>
          </p:nvPr>
        </p:nvSpPr>
        <p:spPr>
          <a:xfrm>
            <a:off x="415600" y="378900"/>
            <a:ext cx="109380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2" name="Google Shape;392;g3090e26d205_0_356"/>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93" name="Google Shape;393;g3090e26d205_0_356"/>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94" name="Google Shape;394;g3090e26d205_0_356"/>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pic>
        <p:nvPicPr>
          <p:cNvPr id="395" name="Google Shape;395;g3090e26d205_0_356"/>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5_2">
    <p:bg>
      <p:bgPr>
        <a:solidFill>
          <a:srgbClr val="002870"/>
        </a:solidFill>
      </p:bgPr>
    </p:bg>
    <p:spTree>
      <p:nvGrpSpPr>
        <p:cNvPr id="396" name="Shape 396"/>
        <p:cNvGrpSpPr/>
        <p:nvPr/>
      </p:nvGrpSpPr>
      <p:grpSpPr>
        <a:xfrm>
          <a:off x="0" y="0"/>
          <a:ext cx="0" cy="0"/>
          <a:chOff x="0" y="0"/>
          <a:chExt cx="0" cy="0"/>
        </a:xfrm>
      </p:grpSpPr>
      <p:sp>
        <p:nvSpPr>
          <p:cNvPr id="397" name="Google Shape;397;g3090e26d205_0_36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8" name="Google Shape;398;g3090e26d205_0_362"/>
          <p:cNvSpPr txBox="1"/>
          <p:nvPr>
            <p:ph type="title"/>
          </p:nvPr>
        </p:nvSpPr>
        <p:spPr>
          <a:xfrm>
            <a:off x="838200" y="1188560"/>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p:txBody>
      </p:sp>
      <p:sp>
        <p:nvSpPr>
          <p:cNvPr id="399" name="Google Shape;399;g3090e26d205_0_362"/>
          <p:cNvSpPr txBox="1"/>
          <p:nvPr>
            <p:ph idx="1" type="body"/>
          </p:nvPr>
        </p:nvSpPr>
        <p:spPr>
          <a:xfrm>
            <a:off x="838200" y="2547466"/>
            <a:ext cx="10515600" cy="4011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lt1"/>
              </a:buClr>
              <a:buSzPts val="1900"/>
              <a:buChar char="•"/>
              <a:defRPr>
                <a:solidFill>
                  <a:schemeClr val="lt1"/>
                </a:solidFill>
              </a:defRPr>
            </a:lvl1pPr>
            <a:lvl2pPr indent="-349250" lvl="1" marL="914400" algn="l">
              <a:lnSpc>
                <a:spcPct val="90000"/>
              </a:lnSpc>
              <a:spcBef>
                <a:spcPts val="500"/>
              </a:spcBef>
              <a:spcAft>
                <a:spcPts val="0"/>
              </a:spcAft>
              <a:buClr>
                <a:schemeClr val="lt1"/>
              </a:buClr>
              <a:buSzPts val="1900"/>
              <a:buChar char="•"/>
              <a:defRPr>
                <a:solidFill>
                  <a:schemeClr val="lt1"/>
                </a:solidFill>
              </a:defRPr>
            </a:lvl2pPr>
            <a:lvl3pPr indent="-349250" lvl="2" marL="1371600" algn="l">
              <a:lnSpc>
                <a:spcPct val="90000"/>
              </a:lnSpc>
              <a:spcBef>
                <a:spcPts val="500"/>
              </a:spcBef>
              <a:spcAft>
                <a:spcPts val="0"/>
              </a:spcAft>
              <a:buClr>
                <a:schemeClr val="lt1"/>
              </a:buClr>
              <a:buSzPts val="19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lt1"/>
              </a:buClr>
              <a:buSzPts val="1900"/>
              <a:buChar char="•"/>
              <a:defRPr>
                <a:solidFill>
                  <a:schemeClr val="lt1"/>
                </a:solidFill>
              </a:defRPr>
            </a:lvl6pPr>
            <a:lvl7pPr indent="-349250" lvl="6" marL="3200400" algn="l">
              <a:lnSpc>
                <a:spcPct val="90000"/>
              </a:lnSpc>
              <a:spcBef>
                <a:spcPts val="500"/>
              </a:spcBef>
              <a:spcAft>
                <a:spcPts val="0"/>
              </a:spcAft>
              <a:buClr>
                <a:schemeClr val="lt1"/>
              </a:buClr>
              <a:buSzPts val="1900"/>
              <a:buChar char="•"/>
              <a:defRPr>
                <a:solidFill>
                  <a:schemeClr val="lt1"/>
                </a:solidFill>
              </a:defRPr>
            </a:lvl7pPr>
            <a:lvl8pPr indent="-349250" lvl="7" marL="3657600" algn="l">
              <a:lnSpc>
                <a:spcPct val="90000"/>
              </a:lnSpc>
              <a:spcBef>
                <a:spcPts val="500"/>
              </a:spcBef>
              <a:spcAft>
                <a:spcPts val="0"/>
              </a:spcAft>
              <a:buClr>
                <a:schemeClr val="lt1"/>
              </a:buClr>
              <a:buSzPts val="1900"/>
              <a:buChar char="•"/>
              <a:defRPr>
                <a:solidFill>
                  <a:schemeClr val="lt1"/>
                </a:solidFill>
              </a:defRPr>
            </a:lvl8pPr>
            <a:lvl9pPr indent="-349250" lvl="8" marL="4114800" algn="l">
              <a:lnSpc>
                <a:spcPct val="90000"/>
              </a:lnSpc>
              <a:spcBef>
                <a:spcPts val="500"/>
              </a:spcBef>
              <a:spcAft>
                <a:spcPts val="0"/>
              </a:spcAft>
              <a:buClr>
                <a:schemeClr val="lt1"/>
              </a:buClr>
              <a:buSzPts val="1900"/>
              <a:buChar char="•"/>
              <a:defRPr>
                <a:solidFill>
                  <a:schemeClr val="lt1"/>
                </a:solidFill>
              </a:defRPr>
            </a:lvl9pPr>
          </a:lstStyle>
          <a:p/>
        </p:txBody>
      </p:sp>
      <p:sp>
        <p:nvSpPr>
          <p:cNvPr id="400" name="Google Shape;400;g3090e26d205_0_362"/>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pic>
        <p:nvPicPr>
          <p:cNvPr id="401" name="Google Shape;401;g3090e26d205_0_362"/>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5_1_1">
    <p:bg>
      <p:bgPr>
        <a:solidFill>
          <a:srgbClr val="002870"/>
        </a:solidFill>
      </p:bgPr>
    </p:bg>
    <p:spTree>
      <p:nvGrpSpPr>
        <p:cNvPr id="402" name="Shape 402"/>
        <p:cNvGrpSpPr/>
        <p:nvPr/>
      </p:nvGrpSpPr>
      <p:grpSpPr>
        <a:xfrm>
          <a:off x="0" y="0"/>
          <a:ext cx="0" cy="0"/>
          <a:chOff x="0" y="0"/>
          <a:chExt cx="0" cy="0"/>
        </a:xfrm>
      </p:grpSpPr>
      <p:sp>
        <p:nvSpPr>
          <p:cNvPr id="403" name="Google Shape;403;g3090e26d205_0_36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04" name="Google Shape;404;g3090e26d205_0_368"/>
          <p:cNvSpPr txBox="1"/>
          <p:nvPr>
            <p:ph type="title"/>
          </p:nvPr>
        </p:nvSpPr>
        <p:spPr>
          <a:xfrm>
            <a:off x="415600" y="1188567"/>
            <a:ext cx="10938300" cy="1042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p:txBody>
      </p:sp>
      <p:sp>
        <p:nvSpPr>
          <p:cNvPr id="405" name="Google Shape;405;g3090e26d205_0_368"/>
          <p:cNvSpPr txBox="1"/>
          <p:nvPr>
            <p:ph idx="1" type="body"/>
          </p:nvPr>
        </p:nvSpPr>
        <p:spPr>
          <a:xfrm>
            <a:off x="415600" y="2325033"/>
            <a:ext cx="5333100" cy="41937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406" name="Google Shape;406;g3090e26d205_0_368"/>
          <p:cNvSpPr txBox="1"/>
          <p:nvPr>
            <p:ph idx="2" type="body"/>
          </p:nvPr>
        </p:nvSpPr>
        <p:spPr>
          <a:xfrm>
            <a:off x="6443200" y="2325033"/>
            <a:ext cx="5333100" cy="41937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407" name="Google Shape;407;g3090e26d205_0_368"/>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pic>
        <p:nvPicPr>
          <p:cNvPr id="408" name="Google Shape;408;g3090e26d205_0_368"/>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p:cSld name="TITLE_1_4">
    <p:bg>
      <p:bgPr>
        <a:solidFill>
          <a:srgbClr val="002870"/>
        </a:solidFill>
      </p:bgPr>
    </p:bg>
    <p:spTree>
      <p:nvGrpSpPr>
        <p:cNvPr id="35" name="Shape 35"/>
        <p:cNvGrpSpPr/>
        <p:nvPr/>
      </p:nvGrpSpPr>
      <p:grpSpPr>
        <a:xfrm>
          <a:off x="0" y="0"/>
          <a:ext cx="0" cy="0"/>
          <a:chOff x="0" y="0"/>
          <a:chExt cx="0" cy="0"/>
        </a:xfrm>
      </p:grpSpPr>
      <p:sp>
        <p:nvSpPr>
          <p:cNvPr id="36" name="Google Shape;36;g3090e26d205_0_184"/>
          <p:cNvSpPr/>
          <p:nvPr/>
        </p:nvSpPr>
        <p:spPr>
          <a:xfrm flipH="1" rot="10800000">
            <a:off x="-63347" y="-63033"/>
            <a:ext cx="12240900" cy="1139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 name="Google Shape;37;g3090e26d205_0_184"/>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38" name="Google Shape;38;g3090e26d205_0_184"/>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39" name="Google Shape;39;g3090e26d205_0_184"/>
          <p:cNvSpPr txBox="1"/>
          <p:nvPr>
            <p:ph type="title"/>
          </p:nvPr>
        </p:nvSpPr>
        <p:spPr>
          <a:xfrm>
            <a:off x="55167" y="200"/>
            <a:ext cx="115164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40" name="Google Shape;40;g3090e26d205_0_18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chemeClr val="lt1"/>
              </a:buClr>
              <a:buSzPts val="2400"/>
              <a:buFont typeface="Lato"/>
              <a:buChar char="●"/>
              <a:defRPr sz="2400">
                <a:solidFill>
                  <a:schemeClr val="lt1"/>
                </a:solidFill>
                <a:latin typeface="Lato"/>
                <a:ea typeface="Lato"/>
                <a:cs typeface="Lato"/>
                <a:sym typeface="Lato"/>
              </a:defRPr>
            </a:lvl1pPr>
            <a:lvl2pPr indent="-349250" lvl="1" marL="914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2pPr>
            <a:lvl3pPr indent="-349250" lvl="2" marL="1371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3pPr>
            <a:lvl4pPr indent="-349250" lvl="3" marL="1828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4pPr>
            <a:lvl5pPr indent="-349250" lvl="4" marL="22860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5pPr>
            <a:lvl6pPr indent="-349250" lvl="5" marL="27432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6pPr>
            <a:lvl7pPr indent="-349250" lvl="6" marL="32004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7pPr>
            <a:lvl8pPr indent="-349250" lvl="7" marL="36576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8pPr>
            <a:lvl9pPr indent="-349250" lvl="8" marL="4114800" algn="l">
              <a:lnSpc>
                <a:spcPct val="115000"/>
              </a:lnSpc>
              <a:spcBef>
                <a:spcPts val="0"/>
              </a:spcBef>
              <a:spcAft>
                <a:spcPts val="0"/>
              </a:spcAft>
              <a:buClr>
                <a:schemeClr val="lt1"/>
              </a:buClr>
              <a:buSzPts val="1900"/>
              <a:buFont typeface="Lato"/>
              <a:buChar char="■"/>
              <a:defRPr>
                <a:solidFill>
                  <a:schemeClr val="lt1"/>
                </a:solidFill>
                <a:latin typeface="Lato"/>
                <a:ea typeface="Lato"/>
                <a:cs typeface="Lato"/>
                <a:sym typeface="Lato"/>
              </a:defRPr>
            </a:lvl9pPr>
          </a:lstStyle>
          <a:p/>
        </p:txBody>
      </p:sp>
      <p:sp>
        <p:nvSpPr>
          <p:cNvPr id="41" name="Google Shape;41;g3090e26d205_0_184"/>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2">
  <p:cSld name="CUSTOM_6_2">
    <p:bg>
      <p:bgPr>
        <a:solidFill>
          <a:srgbClr val="002870"/>
        </a:solidFill>
      </p:bgPr>
    </p:bg>
    <p:spTree>
      <p:nvGrpSpPr>
        <p:cNvPr id="409" name="Shape 409"/>
        <p:cNvGrpSpPr/>
        <p:nvPr/>
      </p:nvGrpSpPr>
      <p:grpSpPr>
        <a:xfrm>
          <a:off x="0" y="0"/>
          <a:ext cx="0" cy="0"/>
          <a:chOff x="0" y="0"/>
          <a:chExt cx="0" cy="0"/>
        </a:xfrm>
      </p:grpSpPr>
      <p:pic>
        <p:nvPicPr>
          <p:cNvPr id="410" name="Google Shape;410;g3090e26d205_0_375"/>
          <p:cNvPicPr preferRelativeResize="0"/>
          <p:nvPr/>
        </p:nvPicPr>
        <p:blipFill rotWithShape="1">
          <a:blip r:embed="rId2">
            <a:alphaModFix/>
          </a:blip>
          <a:srcRect b="0" l="0" r="0" t="0"/>
          <a:stretch/>
        </p:blipFill>
        <p:spPr>
          <a:xfrm>
            <a:off x="9400900" y="5511583"/>
            <a:ext cx="2421598" cy="729966"/>
          </a:xfrm>
          <a:prstGeom prst="rect">
            <a:avLst/>
          </a:prstGeom>
          <a:noFill/>
          <a:ln>
            <a:noFill/>
          </a:ln>
        </p:spPr>
      </p:pic>
      <p:sp>
        <p:nvSpPr>
          <p:cNvPr id="411" name="Google Shape;411;g3090e26d205_0_375"/>
          <p:cNvSpPr txBox="1"/>
          <p:nvPr>
            <p:ph type="title"/>
          </p:nvPr>
        </p:nvSpPr>
        <p:spPr>
          <a:xfrm>
            <a:off x="838200" y="573960"/>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p:txBody>
      </p:sp>
      <p:sp>
        <p:nvSpPr>
          <p:cNvPr id="412" name="Google Shape;412;g3090e26d205_0_375"/>
          <p:cNvSpPr txBox="1"/>
          <p:nvPr>
            <p:ph idx="1" type="body"/>
          </p:nvPr>
        </p:nvSpPr>
        <p:spPr>
          <a:xfrm>
            <a:off x="838200" y="1932859"/>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lt1"/>
              </a:buClr>
              <a:buSzPts val="1900"/>
              <a:buChar char="•"/>
              <a:defRPr>
                <a:solidFill>
                  <a:schemeClr val="lt1"/>
                </a:solidFill>
              </a:defRPr>
            </a:lvl1pPr>
            <a:lvl2pPr indent="-349250" lvl="1" marL="914400" algn="l">
              <a:lnSpc>
                <a:spcPct val="90000"/>
              </a:lnSpc>
              <a:spcBef>
                <a:spcPts val="500"/>
              </a:spcBef>
              <a:spcAft>
                <a:spcPts val="0"/>
              </a:spcAft>
              <a:buClr>
                <a:schemeClr val="lt1"/>
              </a:buClr>
              <a:buSzPts val="1900"/>
              <a:buChar char="•"/>
              <a:defRPr>
                <a:solidFill>
                  <a:schemeClr val="lt1"/>
                </a:solidFill>
              </a:defRPr>
            </a:lvl2pPr>
            <a:lvl3pPr indent="-349250" lvl="2" marL="1371600" algn="l">
              <a:lnSpc>
                <a:spcPct val="90000"/>
              </a:lnSpc>
              <a:spcBef>
                <a:spcPts val="500"/>
              </a:spcBef>
              <a:spcAft>
                <a:spcPts val="0"/>
              </a:spcAft>
              <a:buClr>
                <a:schemeClr val="lt1"/>
              </a:buClr>
              <a:buSzPts val="19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lt1"/>
              </a:buClr>
              <a:buSzPts val="1900"/>
              <a:buChar char="•"/>
              <a:defRPr>
                <a:solidFill>
                  <a:schemeClr val="lt1"/>
                </a:solidFill>
              </a:defRPr>
            </a:lvl6pPr>
            <a:lvl7pPr indent="-349250" lvl="6" marL="3200400" algn="l">
              <a:lnSpc>
                <a:spcPct val="90000"/>
              </a:lnSpc>
              <a:spcBef>
                <a:spcPts val="500"/>
              </a:spcBef>
              <a:spcAft>
                <a:spcPts val="0"/>
              </a:spcAft>
              <a:buClr>
                <a:schemeClr val="lt1"/>
              </a:buClr>
              <a:buSzPts val="1900"/>
              <a:buChar char="•"/>
              <a:defRPr>
                <a:solidFill>
                  <a:schemeClr val="lt1"/>
                </a:solidFill>
              </a:defRPr>
            </a:lvl7pPr>
            <a:lvl8pPr indent="-349250" lvl="7" marL="3657600" algn="l">
              <a:lnSpc>
                <a:spcPct val="90000"/>
              </a:lnSpc>
              <a:spcBef>
                <a:spcPts val="500"/>
              </a:spcBef>
              <a:spcAft>
                <a:spcPts val="0"/>
              </a:spcAft>
              <a:buClr>
                <a:schemeClr val="lt1"/>
              </a:buClr>
              <a:buSzPts val="1900"/>
              <a:buChar char="•"/>
              <a:defRPr>
                <a:solidFill>
                  <a:schemeClr val="lt1"/>
                </a:solidFill>
              </a:defRPr>
            </a:lvl8pPr>
            <a:lvl9pPr indent="-349250" lvl="8" marL="4114800" algn="l">
              <a:lnSpc>
                <a:spcPct val="90000"/>
              </a:lnSpc>
              <a:spcBef>
                <a:spcPts val="500"/>
              </a:spcBef>
              <a:spcAft>
                <a:spcPts val="0"/>
              </a:spcAft>
              <a:buClr>
                <a:schemeClr val="lt1"/>
              </a:buClr>
              <a:buSzPts val="1900"/>
              <a:buChar char="•"/>
              <a:defRPr>
                <a:solidFill>
                  <a:schemeClr val="lt1"/>
                </a:solidFill>
              </a:defRPr>
            </a:lvl9pPr>
          </a:lstStyle>
          <a:p/>
        </p:txBody>
      </p:sp>
      <p:sp>
        <p:nvSpPr>
          <p:cNvPr id="413" name="Google Shape;413;g3090e26d205_0_375"/>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2">
  <p:cSld name="CUSTOM_6_1_2">
    <p:bg>
      <p:bgPr>
        <a:solidFill>
          <a:srgbClr val="002870"/>
        </a:solidFill>
      </p:bgPr>
    </p:bg>
    <p:spTree>
      <p:nvGrpSpPr>
        <p:cNvPr id="414" name="Shape 414"/>
        <p:cNvGrpSpPr/>
        <p:nvPr/>
      </p:nvGrpSpPr>
      <p:grpSpPr>
        <a:xfrm>
          <a:off x="0" y="0"/>
          <a:ext cx="0" cy="0"/>
          <a:chOff x="0" y="0"/>
          <a:chExt cx="0" cy="0"/>
        </a:xfrm>
      </p:grpSpPr>
      <p:pic>
        <p:nvPicPr>
          <p:cNvPr id="415" name="Google Shape;415;g3090e26d205_0_380"/>
          <p:cNvPicPr preferRelativeResize="0"/>
          <p:nvPr/>
        </p:nvPicPr>
        <p:blipFill rotWithShape="1">
          <a:blip r:embed="rId2">
            <a:alphaModFix/>
          </a:blip>
          <a:srcRect b="0" l="0" r="0" t="0"/>
          <a:stretch/>
        </p:blipFill>
        <p:spPr>
          <a:xfrm>
            <a:off x="9400900" y="5511583"/>
            <a:ext cx="2421598" cy="729966"/>
          </a:xfrm>
          <a:prstGeom prst="rect">
            <a:avLst/>
          </a:prstGeom>
          <a:noFill/>
          <a:ln>
            <a:noFill/>
          </a:ln>
        </p:spPr>
      </p:pic>
      <p:sp>
        <p:nvSpPr>
          <p:cNvPr id="416" name="Google Shape;416;g3090e26d205_0_380"/>
          <p:cNvSpPr txBox="1"/>
          <p:nvPr>
            <p:ph type="title"/>
          </p:nvPr>
        </p:nvSpPr>
        <p:spPr>
          <a:xfrm>
            <a:off x="415600" y="378900"/>
            <a:ext cx="109380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p:txBody>
      </p:sp>
      <p:sp>
        <p:nvSpPr>
          <p:cNvPr id="417" name="Google Shape;417;g3090e26d205_0_380"/>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418" name="Google Shape;418;g3090e26d205_0_380"/>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lt1"/>
              </a:buClr>
              <a:buSzPts val="1900"/>
              <a:buChar char="●"/>
              <a:defRPr sz="19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419" name="Google Shape;419;g3090e26d205_0_380"/>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1">
  <p:cSld name="TITLE_1_5_2_1_1">
    <p:bg>
      <p:bgPr>
        <a:solidFill>
          <a:srgbClr val="002870"/>
        </a:solidFill>
      </p:bgPr>
    </p:bg>
    <p:spTree>
      <p:nvGrpSpPr>
        <p:cNvPr id="420" name="Shape 420"/>
        <p:cNvGrpSpPr/>
        <p:nvPr/>
      </p:nvGrpSpPr>
      <p:grpSpPr>
        <a:xfrm>
          <a:off x="0" y="0"/>
          <a:ext cx="0" cy="0"/>
          <a:chOff x="0" y="0"/>
          <a:chExt cx="0" cy="0"/>
        </a:xfrm>
      </p:grpSpPr>
      <p:sp>
        <p:nvSpPr>
          <p:cNvPr id="421" name="Google Shape;421;g3090e26d205_0_3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22" name="Google Shape;422;g3090e26d205_0_386"/>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pic>
        <p:nvPicPr>
          <p:cNvPr id="423" name="Google Shape;423;g3090e26d205_0_386"/>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p:cSld name="TITLE_1_5_2_1">
    <p:spTree>
      <p:nvGrpSpPr>
        <p:cNvPr id="424" name="Shape 424"/>
        <p:cNvGrpSpPr/>
        <p:nvPr/>
      </p:nvGrpSpPr>
      <p:grpSpPr>
        <a:xfrm>
          <a:off x="0" y="0"/>
          <a:ext cx="0" cy="0"/>
          <a:chOff x="0" y="0"/>
          <a:chExt cx="0" cy="0"/>
        </a:xfrm>
      </p:grpSpPr>
      <p:sp>
        <p:nvSpPr>
          <p:cNvPr id="425" name="Google Shape;425;g3090e26d205_0_39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26" name="Google Shape;426;g3090e26d205_0_390"/>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pic>
        <p:nvPicPr>
          <p:cNvPr id="427" name="Google Shape;427;g3090e26d205_0_390"/>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1">
  <p:cSld name="TITLE_1_3_1_1_1">
    <p:bg>
      <p:bgPr>
        <a:solidFill>
          <a:srgbClr val="002870"/>
        </a:solidFill>
      </p:bgPr>
    </p:bg>
    <p:spTree>
      <p:nvGrpSpPr>
        <p:cNvPr id="428" name="Shape 428"/>
        <p:cNvGrpSpPr/>
        <p:nvPr/>
      </p:nvGrpSpPr>
      <p:grpSpPr>
        <a:xfrm>
          <a:off x="0" y="0"/>
          <a:ext cx="0" cy="0"/>
          <a:chOff x="0" y="0"/>
          <a:chExt cx="0" cy="0"/>
        </a:xfrm>
      </p:grpSpPr>
      <p:sp>
        <p:nvSpPr>
          <p:cNvPr id="429" name="Google Shape;429;g3090e26d205_0_394"/>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430" name="Google Shape;430;g3090e26d205_0_394"/>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431" name="Google Shape;431;g3090e26d205_0_394"/>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1">
  <p:cSld name="CUSTOM_6_1_1">
    <p:spTree>
      <p:nvGrpSpPr>
        <p:cNvPr id="432" name="Shape 432"/>
        <p:cNvGrpSpPr/>
        <p:nvPr/>
      </p:nvGrpSpPr>
      <p:grpSpPr>
        <a:xfrm>
          <a:off x="0" y="0"/>
          <a:ext cx="0" cy="0"/>
          <a:chOff x="0" y="0"/>
          <a:chExt cx="0" cy="0"/>
        </a:xfrm>
      </p:grpSpPr>
      <p:sp>
        <p:nvSpPr>
          <p:cNvPr id="433" name="Google Shape;433;g3090e26d205_0_398"/>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pic>
        <p:nvPicPr>
          <p:cNvPr id="434" name="Google Shape;434;g3090e26d205_0_398"/>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1 1">
  <p:cSld name="TITLE_1_5_2_1_1_1">
    <p:bg>
      <p:bgPr>
        <a:solidFill>
          <a:srgbClr val="002870"/>
        </a:solidFill>
      </p:bgPr>
    </p:bg>
    <p:spTree>
      <p:nvGrpSpPr>
        <p:cNvPr id="435" name="Shape 435"/>
        <p:cNvGrpSpPr/>
        <p:nvPr/>
      </p:nvGrpSpPr>
      <p:grpSpPr>
        <a:xfrm>
          <a:off x="0" y="0"/>
          <a:ext cx="0" cy="0"/>
          <a:chOff x="0" y="0"/>
          <a:chExt cx="0" cy="0"/>
        </a:xfrm>
      </p:grpSpPr>
      <p:sp>
        <p:nvSpPr>
          <p:cNvPr id="436" name="Google Shape;436;g3090e26d205_0_40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37" name="Google Shape;437;g3090e26d205_0_401"/>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
        <p:nvSpPr>
          <p:cNvPr id="438" name="Google Shape;438;g3090e26d205_0_401"/>
          <p:cNvSpPr txBox="1"/>
          <p:nvPr>
            <p:ph type="title"/>
          </p:nvPr>
        </p:nvSpPr>
        <p:spPr>
          <a:xfrm>
            <a:off x="415600" y="15177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p:txBody>
      </p:sp>
      <p:pic>
        <p:nvPicPr>
          <p:cNvPr id="439" name="Google Shape;439;g3090e26d205_0_401"/>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2">
  <p:cSld name="TITLE_1_5_2_1_2">
    <p:spTree>
      <p:nvGrpSpPr>
        <p:cNvPr id="440" name="Shape 440"/>
        <p:cNvGrpSpPr/>
        <p:nvPr/>
      </p:nvGrpSpPr>
      <p:grpSpPr>
        <a:xfrm>
          <a:off x="0" y="0"/>
          <a:ext cx="0" cy="0"/>
          <a:chOff x="0" y="0"/>
          <a:chExt cx="0" cy="0"/>
        </a:xfrm>
      </p:grpSpPr>
      <p:sp>
        <p:nvSpPr>
          <p:cNvPr id="441" name="Google Shape;441;g3090e26d205_0_40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42" name="Google Shape;442;g3090e26d205_0_406"/>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443" name="Google Shape;443;g3090e26d205_0_406"/>
          <p:cNvSpPr txBox="1"/>
          <p:nvPr>
            <p:ph type="title"/>
          </p:nvPr>
        </p:nvSpPr>
        <p:spPr>
          <a:xfrm>
            <a:off x="415600" y="15177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pic>
        <p:nvPicPr>
          <p:cNvPr id="444" name="Google Shape;444;g3090e26d205_0_406"/>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1 1">
  <p:cSld name="TITLE_1_3_1_1_1_1">
    <p:bg>
      <p:bgPr>
        <a:solidFill>
          <a:srgbClr val="002870"/>
        </a:solidFill>
      </p:bgPr>
    </p:bg>
    <p:spTree>
      <p:nvGrpSpPr>
        <p:cNvPr id="445" name="Shape 445"/>
        <p:cNvGrpSpPr/>
        <p:nvPr/>
      </p:nvGrpSpPr>
      <p:grpSpPr>
        <a:xfrm>
          <a:off x="0" y="0"/>
          <a:ext cx="0" cy="0"/>
          <a:chOff x="0" y="0"/>
          <a:chExt cx="0" cy="0"/>
        </a:xfrm>
      </p:grpSpPr>
      <p:sp>
        <p:nvSpPr>
          <p:cNvPr id="446" name="Google Shape;446;g3090e26d205_0_411"/>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447" name="Google Shape;447;g3090e26d205_0_411"/>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448" name="Google Shape;448;g3090e26d205_0_411"/>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sp>
        <p:nvSpPr>
          <p:cNvPr id="449" name="Google Shape;449;g3090e26d205_0_41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1 1">
  <p:cSld name="CUSTOM_6_1_1_1">
    <p:spTree>
      <p:nvGrpSpPr>
        <p:cNvPr id="450" name="Shape 450"/>
        <p:cNvGrpSpPr/>
        <p:nvPr/>
      </p:nvGrpSpPr>
      <p:grpSpPr>
        <a:xfrm>
          <a:off x="0" y="0"/>
          <a:ext cx="0" cy="0"/>
          <a:chOff x="0" y="0"/>
          <a:chExt cx="0" cy="0"/>
        </a:xfrm>
      </p:grpSpPr>
      <p:sp>
        <p:nvSpPr>
          <p:cNvPr id="451" name="Google Shape;451;g3090e26d205_0_416"/>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Lato"/>
                <a:ea typeface="Lato"/>
                <a:cs typeface="Lato"/>
                <a:sym typeface="Lato"/>
              </a:rPr>
              <a:t>lausd.org/mmed</a:t>
            </a:r>
            <a:endParaRPr b="1" i="0" sz="1300" u="none" cap="none" strike="noStrike">
              <a:solidFill>
                <a:schemeClr val="dk1"/>
              </a:solidFill>
              <a:latin typeface="Lato"/>
              <a:ea typeface="Lato"/>
              <a:cs typeface="Lato"/>
              <a:sym typeface="Lato"/>
            </a:endParaRPr>
          </a:p>
        </p:txBody>
      </p:sp>
      <p:sp>
        <p:nvSpPr>
          <p:cNvPr id="452" name="Google Shape;452;g3090e26d205_0_41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pic>
        <p:nvPicPr>
          <p:cNvPr id="453" name="Google Shape;453;g3090e26d205_0_416"/>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1">
  <p:cSld name="TITLE_1_2_6">
    <p:bg>
      <p:bgPr>
        <a:solidFill>
          <a:srgbClr val="FFFFFF"/>
        </a:solidFill>
      </p:bgPr>
    </p:bg>
    <p:spTree>
      <p:nvGrpSpPr>
        <p:cNvPr id="42" name="Shape 42"/>
        <p:cNvGrpSpPr/>
        <p:nvPr/>
      </p:nvGrpSpPr>
      <p:grpSpPr>
        <a:xfrm>
          <a:off x="0" y="0"/>
          <a:ext cx="0" cy="0"/>
          <a:chOff x="0" y="0"/>
          <a:chExt cx="0" cy="0"/>
        </a:xfrm>
      </p:grpSpPr>
      <p:sp>
        <p:nvSpPr>
          <p:cNvPr id="43" name="Google Shape;43;g3090e26d205_0_595"/>
          <p:cNvSpPr/>
          <p:nvPr/>
        </p:nvSpPr>
        <p:spPr>
          <a:xfrm flipH="1" rot="10800000">
            <a:off x="-63347" y="-63033"/>
            <a:ext cx="12240900" cy="1139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4" name="Google Shape;44;g3090e26d205_0_595"/>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45" name="Google Shape;45;g3090e26d205_0_595"/>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46" name="Google Shape;46;g3090e26d205_0_595"/>
          <p:cNvSpPr txBox="1"/>
          <p:nvPr>
            <p:ph idx="12" type="sldNum"/>
          </p:nvPr>
        </p:nvSpPr>
        <p:spPr>
          <a:xfrm>
            <a:off x="11409045" y="6333134"/>
            <a:ext cx="731700" cy="524700"/>
          </a:xfrm>
          <a:prstGeom prst="rect">
            <a:avLst/>
          </a:prstGeom>
          <a:noFill/>
          <a:ln>
            <a:noFill/>
          </a:ln>
        </p:spPr>
        <p:txBody>
          <a:bodyPr anchorCtr="0" anchor="t"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Gradient Title Slide">
  <p:cSld name="CUSTOM_3_1">
    <p:spTree>
      <p:nvGrpSpPr>
        <p:cNvPr id="454" name="Shape 454"/>
        <p:cNvGrpSpPr/>
        <p:nvPr/>
      </p:nvGrpSpPr>
      <p:grpSpPr>
        <a:xfrm>
          <a:off x="0" y="0"/>
          <a:ext cx="0" cy="0"/>
          <a:chOff x="0" y="0"/>
          <a:chExt cx="0" cy="0"/>
        </a:xfrm>
      </p:grpSpPr>
      <p:pic>
        <p:nvPicPr>
          <p:cNvPr id="455" name="Google Shape;455;g3090e26d205_0_420"/>
          <p:cNvPicPr preferRelativeResize="0"/>
          <p:nvPr/>
        </p:nvPicPr>
        <p:blipFill rotWithShape="1">
          <a:blip r:embed="rId2">
            <a:alphaModFix/>
          </a:blip>
          <a:srcRect b="0" l="0" r="0" t="0"/>
          <a:stretch/>
        </p:blipFill>
        <p:spPr>
          <a:xfrm>
            <a:off x="0" y="0"/>
            <a:ext cx="12192000" cy="6858008"/>
          </a:xfrm>
          <a:prstGeom prst="rect">
            <a:avLst/>
          </a:prstGeom>
          <a:noFill/>
          <a:ln>
            <a:noFill/>
          </a:ln>
        </p:spPr>
      </p:pic>
      <p:pic>
        <p:nvPicPr>
          <p:cNvPr id="456" name="Google Shape;456;g3090e26d205_0_420"/>
          <p:cNvPicPr preferRelativeResize="0"/>
          <p:nvPr/>
        </p:nvPicPr>
        <p:blipFill rotWithShape="1">
          <a:blip r:embed="rId3">
            <a:alphaModFix amt="3000"/>
          </a:blip>
          <a:srcRect b="0" l="0" r="0" t="0"/>
          <a:stretch/>
        </p:blipFill>
        <p:spPr>
          <a:xfrm>
            <a:off x="3897333" y="1341317"/>
            <a:ext cx="834300" cy="834300"/>
          </a:xfrm>
          <a:prstGeom prst="rect">
            <a:avLst/>
          </a:prstGeom>
          <a:noFill/>
          <a:ln>
            <a:noFill/>
          </a:ln>
        </p:spPr>
      </p:pic>
      <p:pic>
        <p:nvPicPr>
          <p:cNvPr id="457" name="Google Shape;457;g3090e26d205_0_420"/>
          <p:cNvPicPr preferRelativeResize="0"/>
          <p:nvPr/>
        </p:nvPicPr>
        <p:blipFill rotWithShape="1">
          <a:blip r:embed="rId4">
            <a:alphaModFix amt="3000"/>
          </a:blip>
          <a:srcRect b="0" l="0" r="0" t="0"/>
          <a:stretch/>
        </p:blipFill>
        <p:spPr>
          <a:xfrm>
            <a:off x="3897336" y="2455012"/>
            <a:ext cx="834291" cy="834292"/>
          </a:xfrm>
          <a:prstGeom prst="rect">
            <a:avLst/>
          </a:prstGeom>
          <a:noFill/>
          <a:ln>
            <a:noFill/>
          </a:ln>
        </p:spPr>
      </p:pic>
      <p:pic>
        <p:nvPicPr>
          <p:cNvPr id="458" name="Google Shape;458;g3090e26d205_0_420"/>
          <p:cNvPicPr preferRelativeResize="0"/>
          <p:nvPr/>
        </p:nvPicPr>
        <p:blipFill rotWithShape="1">
          <a:blip r:embed="rId5">
            <a:alphaModFix amt="3000"/>
          </a:blip>
          <a:srcRect b="0" l="0" r="0" t="0"/>
          <a:stretch/>
        </p:blipFill>
        <p:spPr>
          <a:xfrm>
            <a:off x="3897333" y="4682386"/>
            <a:ext cx="834300" cy="834300"/>
          </a:xfrm>
          <a:prstGeom prst="rect">
            <a:avLst/>
          </a:prstGeom>
          <a:noFill/>
          <a:ln>
            <a:noFill/>
          </a:ln>
        </p:spPr>
      </p:pic>
      <p:pic>
        <p:nvPicPr>
          <p:cNvPr id="459" name="Google Shape;459;g3090e26d205_0_420"/>
          <p:cNvPicPr preferRelativeResize="0"/>
          <p:nvPr/>
        </p:nvPicPr>
        <p:blipFill rotWithShape="1">
          <a:blip r:embed="rId6">
            <a:alphaModFix amt="3000"/>
          </a:blip>
          <a:srcRect b="0" l="0" r="0" t="0"/>
          <a:stretch/>
        </p:blipFill>
        <p:spPr>
          <a:xfrm rot="42">
            <a:off x="3897333" y="3568715"/>
            <a:ext cx="834300" cy="834262"/>
          </a:xfrm>
          <a:prstGeom prst="rect">
            <a:avLst/>
          </a:prstGeom>
          <a:noFill/>
          <a:ln>
            <a:noFill/>
          </a:ln>
        </p:spPr>
      </p:pic>
      <p:pic>
        <p:nvPicPr>
          <p:cNvPr id="460" name="Google Shape;460;g3090e26d205_0_420"/>
          <p:cNvPicPr preferRelativeResize="0"/>
          <p:nvPr/>
        </p:nvPicPr>
        <p:blipFill rotWithShape="1">
          <a:blip r:embed="rId7">
            <a:alphaModFix amt="3000"/>
          </a:blip>
          <a:srcRect b="0" l="0" r="0" t="0"/>
          <a:stretch/>
        </p:blipFill>
        <p:spPr>
          <a:xfrm>
            <a:off x="3897334" y="5796082"/>
            <a:ext cx="834300" cy="834300"/>
          </a:xfrm>
          <a:prstGeom prst="rect">
            <a:avLst/>
          </a:prstGeom>
          <a:noFill/>
          <a:ln>
            <a:noFill/>
          </a:ln>
        </p:spPr>
      </p:pic>
      <p:pic>
        <p:nvPicPr>
          <p:cNvPr id="461" name="Google Shape;461;g3090e26d205_0_420"/>
          <p:cNvPicPr preferRelativeResize="0"/>
          <p:nvPr/>
        </p:nvPicPr>
        <p:blipFill rotWithShape="1">
          <a:blip r:embed="rId8">
            <a:alphaModFix amt="3000"/>
          </a:blip>
          <a:srcRect b="0" l="0" r="0" t="0"/>
          <a:stretch/>
        </p:blipFill>
        <p:spPr>
          <a:xfrm>
            <a:off x="3897325" y="227617"/>
            <a:ext cx="834300" cy="834300"/>
          </a:xfrm>
          <a:prstGeom prst="rect">
            <a:avLst/>
          </a:prstGeom>
          <a:noFill/>
          <a:ln>
            <a:noFill/>
          </a:ln>
        </p:spPr>
      </p:pic>
      <p:pic>
        <p:nvPicPr>
          <p:cNvPr id="462" name="Google Shape;462;g3090e26d205_0_420"/>
          <p:cNvPicPr preferRelativeResize="0"/>
          <p:nvPr/>
        </p:nvPicPr>
        <p:blipFill rotWithShape="1">
          <a:blip r:embed="rId3">
            <a:alphaModFix amt="31000"/>
          </a:blip>
          <a:srcRect b="0" l="0" r="0" t="0"/>
          <a:stretch/>
        </p:blipFill>
        <p:spPr>
          <a:xfrm>
            <a:off x="11098233" y="1341317"/>
            <a:ext cx="834300" cy="834300"/>
          </a:xfrm>
          <a:prstGeom prst="rect">
            <a:avLst/>
          </a:prstGeom>
          <a:noFill/>
          <a:ln>
            <a:noFill/>
          </a:ln>
        </p:spPr>
      </p:pic>
      <p:pic>
        <p:nvPicPr>
          <p:cNvPr id="463" name="Google Shape;463;g3090e26d205_0_420"/>
          <p:cNvPicPr preferRelativeResize="0"/>
          <p:nvPr/>
        </p:nvPicPr>
        <p:blipFill rotWithShape="1">
          <a:blip r:embed="rId4">
            <a:alphaModFix amt="31000"/>
          </a:blip>
          <a:srcRect b="0" l="0" r="0" t="0"/>
          <a:stretch/>
        </p:blipFill>
        <p:spPr>
          <a:xfrm>
            <a:off x="11098236" y="2455012"/>
            <a:ext cx="834291" cy="834292"/>
          </a:xfrm>
          <a:prstGeom prst="rect">
            <a:avLst/>
          </a:prstGeom>
          <a:noFill/>
          <a:ln>
            <a:noFill/>
          </a:ln>
        </p:spPr>
      </p:pic>
      <p:pic>
        <p:nvPicPr>
          <p:cNvPr id="464" name="Google Shape;464;g3090e26d205_0_420"/>
          <p:cNvPicPr preferRelativeResize="0"/>
          <p:nvPr/>
        </p:nvPicPr>
        <p:blipFill rotWithShape="1">
          <a:blip r:embed="rId5">
            <a:alphaModFix amt="31000"/>
          </a:blip>
          <a:srcRect b="0" l="0" r="0" t="0"/>
          <a:stretch/>
        </p:blipFill>
        <p:spPr>
          <a:xfrm>
            <a:off x="11098233" y="4682386"/>
            <a:ext cx="834300" cy="834300"/>
          </a:xfrm>
          <a:prstGeom prst="rect">
            <a:avLst/>
          </a:prstGeom>
          <a:noFill/>
          <a:ln>
            <a:noFill/>
          </a:ln>
        </p:spPr>
      </p:pic>
      <p:pic>
        <p:nvPicPr>
          <p:cNvPr id="465" name="Google Shape;465;g3090e26d205_0_420"/>
          <p:cNvPicPr preferRelativeResize="0"/>
          <p:nvPr/>
        </p:nvPicPr>
        <p:blipFill rotWithShape="1">
          <a:blip r:embed="rId6">
            <a:alphaModFix amt="31000"/>
          </a:blip>
          <a:srcRect b="0" l="0" r="0" t="0"/>
          <a:stretch/>
        </p:blipFill>
        <p:spPr>
          <a:xfrm rot="42">
            <a:off x="11098233" y="3568715"/>
            <a:ext cx="834300" cy="834262"/>
          </a:xfrm>
          <a:prstGeom prst="rect">
            <a:avLst/>
          </a:prstGeom>
          <a:noFill/>
          <a:ln>
            <a:noFill/>
          </a:ln>
        </p:spPr>
      </p:pic>
      <p:pic>
        <p:nvPicPr>
          <p:cNvPr id="466" name="Google Shape;466;g3090e26d205_0_420"/>
          <p:cNvPicPr preferRelativeResize="0"/>
          <p:nvPr/>
        </p:nvPicPr>
        <p:blipFill rotWithShape="1">
          <a:blip r:embed="rId7">
            <a:alphaModFix amt="31000"/>
          </a:blip>
          <a:srcRect b="0" l="0" r="0" t="0"/>
          <a:stretch/>
        </p:blipFill>
        <p:spPr>
          <a:xfrm>
            <a:off x="11098234" y="5796082"/>
            <a:ext cx="834300" cy="834300"/>
          </a:xfrm>
          <a:prstGeom prst="rect">
            <a:avLst/>
          </a:prstGeom>
          <a:noFill/>
          <a:ln>
            <a:noFill/>
          </a:ln>
        </p:spPr>
      </p:pic>
      <p:pic>
        <p:nvPicPr>
          <p:cNvPr id="467" name="Google Shape;467;g3090e26d205_0_420"/>
          <p:cNvPicPr preferRelativeResize="0"/>
          <p:nvPr/>
        </p:nvPicPr>
        <p:blipFill rotWithShape="1">
          <a:blip r:embed="rId8">
            <a:alphaModFix amt="31000"/>
          </a:blip>
          <a:srcRect b="0" l="0" r="0" t="0"/>
          <a:stretch/>
        </p:blipFill>
        <p:spPr>
          <a:xfrm>
            <a:off x="11098225" y="227617"/>
            <a:ext cx="834300" cy="834300"/>
          </a:xfrm>
          <a:prstGeom prst="rect">
            <a:avLst/>
          </a:prstGeom>
          <a:noFill/>
          <a:ln>
            <a:noFill/>
          </a:ln>
        </p:spPr>
      </p:pic>
      <p:pic>
        <p:nvPicPr>
          <p:cNvPr id="468" name="Google Shape;468;g3090e26d205_0_420"/>
          <p:cNvPicPr preferRelativeResize="0"/>
          <p:nvPr/>
        </p:nvPicPr>
        <p:blipFill rotWithShape="1">
          <a:blip r:embed="rId3">
            <a:alphaModFix amt="25000"/>
          </a:blip>
          <a:srcRect b="0" l="0" r="0" t="0"/>
          <a:stretch/>
        </p:blipFill>
        <p:spPr>
          <a:xfrm>
            <a:off x="9904433" y="2458917"/>
            <a:ext cx="834300" cy="834300"/>
          </a:xfrm>
          <a:prstGeom prst="rect">
            <a:avLst/>
          </a:prstGeom>
          <a:noFill/>
          <a:ln>
            <a:noFill/>
          </a:ln>
        </p:spPr>
      </p:pic>
      <p:pic>
        <p:nvPicPr>
          <p:cNvPr id="469" name="Google Shape;469;g3090e26d205_0_420"/>
          <p:cNvPicPr preferRelativeResize="0"/>
          <p:nvPr/>
        </p:nvPicPr>
        <p:blipFill rotWithShape="1">
          <a:blip r:embed="rId4">
            <a:alphaModFix amt="25000"/>
          </a:blip>
          <a:srcRect b="0" l="0" r="0" t="0"/>
          <a:stretch/>
        </p:blipFill>
        <p:spPr>
          <a:xfrm>
            <a:off x="9904436" y="3572612"/>
            <a:ext cx="834291" cy="834292"/>
          </a:xfrm>
          <a:prstGeom prst="rect">
            <a:avLst/>
          </a:prstGeom>
          <a:noFill/>
          <a:ln>
            <a:noFill/>
          </a:ln>
        </p:spPr>
      </p:pic>
      <p:pic>
        <p:nvPicPr>
          <p:cNvPr id="470" name="Google Shape;470;g3090e26d205_0_420"/>
          <p:cNvPicPr preferRelativeResize="0"/>
          <p:nvPr/>
        </p:nvPicPr>
        <p:blipFill rotWithShape="1">
          <a:blip r:embed="rId5">
            <a:alphaModFix amt="25000"/>
          </a:blip>
          <a:srcRect b="0" l="0" r="0" t="0"/>
          <a:stretch/>
        </p:blipFill>
        <p:spPr>
          <a:xfrm>
            <a:off x="9904433" y="5799986"/>
            <a:ext cx="834300" cy="834300"/>
          </a:xfrm>
          <a:prstGeom prst="rect">
            <a:avLst/>
          </a:prstGeom>
          <a:noFill/>
          <a:ln>
            <a:noFill/>
          </a:ln>
        </p:spPr>
      </p:pic>
      <p:pic>
        <p:nvPicPr>
          <p:cNvPr id="471" name="Google Shape;471;g3090e26d205_0_420"/>
          <p:cNvPicPr preferRelativeResize="0"/>
          <p:nvPr/>
        </p:nvPicPr>
        <p:blipFill rotWithShape="1">
          <a:blip r:embed="rId6">
            <a:alphaModFix amt="25000"/>
          </a:blip>
          <a:srcRect b="0" l="0" r="0" t="0"/>
          <a:stretch/>
        </p:blipFill>
        <p:spPr>
          <a:xfrm rot="42">
            <a:off x="9904433" y="4686315"/>
            <a:ext cx="834300" cy="834262"/>
          </a:xfrm>
          <a:prstGeom prst="rect">
            <a:avLst/>
          </a:prstGeom>
          <a:noFill/>
          <a:ln>
            <a:noFill/>
          </a:ln>
        </p:spPr>
      </p:pic>
      <p:pic>
        <p:nvPicPr>
          <p:cNvPr id="472" name="Google Shape;472;g3090e26d205_0_420"/>
          <p:cNvPicPr preferRelativeResize="0"/>
          <p:nvPr/>
        </p:nvPicPr>
        <p:blipFill rotWithShape="1">
          <a:blip r:embed="rId7">
            <a:alphaModFix amt="25000"/>
          </a:blip>
          <a:srcRect b="0" l="0" r="0" t="0"/>
          <a:stretch/>
        </p:blipFill>
        <p:spPr>
          <a:xfrm>
            <a:off x="9904434" y="231549"/>
            <a:ext cx="834300" cy="834300"/>
          </a:xfrm>
          <a:prstGeom prst="rect">
            <a:avLst/>
          </a:prstGeom>
          <a:noFill/>
          <a:ln>
            <a:noFill/>
          </a:ln>
        </p:spPr>
      </p:pic>
      <p:pic>
        <p:nvPicPr>
          <p:cNvPr id="473" name="Google Shape;473;g3090e26d205_0_420"/>
          <p:cNvPicPr preferRelativeResize="0"/>
          <p:nvPr/>
        </p:nvPicPr>
        <p:blipFill rotWithShape="1">
          <a:blip r:embed="rId8">
            <a:alphaModFix amt="25000"/>
          </a:blip>
          <a:srcRect b="0" l="0" r="0" t="0"/>
          <a:stretch/>
        </p:blipFill>
        <p:spPr>
          <a:xfrm>
            <a:off x="9904425" y="1345217"/>
            <a:ext cx="834300" cy="834300"/>
          </a:xfrm>
          <a:prstGeom prst="rect">
            <a:avLst/>
          </a:prstGeom>
          <a:noFill/>
          <a:ln>
            <a:noFill/>
          </a:ln>
        </p:spPr>
      </p:pic>
      <p:pic>
        <p:nvPicPr>
          <p:cNvPr id="474" name="Google Shape;474;g3090e26d205_0_420"/>
          <p:cNvPicPr preferRelativeResize="0"/>
          <p:nvPr/>
        </p:nvPicPr>
        <p:blipFill rotWithShape="1">
          <a:blip r:embed="rId3">
            <a:alphaModFix amt="20000"/>
          </a:blip>
          <a:srcRect b="0" l="0" r="0" t="0"/>
          <a:stretch/>
        </p:blipFill>
        <p:spPr>
          <a:xfrm>
            <a:off x="8710633" y="3576517"/>
            <a:ext cx="834300" cy="834300"/>
          </a:xfrm>
          <a:prstGeom prst="rect">
            <a:avLst/>
          </a:prstGeom>
          <a:noFill/>
          <a:ln>
            <a:noFill/>
          </a:ln>
        </p:spPr>
      </p:pic>
      <p:pic>
        <p:nvPicPr>
          <p:cNvPr id="475" name="Google Shape;475;g3090e26d205_0_420"/>
          <p:cNvPicPr preferRelativeResize="0"/>
          <p:nvPr/>
        </p:nvPicPr>
        <p:blipFill rotWithShape="1">
          <a:blip r:embed="rId4">
            <a:alphaModFix amt="20000"/>
          </a:blip>
          <a:srcRect b="0" l="0" r="0" t="0"/>
          <a:stretch/>
        </p:blipFill>
        <p:spPr>
          <a:xfrm>
            <a:off x="8710636" y="4690212"/>
            <a:ext cx="834291" cy="834292"/>
          </a:xfrm>
          <a:prstGeom prst="rect">
            <a:avLst/>
          </a:prstGeom>
          <a:noFill/>
          <a:ln>
            <a:noFill/>
          </a:ln>
        </p:spPr>
      </p:pic>
      <p:pic>
        <p:nvPicPr>
          <p:cNvPr id="476" name="Google Shape;476;g3090e26d205_0_420"/>
          <p:cNvPicPr preferRelativeResize="0"/>
          <p:nvPr/>
        </p:nvPicPr>
        <p:blipFill rotWithShape="1">
          <a:blip r:embed="rId5">
            <a:alphaModFix amt="20000"/>
          </a:blip>
          <a:srcRect b="0" l="0" r="0" t="0"/>
          <a:stretch/>
        </p:blipFill>
        <p:spPr>
          <a:xfrm>
            <a:off x="8710633" y="235452"/>
            <a:ext cx="834300" cy="834300"/>
          </a:xfrm>
          <a:prstGeom prst="rect">
            <a:avLst/>
          </a:prstGeom>
          <a:noFill/>
          <a:ln>
            <a:noFill/>
          </a:ln>
        </p:spPr>
      </p:pic>
      <p:pic>
        <p:nvPicPr>
          <p:cNvPr id="477" name="Google Shape;477;g3090e26d205_0_420"/>
          <p:cNvPicPr preferRelativeResize="0"/>
          <p:nvPr/>
        </p:nvPicPr>
        <p:blipFill rotWithShape="1">
          <a:blip r:embed="rId6">
            <a:alphaModFix amt="20000"/>
          </a:blip>
          <a:srcRect b="0" l="0" r="0" t="0"/>
          <a:stretch/>
        </p:blipFill>
        <p:spPr>
          <a:xfrm rot="42">
            <a:off x="8710633" y="5803915"/>
            <a:ext cx="834300" cy="834262"/>
          </a:xfrm>
          <a:prstGeom prst="rect">
            <a:avLst/>
          </a:prstGeom>
          <a:noFill/>
          <a:ln>
            <a:noFill/>
          </a:ln>
        </p:spPr>
      </p:pic>
      <p:pic>
        <p:nvPicPr>
          <p:cNvPr id="478" name="Google Shape;478;g3090e26d205_0_420"/>
          <p:cNvPicPr preferRelativeResize="0"/>
          <p:nvPr/>
        </p:nvPicPr>
        <p:blipFill rotWithShape="1">
          <a:blip r:embed="rId7">
            <a:alphaModFix amt="20000"/>
          </a:blip>
          <a:srcRect b="0" l="0" r="0" t="0"/>
          <a:stretch/>
        </p:blipFill>
        <p:spPr>
          <a:xfrm>
            <a:off x="8710634" y="1349149"/>
            <a:ext cx="834300" cy="834300"/>
          </a:xfrm>
          <a:prstGeom prst="rect">
            <a:avLst/>
          </a:prstGeom>
          <a:noFill/>
          <a:ln>
            <a:noFill/>
          </a:ln>
        </p:spPr>
      </p:pic>
      <p:pic>
        <p:nvPicPr>
          <p:cNvPr id="479" name="Google Shape;479;g3090e26d205_0_420"/>
          <p:cNvPicPr preferRelativeResize="0"/>
          <p:nvPr/>
        </p:nvPicPr>
        <p:blipFill rotWithShape="1">
          <a:blip r:embed="rId8">
            <a:alphaModFix amt="20000"/>
          </a:blip>
          <a:srcRect b="0" l="0" r="0" t="0"/>
          <a:stretch/>
        </p:blipFill>
        <p:spPr>
          <a:xfrm>
            <a:off x="8710625" y="2462817"/>
            <a:ext cx="834300" cy="834300"/>
          </a:xfrm>
          <a:prstGeom prst="rect">
            <a:avLst/>
          </a:prstGeom>
          <a:noFill/>
          <a:ln>
            <a:noFill/>
          </a:ln>
        </p:spPr>
      </p:pic>
      <p:pic>
        <p:nvPicPr>
          <p:cNvPr id="480" name="Google Shape;480;g3090e26d205_0_420"/>
          <p:cNvPicPr preferRelativeResize="0"/>
          <p:nvPr/>
        </p:nvPicPr>
        <p:blipFill rotWithShape="1">
          <a:blip r:embed="rId3">
            <a:alphaModFix amt="15000"/>
          </a:blip>
          <a:srcRect b="0" l="0" r="0" t="0"/>
          <a:stretch/>
        </p:blipFill>
        <p:spPr>
          <a:xfrm>
            <a:off x="7516833" y="4694117"/>
            <a:ext cx="834300" cy="834300"/>
          </a:xfrm>
          <a:prstGeom prst="rect">
            <a:avLst/>
          </a:prstGeom>
          <a:noFill/>
          <a:ln>
            <a:noFill/>
          </a:ln>
        </p:spPr>
      </p:pic>
      <p:pic>
        <p:nvPicPr>
          <p:cNvPr id="481" name="Google Shape;481;g3090e26d205_0_420"/>
          <p:cNvPicPr preferRelativeResize="0"/>
          <p:nvPr/>
        </p:nvPicPr>
        <p:blipFill rotWithShape="1">
          <a:blip r:embed="rId4">
            <a:alphaModFix amt="15000"/>
          </a:blip>
          <a:srcRect b="0" l="0" r="0" t="0"/>
          <a:stretch/>
        </p:blipFill>
        <p:spPr>
          <a:xfrm>
            <a:off x="7516836" y="5807812"/>
            <a:ext cx="834291" cy="834292"/>
          </a:xfrm>
          <a:prstGeom prst="rect">
            <a:avLst/>
          </a:prstGeom>
          <a:noFill/>
          <a:ln>
            <a:noFill/>
          </a:ln>
        </p:spPr>
      </p:pic>
      <p:pic>
        <p:nvPicPr>
          <p:cNvPr id="482" name="Google Shape;482;g3090e26d205_0_420"/>
          <p:cNvPicPr preferRelativeResize="0"/>
          <p:nvPr/>
        </p:nvPicPr>
        <p:blipFill rotWithShape="1">
          <a:blip r:embed="rId5">
            <a:alphaModFix amt="15000"/>
          </a:blip>
          <a:srcRect b="0" l="0" r="0" t="0"/>
          <a:stretch/>
        </p:blipFill>
        <p:spPr>
          <a:xfrm>
            <a:off x="7516833" y="1353052"/>
            <a:ext cx="834300" cy="834300"/>
          </a:xfrm>
          <a:prstGeom prst="rect">
            <a:avLst/>
          </a:prstGeom>
          <a:noFill/>
          <a:ln>
            <a:noFill/>
          </a:ln>
        </p:spPr>
      </p:pic>
      <p:pic>
        <p:nvPicPr>
          <p:cNvPr id="483" name="Google Shape;483;g3090e26d205_0_420"/>
          <p:cNvPicPr preferRelativeResize="0"/>
          <p:nvPr/>
        </p:nvPicPr>
        <p:blipFill rotWithShape="1">
          <a:blip r:embed="rId6">
            <a:alphaModFix amt="15000"/>
          </a:blip>
          <a:srcRect b="0" l="0" r="0" t="0"/>
          <a:stretch/>
        </p:blipFill>
        <p:spPr>
          <a:xfrm rot="42">
            <a:off x="7516833" y="239398"/>
            <a:ext cx="834300" cy="834262"/>
          </a:xfrm>
          <a:prstGeom prst="rect">
            <a:avLst/>
          </a:prstGeom>
          <a:noFill/>
          <a:ln>
            <a:noFill/>
          </a:ln>
        </p:spPr>
      </p:pic>
      <p:pic>
        <p:nvPicPr>
          <p:cNvPr id="484" name="Google Shape;484;g3090e26d205_0_420"/>
          <p:cNvPicPr preferRelativeResize="0"/>
          <p:nvPr/>
        </p:nvPicPr>
        <p:blipFill rotWithShape="1">
          <a:blip r:embed="rId7">
            <a:alphaModFix amt="15000"/>
          </a:blip>
          <a:srcRect b="0" l="0" r="0" t="0"/>
          <a:stretch/>
        </p:blipFill>
        <p:spPr>
          <a:xfrm>
            <a:off x="7516834" y="2466749"/>
            <a:ext cx="834300" cy="834300"/>
          </a:xfrm>
          <a:prstGeom prst="rect">
            <a:avLst/>
          </a:prstGeom>
          <a:noFill/>
          <a:ln>
            <a:noFill/>
          </a:ln>
        </p:spPr>
      </p:pic>
      <p:pic>
        <p:nvPicPr>
          <p:cNvPr id="485" name="Google Shape;485;g3090e26d205_0_420"/>
          <p:cNvPicPr preferRelativeResize="0"/>
          <p:nvPr/>
        </p:nvPicPr>
        <p:blipFill rotWithShape="1">
          <a:blip r:embed="rId8">
            <a:alphaModFix amt="15000"/>
          </a:blip>
          <a:srcRect b="0" l="0" r="0" t="0"/>
          <a:stretch/>
        </p:blipFill>
        <p:spPr>
          <a:xfrm>
            <a:off x="7516825" y="3580417"/>
            <a:ext cx="834300" cy="834300"/>
          </a:xfrm>
          <a:prstGeom prst="rect">
            <a:avLst/>
          </a:prstGeom>
          <a:noFill/>
          <a:ln>
            <a:noFill/>
          </a:ln>
        </p:spPr>
      </p:pic>
      <p:pic>
        <p:nvPicPr>
          <p:cNvPr id="486" name="Google Shape;486;g3090e26d205_0_420"/>
          <p:cNvPicPr preferRelativeResize="0"/>
          <p:nvPr/>
        </p:nvPicPr>
        <p:blipFill rotWithShape="1">
          <a:blip r:embed="rId3">
            <a:alphaModFix amt="10000"/>
          </a:blip>
          <a:srcRect b="0" l="0" r="0" t="0"/>
          <a:stretch/>
        </p:blipFill>
        <p:spPr>
          <a:xfrm>
            <a:off x="6310333" y="5811717"/>
            <a:ext cx="834300" cy="834300"/>
          </a:xfrm>
          <a:prstGeom prst="rect">
            <a:avLst/>
          </a:prstGeom>
          <a:noFill/>
          <a:ln>
            <a:noFill/>
          </a:ln>
        </p:spPr>
      </p:pic>
      <p:pic>
        <p:nvPicPr>
          <p:cNvPr id="487" name="Google Shape;487;g3090e26d205_0_420"/>
          <p:cNvPicPr preferRelativeResize="0"/>
          <p:nvPr/>
        </p:nvPicPr>
        <p:blipFill rotWithShape="1">
          <a:blip r:embed="rId4">
            <a:alphaModFix amt="10000"/>
          </a:blip>
          <a:srcRect b="0" l="0" r="0" t="0"/>
          <a:stretch/>
        </p:blipFill>
        <p:spPr>
          <a:xfrm>
            <a:off x="6310336" y="243278"/>
            <a:ext cx="834291" cy="834292"/>
          </a:xfrm>
          <a:prstGeom prst="rect">
            <a:avLst/>
          </a:prstGeom>
          <a:noFill/>
          <a:ln>
            <a:noFill/>
          </a:ln>
        </p:spPr>
      </p:pic>
      <p:pic>
        <p:nvPicPr>
          <p:cNvPr id="488" name="Google Shape;488;g3090e26d205_0_420"/>
          <p:cNvPicPr preferRelativeResize="0"/>
          <p:nvPr/>
        </p:nvPicPr>
        <p:blipFill rotWithShape="1">
          <a:blip r:embed="rId5">
            <a:alphaModFix amt="10000"/>
          </a:blip>
          <a:srcRect b="0" l="0" r="0" t="0"/>
          <a:stretch/>
        </p:blipFill>
        <p:spPr>
          <a:xfrm>
            <a:off x="6310333" y="2470652"/>
            <a:ext cx="834300" cy="834300"/>
          </a:xfrm>
          <a:prstGeom prst="rect">
            <a:avLst/>
          </a:prstGeom>
          <a:noFill/>
          <a:ln>
            <a:noFill/>
          </a:ln>
        </p:spPr>
      </p:pic>
      <p:pic>
        <p:nvPicPr>
          <p:cNvPr id="489" name="Google Shape;489;g3090e26d205_0_420"/>
          <p:cNvPicPr preferRelativeResize="0"/>
          <p:nvPr/>
        </p:nvPicPr>
        <p:blipFill rotWithShape="1">
          <a:blip r:embed="rId6">
            <a:alphaModFix amt="10000"/>
          </a:blip>
          <a:srcRect b="0" l="0" r="0" t="0"/>
          <a:stretch/>
        </p:blipFill>
        <p:spPr>
          <a:xfrm rot="42">
            <a:off x="6310333" y="1356982"/>
            <a:ext cx="834300" cy="834262"/>
          </a:xfrm>
          <a:prstGeom prst="rect">
            <a:avLst/>
          </a:prstGeom>
          <a:noFill/>
          <a:ln>
            <a:noFill/>
          </a:ln>
        </p:spPr>
      </p:pic>
      <p:pic>
        <p:nvPicPr>
          <p:cNvPr id="490" name="Google Shape;490;g3090e26d205_0_420"/>
          <p:cNvPicPr preferRelativeResize="0"/>
          <p:nvPr/>
        </p:nvPicPr>
        <p:blipFill rotWithShape="1">
          <a:blip r:embed="rId7">
            <a:alphaModFix amt="10000"/>
          </a:blip>
          <a:srcRect b="0" l="0" r="0" t="0"/>
          <a:stretch/>
        </p:blipFill>
        <p:spPr>
          <a:xfrm>
            <a:off x="6310334" y="3584349"/>
            <a:ext cx="834300" cy="834300"/>
          </a:xfrm>
          <a:prstGeom prst="rect">
            <a:avLst/>
          </a:prstGeom>
          <a:noFill/>
          <a:ln>
            <a:noFill/>
          </a:ln>
        </p:spPr>
      </p:pic>
      <p:pic>
        <p:nvPicPr>
          <p:cNvPr id="491" name="Google Shape;491;g3090e26d205_0_420"/>
          <p:cNvPicPr preferRelativeResize="0"/>
          <p:nvPr/>
        </p:nvPicPr>
        <p:blipFill rotWithShape="1">
          <a:blip r:embed="rId8">
            <a:alphaModFix amt="10000"/>
          </a:blip>
          <a:srcRect b="0" l="0" r="0" t="0"/>
          <a:stretch/>
        </p:blipFill>
        <p:spPr>
          <a:xfrm>
            <a:off x="6310325" y="4698017"/>
            <a:ext cx="834300" cy="834300"/>
          </a:xfrm>
          <a:prstGeom prst="rect">
            <a:avLst/>
          </a:prstGeom>
          <a:noFill/>
          <a:ln>
            <a:noFill/>
          </a:ln>
        </p:spPr>
      </p:pic>
      <p:pic>
        <p:nvPicPr>
          <p:cNvPr id="492" name="Google Shape;492;g3090e26d205_0_420"/>
          <p:cNvPicPr preferRelativeResize="0"/>
          <p:nvPr/>
        </p:nvPicPr>
        <p:blipFill rotWithShape="1">
          <a:blip r:embed="rId3">
            <a:alphaModFix amt="5000"/>
          </a:blip>
          <a:srcRect b="0" l="0" r="0" t="0"/>
          <a:stretch/>
        </p:blipFill>
        <p:spPr>
          <a:xfrm>
            <a:off x="5103833" y="227617"/>
            <a:ext cx="834300" cy="834300"/>
          </a:xfrm>
          <a:prstGeom prst="rect">
            <a:avLst/>
          </a:prstGeom>
          <a:noFill/>
          <a:ln>
            <a:noFill/>
          </a:ln>
        </p:spPr>
      </p:pic>
      <p:pic>
        <p:nvPicPr>
          <p:cNvPr id="493" name="Google Shape;493;g3090e26d205_0_420"/>
          <p:cNvPicPr preferRelativeResize="0"/>
          <p:nvPr/>
        </p:nvPicPr>
        <p:blipFill rotWithShape="1">
          <a:blip r:embed="rId4">
            <a:alphaModFix amt="5000"/>
          </a:blip>
          <a:srcRect b="0" l="0" r="0" t="0"/>
          <a:stretch/>
        </p:blipFill>
        <p:spPr>
          <a:xfrm>
            <a:off x="5103836" y="1341312"/>
            <a:ext cx="834291" cy="834292"/>
          </a:xfrm>
          <a:prstGeom prst="rect">
            <a:avLst/>
          </a:prstGeom>
          <a:noFill/>
          <a:ln>
            <a:noFill/>
          </a:ln>
        </p:spPr>
      </p:pic>
      <p:pic>
        <p:nvPicPr>
          <p:cNvPr id="494" name="Google Shape;494;g3090e26d205_0_420"/>
          <p:cNvPicPr preferRelativeResize="0"/>
          <p:nvPr/>
        </p:nvPicPr>
        <p:blipFill rotWithShape="1">
          <a:blip r:embed="rId5">
            <a:alphaModFix amt="5000"/>
          </a:blip>
          <a:srcRect b="0" l="0" r="0" t="0"/>
          <a:stretch/>
        </p:blipFill>
        <p:spPr>
          <a:xfrm>
            <a:off x="5103833" y="3568686"/>
            <a:ext cx="834300" cy="834300"/>
          </a:xfrm>
          <a:prstGeom prst="rect">
            <a:avLst/>
          </a:prstGeom>
          <a:noFill/>
          <a:ln>
            <a:noFill/>
          </a:ln>
        </p:spPr>
      </p:pic>
      <p:pic>
        <p:nvPicPr>
          <p:cNvPr id="495" name="Google Shape;495;g3090e26d205_0_420"/>
          <p:cNvPicPr preferRelativeResize="0"/>
          <p:nvPr/>
        </p:nvPicPr>
        <p:blipFill rotWithShape="1">
          <a:blip r:embed="rId6">
            <a:alphaModFix amt="5000"/>
          </a:blip>
          <a:srcRect b="0" l="0" r="0" t="0"/>
          <a:stretch/>
        </p:blipFill>
        <p:spPr>
          <a:xfrm rot="42">
            <a:off x="5103833" y="2455015"/>
            <a:ext cx="834300" cy="834262"/>
          </a:xfrm>
          <a:prstGeom prst="rect">
            <a:avLst/>
          </a:prstGeom>
          <a:noFill/>
          <a:ln>
            <a:noFill/>
          </a:ln>
        </p:spPr>
      </p:pic>
      <p:pic>
        <p:nvPicPr>
          <p:cNvPr id="496" name="Google Shape;496;g3090e26d205_0_420"/>
          <p:cNvPicPr preferRelativeResize="0"/>
          <p:nvPr/>
        </p:nvPicPr>
        <p:blipFill rotWithShape="1">
          <a:blip r:embed="rId7">
            <a:alphaModFix amt="5000"/>
          </a:blip>
          <a:srcRect b="0" l="0" r="0" t="0"/>
          <a:stretch/>
        </p:blipFill>
        <p:spPr>
          <a:xfrm>
            <a:off x="5103834" y="4682382"/>
            <a:ext cx="834300" cy="834300"/>
          </a:xfrm>
          <a:prstGeom prst="rect">
            <a:avLst/>
          </a:prstGeom>
          <a:noFill/>
          <a:ln>
            <a:noFill/>
          </a:ln>
        </p:spPr>
      </p:pic>
      <p:pic>
        <p:nvPicPr>
          <p:cNvPr id="497" name="Google Shape;497;g3090e26d205_0_420"/>
          <p:cNvPicPr preferRelativeResize="0"/>
          <p:nvPr/>
        </p:nvPicPr>
        <p:blipFill rotWithShape="1">
          <a:blip r:embed="rId8">
            <a:alphaModFix amt="5000"/>
          </a:blip>
          <a:srcRect b="0" l="0" r="0" t="0"/>
          <a:stretch/>
        </p:blipFill>
        <p:spPr>
          <a:xfrm>
            <a:off x="5103825" y="5796050"/>
            <a:ext cx="834300" cy="834300"/>
          </a:xfrm>
          <a:prstGeom prst="rect">
            <a:avLst/>
          </a:prstGeom>
          <a:noFill/>
          <a:ln>
            <a:noFill/>
          </a:ln>
        </p:spPr>
      </p:pic>
      <p:pic>
        <p:nvPicPr>
          <p:cNvPr id="498" name="Google Shape;498;g3090e26d205_0_420"/>
          <p:cNvPicPr preferRelativeResize="0"/>
          <p:nvPr/>
        </p:nvPicPr>
        <p:blipFill rotWithShape="1">
          <a:blip r:embed="rId3">
            <a:alphaModFix amt="1000"/>
          </a:blip>
          <a:srcRect b="0" l="0" r="0" t="0"/>
          <a:stretch/>
        </p:blipFill>
        <p:spPr>
          <a:xfrm>
            <a:off x="2690833" y="2455001"/>
            <a:ext cx="834300" cy="834300"/>
          </a:xfrm>
          <a:prstGeom prst="rect">
            <a:avLst/>
          </a:prstGeom>
          <a:noFill/>
          <a:ln>
            <a:noFill/>
          </a:ln>
        </p:spPr>
      </p:pic>
      <p:pic>
        <p:nvPicPr>
          <p:cNvPr id="499" name="Google Shape;499;g3090e26d205_0_420"/>
          <p:cNvPicPr preferRelativeResize="0"/>
          <p:nvPr/>
        </p:nvPicPr>
        <p:blipFill rotWithShape="1">
          <a:blip r:embed="rId4">
            <a:alphaModFix amt="1000"/>
          </a:blip>
          <a:srcRect b="0" l="0" r="0" t="0"/>
          <a:stretch/>
        </p:blipFill>
        <p:spPr>
          <a:xfrm>
            <a:off x="2690836" y="3568695"/>
            <a:ext cx="834291" cy="834292"/>
          </a:xfrm>
          <a:prstGeom prst="rect">
            <a:avLst/>
          </a:prstGeom>
          <a:noFill/>
          <a:ln>
            <a:noFill/>
          </a:ln>
        </p:spPr>
      </p:pic>
      <p:pic>
        <p:nvPicPr>
          <p:cNvPr id="500" name="Google Shape;500;g3090e26d205_0_420"/>
          <p:cNvPicPr preferRelativeResize="0"/>
          <p:nvPr/>
        </p:nvPicPr>
        <p:blipFill rotWithShape="1">
          <a:blip r:embed="rId5">
            <a:alphaModFix amt="1000"/>
          </a:blip>
          <a:srcRect b="0" l="0" r="0" t="0"/>
          <a:stretch/>
        </p:blipFill>
        <p:spPr>
          <a:xfrm>
            <a:off x="2690833" y="5796069"/>
            <a:ext cx="834300" cy="834300"/>
          </a:xfrm>
          <a:prstGeom prst="rect">
            <a:avLst/>
          </a:prstGeom>
          <a:noFill/>
          <a:ln>
            <a:noFill/>
          </a:ln>
        </p:spPr>
      </p:pic>
      <p:pic>
        <p:nvPicPr>
          <p:cNvPr id="501" name="Google Shape;501;g3090e26d205_0_420"/>
          <p:cNvPicPr preferRelativeResize="0"/>
          <p:nvPr/>
        </p:nvPicPr>
        <p:blipFill rotWithShape="1">
          <a:blip r:embed="rId6">
            <a:alphaModFix amt="1000"/>
          </a:blip>
          <a:srcRect b="0" l="0" r="0" t="0"/>
          <a:stretch/>
        </p:blipFill>
        <p:spPr>
          <a:xfrm rot="42">
            <a:off x="2690833" y="4682398"/>
            <a:ext cx="834300" cy="834262"/>
          </a:xfrm>
          <a:prstGeom prst="rect">
            <a:avLst/>
          </a:prstGeom>
          <a:noFill/>
          <a:ln>
            <a:noFill/>
          </a:ln>
        </p:spPr>
      </p:pic>
      <p:pic>
        <p:nvPicPr>
          <p:cNvPr id="502" name="Google Shape;502;g3090e26d205_0_420"/>
          <p:cNvPicPr preferRelativeResize="0"/>
          <p:nvPr/>
        </p:nvPicPr>
        <p:blipFill rotWithShape="1">
          <a:blip r:embed="rId7">
            <a:alphaModFix amt="1000"/>
          </a:blip>
          <a:srcRect b="0" l="0" r="0" t="0"/>
          <a:stretch/>
        </p:blipFill>
        <p:spPr>
          <a:xfrm>
            <a:off x="2690834" y="227632"/>
            <a:ext cx="834300" cy="834300"/>
          </a:xfrm>
          <a:prstGeom prst="rect">
            <a:avLst/>
          </a:prstGeom>
          <a:noFill/>
          <a:ln>
            <a:noFill/>
          </a:ln>
        </p:spPr>
      </p:pic>
      <p:pic>
        <p:nvPicPr>
          <p:cNvPr id="503" name="Google Shape;503;g3090e26d205_0_420"/>
          <p:cNvPicPr preferRelativeResize="0"/>
          <p:nvPr/>
        </p:nvPicPr>
        <p:blipFill rotWithShape="1">
          <a:blip r:embed="rId8">
            <a:alphaModFix amt="1000"/>
          </a:blip>
          <a:srcRect b="0" l="0" r="0" t="0"/>
          <a:stretch/>
        </p:blipFill>
        <p:spPr>
          <a:xfrm>
            <a:off x="2690825" y="1341300"/>
            <a:ext cx="834300" cy="834300"/>
          </a:xfrm>
          <a:prstGeom prst="rect">
            <a:avLst/>
          </a:prstGeom>
          <a:noFill/>
          <a:ln>
            <a:noFill/>
          </a:ln>
        </p:spPr>
      </p:pic>
      <p:pic>
        <p:nvPicPr>
          <p:cNvPr descr="Logo&#10;&#10;Description automatically generated" id="504" name="Google Shape;504;g3090e26d205_0_420"/>
          <p:cNvPicPr preferRelativeResize="0"/>
          <p:nvPr/>
        </p:nvPicPr>
        <p:blipFill rotWithShape="1">
          <a:blip r:embed="rId9">
            <a:alphaModFix/>
          </a:blip>
          <a:srcRect b="0" l="29148" r="0" t="0"/>
          <a:stretch/>
        </p:blipFill>
        <p:spPr>
          <a:xfrm>
            <a:off x="70933" y="112000"/>
            <a:ext cx="2247705" cy="922881"/>
          </a:xfrm>
          <a:prstGeom prst="rect">
            <a:avLst/>
          </a:prstGeom>
          <a:noFill/>
          <a:ln>
            <a:noFill/>
          </a:ln>
          <a:effectLst>
            <a:outerShdw blurRad="57150" rotWithShape="0" algn="bl" dir="5400000" dist="19050">
              <a:srgbClr val="000000">
                <a:alpha val="49803"/>
              </a:srgbClr>
            </a:outerShdw>
          </a:effectLst>
        </p:spPr>
      </p:pic>
      <p:sp>
        <p:nvSpPr>
          <p:cNvPr id="505" name="Google Shape;505;g3090e26d205_0_420"/>
          <p:cNvSpPr txBox="1"/>
          <p:nvPr>
            <p:ph type="title"/>
          </p:nvPr>
        </p:nvSpPr>
        <p:spPr>
          <a:xfrm>
            <a:off x="653667" y="1591983"/>
            <a:ext cx="8490300" cy="4462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l">
              <a:lnSpc>
                <a:spcPct val="100000"/>
              </a:lnSpc>
              <a:spcBef>
                <a:spcPts val="0"/>
              </a:spcBef>
              <a:spcAft>
                <a:spcPts val="0"/>
              </a:spcAft>
              <a:buClr>
                <a:schemeClr val="lt1"/>
              </a:buClr>
              <a:buSzPts val="6400"/>
              <a:buNone/>
              <a:defRPr sz="6400">
                <a:solidFill>
                  <a:schemeClr val="lt1"/>
                </a:solidFill>
              </a:defRPr>
            </a:lvl2pPr>
            <a:lvl3pPr lvl="2" algn="l">
              <a:lnSpc>
                <a:spcPct val="100000"/>
              </a:lnSpc>
              <a:spcBef>
                <a:spcPts val="0"/>
              </a:spcBef>
              <a:spcAft>
                <a:spcPts val="0"/>
              </a:spcAft>
              <a:buClr>
                <a:schemeClr val="lt1"/>
              </a:buClr>
              <a:buSzPts val="6400"/>
              <a:buNone/>
              <a:defRPr sz="6400">
                <a:solidFill>
                  <a:schemeClr val="lt1"/>
                </a:solidFill>
              </a:defRPr>
            </a:lvl3pPr>
            <a:lvl4pPr lvl="3" algn="l">
              <a:lnSpc>
                <a:spcPct val="100000"/>
              </a:lnSpc>
              <a:spcBef>
                <a:spcPts val="0"/>
              </a:spcBef>
              <a:spcAft>
                <a:spcPts val="0"/>
              </a:spcAft>
              <a:buClr>
                <a:schemeClr val="lt1"/>
              </a:buClr>
              <a:buSzPts val="6400"/>
              <a:buNone/>
              <a:defRPr sz="6400">
                <a:solidFill>
                  <a:schemeClr val="lt1"/>
                </a:solidFill>
              </a:defRPr>
            </a:lvl4pPr>
            <a:lvl5pPr lvl="4" algn="l">
              <a:lnSpc>
                <a:spcPct val="100000"/>
              </a:lnSpc>
              <a:spcBef>
                <a:spcPts val="0"/>
              </a:spcBef>
              <a:spcAft>
                <a:spcPts val="0"/>
              </a:spcAft>
              <a:buClr>
                <a:schemeClr val="lt1"/>
              </a:buClr>
              <a:buSzPts val="6400"/>
              <a:buNone/>
              <a:defRPr sz="6400">
                <a:solidFill>
                  <a:schemeClr val="lt1"/>
                </a:solidFill>
              </a:defRPr>
            </a:lvl5pPr>
            <a:lvl6pPr lvl="5" algn="l">
              <a:lnSpc>
                <a:spcPct val="100000"/>
              </a:lnSpc>
              <a:spcBef>
                <a:spcPts val="0"/>
              </a:spcBef>
              <a:spcAft>
                <a:spcPts val="0"/>
              </a:spcAft>
              <a:buClr>
                <a:schemeClr val="lt1"/>
              </a:buClr>
              <a:buSzPts val="6400"/>
              <a:buNone/>
              <a:defRPr sz="6400">
                <a:solidFill>
                  <a:schemeClr val="lt1"/>
                </a:solidFill>
              </a:defRPr>
            </a:lvl6pPr>
            <a:lvl7pPr lvl="6" algn="l">
              <a:lnSpc>
                <a:spcPct val="100000"/>
              </a:lnSpc>
              <a:spcBef>
                <a:spcPts val="0"/>
              </a:spcBef>
              <a:spcAft>
                <a:spcPts val="0"/>
              </a:spcAft>
              <a:buClr>
                <a:schemeClr val="lt1"/>
              </a:buClr>
              <a:buSzPts val="6400"/>
              <a:buNone/>
              <a:defRPr sz="6400">
                <a:solidFill>
                  <a:schemeClr val="lt1"/>
                </a:solidFill>
              </a:defRPr>
            </a:lvl7pPr>
            <a:lvl8pPr lvl="7" algn="l">
              <a:lnSpc>
                <a:spcPct val="100000"/>
              </a:lnSpc>
              <a:spcBef>
                <a:spcPts val="0"/>
              </a:spcBef>
              <a:spcAft>
                <a:spcPts val="0"/>
              </a:spcAft>
              <a:buClr>
                <a:schemeClr val="lt1"/>
              </a:buClr>
              <a:buSzPts val="6400"/>
              <a:buNone/>
              <a:defRPr sz="6400">
                <a:solidFill>
                  <a:schemeClr val="lt1"/>
                </a:solidFill>
              </a:defRPr>
            </a:lvl8pPr>
            <a:lvl9pPr lvl="8" algn="l">
              <a:lnSpc>
                <a:spcPct val="100000"/>
              </a:lnSpc>
              <a:spcBef>
                <a:spcPts val="0"/>
              </a:spcBef>
              <a:spcAft>
                <a:spcPts val="0"/>
              </a:spcAft>
              <a:buClr>
                <a:schemeClr val="lt1"/>
              </a:buClr>
              <a:buSzPts val="6400"/>
              <a:buNone/>
              <a:defRPr sz="6400">
                <a:solidFill>
                  <a:schemeClr val="lt1"/>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8">
    <p:spTree>
      <p:nvGrpSpPr>
        <p:cNvPr id="506" name="Shape 506"/>
        <p:cNvGrpSpPr/>
        <p:nvPr/>
      </p:nvGrpSpPr>
      <p:grpSpPr>
        <a:xfrm>
          <a:off x="0" y="0"/>
          <a:ext cx="0" cy="0"/>
          <a:chOff x="0" y="0"/>
          <a:chExt cx="0" cy="0"/>
        </a:xfrm>
      </p:grpSpPr>
      <p:sp>
        <p:nvSpPr>
          <p:cNvPr id="507" name="Google Shape;507;g3090e26d205_0_47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Gradient Title Slide 1">
  <p:cSld name="CUSTOM_3_1_1">
    <p:spTree>
      <p:nvGrpSpPr>
        <p:cNvPr id="508" name="Shape 508"/>
        <p:cNvGrpSpPr/>
        <p:nvPr/>
      </p:nvGrpSpPr>
      <p:grpSpPr>
        <a:xfrm>
          <a:off x="0" y="0"/>
          <a:ext cx="0" cy="0"/>
          <a:chOff x="0" y="0"/>
          <a:chExt cx="0" cy="0"/>
        </a:xfrm>
      </p:grpSpPr>
      <p:pic>
        <p:nvPicPr>
          <p:cNvPr id="509" name="Google Shape;509;g3090e26d205_0_474"/>
          <p:cNvPicPr preferRelativeResize="0"/>
          <p:nvPr/>
        </p:nvPicPr>
        <p:blipFill rotWithShape="1">
          <a:blip r:embed="rId2">
            <a:alphaModFix/>
          </a:blip>
          <a:srcRect b="0" l="0" r="0" t="0"/>
          <a:stretch/>
        </p:blipFill>
        <p:spPr>
          <a:xfrm>
            <a:off x="0" y="0"/>
            <a:ext cx="12192000" cy="6858008"/>
          </a:xfrm>
          <a:prstGeom prst="rect">
            <a:avLst/>
          </a:prstGeom>
          <a:noFill/>
          <a:ln>
            <a:noFill/>
          </a:ln>
        </p:spPr>
      </p:pic>
      <p:pic>
        <p:nvPicPr>
          <p:cNvPr id="510" name="Google Shape;510;g3090e26d205_0_474"/>
          <p:cNvPicPr preferRelativeResize="0"/>
          <p:nvPr/>
        </p:nvPicPr>
        <p:blipFill rotWithShape="1">
          <a:blip r:embed="rId3">
            <a:alphaModFix amt="3000"/>
          </a:blip>
          <a:srcRect b="0" l="0" r="0" t="0"/>
          <a:stretch/>
        </p:blipFill>
        <p:spPr>
          <a:xfrm>
            <a:off x="3897333" y="1341317"/>
            <a:ext cx="834300" cy="834300"/>
          </a:xfrm>
          <a:prstGeom prst="rect">
            <a:avLst/>
          </a:prstGeom>
          <a:noFill/>
          <a:ln>
            <a:noFill/>
          </a:ln>
        </p:spPr>
      </p:pic>
      <p:pic>
        <p:nvPicPr>
          <p:cNvPr id="511" name="Google Shape;511;g3090e26d205_0_474"/>
          <p:cNvPicPr preferRelativeResize="0"/>
          <p:nvPr/>
        </p:nvPicPr>
        <p:blipFill rotWithShape="1">
          <a:blip r:embed="rId4">
            <a:alphaModFix amt="3000"/>
          </a:blip>
          <a:srcRect b="0" l="0" r="0" t="0"/>
          <a:stretch/>
        </p:blipFill>
        <p:spPr>
          <a:xfrm>
            <a:off x="3897336" y="2455012"/>
            <a:ext cx="834291" cy="834292"/>
          </a:xfrm>
          <a:prstGeom prst="rect">
            <a:avLst/>
          </a:prstGeom>
          <a:noFill/>
          <a:ln>
            <a:noFill/>
          </a:ln>
        </p:spPr>
      </p:pic>
      <p:pic>
        <p:nvPicPr>
          <p:cNvPr id="512" name="Google Shape;512;g3090e26d205_0_474"/>
          <p:cNvPicPr preferRelativeResize="0"/>
          <p:nvPr/>
        </p:nvPicPr>
        <p:blipFill rotWithShape="1">
          <a:blip r:embed="rId5">
            <a:alphaModFix amt="3000"/>
          </a:blip>
          <a:srcRect b="0" l="0" r="0" t="0"/>
          <a:stretch/>
        </p:blipFill>
        <p:spPr>
          <a:xfrm>
            <a:off x="3897333" y="4682386"/>
            <a:ext cx="834300" cy="834300"/>
          </a:xfrm>
          <a:prstGeom prst="rect">
            <a:avLst/>
          </a:prstGeom>
          <a:noFill/>
          <a:ln>
            <a:noFill/>
          </a:ln>
        </p:spPr>
      </p:pic>
      <p:pic>
        <p:nvPicPr>
          <p:cNvPr id="513" name="Google Shape;513;g3090e26d205_0_474"/>
          <p:cNvPicPr preferRelativeResize="0"/>
          <p:nvPr/>
        </p:nvPicPr>
        <p:blipFill rotWithShape="1">
          <a:blip r:embed="rId6">
            <a:alphaModFix amt="3000"/>
          </a:blip>
          <a:srcRect b="0" l="0" r="0" t="0"/>
          <a:stretch/>
        </p:blipFill>
        <p:spPr>
          <a:xfrm rot="42">
            <a:off x="3897333" y="3568715"/>
            <a:ext cx="834300" cy="834262"/>
          </a:xfrm>
          <a:prstGeom prst="rect">
            <a:avLst/>
          </a:prstGeom>
          <a:noFill/>
          <a:ln>
            <a:noFill/>
          </a:ln>
        </p:spPr>
      </p:pic>
      <p:pic>
        <p:nvPicPr>
          <p:cNvPr id="514" name="Google Shape;514;g3090e26d205_0_474"/>
          <p:cNvPicPr preferRelativeResize="0"/>
          <p:nvPr/>
        </p:nvPicPr>
        <p:blipFill rotWithShape="1">
          <a:blip r:embed="rId7">
            <a:alphaModFix amt="3000"/>
          </a:blip>
          <a:srcRect b="0" l="0" r="0" t="0"/>
          <a:stretch/>
        </p:blipFill>
        <p:spPr>
          <a:xfrm>
            <a:off x="3897334" y="5796082"/>
            <a:ext cx="834300" cy="834300"/>
          </a:xfrm>
          <a:prstGeom prst="rect">
            <a:avLst/>
          </a:prstGeom>
          <a:noFill/>
          <a:ln>
            <a:noFill/>
          </a:ln>
        </p:spPr>
      </p:pic>
      <p:pic>
        <p:nvPicPr>
          <p:cNvPr id="515" name="Google Shape;515;g3090e26d205_0_474"/>
          <p:cNvPicPr preferRelativeResize="0"/>
          <p:nvPr/>
        </p:nvPicPr>
        <p:blipFill rotWithShape="1">
          <a:blip r:embed="rId8">
            <a:alphaModFix amt="3000"/>
          </a:blip>
          <a:srcRect b="0" l="0" r="0" t="0"/>
          <a:stretch/>
        </p:blipFill>
        <p:spPr>
          <a:xfrm>
            <a:off x="3897325" y="227617"/>
            <a:ext cx="834300" cy="834300"/>
          </a:xfrm>
          <a:prstGeom prst="rect">
            <a:avLst/>
          </a:prstGeom>
          <a:noFill/>
          <a:ln>
            <a:noFill/>
          </a:ln>
        </p:spPr>
      </p:pic>
      <p:pic>
        <p:nvPicPr>
          <p:cNvPr id="516" name="Google Shape;516;g3090e26d205_0_474"/>
          <p:cNvPicPr preferRelativeResize="0"/>
          <p:nvPr/>
        </p:nvPicPr>
        <p:blipFill rotWithShape="1">
          <a:blip r:embed="rId3">
            <a:alphaModFix amt="31000"/>
          </a:blip>
          <a:srcRect b="0" l="0" r="0" t="0"/>
          <a:stretch/>
        </p:blipFill>
        <p:spPr>
          <a:xfrm>
            <a:off x="11098233" y="1341317"/>
            <a:ext cx="834300" cy="834300"/>
          </a:xfrm>
          <a:prstGeom prst="rect">
            <a:avLst/>
          </a:prstGeom>
          <a:noFill/>
          <a:ln>
            <a:noFill/>
          </a:ln>
        </p:spPr>
      </p:pic>
      <p:pic>
        <p:nvPicPr>
          <p:cNvPr id="517" name="Google Shape;517;g3090e26d205_0_474"/>
          <p:cNvPicPr preferRelativeResize="0"/>
          <p:nvPr/>
        </p:nvPicPr>
        <p:blipFill rotWithShape="1">
          <a:blip r:embed="rId4">
            <a:alphaModFix amt="31000"/>
          </a:blip>
          <a:srcRect b="0" l="0" r="0" t="0"/>
          <a:stretch/>
        </p:blipFill>
        <p:spPr>
          <a:xfrm>
            <a:off x="11098236" y="2455012"/>
            <a:ext cx="834291" cy="834292"/>
          </a:xfrm>
          <a:prstGeom prst="rect">
            <a:avLst/>
          </a:prstGeom>
          <a:noFill/>
          <a:ln>
            <a:noFill/>
          </a:ln>
        </p:spPr>
      </p:pic>
      <p:pic>
        <p:nvPicPr>
          <p:cNvPr id="518" name="Google Shape;518;g3090e26d205_0_474"/>
          <p:cNvPicPr preferRelativeResize="0"/>
          <p:nvPr/>
        </p:nvPicPr>
        <p:blipFill rotWithShape="1">
          <a:blip r:embed="rId5">
            <a:alphaModFix amt="31000"/>
          </a:blip>
          <a:srcRect b="0" l="0" r="0" t="0"/>
          <a:stretch/>
        </p:blipFill>
        <p:spPr>
          <a:xfrm>
            <a:off x="11098233" y="4682386"/>
            <a:ext cx="834300" cy="834300"/>
          </a:xfrm>
          <a:prstGeom prst="rect">
            <a:avLst/>
          </a:prstGeom>
          <a:noFill/>
          <a:ln>
            <a:noFill/>
          </a:ln>
        </p:spPr>
      </p:pic>
      <p:pic>
        <p:nvPicPr>
          <p:cNvPr id="519" name="Google Shape;519;g3090e26d205_0_474"/>
          <p:cNvPicPr preferRelativeResize="0"/>
          <p:nvPr/>
        </p:nvPicPr>
        <p:blipFill rotWithShape="1">
          <a:blip r:embed="rId6">
            <a:alphaModFix amt="31000"/>
          </a:blip>
          <a:srcRect b="0" l="0" r="0" t="0"/>
          <a:stretch/>
        </p:blipFill>
        <p:spPr>
          <a:xfrm rot="42">
            <a:off x="11098233" y="3568715"/>
            <a:ext cx="834300" cy="834262"/>
          </a:xfrm>
          <a:prstGeom prst="rect">
            <a:avLst/>
          </a:prstGeom>
          <a:noFill/>
          <a:ln>
            <a:noFill/>
          </a:ln>
        </p:spPr>
      </p:pic>
      <p:pic>
        <p:nvPicPr>
          <p:cNvPr id="520" name="Google Shape;520;g3090e26d205_0_474"/>
          <p:cNvPicPr preferRelativeResize="0"/>
          <p:nvPr/>
        </p:nvPicPr>
        <p:blipFill rotWithShape="1">
          <a:blip r:embed="rId7">
            <a:alphaModFix amt="31000"/>
          </a:blip>
          <a:srcRect b="0" l="0" r="0" t="0"/>
          <a:stretch/>
        </p:blipFill>
        <p:spPr>
          <a:xfrm>
            <a:off x="11098234" y="5796082"/>
            <a:ext cx="834300" cy="834300"/>
          </a:xfrm>
          <a:prstGeom prst="rect">
            <a:avLst/>
          </a:prstGeom>
          <a:noFill/>
          <a:ln>
            <a:noFill/>
          </a:ln>
        </p:spPr>
      </p:pic>
      <p:pic>
        <p:nvPicPr>
          <p:cNvPr id="521" name="Google Shape;521;g3090e26d205_0_474"/>
          <p:cNvPicPr preferRelativeResize="0"/>
          <p:nvPr/>
        </p:nvPicPr>
        <p:blipFill rotWithShape="1">
          <a:blip r:embed="rId8">
            <a:alphaModFix amt="31000"/>
          </a:blip>
          <a:srcRect b="0" l="0" r="0" t="0"/>
          <a:stretch/>
        </p:blipFill>
        <p:spPr>
          <a:xfrm>
            <a:off x="11098225" y="227617"/>
            <a:ext cx="834300" cy="834300"/>
          </a:xfrm>
          <a:prstGeom prst="rect">
            <a:avLst/>
          </a:prstGeom>
          <a:noFill/>
          <a:ln>
            <a:noFill/>
          </a:ln>
        </p:spPr>
      </p:pic>
      <p:pic>
        <p:nvPicPr>
          <p:cNvPr id="522" name="Google Shape;522;g3090e26d205_0_474"/>
          <p:cNvPicPr preferRelativeResize="0"/>
          <p:nvPr/>
        </p:nvPicPr>
        <p:blipFill rotWithShape="1">
          <a:blip r:embed="rId3">
            <a:alphaModFix amt="25000"/>
          </a:blip>
          <a:srcRect b="0" l="0" r="0" t="0"/>
          <a:stretch/>
        </p:blipFill>
        <p:spPr>
          <a:xfrm>
            <a:off x="9904433" y="2458917"/>
            <a:ext cx="834300" cy="834300"/>
          </a:xfrm>
          <a:prstGeom prst="rect">
            <a:avLst/>
          </a:prstGeom>
          <a:noFill/>
          <a:ln>
            <a:noFill/>
          </a:ln>
        </p:spPr>
      </p:pic>
      <p:pic>
        <p:nvPicPr>
          <p:cNvPr id="523" name="Google Shape;523;g3090e26d205_0_474"/>
          <p:cNvPicPr preferRelativeResize="0"/>
          <p:nvPr/>
        </p:nvPicPr>
        <p:blipFill rotWithShape="1">
          <a:blip r:embed="rId4">
            <a:alphaModFix amt="25000"/>
          </a:blip>
          <a:srcRect b="0" l="0" r="0" t="0"/>
          <a:stretch/>
        </p:blipFill>
        <p:spPr>
          <a:xfrm>
            <a:off x="9904436" y="3572612"/>
            <a:ext cx="834291" cy="834292"/>
          </a:xfrm>
          <a:prstGeom prst="rect">
            <a:avLst/>
          </a:prstGeom>
          <a:noFill/>
          <a:ln>
            <a:noFill/>
          </a:ln>
        </p:spPr>
      </p:pic>
      <p:pic>
        <p:nvPicPr>
          <p:cNvPr id="524" name="Google Shape;524;g3090e26d205_0_474"/>
          <p:cNvPicPr preferRelativeResize="0"/>
          <p:nvPr/>
        </p:nvPicPr>
        <p:blipFill rotWithShape="1">
          <a:blip r:embed="rId5">
            <a:alphaModFix amt="25000"/>
          </a:blip>
          <a:srcRect b="0" l="0" r="0" t="0"/>
          <a:stretch/>
        </p:blipFill>
        <p:spPr>
          <a:xfrm>
            <a:off x="9904433" y="5799986"/>
            <a:ext cx="834300" cy="834300"/>
          </a:xfrm>
          <a:prstGeom prst="rect">
            <a:avLst/>
          </a:prstGeom>
          <a:noFill/>
          <a:ln>
            <a:noFill/>
          </a:ln>
        </p:spPr>
      </p:pic>
      <p:pic>
        <p:nvPicPr>
          <p:cNvPr id="525" name="Google Shape;525;g3090e26d205_0_474"/>
          <p:cNvPicPr preferRelativeResize="0"/>
          <p:nvPr/>
        </p:nvPicPr>
        <p:blipFill rotWithShape="1">
          <a:blip r:embed="rId6">
            <a:alphaModFix amt="25000"/>
          </a:blip>
          <a:srcRect b="0" l="0" r="0" t="0"/>
          <a:stretch/>
        </p:blipFill>
        <p:spPr>
          <a:xfrm rot="42">
            <a:off x="9904433" y="4686315"/>
            <a:ext cx="834300" cy="834262"/>
          </a:xfrm>
          <a:prstGeom prst="rect">
            <a:avLst/>
          </a:prstGeom>
          <a:noFill/>
          <a:ln>
            <a:noFill/>
          </a:ln>
        </p:spPr>
      </p:pic>
      <p:pic>
        <p:nvPicPr>
          <p:cNvPr id="526" name="Google Shape;526;g3090e26d205_0_474"/>
          <p:cNvPicPr preferRelativeResize="0"/>
          <p:nvPr/>
        </p:nvPicPr>
        <p:blipFill rotWithShape="1">
          <a:blip r:embed="rId7">
            <a:alphaModFix amt="25000"/>
          </a:blip>
          <a:srcRect b="0" l="0" r="0" t="0"/>
          <a:stretch/>
        </p:blipFill>
        <p:spPr>
          <a:xfrm>
            <a:off x="9904434" y="231549"/>
            <a:ext cx="834300" cy="834300"/>
          </a:xfrm>
          <a:prstGeom prst="rect">
            <a:avLst/>
          </a:prstGeom>
          <a:noFill/>
          <a:ln>
            <a:noFill/>
          </a:ln>
        </p:spPr>
      </p:pic>
      <p:pic>
        <p:nvPicPr>
          <p:cNvPr id="527" name="Google Shape;527;g3090e26d205_0_474"/>
          <p:cNvPicPr preferRelativeResize="0"/>
          <p:nvPr/>
        </p:nvPicPr>
        <p:blipFill rotWithShape="1">
          <a:blip r:embed="rId8">
            <a:alphaModFix amt="25000"/>
          </a:blip>
          <a:srcRect b="0" l="0" r="0" t="0"/>
          <a:stretch/>
        </p:blipFill>
        <p:spPr>
          <a:xfrm>
            <a:off x="9904425" y="1345217"/>
            <a:ext cx="834300" cy="834300"/>
          </a:xfrm>
          <a:prstGeom prst="rect">
            <a:avLst/>
          </a:prstGeom>
          <a:noFill/>
          <a:ln>
            <a:noFill/>
          </a:ln>
        </p:spPr>
      </p:pic>
      <p:pic>
        <p:nvPicPr>
          <p:cNvPr id="528" name="Google Shape;528;g3090e26d205_0_474"/>
          <p:cNvPicPr preferRelativeResize="0"/>
          <p:nvPr/>
        </p:nvPicPr>
        <p:blipFill rotWithShape="1">
          <a:blip r:embed="rId3">
            <a:alphaModFix amt="20000"/>
          </a:blip>
          <a:srcRect b="0" l="0" r="0" t="0"/>
          <a:stretch/>
        </p:blipFill>
        <p:spPr>
          <a:xfrm>
            <a:off x="8710633" y="3576517"/>
            <a:ext cx="834300" cy="834300"/>
          </a:xfrm>
          <a:prstGeom prst="rect">
            <a:avLst/>
          </a:prstGeom>
          <a:noFill/>
          <a:ln>
            <a:noFill/>
          </a:ln>
        </p:spPr>
      </p:pic>
      <p:pic>
        <p:nvPicPr>
          <p:cNvPr id="529" name="Google Shape;529;g3090e26d205_0_474"/>
          <p:cNvPicPr preferRelativeResize="0"/>
          <p:nvPr/>
        </p:nvPicPr>
        <p:blipFill rotWithShape="1">
          <a:blip r:embed="rId4">
            <a:alphaModFix amt="20000"/>
          </a:blip>
          <a:srcRect b="0" l="0" r="0" t="0"/>
          <a:stretch/>
        </p:blipFill>
        <p:spPr>
          <a:xfrm>
            <a:off x="8710636" y="4690212"/>
            <a:ext cx="834291" cy="834292"/>
          </a:xfrm>
          <a:prstGeom prst="rect">
            <a:avLst/>
          </a:prstGeom>
          <a:noFill/>
          <a:ln>
            <a:noFill/>
          </a:ln>
        </p:spPr>
      </p:pic>
      <p:pic>
        <p:nvPicPr>
          <p:cNvPr id="530" name="Google Shape;530;g3090e26d205_0_474"/>
          <p:cNvPicPr preferRelativeResize="0"/>
          <p:nvPr/>
        </p:nvPicPr>
        <p:blipFill rotWithShape="1">
          <a:blip r:embed="rId5">
            <a:alphaModFix amt="20000"/>
          </a:blip>
          <a:srcRect b="0" l="0" r="0" t="0"/>
          <a:stretch/>
        </p:blipFill>
        <p:spPr>
          <a:xfrm>
            <a:off x="8710633" y="235452"/>
            <a:ext cx="834300" cy="834300"/>
          </a:xfrm>
          <a:prstGeom prst="rect">
            <a:avLst/>
          </a:prstGeom>
          <a:noFill/>
          <a:ln>
            <a:noFill/>
          </a:ln>
        </p:spPr>
      </p:pic>
      <p:pic>
        <p:nvPicPr>
          <p:cNvPr id="531" name="Google Shape;531;g3090e26d205_0_474"/>
          <p:cNvPicPr preferRelativeResize="0"/>
          <p:nvPr/>
        </p:nvPicPr>
        <p:blipFill rotWithShape="1">
          <a:blip r:embed="rId6">
            <a:alphaModFix amt="20000"/>
          </a:blip>
          <a:srcRect b="0" l="0" r="0" t="0"/>
          <a:stretch/>
        </p:blipFill>
        <p:spPr>
          <a:xfrm rot="42">
            <a:off x="8710633" y="5803915"/>
            <a:ext cx="834300" cy="834262"/>
          </a:xfrm>
          <a:prstGeom prst="rect">
            <a:avLst/>
          </a:prstGeom>
          <a:noFill/>
          <a:ln>
            <a:noFill/>
          </a:ln>
        </p:spPr>
      </p:pic>
      <p:pic>
        <p:nvPicPr>
          <p:cNvPr id="532" name="Google Shape;532;g3090e26d205_0_474"/>
          <p:cNvPicPr preferRelativeResize="0"/>
          <p:nvPr/>
        </p:nvPicPr>
        <p:blipFill rotWithShape="1">
          <a:blip r:embed="rId7">
            <a:alphaModFix amt="20000"/>
          </a:blip>
          <a:srcRect b="0" l="0" r="0" t="0"/>
          <a:stretch/>
        </p:blipFill>
        <p:spPr>
          <a:xfrm>
            <a:off x="8710634" y="1349149"/>
            <a:ext cx="834300" cy="834300"/>
          </a:xfrm>
          <a:prstGeom prst="rect">
            <a:avLst/>
          </a:prstGeom>
          <a:noFill/>
          <a:ln>
            <a:noFill/>
          </a:ln>
        </p:spPr>
      </p:pic>
      <p:pic>
        <p:nvPicPr>
          <p:cNvPr id="533" name="Google Shape;533;g3090e26d205_0_474"/>
          <p:cNvPicPr preferRelativeResize="0"/>
          <p:nvPr/>
        </p:nvPicPr>
        <p:blipFill rotWithShape="1">
          <a:blip r:embed="rId8">
            <a:alphaModFix amt="20000"/>
          </a:blip>
          <a:srcRect b="0" l="0" r="0" t="0"/>
          <a:stretch/>
        </p:blipFill>
        <p:spPr>
          <a:xfrm>
            <a:off x="8710625" y="2462817"/>
            <a:ext cx="834300" cy="834300"/>
          </a:xfrm>
          <a:prstGeom prst="rect">
            <a:avLst/>
          </a:prstGeom>
          <a:noFill/>
          <a:ln>
            <a:noFill/>
          </a:ln>
        </p:spPr>
      </p:pic>
      <p:pic>
        <p:nvPicPr>
          <p:cNvPr id="534" name="Google Shape;534;g3090e26d205_0_474"/>
          <p:cNvPicPr preferRelativeResize="0"/>
          <p:nvPr/>
        </p:nvPicPr>
        <p:blipFill rotWithShape="1">
          <a:blip r:embed="rId3">
            <a:alphaModFix amt="15000"/>
          </a:blip>
          <a:srcRect b="0" l="0" r="0" t="0"/>
          <a:stretch/>
        </p:blipFill>
        <p:spPr>
          <a:xfrm>
            <a:off x="7516833" y="4694117"/>
            <a:ext cx="834300" cy="834300"/>
          </a:xfrm>
          <a:prstGeom prst="rect">
            <a:avLst/>
          </a:prstGeom>
          <a:noFill/>
          <a:ln>
            <a:noFill/>
          </a:ln>
        </p:spPr>
      </p:pic>
      <p:pic>
        <p:nvPicPr>
          <p:cNvPr id="535" name="Google Shape;535;g3090e26d205_0_474"/>
          <p:cNvPicPr preferRelativeResize="0"/>
          <p:nvPr/>
        </p:nvPicPr>
        <p:blipFill rotWithShape="1">
          <a:blip r:embed="rId4">
            <a:alphaModFix amt="15000"/>
          </a:blip>
          <a:srcRect b="0" l="0" r="0" t="0"/>
          <a:stretch/>
        </p:blipFill>
        <p:spPr>
          <a:xfrm>
            <a:off x="7516836" y="5807812"/>
            <a:ext cx="834291" cy="834292"/>
          </a:xfrm>
          <a:prstGeom prst="rect">
            <a:avLst/>
          </a:prstGeom>
          <a:noFill/>
          <a:ln>
            <a:noFill/>
          </a:ln>
        </p:spPr>
      </p:pic>
      <p:pic>
        <p:nvPicPr>
          <p:cNvPr id="536" name="Google Shape;536;g3090e26d205_0_474"/>
          <p:cNvPicPr preferRelativeResize="0"/>
          <p:nvPr/>
        </p:nvPicPr>
        <p:blipFill rotWithShape="1">
          <a:blip r:embed="rId5">
            <a:alphaModFix amt="15000"/>
          </a:blip>
          <a:srcRect b="0" l="0" r="0" t="0"/>
          <a:stretch/>
        </p:blipFill>
        <p:spPr>
          <a:xfrm>
            <a:off x="7516833" y="1353052"/>
            <a:ext cx="834300" cy="834300"/>
          </a:xfrm>
          <a:prstGeom prst="rect">
            <a:avLst/>
          </a:prstGeom>
          <a:noFill/>
          <a:ln>
            <a:noFill/>
          </a:ln>
        </p:spPr>
      </p:pic>
      <p:pic>
        <p:nvPicPr>
          <p:cNvPr id="537" name="Google Shape;537;g3090e26d205_0_474"/>
          <p:cNvPicPr preferRelativeResize="0"/>
          <p:nvPr/>
        </p:nvPicPr>
        <p:blipFill rotWithShape="1">
          <a:blip r:embed="rId6">
            <a:alphaModFix amt="15000"/>
          </a:blip>
          <a:srcRect b="0" l="0" r="0" t="0"/>
          <a:stretch/>
        </p:blipFill>
        <p:spPr>
          <a:xfrm rot="42">
            <a:off x="7516833" y="239398"/>
            <a:ext cx="834300" cy="834262"/>
          </a:xfrm>
          <a:prstGeom prst="rect">
            <a:avLst/>
          </a:prstGeom>
          <a:noFill/>
          <a:ln>
            <a:noFill/>
          </a:ln>
        </p:spPr>
      </p:pic>
      <p:pic>
        <p:nvPicPr>
          <p:cNvPr id="538" name="Google Shape;538;g3090e26d205_0_474"/>
          <p:cNvPicPr preferRelativeResize="0"/>
          <p:nvPr/>
        </p:nvPicPr>
        <p:blipFill rotWithShape="1">
          <a:blip r:embed="rId7">
            <a:alphaModFix amt="15000"/>
          </a:blip>
          <a:srcRect b="0" l="0" r="0" t="0"/>
          <a:stretch/>
        </p:blipFill>
        <p:spPr>
          <a:xfrm>
            <a:off x="7516834" y="2466749"/>
            <a:ext cx="834300" cy="834300"/>
          </a:xfrm>
          <a:prstGeom prst="rect">
            <a:avLst/>
          </a:prstGeom>
          <a:noFill/>
          <a:ln>
            <a:noFill/>
          </a:ln>
        </p:spPr>
      </p:pic>
      <p:pic>
        <p:nvPicPr>
          <p:cNvPr id="539" name="Google Shape;539;g3090e26d205_0_474"/>
          <p:cNvPicPr preferRelativeResize="0"/>
          <p:nvPr/>
        </p:nvPicPr>
        <p:blipFill rotWithShape="1">
          <a:blip r:embed="rId8">
            <a:alphaModFix amt="15000"/>
          </a:blip>
          <a:srcRect b="0" l="0" r="0" t="0"/>
          <a:stretch/>
        </p:blipFill>
        <p:spPr>
          <a:xfrm>
            <a:off x="7516825" y="3580417"/>
            <a:ext cx="834300" cy="834300"/>
          </a:xfrm>
          <a:prstGeom prst="rect">
            <a:avLst/>
          </a:prstGeom>
          <a:noFill/>
          <a:ln>
            <a:noFill/>
          </a:ln>
        </p:spPr>
      </p:pic>
      <p:pic>
        <p:nvPicPr>
          <p:cNvPr id="540" name="Google Shape;540;g3090e26d205_0_474"/>
          <p:cNvPicPr preferRelativeResize="0"/>
          <p:nvPr/>
        </p:nvPicPr>
        <p:blipFill rotWithShape="1">
          <a:blip r:embed="rId3">
            <a:alphaModFix amt="10000"/>
          </a:blip>
          <a:srcRect b="0" l="0" r="0" t="0"/>
          <a:stretch/>
        </p:blipFill>
        <p:spPr>
          <a:xfrm>
            <a:off x="6310333" y="5811717"/>
            <a:ext cx="834300" cy="834300"/>
          </a:xfrm>
          <a:prstGeom prst="rect">
            <a:avLst/>
          </a:prstGeom>
          <a:noFill/>
          <a:ln>
            <a:noFill/>
          </a:ln>
        </p:spPr>
      </p:pic>
      <p:pic>
        <p:nvPicPr>
          <p:cNvPr id="541" name="Google Shape;541;g3090e26d205_0_474"/>
          <p:cNvPicPr preferRelativeResize="0"/>
          <p:nvPr/>
        </p:nvPicPr>
        <p:blipFill rotWithShape="1">
          <a:blip r:embed="rId4">
            <a:alphaModFix amt="10000"/>
          </a:blip>
          <a:srcRect b="0" l="0" r="0" t="0"/>
          <a:stretch/>
        </p:blipFill>
        <p:spPr>
          <a:xfrm>
            <a:off x="6310336" y="243278"/>
            <a:ext cx="834291" cy="834292"/>
          </a:xfrm>
          <a:prstGeom prst="rect">
            <a:avLst/>
          </a:prstGeom>
          <a:noFill/>
          <a:ln>
            <a:noFill/>
          </a:ln>
        </p:spPr>
      </p:pic>
      <p:pic>
        <p:nvPicPr>
          <p:cNvPr id="542" name="Google Shape;542;g3090e26d205_0_474"/>
          <p:cNvPicPr preferRelativeResize="0"/>
          <p:nvPr/>
        </p:nvPicPr>
        <p:blipFill rotWithShape="1">
          <a:blip r:embed="rId5">
            <a:alphaModFix amt="10000"/>
          </a:blip>
          <a:srcRect b="0" l="0" r="0" t="0"/>
          <a:stretch/>
        </p:blipFill>
        <p:spPr>
          <a:xfrm>
            <a:off x="6310333" y="2470652"/>
            <a:ext cx="834300" cy="834300"/>
          </a:xfrm>
          <a:prstGeom prst="rect">
            <a:avLst/>
          </a:prstGeom>
          <a:noFill/>
          <a:ln>
            <a:noFill/>
          </a:ln>
        </p:spPr>
      </p:pic>
      <p:pic>
        <p:nvPicPr>
          <p:cNvPr id="543" name="Google Shape;543;g3090e26d205_0_474"/>
          <p:cNvPicPr preferRelativeResize="0"/>
          <p:nvPr/>
        </p:nvPicPr>
        <p:blipFill rotWithShape="1">
          <a:blip r:embed="rId6">
            <a:alphaModFix amt="10000"/>
          </a:blip>
          <a:srcRect b="0" l="0" r="0" t="0"/>
          <a:stretch/>
        </p:blipFill>
        <p:spPr>
          <a:xfrm rot="42">
            <a:off x="6310333" y="1356982"/>
            <a:ext cx="834300" cy="834262"/>
          </a:xfrm>
          <a:prstGeom prst="rect">
            <a:avLst/>
          </a:prstGeom>
          <a:noFill/>
          <a:ln>
            <a:noFill/>
          </a:ln>
        </p:spPr>
      </p:pic>
      <p:pic>
        <p:nvPicPr>
          <p:cNvPr id="544" name="Google Shape;544;g3090e26d205_0_474"/>
          <p:cNvPicPr preferRelativeResize="0"/>
          <p:nvPr/>
        </p:nvPicPr>
        <p:blipFill rotWithShape="1">
          <a:blip r:embed="rId7">
            <a:alphaModFix amt="10000"/>
          </a:blip>
          <a:srcRect b="0" l="0" r="0" t="0"/>
          <a:stretch/>
        </p:blipFill>
        <p:spPr>
          <a:xfrm>
            <a:off x="6310334" y="3584349"/>
            <a:ext cx="834300" cy="834300"/>
          </a:xfrm>
          <a:prstGeom prst="rect">
            <a:avLst/>
          </a:prstGeom>
          <a:noFill/>
          <a:ln>
            <a:noFill/>
          </a:ln>
        </p:spPr>
      </p:pic>
      <p:pic>
        <p:nvPicPr>
          <p:cNvPr id="545" name="Google Shape;545;g3090e26d205_0_474"/>
          <p:cNvPicPr preferRelativeResize="0"/>
          <p:nvPr/>
        </p:nvPicPr>
        <p:blipFill rotWithShape="1">
          <a:blip r:embed="rId8">
            <a:alphaModFix amt="10000"/>
          </a:blip>
          <a:srcRect b="0" l="0" r="0" t="0"/>
          <a:stretch/>
        </p:blipFill>
        <p:spPr>
          <a:xfrm>
            <a:off x="6310325" y="4698017"/>
            <a:ext cx="834300" cy="834300"/>
          </a:xfrm>
          <a:prstGeom prst="rect">
            <a:avLst/>
          </a:prstGeom>
          <a:noFill/>
          <a:ln>
            <a:noFill/>
          </a:ln>
        </p:spPr>
      </p:pic>
      <p:pic>
        <p:nvPicPr>
          <p:cNvPr id="546" name="Google Shape;546;g3090e26d205_0_474"/>
          <p:cNvPicPr preferRelativeResize="0"/>
          <p:nvPr/>
        </p:nvPicPr>
        <p:blipFill rotWithShape="1">
          <a:blip r:embed="rId3">
            <a:alphaModFix amt="5000"/>
          </a:blip>
          <a:srcRect b="0" l="0" r="0" t="0"/>
          <a:stretch/>
        </p:blipFill>
        <p:spPr>
          <a:xfrm>
            <a:off x="5103833" y="227617"/>
            <a:ext cx="834300" cy="834300"/>
          </a:xfrm>
          <a:prstGeom prst="rect">
            <a:avLst/>
          </a:prstGeom>
          <a:noFill/>
          <a:ln>
            <a:noFill/>
          </a:ln>
        </p:spPr>
      </p:pic>
      <p:pic>
        <p:nvPicPr>
          <p:cNvPr id="547" name="Google Shape;547;g3090e26d205_0_474"/>
          <p:cNvPicPr preferRelativeResize="0"/>
          <p:nvPr/>
        </p:nvPicPr>
        <p:blipFill rotWithShape="1">
          <a:blip r:embed="rId4">
            <a:alphaModFix amt="5000"/>
          </a:blip>
          <a:srcRect b="0" l="0" r="0" t="0"/>
          <a:stretch/>
        </p:blipFill>
        <p:spPr>
          <a:xfrm>
            <a:off x="5103836" y="1341312"/>
            <a:ext cx="834291" cy="834292"/>
          </a:xfrm>
          <a:prstGeom prst="rect">
            <a:avLst/>
          </a:prstGeom>
          <a:noFill/>
          <a:ln>
            <a:noFill/>
          </a:ln>
        </p:spPr>
      </p:pic>
      <p:pic>
        <p:nvPicPr>
          <p:cNvPr id="548" name="Google Shape;548;g3090e26d205_0_474"/>
          <p:cNvPicPr preferRelativeResize="0"/>
          <p:nvPr/>
        </p:nvPicPr>
        <p:blipFill rotWithShape="1">
          <a:blip r:embed="rId5">
            <a:alphaModFix amt="5000"/>
          </a:blip>
          <a:srcRect b="0" l="0" r="0" t="0"/>
          <a:stretch/>
        </p:blipFill>
        <p:spPr>
          <a:xfrm>
            <a:off x="5103833" y="3568686"/>
            <a:ext cx="834300" cy="834300"/>
          </a:xfrm>
          <a:prstGeom prst="rect">
            <a:avLst/>
          </a:prstGeom>
          <a:noFill/>
          <a:ln>
            <a:noFill/>
          </a:ln>
        </p:spPr>
      </p:pic>
      <p:pic>
        <p:nvPicPr>
          <p:cNvPr id="549" name="Google Shape;549;g3090e26d205_0_474"/>
          <p:cNvPicPr preferRelativeResize="0"/>
          <p:nvPr/>
        </p:nvPicPr>
        <p:blipFill rotWithShape="1">
          <a:blip r:embed="rId6">
            <a:alphaModFix amt="5000"/>
          </a:blip>
          <a:srcRect b="0" l="0" r="0" t="0"/>
          <a:stretch/>
        </p:blipFill>
        <p:spPr>
          <a:xfrm rot="42">
            <a:off x="5103833" y="2455015"/>
            <a:ext cx="834300" cy="834262"/>
          </a:xfrm>
          <a:prstGeom prst="rect">
            <a:avLst/>
          </a:prstGeom>
          <a:noFill/>
          <a:ln>
            <a:noFill/>
          </a:ln>
        </p:spPr>
      </p:pic>
      <p:pic>
        <p:nvPicPr>
          <p:cNvPr id="550" name="Google Shape;550;g3090e26d205_0_474"/>
          <p:cNvPicPr preferRelativeResize="0"/>
          <p:nvPr/>
        </p:nvPicPr>
        <p:blipFill rotWithShape="1">
          <a:blip r:embed="rId7">
            <a:alphaModFix amt="5000"/>
          </a:blip>
          <a:srcRect b="0" l="0" r="0" t="0"/>
          <a:stretch/>
        </p:blipFill>
        <p:spPr>
          <a:xfrm>
            <a:off x="5103834" y="4682382"/>
            <a:ext cx="834300" cy="834300"/>
          </a:xfrm>
          <a:prstGeom prst="rect">
            <a:avLst/>
          </a:prstGeom>
          <a:noFill/>
          <a:ln>
            <a:noFill/>
          </a:ln>
        </p:spPr>
      </p:pic>
      <p:pic>
        <p:nvPicPr>
          <p:cNvPr id="551" name="Google Shape;551;g3090e26d205_0_474"/>
          <p:cNvPicPr preferRelativeResize="0"/>
          <p:nvPr/>
        </p:nvPicPr>
        <p:blipFill rotWithShape="1">
          <a:blip r:embed="rId8">
            <a:alphaModFix amt="5000"/>
          </a:blip>
          <a:srcRect b="0" l="0" r="0" t="0"/>
          <a:stretch/>
        </p:blipFill>
        <p:spPr>
          <a:xfrm>
            <a:off x="5103825" y="5796050"/>
            <a:ext cx="834300" cy="834300"/>
          </a:xfrm>
          <a:prstGeom prst="rect">
            <a:avLst/>
          </a:prstGeom>
          <a:noFill/>
          <a:ln>
            <a:noFill/>
          </a:ln>
        </p:spPr>
      </p:pic>
      <p:pic>
        <p:nvPicPr>
          <p:cNvPr id="552" name="Google Shape;552;g3090e26d205_0_474"/>
          <p:cNvPicPr preferRelativeResize="0"/>
          <p:nvPr/>
        </p:nvPicPr>
        <p:blipFill rotWithShape="1">
          <a:blip r:embed="rId3">
            <a:alphaModFix amt="1000"/>
          </a:blip>
          <a:srcRect b="0" l="0" r="0" t="0"/>
          <a:stretch/>
        </p:blipFill>
        <p:spPr>
          <a:xfrm>
            <a:off x="2690833" y="2455001"/>
            <a:ext cx="834300" cy="834300"/>
          </a:xfrm>
          <a:prstGeom prst="rect">
            <a:avLst/>
          </a:prstGeom>
          <a:noFill/>
          <a:ln>
            <a:noFill/>
          </a:ln>
        </p:spPr>
      </p:pic>
      <p:pic>
        <p:nvPicPr>
          <p:cNvPr id="553" name="Google Shape;553;g3090e26d205_0_474"/>
          <p:cNvPicPr preferRelativeResize="0"/>
          <p:nvPr/>
        </p:nvPicPr>
        <p:blipFill rotWithShape="1">
          <a:blip r:embed="rId4">
            <a:alphaModFix amt="1000"/>
          </a:blip>
          <a:srcRect b="0" l="0" r="0" t="0"/>
          <a:stretch/>
        </p:blipFill>
        <p:spPr>
          <a:xfrm>
            <a:off x="2690836" y="3568695"/>
            <a:ext cx="834291" cy="834292"/>
          </a:xfrm>
          <a:prstGeom prst="rect">
            <a:avLst/>
          </a:prstGeom>
          <a:noFill/>
          <a:ln>
            <a:noFill/>
          </a:ln>
        </p:spPr>
      </p:pic>
      <p:pic>
        <p:nvPicPr>
          <p:cNvPr id="554" name="Google Shape;554;g3090e26d205_0_474"/>
          <p:cNvPicPr preferRelativeResize="0"/>
          <p:nvPr/>
        </p:nvPicPr>
        <p:blipFill rotWithShape="1">
          <a:blip r:embed="rId5">
            <a:alphaModFix amt="1000"/>
          </a:blip>
          <a:srcRect b="0" l="0" r="0" t="0"/>
          <a:stretch/>
        </p:blipFill>
        <p:spPr>
          <a:xfrm>
            <a:off x="2690833" y="5796069"/>
            <a:ext cx="834300" cy="834300"/>
          </a:xfrm>
          <a:prstGeom prst="rect">
            <a:avLst/>
          </a:prstGeom>
          <a:noFill/>
          <a:ln>
            <a:noFill/>
          </a:ln>
        </p:spPr>
      </p:pic>
      <p:pic>
        <p:nvPicPr>
          <p:cNvPr id="555" name="Google Shape;555;g3090e26d205_0_474"/>
          <p:cNvPicPr preferRelativeResize="0"/>
          <p:nvPr/>
        </p:nvPicPr>
        <p:blipFill rotWithShape="1">
          <a:blip r:embed="rId6">
            <a:alphaModFix amt="1000"/>
          </a:blip>
          <a:srcRect b="0" l="0" r="0" t="0"/>
          <a:stretch/>
        </p:blipFill>
        <p:spPr>
          <a:xfrm rot="42">
            <a:off x="2690833" y="4682398"/>
            <a:ext cx="834300" cy="834262"/>
          </a:xfrm>
          <a:prstGeom prst="rect">
            <a:avLst/>
          </a:prstGeom>
          <a:noFill/>
          <a:ln>
            <a:noFill/>
          </a:ln>
        </p:spPr>
      </p:pic>
      <p:pic>
        <p:nvPicPr>
          <p:cNvPr id="556" name="Google Shape;556;g3090e26d205_0_474"/>
          <p:cNvPicPr preferRelativeResize="0"/>
          <p:nvPr/>
        </p:nvPicPr>
        <p:blipFill rotWithShape="1">
          <a:blip r:embed="rId7">
            <a:alphaModFix amt="1000"/>
          </a:blip>
          <a:srcRect b="0" l="0" r="0" t="0"/>
          <a:stretch/>
        </p:blipFill>
        <p:spPr>
          <a:xfrm>
            <a:off x="2690834" y="227632"/>
            <a:ext cx="834300" cy="834300"/>
          </a:xfrm>
          <a:prstGeom prst="rect">
            <a:avLst/>
          </a:prstGeom>
          <a:noFill/>
          <a:ln>
            <a:noFill/>
          </a:ln>
        </p:spPr>
      </p:pic>
      <p:pic>
        <p:nvPicPr>
          <p:cNvPr id="557" name="Google Shape;557;g3090e26d205_0_474"/>
          <p:cNvPicPr preferRelativeResize="0"/>
          <p:nvPr/>
        </p:nvPicPr>
        <p:blipFill rotWithShape="1">
          <a:blip r:embed="rId8">
            <a:alphaModFix amt="1000"/>
          </a:blip>
          <a:srcRect b="0" l="0" r="0" t="0"/>
          <a:stretch/>
        </p:blipFill>
        <p:spPr>
          <a:xfrm>
            <a:off x="2690825" y="1341300"/>
            <a:ext cx="834300" cy="834300"/>
          </a:xfrm>
          <a:prstGeom prst="rect">
            <a:avLst/>
          </a:prstGeom>
          <a:noFill/>
          <a:ln>
            <a:noFill/>
          </a:ln>
        </p:spPr>
      </p:pic>
      <p:pic>
        <p:nvPicPr>
          <p:cNvPr descr="Logo&#10;&#10;Description automatically generated" id="558" name="Google Shape;558;g3090e26d205_0_474"/>
          <p:cNvPicPr preferRelativeResize="0"/>
          <p:nvPr/>
        </p:nvPicPr>
        <p:blipFill rotWithShape="1">
          <a:blip r:embed="rId9">
            <a:alphaModFix/>
          </a:blip>
          <a:srcRect b="0" l="29148" r="0" t="0"/>
          <a:stretch/>
        </p:blipFill>
        <p:spPr>
          <a:xfrm>
            <a:off x="70933" y="112000"/>
            <a:ext cx="2247705" cy="922881"/>
          </a:xfrm>
          <a:prstGeom prst="rect">
            <a:avLst/>
          </a:prstGeom>
          <a:noFill/>
          <a:ln>
            <a:noFill/>
          </a:ln>
          <a:effectLst>
            <a:outerShdw blurRad="57150" rotWithShape="0" algn="bl" dir="5400000" dist="19050">
              <a:srgbClr val="000000">
                <a:alpha val="49803"/>
              </a:srgbClr>
            </a:outerShdw>
          </a:effectLst>
        </p:spPr>
      </p:pic>
      <p:sp>
        <p:nvSpPr>
          <p:cNvPr id="559" name="Google Shape;559;g3090e26d205_0_474"/>
          <p:cNvSpPr txBox="1"/>
          <p:nvPr>
            <p:ph type="title"/>
          </p:nvPr>
        </p:nvSpPr>
        <p:spPr>
          <a:xfrm>
            <a:off x="653667" y="1591983"/>
            <a:ext cx="8490300" cy="4462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l">
              <a:lnSpc>
                <a:spcPct val="100000"/>
              </a:lnSpc>
              <a:spcBef>
                <a:spcPts val="0"/>
              </a:spcBef>
              <a:spcAft>
                <a:spcPts val="0"/>
              </a:spcAft>
              <a:buClr>
                <a:schemeClr val="lt1"/>
              </a:buClr>
              <a:buSzPts val="6400"/>
              <a:buNone/>
              <a:defRPr sz="6400">
                <a:solidFill>
                  <a:schemeClr val="lt1"/>
                </a:solidFill>
              </a:defRPr>
            </a:lvl2pPr>
            <a:lvl3pPr lvl="2" algn="l">
              <a:lnSpc>
                <a:spcPct val="100000"/>
              </a:lnSpc>
              <a:spcBef>
                <a:spcPts val="0"/>
              </a:spcBef>
              <a:spcAft>
                <a:spcPts val="0"/>
              </a:spcAft>
              <a:buClr>
                <a:schemeClr val="lt1"/>
              </a:buClr>
              <a:buSzPts val="6400"/>
              <a:buNone/>
              <a:defRPr sz="6400">
                <a:solidFill>
                  <a:schemeClr val="lt1"/>
                </a:solidFill>
              </a:defRPr>
            </a:lvl3pPr>
            <a:lvl4pPr lvl="3" algn="l">
              <a:lnSpc>
                <a:spcPct val="100000"/>
              </a:lnSpc>
              <a:spcBef>
                <a:spcPts val="0"/>
              </a:spcBef>
              <a:spcAft>
                <a:spcPts val="0"/>
              </a:spcAft>
              <a:buClr>
                <a:schemeClr val="lt1"/>
              </a:buClr>
              <a:buSzPts val="6400"/>
              <a:buNone/>
              <a:defRPr sz="6400">
                <a:solidFill>
                  <a:schemeClr val="lt1"/>
                </a:solidFill>
              </a:defRPr>
            </a:lvl4pPr>
            <a:lvl5pPr lvl="4" algn="l">
              <a:lnSpc>
                <a:spcPct val="100000"/>
              </a:lnSpc>
              <a:spcBef>
                <a:spcPts val="0"/>
              </a:spcBef>
              <a:spcAft>
                <a:spcPts val="0"/>
              </a:spcAft>
              <a:buClr>
                <a:schemeClr val="lt1"/>
              </a:buClr>
              <a:buSzPts val="6400"/>
              <a:buNone/>
              <a:defRPr sz="6400">
                <a:solidFill>
                  <a:schemeClr val="lt1"/>
                </a:solidFill>
              </a:defRPr>
            </a:lvl5pPr>
            <a:lvl6pPr lvl="5" algn="l">
              <a:lnSpc>
                <a:spcPct val="100000"/>
              </a:lnSpc>
              <a:spcBef>
                <a:spcPts val="0"/>
              </a:spcBef>
              <a:spcAft>
                <a:spcPts val="0"/>
              </a:spcAft>
              <a:buClr>
                <a:schemeClr val="lt1"/>
              </a:buClr>
              <a:buSzPts val="6400"/>
              <a:buNone/>
              <a:defRPr sz="6400">
                <a:solidFill>
                  <a:schemeClr val="lt1"/>
                </a:solidFill>
              </a:defRPr>
            </a:lvl6pPr>
            <a:lvl7pPr lvl="6" algn="l">
              <a:lnSpc>
                <a:spcPct val="100000"/>
              </a:lnSpc>
              <a:spcBef>
                <a:spcPts val="0"/>
              </a:spcBef>
              <a:spcAft>
                <a:spcPts val="0"/>
              </a:spcAft>
              <a:buClr>
                <a:schemeClr val="lt1"/>
              </a:buClr>
              <a:buSzPts val="6400"/>
              <a:buNone/>
              <a:defRPr sz="6400">
                <a:solidFill>
                  <a:schemeClr val="lt1"/>
                </a:solidFill>
              </a:defRPr>
            </a:lvl7pPr>
            <a:lvl8pPr lvl="7" algn="l">
              <a:lnSpc>
                <a:spcPct val="100000"/>
              </a:lnSpc>
              <a:spcBef>
                <a:spcPts val="0"/>
              </a:spcBef>
              <a:spcAft>
                <a:spcPts val="0"/>
              </a:spcAft>
              <a:buClr>
                <a:schemeClr val="lt1"/>
              </a:buClr>
              <a:buSzPts val="6400"/>
              <a:buNone/>
              <a:defRPr sz="6400">
                <a:solidFill>
                  <a:schemeClr val="lt1"/>
                </a:solidFill>
              </a:defRPr>
            </a:lvl8pPr>
            <a:lvl9pPr lvl="8" algn="l">
              <a:lnSpc>
                <a:spcPct val="100000"/>
              </a:lnSpc>
              <a:spcBef>
                <a:spcPts val="0"/>
              </a:spcBef>
              <a:spcAft>
                <a:spcPts val="0"/>
              </a:spcAft>
              <a:buClr>
                <a:schemeClr val="lt1"/>
              </a:buClr>
              <a:buSzPts val="6400"/>
              <a:buNone/>
              <a:defRPr sz="6400">
                <a:solidFill>
                  <a:schemeClr val="lt1"/>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p:cSld name="CUSTOM_6_1_1_1_1_1_1">
    <p:spTree>
      <p:nvGrpSpPr>
        <p:cNvPr id="560" name="Shape 560"/>
        <p:cNvGrpSpPr/>
        <p:nvPr/>
      </p:nvGrpSpPr>
      <p:grpSpPr>
        <a:xfrm>
          <a:off x="0" y="0"/>
          <a:ext cx="0" cy="0"/>
          <a:chOff x="0" y="0"/>
          <a:chExt cx="0" cy="0"/>
        </a:xfrm>
      </p:grpSpPr>
      <p:pic>
        <p:nvPicPr>
          <p:cNvPr id="561" name="Google Shape;561;g3090e26d205_0_52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62" name="Google Shape;562;g3090e26d205_0_526"/>
          <p:cNvSpPr txBox="1"/>
          <p:nvPr>
            <p:ph idx="12" type="sldNum"/>
          </p:nvPr>
        </p:nvSpPr>
        <p:spPr>
          <a:xfrm>
            <a:off x="11353700" y="6217633"/>
            <a:ext cx="6744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n-US"/>
              <a:t>#</a:t>
            </a:r>
            <a:fld id="{00000000-1234-1234-1234-123412341234}" type="slidenum">
              <a:rPr lang="en-US"/>
              <a:t>‹#›</a:t>
            </a:fld>
            <a:endParaRPr/>
          </a:p>
        </p:txBody>
      </p:sp>
      <p:sp>
        <p:nvSpPr>
          <p:cNvPr id="563" name="Google Shape;563;g3090e26d205_0_526"/>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002575"/>
              </a:buClr>
              <a:buSzPts val="2400"/>
              <a:buFont typeface="Poppins"/>
              <a:buNone/>
              <a:defRPr b="1" i="0" sz="2400" u="none" cap="none" strike="noStrike">
                <a:solidFill>
                  <a:srgbClr val="002575"/>
                </a:solidFill>
                <a:latin typeface="Poppins"/>
                <a:ea typeface="Poppins"/>
                <a:cs typeface="Poppins"/>
                <a:sym typeface="Poppins"/>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564" name="Google Shape;564;g3090e26d205_0_526"/>
          <p:cNvSpPr txBox="1"/>
          <p:nvPr>
            <p:ph idx="1" type="body"/>
          </p:nvPr>
        </p:nvSpPr>
        <p:spPr>
          <a:xfrm>
            <a:off x="1817433" y="1099500"/>
            <a:ext cx="9832800" cy="4555200"/>
          </a:xfrm>
          <a:prstGeom prst="rect">
            <a:avLst/>
          </a:prstGeom>
          <a:noFill/>
          <a:ln>
            <a:noFill/>
          </a:ln>
        </p:spPr>
        <p:txBody>
          <a:bodyPr anchorCtr="0" anchor="ctr" bIns="121900" lIns="121900" spcFirstLastPara="1" rIns="121900" wrap="square" tIns="121900">
            <a:noAutofit/>
          </a:bodyPr>
          <a:lstStyle>
            <a:lvl1pPr indent="-381000" lvl="0" marL="457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1pPr>
            <a:lvl2pPr indent="-381000" lvl="1" marL="914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2pPr>
            <a:lvl3pPr indent="-381000" lvl="2" marL="1371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3pPr>
            <a:lvl4pPr indent="-381000" lvl="3" marL="1828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4pPr>
            <a:lvl5pPr indent="-381000" lvl="4" marL="22860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5pPr>
            <a:lvl6pPr indent="-381000" lvl="5" marL="2743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6pPr>
            <a:lvl7pPr indent="-381000" lvl="6" marL="3200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7pPr>
            <a:lvl8pPr indent="-381000" lvl="7" marL="3657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8pPr>
            <a:lvl9pPr indent="-381000" lvl="8" marL="4114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p:cSld name="CUSTOM_6_1_1_1_1_1_2">
    <p:spTree>
      <p:nvGrpSpPr>
        <p:cNvPr id="565" name="Shape 565"/>
        <p:cNvGrpSpPr/>
        <p:nvPr/>
      </p:nvGrpSpPr>
      <p:grpSpPr>
        <a:xfrm>
          <a:off x="0" y="0"/>
          <a:ext cx="0" cy="0"/>
          <a:chOff x="0" y="0"/>
          <a:chExt cx="0" cy="0"/>
        </a:xfrm>
      </p:grpSpPr>
      <p:pic>
        <p:nvPicPr>
          <p:cNvPr id="566" name="Google Shape;566;g3090e26d205_0_5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67" name="Google Shape;567;g3090e26d205_0_531"/>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68" name="Google Shape;568;g3090e26d205_0_531"/>
          <p:cNvSpPr txBox="1"/>
          <p:nvPr>
            <p:ph idx="1" type="body"/>
          </p:nvPr>
        </p:nvSpPr>
        <p:spPr>
          <a:xfrm>
            <a:off x="1943633" y="1436100"/>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
        <p:nvSpPr>
          <p:cNvPr id="569" name="Google Shape;569;g3090e26d205_0_531"/>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rgbClr val="002870"/>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rgbClr val="002870"/>
              </a:solidFill>
              <a:latin typeface="Poppins"/>
              <a:ea typeface="Poppins"/>
              <a:cs typeface="Poppins"/>
              <a:sym typeface="Poppin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0" name="Shape 570"/>
        <p:cNvGrpSpPr/>
        <p:nvPr/>
      </p:nvGrpSpPr>
      <p:grpSpPr>
        <a:xfrm>
          <a:off x="0" y="0"/>
          <a:ext cx="0" cy="0"/>
          <a:chOff x="0" y="0"/>
          <a:chExt cx="0" cy="0"/>
        </a:xfrm>
      </p:grpSpPr>
      <p:pic>
        <p:nvPicPr>
          <p:cNvPr id="571" name="Google Shape;571;g3090e26d205_0_536"/>
          <p:cNvPicPr preferRelativeResize="0"/>
          <p:nvPr/>
        </p:nvPicPr>
        <p:blipFill rotWithShape="1">
          <a:blip r:embed="rId2">
            <a:alphaModFix/>
          </a:blip>
          <a:srcRect b="0" l="0" r="0" t="0"/>
          <a:stretch/>
        </p:blipFill>
        <p:spPr>
          <a:xfrm>
            <a:off x="0" y="17"/>
            <a:ext cx="12192000" cy="6857981"/>
          </a:xfrm>
          <a:prstGeom prst="rect">
            <a:avLst/>
          </a:prstGeom>
          <a:noFill/>
          <a:ln>
            <a:noFill/>
          </a:ln>
        </p:spPr>
      </p:pic>
      <p:sp>
        <p:nvSpPr>
          <p:cNvPr id="572" name="Google Shape;572;g3090e26d205_0_536"/>
          <p:cNvSpPr txBox="1"/>
          <p:nvPr>
            <p:ph type="title"/>
          </p:nvPr>
        </p:nvSpPr>
        <p:spPr>
          <a:xfrm>
            <a:off x="415600" y="2454533"/>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rgbClr val="EAE7E4"/>
              </a:buClr>
              <a:buSzPts val="4800"/>
              <a:buFont typeface="Poppins"/>
              <a:buNone/>
              <a:defRPr b="1" sz="4800">
                <a:solidFill>
                  <a:srgbClr val="EAE7E4"/>
                </a:solidFill>
                <a:latin typeface="Poppins"/>
                <a:ea typeface="Poppins"/>
                <a:cs typeface="Poppins"/>
                <a:sym typeface="Poppins"/>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73" name="Google Shape;573;g3090e26d205_0_536"/>
          <p:cNvSpPr txBox="1"/>
          <p:nvPr>
            <p:ph idx="12" type="sldNum"/>
          </p:nvPr>
        </p:nvSpPr>
        <p:spPr>
          <a:xfrm>
            <a:off x="11453999" y="6317882"/>
            <a:ext cx="7380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1">
  <p:cSld name="CAPTION_ONLY_1_1_1">
    <p:spTree>
      <p:nvGrpSpPr>
        <p:cNvPr id="574" name="Shape 574"/>
        <p:cNvGrpSpPr/>
        <p:nvPr/>
      </p:nvGrpSpPr>
      <p:grpSpPr>
        <a:xfrm>
          <a:off x="0" y="0"/>
          <a:ext cx="0" cy="0"/>
          <a:chOff x="0" y="0"/>
          <a:chExt cx="0" cy="0"/>
        </a:xfrm>
      </p:grpSpPr>
      <p:sp>
        <p:nvSpPr>
          <p:cNvPr id="575" name="Google Shape;575;g3090e26d205_0_540"/>
          <p:cNvSpPr txBox="1"/>
          <p:nvPr>
            <p:ph idx="12" type="sldNum"/>
          </p:nvPr>
        </p:nvSpPr>
        <p:spPr>
          <a:xfrm>
            <a:off x="11453999" y="6317882"/>
            <a:ext cx="7380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76" name="Google Shape;576;g3090e26d205_0_540"/>
          <p:cNvSpPr/>
          <p:nvPr/>
        </p:nvSpPr>
        <p:spPr>
          <a:xfrm>
            <a:off x="-11000" y="800"/>
            <a:ext cx="4869900" cy="6858000"/>
          </a:xfrm>
          <a:prstGeom prst="rect">
            <a:avLst/>
          </a:prstGeom>
          <a:solidFill>
            <a:srgbClr val="155E3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g3090e26d205_0_540"/>
          <p:cNvSpPr/>
          <p:nvPr>
            <p:ph idx="2" type="pic"/>
          </p:nvPr>
        </p:nvSpPr>
        <p:spPr>
          <a:xfrm>
            <a:off x="547467" y="1341133"/>
            <a:ext cx="3585300" cy="4478700"/>
          </a:xfrm>
          <a:prstGeom prst="roundRect">
            <a:avLst>
              <a:gd fmla="val 16667" name="adj"/>
            </a:avLst>
          </a:prstGeom>
          <a:noFill/>
          <a:ln>
            <a:noFill/>
          </a:ln>
        </p:spPr>
      </p:sp>
      <p:sp>
        <p:nvSpPr>
          <p:cNvPr id="578" name="Google Shape;578;g3090e26d205_0_540"/>
          <p:cNvSpPr txBox="1"/>
          <p:nvPr>
            <p:ph type="title"/>
          </p:nvPr>
        </p:nvSpPr>
        <p:spPr>
          <a:xfrm>
            <a:off x="5307804" y="878033"/>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2400"/>
              <a:buFont typeface="Poppins"/>
              <a:buNone/>
              <a:defRPr sz="24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700"/>
              <a:buNone/>
              <a:defRPr>
                <a:solidFill>
                  <a:srgbClr val="002177"/>
                </a:solidFill>
              </a:defRPr>
            </a:lvl2pPr>
            <a:lvl3pPr lvl="2" algn="l">
              <a:lnSpc>
                <a:spcPct val="100000"/>
              </a:lnSpc>
              <a:spcBef>
                <a:spcPts val="0"/>
              </a:spcBef>
              <a:spcAft>
                <a:spcPts val="0"/>
              </a:spcAft>
              <a:buClr>
                <a:srgbClr val="002177"/>
              </a:buClr>
              <a:buSzPts val="3700"/>
              <a:buNone/>
              <a:defRPr>
                <a:solidFill>
                  <a:srgbClr val="002177"/>
                </a:solidFill>
              </a:defRPr>
            </a:lvl3pPr>
            <a:lvl4pPr lvl="3" algn="l">
              <a:lnSpc>
                <a:spcPct val="100000"/>
              </a:lnSpc>
              <a:spcBef>
                <a:spcPts val="0"/>
              </a:spcBef>
              <a:spcAft>
                <a:spcPts val="0"/>
              </a:spcAft>
              <a:buClr>
                <a:srgbClr val="002177"/>
              </a:buClr>
              <a:buSzPts val="3700"/>
              <a:buNone/>
              <a:defRPr>
                <a:solidFill>
                  <a:srgbClr val="002177"/>
                </a:solidFill>
              </a:defRPr>
            </a:lvl4pPr>
            <a:lvl5pPr lvl="4" algn="l">
              <a:lnSpc>
                <a:spcPct val="100000"/>
              </a:lnSpc>
              <a:spcBef>
                <a:spcPts val="0"/>
              </a:spcBef>
              <a:spcAft>
                <a:spcPts val="0"/>
              </a:spcAft>
              <a:buClr>
                <a:srgbClr val="002177"/>
              </a:buClr>
              <a:buSzPts val="3700"/>
              <a:buNone/>
              <a:defRPr>
                <a:solidFill>
                  <a:srgbClr val="002177"/>
                </a:solidFill>
              </a:defRPr>
            </a:lvl5pPr>
            <a:lvl6pPr lvl="5" algn="l">
              <a:lnSpc>
                <a:spcPct val="100000"/>
              </a:lnSpc>
              <a:spcBef>
                <a:spcPts val="0"/>
              </a:spcBef>
              <a:spcAft>
                <a:spcPts val="0"/>
              </a:spcAft>
              <a:buClr>
                <a:srgbClr val="002177"/>
              </a:buClr>
              <a:buSzPts val="3700"/>
              <a:buNone/>
              <a:defRPr>
                <a:solidFill>
                  <a:srgbClr val="002177"/>
                </a:solidFill>
              </a:defRPr>
            </a:lvl6pPr>
            <a:lvl7pPr lvl="6" algn="l">
              <a:lnSpc>
                <a:spcPct val="100000"/>
              </a:lnSpc>
              <a:spcBef>
                <a:spcPts val="0"/>
              </a:spcBef>
              <a:spcAft>
                <a:spcPts val="0"/>
              </a:spcAft>
              <a:buClr>
                <a:srgbClr val="002177"/>
              </a:buClr>
              <a:buSzPts val="3700"/>
              <a:buNone/>
              <a:defRPr>
                <a:solidFill>
                  <a:srgbClr val="002177"/>
                </a:solidFill>
              </a:defRPr>
            </a:lvl7pPr>
            <a:lvl8pPr lvl="7" algn="l">
              <a:lnSpc>
                <a:spcPct val="100000"/>
              </a:lnSpc>
              <a:spcBef>
                <a:spcPts val="0"/>
              </a:spcBef>
              <a:spcAft>
                <a:spcPts val="0"/>
              </a:spcAft>
              <a:buClr>
                <a:srgbClr val="002177"/>
              </a:buClr>
              <a:buSzPts val="3700"/>
              <a:buNone/>
              <a:defRPr>
                <a:solidFill>
                  <a:srgbClr val="002177"/>
                </a:solidFill>
              </a:defRPr>
            </a:lvl8pPr>
            <a:lvl9pPr lvl="8" algn="l">
              <a:lnSpc>
                <a:spcPct val="100000"/>
              </a:lnSpc>
              <a:spcBef>
                <a:spcPts val="0"/>
              </a:spcBef>
              <a:spcAft>
                <a:spcPts val="0"/>
              </a:spcAft>
              <a:buClr>
                <a:srgbClr val="002177"/>
              </a:buClr>
              <a:buSzPts val="3700"/>
              <a:buNone/>
              <a:defRPr>
                <a:solidFill>
                  <a:srgbClr val="002177"/>
                </a:solidFill>
              </a:defRPr>
            </a:lvl9pPr>
          </a:lstStyle>
          <a:p/>
        </p:txBody>
      </p:sp>
      <p:sp>
        <p:nvSpPr>
          <p:cNvPr id="579" name="Google Shape;579;g3090e26d205_0_540"/>
          <p:cNvSpPr txBox="1"/>
          <p:nvPr>
            <p:ph idx="1" type="body"/>
          </p:nvPr>
        </p:nvSpPr>
        <p:spPr>
          <a:xfrm>
            <a:off x="5307800" y="1662433"/>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580" name="Google Shape;580;g3090e26d205_0_540"/>
          <p:cNvPicPr preferRelativeResize="0"/>
          <p:nvPr/>
        </p:nvPicPr>
        <p:blipFill rotWithShape="1">
          <a:blip r:embed="rId2">
            <a:alphaModFix/>
          </a:blip>
          <a:srcRect b="0" l="0" r="0" t="0"/>
          <a:stretch/>
        </p:blipFill>
        <p:spPr>
          <a:xfrm>
            <a:off x="10036800" y="300767"/>
            <a:ext cx="1914901" cy="57726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2 1">
  <p:cSld name="CAPTION_ONLY_1_2_1">
    <p:spTree>
      <p:nvGrpSpPr>
        <p:cNvPr id="581" name="Shape 581"/>
        <p:cNvGrpSpPr/>
        <p:nvPr/>
      </p:nvGrpSpPr>
      <p:grpSpPr>
        <a:xfrm>
          <a:off x="0" y="0"/>
          <a:ext cx="0" cy="0"/>
          <a:chOff x="0" y="0"/>
          <a:chExt cx="0" cy="0"/>
        </a:xfrm>
      </p:grpSpPr>
      <p:sp>
        <p:nvSpPr>
          <p:cNvPr id="582" name="Google Shape;582;g3090e26d205_0_547"/>
          <p:cNvSpPr/>
          <p:nvPr/>
        </p:nvSpPr>
        <p:spPr>
          <a:xfrm>
            <a:off x="-11000" y="800"/>
            <a:ext cx="4869900" cy="68580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3090e26d205_0_547"/>
          <p:cNvSpPr/>
          <p:nvPr>
            <p:ph idx="2" type="pic"/>
          </p:nvPr>
        </p:nvSpPr>
        <p:spPr>
          <a:xfrm>
            <a:off x="547467" y="1341133"/>
            <a:ext cx="3585300" cy="4478700"/>
          </a:xfrm>
          <a:prstGeom prst="roundRect">
            <a:avLst>
              <a:gd fmla="val 16667" name="adj"/>
            </a:avLst>
          </a:prstGeom>
          <a:noFill/>
          <a:ln>
            <a:noFill/>
          </a:ln>
        </p:spPr>
      </p:sp>
      <p:sp>
        <p:nvSpPr>
          <p:cNvPr id="584" name="Google Shape;584;g3090e26d205_0_547"/>
          <p:cNvSpPr txBox="1"/>
          <p:nvPr>
            <p:ph type="title"/>
          </p:nvPr>
        </p:nvSpPr>
        <p:spPr>
          <a:xfrm>
            <a:off x="5307804" y="995633"/>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3200"/>
              <a:buFont typeface="Poppins"/>
              <a:buNone/>
              <a:defRPr b="1" sz="32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200"/>
              <a:buNone/>
              <a:defRPr b="1" sz="3200">
                <a:solidFill>
                  <a:srgbClr val="002177"/>
                </a:solidFill>
              </a:defRPr>
            </a:lvl2pPr>
            <a:lvl3pPr lvl="2" algn="l">
              <a:lnSpc>
                <a:spcPct val="100000"/>
              </a:lnSpc>
              <a:spcBef>
                <a:spcPts val="0"/>
              </a:spcBef>
              <a:spcAft>
                <a:spcPts val="0"/>
              </a:spcAft>
              <a:buClr>
                <a:srgbClr val="002177"/>
              </a:buClr>
              <a:buSzPts val="3200"/>
              <a:buNone/>
              <a:defRPr b="1" sz="3200">
                <a:solidFill>
                  <a:srgbClr val="002177"/>
                </a:solidFill>
              </a:defRPr>
            </a:lvl3pPr>
            <a:lvl4pPr lvl="3" algn="l">
              <a:lnSpc>
                <a:spcPct val="100000"/>
              </a:lnSpc>
              <a:spcBef>
                <a:spcPts val="0"/>
              </a:spcBef>
              <a:spcAft>
                <a:spcPts val="0"/>
              </a:spcAft>
              <a:buClr>
                <a:srgbClr val="002177"/>
              </a:buClr>
              <a:buSzPts val="3200"/>
              <a:buNone/>
              <a:defRPr b="1" sz="3200">
                <a:solidFill>
                  <a:srgbClr val="002177"/>
                </a:solidFill>
              </a:defRPr>
            </a:lvl4pPr>
            <a:lvl5pPr lvl="4" algn="l">
              <a:lnSpc>
                <a:spcPct val="100000"/>
              </a:lnSpc>
              <a:spcBef>
                <a:spcPts val="0"/>
              </a:spcBef>
              <a:spcAft>
                <a:spcPts val="0"/>
              </a:spcAft>
              <a:buClr>
                <a:srgbClr val="002177"/>
              </a:buClr>
              <a:buSzPts val="3200"/>
              <a:buNone/>
              <a:defRPr b="1" sz="3200">
                <a:solidFill>
                  <a:srgbClr val="002177"/>
                </a:solidFill>
              </a:defRPr>
            </a:lvl5pPr>
            <a:lvl6pPr lvl="5" algn="l">
              <a:lnSpc>
                <a:spcPct val="100000"/>
              </a:lnSpc>
              <a:spcBef>
                <a:spcPts val="0"/>
              </a:spcBef>
              <a:spcAft>
                <a:spcPts val="0"/>
              </a:spcAft>
              <a:buClr>
                <a:srgbClr val="002177"/>
              </a:buClr>
              <a:buSzPts val="3200"/>
              <a:buNone/>
              <a:defRPr b="1" sz="3200">
                <a:solidFill>
                  <a:srgbClr val="002177"/>
                </a:solidFill>
              </a:defRPr>
            </a:lvl6pPr>
            <a:lvl7pPr lvl="6" algn="l">
              <a:lnSpc>
                <a:spcPct val="100000"/>
              </a:lnSpc>
              <a:spcBef>
                <a:spcPts val="0"/>
              </a:spcBef>
              <a:spcAft>
                <a:spcPts val="0"/>
              </a:spcAft>
              <a:buClr>
                <a:srgbClr val="002177"/>
              </a:buClr>
              <a:buSzPts val="3200"/>
              <a:buNone/>
              <a:defRPr b="1" sz="3200">
                <a:solidFill>
                  <a:srgbClr val="002177"/>
                </a:solidFill>
              </a:defRPr>
            </a:lvl7pPr>
            <a:lvl8pPr lvl="7" algn="l">
              <a:lnSpc>
                <a:spcPct val="100000"/>
              </a:lnSpc>
              <a:spcBef>
                <a:spcPts val="0"/>
              </a:spcBef>
              <a:spcAft>
                <a:spcPts val="0"/>
              </a:spcAft>
              <a:buClr>
                <a:srgbClr val="002177"/>
              </a:buClr>
              <a:buSzPts val="3200"/>
              <a:buNone/>
              <a:defRPr b="1" sz="3200">
                <a:solidFill>
                  <a:srgbClr val="002177"/>
                </a:solidFill>
              </a:defRPr>
            </a:lvl8pPr>
            <a:lvl9pPr lvl="8" algn="l">
              <a:lnSpc>
                <a:spcPct val="100000"/>
              </a:lnSpc>
              <a:spcBef>
                <a:spcPts val="0"/>
              </a:spcBef>
              <a:spcAft>
                <a:spcPts val="0"/>
              </a:spcAft>
              <a:buClr>
                <a:srgbClr val="002177"/>
              </a:buClr>
              <a:buSzPts val="3200"/>
              <a:buNone/>
              <a:defRPr b="1" sz="3200">
                <a:solidFill>
                  <a:srgbClr val="002177"/>
                </a:solidFill>
              </a:defRPr>
            </a:lvl9pPr>
          </a:lstStyle>
          <a:p/>
        </p:txBody>
      </p:sp>
      <p:sp>
        <p:nvSpPr>
          <p:cNvPr id="585" name="Google Shape;585;g3090e26d205_0_547"/>
          <p:cNvSpPr txBox="1"/>
          <p:nvPr>
            <p:ph idx="1" type="body"/>
          </p:nvPr>
        </p:nvSpPr>
        <p:spPr>
          <a:xfrm>
            <a:off x="5307800" y="1764033"/>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586" name="Google Shape;586;g3090e26d205_0_547"/>
          <p:cNvPicPr preferRelativeResize="0"/>
          <p:nvPr/>
        </p:nvPicPr>
        <p:blipFill rotWithShape="1">
          <a:blip r:embed="rId2">
            <a:alphaModFix/>
          </a:blip>
          <a:srcRect b="0" l="0" r="0" t="0"/>
          <a:stretch/>
        </p:blipFill>
        <p:spPr>
          <a:xfrm>
            <a:off x="10036800" y="300767"/>
            <a:ext cx="1914901" cy="577267"/>
          </a:xfrm>
          <a:prstGeom prst="rect">
            <a:avLst/>
          </a:prstGeom>
          <a:noFill/>
          <a:ln>
            <a:noFill/>
          </a:ln>
        </p:spPr>
      </p:pic>
      <p:sp>
        <p:nvSpPr>
          <p:cNvPr id="587" name="Google Shape;587;g3090e26d205_0_547"/>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
        <p:nvSpPr>
          <p:cNvPr id="588" name="Google Shape;588;g3090e26d205_0_547"/>
          <p:cNvSpPr txBox="1"/>
          <p:nvPr>
            <p:ph idx="12" type="sldNum"/>
          </p:nvPr>
        </p:nvSpPr>
        <p:spPr>
          <a:xfrm>
            <a:off x="11353700" y="6217633"/>
            <a:ext cx="6744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5">
  <p:cSld name="CUSTOM_6_5">
    <p:spTree>
      <p:nvGrpSpPr>
        <p:cNvPr id="589" name="Shape 589"/>
        <p:cNvGrpSpPr/>
        <p:nvPr/>
      </p:nvGrpSpPr>
      <p:grpSpPr>
        <a:xfrm>
          <a:off x="0" y="0"/>
          <a:ext cx="0" cy="0"/>
          <a:chOff x="0" y="0"/>
          <a:chExt cx="0" cy="0"/>
        </a:xfrm>
      </p:grpSpPr>
      <p:pic>
        <p:nvPicPr>
          <p:cNvPr id="590" name="Google Shape;590;g3090e26d205_0_555"/>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591" name="Google Shape;591;g3090e26d205_0_555"/>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92" name="Google Shape;592;g3090e26d205_0_555"/>
          <p:cNvSpPr txBox="1"/>
          <p:nvPr>
            <p:ph idx="1" type="body"/>
          </p:nvPr>
        </p:nvSpPr>
        <p:spPr>
          <a:xfrm>
            <a:off x="1943633" y="1436100"/>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
        <p:nvSpPr>
          <p:cNvPr id="593" name="Google Shape;593;g3090e26d205_0_555"/>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4" name="Shape 594"/>
        <p:cNvGrpSpPr/>
        <p:nvPr/>
      </p:nvGrpSpPr>
      <p:grpSpPr>
        <a:xfrm>
          <a:off x="0" y="0"/>
          <a:ext cx="0" cy="0"/>
          <a:chOff x="0" y="0"/>
          <a:chExt cx="0" cy="0"/>
        </a:xfrm>
      </p:grpSpPr>
      <p:sp>
        <p:nvSpPr>
          <p:cNvPr id="595" name="Google Shape;595;g3090e26d205_0_560"/>
          <p:cNvSpPr txBox="1"/>
          <p:nvPr>
            <p:ph idx="12" type="sldNum"/>
          </p:nvPr>
        </p:nvSpPr>
        <p:spPr>
          <a:xfrm>
            <a:off x="11453999" y="6317882"/>
            <a:ext cx="7380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96" name="Google Shape;596;g3090e26d205_0_560"/>
          <p:cNvSpPr/>
          <p:nvPr/>
        </p:nvSpPr>
        <p:spPr>
          <a:xfrm>
            <a:off x="-11000" y="800"/>
            <a:ext cx="4869900" cy="6858000"/>
          </a:xfrm>
          <a:prstGeom prst="rect">
            <a:avLst/>
          </a:prstGeom>
          <a:solidFill>
            <a:srgbClr val="FBA508"/>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g3090e26d205_0_560"/>
          <p:cNvSpPr/>
          <p:nvPr>
            <p:ph idx="2" type="pic"/>
          </p:nvPr>
        </p:nvSpPr>
        <p:spPr>
          <a:xfrm>
            <a:off x="547467" y="1341133"/>
            <a:ext cx="3585300" cy="4478700"/>
          </a:xfrm>
          <a:prstGeom prst="roundRect">
            <a:avLst>
              <a:gd fmla="val 16667" name="adj"/>
            </a:avLst>
          </a:prstGeom>
          <a:noFill/>
          <a:ln>
            <a:noFill/>
          </a:ln>
        </p:spPr>
      </p:sp>
      <p:sp>
        <p:nvSpPr>
          <p:cNvPr id="598" name="Google Shape;598;g3090e26d205_0_560"/>
          <p:cNvSpPr txBox="1"/>
          <p:nvPr>
            <p:ph type="title"/>
          </p:nvPr>
        </p:nvSpPr>
        <p:spPr>
          <a:xfrm>
            <a:off x="5331004" y="529300"/>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2400"/>
              <a:buFont typeface="Poppins"/>
              <a:buNone/>
              <a:defRPr sz="24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700"/>
              <a:buNone/>
              <a:defRPr>
                <a:solidFill>
                  <a:srgbClr val="002177"/>
                </a:solidFill>
              </a:defRPr>
            </a:lvl2pPr>
            <a:lvl3pPr lvl="2" algn="l">
              <a:lnSpc>
                <a:spcPct val="100000"/>
              </a:lnSpc>
              <a:spcBef>
                <a:spcPts val="0"/>
              </a:spcBef>
              <a:spcAft>
                <a:spcPts val="0"/>
              </a:spcAft>
              <a:buClr>
                <a:srgbClr val="002177"/>
              </a:buClr>
              <a:buSzPts val="3700"/>
              <a:buNone/>
              <a:defRPr>
                <a:solidFill>
                  <a:srgbClr val="002177"/>
                </a:solidFill>
              </a:defRPr>
            </a:lvl3pPr>
            <a:lvl4pPr lvl="3" algn="l">
              <a:lnSpc>
                <a:spcPct val="100000"/>
              </a:lnSpc>
              <a:spcBef>
                <a:spcPts val="0"/>
              </a:spcBef>
              <a:spcAft>
                <a:spcPts val="0"/>
              </a:spcAft>
              <a:buClr>
                <a:srgbClr val="002177"/>
              </a:buClr>
              <a:buSzPts val="3700"/>
              <a:buNone/>
              <a:defRPr>
                <a:solidFill>
                  <a:srgbClr val="002177"/>
                </a:solidFill>
              </a:defRPr>
            </a:lvl4pPr>
            <a:lvl5pPr lvl="4" algn="l">
              <a:lnSpc>
                <a:spcPct val="100000"/>
              </a:lnSpc>
              <a:spcBef>
                <a:spcPts val="0"/>
              </a:spcBef>
              <a:spcAft>
                <a:spcPts val="0"/>
              </a:spcAft>
              <a:buClr>
                <a:srgbClr val="002177"/>
              </a:buClr>
              <a:buSzPts val="3700"/>
              <a:buNone/>
              <a:defRPr>
                <a:solidFill>
                  <a:srgbClr val="002177"/>
                </a:solidFill>
              </a:defRPr>
            </a:lvl5pPr>
            <a:lvl6pPr lvl="5" algn="l">
              <a:lnSpc>
                <a:spcPct val="100000"/>
              </a:lnSpc>
              <a:spcBef>
                <a:spcPts val="0"/>
              </a:spcBef>
              <a:spcAft>
                <a:spcPts val="0"/>
              </a:spcAft>
              <a:buClr>
                <a:srgbClr val="002177"/>
              </a:buClr>
              <a:buSzPts val="3700"/>
              <a:buNone/>
              <a:defRPr>
                <a:solidFill>
                  <a:srgbClr val="002177"/>
                </a:solidFill>
              </a:defRPr>
            </a:lvl6pPr>
            <a:lvl7pPr lvl="6" algn="l">
              <a:lnSpc>
                <a:spcPct val="100000"/>
              </a:lnSpc>
              <a:spcBef>
                <a:spcPts val="0"/>
              </a:spcBef>
              <a:spcAft>
                <a:spcPts val="0"/>
              </a:spcAft>
              <a:buClr>
                <a:srgbClr val="002177"/>
              </a:buClr>
              <a:buSzPts val="3700"/>
              <a:buNone/>
              <a:defRPr>
                <a:solidFill>
                  <a:srgbClr val="002177"/>
                </a:solidFill>
              </a:defRPr>
            </a:lvl7pPr>
            <a:lvl8pPr lvl="7" algn="l">
              <a:lnSpc>
                <a:spcPct val="100000"/>
              </a:lnSpc>
              <a:spcBef>
                <a:spcPts val="0"/>
              </a:spcBef>
              <a:spcAft>
                <a:spcPts val="0"/>
              </a:spcAft>
              <a:buClr>
                <a:srgbClr val="002177"/>
              </a:buClr>
              <a:buSzPts val="3700"/>
              <a:buNone/>
              <a:defRPr>
                <a:solidFill>
                  <a:srgbClr val="002177"/>
                </a:solidFill>
              </a:defRPr>
            </a:lvl8pPr>
            <a:lvl9pPr lvl="8" algn="l">
              <a:lnSpc>
                <a:spcPct val="100000"/>
              </a:lnSpc>
              <a:spcBef>
                <a:spcPts val="0"/>
              </a:spcBef>
              <a:spcAft>
                <a:spcPts val="0"/>
              </a:spcAft>
              <a:buClr>
                <a:srgbClr val="002177"/>
              </a:buClr>
              <a:buSzPts val="3700"/>
              <a:buNone/>
              <a:defRPr>
                <a:solidFill>
                  <a:srgbClr val="002177"/>
                </a:solidFill>
              </a:defRPr>
            </a:lvl9pPr>
          </a:lstStyle>
          <a:p/>
        </p:txBody>
      </p:sp>
      <p:sp>
        <p:nvSpPr>
          <p:cNvPr id="599" name="Google Shape;599;g3090e26d205_0_560"/>
          <p:cNvSpPr txBox="1"/>
          <p:nvPr>
            <p:ph idx="1" type="body"/>
          </p:nvPr>
        </p:nvSpPr>
        <p:spPr>
          <a:xfrm>
            <a:off x="5307800" y="1662433"/>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stStyle>
          <a:p/>
        </p:txBody>
      </p:sp>
      <p:pic>
        <p:nvPicPr>
          <p:cNvPr id="600" name="Google Shape;600;g3090e26d205_0_560"/>
          <p:cNvPicPr preferRelativeResize="0"/>
          <p:nvPr/>
        </p:nvPicPr>
        <p:blipFill rotWithShape="1">
          <a:blip r:embed="rId2">
            <a:alphaModFix/>
          </a:blip>
          <a:srcRect b="0" l="0" r="0" t="0"/>
          <a:stretch/>
        </p:blipFill>
        <p:spPr>
          <a:xfrm>
            <a:off x="10036800" y="300767"/>
            <a:ext cx="1914901" cy="57726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 name="Shape 47"/>
        <p:cNvGrpSpPr/>
        <p:nvPr/>
      </p:nvGrpSpPr>
      <p:grpSpPr>
        <a:xfrm>
          <a:off x="0" y="0"/>
          <a:ext cx="0" cy="0"/>
          <a:chOff x="0" y="0"/>
          <a:chExt cx="0" cy="0"/>
        </a:xfrm>
      </p:grpSpPr>
      <p:pic>
        <p:nvPicPr>
          <p:cNvPr id="48" name="Google Shape;48;g3090e26d205_0_20"/>
          <p:cNvPicPr preferRelativeResize="0"/>
          <p:nvPr/>
        </p:nvPicPr>
        <p:blipFill rotWithShape="1">
          <a:blip r:embed="rId2">
            <a:alphaModFix/>
          </a:blip>
          <a:srcRect b="0" l="0" r="0" t="0"/>
          <a:stretch/>
        </p:blipFill>
        <p:spPr>
          <a:xfrm>
            <a:off x="0" y="0"/>
            <a:ext cx="12192005" cy="6857986"/>
          </a:xfrm>
          <a:prstGeom prst="rect">
            <a:avLst/>
          </a:prstGeom>
          <a:noFill/>
          <a:ln>
            <a:noFill/>
          </a:ln>
        </p:spPr>
      </p:pic>
      <p:sp>
        <p:nvSpPr>
          <p:cNvPr id="49" name="Google Shape;49;g3090e26d205_0_20"/>
          <p:cNvSpPr txBox="1"/>
          <p:nvPr>
            <p:ph type="ctrTitle"/>
          </p:nvPr>
        </p:nvSpPr>
        <p:spPr>
          <a:xfrm>
            <a:off x="415611" y="1878800"/>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Clr>
                <a:schemeClr val="lt1"/>
              </a:buClr>
              <a:buSzPts val="6900"/>
              <a:buNone/>
              <a:defRPr sz="6900">
                <a:solidFill>
                  <a:schemeClr val="lt1"/>
                </a:solidFill>
              </a:defRPr>
            </a:lvl1pPr>
            <a:lvl2pPr lvl="1" algn="ctr">
              <a:lnSpc>
                <a:spcPct val="100000"/>
              </a:lnSpc>
              <a:spcBef>
                <a:spcPts val="0"/>
              </a:spcBef>
              <a:spcAft>
                <a:spcPts val="0"/>
              </a:spcAft>
              <a:buClr>
                <a:schemeClr val="lt1"/>
              </a:buClr>
              <a:buSzPts val="6900"/>
              <a:buNone/>
              <a:defRPr sz="6900">
                <a:solidFill>
                  <a:schemeClr val="lt1"/>
                </a:solidFill>
              </a:defRPr>
            </a:lvl2pPr>
            <a:lvl3pPr lvl="2" algn="ctr">
              <a:lnSpc>
                <a:spcPct val="100000"/>
              </a:lnSpc>
              <a:spcBef>
                <a:spcPts val="0"/>
              </a:spcBef>
              <a:spcAft>
                <a:spcPts val="0"/>
              </a:spcAft>
              <a:buClr>
                <a:schemeClr val="lt1"/>
              </a:buClr>
              <a:buSzPts val="6900"/>
              <a:buNone/>
              <a:defRPr sz="6900">
                <a:solidFill>
                  <a:schemeClr val="lt1"/>
                </a:solidFill>
              </a:defRPr>
            </a:lvl3pPr>
            <a:lvl4pPr lvl="3" algn="ctr">
              <a:lnSpc>
                <a:spcPct val="100000"/>
              </a:lnSpc>
              <a:spcBef>
                <a:spcPts val="0"/>
              </a:spcBef>
              <a:spcAft>
                <a:spcPts val="0"/>
              </a:spcAft>
              <a:buClr>
                <a:schemeClr val="lt1"/>
              </a:buClr>
              <a:buSzPts val="6900"/>
              <a:buNone/>
              <a:defRPr sz="6900">
                <a:solidFill>
                  <a:schemeClr val="lt1"/>
                </a:solidFill>
              </a:defRPr>
            </a:lvl4pPr>
            <a:lvl5pPr lvl="4" algn="ctr">
              <a:lnSpc>
                <a:spcPct val="100000"/>
              </a:lnSpc>
              <a:spcBef>
                <a:spcPts val="0"/>
              </a:spcBef>
              <a:spcAft>
                <a:spcPts val="0"/>
              </a:spcAft>
              <a:buClr>
                <a:schemeClr val="lt1"/>
              </a:buClr>
              <a:buSzPts val="6900"/>
              <a:buNone/>
              <a:defRPr sz="6900">
                <a:solidFill>
                  <a:schemeClr val="lt1"/>
                </a:solidFill>
              </a:defRPr>
            </a:lvl5pPr>
            <a:lvl6pPr lvl="5" algn="ctr">
              <a:lnSpc>
                <a:spcPct val="100000"/>
              </a:lnSpc>
              <a:spcBef>
                <a:spcPts val="0"/>
              </a:spcBef>
              <a:spcAft>
                <a:spcPts val="0"/>
              </a:spcAft>
              <a:buClr>
                <a:schemeClr val="lt1"/>
              </a:buClr>
              <a:buSzPts val="6900"/>
              <a:buNone/>
              <a:defRPr sz="6900">
                <a:solidFill>
                  <a:schemeClr val="lt1"/>
                </a:solidFill>
              </a:defRPr>
            </a:lvl6pPr>
            <a:lvl7pPr lvl="6" algn="ctr">
              <a:lnSpc>
                <a:spcPct val="100000"/>
              </a:lnSpc>
              <a:spcBef>
                <a:spcPts val="0"/>
              </a:spcBef>
              <a:spcAft>
                <a:spcPts val="0"/>
              </a:spcAft>
              <a:buClr>
                <a:schemeClr val="lt1"/>
              </a:buClr>
              <a:buSzPts val="6900"/>
              <a:buNone/>
              <a:defRPr sz="6900">
                <a:solidFill>
                  <a:schemeClr val="lt1"/>
                </a:solidFill>
              </a:defRPr>
            </a:lvl7pPr>
            <a:lvl8pPr lvl="7" algn="ctr">
              <a:lnSpc>
                <a:spcPct val="100000"/>
              </a:lnSpc>
              <a:spcBef>
                <a:spcPts val="0"/>
              </a:spcBef>
              <a:spcAft>
                <a:spcPts val="0"/>
              </a:spcAft>
              <a:buClr>
                <a:schemeClr val="lt1"/>
              </a:buClr>
              <a:buSzPts val="6900"/>
              <a:buNone/>
              <a:defRPr sz="6900">
                <a:solidFill>
                  <a:schemeClr val="lt1"/>
                </a:solidFill>
              </a:defRPr>
            </a:lvl8pPr>
            <a:lvl9pPr lvl="8" algn="ctr">
              <a:lnSpc>
                <a:spcPct val="100000"/>
              </a:lnSpc>
              <a:spcBef>
                <a:spcPts val="0"/>
              </a:spcBef>
              <a:spcAft>
                <a:spcPts val="0"/>
              </a:spcAft>
              <a:buClr>
                <a:schemeClr val="lt1"/>
              </a:buClr>
              <a:buSzPts val="6900"/>
              <a:buNone/>
              <a:defRPr sz="6900">
                <a:solidFill>
                  <a:schemeClr val="lt1"/>
                </a:solidFill>
              </a:defRPr>
            </a:lvl9pPr>
          </a:lstStyle>
          <a:p/>
        </p:txBody>
      </p:sp>
      <p:sp>
        <p:nvSpPr>
          <p:cNvPr id="50" name="Google Shape;50;g3090e26d205_0_20"/>
          <p:cNvSpPr txBox="1"/>
          <p:nvPr>
            <p:ph idx="1" type="subTitle"/>
          </p:nvPr>
        </p:nvSpPr>
        <p:spPr>
          <a:xfrm>
            <a:off x="415600" y="4664867"/>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3700"/>
              <a:buNone/>
              <a:defRPr sz="3700">
                <a:solidFill>
                  <a:schemeClr val="lt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51" name="Google Shape;51;g3090e26d205_0_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2" name="Google Shape;52;g3090e26d205_0_20"/>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pic>
        <p:nvPicPr>
          <p:cNvPr id="53" name="Google Shape;53;g3090e26d205_0_20"/>
          <p:cNvPicPr preferRelativeResize="0"/>
          <p:nvPr/>
        </p:nvPicPr>
        <p:blipFill rotWithShape="1">
          <a:blip r:embed="rId3">
            <a:alphaModFix/>
          </a:blip>
          <a:srcRect b="0" l="0" r="0" t="0"/>
          <a:stretch/>
        </p:blipFill>
        <p:spPr>
          <a:xfrm>
            <a:off x="300767" y="390467"/>
            <a:ext cx="2452068" cy="739166"/>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3">
    <p:spTree>
      <p:nvGrpSpPr>
        <p:cNvPr id="601" name="Shape 601"/>
        <p:cNvGrpSpPr/>
        <p:nvPr/>
      </p:nvGrpSpPr>
      <p:grpSpPr>
        <a:xfrm>
          <a:off x="0" y="0"/>
          <a:ext cx="0" cy="0"/>
          <a:chOff x="0" y="0"/>
          <a:chExt cx="0" cy="0"/>
        </a:xfrm>
      </p:grpSpPr>
      <p:sp>
        <p:nvSpPr>
          <p:cNvPr id="602" name="Google Shape;602;g3090e26d205_0_567"/>
          <p:cNvSpPr/>
          <p:nvPr/>
        </p:nvSpPr>
        <p:spPr>
          <a:xfrm>
            <a:off x="7237933" y="-167"/>
            <a:ext cx="4953900" cy="6858000"/>
          </a:xfrm>
          <a:prstGeom prst="rect">
            <a:avLst/>
          </a:prstGeom>
          <a:solidFill>
            <a:srgbClr val="FBA50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g3090e26d205_0_567"/>
          <p:cNvSpPr txBox="1"/>
          <p:nvPr>
            <p:ph idx="12" type="sldNum"/>
          </p:nvPr>
        </p:nvSpPr>
        <p:spPr>
          <a:xfrm>
            <a:off x="11453999" y="6317882"/>
            <a:ext cx="7380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04" name="Google Shape;604;g3090e26d205_0_567"/>
          <p:cNvSpPr/>
          <p:nvPr>
            <p:ph idx="2" type="pic"/>
          </p:nvPr>
        </p:nvSpPr>
        <p:spPr>
          <a:xfrm>
            <a:off x="7806333" y="1307600"/>
            <a:ext cx="3817200" cy="3618900"/>
          </a:xfrm>
          <a:prstGeom prst="roundRect">
            <a:avLst>
              <a:gd fmla="val 16667" name="adj"/>
            </a:avLst>
          </a:prstGeom>
          <a:noFill/>
          <a:ln>
            <a:noFill/>
          </a:ln>
        </p:spPr>
      </p:sp>
      <p:sp>
        <p:nvSpPr>
          <p:cNvPr id="605" name="Google Shape;605;g3090e26d205_0_567"/>
          <p:cNvSpPr txBox="1"/>
          <p:nvPr>
            <p:ph type="title"/>
          </p:nvPr>
        </p:nvSpPr>
        <p:spPr>
          <a:xfrm>
            <a:off x="482637" y="1195567"/>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2400"/>
              <a:buFont typeface="Poppins"/>
              <a:buNone/>
              <a:defRPr sz="24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700"/>
              <a:buNone/>
              <a:defRPr>
                <a:solidFill>
                  <a:srgbClr val="002177"/>
                </a:solidFill>
              </a:defRPr>
            </a:lvl2pPr>
            <a:lvl3pPr lvl="2" algn="l">
              <a:lnSpc>
                <a:spcPct val="100000"/>
              </a:lnSpc>
              <a:spcBef>
                <a:spcPts val="0"/>
              </a:spcBef>
              <a:spcAft>
                <a:spcPts val="0"/>
              </a:spcAft>
              <a:buClr>
                <a:srgbClr val="002177"/>
              </a:buClr>
              <a:buSzPts val="3700"/>
              <a:buNone/>
              <a:defRPr>
                <a:solidFill>
                  <a:srgbClr val="002177"/>
                </a:solidFill>
              </a:defRPr>
            </a:lvl3pPr>
            <a:lvl4pPr lvl="3" algn="l">
              <a:lnSpc>
                <a:spcPct val="100000"/>
              </a:lnSpc>
              <a:spcBef>
                <a:spcPts val="0"/>
              </a:spcBef>
              <a:spcAft>
                <a:spcPts val="0"/>
              </a:spcAft>
              <a:buClr>
                <a:srgbClr val="002177"/>
              </a:buClr>
              <a:buSzPts val="3700"/>
              <a:buNone/>
              <a:defRPr>
                <a:solidFill>
                  <a:srgbClr val="002177"/>
                </a:solidFill>
              </a:defRPr>
            </a:lvl4pPr>
            <a:lvl5pPr lvl="4" algn="l">
              <a:lnSpc>
                <a:spcPct val="100000"/>
              </a:lnSpc>
              <a:spcBef>
                <a:spcPts val="0"/>
              </a:spcBef>
              <a:spcAft>
                <a:spcPts val="0"/>
              </a:spcAft>
              <a:buClr>
                <a:srgbClr val="002177"/>
              </a:buClr>
              <a:buSzPts val="3700"/>
              <a:buNone/>
              <a:defRPr>
                <a:solidFill>
                  <a:srgbClr val="002177"/>
                </a:solidFill>
              </a:defRPr>
            </a:lvl5pPr>
            <a:lvl6pPr lvl="5" algn="l">
              <a:lnSpc>
                <a:spcPct val="100000"/>
              </a:lnSpc>
              <a:spcBef>
                <a:spcPts val="0"/>
              </a:spcBef>
              <a:spcAft>
                <a:spcPts val="0"/>
              </a:spcAft>
              <a:buClr>
                <a:srgbClr val="002177"/>
              </a:buClr>
              <a:buSzPts val="3700"/>
              <a:buNone/>
              <a:defRPr>
                <a:solidFill>
                  <a:srgbClr val="002177"/>
                </a:solidFill>
              </a:defRPr>
            </a:lvl6pPr>
            <a:lvl7pPr lvl="6" algn="l">
              <a:lnSpc>
                <a:spcPct val="100000"/>
              </a:lnSpc>
              <a:spcBef>
                <a:spcPts val="0"/>
              </a:spcBef>
              <a:spcAft>
                <a:spcPts val="0"/>
              </a:spcAft>
              <a:buClr>
                <a:srgbClr val="002177"/>
              </a:buClr>
              <a:buSzPts val="3700"/>
              <a:buNone/>
              <a:defRPr>
                <a:solidFill>
                  <a:srgbClr val="002177"/>
                </a:solidFill>
              </a:defRPr>
            </a:lvl7pPr>
            <a:lvl8pPr lvl="7" algn="l">
              <a:lnSpc>
                <a:spcPct val="100000"/>
              </a:lnSpc>
              <a:spcBef>
                <a:spcPts val="0"/>
              </a:spcBef>
              <a:spcAft>
                <a:spcPts val="0"/>
              </a:spcAft>
              <a:buClr>
                <a:srgbClr val="002177"/>
              </a:buClr>
              <a:buSzPts val="3700"/>
              <a:buNone/>
              <a:defRPr>
                <a:solidFill>
                  <a:srgbClr val="002177"/>
                </a:solidFill>
              </a:defRPr>
            </a:lvl8pPr>
            <a:lvl9pPr lvl="8" algn="l">
              <a:lnSpc>
                <a:spcPct val="100000"/>
              </a:lnSpc>
              <a:spcBef>
                <a:spcPts val="0"/>
              </a:spcBef>
              <a:spcAft>
                <a:spcPts val="0"/>
              </a:spcAft>
              <a:buClr>
                <a:srgbClr val="002177"/>
              </a:buClr>
              <a:buSzPts val="3700"/>
              <a:buNone/>
              <a:defRPr>
                <a:solidFill>
                  <a:srgbClr val="002177"/>
                </a:solidFill>
              </a:defRPr>
            </a:lvl9pPr>
          </a:lstStyle>
          <a:p/>
        </p:txBody>
      </p:sp>
      <p:sp>
        <p:nvSpPr>
          <p:cNvPr id="606" name="Google Shape;606;g3090e26d205_0_567"/>
          <p:cNvSpPr txBox="1"/>
          <p:nvPr>
            <p:ph idx="1" type="body"/>
          </p:nvPr>
        </p:nvSpPr>
        <p:spPr>
          <a:xfrm>
            <a:off x="482633" y="1782367"/>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607" name="Google Shape;607;g3090e26d205_0_567"/>
          <p:cNvPicPr preferRelativeResize="0"/>
          <p:nvPr/>
        </p:nvPicPr>
        <p:blipFill rotWithShape="1">
          <a:blip r:embed="rId2">
            <a:alphaModFix/>
          </a:blip>
          <a:srcRect b="0" l="0" r="0" t="0"/>
          <a:stretch/>
        </p:blipFill>
        <p:spPr>
          <a:xfrm>
            <a:off x="482633" y="350900"/>
            <a:ext cx="1914901" cy="57726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608" name="Shape 608"/>
        <p:cNvGrpSpPr/>
        <p:nvPr/>
      </p:nvGrpSpPr>
      <p:grpSpPr>
        <a:xfrm>
          <a:off x="0" y="0"/>
          <a:ext cx="0" cy="0"/>
          <a:chOff x="0" y="0"/>
          <a:chExt cx="0" cy="0"/>
        </a:xfrm>
      </p:grpSpPr>
      <p:sp>
        <p:nvSpPr>
          <p:cNvPr id="609" name="Google Shape;609;g3090e26d205_0_574"/>
          <p:cNvSpPr txBox="1"/>
          <p:nvPr>
            <p:ph idx="12" type="sldNum"/>
          </p:nvPr>
        </p:nvSpPr>
        <p:spPr>
          <a:xfrm>
            <a:off x="11453999" y="6317882"/>
            <a:ext cx="7380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10" name="Google Shape;610;g3090e26d205_0_574"/>
          <p:cNvSpPr/>
          <p:nvPr/>
        </p:nvSpPr>
        <p:spPr>
          <a:xfrm>
            <a:off x="-11000" y="800"/>
            <a:ext cx="4869900" cy="68580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g3090e26d205_0_574"/>
          <p:cNvSpPr/>
          <p:nvPr>
            <p:ph idx="2" type="pic"/>
          </p:nvPr>
        </p:nvSpPr>
        <p:spPr>
          <a:xfrm>
            <a:off x="547467" y="1341133"/>
            <a:ext cx="3585300" cy="4478700"/>
          </a:xfrm>
          <a:prstGeom prst="roundRect">
            <a:avLst>
              <a:gd fmla="val 16667" name="adj"/>
            </a:avLst>
          </a:prstGeom>
          <a:noFill/>
          <a:ln>
            <a:noFill/>
          </a:ln>
        </p:spPr>
      </p:sp>
      <p:sp>
        <p:nvSpPr>
          <p:cNvPr id="612" name="Google Shape;612;g3090e26d205_0_574"/>
          <p:cNvSpPr txBox="1"/>
          <p:nvPr>
            <p:ph type="title"/>
          </p:nvPr>
        </p:nvSpPr>
        <p:spPr>
          <a:xfrm>
            <a:off x="5307804" y="792433"/>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2400"/>
              <a:buFont typeface="Poppins"/>
              <a:buNone/>
              <a:defRPr sz="24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700"/>
              <a:buNone/>
              <a:defRPr>
                <a:solidFill>
                  <a:srgbClr val="002177"/>
                </a:solidFill>
              </a:defRPr>
            </a:lvl2pPr>
            <a:lvl3pPr lvl="2" algn="l">
              <a:lnSpc>
                <a:spcPct val="100000"/>
              </a:lnSpc>
              <a:spcBef>
                <a:spcPts val="0"/>
              </a:spcBef>
              <a:spcAft>
                <a:spcPts val="0"/>
              </a:spcAft>
              <a:buClr>
                <a:srgbClr val="002177"/>
              </a:buClr>
              <a:buSzPts val="3700"/>
              <a:buNone/>
              <a:defRPr>
                <a:solidFill>
                  <a:srgbClr val="002177"/>
                </a:solidFill>
              </a:defRPr>
            </a:lvl3pPr>
            <a:lvl4pPr lvl="3" algn="l">
              <a:lnSpc>
                <a:spcPct val="100000"/>
              </a:lnSpc>
              <a:spcBef>
                <a:spcPts val="0"/>
              </a:spcBef>
              <a:spcAft>
                <a:spcPts val="0"/>
              </a:spcAft>
              <a:buClr>
                <a:srgbClr val="002177"/>
              </a:buClr>
              <a:buSzPts val="3700"/>
              <a:buNone/>
              <a:defRPr>
                <a:solidFill>
                  <a:srgbClr val="002177"/>
                </a:solidFill>
              </a:defRPr>
            </a:lvl4pPr>
            <a:lvl5pPr lvl="4" algn="l">
              <a:lnSpc>
                <a:spcPct val="100000"/>
              </a:lnSpc>
              <a:spcBef>
                <a:spcPts val="0"/>
              </a:spcBef>
              <a:spcAft>
                <a:spcPts val="0"/>
              </a:spcAft>
              <a:buClr>
                <a:srgbClr val="002177"/>
              </a:buClr>
              <a:buSzPts val="3700"/>
              <a:buNone/>
              <a:defRPr>
                <a:solidFill>
                  <a:srgbClr val="002177"/>
                </a:solidFill>
              </a:defRPr>
            </a:lvl5pPr>
            <a:lvl6pPr lvl="5" algn="l">
              <a:lnSpc>
                <a:spcPct val="100000"/>
              </a:lnSpc>
              <a:spcBef>
                <a:spcPts val="0"/>
              </a:spcBef>
              <a:spcAft>
                <a:spcPts val="0"/>
              </a:spcAft>
              <a:buClr>
                <a:srgbClr val="002177"/>
              </a:buClr>
              <a:buSzPts val="3700"/>
              <a:buNone/>
              <a:defRPr>
                <a:solidFill>
                  <a:srgbClr val="002177"/>
                </a:solidFill>
              </a:defRPr>
            </a:lvl6pPr>
            <a:lvl7pPr lvl="6" algn="l">
              <a:lnSpc>
                <a:spcPct val="100000"/>
              </a:lnSpc>
              <a:spcBef>
                <a:spcPts val="0"/>
              </a:spcBef>
              <a:spcAft>
                <a:spcPts val="0"/>
              </a:spcAft>
              <a:buClr>
                <a:srgbClr val="002177"/>
              </a:buClr>
              <a:buSzPts val="3700"/>
              <a:buNone/>
              <a:defRPr>
                <a:solidFill>
                  <a:srgbClr val="002177"/>
                </a:solidFill>
              </a:defRPr>
            </a:lvl7pPr>
            <a:lvl8pPr lvl="7" algn="l">
              <a:lnSpc>
                <a:spcPct val="100000"/>
              </a:lnSpc>
              <a:spcBef>
                <a:spcPts val="0"/>
              </a:spcBef>
              <a:spcAft>
                <a:spcPts val="0"/>
              </a:spcAft>
              <a:buClr>
                <a:srgbClr val="002177"/>
              </a:buClr>
              <a:buSzPts val="3700"/>
              <a:buNone/>
              <a:defRPr>
                <a:solidFill>
                  <a:srgbClr val="002177"/>
                </a:solidFill>
              </a:defRPr>
            </a:lvl8pPr>
            <a:lvl9pPr lvl="8" algn="l">
              <a:lnSpc>
                <a:spcPct val="100000"/>
              </a:lnSpc>
              <a:spcBef>
                <a:spcPts val="0"/>
              </a:spcBef>
              <a:spcAft>
                <a:spcPts val="0"/>
              </a:spcAft>
              <a:buClr>
                <a:srgbClr val="002177"/>
              </a:buClr>
              <a:buSzPts val="3700"/>
              <a:buNone/>
              <a:defRPr>
                <a:solidFill>
                  <a:srgbClr val="002177"/>
                </a:solidFill>
              </a:defRPr>
            </a:lvl9pPr>
          </a:lstStyle>
          <a:p/>
        </p:txBody>
      </p:sp>
      <p:sp>
        <p:nvSpPr>
          <p:cNvPr id="613" name="Google Shape;613;g3090e26d205_0_574"/>
          <p:cNvSpPr txBox="1"/>
          <p:nvPr>
            <p:ph idx="1" type="body"/>
          </p:nvPr>
        </p:nvSpPr>
        <p:spPr>
          <a:xfrm>
            <a:off x="5307800" y="1662433"/>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614" name="Google Shape;614;g3090e26d205_0_574"/>
          <p:cNvPicPr preferRelativeResize="0"/>
          <p:nvPr/>
        </p:nvPicPr>
        <p:blipFill rotWithShape="1">
          <a:blip r:embed="rId2">
            <a:alphaModFix/>
          </a:blip>
          <a:srcRect b="0" l="0" r="0" t="0"/>
          <a:stretch/>
        </p:blipFill>
        <p:spPr>
          <a:xfrm>
            <a:off x="10036800" y="300767"/>
            <a:ext cx="1914901" cy="577267"/>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2">
  <p:cSld name="CUSTOM_6_1_3">
    <p:spTree>
      <p:nvGrpSpPr>
        <p:cNvPr id="615" name="Shape 615"/>
        <p:cNvGrpSpPr/>
        <p:nvPr/>
      </p:nvGrpSpPr>
      <p:grpSpPr>
        <a:xfrm>
          <a:off x="0" y="0"/>
          <a:ext cx="0" cy="0"/>
          <a:chOff x="0" y="0"/>
          <a:chExt cx="0" cy="0"/>
        </a:xfrm>
      </p:grpSpPr>
      <p:pic>
        <p:nvPicPr>
          <p:cNvPr id="616" name="Google Shape;616;g3090e26d205_0_58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17" name="Google Shape;617;g3090e26d205_0_581"/>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18" name="Google Shape;618;g3090e26d205_0_581"/>
          <p:cNvSpPr txBox="1"/>
          <p:nvPr>
            <p:ph idx="1" type="body"/>
          </p:nvPr>
        </p:nvSpPr>
        <p:spPr>
          <a:xfrm>
            <a:off x="1943633" y="1436100"/>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
        <p:nvSpPr>
          <p:cNvPr id="619" name="Google Shape;619;g3090e26d205_0_581"/>
          <p:cNvSpPr txBox="1"/>
          <p:nvPr/>
        </p:nvSpPr>
        <p:spPr>
          <a:xfrm>
            <a:off x="144567" y="6188033"/>
            <a:ext cx="1489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F80F00"/>
                </a:solidFill>
                <a:latin typeface="Arial"/>
                <a:ea typeface="Arial"/>
                <a:cs typeface="Arial"/>
                <a:sym typeface="Arial"/>
              </a:rPr>
              <a:t>Ⓒ </a:t>
            </a:r>
            <a:r>
              <a:rPr b="1" i="0" lang="en-US" sz="1900" u="sng" cap="none" strike="noStrike">
                <a:solidFill>
                  <a:srgbClr val="F80F00"/>
                </a:solidFill>
                <a:latin typeface="Poppins"/>
                <a:ea typeface="Poppins"/>
                <a:cs typeface="Poppins"/>
                <a:sym typeface="Poppins"/>
                <a:hlinkClick r:id="rId3">
                  <a:extLst>
                    <a:ext uri="{A12FA001-AC4F-418D-AE19-62706E023703}">
                      <ahyp:hlinkClr val="tx"/>
                    </a:ext>
                  </a:extLst>
                </a:hlinkClick>
              </a:rPr>
              <a:t>MMED</a:t>
            </a:r>
            <a:endParaRPr b="1" i="0" sz="1900" u="none" cap="none" strike="noStrike">
              <a:solidFill>
                <a:srgbClr val="F80F00"/>
              </a:solidFill>
              <a:latin typeface="Poppins"/>
              <a:ea typeface="Poppins"/>
              <a:cs typeface="Poppins"/>
              <a:sym typeface="Poppi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p:cSld name="CUSTOM_6_1_1_1_1_1_1_1_1">
    <p:spTree>
      <p:nvGrpSpPr>
        <p:cNvPr id="620" name="Shape 620"/>
        <p:cNvGrpSpPr/>
        <p:nvPr/>
      </p:nvGrpSpPr>
      <p:grpSpPr>
        <a:xfrm>
          <a:off x="0" y="0"/>
          <a:ext cx="0" cy="0"/>
          <a:chOff x="0" y="0"/>
          <a:chExt cx="0" cy="0"/>
        </a:xfrm>
      </p:grpSpPr>
      <p:pic>
        <p:nvPicPr>
          <p:cNvPr id="621" name="Google Shape;621;g3090e26d205_0_58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22" name="Google Shape;622;g3090e26d205_0_586"/>
          <p:cNvSpPr txBox="1"/>
          <p:nvPr>
            <p:ph idx="12" type="sldNum"/>
          </p:nvPr>
        </p:nvSpPr>
        <p:spPr>
          <a:xfrm>
            <a:off x="11353700" y="6217633"/>
            <a:ext cx="6744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r>
              <a:rPr lang="en-US"/>
              <a:t>#</a:t>
            </a:r>
            <a:fld id="{00000000-1234-1234-1234-123412341234}" type="slidenum">
              <a:rPr lang="en-US"/>
              <a:t>‹#›</a:t>
            </a:fld>
            <a:endParaRPr/>
          </a:p>
        </p:txBody>
      </p:sp>
      <p:sp>
        <p:nvSpPr>
          <p:cNvPr id="623" name="Google Shape;623;g3090e26d205_0_586"/>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24" name="Google Shape;624;g3090e26d205_0_586"/>
          <p:cNvSpPr txBox="1"/>
          <p:nvPr>
            <p:ph idx="1" type="body"/>
          </p:nvPr>
        </p:nvSpPr>
        <p:spPr>
          <a:xfrm>
            <a:off x="1867900" y="1065833"/>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5" name="Shape 625"/>
        <p:cNvGrpSpPr/>
        <p:nvPr/>
      </p:nvGrpSpPr>
      <p:grpSpPr>
        <a:xfrm>
          <a:off x="0" y="0"/>
          <a:ext cx="0" cy="0"/>
          <a:chOff x="0" y="0"/>
          <a:chExt cx="0" cy="0"/>
        </a:xfrm>
      </p:grpSpPr>
      <p:sp>
        <p:nvSpPr>
          <p:cNvPr id="626" name="Google Shape;626;g3090e26d205_0_59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27" name="Google Shape;627;g3090e26d205_0_59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628" name="Google Shape;628;g3090e26d205_0_59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29" name="Shape 629"/>
        <p:cNvGrpSpPr/>
        <p:nvPr/>
      </p:nvGrpSpPr>
      <p:grpSpPr>
        <a:xfrm>
          <a:off x="0" y="0"/>
          <a:ext cx="0" cy="0"/>
          <a:chOff x="0" y="0"/>
          <a:chExt cx="0" cy="0"/>
        </a:xfrm>
      </p:grpSpPr>
      <p:sp>
        <p:nvSpPr>
          <p:cNvPr id="630" name="Google Shape;630;g3090e26d205_0_600"/>
          <p:cNvSpPr txBox="1"/>
          <p:nvPr>
            <p:ph type="ctrTitle"/>
          </p:nvPr>
        </p:nvSpPr>
        <p:spPr>
          <a:xfrm>
            <a:off x="415611" y="15075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631" name="Google Shape;631;g3090e26d205_0_600"/>
          <p:cNvSpPr txBox="1"/>
          <p:nvPr>
            <p:ph idx="1" type="subTitle"/>
          </p:nvPr>
        </p:nvSpPr>
        <p:spPr>
          <a:xfrm>
            <a:off x="415600" y="42936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632" name="Google Shape;632;g3090e26d205_0_60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633" name="Google Shape;633;g3090e26d205_0_600"/>
          <p:cNvPicPr preferRelativeResize="0"/>
          <p:nvPr/>
        </p:nvPicPr>
        <p:blipFill rotWithShape="1">
          <a:blip r:embed="rId2">
            <a:alphaModFix/>
          </a:blip>
          <a:srcRect b="0" l="0" r="0" t="0"/>
          <a:stretch/>
        </p:blipFill>
        <p:spPr>
          <a:xfrm>
            <a:off x="605300" y="616467"/>
            <a:ext cx="2542404" cy="766366"/>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4">
  <p:cSld name="CAPTION_ONLY_1_5">
    <p:spTree>
      <p:nvGrpSpPr>
        <p:cNvPr id="634" name="Shape 634"/>
        <p:cNvGrpSpPr/>
        <p:nvPr/>
      </p:nvGrpSpPr>
      <p:grpSpPr>
        <a:xfrm>
          <a:off x="0" y="0"/>
          <a:ext cx="0" cy="0"/>
          <a:chOff x="0" y="0"/>
          <a:chExt cx="0" cy="0"/>
        </a:xfrm>
      </p:grpSpPr>
      <p:sp>
        <p:nvSpPr>
          <p:cNvPr id="635" name="Google Shape;635;g3090e26d205_0_605"/>
          <p:cNvSpPr txBox="1"/>
          <p:nvPr>
            <p:ph idx="12" type="sldNum"/>
          </p:nvPr>
        </p:nvSpPr>
        <p:spPr>
          <a:xfrm>
            <a:off x="11453999" y="6317882"/>
            <a:ext cx="7380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36" name="Google Shape;636;g3090e26d205_0_605"/>
          <p:cNvSpPr/>
          <p:nvPr/>
        </p:nvSpPr>
        <p:spPr>
          <a:xfrm>
            <a:off x="-11000" y="800"/>
            <a:ext cx="4869900" cy="68580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g3090e26d205_0_605"/>
          <p:cNvSpPr/>
          <p:nvPr>
            <p:ph idx="2" type="pic"/>
          </p:nvPr>
        </p:nvSpPr>
        <p:spPr>
          <a:xfrm>
            <a:off x="547467" y="1341133"/>
            <a:ext cx="3585300" cy="4478700"/>
          </a:xfrm>
          <a:prstGeom prst="roundRect">
            <a:avLst>
              <a:gd fmla="val 16667" name="adj"/>
            </a:avLst>
          </a:prstGeom>
          <a:noFill/>
          <a:ln>
            <a:noFill/>
          </a:ln>
        </p:spPr>
      </p:sp>
      <p:sp>
        <p:nvSpPr>
          <p:cNvPr id="638" name="Google Shape;638;g3090e26d205_0_605"/>
          <p:cNvSpPr txBox="1"/>
          <p:nvPr>
            <p:ph type="title"/>
          </p:nvPr>
        </p:nvSpPr>
        <p:spPr>
          <a:xfrm>
            <a:off x="5307804" y="792433"/>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2400"/>
              <a:buFont typeface="Poppins"/>
              <a:buNone/>
              <a:defRPr sz="24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700"/>
              <a:buNone/>
              <a:defRPr>
                <a:solidFill>
                  <a:srgbClr val="002177"/>
                </a:solidFill>
              </a:defRPr>
            </a:lvl2pPr>
            <a:lvl3pPr lvl="2" algn="l">
              <a:lnSpc>
                <a:spcPct val="100000"/>
              </a:lnSpc>
              <a:spcBef>
                <a:spcPts val="0"/>
              </a:spcBef>
              <a:spcAft>
                <a:spcPts val="0"/>
              </a:spcAft>
              <a:buClr>
                <a:srgbClr val="002177"/>
              </a:buClr>
              <a:buSzPts val="3700"/>
              <a:buNone/>
              <a:defRPr>
                <a:solidFill>
                  <a:srgbClr val="002177"/>
                </a:solidFill>
              </a:defRPr>
            </a:lvl3pPr>
            <a:lvl4pPr lvl="3" algn="l">
              <a:lnSpc>
                <a:spcPct val="100000"/>
              </a:lnSpc>
              <a:spcBef>
                <a:spcPts val="0"/>
              </a:spcBef>
              <a:spcAft>
                <a:spcPts val="0"/>
              </a:spcAft>
              <a:buClr>
                <a:srgbClr val="002177"/>
              </a:buClr>
              <a:buSzPts val="3700"/>
              <a:buNone/>
              <a:defRPr>
                <a:solidFill>
                  <a:srgbClr val="002177"/>
                </a:solidFill>
              </a:defRPr>
            </a:lvl4pPr>
            <a:lvl5pPr lvl="4" algn="l">
              <a:lnSpc>
                <a:spcPct val="100000"/>
              </a:lnSpc>
              <a:spcBef>
                <a:spcPts val="0"/>
              </a:spcBef>
              <a:spcAft>
                <a:spcPts val="0"/>
              </a:spcAft>
              <a:buClr>
                <a:srgbClr val="002177"/>
              </a:buClr>
              <a:buSzPts val="3700"/>
              <a:buNone/>
              <a:defRPr>
                <a:solidFill>
                  <a:srgbClr val="002177"/>
                </a:solidFill>
              </a:defRPr>
            </a:lvl5pPr>
            <a:lvl6pPr lvl="5" algn="l">
              <a:lnSpc>
                <a:spcPct val="100000"/>
              </a:lnSpc>
              <a:spcBef>
                <a:spcPts val="0"/>
              </a:spcBef>
              <a:spcAft>
                <a:spcPts val="0"/>
              </a:spcAft>
              <a:buClr>
                <a:srgbClr val="002177"/>
              </a:buClr>
              <a:buSzPts val="3700"/>
              <a:buNone/>
              <a:defRPr>
                <a:solidFill>
                  <a:srgbClr val="002177"/>
                </a:solidFill>
              </a:defRPr>
            </a:lvl6pPr>
            <a:lvl7pPr lvl="6" algn="l">
              <a:lnSpc>
                <a:spcPct val="100000"/>
              </a:lnSpc>
              <a:spcBef>
                <a:spcPts val="0"/>
              </a:spcBef>
              <a:spcAft>
                <a:spcPts val="0"/>
              </a:spcAft>
              <a:buClr>
                <a:srgbClr val="002177"/>
              </a:buClr>
              <a:buSzPts val="3700"/>
              <a:buNone/>
              <a:defRPr>
                <a:solidFill>
                  <a:srgbClr val="002177"/>
                </a:solidFill>
              </a:defRPr>
            </a:lvl7pPr>
            <a:lvl8pPr lvl="7" algn="l">
              <a:lnSpc>
                <a:spcPct val="100000"/>
              </a:lnSpc>
              <a:spcBef>
                <a:spcPts val="0"/>
              </a:spcBef>
              <a:spcAft>
                <a:spcPts val="0"/>
              </a:spcAft>
              <a:buClr>
                <a:srgbClr val="002177"/>
              </a:buClr>
              <a:buSzPts val="3700"/>
              <a:buNone/>
              <a:defRPr>
                <a:solidFill>
                  <a:srgbClr val="002177"/>
                </a:solidFill>
              </a:defRPr>
            </a:lvl8pPr>
            <a:lvl9pPr lvl="8" algn="l">
              <a:lnSpc>
                <a:spcPct val="100000"/>
              </a:lnSpc>
              <a:spcBef>
                <a:spcPts val="0"/>
              </a:spcBef>
              <a:spcAft>
                <a:spcPts val="0"/>
              </a:spcAft>
              <a:buClr>
                <a:srgbClr val="002177"/>
              </a:buClr>
              <a:buSzPts val="3700"/>
              <a:buNone/>
              <a:defRPr>
                <a:solidFill>
                  <a:srgbClr val="002177"/>
                </a:solidFill>
              </a:defRPr>
            </a:lvl9pPr>
          </a:lstStyle>
          <a:p/>
        </p:txBody>
      </p:sp>
      <p:sp>
        <p:nvSpPr>
          <p:cNvPr id="639" name="Google Shape;639;g3090e26d205_0_605"/>
          <p:cNvSpPr txBox="1"/>
          <p:nvPr>
            <p:ph idx="1" type="body"/>
          </p:nvPr>
        </p:nvSpPr>
        <p:spPr>
          <a:xfrm>
            <a:off x="5307800" y="1662433"/>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640" name="Google Shape;640;g3090e26d205_0_605"/>
          <p:cNvPicPr preferRelativeResize="0"/>
          <p:nvPr/>
        </p:nvPicPr>
        <p:blipFill rotWithShape="1">
          <a:blip r:embed="rId2">
            <a:alphaModFix/>
          </a:blip>
          <a:srcRect b="0" l="0" r="0" t="0"/>
          <a:stretch/>
        </p:blipFill>
        <p:spPr>
          <a:xfrm>
            <a:off x="10036800" y="300767"/>
            <a:ext cx="1914901" cy="57726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
    <p:spTree>
      <p:nvGrpSpPr>
        <p:cNvPr id="641" name="Shape 641"/>
        <p:cNvGrpSpPr/>
        <p:nvPr/>
      </p:nvGrpSpPr>
      <p:grpSpPr>
        <a:xfrm>
          <a:off x="0" y="0"/>
          <a:ext cx="0" cy="0"/>
          <a:chOff x="0" y="0"/>
          <a:chExt cx="0" cy="0"/>
        </a:xfrm>
      </p:grpSpPr>
      <p:sp>
        <p:nvSpPr>
          <p:cNvPr id="642" name="Google Shape;642;g3090e26d205_0_612"/>
          <p:cNvSpPr/>
          <p:nvPr/>
        </p:nvSpPr>
        <p:spPr>
          <a:xfrm>
            <a:off x="7237933" y="-167"/>
            <a:ext cx="4953900" cy="6858000"/>
          </a:xfrm>
          <a:prstGeom prst="rect">
            <a:avLst/>
          </a:prstGeom>
          <a:solidFill>
            <a:srgbClr val="289F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g3090e26d205_0_612"/>
          <p:cNvSpPr txBox="1"/>
          <p:nvPr>
            <p:ph idx="12" type="sldNum"/>
          </p:nvPr>
        </p:nvSpPr>
        <p:spPr>
          <a:xfrm>
            <a:off x="11453999" y="6317882"/>
            <a:ext cx="7380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44" name="Google Shape;644;g3090e26d205_0_612"/>
          <p:cNvSpPr/>
          <p:nvPr>
            <p:ph idx="2" type="pic"/>
          </p:nvPr>
        </p:nvSpPr>
        <p:spPr>
          <a:xfrm>
            <a:off x="7806333" y="1307600"/>
            <a:ext cx="3817200" cy="3618900"/>
          </a:xfrm>
          <a:prstGeom prst="roundRect">
            <a:avLst>
              <a:gd fmla="val 16667" name="adj"/>
            </a:avLst>
          </a:prstGeom>
          <a:noFill/>
          <a:ln>
            <a:noFill/>
          </a:ln>
        </p:spPr>
      </p:sp>
      <p:sp>
        <p:nvSpPr>
          <p:cNvPr id="645" name="Google Shape;645;g3090e26d205_0_612"/>
          <p:cNvSpPr txBox="1"/>
          <p:nvPr>
            <p:ph type="title"/>
          </p:nvPr>
        </p:nvSpPr>
        <p:spPr>
          <a:xfrm>
            <a:off x="482637" y="1018767"/>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2400"/>
              <a:buFont typeface="Poppins"/>
              <a:buNone/>
              <a:defRPr sz="24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700"/>
              <a:buNone/>
              <a:defRPr>
                <a:solidFill>
                  <a:srgbClr val="002177"/>
                </a:solidFill>
              </a:defRPr>
            </a:lvl2pPr>
            <a:lvl3pPr lvl="2" algn="l">
              <a:lnSpc>
                <a:spcPct val="100000"/>
              </a:lnSpc>
              <a:spcBef>
                <a:spcPts val="0"/>
              </a:spcBef>
              <a:spcAft>
                <a:spcPts val="0"/>
              </a:spcAft>
              <a:buClr>
                <a:srgbClr val="002177"/>
              </a:buClr>
              <a:buSzPts val="3700"/>
              <a:buNone/>
              <a:defRPr>
                <a:solidFill>
                  <a:srgbClr val="002177"/>
                </a:solidFill>
              </a:defRPr>
            </a:lvl3pPr>
            <a:lvl4pPr lvl="3" algn="l">
              <a:lnSpc>
                <a:spcPct val="100000"/>
              </a:lnSpc>
              <a:spcBef>
                <a:spcPts val="0"/>
              </a:spcBef>
              <a:spcAft>
                <a:spcPts val="0"/>
              </a:spcAft>
              <a:buClr>
                <a:srgbClr val="002177"/>
              </a:buClr>
              <a:buSzPts val="3700"/>
              <a:buNone/>
              <a:defRPr>
                <a:solidFill>
                  <a:srgbClr val="002177"/>
                </a:solidFill>
              </a:defRPr>
            </a:lvl4pPr>
            <a:lvl5pPr lvl="4" algn="l">
              <a:lnSpc>
                <a:spcPct val="100000"/>
              </a:lnSpc>
              <a:spcBef>
                <a:spcPts val="0"/>
              </a:spcBef>
              <a:spcAft>
                <a:spcPts val="0"/>
              </a:spcAft>
              <a:buClr>
                <a:srgbClr val="002177"/>
              </a:buClr>
              <a:buSzPts val="3700"/>
              <a:buNone/>
              <a:defRPr>
                <a:solidFill>
                  <a:srgbClr val="002177"/>
                </a:solidFill>
              </a:defRPr>
            </a:lvl5pPr>
            <a:lvl6pPr lvl="5" algn="l">
              <a:lnSpc>
                <a:spcPct val="100000"/>
              </a:lnSpc>
              <a:spcBef>
                <a:spcPts val="0"/>
              </a:spcBef>
              <a:spcAft>
                <a:spcPts val="0"/>
              </a:spcAft>
              <a:buClr>
                <a:srgbClr val="002177"/>
              </a:buClr>
              <a:buSzPts val="3700"/>
              <a:buNone/>
              <a:defRPr>
                <a:solidFill>
                  <a:srgbClr val="002177"/>
                </a:solidFill>
              </a:defRPr>
            </a:lvl6pPr>
            <a:lvl7pPr lvl="6" algn="l">
              <a:lnSpc>
                <a:spcPct val="100000"/>
              </a:lnSpc>
              <a:spcBef>
                <a:spcPts val="0"/>
              </a:spcBef>
              <a:spcAft>
                <a:spcPts val="0"/>
              </a:spcAft>
              <a:buClr>
                <a:srgbClr val="002177"/>
              </a:buClr>
              <a:buSzPts val="3700"/>
              <a:buNone/>
              <a:defRPr>
                <a:solidFill>
                  <a:srgbClr val="002177"/>
                </a:solidFill>
              </a:defRPr>
            </a:lvl7pPr>
            <a:lvl8pPr lvl="7" algn="l">
              <a:lnSpc>
                <a:spcPct val="100000"/>
              </a:lnSpc>
              <a:spcBef>
                <a:spcPts val="0"/>
              </a:spcBef>
              <a:spcAft>
                <a:spcPts val="0"/>
              </a:spcAft>
              <a:buClr>
                <a:srgbClr val="002177"/>
              </a:buClr>
              <a:buSzPts val="3700"/>
              <a:buNone/>
              <a:defRPr>
                <a:solidFill>
                  <a:srgbClr val="002177"/>
                </a:solidFill>
              </a:defRPr>
            </a:lvl8pPr>
            <a:lvl9pPr lvl="8" algn="l">
              <a:lnSpc>
                <a:spcPct val="100000"/>
              </a:lnSpc>
              <a:spcBef>
                <a:spcPts val="0"/>
              </a:spcBef>
              <a:spcAft>
                <a:spcPts val="0"/>
              </a:spcAft>
              <a:buClr>
                <a:srgbClr val="002177"/>
              </a:buClr>
              <a:buSzPts val="3700"/>
              <a:buNone/>
              <a:defRPr>
                <a:solidFill>
                  <a:srgbClr val="002177"/>
                </a:solidFill>
              </a:defRPr>
            </a:lvl9pPr>
          </a:lstStyle>
          <a:p/>
        </p:txBody>
      </p:sp>
      <p:sp>
        <p:nvSpPr>
          <p:cNvPr id="646" name="Google Shape;646;g3090e26d205_0_612"/>
          <p:cNvSpPr txBox="1"/>
          <p:nvPr>
            <p:ph idx="1" type="body"/>
          </p:nvPr>
        </p:nvSpPr>
        <p:spPr>
          <a:xfrm>
            <a:off x="482633" y="1898033"/>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647" name="Google Shape;647;g3090e26d205_0_612"/>
          <p:cNvPicPr preferRelativeResize="0"/>
          <p:nvPr/>
        </p:nvPicPr>
        <p:blipFill rotWithShape="1">
          <a:blip r:embed="rId2">
            <a:alphaModFix/>
          </a:blip>
          <a:srcRect b="0" l="0" r="0" t="0"/>
          <a:stretch/>
        </p:blipFill>
        <p:spPr>
          <a:xfrm>
            <a:off x="482633" y="325833"/>
            <a:ext cx="1914901" cy="57726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4">
  <p:cSld name="CUSTOM_6_1_5">
    <p:spTree>
      <p:nvGrpSpPr>
        <p:cNvPr id="648" name="Shape 648"/>
        <p:cNvGrpSpPr/>
        <p:nvPr/>
      </p:nvGrpSpPr>
      <p:grpSpPr>
        <a:xfrm>
          <a:off x="0" y="0"/>
          <a:ext cx="0" cy="0"/>
          <a:chOff x="0" y="0"/>
          <a:chExt cx="0" cy="0"/>
        </a:xfrm>
      </p:grpSpPr>
      <p:pic>
        <p:nvPicPr>
          <p:cNvPr id="649" name="Google Shape;649;g3090e26d205_0_61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50" name="Google Shape;650;g3090e26d205_0_619"/>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51" name="Google Shape;651;g3090e26d205_0_619"/>
          <p:cNvSpPr txBox="1"/>
          <p:nvPr>
            <p:ph idx="1" type="body"/>
          </p:nvPr>
        </p:nvSpPr>
        <p:spPr>
          <a:xfrm>
            <a:off x="1943633" y="1436100"/>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
        <p:nvSpPr>
          <p:cNvPr id="652" name="Google Shape;652;g3090e26d205_0_619"/>
          <p:cNvSpPr txBox="1"/>
          <p:nvPr/>
        </p:nvSpPr>
        <p:spPr>
          <a:xfrm>
            <a:off x="144567" y="6188033"/>
            <a:ext cx="1489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F80F00"/>
                </a:solidFill>
                <a:latin typeface="Arial"/>
                <a:ea typeface="Arial"/>
                <a:cs typeface="Arial"/>
                <a:sym typeface="Arial"/>
              </a:rPr>
              <a:t>Ⓒ </a:t>
            </a:r>
            <a:r>
              <a:rPr b="1" i="0" lang="en-US" sz="1900" u="sng" cap="none" strike="noStrike">
                <a:solidFill>
                  <a:srgbClr val="F80F00"/>
                </a:solidFill>
                <a:latin typeface="Poppins"/>
                <a:ea typeface="Poppins"/>
                <a:cs typeface="Poppins"/>
                <a:sym typeface="Poppins"/>
                <a:hlinkClick r:id="rId3">
                  <a:extLst>
                    <a:ext uri="{A12FA001-AC4F-418D-AE19-62706E023703}">
                      <ahyp:hlinkClr val="tx"/>
                    </a:ext>
                  </a:extLst>
                </a:hlinkClick>
              </a:rPr>
              <a:t>MMED</a:t>
            </a:r>
            <a:endParaRPr b="1" i="0" sz="1900" u="none" cap="none" strike="noStrike">
              <a:solidFill>
                <a:srgbClr val="F80F00"/>
              </a:solidFill>
              <a:latin typeface="Poppins"/>
              <a:ea typeface="Poppins"/>
              <a:cs typeface="Poppins"/>
              <a:sym typeface="Poppin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3">
  <p:cSld name="CAPTION_ONLY_1_3_2">
    <p:spTree>
      <p:nvGrpSpPr>
        <p:cNvPr id="653" name="Shape 653"/>
        <p:cNvGrpSpPr/>
        <p:nvPr/>
      </p:nvGrpSpPr>
      <p:grpSpPr>
        <a:xfrm>
          <a:off x="0" y="0"/>
          <a:ext cx="0" cy="0"/>
          <a:chOff x="0" y="0"/>
          <a:chExt cx="0" cy="0"/>
        </a:xfrm>
      </p:grpSpPr>
      <p:sp>
        <p:nvSpPr>
          <p:cNvPr id="654" name="Google Shape;654;g3090e26d205_0_624"/>
          <p:cNvSpPr/>
          <p:nvPr/>
        </p:nvSpPr>
        <p:spPr>
          <a:xfrm>
            <a:off x="-11000" y="800"/>
            <a:ext cx="4869900" cy="68580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g3090e26d205_0_624"/>
          <p:cNvSpPr/>
          <p:nvPr>
            <p:ph idx="2" type="pic"/>
          </p:nvPr>
        </p:nvSpPr>
        <p:spPr>
          <a:xfrm>
            <a:off x="547467" y="1341133"/>
            <a:ext cx="3585300" cy="4478700"/>
          </a:xfrm>
          <a:prstGeom prst="roundRect">
            <a:avLst>
              <a:gd fmla="val 16667" name="adj"/>
            </a:avLst>
          </a:prstGeom>
          <a:noFill/>
          <a:ln>
            <a:noFill/>
          </a:ln>
        </p:spPr>
      </p:sp>
      <p:sp>
        <p:nvSpPr>
          <p:cNvPr id="656" name="Google Shape;656;g3090e26d205_0_624"/>
          <p:cNvSpPr txBox="1"/>
          <p:nvPr>
            <p:ph type="title"/>
          </p:nvPr>
        </p:nvSpPr>
        <p:spPr>
          <a:xfrm>
            <a:off x="5307804" y="995633"/>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3200"/>
              <a:buFont typeface="Poppins"/>
              <a:buNone/>
              <a:defRPr b="1" sz="32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200"/>
              <a:buNone/>
              <a:defRPr b="1" sz="3200">
                <a:solidFill>
                  <a:srgbClr val="002177"/>
                </a:solidFill>
              </a:defRPr>
            </a:lvl2pPr>
            <a:lvl3pPr lvl="2" algn="l">
              <a:lnSpc>
                <a:spcPct val="100000"/>
              </a:lnSpc>
              <a:spcBef>
                <a:spcPts val="0"/>
              </a:spcBef>
              <a:spcAft>
                <a:spcPts val="0"/>
              </a:spcAft>
              <a:buClr>
                <a:srgbClr val="002177"/>
              </a:buClr>
              <a:buSzPts val="3200"/>
              <a:buNone/>
              <a:defRPr b="1" sz="3200">
                <a:solidFill>
                  <a:srgbClr val="002177"/>
                </a:solidFill>
              </a:defRPr>
            </a:lvl3pPr>
            <a:lvl4pPr lvl="3" algn="l">
              <a:lnSpc>
                <a:spcPct val="100000"/>
              </a:lnSpc>
              <a:spcBef>
                <a:spcPts val="0"/>
              </a:spcBef>
              <a:spcAft>
                <a:spcPts val="0"/>
              </a:spcAft>
              <a:buClr>
                <a:srgbClr val="002177"/>
              </a:buClr>
              <a:buSzPts val="3200"/>
              <a:buNone/>
              <a:defRPr b="1" sz="3200">
                <a:solidFill>
                  <a:srgbClr val="002177"/>
                </a:solidFill>
              </a:defRPr>
            </a:lvl4pPr>
            <a:lvl5pPr lvl="4" algn="l">
              <a:lnSpc>
                <a:spcPct val="100000"/>
              </a:lnSpc>
              <a:spcBef>
                <a:spcPts val="0"/>
              </a:spcBef>
              <a:spcAft>
                <a:spcPts val="0"/>
              </a:spcAft>
              <a:buClr>
                <a:srgbClr val="002177"/>
              </a:buClr>
              <a:buSzPts val="3200"/>
              <a:buNone/>
              <a:defRPr b="1" sz="3200">
                <a:solidFill>
                  <a:srgbClr val="002177"/>
                </a:solidFill>
              </a:defRPr>
            </a:lvl5pPr>
            <a:lvl6pPr lvl="5" algn="l">
              <a:lnSpc>
                <a:spcPct val="100000"/>
              </a:lnSpc>
              <a:spcBef>
                <a:spcPts val="0"/>
              </a:spcBef>
              <a:spcAft>
                <a:spcPts val="0"/>
              </a:spcAft>
              <a:buClr>
                <a:srgbClr val="002177"/>
              </a:buClr>
              <a:buSzPts val="3200"/>
              <a:buNone/>
              <a:defRPr b="1" sz="3200">
                <a:solidFill>
                  <a:srgbClr val="002177"/>
                </a:solidFill>
              </a:defRPr>
            </a:lvl6pPr>
            <a:lvl7pPr lvl="6" algn="l">
              <a:lnSpc>
                <a:spcPct val="100000"/>
              </a:lnSpc>
              <a:spcBef>
                <a:spcPts val="0"/>
              </a:spcBef>
              <a:spcAft>
                <a:spcPts val="0"/>
              </a:spcAft>
              <a:buClr>
                <a:srgbClr val="002177"/>
              </a:buClr>
              <a:buSzPts val="3200"/>
              <a:buNone/>
              <a:defRPr b="1" sz="3200">
                <a:solidFill>
                  <a:srgbClr val="002177"/>
                </a:solidFill>
              </a:defRPr>
            </a:lvl7pPr>
            <a:lvl8pPr lvl="7" algn="l">
              <a:lnSpc>
                <a:spcPct val="100000"/>
              </a:lnSpc>
              <a:spcBef>
                <a:spcPts val="0"/>
              </a:spcBef>
              <a:spcAft>
                <a:spcPts val="0"/>
              </a:spcAft>
              <a:buClr>
                <a:srgbClr val="002177"/>
              </a:buClr>
              <a:buSzPts val="3200"/>
              <a:buNone/>
              <a:defRPr b="1" sz="3200">
                <a:solidFill>
                  <a:srgbClr val="002177"/>
                </a:solidFill>
              </a:defRPr>
            </a:lvl8pPr>
            <a:lvl9pPr lvl="8" algn="l">
              <a:lnSpc>
                <a:spcPct val="100000"/>
              </a:lnSpc>
              <a:spcBef>
                <a:spcPts val="0"/>
              </a:spcBef>
              <a:spcAft>
                <a:spcPts val="0"/>
              </a:spcAft>
              <a:buClr>
                <a:srgbClr val="002177"/>
              </a:buClr>
              <a:buSzPts val="3200"/>
              <a:buNone/>
              <a:defRPr b="1" sz="3200">
                <a:solidFill>
                  <a:srgbClr val="002177"/>
                </a:solidFill>
              </a:defRPr>
            </a:lvl9pPr>
          </a:lstStyle>
          <a:p/>
        </p:txBody>
      </p:sp>
      <p:sp>
        <p:nvSpPr>
          <p:cNvPr id="657" name="Google Shape;657;g3090e26d205_0_624"/>
          <p:cNvSpPr txBox="1"/>
          <p:nvPr>
            <p:ph idx="1" type="body"/>
          </p:nvPr>
        </p:nvSpPr>
        <p:spPr>
          <a:xfrm>
            <a:off x="5307800" y="1764033"/>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658" name="Google Shape;658;g3090e26d205_0_624"/>
          <p:cNvPicPr preferRelativeResize="0"/>
          <p:nvPr/>
        </p:nvPicPr>
        <p:blipFill rotWithShape="1">
          <a:blip r:embed="rId2">
            <a:alphaModFix/>
          </a:blip>
          <a:srcRect b="0" l="0" r="0" t="0"/>
          <a:stretch/>
        </p:blipFill>
        <p:spPr>
          <a:xfrm>
            <a:off x="10036800" y="300767"/>
            <a:ext cx="1914901" cy="577267"/>
          </a:xfrm>
          <a:prstGeom prst="rect">
            <a:avLst/>
          </a:prstGeom>
          <a:noFill/>
          <a:ln>
            <a:noFill/>
          </a:ln>
        </p:spPr>
      </p:pic>
      <p:sp>
        <p:nvSpPr>
          <p:cNvPr id="659" name="Google Shape;659;g3090e26d205_0_624"/>
          <p:cNvSpPr txBox="1"/>
          <p:nvPr>
            <p:ph idx="12" type="sldNum"/>
          </p:nvPr>
        </p:nvSpPr>
        <p:spPr>
          <a:xfrm>
            <a:off x="11409045" y="6333134"/>
            <a:ext cx="731700" cy="524700"/>
          </a:xfrm>
          <a:prstGeom prst="rect">
            <a:avLst/>
          </a:prstGeom>
          <a:noFill/>
          <a:ln>
            <a:noFill/>
          </a:ln>
        </p:spPr>
        <p:txBody>
          <a:bodyPr anchorCtr="0" anchor="t"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60" name="Google Shape;660;g3090e26d205_0_624"/>
          <p:cNvSpPr txBox="1"/>
          <p:nvPr/>
        </p:nvSpPr>
        <p:spPr>
          <a:xfrm>
            <a:off x="144567" y="6188033"/>
            <a:ext cx="2239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Arial"/>
                <a:ea typeface="Arial"/>
                <a:cs typeface="Arial"/>
                <a:sym typeface="Arial"/>
              </a:rPr>
              <a:t>lausd.org/mmed        </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List 1">
  <p:cSld name="CUSTOM_4_6">
    <p:spTree>
      <p:nvGrpSpPr>
        <p:cNvPr id="54" name="Shape 54"/>
        <p:cNvGrpSpPr/>
        <p:nvPr/>
      </p:nvGrpSpPr>
      <p:grpSpPr>
        <a:xfrm>
          <a:off x="0" y="0"/>
          <a:ext cx="0" cy="0"/>
          <a:chOff x="0" y="0"/>
          <a:chExt cx="0" cy="0"/>
        </a:xfrm>
      </p:grpSpPr>
      <p:sp>
        <p:nvSpPr>
          <p:cNvPr id="55" name="Google Shape;55;g3090e26d205_0_747"/>
          <p:cNvSpPr txBox="1"/>
          <p:nvPr>
            <p:ph type="title"/>
          </p:nvPr>
        </p:nvSpPr>
        <p:spPr>
          <a:xfrm>
            <a:off x="2293033" y="614117"/>
            <a:ext cx="86004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3200"/>
              <a:buFont typeface="Poppins"/>
              <a:buNone/>
              <a:defRPr b="1" sz="32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9pPr>
          </a:lstStyle>
          <a:p/>
        </p:txBody>
      </p:sp>
      <p:sp>
        <p:nvSpPr>
          <p:cNvPr id="56" name="Google Shape;56;g3090e26d205_0_747"/>
          <p:cNvSpPr txBox="1"/>
          <p:nvPr>
            <p:ph idx="1" type="body"/>
          </p:nvPr>
        </p:nvSpPr>
        <p:spPr>
          <a:xfrm>
            <a:off x="2293033" y="1701233"/>
            <a:ext cx="87231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pic>
        <p:nvPicPr>
          <p:cNvPr id="57" name="Google Shape;57;g3090e26d205_0_747"/>
          <p:cNvPicPr preferRelativeResize="0"/>
          <p:nvPr/>
        </p:nvPicPr>
        <p:blipFill rotWithShape="1">
          <a:blip r:embed="rId2">
            <a:alphaModFix/>
          </a:blip>
          <a:srcRect b="0" l="0" r="0" t="0"/>
          <a:stretch/>
        </p:blipFill>
        <p:spPr>
          <a:xfrm>
            <a:off x="223567" y="162900"/>
            <a:ext cx="1214833" cy="1214833"/>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4">
  <p:cSld name="CAPTION_ONLY_1_3_3">
    <p:spTree>
      <p:nvGrpSpPr>
        <p:cNvPr id="661" name="Shape 661"/>
        <p:cNvGrpSpPr/>
        <p:nvPr/>
      </p:nvGrpSpPr>
      <p:grpSpPr>
        <a:xfrm>
          <a:off x="0" y="0"/>
          <a:ext cx="0" cy="0"/>
          <a:chOff x="0" y="0"/>
          <a:chExt cx="0" cy="0"/>
        </a:xfrm>
      </p:grpSpPr>
      <p:sp>
        <p:nvSpPr>
          <p:cNvPr id="662" name="Google Shape;662;g3090e26d205_0_632"/>
          <p:cNvSpPr/>
          <p:nvPr/>
        </p:nvSpPr>
        <p:spPr>
          <a:xfrm>
            <a:off x="-11000" y="800"/>
            <a:ext cx="4869900" cy="68580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3090e26d205_0_632"/>
          <p:cNvSpPr/>
          <p:nvPr>
            <p:ph idx="2" type="pic"/>
          </p:nvPr>
        </p:nvSpPr>
        <p:spPr>
          <a:xfrm>
            <a:off x="547467" y="1341133"/>
            <a:ext cx="3585300" cy="4478700"/>
          </a:xfrm>
          <a:prstGeom prst="roundRect">
            <a:avLst>
              <a:gd fmla="val 16667" name="adj"/>
            </a:avLst>
          </a:prstGeom>
          <a:noFill/>
          <a:ln>
            <a:noFill/>
          </a:ln>
        </p:spPr>
      </p:sp>
      <p:sp>
        <p:nvSpPr>
          <p:cNvPr id="664" name="Google Shape;664;g3090e26d205_0_632"/>
          <p:cNvSpPr txBox="1"/>
          <p:nvPr>
            <p:ph type="title"/>
          </p:nvPr>
        </p:nvSpPr>
        <p:spPr>
          <a:xfrm>
            <a:off x="5307804" y="995633"/>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3200"/>
              <a:buFont typeface="Poppins"/>
              <a:buNone/>
              <a:defRPr b="1" sz="32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200"/>
              <a:buNone/>
              <a:defRPr b="1" sz="3200">
                <a:solidFill>
                  <a:srgbClr val="002177"/>
                </a:solidFill>
              </a:defRPr>
            </a:lvl2pPr>
            <a:lvl3pPr lvl="2" algn="l">
              <a:lnSpc>
                <a:spcPct val="100000"/>
              </a:lnSpc>
              <a:spcBef>
                <a:spcPts val="0"/>
              </a:spcBef>
              <a:spcAft>
                <a:spcPts val="0"/>
              </a:spcAft>
              <a:buClr>
                <a:srgbClr val="002177"/>
              </a:buClr>
              <a:buSzPts val="3200"/>
              <a:buNone/>
              <a:defRPr b="1" sz="3200">
                <a:solidFill>
                  <a:srgbClr val="002177"/>
                </a:solidFill>
              </a:defRPr>
            </a:lvl3pPr>
            <a:lvl4pPr lvl="3" algn="l">
              <a:lnSpc>
                <a:spcPct val="100000"/>
              </a:lnSpc>
              <a:spcBef>
                <a:spcPts val="0"/>
              </a:spcBef>
              <a:spcAft>
                <a:spcPts val="0"/>
              </a:spcAft>
              <a:buClr>
                <a:srgbClr val="002177"/>
              </a:buClr>
              <a:buSzPts val="3200"/>
              <a:buNone/>
              <a:defRPr b="1" sz="3200">
                <a:solidFill>
                  <a:srgbClr val="002177"/>
                </a:solidFill>
              </a:defRPr>
            </a:lvl4pPr>
            <a:lvl5pPr lvl="4" algn="l">
              <a:lnSpc>
                <a:spcPct val="100000"/>
              </a:lnSpc>
              <a:spcBef>
                <a:spcPts val="0"/>
              </a:spcBef>
              <a:spcAft>
                <a:spcPts val="0"/>
              </a:spcAft>
              <a:buClr>
                <a:srgbClr val="002177"/>
              </a:buClr>
              <a:buSzPts val="3200"/>
              <a:buNone/>
              <a:defRPr b="1" sz="3200">
                <a:solidFill>
                  <a:srgbClr val="002177"/>
                </a:solidFill>
              </a:defRPr>
            </a:lvl5pPr>
            <a:lvl6pPr lvl="5" algn="l">
              <a:lnSpc>
                <a:spcPct val="100000"/>
              </a:lnSpc>
              <a:spcBef>
                <a:spcPts val="0"/>
              </a:spcBef>
              <a:spcAft>
                <a:spcPts val="0"/>
              </a:spcAft>
              <a:buClr>
                <a:srgbClr val="002177"/>
              </a:buClr>
              <a:buSzPts val="3200"/>
              <a:buNone/>
              <a:defRPr b="1" sz="3200">
                <a:solidFill>
                  <a:srgbClr val="002177"/>
                </a:solidFill>
              </a:defRPr>
            </a:lvl6pPr>
            <a:lvl7pPr lvl="6" algn="l">
              <a:lnSpc>
                <a:spcPct val="100000"/>
              </a:lnSpc>
              <a:spcBef>
                <a:spcPts val="0"/>
              </a:spcBef>
              <a:spcAft>
                <a:spcPts val="0"/>
              </a:spcAft>
              <a:buClr>
                <a:srgbClr val="002177"/>
              </a:buClr>
              <a:buSzPts val="3200"/>
              <a:buNone/>
              <a:defRPr b="1" sz="3200">
                <a:solidFill>
                  <a:srgbClr val="002177"/>
                </a:solidFill>
              </a:defRPr>
            </a:lvl7pPr>
            <a:lvl8pPr lvl="7" algn="l">
              <a:lnSpc>
                <a:spcPct val="100000"/>
              </a:lnSpc>
              <a:spcBef>
                <a:spcPts val="0"/>
              </a:spcBef>
              <a:spcAft>
                <a:spcPts val="0"/>
              </a:spcAft>
              <a:buClr>
                <a:srgbClr val="002177"/>
              </a:buClr>
              <a:buSzPts val="3200"/>
              <a:buNone/>
              <a:defRPr b="1" sz="3200">
                <a:solidFill>
                  <a:srgbClr val="002177"/>
                </a:solidFill>
              </a:defRPr>
            </a:lvl8pPr>
            <a:lvl9pPr lvl="8" algn="l">
              <a:lnSpc>
                <a:spcPct val="100000"/>
              </a:lnSpc>
              <a:spcBef>
                <a:spcPts val="0"/>
              </a:spcBef>
              <a:spcAft>
                <a:spcPts val="0"/>
              </a:spcAft>
              <a:buClr>
                <a:srgbClr val="002177"/>
              </a:buClr>
              <a:buSzPts val="3200"/>
              <a:buNone/>
              <a:defRPr b="1" sz="3200">
                <a:solidFill>
                  <a:srgbClr val="002177"/>
                </a:solidFill>
              </a:defRPr>
            </a:lvl9pPr>
          </a:lstStyle>
          <a:p/>
        </p:txBody>
      </p:sp>
      <p:sp>
        <p:nvSpPr>
          <p:cNvPr id="665" name="Google Shape;665;g3090e26d205_0_632"/>
          <p:cNvSpPr txBox="1"/>
          <p:nvPr>
            <p:ph idx="1" type="body"/>
          </p:nvPr>
        </p:nvSpPr>
        <p:spPr>
          <a:xfrm>
            <a:off x="5307800" y="1764033"/>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666" name="Google Shape;666;g3090e26d205_0_632"/>
          <p:cNvPicPr preferRelativeResize="0"/>
          <p:nvPr/>
        </p:nvPicPr>
        <p:blipFill rotWithShape="1">
          <a:blip r:embed="rId2">
            <a:alphaModFix/>
          </a:blip>
          <a:srcRect b="0" l="0" r="0" t="0"/>
          <a:stretch/>
        </p:blipFill>
        <p:spPr>
          <a:xfrm>
            <a:off x="10036800" y="300767"/>
            <a:ext cx="1914901" cy="577267"/>
          </a:xfrm>
          <a:prstGeom prst="rect">
            <a:avLst/>
          </a:prstGeom>
          <a:noFill/>
          <a:ln>
            <a:noFill/>
          </a:ln>
        </p:spPr>
      </p:pic>
      <p:sp>
        <p:nvSpPr>
          <p:cNvPr id="667" name="Google Shape;667;g3090e26d205_0_632"/>
          <p:cNvSpPr txBox="1"/>
          <p:nvPr>
            <p:ph idx="12" type="sldNum"/>
          </p:nvPr>
        </p:nvSpPr>
        <p:spPr>
          <a:xfrm>
            <a:off x="11409045" y="6333134"/>
            <a:ext cx="731700" cy="524700"/>
          </a:xfrm>
          <a:prstGeom prst="rect">
            <a:avLst/>
          </a:prstGeom>
          <a:noFill/>
          <a:ln>
            <a:noFill/>
          </a:ln>
        </p:spPr>
        <p:txBody>
          <a:bodyPr anchorCtr="0" anchor="t"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00217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68" name="Google Shape;668;g3090e26d205_0_632"/>
          <p:cNvSpPr txBox="1"/>
          <p:nvPr/>
        </p:nvSpPr>
        <p:spPr>
          <a:xfrm>
            <a:off x="144567" y="6188033"/>
            <a:ext cx="2239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Arial"/>
                <a:ea typeface="Arial"/>
                <a:cs typeface="Arial"/>
                <a:sym typeface="Arial"/>
              </a:rPr>
              <a:t>lausd.org/mmed        </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p:cSld name="Custom Layout 2 1 1 1 1 1 1 1 1 1">
    <p:spTree>
      <p:nvGrpSpPr>
        <p:cNvPr id="669" name="Shape 669"/>
        <p:cNvGrpSpPr/>
        <p:nvPr/>
      </p:nvGrpSpPr>
      <p:grpSpPr>
        <a:xfrm>
          <a:off x="0" y="0"/>
          <a:ext cx="0" cy="0"/>
          <a:chOff x="0" y="0"/>
          <a:chExt cx="0" cy="0"/>
        </a:xfrm>
      </p:grpSpPr>
      <p:pic>
        <p:nvPicPr>
          <p:cNvPr id="670" name="Google Shape;670;g3090e26d205_0_6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71" name="Google Shape;671;g3090e26d205_0_640"/>
          <p:cNvSpPr txBox="1"/>
          <p:nvPr>
            <p:ph idx="12" type="sldNum"/>
          </p:nvPr>
        </p:nvSpPr>
        <p:spPr>
          <a:xfrm>
            <a:off x="11353700" y="6217633"/>
            <a:ext cx="6744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1"/>
              </a:buClr>
              <a:buSzPts val="1900"/>
              <a:buFont typeface="Poppins"/>
              <a:buNone/>
              <a:defRPr b="0" i="0" sz="1900" u="none" cap="none" strike="noStrike">
                <a:solidFill>
                  <a:schemeClr val="dk1"/>
                </a:solidFill>
                <a:latin typeface="Poppins"/>
                <a:ea typeface="Poppins"/>
                <a:cs typeface="Poppins"/>
                <a:sym typeface="Poppins"/>
              </a:defRPr>
            </a:lvl1pPr>
            <a:lvl2pPr indent="0" lvl="1" marL="0" marR="0" algn="r">
              <a:lnSpc>
                <a:spcPct val="100000"/>
              </a:lnSpc>
              <a:spcBef>
                <a:spcPts val="0"/>
              </a:spcBef>
              <a:spcAft>
                <a:spcPts val="0"/>
              </a:spcAft>
              <a:buClr>
                <a:schemeClr val="dk1"/>
              </a:buClr>
              <a:buSzPts val="1900"/>
              <a:buFont typeface="Poppins"/>
              <a:buNone/>
              <a:defRPr b="0" i="0" sz="1900" u="none" cap="none" strike="noStrike">
                <a:solidFill>
                  <a:schemeClr val="dk1"/>
                </a:solidFill>
                <a:latin typeface="Poppins"/>
                <a:ea typeface="Poppins"/>
                <a:cs typeface="Poppins"/>
                <a:sym typeface="Poppins"/>
              </a:defRPr>
            </a:lvl2pPr>
            <a:lvl3pPr indent="0" lvl="2" marL="0" marR="0" algn="r">
              <a:lnSpc>
                <a:spcPct val="100000"/>
              </a:lnSpc>
              <a:spcBef>
                <a:spcPts val="0"/>
              </a:spcBef>
              <a:spcAft>
                <a:spcPts val="0"/>
              </a:spcAft>
              <a:buClr>
                <a:schemeClr val="dk1"/>
              </a:buClr>
              <a:buSzPts val="1900"/>
              <a:buFont typeface="Poppins"/>
              <a:buNone/>
              <a:defRPr b="0" i="0" sz="1900" u="none" cap="none" strike="noStrike">
                <a:solidFill>
                  <a:schemeClr val="dk1"/>
                </a:solidFill>
                <a:latin typeface="Poppins"/>
                <a:ea typeface="Poppins"/>
                <a:cs typeface="Poppins"/>
                <a:sym typeface="Poppins"/>
              </a:defRPr>
            </a:lvl3pPr>
            <a:lvl4pPr indent="0" lvl="3" marL="0" marR="0" algn="r">
              <a:lnSpc>
                <a:spcPct val="100000"/>
              </a:lnSpc>
              <a:spcBef>
                <a:spcPts val="0"/>
              </a:spcBef>
              <a:spcAft>
                <a:spcPts val="0"/>
              </a:spcAft>
              <a:buClr>
                <a:schemeClr val="dk1"/>
              </a:buClr>
              <a:buSzPts val="1900"/>
              <a:buFont typeface="Poppins"/>
              <a:buNone/>
              <a:defRPr b="0" i="0" sz="1900" u="none" cap="none" strike="noStrike">
                <a:solidFill>
                  <a:schemeClr val="dk1"/>
                </a:solidFill>
                <a:latin typeface="Poppins"/>
                <a:ea typeface="Poppins"/>
                <a:cs typeface="Poppins"/>
                <a:sym typeface="Poppins"/>
              </a:defRPr>
            </a:lvl4pPr>
            <a:lvl5pPr indent="0" lvl="4" marL="0" marR="0" algn="r">
              <a:lnSpc>
                <a:spcPct val="100000"/>
              </a:lnSpc>
              <a:spcBef>
                <a:spcPts val="0"/>
              </a:spcBef>
              <a:spcAft>
                <a:spcPts val="0"/>
              </a:spcAft>
              <a:buClr>
                <a:schemeClr val="dk1"/>
              </a:buClr>
              <a:buSzPts val="1900"/>
              <a:buFont typeface="Poppins"/>
              <a:buNone/>
              <a:defRPr b="0" i="0" sz="1900" u="none" cap="none" strike="noStrike">
                <a:solidFill>
                  <a:schemeClr val="dk1"/>
                </a:solidFill>
                <a:latin typeface="Poppins"/>
                <a:ea typeface="Poppins"/>
                <a:cs typeface="Poppins"/>
                <a:sym typeface="Poppins"/>
              </a:defRPr>
            </a:lvl5pPr>
            <a:lvl6pPr indent="0" lvl="5" marL="0" marR="0" algn="r">
              <a:lnSpc>
                <a:spcPct val="100000"/>
              </a:lnSpc>
              <a:spcBef>
                <a:spcPts val="0"/>
              </a:spcBef>
              <a:spcAft>
                <a:spcPts val="0"/>
              </a:spcAft>
              <a:buClr>
                <a:schemeClr val="dk1"/>
              </a:buClr>
              <a:buSzPts val="1900"/>
              <a:buFont typeface="Poppins"/>
              <a:buNone/>
              <a:defRPr b="0" i="0" sz="1900" u="none" cap="none" strike="noStrike">
                <a:solidFill>
                  <a:schemeClr val="dk1"/>
                </a:solidFill>
                <a:latin typeface="Poppins"/>
                <a:ea typeface="Poppins"/>
                <a:cs typeface="Poppins"/>
                <a:sym typeface="Poppins"/>
              </a:defRPr>
            </a:lvl6pPr>
            <a:lvl7pPr indent="0" lvl="6" marL="0" marR="0" algn="r">
              <a:lnSpc>
                <a:spcPct val="100000"/>
              </a:lnSpc>
              <a:spcBef>
                <a:spcPts val="0"/>
              </a:spcBef>
              <a:spcAft>
                <a:spcPts val="0"/>
              </a:spcAft>
              <a:buClr>
                <a:schemeClr val="dk1"/>
              </a:buClr>
              <a:buSzPts val="1900"/>
              <a:buFont typeface="Poppins"/>
              <a:buNone/>
              <a:defRPr b="0" i="0" sz="1900" u="none" cap="none" strike="noStrike">
                <a:solidFill>
                  <a:schemeClr val="dk1"/>
                </a:solidFill>
                <a:latin typeface="Poppins"/>
                <a:ea typeface="Poppins"/>
                <a:cs typeface="Poppins"/>
                <a:sym typeface="Poppins"/>
              </a:defRPr>
            </a:lvl7pPr>
            <a:lvl8pPr indent="0" lvl="7" marL="0" marR="0" algn="r">
              <a:lnSpc>
                <a:spcPct val="100000"/>
              </a:lnSpc>
              <a:spcBef>
                <a:spcPts val="0"/>
              </a:spcBef>
              <a:spcAft>
                <a:spcPts val="0"/>
              </a:spcAft>
              <a:buClr>
                <a:schemeClr val="dk1"/>
              </a:buClr>
              <a:buSzPts val="1900"/>
              <a:buFont typeface="Poppins"/>
              <a:buNone/>
              <a:defRPr b="0" i="0" sz="1900" u="none" cap="none" strike="noStrike">
                <a:solidFill>
                  <a:schemeClr val="dk1"/>
                </a:solidFill>
                <a:latin typeface="Poppins"/>
                <a:ea typeface="Poppins"/>
                <a:cs typeface="Poppins"/>
                <a:sym typeface="Poppins"/>
              </a:defRPr>
            </a:lvl8pPr>
            <a:lvl9pPr indent="0" lvl="8" marL="0" marR="0" algn="r">
              <a:lnSpc>
                <a:spcPct val="100000"/>
              </a:lnSpc>
              <a:spcBef>
                <a:spcPts val="0"/>
              </a:spcBef>
              <a:spcAft>
                <a:spcPts val="0"/>
              </a:spcAft>
              <a:buClr>
                <a:schemeClr val="dk1"/>
              </a:buClr>
              <a:buSzPts val="1900"/>
              <a:buFont typeface="Poppins"/>
              <a:buNone/>
              <a:defRPr b="0" i="0" sz="19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n-US"/>
              <a:t>#</a:t>
            </a:r>
            <a:fld id="{00000000-1234-1234-1234-123412341234}" type="slidenum">
              <a:rPr lang="en-US"/>
              <a:t>‹#›</a:t>
            </a:fld>
            <a:endParaRPr/>
          </a:p>
        </p:txBody>
      </p:sp>
      <p:sp>
        <p:nvSpPr>
          <p:cNvPr id="672" name="Google Shape;672;g3090e26d205_0_640"/>
          <p:cNvSpPr txBox="1"/>
          <p:nvPr>
            <p:ph type="title"/>
          </p:nvPr>
        </p:nvSpPr>
        <p:spPr>
          <a:xfrm>
            <a:off x="2012067" y="416067"/>
            <a:ext cx="8145600" cy="7908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2575"/>
              </a:buClr>
              <a:buSzPts val="1900"/>
              <a:buFont typeface="Poppins"/>
              <a:buNone/>
              <a:defRPr b="1" i="0" sz="2400" u="none" cap="none" strike="noStrike">
                <a:solidFill>
                  <a:srgbClr val="002575"/>
                </a:solidFill>
                <a:latin typeface="Poppins"/>
                <a:ea typeface="Poppins"/>
                <a:cs typeface="Poppins"/>
                <a:sym typeface="Poppins"/>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673" name="Google Shape;673;g3090e26d205_0_640"/>
          <p:cNvSpPr txBox="1"/>
          <p:nvPr>
            <p:ph idx="1" type="body"/>
          </p:nvPr>
        </p:nvSpPr>
        <p:spPr>
          <a:xfrm>
            <a:off x="1842633" y="1242567"/>
            <a:ext cx="9832800" cy="4555200"/>
          </a:xfrm>
          <a:prstGeom prst="rect">
            <a:avLst/>
          </a:prstGeom>
          <a:noFill/>
          <a:ln>
            <a:noFill/>
          </a:ln>
        </p:spPr>
        <p:txBody>
          <a:bodyPr anchorCtr="0" anchor="ctr" bIns="91425" lIns="91425" spcFirstLastPara="1" rIns="91425" wrap="square" tIns="91425">
            <a:noAutofit/>
          </a:bodyPr>
          <a:lstStyle>
            <a:lvl1pPr indent="-349250" lvl="0" marL="4572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1pPr>
            <a:lvl2pPr indent="-349250" lvl="1" marL="9144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2pPr>
            <a:lvl3pPr indent="-349250" lvl="2" marL="13716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3pPr>
            <a:lvl4pPr indent="-349250" lvl="3" marL="18288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4pPr>
            <a:lvl5pPr indent="-349250" lvl="4" marL="22860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5pPr>
            <a:lvl6pPr indent="-349250" lvl="5" marL="27432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6pPr>
            <a:lvl7pPr indent="-349250" lvl="6" marL="32004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7pPr>
            <a:lvl8pPr indent="-349250" lvl="7" marL="36576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8pPr>
            <a:lvl9pPr indent="-349250" lvl="8" marL="41148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9pPr>
          </a:lstStyle>
          <a:p/>
        </p:txBody>
      </p:sp>
      <p:sp>
        <p:nvSpPr>
          <p:cNvPr id="674" name="Google Shape;674;g3090e26d205_0_640"/>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p:cSld name="SECTION_TITLE_AND_DESCRIPTION_4">
    <p:spTree>
      <p:nvGrpSpPr>
        <p:cNvPr id="675" name="Shape 675"/>
        <p:cNvGrpSpPr/>
        <p:nvPr/>
      </p:nvGrpSpPr>
      <p:grpSpPr>
        <a:xfrm>
          <a:off x="0" y="0"/>
          <a:ext cx="0" cy="0"/>
          <a:chOff x="0" y="0"/>
          <a:chExt cx="0" cy="0"/>
        </a:xfrm>
      </p:grpSpPr>
      <p:sp>
        <p:nvSpPr>
          <p:cNvPr id="676" name="Google Shape;676;g3090e26d205_0_646"/>
          <p:cNvSpPr/>
          <p:nvPr/>
        </p:nvSpPr>
        <p:spPr>
          <a:xfrm>
            <a:off x="7237933" y="-167"/>
            <a:ext cx="4953900" cy="6858000"/>
          </a:xfrm>
          <a:prstGeom prst="rect">
            <a:avLst/>
          </a:prstGeom>
          <a:solidFill>
            <a:srgbClr val="FBA50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g3090e26d205_0_646"/>
          <p:cNvSpPr txBox="1"/>
          <p:nvPr>
            <p:ph idx="12" type="sldNum"/>
          </p:nvPr>
        </p:nvSpPr>
        <p:spPr>
          <a:xfrm>
            <a:off x="11453999" y="6317882"/>
            <a:ext cx="7380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78" name="Google Shape;678;g3090e26d205_0_646"/>
          <p:cNvSpPr/>
          <p:nvPr>
            <p:ph idx="2" type="pic"/>
          </p:nvPr>
        </p:nvSpPr>
        <p:spPr>
          <a:xfrm>
            <a:off x="7806333" y="1307600"/>
            <a:ext cx="3817200" cy="3618900"/>
          </a:xfrm>
          <a:prstGeom prst="roundRect">
            <a:avLst>
              <a:gd fmla="val 16667" name="adj"/>
            </a:avLst>
          </a:prstGeom>
          <a:noFill/>
          <a:ln>
            <a:noFill/>
          </a:ln>
        </p:spPr>
      </p:sp>
      <p:sp>
        <p:nvSpPr>
          <p:cNvPr id="679" name="Google Shape;679;g3090e26d205_0_646"/>
          <p:cNvSpPr txBox="1"/>
          <p:nvPr>
            <p:ph type="title"/>
          </p:nvPr>
        </p:nvSpPr>
        <p:spPr>
          <a:xfrm>
            <a:off x="482637" y="1195567"/>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2400"/>
              <a:buFont typeface="Poppins"/>
              <a:buNone/>
              <a:defRPr sz="24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700"/>
              <a:buNone/>
              <a:defRPr>
                <a:solidFill>
                  <a:srgbClr val="002177"/>
                </a:solidFill>
              </a:defRPr>
            </a:lvl2pPr>
            <a:lvl3pPr lvl="2" algn="l">
              <a:lnSpc>
                <a:spcPct val="100000"/>
              </a:lnSpc>
              <a:spcBef>
                <a:spcPts val="0"/>
              </a:spcBef>
              <a:spcAft>
                <a:spcPts val="0"/>
              </a:spcAft>
              <a:buClr>
                <a:srgbClr val="002177"/>
              </a:buClr>
              <a:buSzPts val="3700"/>
              <a:buNone/>
              <a:defRPr>
                <a:solidFill>
                  <a:srgbClr val="002177"/>
                </a:solidFill>
              </a:defRPr>
            </a:lvl3pPr>
            <a:lvl4pPr lvl="3" algn="l">
              <a:lnSpc>
                <a:spcPct val="100000"/>
              </a:lnSpc>
              <a:spcBef>
                <a:spcPts val="0"/>
              </a:spcBef>
              <a:spcAft>
                <a:spcPts val="0"/>
              </a:spcAft>
              <a:buClr>
                <a:srgbClr val="002177"/>
              </a:buClr>
              <a:buSzPts val="3700"/>
              <a:buNone/>
              <a:defRPr>
                <a:solidFill>
                  <a:srgbClr val="002177"/>
                </a:solidFill>
              </a:defRPr>
            </a:lvl4pPr>
            <a:lvl5pPr lvl="4" algn="l">
              <a:lnSpc>
                <a:spcPct val="100000"/>
              </a:lnSpc>
              <a:spcBef>
                <a:spcPts val="0"/>
              </a:spcBef>
              <a:spcAft>
                <a:spcPts val="0"/>
              </a:spcAft>
              <a:buClr>
                <a:srgbClr val="002177"/>
              </a:buClr>
              <a:buSzPts val="3700"/>
              <a:buNone/>
              <a:defRPr>
                <a:solidFill>
                  <a:srgbClr val="002177"/>
                </a:solidFill>
              </a:defRPr>
            </a:lvl5pPr>
            <a:lvl6pPr lvl="5" algn="l">
              <a:lnSpc>
                <a:spcPct val="100000"/>
              </a:lnSpc>
              <a:spcBef>
                <a:spcPts val="0"/>
              </a:spcBef>
              <a:spcAft>
                <a:spcPts val="0"/>
              </a:spcAft>
              <a:buClr>
                <a:srgbClr val="002177"/>
              </a:buClr>
              <a:buSzPts val="3700"/>
              <a:buNone/>
              <a:defRPr>
                <a:solidFill>
                  <a:srgbClr val="002177"/>
                </a:solidFill>
              </a:defRPr>
            </a:lvl6pPr>
            <a:lvl7pPr lvl="6" algn="l">
              <a:lnSpc>
                <a:spcPct val="100000"/>
              </a:lnSpc>
              <a:spcBef>
                <a:spcPts val="0"/>
              </a:spcBef>
              <a:spcAft>
                <a:spcPts val="0"/>
              </a:spcAft>
              <a:buClr>
                <a:srgbClr val="002177"/>
              </a:buClr>
              <a:buSzPts val="3700"/>
              <a:buNone/>
              <a:defRPr>
                <a:solidFill>
                  <a:srgbClr val="002177"/>
                </a:solidFill>
              </a:defRPr>
            </a:lvl7pPr>
            <a:lvl8pPr lvl="7" algn="l">
              <a:lnSpc>
                <a:spcPct val="100000"/>
              </a:lnSpc>
              <a:spcBef>
                <a:spcPts val="0"/>
              </a:spcBef>
              <a:spcAft>
                <a:spcPts val="0"/>
              </a:spcAft>
              <a:buClr>
                <a:srgbClr val="002177"/>
              </a:buClr>
              <a:buSzPts val="3700"/>
              <a:buNone/>
              <a:defRPr>
                <a:solidFill>
                  <a:srgbClr val="002177"/>
                </a:solidFill>
              </a:defRPr>
            </a:lvl8pPr>
            <a:lvl9pPr lvl="8" algn="l">
              <a:lnSpc>
                <a:spcPct val="100000"/>
              </a:lnSpc>
              <a:spcBef>
                <a:spcPts val="0"/>
              </a:spcBef>
              <a:spcAft>
                <a:spcPts val="0"/>
              </a:spcAft>
              <a:buClr>
                <a:srgbClr val="002177"/>
              </a:buClr>
              <a:buSzPts val="3700"/>
              <a:buNone/>
              <a:defRPr>
                <a:solidFill>
                  <a:srgbClr val="002177"/>
                </a:solidFill>
              </a:defRPr>
            </a:lvl9pPr>
          </a:lstStyle>
          <a:p/>
        </p:txBody>
      </p:sp>
      <p:sp>
        <p:nvSpPr>
          <p:cNvPr id="680" name="Google Shape;680;g3090e26d205_0_646"/>
          <p:cNvSpPr txBox="1"/>
          <p:nvPr>
            <p:ph idx="1" type="body"/>
          </p:nvPr>
        </p:nvSpPr>
        <p:spPr>
          <a:xfrm>
            <a:off x="482633" y="1782367"/>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681" name="Google Shape;681;g3090e26d205_0_646"/>
          <p:cNvPicPr preferRelativeResize="0"/>
          <p:nvPr/>
        </p:nvPicPr>
        <p:blipFill rotWithShape="1">
          <a:blip r:embed="rId2">
            <a:alphaModFix/>
          </a:blip>
          <a:srcRect b="0" l="0" r="0" t="0"/>
          <a:stretch/>
        </p:blipFill>
        <p:spPr>
          <a:xfrm>
            <a:off x="482633" y="350900"/>
            <a:ext cx="1914901" cy="577267"/>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2">
  <p:cSld name="CAPTION_ONLY_1_1_2">
    <p:spTree>
      <p:nvGrpSpPr>
        <p:cNvPr id="682" name="Shape 682"/>
        <p:cNvGrpSpPr/>
        <p:nvPr/>
      </p:nvGrpSpPr>
      <p:grpSpPr>
        <a:xfrm>
          <a:off x="0" y="0"/>
          <a:ext cx="0" cy="0"/>
          <a:chOff x="0" y="0"/>
          <a:chExt cx="0" cy="0"/>
        </a:xfrm>
      </p:grpSpPr>
      <p:sp>
        <p:nvSpPr>
          <p:cNvPr id="683" name="Google Shape;683;g3090e26d205_0_653"/>
          <p:cNvSpPr/>
          <p:nvPr/>
        </p:nvSpPr>
        <p:spPr>
          <a:xfrm>
            <a:off x="-11000" y="800"/>
            <a:ext cx="4869900" cy="68580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g3090e26d205_0_653"/>
          <p:cNvSpPr/>
          <p:nvPr>
            <p:ph idx="2" type="pic"/>
          </p:nvPr>
        </p:nvSpPr>
        <p:spPr>
          <a:xfrm>
            <a:off x="547467" y="1341133"/>
            <a:ext cx="3585300" cy="4478700"/>
          </a:xfrm>
          <a:prstGeom prst="roundRect">
            <a:avLst>
              <a:gd fmla="val 16667" name="adj"/>
            </a:avLst>
          </a:prstGeom>
          <a:noFill/>
          <a:ln>
            <a:noFill/>
          </a:ln>
        </p:spPr>
      </p:sp>
      <p:sp>
        <p:nvSpPr>
          <p:cNvPr id="685" name="Google Shape;685;g3090e26d205_0_653"/>
          <p:cNvSpPr txBox="1"/>
          <p:nvPr>
            <p:ph type="title"/>
          </p:nvPr>
        </p:nvSpPr>
        <p:spPr>
          <a:xfrm>
            <a:off x="5307804" y="1097233"/>
            <a:ext cx="6475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3200"/>
              <a:buFont typeface="Poppins"/>
              <a:buNone/>
              <a:defRPr b="1" sz="32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3200"/>
              <a:buNone/>
              <a:defRPr b="1" sz="3200">
                <a:solidFill>
                  <a:srgbClr val="002177"/>
                </a:solidFill>
              </a:defRPr>
            </a:lvl2pPr>
            <a:lvl3pPr lvl="2" algn="l">
              <a:lnSpc>
                <a:spcPct val="100000"/>
              </a:lnSpc>
              <a:spcBef>
                <a:spcPts val="0"/>
              </a:spcBef>
              <a:spcAft>
                <a:spcPts val="0"/>
              </a:spcAft>
              <a:buClr>
                <a:srgbClr val="002177"/>
              </a:buClr>
              <a:buSzPts val="3200"/>
              <a:buNone/>
              <a:defRPr b="1" sz="3200">
                <a:solidFill>
                  <a:srgbClr val="002177"/>
                </a:solidFill>
              </a:defRPr>
            </a:lvl3pPr>
            <a:lvl4pPr lvl="3" algn="l">
              <a:lnSpc>
                <a:spcPct val="100000"/>
              </a:lnSpc>
              <a:spcBef>
                <a:spcPts val="0"/>
              </a:spcBef>
              <a:spcAft>
                <a:spcPts val="0"/>
              </a:spcAft>
              <a:buClr>
                <a:srgbClr val="002177"/>
              </a:buClr>
              <a:buSzPts val="3200"/>
              <a:buNone/>
              <a:defRPr b="1" sz="3200">
                <a:solidFill>
                  <a:srgbClr val="002177"/>
                </a:solidFill>
              </a:defRPr>
            </a:lvl4pPr>
            <a:lvl5pPr lvl="4" algn="l">
              <a:lnSpc>
                <a:spcPct val="100000"/>
              </a:lnSpc>
              <a:spcBef>
                <a:spcPts val="0"/>
              </a:spcBef>
              <a:spcAft>
                <a:spcPts val="0"/>
              </a:spcAft>
              <a:buClr>
                <a:srgbClr val="002177"/>
              </a:buClr>
              <a:buSzPts val="3200"/>
              <a:buNone/>
              <a:defRPr b="1" sz="3200">
                <a:solidFill>
                  <a:srgbClr val="002177"/>
                </a:solidFill>
              </a:defRPr>
            </a:lvl5pPr>
            <a:lvl6pPr lvl="5" algn="l">
              <a:lnSpc>
                <a:spcPct val="100000"/>
              </a:lnSpc>
              <a:spcBef>
                <a:spcPts val="0"/>
              </a:spcBef>
              <a:spcAft>
                <a:spcPts val="0"/>
              </a:spcAft>
              <a:buClr>
                <a:srgbClr val="002177"/>
              </a:buClr>
              <a:buSzPts val="3200"/>
              <a:buNone/>
              <a:defRPr b="1" sz="3200">
                <a:solidFill>
                  <a:srgbClr val="002177"/>
                </a:solidFill>
              </a:defRPr>
            </a:lvl6pPr>
            <a:lvl7pPr lvl="6" algn="l">
              <a:lnSpc>
                <a:spcPct val="100000"/>
              </a:lnSpc>
              <a:spcBef>
                <a:spcPts val="0"/>
              </a:spcBef>
              <a:spcAft>
                <a:spcPts val="0"/>
              </a:spcAft>
              <a:buClr>
                <a:srgbClr val="002177"/>
              </a:buClr>
              <a:buSzPts val="3200"/>
              <a:buNone/>
              <a:defRPr b="1" sz="3200">
                <a:solidFill>
                  <a:srgbClr val="002177"/>
                </a:solidFill>
              </a:defRPr>
            </a:lvl7pPr>
            <a:lvl8pPr lvl="7" algn="l">
              <a:lnSpc>
                <a:spcPct val="100000"/>
              </a:lnSpc>
              <a:spcBef>
                <a:spcPts val="0"/>
              </a:spcBef>
              <a:spcAft>
                <a:spcPts val="0"/>
              </a:spcAft>
              <a:buClr>
                <a:srgbClr val="002177"/>
              </a:buClr>
              <a:buSzPts val="3200"/>
              <a:buNone/>
              <a:defRPr b="1" sz="3200">
                <a:solidFill>
                  <a:srgbClr val="002177"/>
                </a:solidFill>
              </a:defRPr>
            </a:lvl8pPr>
            <a:lvl9pPr lvl="8" algn="l">
              <a:lnSpc>
                <a:spcPct val="100000"/>
              </a:lnSpc>
              <a:spcBef>
                <a:spcPts val="0"/>
              </a:spcBef>
              <a:spcAft>
                <a:spcPts val="0"/>
              </a:spcAft>
              <a:buClr>
                <a:srgbClr val="002177"/>
              </a:buClr>
              <a:buSzPts val="3200"/>
              <a:buNone/>
              <a:defRPr b="1" sz="3200">
                <a:solidFill>
                  <a:srgbClr val="002177"/>
                </a:solidFill>
              </a:defRPr>
            </a:lvl9pPr>
          </a:lstStyle>
          <a:p/>
        </p:txBody>
      </p:sp>
      <p:sp>
        <p:nvSpPr>
          <p:cNvPr id="686" name="Google Shape;686;g3090e26d205_0_653"/>
          <p:cNvSpPr txBox="1"/>
          <p:nvPr>
            <p:ph idx="1" type="body"/>
          </p:nvPr>
        </p:nvSpPr>
        <p:spPr>
          <a:xfrm>
            <a:off x="5307800" y="1967233"/>
            <a:ext cx="6207900" cy="45552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1pPr>
            <a:lvl2pPr indent="-361950" lvl="1" marL="914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2pPr>
            <a:lvl3pPr indent="-361950" lvl="2" marL="1371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3pPr>
            <a:lvl4pPr indent="-361950" lvl="3" marL="1828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4pPr>
            <a:lvl5pPr indent="-361950" lvl="4" marL="22860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5pPr>
            <a:lvl6pPr indent="-361950" lvl="5" marL="27432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6pPr>
            <a:lvl7pPr indent="-361950" lvl="6" marL="32004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7pPr>
            <a:lvl8pPr indent="-361950" lvl="7" marL="36576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8pPr>
            <a:lvl9pPr indent="-361950" lvl="8" marL="4114800" algn="l">
              <a:lnSpc>
                <a:spcPct val="115000"/>
              </a:lnSpc>
              <a:spcBef>
                <a:spcPts val="0"/>
              </a:spcBef>
              <a:spcAft>
                <a:spcPts val="0"/>
              </a:spcAft>
              <a:buClr>
                <a:srgbClr val="002177"/>
              </a:buClr>
              <a:buSzPts val="2100"/>
              <a:buFont typeface="Poppins"/>
              <a:buChar char="■"/>
              <a:defRPr sz="2100">
                <a:solidFill>
                  <a:srgbClr val="002177"/>
                </a:solidFill>
                <a:latin typeface="Poppins"/>
                <a:ea typeface="Poppins"/>
                <a:cs typeface="Poppins"/>
                <a:sym typeface="Poppins"/>
              </a:defRPr>
            </a:lvl9pPr>
          </a:lstStyle>
          <a:p/>
        </p:txBody>
      </p:sp>
      <p:pic>
        <p:nvPicPr>
          <p:cNvPr id="687" name="Google Shape;687;g3090e26d205_0_653"/>
          <p:cNvPicPr preferRelativeResize="0"/>
          <p:nvPr/>
        </p:nvPicPr>
        <p:blipFill rotWithShape="1">
          <a:blip r:embed="rId2">
            <a:alphaModFix/>
          </a:blip>
          <a:srcRect b="0" l="0" r="0" t="0"/>
          <a:stretch/>
        </p:blipFill>
        <p:spPr>
          <a:xfrm>
            <a:off x="10036800" y="300767"/>
            <a:ext cx="1914901" cy="577267"/>
          </a:xfrm>
          <a:prstGeom prst="rect">
            <a:avLst/>
          </a:prstGeom>
          <a:noFill/>
          <a:ln>
            <a:noFill/>
          </a:ln>
        </p:spPr>
      </p:pic>
      <p:sp>
        <p:nvSpPr>
          <p:cNvPr id="688" name="Google Shape;688;g3090e26d205_0_653"/>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6">
  <p:cSld name="CUSTOM_6_6">
    <p:spTree>
      <p:nvGrpSpPr>
        <p:cNvPr id="689" name="Shape 689"/>
        <p:cNvGrpSpPr/>
        <p:nvPr/>
      </p:nvGrpSpPr>
      <p:grpSpPr>
        <a:xfrm>
          <a:off x="0" y="0"/>
          <a:ext cx="0" cy="0"/>
          <a:chOff x="0" y="0"/>
          <a:chExt cx="0" cy="0"/>
        </a:xfrm>
      </p:grpSpPr>
      <p:pic>
        <p:nvPicPr>
          <p:cNvPr id="690" name="Google Shape;690;g3090e26d205_0_665"/>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691" name="Google Shape;691;g3090e26d205_0_665"/>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002575"/>
              </a:buClr>
              <a:buSzPts val="2400"/>
              <a:buFont typeface="Poppins"/>
              <a:buNone/>
              <a:defRPr b="1" i="0" sz="2400" u="none" cap="none" strike="noStrike">
                <a:solidFill>
                  <a:srgbClr val="002575"/>
                </a:solidFill>
                <a:latin typeface="Poppins"/>
                <a:ea typeface="Poppins"/>
                <a:cs typeface="Poppins"/>
                <a:sym typeface="Poppins"/>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92" name="Google Shape;692;g3090e26d205_0_665"/>
          <p:cNvSpPr txBox="1"/>
          <p:nvPr>
            <p:ph idx="1" type="body"/>
          </p:nvPr>
        </p:nvSpPr>
        <p:spPr>
          <a:xfrm>
            <a:off x="1943633" y="1436100"/>
            <a:ext cx="9832800" cy="4555200"/>
          </a:xfrm>
          <a:prstGeom prst="rect">
            <a:avLst/>
          </a:prstGeom>
          <a:noFill/>
          <a:ln>
            <a:noFill/>
          </a:ln>
        </p:spPr>
        <p:txBody>
          <a:bodyPr anchorCtr="0" anchor="ctr" bIns="121900" lIns="121900" spcFirstLastPara="1" rIns="121900" wrap="square" tIns="121900">
            <a:noAutofit/>
          </a:bodyPr>
          <a:lstStyle>
            <a:lvl1pPr indent="-381000" lvl="0" marL="457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1pPr>
            <a:lvl2pPr indent="-381000" lvl="1" marL="914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2pPr>
            <a:lvl3pPr indent="-381000" lvl="2" marL="1371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3pPr>
            <a:lvl4pPr indent="-381000" lvl="3" marL="1828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4pPr>
            <a:lvl5pPr indent="-381000" lvl="4" marL="22860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5pPr>
            <a:lvl6pPr indent="-381000" lvl="5" marL="2743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6pPr>
            <a:lvl7pPr indent="-381000" lvl="6" marL="3200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7pPr>
            <a:lvl8pPr indent="-381000" lvl="7" marL="3657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8pPr>
            <a:lvl9pPr indent="-381000" lvl="8" marL="4114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9pPr>
          </a:lstStyle>
          <a:p/>
        </p:txBody>
      </p:sp>
      <p:sp>
        <p:nvSpPr>
          <p:cNvPr id="693" name="Google Shape;693;g3090e26d205_0_665"/>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2">
    <p:spTree>
      <p:nvGrpSpPr>
        <p:cNvPr id="694" name="Shape 694"/>
        <p:cNvGrpSpPr/>
        <p:nvPr/>
      </p:nvGrpSpPr>
      <p:grpSpPr>
        <a:xfrm>
          <a:off x="0" y="0"/>
          <a:ext cx="0" cy="0"/>
          <a:chOff x="0" y="0"/>
          <a:chExt cx="0" cy="0"/>
        </a:xfrm>
      </p:grpSpPr>
      <p:sp>
        <p:nvSpPr>
          <p:cNvPr id="695" name="Google Shape;695;g3090e26d205_0_670"/>
          <p:cNvSpPr/>
          <p:nvPr/>
        </p:nvSpPr>
        <p:spPr>
          <a:xfrm>
            <a:off x="-11000" y="800"/>
            <a:ext cx="4869900" cy="6858000"/>
          </a:xfrm>
          <a:prstGeom prst="rect">
            <a:avLst/>
          </a:prstGeom>
          <a:solidFill>
            <a:srgbClr val="FBA508"/>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96" name="Google Shape;696;g3090e26d205_0_670"/>
          <p:cNvSpPr/>
          <p:nvPr>
            <p:ph idx="2" type="pic"/>
          </p:nvPr>
        </p:nvSpPr>
        <p:spPr>
          <a:xfrm>
            <a:off x="547467" y="1341133"/>
            <a:ext cx="3585300" cy="4478700"/>
          </a:xfrm>
          <a:prstGeom prst="roundRect">
            <a:avLst>
              <a:gd fmla="val 16667" name="adj"/>
            </a:avLst>
          </a:prstGeom>
          <a:noFill/>
          <a:ln>
            <a:noFill/>
          </a:ln>
        </p:spPr>
      </p:sp>
      <p:sp>
        <p:nvSpPr>
          <p:cNvPr id="697" name="Google Shape;697;g3090e26d205_0_670"/>
          <p:cNvSpPr txBox="1"/>
          <p:nvPr>
            <p:ph type="title"/>
          </p:nvPr>
        </p:nvSpPr>
        <p:spPr>
          <a:xfrm>
            <a:off x="5331004" y="1240500"/>
            <a:ext cx="6475200" cy="763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2177"/>
              </a:buClr>
              <a:buSzPts val="2400"/>
              <a:buFont typeface="Poppins"/>
              <a:buChar char="●"/>
              <a:defRPr b="1" i="0" sz="3200" u="none" cap="none" strike="noStrike">
                <a:solidFill>
                  <a:srgbClr val="002177"/>
                </a:solidFill>
                <a:latin typeface="Poppins"/>
                <a:ea typeface="Poppins"/>
                <a:cs typeface="Poppins"/>
                <a:sym typeface="Poppins"/>
              </a:defRPr>
            </a:lvl1pPr>
            <a:lvl2pPr lvl="1"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2pPr>
            <a:lvl3pPr lvl="2"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3pPr>
            <a:lvl4pPr lvl="3"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4pPr>
            <a:lvl5pPr lvl="4"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5pPr>
            <a:lvl6pPr lvl="5"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6pPr>
            <a:lvl7pPr lvl="6"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7pPr>
            <a:lvl8pPr lvl="7"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8pPr>
            <a:lvl9pPr lvl="8"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9pPr>
          </a:lstStyle>
          <a:p/>
        </p:txBody>
      </p:sp>
      <p:sp>
        <p:nvSpPr>
          <p:cNvPr id="698" name="Google Shape;698;g3090e26d205_0_670"/>
          <p:cNvSpPr txBox="1"/>
          <p:nvPr>
            <p:ph idx="1" type="body"/>
          </p:nvPr>
        </p:nvSpPr>
        <p:spPr>
          <a:xfrm>
            <a:off x="5307800" y="1865633"/>
            <a:ext cx="6207900" cy="4555200"/>
          </a:xfrm>
          <a:prstGeom prst="rect">
            <a:avLst/>
          </a:prstGeom>
          <a:noFill/>
          <a:ln>
            <a:noFill/>
          </a:ln>
        </p:spPr>
        <p:txBody>
          <a:bodyPr anchorCtr="0" anchor="ctr" bIns="91425" lIns="91425" spcFirstLastPara="1" rIns="91425" wrap="square" tIns="91425">
            <a:noAutofit/>
          </a:bodyPr>
          <a:lstStyle>
            <a:lvl1pPr indent="-349250" lvl="0" marL="4572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1pPr>
            <a:lvl2pPr indent="-349250" lvl="1" marL="9144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2pPr>
            <a:lvl3pPr indent="-349250" lvl="2" marL="13716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3pPr>
            <a:lvl4pPr indent="-349250" lvl="3" marL="18288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4pPr>
            <a:lvl5pPr indent="-349250" lvl="4" marL="22860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5pPr>
            <a:lvl6pPr indent="-349250" lvl="5" marL="27432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6pPr>
            <a:lvl7pPr indent="-349250" lvl="6" marL="32004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7pPr>
            <a:lvl8pPr indent="-349250" lvl="7" marL="36576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8pPr>
            <a:lvl9pPr indent="-349250" lvl="8" marL="41148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9pPr>
          </a:lstStyle>
          <a:p/>
        </p:txBody>
      </p:sp>
      <p:pic>
        <p:nvPicPr>
          <p:cNvPr id="699" name="Google Shape;699;g3090e26d205_0_670"/>
          <p:cNvPicPr preferRelativeResize="0"/>
          <p:nvPr/>
        </p:nvPicPr>
        <p:blipFill rotWithShape="1">
          <a:blip r:embed="rId2">
            <a:alphaModFix/>
          </a:blip>
          <a:srcRect b="0" l="0" r="0" t="0"/>
          <a:stretch/>
        </p:blipFill>
        <p:spPr>
          <a:xfrm>
            <a:off x="10036800" y="300767"/>
            <a:ext cx="1914901" cy="577267"/>
          </a:xfrm>
          <a:prstGeom prst="rect">
            <a:avLst/>
          </a:prstGeom>
          <a:noFill/>
          <a:ln>
            <a:noFill/>
          </a:ln>
        </p:spPr>
      </p:pic>
      <p:sp>
        <p:nvSpPr>
          <p:cNvPr id="700" name="Google Shape;700;g3090e26d205_0_670"/>
          <p:cNvSpPr txBox="1"/>
          <p:nvPr>
            <p:ph idx="12" type="sldNum"/>
          </p:nvPr>
        </p:nvSpPr>
        <p:spPr>
          <a:xfrm>
            <a:off x="11409045" y="6333135"/>
            <a:ext cx="731700" cy="5247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2177"/>
              </a:buClr>
              <a:buSzPts val="1700"/>
              <a:buFont typeface="Poppins"/>
              <a:buNone/>
              <a:defRPr b="0" i="0" sz="1700" u="none" cap="none" strike="noStrike">
                <a:solidFill>
                  <a:srgbClr val="002177"/>
                </a:solidFill>
                <a:latin typeface="Poppins"/>
                <a:ea typeface="Poppins"/>
                <a:cs typeface="Poppins"/>
                <a:sym typeface="Poppins"/>
              </a:defRPr>
            </a:lvl1pPr>
            <a:lvl2pPr indent="0" lvl="1" marL="0" marR="0" algn="r">
              <a:lnSpc>
                <a:spcPct val="100000"/>
              </a:lnSpc>
              <a:spcBef>
                <a:spcPts val="0"/>
              </a:spcBef>
              <a:spcAft>
                <a:spcPts val="0"/>
              </a:spcAft>
              <a:buClr>
                <a:srgbClr val="002177"/>
              </a:buClr>
              <a:buSzPts val="1700"/>
              <a:buFont typeface="Poppins"/>
              <a:buNone/>
              <a:defRPr b="0" i="0" sz="1700" u="none" cap="none" strike="noStrike">
                <a:solidFill>
                  <a:srgbClr val="002177"/>
                </a:solidFill>
                <a:latin typeface="Poppins"/>
                <a:ea typeface="Poppins"/>
                <a:cs typeface="Poppins"/>
                <a:sym typeface="Poppins"/>
              </a:defRPr>
            </a:lvl2pPr>
            <a:lvl3pPr indent="0" lvl="2" marL="0" marR="0" algn="r">
              <a:lnSpc>
                <a:spcPct val="100000"/>
              </a:lnSpc>
              <a:spcBef>
                <a:spcPts val="0"/>
              </a:spcBef>
              <a:spcAft>
                <a:spcPts val="0"/>
              </a:spcAft>
              <a:buClr>
                <a:srgbClr val="002177"/>
              </a:buClr>
              <a:buSzPts val="1700"/>
              <a:buFont typeface="Poppins"/>
              <a:buNone/>
              <a:defRPr b="0" i="0" sz="1700" u="none" cap="none" strike="noStrike">
                <a:solidFill>
                  <a:srgbClr val="002177"/>
                </a:solidFill>
                <a:latin typeface="Poppins"/>
                <a:ea typeface="Poppins"/>
                <a:cs typeface="Poppins"/>
                <a:sym typeface="Poppins"/>
              </a:defRPr>
            </a:lvl3pPr>
            <a:lvl4pPr indent="0" lvl="3" marL="0" marR="0" algn="r">
              <a:lnSpc>
                <a:spcPct val="100000"/>
              </a:lnSpc>
              <a:spcBef>
                <a:spcPts val="0"/>
              </a:spcBef>
              <a:spcAft>
                <a:spcPts val="0"/>
              </a:spcAft>
              <a:buClr>
                <a:srgbClr val="002177"/>
              </a:buClr>
              <a:buSzPts val="1700"/>
              <a:buFont typeface="Poppins"/>
              <a:buNone/>
              <a:defRPr b="0" i="0" sz="1700" u="none" cap="none" strike="noStrike">
                <a:solidFill>
                  <a:srgbClr val="002177"/>
                </a:solidFill>
                <a:latin typeface="Poppins"/>
                <a:ea typeface="Poppins"/>
                <a:cs typeface="Poppins"/>
                <a:sym typeface="Poppins"/>
              </a:defRPr>
            </a:lvl4pPr>
            <a:lvl5pPr indent="0" lvl="4" marL="0" marR="0" algn="r">
              <a:lnSpc>
                <a:spcPct val="100000"/>
              </a:lnSpc>
              <a:spcBef>
                <a:spcPts val="0"/>
              </a:spcBef>
              <a:spcAft>
                <a:spcPts val="0"/>
              </a:spcAft>
              <a:buClr>
                <a:srgbClr val="002177"/>
              </a:buClr>
              <a:buSzPts val="1700"/>
              <a:buFont typeface="Poppins"/>
              <a:buNone/>
              <a:defRPr b="0" i="0" sz="1700" u="none" cap="none" strike="noStrike">
                <a:solidFill>
                  <a:srgbClr val="002177"/>
                </a:solidFill>
                <a:latin typeface="Poppins"/>
                <a:ea typeface="Poppins"/>
                <a:cs typeface="Poppins"/>
                <a:sym typeface="Poppins"/>
              </a:defRPr>
            </a:lvl5pPr>
            <a:lvl6pPr indent="0" lvl="5" marL="0" marR="0" algn="r">
              <a:lnSpc>
                <a:spcPct val="100000"/>
              </a:lnSpc>
              <a:spcBef>
                <a:spcPts val="0"/>
              </a:spcBef>
              <a:spcAft>
                <a:spcPts val="0"/>
              </a:spcAft>
              <a:buClr>
                <a:srgbClr val="002177"/>
              </a:buClr>
              <a:buSzPts val="1700"/>
              <a:buFont typeface="Poppins"/>
              <a:buNone/>
              <a:defRPr b="0" i="0" sz="1700" u="none" cap="none" strike="noStrike">
                <a:solidFill>
                  <a:srgbClr val="002177"/>
                </a:solidFill>
                <a:latin typeface="Poppins"/>
                <a:ea typeface="Poppins"/>
                <a:cs typeface="Poppins"/>
                <a:sym typeface="Poppins"/>
              </a:defRPr>
            </a:lvl6pPr>
            <a:lvl7pPr indent="0" lvl="6" marL="0" marR="0" algn="r">
              <a:lnSpc>
                <a:spcPct val="100000"/>
              </a:lnSpc>
              <a:spcBef>
                <a:spcPts val="0"/>
              </a:spcBef>
              <a:spcAft>
                <a:spcPts val="0"/>
              </a:spcAft>
              <a:buClr>
                <a:srgbClr val="002177"/>
              </a:buClr>
              <a:buSzPts val="1700"/>
              <a:buFont typeface="Poppins"/>
              <a:buNone/>
              <a:defRPr b="0" i="0" sz="1700" u="none" cap="none" strike="noStrike">
                <a:solidFill>
                  <a:srgbClr val="002177"/>
                </a:solidFill>
                <a:latin typeface="Poppins"/>
                <a:ea typeface="Poppins"/>
                <a:cs typeface="Poppins"/>
                <a:sym typeface="Poppins"/>
              </a:defRPr>
            </a:lvl7pPr>
            <a:lvl8pPr indent="0" lvl="7" marL="0" marR="0" algn="r">
              <a:lnSpc>
                <a:spcPct val="100000"/>
              </a:lnSpc>
              <a:spcBef>
                <a:spcPts val="0"/>
              </a:spcBef>
              <a:spcAft>
                <a:spcPts val="0"/>
              </a:spcAft>
              <a:buClr>
                <a:srgbClr val="002177"/>
              </a:buClr>
              <a:buSzPts val="1700"/>
              <a:buFont typeface="Poppins"/>
              <a:buNone/>
              <a:defRPr b="0" i="0" sz="1700" u="none" cap="none" strike="noStrike">
                <a:solidFill>
                  <a:srgbClr val="002177"/>
                </a:solidFill>
                <a:latin typeface="Poppins"/>
                <a:ea typeface="Poppins"/>
                <a:cs typeface="Poppins"/>
                <a:sym typeface="Poppins"/>
              </a:defRPr>
            </a:lvl8pPr>
            <a:lvl9pPr indent="0" lvl="8" marL="0" marR="0" algn="r">
              <a:lnSpc>
                <a:spcPct val="100000"/>
              </a:lnSpc>
              <a:spcBef>
                <a:spcPts val="0"/>
              </a:spcBef>
              <a:spcAft>
                <a:spcPts val="0"/>
              </a:spcAft>
              <a:buClr>
                <a:srgbClr val="002177"/>
              </a:buClr>
              <a:buSzPts val="1700"/>
              <a:buFont typeface="Poppins"/>
              <a:buNone/>
              <a:defRPr b="0" i="0" sz="1700" u="none" cap="none" strike="noStrike">
                <a:solidFill>
                  <a:srgbClr val="002177"/>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2">
  <p:cSld name="CUSTOM_6_1_1_1_1_1_1_1_1_2">
    <p:spTree>
      <p:nvGrpSpPr>
        <p:cNvPr id="701" name="Shape 701"/>
        <p:cNvGrpSpPr/>
        <p:nvPr/>
      </p:nvGrpSpPr>
      <p:grpSpPr>
        <a:xfrm>
          <a:off x="0" y="0"/>
          <a:ext cx="0" cy="0"/>
          <a:chOff x="0" y="0"/>
          <a:chExt cx="0" cy="0"/>
        </a:xfrm>
      </p:grpSpPr>
      <p:pic>
        <p:nvPicPr>
          <p:cNvPr id="702" name="Google Shape;702;g3090e26d205_0_67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03" name="Google Shape;703;g3090e26d205_0_677"/>
          <p:cNvSpPr txBox="1"/>
          <p:nvPr>
            <p:ph idx="12" type="sldNum"/>
          </p:nvPr>
        </p:nvSpPr>
        <p:spPr>
          <a:xfrm>
            <a:off x="11353700" y="6217633"/>
            <a:ext cx="6744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704" name="Google Shape;704;g3090e26d205_0_677"/>
          <p:cNvSpPr txBox="1"/>
          <p:nvPr/>
        </p:nvSpPr>
        <p:spPr>
          <a:xfrm>
            <a:off x="0"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1" i="0" lang="en-US" sz="13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3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2 1">
  <p:cSld name="TITLE_1_2_7_1">
    <p:bg>
      <p:bgPr>
        <a:solidFill>
          <a:srgbClr val="FFFFFF"/>
        </a:solidFill>
      </p:bgPr>
    </p:bg>
    <p:spTree>
      <p:nvGrpSpPr>
        <p:cNvPr id="705" name="Shape 705"/>
        <p:cNvGrpSpPr/>
        <p:nvPr/>
      </p:nvGrpSpPr>
      <p:grpSpPr>
        <a:xfrm>
          <a:off x="0" y="0"/>
          <a:ext cx="0" cy="0"/>
          <a:chOff x="0" y="0"/>
          <a:chExt cx="0" cy="0"/>
        </a:xfrm>
      </p:grpSpPr>
      <p:sp>
        <p:nvSpPr>
          <p:cNvPr id="706" name="Google Shape;706;g3090e26d205_0_685"/>
          <p:cNvSpPr/>
          <p:nvPr/>
        </p:nvSpPr>
        <p:spPr>
          <a:xfrm flipH="1" rot="10800000">
            <a:off x="-63347" y="-63033"/>
            <a:ext cx="12240900" cy="1139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707" name="Google Shape;707;g3090e26d205_0_685"/>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708" name="Google Shape;708;g3090e26d205_0_685"/>
          <p:cNvSpPr txBox="1"/>
          <p:nvPr>
            <p:ph type="title"/>
          </p:nvPr>
        </p:nvSpPr>
        <p:spPr>
          <a:xfrm>
            <a:off x="55167" y="200"/>
            <a:ext cx="116481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709" name="Google Shape;709;g3090e26d205_0_685"/>
          <p:cNvSpPr txBox="1"/>
          <p:nvPr>
            <p:ph idx="1" type="body"/>
          </p:nvPr>
        </p:nvSpPr>
        <p:spPr>
          <a:xfrm>
            <a:off x="380200" y="1350467"/>
            <a:ext cx="11431500" cy="4844400"/>
          </a:xfrm>
          <a:prstGeom prst="rect">
            <a:avLst/>
          </a:prstGeom>
          <a:noFill/>
          <a:ln>
            <a:noFill/>
          </a:ln>
        </p:spPr>
        <p:txBody>
          <a:bodyPr anchorCtr="0" anchor="t" bIns="121900" lIns="121900" spcFirstLastPara="1" rIns="121900" wrap="square" tIns="121900">
            <a:normAutofit/>
          </a:bodyPr>
          <a:lstStyle>
            <a:lvl1pPr indent="-431800" lvl="0" marL="457200" algn="l">
              <a:lnSpc>
                <a:spcPct val="115000"/>
              </a:lnSpc>
              <a:spcBef>
                <a:spcPts val="0"/>
              </a:spcBef>
              <a:spcAft>
                <a:spcPts val="0"/>
              </a:spcAft>
              <a:buClr>
                <a:srgbClr val="002870"/>
              </a:buClr>
              <a:buSzPts val="3200"/>
              <a:buFont typeface="Poppins"/>
              <a:buChar char="●"/>
              <a:defRPr sz="3200">
                <a:solidFill>
                  <a:srgbClr val="002870"/>
                </a:solidFill>
                <a:latin typeface="Poppins"/>
                <a:ea typeface="Poppins"/>
                <a:cs typeface="Poppins"/>
                <a:sym typeface="Poppins"/>
              </a:defRPr>
            </a:lvl1pPr>
            <a:lvl2pPr indent="-381000" lvl="1" marL="9144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2pPr>
            <a:lvl3pPr indent="-349250" lvl="2" marL="1371600" algn="l">
              <a:lnSpc>
                <a:spcPct val="115000"/>
              </a:lnSpc>
              <a:spcBef>
                <a:spcPts val="0"/>
              </a:spcBef>
              <a:spcAft>
                <a:spcPts val="0"/>
              </a:spcAft>
              <a:buClr>
                <a:srgbClr val="002870"/>
              </a:buClr>
              <a:buSzPts val="1900"/>
              <a:buFont typeface="Poppins"/>
              <a:buChar char="■"/>
              <a:defRPr>
                <a:solidFill>
                  <a:srgbClr val="002870"/>
                </a:solidFill>
                <a:latin typeface="Poppins"/>
                <a:ea typeface="Poppins"/>
                <a:cs typeface="Poppins"/>
                <a:sym typeface="Poppins"/>
              </a:defRPr>
            </a:lvl3pPr>
            <a:lvl4pPr indent="-349250" lvl="3" marL="1828800" algn="l">
              <a:lnSpc>
                <a:spcPct val="115000"/>
              </a:lnSpc>
              <a:spcBef>
                <a:spcPts val="0"/>
              </a:spcBef>
              <a:spcAft>
                <a:spcPts val="0"/>
              </a:spcAft>
              <a:buClr>
                <a:srgbClr val="002870"/>
              </a:buClr>
              <a:buSzPts val="1900"/>
              <a:buFont typeface="Poppins"/>
              <a:buChar char="●"/>
              <a:defRPr>
                <a:solidFill>
                  <a:srgbClr val="002870"/>
                </a:solidFill>
                <a:latin typeface="Poppins"/>
                <a:ea typeface="Poppins"/>
                <a:cs typeface="Poppins"/>
                <a:sym typeface="Poppins"/>
              </a:defRPr>
            </a:lvl4pPr>
            <a:lvl5pPr indent="-349250" lvl="4" marL="2286000" algn="l">
              <a:lnSpc>
                <a:spcPct val="115000"/>
              </a:lnSpc>
              <a:spcBef>
                <a:spcPts val="0"/>
              </a:spcBef>
              <a:spcAft>
                <a:spcPts val="0"/>
              </a:spcAft>
              <a:buClr>
                <a:srgbClr val="002870"/>
              </a:buClr>
              <a:buSzPts val="1900"/>
              <a:buFont typeface="Poppins"/>
              <a:buChar char="○"/>
              <a:defRPr>
                <a:solidFill>
                  <a:srgbClr val="002870"/>
                </a:solidFill>
                <a:latin typeface="Poppins"/>
                <a:ea typeface="Poppins"/>
                <a:cs typeface="Poppins"/>
                <a:sym typeface="Poppins"/>
              </a:defRPr>
            </a:lvl5pPr>
            <a:lvl6pPr indent="-349250" lvl="5" marL="2743200" algn="l">
              <a:lnSpc>
                <a:spcPct val="115000"/>
              </a:lnSpc>
              <a:spcBef>
                <a:spcPts val="0"/>
              </a:spcBef>
              <a:spcAft>
                <a:spcPts val="0"/>
              </a:spcAft>
              <a:buClr>
                <a:srgbClr val="002870"/>
              </a:buClr>
              <a:buSzPts val="1900"/>
              <a:buFont typeface="Poppins"/>
              <a:buChar char="■"/>
              <a:defRPr>
                <a:solidFill>
                  <a:srgbClr val="002870"/>
                </a:solidFill>
                <a:latin typeface="Poppins"/>
                <a:ea typeface="Poppins"/>
                <a:cs typeface="Poppins"/>
                <a:sym typeface="Poppins"/>
              </a:defRPr>
            </a:lvl6pPr>
            <a:lvl7pPr indent="-349250" lvl="6" marL="3200400" algn="l">
              <a:lnSpc>
                <a:spcPct val="115000"/>
              </a:lnSpc>
              <a:spcBef>
                <a:spcPts val="0"/>
              </a:spcBef>
              <a:spcAft>
                <a:spcPts val="0"/>
              </a:spcAft>
              <a:buClr>
                <a:srgbClr val="002870"/>
              </a:buClr>
              <a:buSzPts val="1900"/>
              <a:buFont typeface="Poppins"/>
              <a:buChar char="●"/>
              <a:defRPr>
                <a:solidFill>
                  <a:srgbClr val="002870"/>
                </a:solidFill>
                <a:latin typeface="Poppins"/>
                <a:ea typeface="Poppins"/>
                <a:cs typeface="Poppins"/>
                <a:sym typeface="Poppins"/>
              </a:defRPr>
            </a:lvl7pPr>
            <a:lvl8pPr indent="-349250" lvl="7" marL="3657600" algn="l">
              <a:lnSpc>
                <a:spcPct val="115000"/>
              </a:lnSpc>
              <a:spcBef>
                <a:spcPts val="0"/>
              </a:spcBef>
              <a:spcAft>
                <a:spcPts val="0"/>
              </a:spcAft>
              <a:buClr>
                <a:srgbClr val="002870"/>
              </a:buClr>
              <a:buSzPts val="1900"/>
              <a:buFont typeface="Poppins"/>
              <a:buChar char="○"/>
              <a:defRPr>
                <a:solidFill>
                  <a:srgbClr val="002870"/>
                </a:solidFill>
                <a:latin typeface="Poppins"/>
                <a:ea typeface="Poppins"/>
                <a:cs typeface="Poppins"/>
                <a:sym typeface="Poppins"/>
              </a:defRPr>
            </a:lvl8pPr>
            <a:lvl9pPr indent="-349250" lvl="8" marL="4114800" algn="l">
              <a:lnSpc>
                <a:spcPct val="115000"/>
              </a:lnSpc>
              <a:spcBef>
                <a:spcPts val="0"/>
              </a:spcBef>
              <a:spcAft>
                <a:spcPts val="0"/>
              </a:spcAft>
              <a:buClr>
                <a:srgbClr val="002870"/>
              </a:buClr>
              <a:buSzPts val="1900"/>
              <a:buFont typeface="Poppins"/>
              <a:buChar char="■"/>
              <a:defRPr>
                <a:solidFill>
                  <a:srgbClr val="002870"/>
                </a:solidFill>
                <a:latin typeface="Poppins"/>
                <a:ea typeface="Poppins"/>
                <a:cs typeface="Poppins"/>
                <a:sym typeface="Poppins"/>
              </a:defRPr>
            </a:lvl9pPr>
          </a:lstStyle>
          <a:p/>
        </p:txBody>
      </p:sp>
      <p:sp>
        <p:nvSpPr>
          <p:cNvPr id="710" name="Google Shape;710;g3090e26d205_0_685"/>
          <p:cNvSpPr txBox="1"/>
          <p:nvPr>
            <p:ph idx="12" type="sldNum"/>
          </p:nvPr>
        </p:nvSpPr>
        <p:spPr>
          <a:xfrm>
            <a:off x="11409045" y="6333134"/>
            <a:ext cx="731700" cy="524700"/>
          </a:xfrm>
          <a:prstGeom prst="rect">
            <a:avLst/>
          </a:prstGeom>
          <a:noFill/>
          <a:ln>
            <a:noFill/>
          </a:ln>
        </p:spPr>
        <p:txBody>
          <a:bodyPr anchorCtr="0" anchor="t"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002870"/>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002870"/>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002870"/>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002870"/>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002870"/>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002870"/>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002870"/>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002870"/>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002870"/>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1">
  <p:cSld name="Section title and description 1 1 1">
    <p:spTree>
      <p:nvGrpSpPr>
        <p:cNvPr id="711" name="Shape 711"/>
        <p:cNvGrpSpPr/>
        <p:nvPr/>
      </p:nvGrpSpPr>
      <p:grpSpPr>
        <a:xfrm>
          <a:off x="0" y="0"/>
          <a:ext cx="0" cy="0"/>
          <a:chOff x="0" y="0"/>
          <a:chExt cx="0" cy="0"/>
        </a:xfrm>
      </p:grpSpPr>
      <p:sp>
        <p:nvSpPr>
          <p:cNvPr id="712" name="Google Shape;712;g3090e26d205_0_691"/>
          <p:cNvSpPr/>
          <p:nvPr/>
        </p:nvSpPr>
        <p:spPr>
          <a:xfrm>
            <a:off x="7237933" y="-167"/>
            <a:ext cx="4953900" cy="6858000"/>
          </a:xfrm>
          <a:prstGeom prst="rect">
            <a:avLst/>
          </a:prstGeom>
          <a:solidFill>
            <a:srgbClr val="155E3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13" name="Google Shape;713;g3090e26d205_0_691"/>
          <p:cNvSpPr/>
          <p:nvPr>
            <p:ph idx="2" type="pic"/>
          </p:nvPr>
        </p:nvSpPr>
        <p:spPr>
          <a:xfrm>
            <a:off x="7806333" y="1307600"/>
            <a:ext cx="3817200" cy="3618900"/>
          </a:xfrm>
          <a:prstGeom prst="roundRect">
            <a:avLst>
              <a:gd fmla="val 16667" name="adj"/>
            </a:avLst>
          </a:prstGeom>
          <a:noFill/>
          <a:ln>
            <a:noFill/>
          </a:ln>
        </p:spPr>
      </p:sp>
      <p:sp>
        <p:nvSpPr>
          <p:cNvPr id="714" name="Google Shape;714;g3090e26d205_0_691"/>
          <p:cNvSpPr txBox="1"/>
          <p:nvPr>
            <p:ph type="title"/>
          </p:nvPr>
        </p:nvSpPr>
        <p:spPr>
          <a:xfrm>
            <a:off x="482637" y="1120367"/>
            <a:ext cx="6475200" cy="763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2177"/>
              </a:buClr>
              <a:buSzPts val="2400"/>
              <a:buFont typeface="Poppins"/>
              <a:buChar char="●"/>
              <a:defRPr b="1" i="0" sz="3200" u="none" cap="none" strike="noStrike">
                <a:solidFill>
                  <a:srgbClr val="002177"/>
                </a:solidFill>
                <a:latin typeface="Poppins"/>
                <a:ea typeface="Poppins"/>
                <a:cs typeface="Poppins"/>
                <a:sym typeface="Poppins"/>
              </a:defRPr>
            </a:lvl1pPr>
            <a:lvl2pPr lvl="1"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2pPr>
            <a:lvl3pPr lvl="2"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3pPr>
            <a:lvl4pPr lvl="3"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4pPr>
            <a:lvl5pPr lvl="4"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5pPr>
            <a:lvl6pPr lvl="5"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6pPr>
            <a:lvl7pPr lvl="6"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7pPr>
            <a:lvl8pPr lvl="7"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8pPr>
            <a:lvl9pPr lvl="8" marR="0" algn="l">
              <a:lnSpc>
                <a:spcPct val="100000"/>
              </a:lnSpc>
              <a:spcBef>
                <a:spcPts val="0"/>
              </a:spcBef>
              <a:spcAft>
                <a:spcPts val="0"/>
              </a:spcAft>
              <a:buClr>
                <a:srgbClr val="002177"/>
              </a:buClr>
              <a:buSzPts val="2400"/>
              <a:buFont typeface="Arial"/>
              <a:buChar char="■"/>
              <a:defRPr b="1" i="0" sz="3200" u="none" cap="none" strike="noStrike">
                <a:solidFill>
                  <a:srgbClr val="002177"/>
                </a:solidFill>
                <a:latin typeface="Arial"/>
                <a:ea typeface="Arial"/>
                <a:cs typeface="Arial"/>
                <a:sym typeface="Arial"/>
              </a:defRPr>
            </a:lvl9pPr>
          </a:lstStyle>
          <a:p/>
        </p:txBody>
      </p:sp>
      <p:sp>
        <p:nvSpPr>
          <p:cNvPr id="715" name="Google Shape;715;g3090e26d205_0_691"/>
          <p:cNvSpPr txBox="1"/>
          <p:nvPr>
            <p:ph idx="1" type="body"/>
          </p:nvPr>
        </p:nvSpPr>
        <p:spPr>
          <a:xfrm>
            <a:off x="482633" y="2101233"/>
            <a:ext cx="6207900" cy="4555200"/>
          </a:xfrm>
          <a:prstGeom prst="rect">
            <a:avLst/>
          </a:prstGeom>
          <a:noFill/>
          <a:ln>
            <a:noFill/>
          </a:ln>
        </p:spPr>
        <p:txBody>
          <a:bodyPr anchorCtr="0" anchor="ctr" bIns="91425" lIns="91425" spcFirstLastPara="1" rIns="91425" wrap="square" tIns="91425">
            <a:noAutofit/>
          </a:bodyPr>
          <a:lstStyle>
            <a:lvl1pPr indent="-349250" lvl="0" marL="4572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1pPr>
            <a:lvl2pPr indent="-349250" lvl="1" marL="9144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2pPr>
            <a:lvl3pPr indent="-349250" lvl="2" marL="13716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3pPr>
            <a:lvl4pPr indent="-349250" lvl="3" marL="18288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4pPr>
            <a:lvl5pPr indent="-349250" lvl="4" marL="22860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5pPr>
            <a:lvl6pPr indent="-349250" lvl="5" marL="27432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6pPr>
            <a:lvl7pPr indent="-349250" lvl="6" marL="32004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7pPr>
            <a:lvl8pPr indent="-349250" lvl="7" marL="36576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8pPr>
            <a:lvl9pPr indent="-349250" lvl="8" marL="4114800" marR="0" algn="l">
              <a:lnSpc>
                <a:spcPct val="100000"/>
              </a:lnSpc>
              <a:spcBef>
                <a:spcPts val="0"/>
              </a:spcBef>
              <a:spcAft>
                <a:spcPts val="0"/>
              </a:spcAft>
              <a:buClr>
                <a:srgbClr val="002177"/>
              </a:buClr>
              <a:buSzPts val="1900"/>
              <a:buFont typeface="Poppins"/>
              <a:buChar char="■"/>
              <a:defRPr b="0" i="0" sz="2400" u="none" cap="none" strike="noStrike">
                <a:solidFill>
                  <a:srgbClr val="002177"/>
                </a:solidFill>
                <a:latin typeface="Poppins"/>
                <a:ea typeface="Poppins"/>
                <a:cs typeface="Poppins"/>
                <a:sym typeface="Poppins"/>
              </a:defRPr>
            </a:lvl9pPr>
          </a:lstStyle>
          <a:p/>
        </p:txBody>
      </p:sp>
      <p:pic>
        <p:nvPicPr>
          <p:cNvPr id="716" name="Google Shape;716;g3090e26d205_0_691"/>
          <p:cNvPicPr preferRelativeResize="0"/>
          <p:nvPr/>
        </p:nvPicPr>
        <p:blipFill rotWithShape="1">
          <a:blip r:embed="rId2">
            <a:alphaModFix/>
          </a:blip>
          <a:srcRect b="0" l="0" r="0" t="0"/>
          <a:stretch/>
        </p:blipFill>
        <p:spPr>
          <a:xfrm>
            <a:off x="482634" y="325833"/>
            <a:ext cx="1914901" cy="57726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p:cSld name="CUSTOM_6_1_1_1_1_1_1_1_1_1">
    <p:spTree>
      <p:nvGrpSpPr>
        <p:cNvPr id="717" name="Shape 717"/>
        <p:cNvGrpSpPr/>
        <p:nvPr/>
      </p:nvGrpSpPr>
      <p:grpSpPr>
        <a:xfrm>
          <a:off x="0" y="0"/>
          <a:ext cx="0" cy="0"/>
          <a:chOff x="0" y="0"/>
          <a:chExt cx="0" cy="0"/>
        </a:xfrm>
      </p:grpSpPr>
      <p:pic>
        <p:nvPicPr>
          <p:cNvPr id="718" name="Google Shape;718;g3090e26d205_0_69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19" name="Google Shape;719;g3090e26d205_0_697"/>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002575"/>
              </a:buClr>
              <a:buSzPts val="2400"/>
              <a:buFont typeface="Poppins"/>
              <a:buNone/>
              <a:defRPr b="1" i="0" sz="2400" u="none" cap="none" strike="noStrike">
                <a:solidFill>
                  <a:srgbClr val="002575"/>
                </a:solidFill>
                <a:latin typeface="Poppins"/>
                <a:ea typeface="Poppins"/>
                <a:cs typeface="Poppins"/>
                <a:sym typeface="Poppins"/>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20" name="Google Shape;720;g3090e26d205_0_697"/>
          <p:cNvSpPr txBox="1"/>
          <p:nvPr>
            <p:ph idx="1" type="body"/>
          </p:nvPr>
        </p:nvSpPr>
        <p:spPr>
          <a:xfrm>
            <a:off x="1842633" y="1242567"/>
            <a:ext cx="9832800" cy="4555200"/>
          </a:xfrm>
          <a:prstGeom prst="rect">
            <a:avLst/>
          </a:prstGeom>
          <a:noFill/>
          <a:ln>
            <a:noFill/>
          </a:ln>
        </p:spPr>
        <p:txBody>
          <a:bodyPr anchorCtr="0" anchor="ctr" bIns="121900" lIns="121900" spcFirstLastPara="1" rIns="121900" wrap="square" tIns="121900">
            <a:noAutofit/>
          </a:bodyPr>
          <a:lstStyle>
            <a:lvl1pPr indent="-381000" lvl="0" marL="457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1pPr>
            <a:lvl2pPr indent="-381000" lvl="1" marL="914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2pPr>
            <a:lvl3pPr indent="-381000" lvl="2" marL="1371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3pPr>
            <a:lvl4pPr indent="-381000" lvl="3" marL="1828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4pPr>
            <a:lvl5pPr indent="-381000" lvl="4" marL="22860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5pPr>
            <a:lvl6pPr indent="-381000" lvl="5" marL="2743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6pPr>
            <a:lvl7pPr indent="-381000" lvl="6" marL="3200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7pPr>
            <a:lvl8pPr indent="-381000" lvl="7" marL="3657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8pPr>
            <a:lvl9pPr indent="-381000" lvl="8" marL="4114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9pPr>
          </a:lstStyle>
          <a:p/>
        </p:txBody>
      </p:sp>
      <p:sp>
        <p:nvSpPr>
          <p:cNvPr id="721" name="Google Shape;721;g3090e26d205_0_697"/>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p:cSld name="CUSTOM_7">
    <p:spTree>
      <p:nvGrpSpPr>
        <p:cNvPr id="58" name="Shape 58"/>
        <p:cNvGrpSpPr/>
        <p:nvPr/>
      </p:nvGrpSpPr>
      <p:grpSpPr>
        <a:xfrm>
          <a:off x="0" y="0"/>
          <a:ext cx="0" cy="0"/>
          <a:chOff x="0" y="0"/>
          <a:chExt cx="0" cy="0"/>
        </a:xfrm>
      </p:grpSpPr>
      <p:sp>
        <p:nvSpPr>
          <p:cNvPr id="59" name="Google Shape;59;g3090e26d205_0_4"/>
          <p:cNvSpPr/>
          <p:nvPr/>
        </p:nvSpPr>
        <p:spPr>
          <a:xfrm>
            <a:off x="0" y="0"/>
            <a:ext cx="12192000" cy="6858000"/>
          </a:xfrm>
          <a:prstGeom prst="rect">
            <a:avLst/>
          </a:prstGeom>
          <a:gradFill>
            <a:gsLst>
              <a:gs pos="0">
                <a:srgbClr val="00237A"/>
              </a:gs>
              <a:gs pos="35000">
                <a:srgbClr val="00237A"/>
              </a:gs>
              <a:gs pos="100000">
                <a:srgbClr val="5B91D8"/>
              </a:gs>
            </a:gsLst>
            <a:lin ang="2700006"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g3090e26d205_0_4"/>
          <p:cNvSpPr txBox="1"/>
          <p:nvPr>
            <p:ph type="ctrTitle"/>
          </p:nvPr>
        </p:nvSpPr>
        <p:spPr>
          <a:xfrm>
            <a:off x="415611" y="1878800"/>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Clr>
                <a:schemeClr val="lt1"/>
              </a:buClr>
              <a:buSzPts val="6900"/>
              <a:buNone/>
              <a:defRPr sz="6900">
                <a:solidFill>
                  <a:schemeClr val="lt1"/>
                </a:solidFill>
              </a:defRPr>
            </a:lvl1pPr>
            <a:lvl2pPr lvl="1" algn="ctr">
              <a:lnSpc>
                <a:spcPct val="100000"/>
              </a:lnSpc>
              <a:spcBef>
                <a:spcPts val="0"/>
              </a:spcBef>
              <a:spcAft>
                <a:spcPts val="0"/>
              </a:spcAft>
              <a:buClr>
                <a:schemeClr val="lt1"/>
              </a:buClr>
              <a:buSzPts val="6900"/>
              <a:buNone/>
              <a:defRPr sz="6900">
                <a:solidFill>
                  <a:schemeClr val="lt1"/>
                </a:solidFill>
              </a:defRPr>
            </a:lvl2pPr>
            <a:lvl3pPr lvl="2" algn="ctr">
              <a:lnSpc>
                <a:spcPct val="100000"/>
              </a:lnSpc>
              <a:spcBef>
                <a:spcPts val="0"/>
              </a:spcBef>
              <a:spcAft>
                <a:spcPts val="0"/>
              </a:spcAft>
              <a:buClr>
                <a:schemeClr val="lt1"/>
              </a:buClr>
              <a:buSzPts val="6900"/>
              <a:buNone/>
              <a:defRPr sz="6900">
                <a:solidFill>
                  <a:schemeClr val="lt1"/>
                </a:solidFill>
              </a:defRPr>
            </a:lvl3pPr>
            <a:lvl4pPr lvl="3" algn="ctr">
              <a:lnSpc>
                <a:spcPct val="100000"/>
              </a:lnSpc>
              <a:spcBef>
                <a:spcPts val="0"/>
              </a:spcBef>
              <a:spcAft>
                <a:spcPts val="0"/>
              </a:spcAft>
              <a:buClr>
                <a:schemeClr val="lt1"/>
              </a:buClr>
              <a:buSzPts val="6900"/>
              <a:buNone/>
              <a:defRPr sz="6900">
                <a:solidFill>
                  <a:schemeClr val="lt1"/>
                </a:solidFill>
              </a:defRPr>
            </a:lvl4pPr>
            <a:lvl5pPr lvl="4" algn="ctr">
              <a:lnSpc>
                <a:spcPct val="100000"/>
              </a:lnSpc>
              <a:spcBef>
                <a:spcPts val="0"/>
              </a:spcBef>
              <a:spcAft>
                <a:spcPts val="0"/>
              </a:spcAft>
              <a:buClr>
                <a:schemeClr val="lt1"/>
              </a:buClr>
              <a:buSzPts val="6900"/>
              <a:buNone/>
              <a:defRPr sz="6900">
                <a:solidFill>
                  <a:schemeClr val="lt1"/>
                </a:solidFill>
              </a:defRPr>
            </a:lvl5pPr>
            <a:lvl6pPr lvl="5" algn="ctr">
              <a:lnSpc>
                <a:spcPct val="100000"/>
              </a:lnSpc>
              <a:spcBef>
                <a:spcPts val="0"/>
              </a:spcBef>
              <a:spcAft>
                <a:spcPts val="0"/>
              </a:spcAft>
              <a:buClr>
                <a:schemeClr val="lt1"/>
              </a:buClr>
              <a:buSzPts val="6900"/>
              <a:buNone/>
              <a:defRPr sz="6900">
                <a:solidFill>
                  <a:schemeClr val="lt1"/>
                </a:solidFill>
              </a:defRPr>
            </a:lvl6pPr>
            <a:lvl7pPr lvl="6" algn="ctr">
              <a:lnSpc>
                <a:spcPct val="100000"/>
              </a:lnSpc>
              <a:spcBef>
                <a:spcPts val="0"/>
              </a:spcBef>
              <a:spcAft>
                <a:spcPts val="0"/>
              </a:spcAft>
              <a:buClr>
                <a:schemeClr val="lt1"/>
              </a:buClr>
              <a:buSzPts val="6900"/>
              <a:buNone/>
              <a:defRPr sz="6900">
                <a:solidFill>
                  <a:schemeClr val="lt1"/>
                </a:solidFill>
              </a:defRPr>
            </a:lvl7pPr>
            <a:lvl8pPr lvl="7" algn="ctr">
              <a:lnSpc>
                <a:spcPct val="100000"/>
              </a:lnSpc>
              <a:spcBef>
                <a:spcPts val="0"/>
              </a:spcBef>
              <a:spcAft>
                <a:spcPts val="0"/>
              </a:spcAft>
              <a:buClr>
                <a:schemeClr val="lt1"/>
              </a:buClr>
              <a:buSzPts val="6900"/>
              <a:buNone/>
              <a:defRPr sz="6900">
                <a:solidFill>
                  <a:schemeClr val="lt1"/>
                </a:solidFill>
              </a:defRPr>
            </a:lvl8pPr>
            <a:lvl9pPr lvl="8" algn="ctr">
              <a:lnSpc>
                <a:spcPct val="100000"/>
              </a:lnSpc>
              <a:spcBef>
                <a:spcPts val="0"/>
              </a:spcBef>
              <a:spcAft>
                <a:spcPts val="0"/>
              </a:spcAft>
              <a:buClr>
                <a:schemeClr val="lt1"/>
              </a:buClr>
              <a:buSzPts val="6900"/>
              <a:buNone/>
              <a:defRPr sz="6900">
                <a:solidFill>
                  <a:schemeClr val="lt1"/>
                </a:solidFill>
              </a:defRPr>
            </a:lvl9pPr>
          </a:lstStyle>
          <a:p/>
        </p:txBody>
      </p:sp>
      <p:sp>
        <p:nvSpPr>
          <p:cNvPr id="61" name="Google Shape;61;g3090e26d205_0_4"/>
          <p:cNvSpPr txBox="1"/>
          <p:nvPr>
            <p:ph idx="1" type="subTitle"/>
          </p:nvPr>
        </p:nvSpPr>
        <p:spPr>
          <a:xfrm>
            <a:off x="415600" y="4664867"/>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3700"/>
              <a:buNone/>
              <a:defRPr sz="3700">
                <a:solidFill>
                  <a:schemeClr val="lt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62" name="Google Shape;62;g3090e26d205_0_4"/>
          <p:cNvSpPr txBox="1"/>
          <p:nvPr/>
        </p:nvSpPr>
        <p:spPr>
          <a:xfrm>
            <a:off x="97567" y="6271500"/>
            <a:ext cx="15849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Lato"/>
                <a:ea typeface="Lato"/>
                <a:cs typeface="Lato"/>
                <a:sym typeface="Lato"/>
              </a:rPr>
              <a:t>lausd.org/mmed</a:t>
            </a:r>
            <a:endParaRPr b="1" i="0" sz="1300" u="none" cap="none" strike="noStrike">
              <a:solidFill>
                <a:schemeClr val="lt1"/>
              </a:solidFill>
              <a:latin typeface="Lato"/>
              <a:ea typeface="Lato"/>
              <a:cs typeface="Lato"/>
              <a:sym typeface="Lato"/>
            </a:endParaRPr>
          </a:p>
        </p:txBody>
      </p:sp>
      <p:pic>
        <p:nvPicPr>
          <p:cNvPr id="63" name="Google Shape;63;g3090e26d205_0_4"/>
          <p:cNvPicPr preferRelativeResize="0"/>
          <p:nvPr/>
        </p:nvPicPr>
        <p:blipFill rotWithShape="1">
          <a:blip r:embed="rId2">
            <a:alphaModFix/>
          </a:blip>
          <a:srcRect b="0" l="0" r="0" t="0"/>
          <a:stretch/>
        </p:blipFill>
        <p:spPr>
          <a:xfrm>
            <a:off x="97567" y="187267"/>
            <a:ext cx="2452068" cy="73916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7">
  <p:cSld name="CUSTOM_6_7">
    <p:spTree>
      <p:nvGrpSpPr>
        <p:cNvPr id="722" name="Shape 722"/>
        <p:cNvGrpSpPr/>
        <p:nvPr/>
      </p:nvGrpSpPr>
      <p:grpSpPr>
        <a:xfrm>
          <a:off x="0" y="0"/>
          <a:ext cx="0" cy="0"/>
          <a:chOff x="0" y="0"/>
          <a:chExt cx="0" cy="0"/>
        </a:xfrm>
      </p:grpSpPr>
      <p:pic>
        <p:nvPicPr>
          <p:cNvPr id="723" name="Google Shape;723;g3090e26d205_0_702"/>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724" name="Google Shape;724;g3090e26d205_0_702"/>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002575"/>
              </a:buClr>
              <a:buSzPts val="2400"/>
              <a:buFont typeface="Poppins"/>
              <a:buNone/>
              <a:defRPr b="1" i="0" sz="2400" u="none" cap="none" strike="noStrike">
                <a:solidFill>
                  <a:srgbClr val="002575"/>
                </a:solidFill>
                <a:latin typeface="Poppins"/>
                <a:ea typeface="Poppins"/>
                <a:cs typeface="Poppins"/>
                <a:sym typeface="Poppins"/>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25" name="Google Shape;725;g3090e26d205_0_702"/>
          <p:cNvSpPr txBox="1"/>
          <p:nvPr>
            <p:ph idx="1" type="body"/>
          </p:nvPr>
        </p:nvSpPr>
        <p:spPr>
          <a:xfrm>
            <a:off x="1943633" y="1436100"/>
            <a:ext cx="9832800" cy="4555200"/>
          </a:xfrm>
          <a:prstGeom prst="rect">
            <a:avLst/>
          </a:prstGeom>
          <a:noFill/>
          <a:ln>
            <a:noFill/>
          </a:ln>
        </p:spPr>
        <p:txBody>
          <a:bodyPr anchorCtr="0" anchor="ctr" bIns="121900" lIns="121900" spcFirstLastPara="1" rIns="121900" wrap="square" tIns="121900">
            <a:noAutofit/>
          </a:bodyPr>
          <a:lstStyle>
            <a:lvl1pPr indent="-381000" lvl="0" marL="457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1pPr>
            <a:lvl2pPr indent="-381000" lvl="1" marL="914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2pPr>
            <a:lvl3pPr indent="-381000" lvl="2" marL="1371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3pPr>
            <a:lvl4pPr indent="-381000" lvl="3" marL="1828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4pPr>
            <a:lvl5pPr indent="-381000" lvl="4" marL="22860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5pPr>
            <a:lvl6pPr indent="-381000" lvl="5" marL="2743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6pPr>
            <a:lvl7pPr indent="-381000" lvl="6" marL="3200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7pPr>
            <a:lvl8pPr indent="-381000" lvl="7" marL="3657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8pPr>
            <a:lvl9pPr indent="-381000" lvl="8" marL="4114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9pPr>
          </a:lstStyle>
          <a:p/>
        </p:txBody>
      </p:sp>
      <p:sp>
        <p:nvSpPr>
          <p:cNvPr id="726" name="Google Shape;726;g3090e26d205_0_702"/>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8">
  <p:cSld name="CUSTOM_6_8">
    <p:spTree>
      <p:nvGrpSpPr>
        <p:cNvPr id="727" name="Shape 727"/>
        <p:cNvGrpSpPr/>
        <p:nvPr/>
      </p:nvGrpSpPr>
      <p:grpSpPr>
        <a:xfrm>
          <a:off x="0" y="0"/>
          <a:ext cx="0" cy="0"/>
          <a:chOff x="0" y="0"/>
          <a:chExt cx="0" cy="0"/>
        </a:xfrm>
      </p:grpSpPr>
      <p:pic>
        <p:nvPicPr>
          <p:cNvPr id="728" name="Google Shape;728;g3090e26d205_0_707"/>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729" name="Google Shape;729;g3090e26d205_0_707"/>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002575"/>
              </a:buClr>
              <a:buSzPts val="2400"/>
              <a:buFont typeface="Poppins"/>
              <a:buNone/>
              <a:defRPr b="1" i="0" sz="2400" u="none" cap="none" strike="noStrike">
                <a:solidFill>
                  <a:srgbClr val="002575"/>
                </a:solidFill>
                <a:latin typeface="Poppins"/>
                <a:ea typeface="Poppins"/>
                <a:cs typeface="Poppins"/>
                <a:sym typeface="Poppins"/>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30" name="Google Shape;730;g3090e26d205_0_707"/>
          <p:cNvSpPr txBox="1"/>
          <p:nvPr>
            <p:ph idx="1" type="body"/>
          </p:nvPr>
        </p:nvSpPr>
        <p:spPr>
          <a:xfrm>
            <a:off x="1943633" y="1436100"/>
            <a:ext cx="9832800" cy="4555200"/>
          </a:xfrm>
          <a:prstGeom prst="rect">
            <a:avLst/>
          </a:prstGeom>
          <a:noFill/>
          <a:ln>
            <a:noFill/>
          </a:ln>
        </p:spPr>
        <p:txBody>
          <a:bodyPr anchorCtr="0" anchor="ctr" bIns="121900" lIns="121900" spcFirstLastPara="1" rIns="121900" wrap="square" tIns="121900">
            <a:noAutofit/>
          </a:bodyPr>
          <a:lstStyle>
            <a:lvl1pPr indent="-381000" lvl="0" marL="457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1pPr>
            <a:lvl2pPr indent="-381000" lvl="1" marL="914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2pPr>
            <a:lvl3pPr indent="-381000" lvl="2" marL="1371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3pPr>
            <a:lvl4pPr indent="-381000" lvl="3" marL="1828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4pPr>
            <a:lvl5pPr indent="-381000" lvl="4" marL="22860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5pPr>
            <a:lvl6pPr indent="-381000" lvl="5" marL="2743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6pPr>
            <a:lvl7pPr indent="-381000" lvl="6" marL="3200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7pPr>
            <a:lvl8pPr indent="-381000" lvl="7" marL="3657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8pPr>
            <a:lvl9pPr indent="-381000" lvl="8" marL="4114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9pPr>
          </a:lstStyle>
          <a:p/>
        </p:txBody>
      </p:sp>
      <p:sp>
        <p:nvSpPr>
          <p:cNvPr id="731" name="Google Shape;731;g3090e26d205_0_707"/>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9">
  <p:cSld name="CUSTOM_6_9">
    <p:spTree>
      <p:nvGrpSpPr>
        <p:cNvPr id="732" name="Shape 732"/>
        <p:cNvGrpSpPr/>
        <p:nvPr/>
      </p:nvGrpSpPr>
      <p:grpSpPr>
        <a:xfrm>
          <a:off x="0" y="0"/>
          <a:ext cx="0" cy="0"/>
          <a:chOff x="0" y="0"/>
          <a:chExt cx="0" cy="0"/>
        </a:xfrm>
      </p:grpSpPr>
      <p:pic>
        <p:nvPicPr>
          <p:cNvPr id="733" name="Google Shape;733;g3090e26d205_0_712"/>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734" name="Google Shape;734;g3090e26d205_0_712"/>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002575"/>
              </a:buClr>
              <a:buSzPts val="2400"/>
              <a:buFont typeface="Poppins"/>
              <a:buNone/>
              <a:defRPr b="1" i="0" sz="2400" u="none" cap="none" strike="noStrike">
                <a:solidFill>
                  <a:srgbClr val="002575"/>
                </a:solidFill>
                <a:latin typeface="Poppins"/>
                <a:ea typeface="Poppins"/>
                <a:cs typeface="Poppins"/>
                <a:sym typeface="Poppins"/>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35" name="Google Shape;735;g3090e26d205_0_712"/>
          <p:cNvSpPr txBox="1"/>
          <p:nvPr>
            <p:ph idx="1" type="body"/>
          </p:nvPr>
        </p:nvSpPr>
        <p:spPr>
          <a:xfrm>
            <a:off x="1943633" y="1436100"/>
            <a:ext cx="9832800" cy="4555200"/>
          </a:xfrm>
          <a:prstGeom prst="rect">
            <a:avLst/>
          </a:prstGeom>
          <a:noFill/>
          <a:ln>
            <a:noFill/>
          </a:ln>
        </p:spPr>
        <p:txBody>
          <a:bodyPr anchorCtr="0" anchor="ctr" bIns="121900" lIns="121900" spcFirstLastPara="1" rIns="121900" wrap="square" tIns="121900">
            <a:noAutofit/>
          </a:bodyPr>
          <a:lstStyle>
            <a:lvl1pPr indent="-381000" lvl="0" marL="457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1pPr>
            <a:lvl2pPr indent="-381000" lvl="1" marL="914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2pPr>
            <a:lvl3pPr indent="-381000" lvl="2" marL="1371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3pPr>
            <a:lvl4pPr indent="-381000" lvl="3" marL="1828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4pPr>
            <a:lvl5pPr indent="-381000" lvl="4" marL="22860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5pPr>
            <a:lvl6pPr indent="-381000" lvl="5" marL="27432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6pPr>
            <a:lvl7pPr indent="-381000" lvl="6" marL="32004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7pPr>
            <a:lvl8pPr indent="-381000" lvl="7" marL="36576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8pPr>
            <a:lvl9pPr indent="-381000" lvl="8" marL="4114800" marR="0" algn="l">
              <a:lnSpc>
                <a:spcPct val="100000"/>
              </a:lnSpc>
              <a:spcBef>
                <a:spcPts val="0"/>
              </a:spcBef>
              <a:spcAft>
                <a:spcPts val="0"/>
              </a:spcAft>
              <a:buClr>
                <a:srgbClr val="002177"/>
              </a:buClr>
              <a:buSzPts val="2400"/>
              <a:buFont typeface="Poppins"/>
              <a:buChar char="■"/>
              <a:defRPr b="0" i="0" sz="2400" u="none" cap="none" strike="noStrike">
                <a:solidFill>
                  <a:srgbClr val="002177"/>
                </a:solidFill>
                <a:latin typeface="Poppins"/>
                <a:ea typeface="Poppins"/>
                <a:cs typeface="Poppins"/>
                <a:sym typeface="Poppins"/>
              </a:defRPr>
            </a:lvl9pPr>
          </a:lstStyle>
          <a:p/>
        </p:txBody>
      </p:sp>
      <p:sp>
        <p:nvSpPr>
          <p:cNvPr id="736" name="Google Shape;736;g3090e26d205_0_712"/>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2">
  <p:cSld name="CUSTOM_6_2_1">
    <p:spTree>
      <p:nvGrpSpPr>
        <p:cNvPr id="737" name="Shape 737"/>
        <p:cNvGrpSpPr/>
        <p:nvPr/>
      </p:nvGrpSpPr>
      <p:grpSpPr>
        <a:xfrm>
          <a:off x="0" y="0"/>
          <a:ext cx="0" cy="0"/>
          <a:chOff x="0" y="0"/>
          <a:chExt cx="0" cy="0"/>
        </a:xfrm>
      </p:grpSpPr>
      <p:pic>
        <p:nvPicPr>
          <p:cNvPr id="738" name="Google Shape;738;g3090e26d205_0_717"/>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739" name="Google Shape;739;g3090e26d205_0_717"/>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740" name="Google Shape;740;g3090e26d205_0_717"/>
          <p:cNvSpPr txBox="1"/>
          <p:nvPr>
            <p:ph idx="1" type="body"/>
          </p:nvPr>
        </p:nvSpPr>
        <p:spPr>
          <a:xfrm>
            <a:off x="1943633" y="1436100"/>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
        <p:nvSpPr>
          <p:cNvPr id="741" name="Google Shape;741;g3090e26d205_0_717"/>
          <p:cNvSpPr txBox="1"/>
          <p:nvPr/>
        </p:nvSpPr>
        <p:spPr>
          <a:xfrm>
            <a:off x="217133" y="6188033"/>
            <a:ext cx="3652500" cy="584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9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2 1">
  <p:cSld name="TITLE_1_2_3_4">
    <p:bg>
      <p:bgPr>
        <a:solidFill>
          <a:srgbClr val="FFFFFF"/>
        </a:solidFill>
      </p:bgPr>
    </p:bg>
    <p:spTree>
      <p:nvGrpSpPr>
        <p:cNvPr id="742" name="Shape 742"/>
        <p:cNvGrpSpPr/>
        <p:nvPr/>
      </p:nvGrpSpPr>
      <p:grpSpPr>
        <a:xfrm>
          <a:off x="0" y="0"/>
          <a:ext cx="0" cy="0"/>
          <a:chOff x="0" y="0"/>
          <a:chExt cx="0" cy="0"/>
        </a:xfrm>
      </p:grpSpPr>
      <p:sp>
        <p:nvSpPr>
          <p:cNvPr id="743" name="Google Shape;743;g3090e26d205_0_722"/>
          <p:cNvSpPr/>
          <p:nvPr/>
        </p:nvSpPr>
        <p:spPr>
          <a:xfrm flipH="1" rot="10800000">
            <a:off x="-63348" y="-63033"/>
            <a:ext cx="12240900" cy="1139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4" name="Google Shape;744;g3090e26d205_0_722"/>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lvl1pPr indent="0" lvl="0"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1pPr>
            <a:lvl2pPr indent="0" lvl="1"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2pPr>
            <a:lvl3pPr indent="0" lvl="2"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3pPr>
            <a:lvl4pPr indent="0" lvl="3"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4pPr>
            <a:lvl5pPr indent="0" lvl="4"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5pPr>
            <a:lvl6pPr indent="0" lvl="5"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6pPr>
            <a:lvl7pPr indent="0" lvl="6"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7pPr>
            <a:lvl8pPr indent="0" lvl="7"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8pPr>
            <a:lvl9pPr indent="0" lvl="8"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Poppins"/>
                <a:ea typeface="Poppins"/>
                <a:cs typeface="Poppins"/>
                <a:sym typeface="Poppins"/>
              </a:defRPr>
            </a:lvl9pPr>
          </a:lstStyle>
          <a:p>
            <a:pPr indent="0" lvl="0" marL="0" rtl="0" algn="l">
              <a:spcBef>
                <a:spcPts val="0"/>
              </a:spcBef>
              <a:spcAft>
                <a:spcPts val="0"/>
              </a:spcAft>
              <a:buNone/>
            </a:pPr>
            <a:r>
              <a:t/>
            </a:r>
            <a:endParaRPr/>
          </a:p>
        </p:txBody>
      </p:sp>
      <p:sp>
        <p:nvSpPr>
          <p:cNvPr id="745" name="Google Shape;745;g3090e26d205_0_722"/>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4300"/>
              <a:buFont typeface="Poppins"/>
              <a:buNone/>
              <a:defRPr b="1" i="0" sz="4300" u="none" cap="none" strike="noStrike">
                <a:solidFill>
                  <a:srgbClr val="FFFFFF"/>
                </a:solidFill>
                <a:latin typeface="Poppins"/>
                <a:ea typeface="Poppins"/>
                <a:cs typeface="Poppins"/>
                <a:sym typeface="Poppins"/>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2">
  <p:cSld name="TITLE_1_2_6_1">
    <p:bg>
      <p:bgPr>
        <a:solidFill>
          <a:srgbClr val="FFFFFF"/>
        </a:solidFill>
      </p:bgPr>
    </p:bg>
    <p:spTree>
      <p:nvGrpSpPr>
        <p:cNvPr id="746" name="Shape 746"/>
        <p:cNvGrpSpPr/>
        <p:nvPr/>
      </p:nvGrpSpPr>
      <p:grpSpPr>
        <a:xfrm>
          <a:off x="0" y="0"/>
          <a:ext cx="0" cy="0"/>
          <a:chOff x="0" y="0"/>
          <a:chExt cx="0" cy="0"/>
        </a:xfrm>
      </p:grpSpPr>
      <p:sp>
        <p:nvSpPr>
          <p:cNvPr id="747" name="Google Shape;747;g3090e26d205_0_726"/>
          <p:cNvSpPr/>
          <p:nvPr/>
        </p:nvSpPr>
        <p:spPr>
          <a:xfrm flipH="1" rot="10800000">
            <a:off x="-63347" y="-63033"/>
            <a:ext cx="12240900" cy="1139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748" name="Google Shape;748;g3090e26d205_0_726"/>
          <p:cNvPicPr preferRelativeResize="0"/>
          <p:nvPr/>
        </p:nvPicPr>
        <p:blipFill rotWithShape="1">
          <a:blip r:embed="rId2">
            <a:alphaModFix/>
          </a:blip>
          <a:srcRect b="0" l="0" r="0" t="0"/>
          <a:stretch/>
        </p:blipFill>
        <p:spPr>
          <a:xfrm>
            <a:off x="10382199" y="6340097"/>
            <a:ext cx="1320799" cy="398161"/>
          </a:xfrm>
          <a:prstGeom prst="rect">
            <a:avLst/>
          </a:prstGeom>
          <a:noFill/>
          <a:ln>
            <a:noFill/>
          </a:ln>
        </p:spPr>
      </p:pic>
      <p:sp>
        <p:nvSpPr>
          <p:cNvPr id="749" name="Google Shape;749;g3090e26d205_0_726"/>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4300"/>
              <a:buFont typeface="Poppins"/>
              <a:buNone/>
              <a:defRPr b="1" sz="4300">
                <a:solidFill>
                  <a:srgbClr val="FFFFFF"/>
                </a:solidFill>
                <a:latin typeface="Poppins"/>
                <a:ea typeface="Poppins"/>
                <a:cs typeface="Poppins"/>
                <a:sym typeface="Poppins"/>
              </a:defRPr>
            </a:lvl9pPr>
          </a:lstStyle>
          <a:p/>
        </p:txBody>
      </p:sp>
      <p:sp>
        <p:nvSpPr>
          <p:cNvPr id="750" name="Google Shape;750;g3090e26d205_0_726"/>
          <p:cNvSpPr txBox="1"/>
          <p:nvPr>
            <p:ph idx="12" type="sldNum"/>
          </p:nvPr>
        </p:nvSpPr>
        <p:spPr>
          <a:xfrm>
            <a:off x="11409045" y="6333134"/>
            <a:ext cx="731700" cy="524700"/>
          </a:xfrm>
          <a:prstGeom prst="rect">
            <a:avLst/>
          </a:prstGeom>
          <a:noFill/>
          <a:ln>
            <a:noFill/>
          </a:ln>
        </p:spPr>
        <p:txBody>
          <a:bodyPr anchorCtr="0" anchor="t"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3">
  <p:cSld name="CUSTOM_6_1_1_1_1_1_1_1_1_4">
    <p:spTree>
      <p:nvGrpSpPr>
        <p:cNvPr id="751" name="Shape 751"/>
        <p:cNvGrpSpPr/>
        <p:nvPr/>
      </p:nvGrpSpPr>
      <p:grpSpPr>
        <a:xfrm>
          <a:off x="0" y="0"/>
          <a:ext cx="0" cy="0"/>
          <a:chOff x="0" y="0"/>
          <a:chExt cx="0" cy="0"/>
        </a:xfrm>
      </p:grpSpPr>
      <p:pic>
        <p:nvPicPr>
          <p:cNvPr id="752" name="Google Shape;752;g3090e26d205_0_7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53" name="Google Shape;753;g3090e26d205_0_731"/>
          <p:cNvSpPr txBox="1"/>
          <p:nvPr>
            <p:ph idx="12" type="sldNum"/>
          </p:nvPr>
        </p:nvSpPr>
        <p:spPr>
          <a:xfrm>
            <a:off x="11353700" y="6217633"/>
            <a:ext cx="6744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n-US"/>
              <a:t>#</a:t>
            </a: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p:cSld name="CUSTOM_6_1_1_1_1_1_1_1_2">
    <p:spTree>
      <p:nvGrpSpPr>
        <p:cNvPr id="754" name="Shape 754"/>
        <p:cNvGrpSpPr/>
        <p:nvPr/>
      </p:nvGrpSpPr>
      <p:grpSpPr>
        <a:xfrm>
          <a:off x="0" y="0"/>
          <a:ext cx="0" cy="0"/>
          <a:chOff x="0" y="0"/>
          <a:chExt cx="0" cy="0"/>
        </a:xfrm>
      </p:grpSpPr>
      <p:pic>
        <p:nvPicPr>
          <p:cNvPr id="755" name="Google Shape;755;g3090e26d205_0_7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56" name="Google Shape;756;g3090e26d205_0_734"/>
          <p:cNvSpPr txBox="1"/>
          <p:nvPr>
            <p:ph idx="12" type="sldNum"/>
          </p:nvPr>
        </p:nvSpPr>
        <p:spPr>
          <a:xfrm>
            <a:off x="11353700" y="6217633"/>
            <a:ext cx="6744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r>
              <a:rPr lang="en-US"/>
              <a:t>#</a:t>
            </a:r>
            <a:fld id="{00000000-1234-1234-1234-123412341234}" type="slidenum">
              <a:rPr lang="en-US"/>
              <a:t>‹#›</a:t>
            </a:fld>
            <a:endParaRPr/>
          </a:p>
        </p:txBody>
      </p:sp>
      <p:sp>
        <p:nvSpPr>
          <p:cNvPr id="757" name="Google Shape;757;g3090e26d205_0_734"/>
          <p:cNvSpPr txBox="1"/>
          <p:nvPr>
            <p:ph type="title"/>
          </p:nvPr>
        </p:nvSpPr>
        <p:spPr>
          <a:xfrm>
            <a:off x="2012067" y="416067"/>
            <a:ext cx="8145600" cy="790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002575"/>
              </a:buClr>
              <a:buSzPts val="2400"/>
              <a:buFont typeface="Poppins"/>
              <a:buNone/>
              <a:defRPr b="1" sz="2400">
                <a:solidFill>
                  <a:srgbClr val="002575"/>
                </a:solidFill>
                <a:latin typeface="Poppins"/>
                <a:ea typeface="Poppins"/>
                <a:cs typeface="Poppins"/>
                <a:sym typeface="Poppi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758" name="Google Shape;758;g3090e26d205_0_734"/>
          <p:cNvSpPr txBox="1"/>
          <p:nvPr>
            <p:ph idx="1" type="body"/>
          </p:nvPr>
        </p:nvSpPr>
        <p:spPr>
          <a:xfrm>
            <a:off x="1943633" y="1436100"/>
            <a:ext cx="9832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759" name="Shape 759"/>
        <p:cNvGrpSpPr/>
        <p:nvPr/>
      </p:nvGrpSpPr>
      <p:grpSpPr>
        <a:xfrm>
          <a:off x="0" y="0"/>
          <a:ext cx="0" cy="0"/>
          <a:chOff x="0" y="0"/>
          <a:chExt cx="0" cy="0"/>
        </a:xfrm>
      </p:grpSpPr>
      <p:pic>
        <p:nvPicPr>
          <p:cNvPr id="760" name="Google Shape;760;g3090e26d205_0_7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61" name="Google Shape;761;g3090e26d205_0_739"/>
          <p:cNvSpPr txBox="1"/>
          <p:nvPr>
            <p:ph type="title"/>
          </p:nvPr>
        </p:nvSpPr>
        <p:spPr>
          <a:xfrm>
            <a:off x="415600" y="2454533"/>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rgbClr val="002177"/>
              </a:buClr>
              <a:buSzPts val="4800"/>
              <a:buFont typeface="Poppins"/>
              <a:buNone/>
              <a:defRPr b="1" sz="4800">
                <a:solidFill>
                  <a:srgbClr val="002177"/>
                </a:solidFill>
                <a:latin typeface="Poppins"/>
                <a:ea typeface="Poppins"/>
                <a:cs typeface="Poppins"/>
                <a:sym typeface="Poppins"/>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cxnSp>
        <p:nvCxnSpPr>
          <p:cNvPr id="762" name="Google Shape;762;g3090e26d205_0_739"/>
          <p:cNvCxnSpPr/>
          <p:nvPr/>
        </p:nvCxnSpPr>
        <p:spPr>
          <a:xfrm>
            <a:off x="6756400" y="6629400"/>
            <a:ext cx="1983300" cy="19833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List">
  <p:cSld name="CUSTOM_4_5">
    <p:spTree>
      <p:nvGrpSpPr>
        <p:cNvPr id="763" name="Shape 763"/>
        <p:cNvGrpSpPr/>
        <p:nvPr/>
      </p:nvGrpSpPr>
      <p:grpSpPr>
        <a:xfrm>
          <a:off x="0" y="0"/>
          <a:ext cx="0" cy="0"/>
          <a:chOff x="0" y="0"/>
          <a:chExt cx="0" cy="0"/>
        </a:xfrm>
      </p:grpSpPr>
      <p:sp>
        <p:nvSpPr>
          <p:cNvPr id="764" name="Google Shape;764;g3090e26d205_0_743"/>
          <p:cNvSpPr txBox="1"/>
          <p:nvPr>
            <p:ph type="title"/>
          </p:nvPr>
        </p:nvSpPr>
        <p:spPr>
          <a:xfrm>
            <a:off x="2293033" y="614117"/>
            <a:ext cx="86004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2177"/>
              </a:buClr>
              <a:buSzPts val="3200"/>
              <a:buFont typeface="Poppins"/>
              <a:buNone/>
              <a:defRPr b="1" sz="3200">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2400"/>
              <a:buFont typeface="Poppins Medium"/>
              <a:buNone/>
              <a:defRPr sz="2400">
                <a:solidFill>
                  <a:srgbClr val="002177"/>
                </a:solidFill>
                <a:latin typeface="Poppins Medium"/>
                <a:ea typeface="Poppins Medium"/>
                <a:cs typeface="Poppins Medium"/>
                <a:sym typeface="Poppins Medium"/>
              </a:defRPr>
            </a:lvl9pPr>
          </a:lstStyle>
          <a:p/>
        </p:txBody>
      </p:sp>
      <p:sp>
        <p:nvSpPr>
          <p:cNvPr id="765" name="Google Shape;765;g3090e26d205_0_743"/>
          <p:cNvSpPr txBox="1"/>
          <p:nvPr>
            <p:ph idx="1" type="body"/>
          </p:nvPr>
        </p:nvSpPr>
        <p:spPr>
          <a:xfrm>
            <a:off x="2293033" y="1701233"/>
            <a:ext cx="87231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1pPr>
            <a:lvl2pPr indent="-381000" lvl="1" marL="914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2pPr>
            <a:lvl3pPr indent="-381000" lvl="2" marL="1371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3pPr>
            <a:lvl4pPr indent="-381000" lvl="3" marL="1828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4pPr>
            <a:lvl5pPr indent="-381000" lvl="4" marL="22860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5pPr>
            <a:lvl6pPr indent="-381000" lvl="5" marL="27432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6pPr>
            <a:lvl7pPr indent="-381000" lvl="6" marL="32004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7pPr>
            <a:lvl8pPr indent="-381000" lvl="7" marL="36576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8pPr>
            <a:lvl9pPr indent="-381000" lvl="8" marL="4114800" algn="l">
              <a:lnSpc>
                <a:spcPct val="115000"/>
              </a:lnSpc>
              <a:spcBef>
                <a:spcPts val="0"/>
              </a:spcBef>
              <a:spcAft>
                <a:spcPts val="0"/>
              </a:spcAft>
              <a:buClr>
                <a:srgbClr val="002177"/>
              </a:buClr>
              <a:buSzPts val="2400"/>
              <a:buFont typeface="Poppins"/>
              <a:buChar char="■"/>
              <a:defRPr sz="2400">
                <a:solidFill>
                  <a:srgbClr val="002177"/>
                </a:solidFill>
                <a:latin typeface="Poppins"/>
                <a:ea typeface="Poppins"/>
                <a:cs typeface="Poppins"/>
                <a:sym typeface="Poppins"/>
              </a:defRPr>
            </a:lvl9pPr>
          </a:lstStyle>
          <a:p/>
        </p:txBody>
      </p:sp>
      <p:pic>
        <p:nvPicPr>
          <p:cNvPr id="766" name="Google Shape;766;g3090e26d205_0_743"/>
          <p:cNvPicPr preferRelativeResize="0"/>
          <p:nvPr/>
        </p:nvPicPr>
        <p:blipFill rotWithShape="1">
          <a:blip r:embed="rId2">
            <a:alphaModFix/>
          </a:blip>
          <a:srcRect b="0" l="0" r="0" t="0"/>
          <a:stretch/>
        </p:blipFill>
        <p:spPr>
          <a:xfrm>
            <a:off x="223567" y="162900"/>
            <a:ext cx="1214833" cy="12148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theme" Target="../theme/theme1.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3090e26d205_0_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Poppins"/>
              <a:buNone/>
              <a:defRPr b="0" i="0" sz="37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3700"/>
              <a:buFont typeface="Poppins"/>
              <a:buNone/>
              <a:defRPr b="0" i="0" sz="3700"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chemeClr val="dk1"/>
              </a:buClr>
              <a:buSzPts val="3700"/>
              <a:buFont typeface="Poppins"/>
              <a:buNone/>
              <a:defRPr b="0" i="0" sz="3700"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chemeClr val="dk1"/>
              </a:buClr>
              <a:buSzPts val="3700"/>
              <a:buFont typeface="Poppins"/>
              <a:buNone/>
              <a:defRPr b="0" i="0" sz="3700"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chemeClr val="dk1"/>
              </a:buClr>
              <a:buSzPts val="3700"/>
              <a:buFont typeface="Poppins"/>
              <a:buNone/>
              <a:defRPr b="0" i="0" sz="3700"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chemeClr val="dk1"/>
              </a:buClr>
              <a:buSzPts val="3700"/>
              <a:buFont typeface="Poppins"/>
              <a:buNone/>
              <a:defRPr b="0" i="0" sz="3700"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chemeClr val="dk1"/>
              </a:buClr>
              <a:buSzPts val="3700"/>
              <a:buFont typeface="Poppins"/>
              <a:buNone/>
              <a:defRPr b="0" i="0" sz="3700"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chemeClr val="dk1"/>
              </a:buClr>
              <a:buSzPts val="3700"/>
              <a:buFont typeface="Poppins"/>
              <a:buNone/>
              <a:defRPr b="0" i="0" sz="3700"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chemeClr val="dk1"/>
              </a:buClr>
              <a:buSzPts val="3700"/>
              <a:buFont typeface="Poppins"/>
              <a:buNone/>
              <a:defRPr b="0" i="0" sz="3700" u="none" cap="none" strike="noStrike">
                <a:solidFill>
                  <a:schemeClr val="dk1"/>
                </a:solidFill>
                <a:latin typeface="Poppins"/>
                <a:ea typeface="Poppins"/>
                <a:cs typeface="Poppins"/>
                <a:sym typeface="Poppins"/>
              </a:defRPr>
            </a:lvl9pPr>
          </a:lstStyle>
          <a:p/>
        </p:txBody>
      </p:sp>
      <p:sp>
        <p:nvSpPr>
          <p:cNvPr id="11" name="Google Shape;11;g3090e26d205_0_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1"/>
              </a:buClr>
              <a:buSzPts val="2400"/>
              <a:buFont typeface="Lato"/>
              <a:buChar char="●"/>
              <a:defRPr b="0" i="0" sz="2400" u="none" cap="none" strike="noStrike">
                <a:solidFill>
                  <a:schemeClr val="dk1"/>
                </a:solidFill>
                <a:latin typeface="Lato"/>
                <a:ea typeface="Lato"/>
                <a:cs typeface="Lato"/>
                <a:sym typeface="Lato"/>
              </a:defRPr>
            </a:lvl1pPr>
            <a:lvl2pPr indent="-349250" lvl="1" marL="914400" marR="0" rtl="0" algn="l">
              <a:lnSpc>
                <a:spcPct val="115000"/>
              </a:lnSpc>
              <a:spcBef>
                <a:spcPts val="0"/>
              </a:spcBef>
              <a:spcAft>
                <a:spcPts val="0"/>
              </a:spcAft>
              <a:buClr>
                <a:schemeClr val="dk1"/>
              </a:buClr>
              <a:buSzPts val="1900"/>
              <a:buFont typeface="Lato"/>
              <a:buChar char="○"/>
              <a:defRPr b="0" i="0" sz="1900" u="none" cap="none" strike="noStrike">
                <a:solidFill>
                  <a:schemeClr val="dk1"/>
                </a:solidFill>
                <a:latin typeface="Lato"/>
                <a:ea typeface="Lato"/>
                <a:cs typeface="Lato"/>
                <a:sym typeface="Lato"/>
              </a:defRPr>
            </a:lvl2pPr>
            <a:lvl3pPr indent="-349250" lvl="2" marL="1371600" marR="0" rtl="0" algn="l">
              <a:lnSpc>
                <a:spcPct val="115000"/>
              </a:lnSpc>
              <a:spcBef>
                <a:spcPts val="0"/>
              </a:spcBef>
              <a:spcAft>
                <a:spcPts val="0"/>
              </a:spcAft>
              <a:buClr>
                <a:schemeClr val="dk1"/>
              </a:buClr>
              <a:buSzPts val="1900"/>
              <a:buFont typeface="Lato"/>
              <a:buChar char="■"/>
              <a:defRPr b="0" i="0" sz="1900" u="none" cap="none" strike="noStrike">
                <a:solidFill>
                  <a:schemeClr val="dk1"/>
                </a:solidFill>
                <a:latin typeface="Lato"/>
                <a:ea typeface="Lato"/>
                <a:cs typeface="Lato"/>
                <a:sym typeface="Lato"/>
              </a:defRPr>
            </a:lvl3pPr>
            <a:lvl4pPr indent="-349250" lvl="3" marL="1828800" marR="0" rtl="0" algn="l">
              <a:lnSpc>
                <a:spcPct val="115000"/>
              </a:lnSpc>
              <a:spcBef>
                <a:spcPts val="0"/>
              </a:spcBef>
              <a:spcAft>
                <a:spcPts val="0"/>
              </a:spcAft>
              <a:buClr>
                <a:schemeClr val="dk1"/>
              </a:buClr>
              <a:buSzPts val="1900"/>
              <a:buFont typeface="Lato"/>
              <a:buChar char="●"/>
              <a:defRPr b="0" i="0" sz="1900" u="none" cap="none" strike="noStrike">
                <a:solidFill>
                  <a:schemeClr val="dk1"/>
                </a:solidFill>
                <a:latin typeface="Lato"/>
                <a:ea typeface="Lato"/>
                <a:cs typeface="Lato"/>
                <a:sym typeface="Lato"/>
              </a:defRPr>
            </a:lvl4pPr>
            <a:lvl5pPr indent="-349250" lvl="4" marL="2286000" marR="0" rtl="0" algn="l">
              <a:lnSpc>
                <a:spcPct val="115000"/>
              </a:lnSpc>
              <a:spcBef>
                <a:spcPts val="0"/>
              </a:spcBef>
              <a:spcAft>
                <a:spcPts val="0"/>
              </a:spcAft>
              <a:buClr>
                <a:schemeClr val="dk1"/>
              </a:buClr>
              <a:buSzPts val="1900"/>
              <a:buFont typeface="Lato"/>
              <a:buChar char="○"/>
              <a:defRPr b="0" i="0" sz="1900" u="none" cap="none" strike="noStrike">
                <a:solidFill>
                  <a:schemeClr val="dk1"/>
                </a:solidFill>
                <a:latin typeface="Lato"/>
                <a:ea typeface="Lato"/>
                <a:cs typeface="Lato"/>
                <a:sym typeface="Lato"/>
              </a:defRPr>
            </a:lvl5pPr>
            <a:lvl6pPr indent="-349250" lvl="5" marL="2743200" marR="0" rtl="0" algn="l">
              <a:lnSpc>
                <a:spcPct val="115000"/>
              </a:lnSpc>
              <a:spcBef>
                <a:spcPts val="0"/>
              </a:spcBef>
              <a:spcAft>
                <a:spcPts val="0"/>
              </a:spcAft>
              <a:buClr>
                <a:schemeClr val="dk1"/>
              </a:buClr>
              <a:buSzPts val="1900"/>
              <a:buFont typeface="Lato"/>
              <a:buChar char="■"/>
              <a:defRPr b="0" i="0" sz="1900" u="none" cap="none" strike="noStrike">
                <a:solidFill>
                  <a:schemeClr val="dk1"/>
                </a:solidFill>
                <a:latin typeface="Lato"/>
                <a:ea typeface="Lato"/>
                <a:cs typeface="Lato"/>
                <a:sym typeface="Lato"/>
              </a:defRPr>
            </a:lvl6pPr>
            <a:lvl7pPr indent="-349250" lvl="6" marL="3200400" marR="0" rtl="0" algn="l">
              <a:lnSpc>
                <a:spcPct val="115000"/>
              </a:lnSpc>
              <a:spcBef>
                <a:spcPts val="0"/>
              </a:spcBef>
              <a:spcAft>
                <a:spcPts val="0"/>
              </a:spcAft>
              <a:buClr>
                <a:schemeClr val="dk1"/>
              </a:buClr>
              <a:buSzPts val="1900"/>
              <a:buFont typeface="Lato"/>
              <a:buChar char="●"/>
              <a:defRPr b="0" i="0" sz="1900" u="none" cap="none" strike="noStrike">
                <a:solidFill>
                  <a:schemeClr val="dk1"/>
                </a:solidFill>
                <a:latin typeface="Lato"/>
                <a:ea typeface="Lato"/>
                <a:cs typeface="Lato"/>
                <a:sym typeface="Lato"/>
              </a:defRPr>
            </a:lvl7pPr>
            <a:lvl8pPr indent="-349250" lvl="7" marL="3657600" marR="0" rtl="0" algn="l">
              <a:lnSpc>
                <a:spcPct val="115000"/>
              </a:lnSpc>
              <a:spcBef>
                <a:spcPts val="0"/>
              </a:spcBef>
              <a:spcAft>
                <a:spcPts val="0"/>
              </a:spcAft>
              <a:buClr>
                <a:schemeClr val="dk1"/>
              </a:buClr>
              <a:buSzPts val="1900"/>
              <a:buFont typeface="Lato"/>
              <a:buChar char="○"/>
              <a:defRPr b="0" i="0" sz="1900" u="none" cap="none" strike="noStrike">
                <a:solidFill>
                  <a:schemeClr val="dk1"/>
                </a:solidFill>
                <a:latin typeface="Lato"/>
                <a:ea typeface="Lato"/>
                <a:cs typeface="Lato"/>
                <a:sym typeface="Lato"/>
              </a:defRPr>
            </a:lvl8pPr>
            <a:lvl9pPr indent="-349250" lvl="8" marL="4114800" marR="0" rtl="0" algn="l">
              <a:lnSpc>
                <a:spcPct val="115000"/>
              </a:lnSpc>
              <a:spcBef>
                <a:spcPts val="0"/>
              </a:spcBef>
              <a:spcAft>
                <a:spcPts val="0"/>
              </a:spcAft>
              <a:buClr>
                <a:schemeClr val="dk1"/>
              </a:buClr>
              <a:buSzPts val="1900"/>
              <a:buFont typeface="Lato"/>
              <a:buChar char="■"/>
              <a:defRPr b="0" i="0" sz="1900" u="none" cap="none" strike="noStrike">
                <a:solidFill>
                  <a:schemeClr val="dk1"/>
                </a:solidFill>
                <a:latin typeface="Lato"/>
                <a:ea typeface="Lato"/>
                <a:cs typeface="Lato"/>
                <a:sym typeface="Lato"/>
              </a:defRPr>
            </a:lvl9pPr>
          </a:lstStyle>
          <a:p/>
        </p:txBody>
      </p:sp>
      <p:sp>
        <p:nvSpPr>
          <p:cNvPr id="12" name="Google Shape;12;g3090e26d205_0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1.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drive.google.com/file/d/1GKyH_sM7aQLJ5EYVySRJ59JfUOXXsVrw/view?usp=sharing" TargetMode="Externa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3.png"/><Relationship Id="rId4" Type="http://schemas.openxmlformats.org/officeDocument/2006/relationships/image" Target="../media/image81.png"/><Relationship Id="rId5"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3.png"/><Relationship Id="rId4" Type="http://schemas.openxmlformats.org/officeDocument/2006/relationships/image" Target="../media/image81.png"/><Relationship Id="rId5"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6.png"/><Relationship Id="rId4" Type="http://schemas.openxmlformats.org/officeDocument/2006/relationships/image" Target="../media/image88.png"/><Relationship Id="rId5" Type="http://schemas.openxmlformats.org/officeDocument/2006/relationships/image" Target="../media/image82.png"/><Relationship Id="rId6" Type="http://schemas.openxmlformats.org/officeDocument/2006/relationships/image" Target="../media/image95.png"/><Relationship Id="rId7" Type="http://schemas.openxmlformats.org/officeDocument/2006/relationships/image" Target="../media/image9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2.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3.png"/><Relationship Id="rId4" Type="http://schemas.openxmlformats.org/officeDocument/2006/relationships/image" Target="../media/image96.png"/><Relationship Id="rId5" Type="http://schemas.openxmlformats.org/officeDocument/2006/relationships/image" Target="../media/image85.png"/><Relationship Id="rId6" Type="http://schemas.openxmlformats.org/officeDocument/2006/relationships/image" Target="../media/image8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9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hyperlink" Target="https://mmed.lausd.org/" TargetMode="External"/><Relationship Id="rId4" Type="http://schemas.openxmlformats.org/officeDocument/2006/relationships/image" Target="../media/image99.png"/><Relationship Id="rId5" Type="http://schemas.openxmlformats.org/officeDocument/2006/relationships/hyperlink" Target="https://families.lausd.org/" TargetMode="External"/><Relationship Id="rId6" Type="http://schemas.openxmlformats.org/officeDocument/2006/relationships/image" Target="../media/image9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25.jpg"/><Relationship Id="rId9" Type="http://schemas.openxmlformats.org/officeDocument/2006/relationships/image" Target="../media/image32.png"/><Relationship Id="rId5" Type="http://schemas.openxmlformats.org/officeDocument/2006/relationships/image" Target="../media/image39.jpg"/><Relationship Id="rId6" Type="http://schemas.openxmlformats.org/officeDocument/2006/relationships/image" Target="../media/image26.jpg"/><Relationship Id="rId7" Type="http://schemas.openxmlformats.org/officeDocument/2006/relationships/image" Target="../media/image36.png"/><Relationship Id="rId8" Type="http://schemas.openxmlformats.org/officeDocument/2006/relationships/image" Target="../media/image38.png"/></Relationships>
</file>

<file path=ppt/slides/_rels/slide6.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25.jpg"/><Relationship Id="rId9" Type="http://schemas.openxmlformats.org/officeDocument/2006/relationships/image" Target="../media/image32.png"/><Relationship Id="rId5" Type="http://schemas.openxmlformats.org/officeDocument/2006/relationships/image" Target="../media/image39.jpg"/><Relationship Id="rId6" Type="http://schemas.openxmlformats.org/officeDocument/2006/relationships/image" Target="../media/image26.jpg"/><Relationship Id="rId7" Type="http://schemas.openxmlformats.org/officeDocument/2006/relationships/image" Target="../media/image36.png"/><Relationship Id="rId8" Type="http://schemas.openxmlformats.org/officeDocument/2006/relationships/image" Target="../media/image38.png"/></Relationships>
</file>

<file path=ppt/slides/_rels/slide7.xml.rels><?xml version="1.0" encoding="UTF-8" standalone="yes"?><Relationships xmlns="http://schemas.openxmlformats.org/package/2006/relationships"><Relationship Id="rId11" Type="http://schemas.openxmlformats.org/officeDocument/2006/relationships/hyperlink" Target="https://drive.google.com/file/d/1ub6z0wL4XLkU9spoc6ii8fUI57xBiRoB/view?usp=sharing" TargetMode="External"/><Relationship Id="rId10" Type="http://schemas.openxmlformats.org/officeDocument/2006/relationships/image" Target="../media/image57.png"/><Relationship Id="rId13" Type="http://schemas.openxmlformats.org/officeDocument/2006/relationships/hyperlink" Target="https://drive.google.com/file/d/1ub6z0wL4XLkU9spoc6ii8fUI57xBiRoB/view?usp=sharing" TargetMode="External"/><Relationship Id="rId12" Type="http://schemas.openxmlformats.org/officeDocument/2006/relationships/image" Target="../media/image35.png"/><Relationship Id="rId15" Type="http://schemas.openxmlformats.org/officeDocument/2006/relationships/hyperlink" Target="https://drive.google.com/file/d/1WhfU4XdD4HFE3X3ps2d3vi91dhlSxYqs/view?usp=sharing" TargetMode="External"/><Relationship Id="rId14" Type="http://schemas.openxmlformats.org/officeDocument/2006/relationships/image" Target="../media/image59.png"/><Relationship Id="rId17" Type="http://schemas.openxmlformats.org/officeDocument/2006/relationships/hyperlink" Target="https://drive.google.com/file/d/1WhfU4XdD4HFE3X3ps2d3vi91dhlSxYqs/view?usp=sharing" TargetMode="External"/><Relationship Id="rId16" Type="http://schemas.openxmlformats.org/officeDocument/2006/relationships/image" Target="../media/image52.png"/><Relationship Id="rId18"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drive.google.com/file/d/1tI1nJPW3Q6OjeWf2czIMy6SWnkwgK_c8/view?usp=sharing" TargetMode="External"/><Relationship Id="rId4" Type="http://schemas.openxmlformats.org/officeDocument/2006/relationships/image" Target="../media/image41.png"/><Relationship Id="rId9" Type="http://schemas.openxmlformats.org/officeDocument/2006/relationships/hyperlink" Target="https://drive.google.com/file/d/1oEPm6OSRkDRYEcrCWSXD2vKko_yBH5aD/view?usp=sharing" TargetMode="External"/><Relationship Id="rId5" Type="http://schemas.openxmlformats.org/officeDocument/2006/relationships/hyperlink" Target="https://drive.google.com/file/d/1NWk8P3dt8FuRTcDmQjnG5LhnMpviTDiV/view?usp=sharing" TargetMode="External"/><Relationship Id="rId6" Type="http://schemas.openxmlformats.org/officeDocument/2006/relationships/image" Target="../media/image48.png"/><Relationship Id="rId7" Type="http://schemas.openxmlformats.org/officeDocument/2006/relationships/hyperlink" Target="https://drive.google.com/file/d/1oEPm6OSRkDRYEcrCWSXD2vKko_yBH5aD/view?usp=sharing" TargetMode="External"/><Relationship Id="rId8" Type="http://schemas.openxmlformats.org/officeDocument/2006/relationships/image" Target="../media/image56.png"/></Relationships>
</file>

<file path=ppt/slides/_rels/slide8.xml.rels><?xml version="1.0" encoding="UTF-8" standalone="yes"?><Relationships xmlns="http://schemas.openxmlformats.org/package/2006/relationships"><Relationship Id="rId40" Type="http://schemas.openxmlformats.org/officeDocument/2006/relationships/hyperlink" Target="https://drive.google.com/drive/folders/193YCVImW4J0skUhPVTWv5rEXODsKeY2u?usp=drive_link" TargetMode="External"/><Relationship Id="rId41" Type="http://schemas.openxmlformats.org/officeDocument/2006/relationships/image" Target="../media/image54.png"/><Relationship Id="rId31" Type="http://schemas.openxmlformats.org/officeDocument/2006/relationships/image" Target="../media/image30.png"/><Relationship Id="rId30" Type="http://schemas.openxmlformats.org/officeDocument/2006/relationships/hyperlink" Target="https://drive.google.com/drive/folders/1jbbTzfjfZYZlFI_YzhTcP1AwBlbjKRCW?usp=sharing" TargetMode="External"/><Relationship Id="rId33" Type="http://schemas.openxmlformats.org/officeDocument/2006/relationships/image" Target="../media/image55.png"/><Relationship Id="rId32" Type="http://schemas.openxmlformats.org/officeDocument/2006/relationships/hyperlink" Target="https://drive.google.com/file/d/1jOfKUJxLfkjS5ailAW_UrNzN0cHyvsIO/view?usp=sharing" TargetMode="External"/><Relationship Id="rId35" Type="http://schemas.openxmlformats.org/officeDocument/2006/relationships/image" Target="../media/image63.png"/><Relationship Id="rId34" Type="http://schemas.openxmlformats.org/officeDocument/2006/relationships/hyperlink" Target="https://drive.google.com/file/d/1jOfKUJxLfkjS5ailAW_UrNzN0cHyvsIO/view?usp=sharing" TargetMode="External"/><Relationship Id="rId37" Type="http://schemas.openxmlformats.org/officeDocument/2006/relationships/image" Target="../media/image62.png"/><Relationship Id="rId36" Type="http://schemas.openxmlformats.org/officeDocument/2006/relationships/hyperlink" Target="https://docs.google.com/document/d/1cnVaMI83vpZHlOqkZF34y0IHDmgVnZWtu-qzRgd_AMk/edit?usp=sharing" TargetMode="External"/><Relationship Id="rId39" Type="http://schemas.openxmlformats.org/officeDocument/2006/relationships/image" Target="../media/image61.png"/><Relationship Id="rId38" Type="http://schemas.openxmlformats.org/officeDocument/2006/relationships/hyperlink" Target="https://drive.google.com/drive/folders/1jBa_-BJPCOTIah_odrfAVlrKXP6ceYRZ?usp=sharing" TargetMode="External"/><Relationship Id="rId20" Type="http://schemas.openxmlformats.org/officeDocument/2006/relationships/image" Target="../media/image65.png"/><Relationship Id="rId22" Type="http://schemas.openxmlformats.org/officeDocument/2006/relationships/hyperlink" Target="https://drive.google.com/drive/folders/1QTKDPJfM3MT3xwYaHORhWAdkphwpU6-_?usp=sharing" TargetMode="External"/><Relationship Id="rId21" Type="http://schemas.openxmlformats.org/officeDocument/2006/relationships/hyperlink" Target="https://drive.google.com/drive/folders/1QTKDPJfM3MT3xwYaHORhWAdkphwpU6-_?usp=sharing" TargetMode="External"/><Relationship Id="rId24" Type="http://schemas.openxmlformats.org/officeDocument/2006/relationships/hyperlink" Target="https://drive.google.com/drive/folders/1QTKDPJfM3MT3xwYaHORhWAdkphwpU6-_?usp=sharing" TargetMode="External"/><Relationship Id="rId23" Type="http://schemas.openxmlformats.org/officeDocument/2006/relationships/hyperlink" Target="https://drive.google.com/drive/folders/1QTKDPJfM3MT3xwYaHORhWAdkphwpU6-_?usp=sharing" TargetMode="External"/><Relationship Id="rId26" Type="http://schemas.openxmlformats.org/officeDocument/2006/relationships/hyperlink" Target="https://drive.google.com/drive/folders/1QTKDPJfM3MT3xwYaHORhWAdkphwpU6-_?usp=sharing" TargetMode="External"/><Relationship Id="rId25" Type="http://schemas.openxmlformats.org/officeDocument/2006/relationships/image" Target="../media/image60.png"/><Relationship Id="rId28" Type="http://schemas.openxmlformats.org/officeDocument/2006/relationships/hyperlink" Target="https://drive.google.com/drive/folders/1jbbTzfjfZYZlFI_YzhTcP1AwBlbjKRCW?usp=sharing" TargetMode="External"/><Relationship Id="rId27" Type="http://schemas.openxmlformats.org/officeDocument/2006/relationships/hyperlink" Target="https://drive.google.com/drive/folders/1QTKDPJfM3MT3xwYaHORhWAdkphwpU6-_?usp=sharing" TargetMode="External"/><Relationship Id="rId29" Type="http://schemas.openxmlformats.org/officeDocument/2006/relationships/image" Target="../media/image45.png"/><Relationship Id="rId11" Type="http://schemas.openxmlformats.org/officeDocument/2006/relationships/hyperlink" Target="https://drive.google.com/file/d/10k9ePeZB9N4AP04ttVx2zzHYokEVr8Tw/view?usp=sharing" TargetMode="External"/><Relationship Id="rId10" Type="http://schemas.openxmlformats.org/officeDocument/2006/relationships/image" Target="../media/image49.png"/><Relationship Id="rId13" Type="http://schemas.openxmlformats.org/officeDocument/2006/relationships/hyperlink" Target="https://drive.google.com/file/d/10k9ePeZB9N4AP04ttVx2zzHYokEVr8Tw/view?usp=sharing" TargetMode="External"/><Relationship Id="rId12" Type="http://schemas.openxmlformats.org/officeDocument/2006/relationships/image" Target="../media/image50.png"/><Relationship Id="rId15" Type="http://schemas.openxmlformats.org/officeDocument/2006/relationships/hyperlink" Target="https://drive.google.com/file/d/10k9ePeZB9N4AP04ttVx2zzHYokEVr8Tw/view?usp=sharing" TargetMode="External"/><Relationship Id="rId14" Type="http://schemas.openxmlformats.org/officeDocument/2006/relationships/image" Target="../media/image58.png"/><Relationship Id="rId17" Type="http://schemas.openxmlformats.org/officeDocument/2006/relationships/hyperlink" Target="https://drive.google.com/file/d/10k9ePeZB9N4AP04ttVx2zzHYokEVr8Tw/view?usp=sharing" TargetMode="External"/><Relationship Id="rId16" Type="http://schemas.openxmlformats.org/officeDocument/2006/relationships/image" Target="../media/image46.png"/><Relationship Id="rId19" Type="http://schemas.openxmlformats.org/officeDocument/2006/relationships/hyperlink" Target="https://drive.google.com/drive/folders/1QTKDPJfM3MT3xwYaHORhWAdkphwpU6-_?usp=sharing" TargetMode="External"/><Relationship Id="rId18"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drive.google.com/drive/folders/1Mhx-HmfvALrTWdCzU_EDazIEFdUVBZgI?usp=sharing" TargetMode="External"/><Relationship Id="rId4" Type="http://schemas.openxmlformats.org/officeDocument/2006/relationships/image" Target="../media/image51.png"/><Relationship Id="rId9" Type="http://schemas.openxmlformats.org/officeDocument/2006/relationships/hyperlink" Target="https://drive.google.com/file/d/10k9ePeZB9N4AP04ttVx2zzHYokEVr8Tw/view?usp=sharing" TargetMode="External"/><Relationship Id="rId5" Type="http://schemas.openxmlformats.org/officeDocument/2006/relationships/hyperlink" Target="https://drive.google.com/drive/folders/1Mhx-HmfvALrTWdCzU_EDazIEFdUVBZgI?usp=sharing" TargetMode="External"/><Relationship Id="rId6" Type="http://schemas.openxmlformats.org/officeDocument/2006/relationships/image" Target="../media/image43.png"/><Relationship Id="rId7" Type="http://schemas.openxmlformats.org/officeDocument/2006/relationships/hyperlink" Target="https://drive.google.com/file/d/10k9ePeZB9N4AP04ttVx2zzHYokEVr8Tw/view?usp=sharing" TargetMode="External"/><Relationship Id="rId8" Type="http://schemas.openxmlformats.org/officeDocument/2006/relationships/image" Target="../media/image53.png"/></Relationships>
</file>

<file path=ppt/slides/_rels/slide9.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80.png"/><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70.jpg"/><Relationship Id="rId4" Type="http://schemas.openxmlformats.org/officeDocument/2006/relationships/image" Target="../media/image64.png"/><Relationship Id="rId9" Type="http://schemas.openxmlformats.org/officeDocument/2006/relationships/image" Target="../media/image67.png"/><Relationship Id="rId5" Type="http://schemas.openxmlformats.org/officeDocument/2006/relationships/image" Target="../media/image79.png"/><Relationship Id="rId6" Type="http://schemas.openxmlformats.org/officeDocument/2006/relationships/image" Target="../media/image68.png"/><Relationship Id="rId7" Type="http://schemas.openxmlformats.org/officeDocument/2006/relationships/image" Target="../media/image66.png"/><Relationship Id="rId8"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g1891eb1142b_0_84"/>
          <p:cNvSpPr txBox="1"/>
          <p:nvPr>
            <p:ph type="title"/>
          </p:nvPr>
        </p:nvSpPr>
        <p:spPr>
          <a:xfrm>
            <a:off x="653677" y="1591975"/>
            <a:ext cx="10953600" cy="44628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2800"/>
              <a:buFont typeface="Arial"/>
              <a:buNone/>
            </a:pPr>
            <a:r>
              <a:rPr b="1" lang="en-US" sz="2500"/>
              <a:t>Comité Asesor para Aprendices de Inglés (ELAC)</a:t>
            </a:r>
            <a:endParaRPr b="1" sz="2500"/>
          </a:p>
          <a:p>
            <a:pPr indent="0" lvl="0" marL="0" rtl="0" algn="ctr">
              <a:lnSpc>
                <a:spcPct val="100000"/>
              </a:lnSpc>
              <a:spcBef>
                <a:spcPts val="0"/>
              </a:spcBef>
              <a:spcAft>
                <a:spcPts val="0"/>
              </a:spcAft>
              <a:buClr>
                <a:schemeClr val="dk1"/>
              </a:buClr>
              <a:buSzPts val="2800"/>
              <a:buFont typeface="Arial"/>
              <a:buNone/>
            </a:pPr>
            <a:r>
              <a:rPr b="1" lang="en-US" sz="2500"/>
              <a:t>Plan escolar para el rendimiento estudiantil (SPSA)</a:t>
            </a:r>
            <a:endParaRPr b="1" sz="2500"/>
          </a:p>
          <a:p>
            <a:pPr indent="0" lvl="0" marL="0" rtl="0" algn="ctr">
              <a:lnSpc>
                <a:spcPct val="100000"/>
              </a:lnSpc>
              <a:spcBef>
                <a:spcPts val="0"/>
              </a:spcBef>
              <a:spcAft>
                <a:spcPts val="0"/>
              </a:spcAft>
              <a:buClr>
                <a:schemeClr val="dk1"/>
              </a:buClr>
              <a:buSzPts val="2800"/>
              <a:buFont typeface="Arial"/>
              <a:buNone/>
            </a:pPr>
            <a:r>
              <a:t/>
            </a:r>
            <a:endParaRPr b="1" sz="2500"/>
          </a:p>
          <a:p>
            <a:pPr indent="0" lvl="0" marL="0" rtl="0" algn="ctr">
              <a:lnSpc>
                <a:spcPct val="100000"/>
              </a:lnSpc>
              <a:spcBef>
                <a:spcPts val="0"/>
              </a:spcBef>
              <a:spcAft>
                <a:spcPts val="0"/>
              </a:spcAft>
              <a:buClr>
                <a:schemeClr val="dk1"/>
              </a:buClr>
              <a:buSzPts val="2800"/>
              <a:buFont typeface="Arial"/>
              <a:buNone/>
            </a:pPr>
            <a:r>
              <a:t/>
            </a:r>
            <a:endParaRPr b="1" sz="2500"/>
          </a:p>
          <a:p>
            <a:pPr indent="0" lvl="0" marL="0" rtl="0" algn="l">
              <a:lnSpc>
                <a:spcPct val="100000"/>
              </a:lnSpc>
              <a:spcBef>
                <a:spcPts val="0"/>
              </a:spcBef>
              <a:spcAft>
                <a:spcPts val="0"/>
              </a:spcAft>
              <a:buClr>
                <a:schemeClr val="dk1"/>
              </a:buClr>
              <a:buSzPts val="2800"/>
              <a:buFont typeface="Arial"/>
              <a:buNone/>
            </a:pPr>
            <a:r>
              <a:t/>
            </a:r>
            <a:endParaRPr b="1" sz="2500"/>
          </a:p>
          <a:p>
            <a:pPr indent="0" lvl="0" marL="0" rtl="0" algn="ctr">
              <a:lnSpc>
                <a:spcPct val="100000"/>
              </a:lnSpc>
              <a:spcBef>
                <a:spcPts val="0"/>
              </a:spcBef>
              <a:spcAft>
                <a:spcPts val="0"/>
              </a:spcAft>
              <a:buClr>
                <a:schemeClr val="dk1"/>
              </a:buClr>
              <a:buSzPts val="2800"/>
              <a:buFont typeface="Arial"/>
              <a:buNone/>
            </a:pPr>
            <a:r>
              <a:rPr b="1" lang="en-US" sz="2500">
                <a:solidFill>
                  <a:srgbClr val="00B0F0"/>
                </a:solidFill>
              </a:rPr>
              <a:t>English Learner Advisory Committee (ELAC)</a:t>
            </a:r>
            <a:endParaRPr b="1" sz="2500">
              <a:solidFill>
                <a:srgbClr val="00B0F0"/>
              </a:solidFill>
            </a:endParaRPr>
          </a:p>
          <a:p>
            <a:pPr indent="0" lvl="0" marL="0" rtl="0" algn="ctr">
              <a:lnSpc>
                <a:spcPct val="100000"/>
              </a:lnSpc>
              <a:spcBef>
                <a:spcPts val="0"/>
              </a:spcBef>
              <a:spcAft>
                <a:spcPts val="0"/>
              </a:spcAft>
              <a:buSzPts val="4800"/>
              <a:buNone/>
            </a:pPr>
            <a:r>
              <a:rPr b="1" lang="en-US" sz="2500">
                <a:solidFill>
                  <a:srgbClr val="00B0F0"/>
                </a:solidFill>
              </a:rPr>
              <a:t>School Plan for Student Achievement (SPSA)</a:t>
            </a:r>
            <a:endParaRPr b="1" sz="2500">
              <a:solidFill>
                <a:srgbClr val="00B0F0"/>
              </a:solidFill>
            </a:endParaRPr>
          </a:p>
          <a:p>
            <a:pPr indent="0" lvl="0" marL="0" rtl="0" algn="ctr">
              <a:lnSpc>
                <a:spcPct val="100000"/>
              </a:lnSpc>
              <a:spcBef>
                <a:spcPts val="0"/>
              </a:spcBef>
              <a:spcAft>
                <a:spcPts val="0"/>
              </a:spcAft>
              <a:buClr>
                <a:schemeClr val="dk1"/>
              </a:buClr>
              <a:buSzPts val="2800"/>
              <a:buFont typeface="Arial"/>
              <a:buNone/>
            </a:pPr>
            <a:r>
              <a:t/>
            </a:r>
            <a:endParaRPr b="1" sz="1600"/>
          </a:p>
          <a:p>
            <a:pPr indent="0" lvl="0" marL="0" rtl="0" algn="ctr">
              <a:lnSpc>
                <a:spcPct val="100000"/>
              </a:lnSpc>
              <a:spcBef>
                <a:spcPts val="0"/>
              </a:spcBef>
              <a:spcAft>
                <a:spcPts val="0"/>
              </a:spcAft>
              <a:buClr>
                <a:schemeClr val="dk1"/>
              </a:buClr>
              <a:buSzPts val="2800"/>
              <a:buFont typeface="Arial"/>
              <a:buNone/>
            </a:pPr>
            <a:r>
              <a:t/>
            </a:r>
            <a:endParaRPr b="1" sz="1600"/>
          </a:p>
          <a:p>
            <a:pPr indent="0" lvl="0" marL="0" rtl="0" algn="ctr">
              <a:lnSpc>
                <a:spcPct val="100000"/>
              </a:lnSpc>
              <a:spcBef>
                <a:spcPts val="0"/>
              </a:spcBef>
              <a:spcAft>
                <a:spcPts val="0"/>
              </a:spcAft>
              <a:buClr>
                <a:schemeClr val="dk1"/>
              </a:buClr>
              <a:buSzPts val="2800"/>
              <a:buFont typeface="Arial"/>
              <a:buNone/>
            </a:pPr>
            <a:r>
              <a:t/>
            </a:r>
            <a:endParaRPr sz="2500"/>
          </a:p>
        </p:txBody>
      </p:sp>
      <p:sp>
        <p:nvSpPr>
          <p:cNvPr id="816" name="Google Shape;816;g1891eb1142b_0_84"/>
          <p:cNvSpPr txBox="1"/>
          <p:nvPr>
            <p:ph idx="4294967295" type="subTitle"/>
          </p:nvPr>
        </p:nvSpPr>
        <p:spPr>
          <a:xfrm>
            <a:off x="246525" y="5129817"/>
            <a:ext cx="11360700" cy="10569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3600"/>
              <a:buFont typeface="Arial"/>
              <a:buNone/>
            </a:pPr>
            <a:r>
              <a:rPr b="0" i="0" lang="en-US" sz="1800" u="none" cap="none" strike="noStrike">
                <a:solidFill>
                  <a:schemeClr val="lt1"/>
                </a:solidFill>
                <a:latin typeface="Lato"/>
                <a:ea typeface="Lato"/>
                <a:cs typeface="Lato"/>
                <a:sym typeface="Lato"/>
              </a:rPr>
              <a:t>School Name </a:t>
            </a:r>
            <a:endParaRPr b="0" i="0" sz="1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chemeClr val="dk1"/>
              </a:buClr>
              <a:buSzPts val="3600"/>
              <a:buFont typeface="Arial"/>
              <a:buNone/>
            </a:pPr>
            <a:r>
              <a:rPr b="0" i="0" lang="en-US" sz="1800" u="none" cap="none" strike="noStrike">
                <a:solidFill>
                  <a:schemeClr val="lt1"/>
                </a:solidFill>
                <a:latin typeface="Lato"/>
                <a:ea typeface="Lato"/>
                <a:cs typeface="Lato"/>
                <a:sym typeface="Lato"/>
              </a:rPr>
              <a:t>Month Day, 202</a:t>
            </a:r>
            <a:r>
              <a:rPr lang="en-US" sz="1800">
                <a:solidFill>
                  <a:schemeClr val="lt1"/>
                </a:solidFill>
              </a:rPr>
              <a:t>5</a:t>
            </a:r>
            <a:r>
              <a:rPr b="0" i="0" lang="en-US" sz="1800" u="none" cap="none" strike="noStrike">
                <a:solidFill>
                  <a:schemeClr val="lt1"/>
                </a:solidFill>
                <a:latin typeface="Lato"/>
                <a:ea typeface="Lato"/>
                <a:cs typeface="Lato"/>
                <a:sym typeface="Lato"/>
              </a:rPr>
              <a:t>-2</a:t>
            </a:r>
            <a:r>
              <a:rPr lang="en-US" sz="1800">
                <a:solidFill>
                  <a:schemeClr val="lt1"/>
                </a:solidFill>
              </a:rPr>
              <a:t>6</a:t>
            </a:r>
            <a:endParaRPr b="0"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dk1"/>
              </a:buClr>
              <a:buSzPts val="1900"/>
              <a:buFont typeface="Lato"/>
              <a:buNone/>
            </a:pPr>
            <a:r>
              <a:t/>
            </a:r>
            <a:endParaRPr b="0" i="0" sz="2400" u="none" cap="none" strike="noStrike">
              <a:solidFill>
                <a:schemeClr val="dk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g3840d5de1cc_0_0"/>
          <p:cNvSpPr txBox="1"/>
          <p:nvPr/>
        </p:nvSpPr>
        <p:spPr>
          <a:xfrm>
            <a:off x="0" y="43475"/>
            <a:ext cx="12192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Poppins"/>
                <a:ea typeface="Poppins"/>
                <a:cs typeface="Poppins"/>
                <a:sym typeface="Poppins"/>
              </a:rPr>
              <a:t>Evaluación del SPSA</a:t>
            </a:r>
            <a:endParaRPr b="1" i="0" sz="30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3000"/>
              <a:buFont typeface="Arial"/>
              <a:buNone/>
            </a:pPr>
            <a:r>
              <a:rPr b="1" i="0" lang="en-US" sz="3000" u="none" cap="none" strike="noStrike">
                <a:solidFill>
                  <a:srgbClr val="00B0F0"/>
                </a:solidFill>
                <a:latin typeface="Poppins"/>
                <a:ea typeface="Poppins"/>
                <a:cs typeface="Poppins"/>
                <a:sym typeface="Poppins"/>
              </a:rPr>
              <a:t>SPSA Evaluation</a:t>
            </a:r>
            <a:endParaRPr b="1" i="0" sz="3000" u="none" cap="none" strike="noStrike">
              <a:solidFill>
                <a:srgbClr val="00B0F0"/>
              </a:solidFill>
              <a:latin typeface="Poppins"/>
              <a:ea typeface="Poppins"/>
              <a:cs typeface="Poppins"/>
              <a:sym typeface="Poppins"/>
            </a:endParaRPr>
          </a:p>
        </p:txBody>
      </p:sp>
      <p:sp>
        <p:nvSpPr>
          <p:cNvPr id="994" name="Google Shape;994;g3840d5de1cc_0_0"/>
          <p:cNvSpPr txBox="1"/>
          <p:nvPr/>
        </p:nvSpPr>
        <p:spPr>
          <a:xfrm>
            <a:off x="6607550" y="2136225"/>
            <a:ext cx="869100" cy="1842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Poppins"/>
              <a:ea typeface="Poppins"/>
              <a:cs typeface="Poppins"/>
              <a:sym typeface="Poppins"/>
            </a:endParaRPr>
          </a:p>
        </p:txBody>
      </p:sp>
      <p:pic>
        <p:nvPicPr>
          <p:cNvPr id="995" name="Google Shape;995;g3840d5de1cc_0_0"/>
          <p:cNvPicPr preferRelativeResize="0"/>
          <p:nvPr/>
        </p:nvPicPr>
        <p:blipFill rotWithShape="1">
          <a:blip r:embed="rId3">
            <a:alphaModFix/>
          </a:blip>
          <a:srcRect b="0" l="0" r="0" t="0"/>
          <a:stretch/>
        </p:blipFill>
        <p:spPr>
          <a:xfrm>
            <a:off x="2261025" y="1151679"/>
            <a:ext cx="7324251" cy="5565471"/>
          </a:xfrm>
          <a:prstGeom prst="rect">
            <a:avLst/>
          </a:prstGeom>
          <a:noFill/>
          <a:ln cap="flat" cmpd="sng" w="9525">
            <a:solidFill>
              <a:schemeClr val="dk2"/>
            </a:solidFill>
            <a:prstDash val="solid"/>
            <a:round/>
            <a:headEnd len="sm" w="sm" type="none"/>
            <a:tailEnd len="sm" w="sm" type="none"/>
          </a:ln>
        </p:spPr>
      </p:pic>
      <p:sp>
        <p:nvSpPr>
          <p:cNvPr id="996" name="Google Shape;996;g3840d5de1cc_0_0"/>
          <p:cNvSpPr txBox="1"/>
          <p:nvPr/>
        </p:nvSpPr>
        <p:spPr>
          <a:xfrm rot="-1327486">
            <a:off x="3144419" y="3131234"/>
            <a:ext cx="5557523" cy="139936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200"/>
              <a:buFont typeface="Arial"/>
              <a:buNone/>
            </a:pPr>
            <a:r>
              <a:rPr b="1" i="0" lang="en-US" sz="5200" u="none" cap="none" strike="noStrike">
                <a:solidFill>
                  <a:srgbClr val="9E9E9E"/>
                </a:solidFill>
                <a:latin typeface="Poppins"/>
                <a:ea typeface="Poppins"/>
                <a:cs typeface="Poppins"/>
                <a:sym typeface="Poppins"/>
              </a:rPr>
              <a:t>Ejemplo</a:t>
            </a:r>
            <a:endParaRPr b="1" i="0" sz="5200" u="none" cap="none" strike="noStrike">
              <a:solidFill>
                <a:srgbClr val="9E9E9E"/>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5200"/>
              <a:buFont typeface="Arial"/>
              <a:buNone/>
            </a:pPr>
            <a:r>
              <a:rPr b="1" i="0" lang="en-US" sz="5200" u="none" cap="none" strike="noStrike">
                <a:solidFill>
                  <a:srgbClr val="9E9E9E"/>
                </a:solidFill>
                <a:latin typeface="Poppins"/>
                <a:ea typeface="Poppins"/>
                <a:cs typeface="Poppins"/>
                <a:sym typeface="Poppins"/>
              </a:rPr>
              <a:t>Sample</a:t>
            </a:r>
            <a:endParaRPr b="1" i="0" sz="5200" u="none" cap="none" strike="noStrike">
              <a:solidFill>
                <a:srgbClr val="9E9E9E"/>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grpSp>
        <p:nvGrpSpPr>
          <p:cNvPr id="1001" name="Google Shape;1001;g38ced229b38_5_0"/>
          <p:cNvGrpSpPr/>
          <p:nvPr/>
        </p:nvGrpSpPr>
        <p:grpSpPr>
          <a:xfrm>
            <a:off x="187900" y="1286525"/>
            <a:ext cx="5591611" cy="5123236"/>
            <a:chOff x="0" y="-47625"/>
            <a:chExt cx="635100" cy="1139307"/>
          </a:xfrm>
        </p:grpSpPr>
        <p:sp>
          <p:nvSpPr>
            <p:cNvPr id="1002" name="Google Shape;1002;g38ced229b38_5_0"/>
            <p:cNvSpPr/>
            <p:nvPr/>
          </p:nvSpPr>
          <p:spPr>
            <a:xfrm>
              <a:off x="0" y="0"/>
              <a:ext cx="635000" cy="1091682"/>
            </a:xfrm>
            <a:custGeom>
              <a:rect b="b" l="l" r="r" t="t"/>
              <a:pathLst>
                <a:path extrusionOk="0" h="1091682" w="635000">
                  <a:moveTo>
                    <a:pt x="635000" y="14121"/>
                  </a:moveTo>
                  <a:lnTo>
                    <a:pt x="635000" y="964952"/>
                  </a:lnTo>
                  <a:cubicBezTo>
                    <a:pt x="635000" y="973424"/>
                    <a:pt x="629685" y="980986"/>
                    <a:pt x="621714" y="983856"/>
                  </a:cubicBezTo>
                  <a:lnTo>
                    <a:pt x="330786" y="1088590"/>
                  </a:lnTo>
                  <a:cubicBezTo>
                    <a:pt x="322199" y="1091682"/>
                    <a:pt x="312801" y="1091682"/>
                    <a:pt x="304214" y="1088590"/>
                  </a:cubicBezTo>
                  <a:lnTo>
                    <a:pt x="13286" y="983856"/>
                  </a:lnTo>
                  <a:cubicBezTo>
                    <a:pt x="5315" y="980986"/>
                    <a:pt x="0" y="973424"/>
                    <a:pt x="0" y="964952"/>
                  </a:cubicBezTo>
                  <a:lnTo>
                    <a:pt x="0" y="14121"/>
                  </a:lnTo>
                  <a:cubicBezTo>
                    <a:pt x="0" y="10376"/>
                    <a:pt x="1488" y="6784"/>
                    <a:pt x="4136" y="4136"/>
                  </a:cubicBezTo>
                  <a:cubicBezTo>
                    <a:pt x="6784" y="1488"/>
                    <a:pt x="10376" y="0"/>
                    <a:pt x="14121" y="0"/>
                  </a:cubicBezTo>
                  <a:lnTo>
                    <a:pt x="620879" y="0"/>
                  </a:lnTo>
                  <a:cubicBezTo>
                    <a:pt x="624624" y="0"/>
                    <a:pt x="628216" y="1488"/>
                    <a:pt x="630864" y="4136"/>
                  </a:cubicBezTo>
                  <a:cubicBezTo>
                    <a:pt x="633512" y="6784"/>
                    <a:pt x="635000" y="10376"/>
                    <a:pt x="635000" y="14121"/>
                  </a:cubicBezTo>
                  <a:close/>
                </a:path>
              </a:pathLst>
            </a:custGeom>
            <a:solidFill>
              <a:srgbClr val="A4C2F4"/>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003" name="Google Shape;1003;g38ced229b38_5_0"/>
            <p:cNvSpPr txBox="1"/>
            <p:nvPr/>
          </p:nvSpPr>
          <p:spPr>
            <a:xfrm>
              <a:off x="0" y="-47625"/>
              <a:ext cx="635100" cy="1026600"/>
            </a:xfrm>
            <a:prstGeom prst="rect">
              <a:avLst/>
            </a:prstGeom>
            <a:solidFill>
              <a:srgbClr val="A4C2F4"/>
            </a:solidFill>
            <a:ln>
              <a:noFill/>
            </a:ln>
          </p:spPr>
          <p:txBody>
            <a:bodyPr anchorCtr="0" anchor="ctr" bIns="33875" lIns="33875" spcFirstLastPara="1" rIns="33875" wrap="square" tIns="33875">
              <a:noAutofit/>
            </a:bodyPr>
            <a:lstStyle/>
            <a:p>
              <a:pPr indent="-374650" lvl="0" marL="457200" rtl="0" algn="l">
                <a:spcBef>
                  <a:spcPts val="0"/>
                </a:spcBef>
                <a:spcAft>
                  <a:spcPts val="0"/>
                </a:spcAft>
                <a:buClr>
                  <a:schemeClr val="dk1"/>
                </a:buClr>
                <a:buSzPts val="2300"/>
                <a:buFont typeface="Poppins"/>
                <a:buChar char="❏"/>
              </a:pPr>
              <a:r>
                <a:rPr lang="en-US" sz="2300">
                  <a:solidFill>
                    <a:schemeClr val="dk1"/>
                  </a:solidFill>
                  <a:latin typeface="Poppins"/>
                  <a:ea typeface="Poppins"/>
                  <a:cs typeface="Poppins"/>
                  <a:sym typeface="Poppins"/>
                </a:rPr>
                <a:t>Comprender el propósito y el componente de participación de los padres del Plan Escolar para el Logro Estudiantil (SPSA).</a:t>
              </a:r>
              <a:endParaRPr sz="2300">
                <a:solidFill>
                  <a:schemeClr val="dk1"/>
                </a:solidFill>
                <a:latin typeface="Poppins"/>
                <a:ea typeface="Poppins"/>
                <a:cs typeface="Poppins"/>
                <a:sym typeface="Poppins"/>
              </a:endParaRPr>
            </a:p>
            <a:p>
              <a:pPr indent="0" lvl="0" marL="457200" rtl="0" algn="l">
                <a:spcBef>
                  <a:spcPts val="0"/>
                </a:spcBef>
                <a:spcAft>
                  <a:spcPts val="0"/>
                </a:spcAft>
                <a:buNone/>
              </a:pPr>
              <a:r>
                <a:t/>
              </a:r>
              <a:endParaRPr sz="2300">
                <a:solidFill>
                  <a:schemeClr val="dk1"/>
                </a:solidFill>
                <a:latin typeface="Poppins"/>
                <a:ea typeface="Poppins"/>
                <a:cs typeface="Poppins"/>
                <a:sym typeface="Poppins"/>
              </a:endParaRPr>
            </a:p>
          </p:txBody>
        </p:sp>
      </p:grpSp>
      <p:grpSp>
        <p:nvGrpSpPr>
          <p:cNvPr id="1004" name="Google Shape;1004;g38ced229b38_5_0"/>
          <p:cNvGrpSpPr/>
          <p:nvPr/>
        </p:nvGrpSpPr>
        <p:grpSpPr>
          <a:xfrm>
            <a:off x="6435553" y="1286525"/>
            <a:ext cx="5591611" cy="5123236"/>
            <a:chOff x="0" y="-47625"/>
            <a:chExt cx="635100" cy="1139307"/>
          </a:xfrm>
        </p:grpSpPr>
        <p:sp>
          <p:nvSpPr>
            <p:cNvPr id="1005" name="Google Shape;1005;g38ced229b38_5_0"/>
            <p:cNvSpPr/>
            <p:nvPr/>
          </p:nvSpPr>
          <p:spPr>
            <a:xfrm>
              <a:off x="0" y="0"/>
              <a:ext cx="635000" cy="1091682"/>
            </a:xfrm>
            <a:custGeom>
              <a:rect b="b" l="l" r="r" t="t"/>
              <a:pathLst>
                <a:path extrusionOk="0" h="1091682" w="635000">
                  <a:moveTo>
                    <a:pt x="635000" y="14121"/>
                  </a:moveTo>
                  <a:lnTo>
                    <a:pt x="635000" y="964952"/>
                  </a:lnTo>
                  <a:cubicBezTo>
                    <a:pt x="635000" y="973424"/>
                    <a:pt x="629685" y="980986"/>
                    <a:pt x="621714" y="983856"/>
                  </a:cubicBezTo>
                  <a:lnTo>
                    <a:pt x="330786" y="1088590"/>
                  </a:lnTo>
                  <a:cubicBezTo>
                    <a:pt x="322199" y="1091682"/>
                    <a:pt x="312801" y="1091682"/>
                    <a:pt x="304214" y="1088590"/>
                  </a:cubicBezTo>
                  <a:lnTo>
                    <a:pt x="13286" y="983856"/>
                  </a:lnTo>
                  <a:cubicBezTo>
                    <a:pt x="5315" y="980986"/>
                    <a:pt x="0" y="973424"/>
                    <a:pt x="0" y="964952"/>
                  </a:cubicBezTo>
                  <a:lnTo>
                    <a:pt x="0" y="14121"/>
                  </a:lnTo>
                  <a:cubicBezTo>
                    <a:pt x="0" y="10376"/>
                    <a:pt x="1488" y="6784"/>
                    <a:pt x="4136" y="4136"/>
                  </a:cubicBezTo>
                  <a:cubicBezTo>
                    <a:pt x="6784" y="1488"/>
                    <a:pt x="10376" y="0"/>
                    <a:pt x="14121" y="0"/>
                  </a:cubicBezTo>
                  <a:lnTo>
                    <a:pt x="620879" y="0"/>
                  </a:lnTo>
                  <a:cubicBezTo>
                    <a:pt x="624624" y="0"/>
                    <a:pt x="628216" y="1488"/>
                    <a:pt x="630864" y="4136"/>
                  </a:cubicBezTo>
                  <a:cubicBezTo>
                    <a:pt x="633512" y="6784"/>
                    <a:pt x="635000" y="10376"/>
                    <a:pt x="635000" y="14121"/>
                  </a:cubicBezTo>
                  <a:close/>
                </a:path>
              </a:pathLst>
            </a:custGeom>
            <a:solidFill>
              <a:srgbClr val="3FD3C1"/>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006" name="Google Shape;1006;g38ced229b38_5_0"/>
            <p:cNvSpPr txBox="1"/>
            <p:nvPr/>
          </p:nvSpPr>
          <p:spPr>
            <a:xfrm>
              <a:off x="0" y="-47625"/>
              <a:ext cx="635100" cy="1026600"/>
            </a:xfrm>
            <a:prstGeom prst="rect">
              <a:avLst/>
            </a:prstGeom>
            <a:solidFill>
              <a:srgbClr val="3FD3C1"/>
            </a:solidFill>
            <a:ln>
              <a:noFill/>
            </a:ln>
          </p:spPr>
          <p:txBody>
            <a:bodyPr anchorCtr="0" anchor="ctr" bIns="33875" lIns="33875" spcFirstLastPara="1" rIns="33875" wrap="square" tIns="33875">
              <a:noAutofit/>
            </a:bodyPr>
            <a:lstStyle/>
            <a:p>
              <a:pPr indent="-374650" lvl="0" marL="457200" rtl="0" algn="l">
                <a:spcBef>
                  <a:spcPts val="0"/>
                </a:spcBef>
                <a:spcAft>
                  <a:spcPts val="0"/>
                </a:spcAft>
                <a:buClr>
                  <a:srgbClr val="002870"/>
                </a:buClr>
                <a:buSzPts val="2300"/>
                <a:buFont typeface="Poppins"/>
                <a:buChar char="❏"/>
              </a:pPr>
              <a:r>
                <a:rPr lang="en-US" sz="2300">
                  <a:solidFill>
                    <a:srgbClr val="002870"/>
                  </a:solidFill>
                  <a:latin typeface="Poppins"/>
                  <a:ea typeface="Poppins"/>
                  <a:cs typeface="Poppins"/>
                  <a:sym typeface="Poppins"/>
                </a:rPr>
                <a:t>Understand the purpose and parent involvement component of the School Plan for Student Achievement (SPSA)​.</a:t>
              </a:r>
              <a:endParaRPr sz="2300">
                <a:solidFill>
                  <a:srgbClr val="002870"/>
                </a:solidFill>
                <a:latin typeface="Poppins"/>
                <a:ea typeface="Poppins"/>
                <a:cs typeface="Poppins"/>
                <a:sym typeface="Poppins"/>
              </a:endParaRPr>
            </a:p>
          </p:txBody>
        </p:sp>
      </p:grpSp>
      <p:sp>
        <p:nvSpPr>
          <p:cNvPr id="1007" name="Google Shape;1007;g38ced229b38_5_0"/>
          <p:cNvSpPr txBox="1"/>
          <p:nvPr>
            <p:ph type="title"/>
          </p:nvPr>
        </p:nvSpPr>
        <p:spPr>
          <a:xfrm>
            <a:off x="55167" y="200"/>
            <a:ext cx="10919700" cy="1031100"/>
          </a:xfrm>
          <a:prstGeom prst="rect">
            <a:avLst/>
          </a:prstGeom>
        </p:spPr>
        <p:txBody>
          <a:bodyPr anchorCtr="0" anchor="ctr" bIns="121900" lIns="121900" spcFirstLastPara="1" rIns="121900" wrap="square" tIns="121900">
            <a:normAutofit fontScale="90000"/>
          </a:bodyPr>
          <a:lstStyle/>
          <a:p>
            <a:pPr indent="0" lvl="0" marL="0" rtl="0" algn="l">
              <a:spcBef>
                <a:spcPts val="0"/>
              </a:spcBef>
              <a:spcAft>
                <a:spcPts val="0"/>
              </a:spcAft>
              <a:buClr>
                <a:schemeClr val="dk1"/>
              </a:buClr>
              <a:buSzPct val="119444"/>
              <a:buFont typeface="Arial"/>
              <a:buNone/>
            </a:pPr>
            <a:r>
              <a:rPr lang="en-US" sz="3600">
                <a:solidFill>
                  <a:schemeClr val="lt1"/>
                </a:solidFill>
              </a:rPr>
              <a:t>Objetivo</a:t>
            </a:r>
            <a:r>
              <a:rPr lang="en-US" sz="3600">
                <a:solidFill>
                  <a:schemeClr val="lt1"/>
                </a:solidFill>
              </a:rPr>
              <a:t> 2</a:t>
            </a:r>
            <a:endParaRPr sz="3600">
              <a:solidFill>
                <a:schemeClr val="lt1"/>
              </a:solidFill>
            </a:endParaRPr>
          </a:p>
          <a:p>
            <a:pPr indent="0" lvl="0" marL="0" rtl="0" algn="l">
              <a:spcBef>
                <a:spcPts val="0"/>
              </a:spcBef>
              <a:spcAft>
                <a:spcPts val="0"/>
              </a:spcAft>
              <a:buClr>
                <a:schemeClr val="dk1"/>
              </a:buClr>
              <a:buSzPct val="119444"/>
              <a:buFont typeface="Arial"/>
              <a:buNone/>
            </a:pPr>
            <a:r>
              <a:rPr lang="en-US" sz="3600">
                <a:solidFill>
                  <a:srgbClr val="00B0F0"/>
                </a:solidFill>
              </a:rPr>
              <a:t>Objective 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1"/>
          <p:cNvSpPr txBox="1"/>
          <p:nvPr/>
        </p:nvSpPr>
        <p:spPr>
          <a:xfrm>
            <a:off x="12009452" y="1235460"/>
            <a:ext cx="4881900" cy="1773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400"/>
              </a:spcBef>
              <a:spcAft>
                <a:spcPts val="0"/>
              </a:spcAft>
              <a:buClr>
                <a:srgbClr val="000000"/>
              </a:buClr>
              <a:buSzPts val="2000"/>
              <a:buFont typeface="Arial"/>
              <a:buNone/>
            </a:pPr>
            <a:r>
              <a:t/>
            </a:r>
            <a:endParaRPr b="1" i="0" sz="2000" u="none" cap="none" strike="noStrike">
              <a:solidFill>
                <a:schemeClr val="dk1"/>
              </a:solidFill>
              <a:latin typeface="Poppins"/>
              <a:ea typeface="Poppins"/>
              <a:cs typeface="Poppins"/>
              <a:sym typeface="Poppins"/>
            </a:endParaRPr>
          </a:p>
          <a:p>
            <a:pPr indent="0" lvl="0" marL="0" marR="0" rtl="0" algn="l">
              <a:lnSpc>
                <a:spcPct val="115000"/>
              </a:lnSpc>
              <a:spcBef>
                <a:spcPts val="1400"/>
              </a:spcBef>
              <a:spcAft>
                <a:spcPts val="0"/>
              </a:spcAft>
              <a:buClr>
                <a:srgbClr val="000000"/>
              </a:buClr>
              <a:buSzPts val="100"/>
              <a:buFont typeface="Arial"/>
              <a:buNone/>
            </a:pPr>
            <a:r>
              <a:t/>
            </a:r>
            <a:endParaRPr b="1" i="0" sz="100" u="none" cap="none" strike="noStrike">
              <a:solidFill>
                <a:schemeClr val="dk1"/>
              </a:solidFill>
              <a:latin typeface="Poppins"/>
              <a:ea typeface="Poppins"/>
              <a:cs typeface="Poppins"/>
              <a:sym typeface="Poppins"/>
            </a:endParaRPr>
          </a:p>
          <a:p>
            <a:pPr indent="0" lvl="0" marL="0" marR="0" rtl="0" algn="l">
              <a:lnSpc>
                <a:spcPct val="115000"/>
              </a:lnSpc>
              <a:spcBef>
                <a:spcPts val="400"/>
              </a:spcBef>
              <a:spcAft>
                <a:spcPts val="0"/>
              </a:spcAft>
              <a:buClr>
                <a:srgbClr val="000000"/>
              </a:buClr>
              <a:buSzPts val="2200"/>
              <a:buFont typeface="Arial"/>
              <a:buNone/>
            </a:pPr>
            <a:r>
              <a:t/>
            </a:r>
            <a:endParaRPr b="0" i="0" sz="22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014" name="Google Shape;1014;p11"/>
          <p:cNvSpPr txBox="1"/>
          <p:nvPr/>
        </p:nvSpPr>
        <p:spPr>
          <a:xfrm>
            <a:off x="0" y="63025"/>
            <a:ext cx="121920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60"/>
              <a:buFont typeface="Arial"/>
              <a:buNone/>
            </a:pPr>
            <a:r>
              <a:rPr b="1" i="0" lang="en-US" sz="2800" u="none" cap="none" strike="noStrike">
                <a:solidFill>
                  <a:schemeClr val="lt1"/>
                </a:solidFill>
                <a:latin typeface="Poppins"/>
                <a:ea typeface="Poppins"/>
                <a:cs typeface="Poppins"/>
                <a:sym typeface="Poppins"/>
              </a:rPr>
              <a:t>Plan Escolar para el Rendimiento Estudiantil (SPSA)</a:t>
            </a:r>
            <a:endParaRPr b="1" i="0" sz="2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2660"/>
              <a:buFont typeface="Arial"/>
              <a:buNone/>
            </a:pPr>
            <a:r>
              <a:rPr b="1" i="0" lang="en-US" sz="2800" u="none" cap="none" strike="noStrike">
                <a:solidFill>
                  <a:srgbClr val="00B0F0"/>
                </a:solidFill>
                <a:latin typeface="Poppins"/>
                <a:ea typeface="Poppins"/>
                <a:cs typeface="Poppins"/>
                <a:sym typeface="Poppins"/>
              </a:rPr>
              <a:t>School Plan for Student Achievement (SPSA)</a:t>
            </a:r>
            <a:endParaRPr b="1" i="0" sz="2800" u="none" cap="none" strike="noStrike">
              <a:solidFill>
                <a:srgbClr val="00B0F0"/>
              </a:solidFill>
              <a:latin typeface="Poppins"/>
              <a:ea typeface="Poppins"/>
              <a:cs typeface="Poppins"/>
              <a:sym typeface="Poppins"/>
            </a:endParaRPr>
          </a:p>
        </p:txBody>
      </p:sp>
      <p:graphicFrame>
        <p:nvGraphicFramePr>
          <p:cNvPr id="1015" name="Google Shape;1015;p11"/>
          <p:cNvGraphicFramePr/>
          <p:nvPr/>
        </p:nvGraphicFramePr>
        <p:xfrm>
          <a:off x="351325" y="1148450"/>
          <a:ext cx="3000000" cy="3000000"/>
        </p:xfrm>
        <a:graphic>
          <a:graphicData uri="http://schemas.openxmlformats.org/drawingml/2006/table">
            <a:tbl>
              <a:tblPr>
                <a:noFill/>
                <a:tableStyleId>{48282308-7F12-4794-9EFF-7E89ED293D77}</a:tableStyleId>
              </a:tblPr>
              <a:tblGrid>
                <a:gridCol w="5143500"/>
                <a:gridCol w="5143500"/>
              </a:tblGrid>
              <a:tr h="453925">
                <a:tc>
                  <a:txBody>
                    <a:bodyPr/>
                    <a:lstStyle/>
                    <a:p>
                      <a:pPr indent="-349250" lvl="0" marL="457200" marR="0" rtl="0" algn="l">
                        <a:lnSpc>
                          <a:spcPct val="100000"/>
                        </a:lnSpc>
                        <a:spcBef>
                          <a:spcPts val="0"/>
                        </a:spcBef>
                        <a:spcAft>
                          <a:spcPts val="0"/>
                        </a:spcAft>
                        <a:buClr>
                          <a:schemeClr val="dk1"/>
                        </a:buClr>
                        <a:buSzPts val="1900"/>
                        <a:buFont typeface="Poppins"/>
                        <a:buChar char="❏"/>
                      </a:pPr>
                      <a:r>
                        <a:rPr lang="en-US" sz="1900" u="none" cap="none" strike="noStrike">
                          <a:solidFill>
                            <a:schemeClr val="dk1"/>
                          </a:solidFill>
                          <a:latin typeface="Poppins"/>
                          <a:ea typeface="Poppins"/>
                          <a:cs typeface="Poppins"/>
                          <a:sym typeface="Poppins"/>
                        </a:rPr>
                        <a:t>¿Qué es un SPSA?</a:t>
                      </a:r>
                      <a:endParaRPr sz="13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49250" lvl="0" marL="457200" marR="0" rtl="0" algn="l">
                        <a:lnSpc>
                          <a:spcPct val="115000"/>
                        </a:lnSpc>
                        <a:spcBef>
                          <a:spcPts val="0"/>
                        </a:spcBef>
                        <a:spcAft>
                          <a:spcPts val="0"/>
                        </a:spcAft>
                        <a:buClr>
                          <a:srgbClr val="002870"/>
                        </a:buClr>
                        <a:buSzPts val="1900"/>
                        <a:buFont typeface="Poppins"/>
                        <a:buChar char="❏"/>
                      </a:pPr>
                      <a:r>
                        <a:rPr lang="en-US" sz="1900" u="none" cap="none" strike="noStrike">
                          <a:solidFill>
                            <a:srgbClr val="002870"/>
                          </a:solidFill>
                          <a:latin typeface="Poppins"/>
                          <a:ea typeface="Poppins"/>
                          <a:cs typeface="Poppins"/>
                          <a:sym typeface="Poppins"/>
                        </a:rPr>
                        <a:t>What is an SPSA?</a:t>
                      </a:r>
                      <a:endParaRPr sz="1300" u="none" cap="none" strike="noStrike">
                        <a:solidFill>
                          <a:srgbClr val="00287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1559050">
                <a:tc>
                  <a:txBody>
                    <a:bodyPr/>
                    <a:lstStyle/>
                    <a:p>
                      <a:pPr indent="-361950" lvl="0" marL="457200" marR="0" rtl="0" algn="l">
                        <a:lnSpc>
                          <a:spcPct val="115000"/>
                        </a:lnSpc>
                        <a:spcBef>
                          <a:spcPts val="0"/>
                        </a:spcBef>
                        <a:spcAft>
                          <a:spcPts val="0"/>
                        </a:spcAft>
                        <a:buClr>
                          <a:schemeClr val="dk1"/>
                        </a:buClr>
                        <a:buSzPts val="2100"/>
                        <a:buFont typeface="Poppins"/>
                        <a:buChar char="❏"/>
                      </a:pPr>
                      <a:r>
                        <a:rPr lang="en-US" sz="2100" u="none" cap="none" strike="noStrike">
                          <a:solidFill>
                            <a:schemeClr val="dk1"/>
                          </a:solidFill>
                          <a:latin typeface="Poppins"/>
                          <a:ea typeface="Poppins"/>
                          <a:cs typeface="Poppins"/>
                          <a:sym typeface="Poppins"/>
                        </a:rPr>
                        <a:t>SPSA: un plan escrito que crea un programa para mejorar el rendimiento estudiantil a través de los fondos federales</a:t>
                      </a:r>
                      <a:endParaRPr sz="13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61950" lvl="0" marL="457200" marR="0" rtl="0" algn="l">
                        <a:lnSpc>
                          <a:spcPct val="115000"/>
                        </a:lnSpc>
                        <a:spcBef>
                          <a:spcPts val="0"/>
                        </a:spcBef>
                        <a:spcAft>
                          <a:spcPts val="0"/>
                        </a:spcAft>
                        <a:buClr>
                          <a:srgbClr val="002870"/>
                        </a:buClr>
                        <a:buSzPts val="2100"/>
                        <a:buFont typeface="Poppins"/>
                        <a:buChar char="❏"/>
                      </a:pPr>
                      <a:r>
                        <a:rPr lang="en-US" sz="2100" u="none" cap="none" strike="noStrike">
                          <a:solidFill>
                            <a:srgbClr val="002870"/>
                          </a:solidFill>
                          <a:latin typeface="Poppins"/>
                          <a:ea typeface="Poppins"/>
                          <a:cs typeface="Poppins"/>
                          <a:sym typeface="Poppins"/>
                        </a:rPr>
                        <a:t>SPSA: a written plan that creates a program to improve student achievement using federal funds</a:t>
                      </a:r>
                      <a:endParaRPr sz="1300" u="none" cap="none" strike="noStrike">
                        <a:solidFill>
                          <a:srgbClr val="00287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2946475">
                <a:tc>
                  <a:txBody>
                    <a:bodyPr/>
                    <a:lstStyle/>
                    <a:p>
                      <a:pPr indent="-361950" lvl="0" marL="457200" marR="0" rtl="0" algn="l">
                        <a:lnSpc>
                          <a:spcPct val="115000"/>
                        </a:lnSpc>
                        <a:spcBef>
                          <a:spcPts val="0"/>
                        </a:spcBef>
                        <a:spcAft>
                          <a:spcPts val="0"/>
                        </a:spcAft>
                        <a:buClr>
                          <a:schemeClr val="dk1"/>
                        </a:buClr>
                        <a:buSzPts val="2100"/>
                        <a:buFont typeface="Poppins"/>
                        <a:buChar char="❏"/>
                      </a:pPr>
                      <a:r>
                        <a:rPr lang="en-US" sz="2100" u="none" cap="none" strike="noStrike">
                          <a:solidFill>
                            <a:schemeClr val="dk1"/>
                          </a:solidFill>
                          <a:latin typeface="Poppins"/>
                          <a:ea typeface="Poppins"/>
                          <a:cs typeface="Poppins"/>
                          <a:sym typeface="Poppins"/>
                        </a:rPr>
                        <a:t>Propósito: mejorar el rendimiento académico de los estudiantes en riesgo de no cumplir los estándares a nivel de grado</a:t>
                      </a:r>
                      <a:endParaRPr sz="2100" u="none" cap="none" strike="noStrike">
                        <a:solidFill>
                          <a:schemeClr val="dk1"/>
                        </a:solidFill>
                        <a:latin typeface="Poppins"/>
                        <a:ea typeface="Poppins"/>
                        <a:cs typeface="Poppins"/>
                        <a:sym typeface="Poppins"/>
                      </a:endParaRPr>
                    </a:p>
                    <a:p>
                      <a:pPr indent="-247650" lvl="0" marL="457200" marR="0" rtl="0" algn="l">
                        <a:lnSpc>
                          <a:spcPct val="115000"/>
                        </a:lnSpc>
                        <a:spcBef>
                          <a:spcPts val="0"/>
                        </a:spcBef>
                        <a:spcAft>
                          <a:spcPts val="0"/>
                        </a:spcAft>
                        <a:buClr>
                          <a:schemeClr val="dk1"/>
                        </a:buClr>
                        <a:buSzPts val="300"/>
                        <a:buFont typeface="Poppins"/>
                        <a:buChar char="❏"/>
                      </a:pPr>
                      <a:r>
                        <a:t/>
                      </a:r>
                      <a:endParaRPr sz="300" u="none" cap="none" strike="noStrike">
                        <a:solidFill>
                          <a:schemeClr val="dk1"/>
                        </a:solidFill>
                        <a:latin typeface="Poppins"/>
                        <a:ea typeface="Poppins"/>
                        <a:cs typeface="Poppins"/>
                        <a:sym typeface="Poppins"/>
                      </a:endParaRPr>
                    </a:p>
                    <a:p>
                      <a:pPr indent="-361950" lvl="0" marL="457200" marR="0" rtl="0" algn="l">
                        <a:lnSpc>
                          <a:spcPct val="115000"/>
                        </a:lnSpc>
                        <a:spcBef>
                          <a:spcPts val="0"/>
                        </a:spcBef>
                        <a:spcAft>
                          <a:spcPts val="0"/>
                        </a:spcAft>
                        <a:buClr>
                          <a:schemeClr val="dk1"/>
                        </a:buClr>
                        <a:buSzPts val="2100"/>
                        <a:buFont typeface="Poppins"/>
                        <a:buChar char="❏"/>
                      </a:pPr>
                      <a:r>
                        <a:rPr lang="en-US" sz="2100" u="none" cap="none" strike="noStrike">
                          <a:solidFill>
                            <a:schemeClr val="dk1"/>
                          </a:solidFill>
                          <a:latin typeface="Poppins"/>
                          <a:ea typeface="Poppins"/>
                          <a:cs typeface="Poppins"/>
                          <a:sym typeface="Poppins"/>
                        </a:rPr>
                        <a:t>Desarrollado anualmente por el Consejo del Plantel Escolar y asesoramiento de ELAC</a:t>
                      </a:r>
                      <a:endParaRPr sz="21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61950" lvl="0" marL="457200" marR="0" rtl="0" algn="l">
                        <a:lnSpc>
                          <a:spcPct val="115000"/>
                        </a:lnSpc>
                        <a:spcBef>
                          <a:spcPts val="0"/>
                        </a:spcBef>
                        <a:spcAft>
                          <a:spcPts val="0"/>
                        </a:spcAft>
                        <a:buClr>
                          <a:srgbClr val="002870"/>
                        </a:buClr>
                        <a:buSzPts val="2100"/>
                        <a:buFont typeface="Poppins"/>
                        <a:buChar char="❏"/>
                      </a:pPr>
                      <a:r>
                        <a:rPr lang="en-US" sz="2100" u="none" cap="none" strike="noStrike">
                          <a:solidFill>
                            <a:srgbClr val="002870"/>
                          </a:solidFill>
                          <a:latin typeface="Poppins"/>
                          <a:ea typeface="Poppins"/>
                          <a:cs typeface="Poppins"/>
                          <a:sym typeface="Poppins"/>
                        </a:rPr>
                        <a:t>Purpose: improve academic achievement of students at risk of not meeting grade-level standards </a:t>
                      </a:r>
                      <a:endParaRPr sz="2100" u="none" cap="none" strike="noStrike">
                        <a:solidFill>
                          <a:srgbClr val="002870"/>
                        </a:solidFill>
                        <a:latin typeface="Poppins"/>
                        <a:ea typeface="Poppins"/>
                        <a:cs typeface="Poppins"/>
                        <a:sym typeface="Poppins"/>
                      </a:endParaRPr>
                    </a:p>
                    <a:p>
                      <a:pPr indent="-361950" lvl="0" marL="457200" marR="0" rtl="0" algn="l">
                        <a:lnSpc>
                          <a:spcPct val="115000"/>
                        </a:lnSpc>
                        <a:spcBef>
                          <a:spcPts val="0"/>
                        </a:spcBef>
                        <a:spcAft>
                          <a:spcPts val="0"/>
                        </a:spcAft>
                        <a:buClr>
                          <a:srgbClr val="002870"/>
                        </a:buClr>
                        <a:buSzPts val="2100"/>
                        <a:buFont typeface="Poppins"/>
                        <a:buChar char="❏"/>
                      </a:pPr>
                      <a:r>
                        <a:rPr lang="en-US" sz="2100" u="none" cap="none" strike="noStrike">
                          <a:solidFill>
                            <a:srgbClr val="002870"/>
                          </a:solidFill>
                          <a:latin typeface="Poppins"/>
                          <a:ea typeface="Poppins"/>
                          <a:cs typeface="Poppins"/>
                          <a:sym typeface="Poppins"/>
                        </a:rPr>
                        <a:t>Developed yearly by School Site Council and ELAC advisement</a:t>
                      </a:r>
                      <a:endParaRPr sz="1300" u="none" cap="none" strike="noStrike">
                        <a:solidFill>
                          <a:srgbClr val="00287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bl>
          </a:graphicData>
        </a:graphic>
      </p:graphicFrame>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1000"/>
                                        <p:tgtEl>
                                          <p:spTgt spid="10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g311ddb394ed_0_63"/>
          <p:cNvSpPr txBox="1"/>
          <p:nvPr/>
        </p:nvSpPr>
        <p:spPr>
          <a:xfrm>
            <a:off x="-73675" y="104300"/>
            <a:ext cx="121920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chemeClr val="lt1"/>
                </a:solidFill>
                <a:latin typeface="Poppins"/>
                <a:ea typeface="Poppins"/>
                <a:cs typeface="Poppins"/>
                <a:sym typeface="Poppins"/>
              </a:rPr>
              <a:t>¿Por qué un Plan Escolar para el Rendimiento Académico Estudiantil?</a:t>
            </a:r>
            <a:endParaRPr b="1" i="0" sz="2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rgbClr val="00B0F0"/>
                </a:solidFill>
                <a:latin typeface="Poppins"/>
                <a:ea typeface="Poppins"/>
                <a:cs typeface="Poppins"/>
                <a:sym typeface="Poppins"/>
              </a:rPr>
              <a:t>Why a School Plan for Student Achievement?</a:t>
            </a:r>
            <a:endParaRPr b="1" i="0" sz="2260" u="none" cap="none" strike="noStrike">
              <a:solidFill>
                <a:srgbClr val="00B0F0"/>
              </a:solidFill>
              <a:latin typeface="Tahoma"/>
              <a:ea typeface="Tahoma"/>
              <a:cs typeface="Tahoma"/>
              <a:sym typeface="Tahoma"/>
            </a:endParaRPr>
          </a:p>
        </p:txBody>
      </p:sp>
      <p:graphicFrame>
        <p:nvGraphicFramePr>
          <p:cNvPr id="1022" name="Google Shape;1022;g311ddb394ed_0_63"/>
          <p:cNvGraphicFramePr/>
          <p:nvPr/>
        </p:nvGraphicFramePr>
        <p:xfrm>
          <a:off x="245350" y="1166025"/>
          <a:ext cx="3000000" cy="3000000"/>
        </p:xfrm>
        <a:graphic>
          <a:graphicData uri="http://schemas.openxmlformats.org/drawingml/2006/table">
            <a:tbl>
              <a:tblPr>
                <a:noFill/>
                <a:tableStyleId>{48282308-7F12-4794-9EFF-7E89ED293D77}</a:tableStyleId>
              </a:tblPr>
              <a:tblGrid>
                <a:gridCol w="5644400"/>
                <a:gridCol w="5644400"/>
              </a:tblGrid>
              <a:tr h="381000">
                <a:tc>
                  <a:txBody>
                    <a:bodyPr/>
                    <a:lstStyle/>
                    <a:p>
                      <a:pPr indent="-355600" lvl="0" marL="457200" marR="0" rtl="0" algn="l">
                        <a:lnSpc>
                          <a:spcPct val="115000"/>
                        </a:lnSpc>
                        <a:spcBef>
                          <a:spcPts val="0"/>
                        </a:spcBef>
                        <a:spcAft>
                          <a:spcPts val="0"/>
                        </a:spcAft>
                        <a:buClr>
                          <a:schemeClr val="dk1"/>
                        </a:buClr>
                        <a:buSzPts val="2000"/>
                        <a:buFont typeface="Poppins"/>
                        <a:buChar char="❏"/>
                      </a:pPr>
                      <a:r>
                        <a:rPr lang="en-US" sz="2000" u="none" cap="none" strike="noStrike">
                          <a:solidFill>
                            <a:schemeClr val="dk1"/>
                          </a:solidFill>
                          <a:latin typeface="Poppins"/>
                          <a:ea typeface="Poppins"/>
                          <a:cs typeface="Poppins"/>
                          <a:sym typeface="Poppins"/>
                        </a:rPr>
                        <a:t>Involucrar a la comunidad escolar en el proceso de planificación para evaluar las necesidades de los estudiantes y asegurarse de que todos los estudiantes logren el éxito</a:t>
                      </a:r>
                      <a:endParaRPr sz="20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55600" lvl="0" marL="457200" marR="0" rtl="0" algn="l">
                        <a:lnSpc>
                          <a:spcPct val="115000"/>
                        </a:lnSpc>
                        <a:spcBef>
                          <a:spcPts val="0"/>
                        </a:spcBef>
                        <a:spcAft>
                          <a:spcPts val="0"/>
                        </a:spcAft>
                        <a:buClr>
                          <a:srgbClr val="4372C3"/>
                        </a:buClr>
                        <a:buSzPts val="2000"/>
                        <a:buFont typeface="Poppins"/>
                        <a:buChar char="❏"/>
                      </a:pPr>
                      <a:r>
                        <a:rPr lang="en-US" sz="2000" u="none" cap="none" strike="noStrike">
                          <a:solidFill>
                            <a:srgbClr val="4372C3"/>
                          </a:solidFill>
                          <a:latin typeface="Poppins"/>
                          <a:ea typeface="Poppins"/>
                          <a:cs typeface="Poppins"/>
                          <a:sym typeface="Poppins"/>
                        </a:rPr>
                        <a:t>Involves school community in planning process to assess students’ needs and ensure that students succeed</a:t>
                      </a:r>
                      <a:endParaRPr sz="20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381000">
                <a:tc>
                  <a:txBody>
                    <a:bodyPr/>
                    <a:lstStyle/>
                    <a:p>
                      <a:pPr indent="-355600" lvl="0" marL="457200" marR="0" rtl="0" algn="l">
                        <a:lnSpc>
                          <a:spcPct val="115000"/>
                        </a:lnSpc>
                        <a:spcBef>
                          <a:spcPts val="0"/>
                        </a:spcBef>
                        <a:spcAft>
                          <a:spcPts val="0"/>
                        </a:spcAft>
                        <a:buClr>
                          <a:schemeClr val="dk1"/>
                        </a:buClr>
                        <a:buSzPts val="2000"/>
                        <a:buFont typeface="Poppins"/>
                        <a:buChar char="❏"/>
                      </a:pPr>
                      <a:r>
                        <a:rPr lang="en-US" sz="2000" u="none" cap="none" strike="noStrike">
                          <a:solidFill>
                            <a:schemeClr val="dk1"/>
                          </a:solidFill>
                          <a:latin typeface="Poppins"/>
                          <a:ea typeface="Poppins"/>
                          <a:cs typeface="Poppins"/>
                          <a:sym typeface="Poppins"/>
                        </a:rPr>
                        <a:t>Evaluar qué tan exitosas fueron las actividades del plan actual y los gastos de los programas</a:t>
                      </a:r>
                      <a:endParaRPr sz="20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55600" lvl="0" marL="457200" marR="0" rtl="0" algn="l">
                        <a:lnSpc>
                          <a:spcPct val="115000"/>
                        </a:lnSpc>
                        <a:spcBef>
                          <a:spcPts val="0"/>
                        </a:spcBef>
                        <a:spcAft>
                          <a:spcPts val="0"/>
                        </a:spcAft>
                        <a:buClr>
                          <a:srgbClr val="4372C3"/>
                        </a:buClr>
                        <a:buSzPts val="2000"/>
                        <a:buFont typeface="Poppins"/>
                        <a:buChar char="❏"/>
                      </a:pPr>
                      <a:r>
                        <a:rPr lang="en-US" sz="2000" u="none" cap="none" strike="noStrike">
                          <a:solidFill>
                            <a:srgbClr val="4372C3"/>
                          </a:solidFill>
                          <a:latin typeface="Poppins"/>
                          <a:ea typeface="Poppins"/>
                          <a:cs typeface="Poppins"/>
                          <a:sym typeface="Poppins"/>
                        </a:rPr>
                        <a:t>Evaluates how well current plan activities and program expenditures are working</a:t>
                      </a:r>
                      <a:endParaRPr sz="20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381000">
                <a:tc>
                  <a:txBody>
                    <a:bodyPr/>
                    <a:lstStyle/>
                    <a:p>
                      <a:pPr indent="-355600" lvl="0" marL="457200" marR="0" rtl="0" algn="l">
                        <a:lnSpc>
                          <a:spcPct val="115000"/>
                        </a:lnSpc>
                        <a:spcBef>
                          <a:spcPts val="0"/>
                        </a:spcBef>
                        <a:spcAft>
                          <a:spcPts val="0"/>
                        </a:spcAft>
                        <a:buClr>
                          <a:schemeClr val="dk1"/>
                        </a:buClr>
                        <a:buSzPts val="2000"/>
                        <a:buFont typeface="Poppins"/>
                        <a:buChar char="❏"/>
                      </a:pPr>
                      <a:r>
                        <a:rPr lang="en-US" sz="2000" u="none" cap="none" strike="noStrike">
                          <a:solidFill>
                            <a:schemeClr val="dk1"/>
                          </a:solidFill>
                          <a:latin typeface="Poppins"/>
                          <a:ea typeface="Poppins"/>
                          <a:cs typeface="Poppins"/>
                          <a:sym typeface="Poppins"/>
                        </a:rPr>
                        <a:t>Determinar el enfoque para futuras actividades del plan y los gastos de los programas</a:t>
                      </a:r>
                      <a:endParaRPr sz="20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55600" lvl="0" marL="457200" marR="0" rtl="0" algn="l">
                        <a:lnSpc>
                          <a:spcPct val="115000"/>
                        </a:lnSpc>
                        <a:spcBef>
                          <a:spcPts val="0"/>
                        </a:spcBef>
                        <a:spcAft>
                          <a:spcPts val="0"/>
                        </a:spcAft>
                        <a:buClr>
                          <a:srgbClr val="4372C3"/>
                        </a:buClr>
                        <a:buSzPts val="2000"/>
                        <a:buFont typeface="Poppins"/>
                        <a:buChar char="❏"/>
                      </a:pPr>
                      <a:r>
                        <a:rPr lang="en-US" sz="2000" u="none" cap="none" strike="noStrike">
                          <a:solidFill>
                            <a:srgbClr val="4372C3"/>
                          </a:solidFill>
                          <a:latin typeface="Poppins"/>
                          <a:ea typeface="Poppins"/>
                          <a:cs typeface="Poppins"/>
                          <a:sym typeface="Poppins"/>
                        </a:rPr>
                        <a:t>Determines focus for future plan activities and program expenditures</a:t>
                      </a:r>
                      <a:endParaRPr sz="20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381000">
                <a:tc>
                  <a:txBody>
                    <a:bodyPr/>
                    <a:lstStyle/>
                    <a:p>
                      <a:pPr indent="-355600" lvl="0" marL="457200" marR="0" rtl="0" algn="l">
                        <a:lnSpc>
                          <a:spcPct val="115000"/>
                        </a:lnSpc>
                        <a:spcBef>
                          <a:spcPts val="0"/>
                        </a:spcBef>
                        <a:spcAft>
                          <a:spcPts val="0"/>
                        </a:spcAft>
                        <a:buClr>
                          <a:schemeClr val="dk1"/>
                        </a:buClr>
                        <a:buSzPts val="2000"/>
                        <a:buFont typeface="Poppins"/>
                        <a:buChar char="❏"/>
                      </a:pPr>
                      <a:r>
                        <a:rPr lang="en-US" sz="2000" u="none" cap="none" strike="noStrike">
                          <a:solidFill>
                            <a:schemeClr val="dk1"/>
                          </a:solidFill>
                          <a:latin typeface="Poppins"/>
                          <a:ea typeface="Poppins"/>
                          <a:cs typeface="Poppins"/>
                          <a:sym typeface="Poppins"/>
                        </a:rPr>
                        <a:t>Apoyar el ciclo continuo de mejora</a:t>
                      </a:r>
                      <a:endParaRPr sz="20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55600" lvl="0" marL="457200" marR="0" rtl="0" algn="l">
                        <a:lnSpc>
                          <a:spcPct val="115000"/>
                        </a:lnSpc>
                        <a:spcBef>
                          <a:spcPts val="0"/>
                        </a:spcBef>
                        <a:spcAft>
                          <a:spcPts val="0"/>
                        </a:spcAft>
                        <a:buClr>
                          <a:srgbClr val="4372C3"/>
                        </a:buClr>
                        <a:buSzPts val="2000"/>
                        <a:buFont typeface="Poppins"/>
                        <a:buChar char="❏"/>
                      </a:pPr>
                      <a:r>
                        <a:rPr lang="en-US" sz="2000" u="none" cap="none" strike="noStrike">
                          <a:solidFill>
                            <a:srgbClr val="4372C3"/>
                          </a:solidFill>
                          <a:latin typeface="Poppins"/>
                          <a:ea typeface="Poppins"/>
                          <a:cs typeface="Poppins"/>
                          <a:sym typeface="Poppins"/>
                        </a:rPr>
                        <a:t>Supports the continuous improvement cycle</a:t>
                      </a:r>
                      <a:endParaRPr sz="20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bl>
          </a:graphicData>
        </a:graphic>
      </p:graphicFrame>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g3103dec2068_1_66"/>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30554"/>
              <a:buFont typeface="Arial"/>
              <a:buNone/>
            </a:pPr>
            <a:r>
              <a:rPr lang="en-US" sz="3600">
                <a:solidFill>
                  <a:schemeClr val="lt1"/>
                </a:solidFill>
              </a:rPr>
              <a:t>District Strategic Plan</a:t>
            </a:r>
            <a:endParaRPr sz="3600">
              <a:solidFill>
                <a:schemeClr val="lt1"/>
              </a:solidFill>
            </a:endParaRPr>
          </a:p>
          <a:p>
            <a:pPr indent="0" lvl="0" marL="0" rtl="0" algn="l">
              <a:lnSpc>
                <a:spcPct val="100000"/>
              </a:lnSpc>
              <a:spcBef>
                <a:spcPts val="0"/>
              </a:spcBef>
              <a:spcAft>
                <a:spcPts val="0"/>
              </a:spcAft>
              <a:buSzPct val="132716"/>
              <a:buNone/>
            </a:pPr>
            <a:r>
              <a:rPr lang="en-US" sz="3600">
                <a:solidFill>
                  <a:srgbClr val="00B0F0"/>
                </a:solidFill>
              </a:rPr>
              <a:t>Plan Estratégico del Distrito</a:t>
            </a:r>
            <a:endParaRPr>
              <a:solidFill>
                <a:srgbClr val="00B0F0"/>
              </a:solidFill>
            </a:endParaRPr>
          </a:p>
        </p:txBody>
      </p:sp>
      <p:pic>
        <p:nvPicPr>
          <p:cNvPr id="1029" name="Google Shape;1029;g3103dec2068_1_66"/>
          <p:cNvPicPr preferRelativeResize="0"/>
          <p:nvPr/>
        </p:nvPicPr>
        <p:blipFill rotWithShape="1">
          <a:blip r:embed="rId3">
            <a:alphaModFix/>
          </a:blip>
          <a:srcRect b="0" l="0" r="0" t="0"/>
          <a:stretch/>
        </p:blipFill>
        <p:spPr>
          <a:xfrm>
            <a:off x="6388527" y="1687588"/>
            <a:ext cx="5660886" cy="4220424"/>
          </a:xfrm>
          <a:prstGeom prst="rect">
            <a:avLst/>
          </a:prstGeom>
          <a:noFill/>
          <a:ln cap="flat" cmpd="sng" w="38100">
            <a:solidFill>
              <a:srgbClr val="FF0100"/>
            </a:solidFill>
            <a:prstDash val="solid"/>
            <a:round/>
            <a:headEnd len="sm" w="sm" type="none"/>
            <a:tailEnd len="sm" w="sm" type="none"/>
          </a:ln>
        </p:spPr>
      </p:pic>
      <p:pic>
        <p:nvPicPr>
          <p:cNvPr id="1030" name="Google Shape;1030;g3103dec2068_1_66"/>
          <p:cNvPicPr preferRelativeResize="0"/>
          <p:nvPr/>
        </p:nvPicPr>
        <p:blipFill rotWithShape="1">
          <a:blip r:embed="rId4">
            <a:alphaModFix/>
          </a:blip>
          <a:srcRect b="0" l="0" r="0" t="0"/>
          <a:stretch/>
        </p:blipFill>
        <p:spPr>
          <a:xfrm>
            <a:off x="142600" y="1687600"/>
            <a:ext cx="5712948" cy="4220400"/>
          </a:xfrm>
          <a:prstGeom prst="rect">
            <a:avLst/>
          </a:prstGeom>
          <a:noFill/>
          <a:ln cap="flat" cmpd="sng" w="38100">
            <a:solidFill>
              <a:schemeClr val="accent5"/>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g30f9626cae7_0_1"/>
          <p:cNvSpPr txBox="1"/>
          <p:nvPr/>
        </p:nvSpPr>
        <p:spPr>
          <a:xfrm>
            <a:off x="248850" y="12"/>
            <a:ext cx="10515600" cy="1133700"/>
          </a:xfrm>
          <a:prstGeom prst="rect">
            <a:avLst/>
          </a:prstGeom>
          <a:noFill/>
          <a:ln>
            <a:noFill/>
          </a:ln>
        </p:spPr>
        <p:txBody>
          <a:bodyPr anchorCtr="0" anchor="ctr" bIns="45700" lIns="91425" spcFirstLastPara="1" rIns="91425" wrap="square" tIns="45700">
            <a:normAutofit fontScale="85000"/>
          </a:bodyPr>
          <a:lstStyle/>
          <a:p>
            <a:pPr indent="0" lvl="0" marL="0" marR="0" rtl="0" algn="l">
              <a:lnSpc>
                <a:spcPct val="100000"/>
              </a:lnSpc>
              <a:spcBef>
                <a:spcPts val="0"/>
              </a:spcBef>
              <a:spcAft>
                <a:spcPts val="0"/>
              </a:spcAft>
              <a:buClr>
                <a:srgbClr val="002177"/>
              </a:buClr>
              <a:buSzPct val="117647"/>
              <a:buFont typeface="Poppins"/>
              <a:buNone/>
            </a:pPr>
            <a:r>
              <a:rPr b="1" i="0" lang="en-US" sz="3400" u="none" cap="none" strike="noStrike">
                <a:solidFill>
                  <a:schemeClr val="lt1"/>
                </a:solidFill>
                <a:latin typeface="Poppins"/>
                <a:ea typeface="Poppins"/>
                <a:cs typeface="Poppins"/>
                <a:sym typeface="Poppins"/>
              </a:rPr>
              <a:t>Alineación del plan estratégico del distrito con el SPSA</a:t>
            </a:r>
            <a:endParaRPr b="1" i="0" sz="3400" u="none" cap="none" strike="noStrike">
              <a:solidFill>
                <a:schemeClr val="lt1"/>
              </a:solidFill>
              <a:latin typeface="Poppins"/>
              <a:ea typeface="Poppins"/>
              <a:cs typeface="Poppins"/>
              <a:sym typeface="Poppins"/>
            </a:endParaRPr>
          </a:p>
          <a:p>
            <a:pPr indent="0" lvl="0" marL="0" marR="0" rtl="0" algn="l">
              <a:lnSpc>
                <a:spcPct val="100000"/>
              </a:lnSpc>
              <a:spcBef>
                <a:spcPts val="700"/>
              </a:spcBef>
              <a:spcAft>
                <a:spcPts val="700"/>
              </a:spcAft>
              <a:buClr>
                <a:srgbClr val="002177"/>
              </a:buClr>
              <a:buSzPct val="117647"/>
              <a:buFont typeface="Poppins"/>
              <a:buNone/>
            </a:pPr>
            <a:r>
              <a:rPr b="1" i="0" lang="en-US" sz="3400" u="none" cap="none" strike="noStrike">
                <a:solidFill>
                  <a:srgbClr val="00B0F0"/>
                </a:solidFill>
                <a:latin typeface="Poppins"/>
                <a:ea typeface="Poppins"/>
                <a:cs typeface="Poppins"/>
                <a:sym typeface="Poppins"/>
              </a:rPr>
              <a:t>SPSA-District Strategic Plan Alignment</a:t>
            </a:r>
            <a:endParaRPr b="0" i="0" sz="3400" u="none" cap="none" strike="noStrike">
              <a:solidFill>
                <a:srgbClr val="00B0F0"/>
              </a:solidFill>
              <a:latin typeface="Poppins"/>
              <a:ea typeface="Poppins"/>
              <a:cs typeface="Poppins"/>
              <a:sym typeface="Poppins"/>
            </a:endParaRPr>
          </a:p>
        </p:txBody>
      </p:sp>
      <p:sp>
        <p:nvSpPr>
          <p:cNvPr id="1036" name="Google Shape;1036;g30f9626cae7_0_1"/>
          <p:cNvSpPr/>
          <p:nvPr/>
        </p:nvSpPr>
        <p:spPr>
          <a:xfrm>
            <a:off x="7601572" y="3787232"/>
            <a:ext cx="342300" cy="1021500"/>
          </a:xfrm>
          <a:custGeom>
            <a:rect b="b" l="l" r="r" t="t"/>
            <a:pathLst>
              <a:path extrusionOk="0" h="120000" w="120000">
                <a:moveTo>
                  <a:pt x="0" y="0"/>
                </a:moveTo>
                <a:lnTo>
                  <a:pt x="0" y="120000"/>
                </a:lnTo>
                <a:lnTo>
                  <a:pt x="120000" y="120000"/>
                </a:lnTo>
              </a:path>
            </a:pathLst>
          </a:custGeom>
          <a:noFill/>
          <a:ln cap="flat" cmpd="sng" w="12700">
            <a:solidFill>
              <a:srgbClr val="4372C3"/>
            </a:solidFill>
            <a:prstDash val="solid"/>
            <a:miter lim="800000"/>
            <a:headEnd len="sm" w="sm" type="none"/>
            <a:tailEnd len="sm" w="sm" type="none"/>
          </a:ln>
        </p:spPr>
      </p:sp>
      <p:sp>
        <p:nvSpPr>
          <p:cNvPr id="1037" name="Google Shape;1037;g30f9626cae7_0_1"/>
          <p:cNvSpPr/>
          <p:nvPr/>
        </p:nvSpPr>
        <p:spPr>
          <a:xfrm>
            <a:off x="5754590" y="2173786"/>
            <a:ext cx="2759100" cy="466500"/>
          </a:xfrm>
          <a:custGeom>
            <a:rect b="b" l="l" r="r" t="t"/>
            <a:pathLst>
              <a:path extrusionOk="0" h="120000" w="120000">
                <a:moveTo>
                  <a:pt x="0" y="0"/>
                </a:moveTo>
                <a:lnTo>
                  <a:pt x="0" y="60000"/>
                </a:lnTo>
                <a:lnTo>
                  <a:pt x="120000" y="60000"/>
                </a:lnTo>
                <a:lnTo>
                  <a:pt x="120000" y="120000"/>
                </a:lnTo>
              </a:path>
            </a:pathLst>
          </a:custGeom>
          <a:noFill/>
          <a:ln cap="flat" cmpd="sng" w="12700">
            <a:solidFill>
              <a:schemeClr val="accent1"/>
            </a:solidFill>
            <a:prstDash val="solid"/>
            <a:miter lim="800000"/>
            <a:headEnd len="sm" w="sm" type="none"/>
            <a:tailEnd len="sm" w="sm" type="none"/>
          </a:ln>
        </p:spPr>
      </p:sp>
      <p:sp>
        <p:nvSpPr>
          <p:cNvPr id="1038" name="Google Shape;1038;g30f9626cae7_0_1"/>
          <p:cNvSpPr/>
          <p:nvPr/>
        </p:nvSpPr>
        <p:spPr>
          <a:xfrm>
            <a:off x="4842445" y="3787232"/>
            <a:ext cx="342300" cy="1021500"/>
          </a:xfrm>
          <a:custGeom>
            <a:rect b="b" l="l" r="r" t="t"/>
            <a:pathLst>
              <a:path extrusionOk="0" h="120000" w="120000">
                <a:moveTo>
                  <a:pt x="0" y="0"/>
                </a:moveTo>
                <a:lnTo>
                  <a:pt x="0" y="120000"/>
                </a:lnTo>
                <a:lnTo>
                  <a:pt x="120000" y="120000"/>
                </a:lnTo>
              </a:path>
            </a:pathLst>
          </a:custGeom>
          <a:noFill/>
          <a:ln cap="flat" cmpd="sng" w="12700">
            <a:solidFill>
              <a:srgbClr val="4372C3"/>
            </a:solidFill>
            <a:prstDash val="solid"/>
            <a:miter lim="800000"/>
            <a:headEnd len="sm" w="sm" type="none"/>
            <a:tailEnd len="sm" w="sm" type="none"/>
          </a:ln>
        </p:spPr>
      </p:sp>
      <p:sp>
        <p:nvSpPr>
          <p:cNvPr id="1039" name="Google Shape;1039;g30f9626cae7_0_1"/>
          <p:cNvSpPr/>
          <p:nvPr/>
        </p:nvSpPr>
        <p:spPr>
          <a:xfrm>
            <a:off x="5704655" y="2211063"/>
            <a:ext cx="99900" cy="466500"/>
          </a:xfrm>
          <a:custGeom>
            <a:rect b="b" l="l" r="r" t="t"/>
            <a:pathLst>
              <a:path extrusionOk="0" h="120000" w="120000">
                <a:moveTo>
                  <a:pt x="60000" y="0"/>
                </a:moveTo>
                <a:lnTo>
                  <a:pt x="60000" y="120000"/>
                </a:lnTo>
              </a:path>
            </a:pathLst>
          </a:custGeom>
          <a:noFill/>
          <a:ln cap="flat" cmpd="sng" w="12700">
            <a:solidFill>
              <a:schemeClr val="accent1"/>
            </a:solidFill>
            <a:prstDash val="solid"/>
            <a:miter lim="800000"/>
            <a:headEnd len="sm" w="sm" type="none"/>
            <a:tailEnd len="sm" w="sm" type="none"/>
          </a:ln>
        </p:spPr>
      </p:sp>
      <p:sp>
        <p:nvSpPr>
          <p:cNvPr id="1040" name="Google Shape;1040;g30f9626cae7_0_1"/>
          <p:cNvSpPr/>
          <p:nvPr/>
        </p:nvSpPr>
        <p:spPr>
          <a:xfrm>
            <a:off x="2521833" y="3774749"/>
            <a:ext cx="313500" cy="990900"/>
          </a:xfrm>
          <a:custGeom>
            <a:rect b="b" l="l" r="r" t="t"/>
            <a:pathLst>
              <a:path extrusionOk="0" h="120000" w="120000">
                <a:moveTo>
                  <a:pt x="0" y="0"/>
                </a:moveTo>
                <a:lnTo>
                  <a:pt x="0" y="120000"/>
                </a:lnTo>
                <a:lnTo>
                  <a:pt x="120000" y="120000"/>
                </a:lnTo>
              </a:path>
            </a:pathLst>
          </a:custGeom>
          <a:noFill/>
          <a:ln cap="flat" cmpd="sng" w="12700">
            <a:solidFill>
              <a:srgbClr val="4372C3"/>
            </a:solidFill>
            <a:prstDash val="solid"/>
            <a:miter lim="800000"/>
            <a:headEnd len="sm" w="sm" type="none"/>
            <a:tailEnd len="sm" w="sm" type="none"/>
          </a:ln>
        </p:spPr>
      </p:sp>
      <p:sp>
        <p:nvSpPr>
          <p:cNvPr id="1041" name="Google Shape;1041;g30f9626cae7_0_1"/>
          <p:cNvSpPr/>
          <p:nvPr/>
        </p:nvSpPr>
        <p:spPr>
          <a:xfrm>
            <a:off x="2995426" y="2211063"/>
            <a:ext cx="2759100" cy="434700"/>
          </a:xfrm>
          <a:custGeom>
            <a:rect b="b" l="l" r="r" t="t"/>
            <a:pathLst>
              <a:path extrusionOk="0" h="120000" w="120000">
                <a:moveTo>
                  <a:pt x="120000" y="0"/>
                </a:moveTo>
                <a:lnTo>
                  <a:pt x="120000" y="55635"/>
                </a:lnTo>
                <a:lnTo>
                  <a:pt x="0" y="55635"/>
                </a:lnTo>
                <a:lnTo>
                  <a:pt x="0" y="120000"/>
                </a:lnTo>
              </a:path>
            </a:pathLst>
          </a:custGeom>
          <a:noFill/>
          <a:ln cap="flat" cmpd="sng" w="12700">
            <a:solidFill>
              <a:schemeClr val="accent1"/>
            </a:solidFill>
            <a:prstDash val="solid"/>
            <a:miter lim="800000"/>
            <a:headEnd len="sm" w="sm" type="none"/>
            <a:tailEnd len="sm" w="sm" type="none"/>
          </a:ln>
        </p:spPr>
      </p:sp>
      <p:sp>
        <p:nvSpPr>
          <p:cNvPr id="1042" name="Google Shape;1042;g30f9626cae7_0_1"/>
          <p:cNvSpPr/>
          <p:nvPr/>
        </p:nvSpPr>
        <p:spPr>
          <a:xfrm>
            <a:off x="4614419" y="1101084"/>
            <a:ext cx="2280300" cy="1110000"/>
          </a:xfrm>
          <a:prstGeom prst="rect">
            <a:avLst/>
          </a:prstGeom>
          <a:noFill/>
          <a:ln cap="flat" cmpd="sng" w="50800">
            <a:solidFill>
              <a:srgbClr val="3399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043" name="Google Shape;1043;g30f9626cae7_0_1"/>
          <p:cNvSpPr txBox="1"/>
          <p:nvPr/>
        </p:nvSpPr>
        <p:spPr>
          <a:xfrm>
            <a:off x="4614419" y="1101084"/>
            <a:ext cx="2280300" cy="111000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154088"/>
              </a:buClr>
              <a:buSzPts val="3200"/>
              <a:buFont typeface="Calibri"/>
              <a:buNone/>
            </a:pPr>
            <a:r>
              <a:rPr b="0" i="0" lang="en-US" sz="3200" u="none" cap="none" strike="noStrike">
                <a:solidFill>
                  <a:srgbClr val="154088"/>
                </a:solidFill>
                <a:latin typeface="Poppins"/>
                <a:ea typeface="Poppins"/>
                <a:cs typeface="Poppins"/>
                <a:sym typeface="Poppins"/>
              </a:rPr>
              <a:t>Pilares</a:t>
            </a:r>
            <a:endParaRPr b="0" i="0" sz="3200" u="none" cap="none" strike="noStrike">
              <a:solidFill>
                <a:srgbClr val="154088"/>
              </a:solidFill>
              <a:latin typeface="Poppins"/>
              <a:ea typeface="Poppins"/>
              <a:cs typeface="Poppins"/>
              <a:sym typeface="Poppins"/>
            </a:endParaRPr>
          </a:p>
          <a:p>
            <a:pPr indent="0" lvl="0" marL="0" marR="0" rtl="0" algn="ctr">
              <a:lnSpc>
                <a:spcPct val="90000"/>
              </a:lnSpc>
              <a:spcBef>
                <a:spcPts val="0"/>
              </a:spcBef>
              <a:spcAft>
                <a:spcPts val="0"/>
              </a:spcAft>
              <a:buClr>
                <a:srgbClr val="154088"/>
              </a:buClr>
              <a:buSzPts val="3200"/>
              <a:buFont typeface="Calibri"/>
              <a:buNone/>
            </a:pPr>
            <a:r>
              <a:rPr b="0" i="0" lang="en-US" sz="3200" u="none" cap="none" strike="noStrike">
                <a:solidFill>
                  <a:srgbClr val="154088"/>
                </a:solidFill>
                <a:latin typeface="Poppins"/>
                <a:ea typeface="Poppins"/>
                <a:cs typeface="Poppins"/>
                <a:sym typeface="Poppins"/>
              </a:rPr>
              <a:t>Pillars</a:t>
            </a:r>
            <a:endParaRPr b="0" i="0" sz="1500" u="none" cap="none" strike="noStrike">
              <a:solidFill>
                <a:srgbClr val="000000"/>
              </a:solidFill>
              <a:latin typeface="Poppins"/>
              <a:ea typeface="Poppins"/>
              <a:cs typeface="Poppins"/>
              <a:sym typeface="Poppins"/>
            </a:endParaRPr>
          </a:p>
        </p:txBody>
      </p:sp>
      <p:sp>
        <p:nvSpPr>
          <p:cNvPr id="1044" name="Google Shape;1044;g30f9626cae7_0_1"/>
          <p:cNvSpPr/>
          <p:nvPr/>
        </p:nvSpPr>
        <p:spPr>
          <a:xfrm>
            <a:off x="1855300" y="2645650"/>
            <a:ext cx="2280300" cy="1342200"/>
          </a:xfrm>
          <a:prstGeom prst="rect">
            <a:avLst/>
          </a:prstGeom>
          <a:solidFill>
            <a:srgbClr val="FF4D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045" name="Google Shape;1045;g30f9626cae7_0_1"/>
          <p:cNvSpPr txBox="1"/>
          <p:nvPr/>
        </p:nvSpPr>
        <p:spPr>
          <a:xfrm>
            <a:off x="1855292" y="2683866"/>
            <a:ext cx="2280300" cy="1110000"/>
          </a:xfrm>
          <a:prstGeom prst="rect">
            <a:avLst/>
          </a:prstGeom>
          <a:noFill/>
          <a:ln>
            <a:noFill/>
          </a:ln>
        </p:spPr>
        <p:txBody>
          <a:bodyPr anchorCtr="0" anchor="ctr" bIns="6975" lIns="6975" spcFirstLastPara="1" rIns="6975" wrap="square" tIns="6975">
            <a:noAutofit/>
          </a:bodyPr>
          <a:lstStyle/>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Excelencia académica</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Academic Excellence</a:t>
            </a:r>
            <a:endParaRPr b="0" i="0" sz="1800" u="none" cap="none" strike="noStrike">
              <a:solidFill>
                <a:srgbClr val="000000"/>
              </a:solidFill>
              <a:latin typeface="Poppins"/>
              <a:ea typeface="Poppins"/>
              <a:cs typeface="Poppins"/>
              <a:sym typeface="Poppins"/>
            </a:endParaRPr>
          </a:p>
        </p:txBody>
      </p:sp>
      <p:sp>
        <p:nvSpPr>
          <p:cNvPr id="1046" name="Google Shape;1046;g30f9626cae7_0_1"/>
          <p:cNvSpPr/>
          <p:nvPr/>
        </p:nvSpPr>
        <p:spPr>
          <a:xfrm>
            <a:off x="2133525" y="4498873"/>
            <a:ext cx="2571900" cy="2221800"/>
          </a:xfrm>
          <a:prstGeom prst="rect">
            <a:avLst/>
          </a:prstGeom>
          <a:solidFill>
            <a:srgbClr val="FF4D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047" name="Google Shape;1047;g30f9626cae7_0_1"/>
          <p:cNvSpPr txBox="1"/>
          <p:nvPr/>
        </p:nvSpPr>
        <p:spPr>
          <a:xfrm>
            <a:off x="2279325" y="4689068"/>
            <a:ext cx="2280300" cy="1716900"/>
          </a:xfrm>
          <a:prstGeom prst="rect">
            <a:avLst/>
          </a:prstGeom>
          <a:noFill/>
          <a:ln>
            <a:noFill/>
          </a:ln>
        </p:spPr>
        <p:txBody>
          <a:bodyPr anchorCtr="0" anchor="ctr" bIns="6975" lIns="6975" spcFirstLastPara="1" rIns="6975" wrap="square" tIns="6975">
            <a:noAutofit/>
          </a:bodyPr>
          <a:lstStyle/>
          <a:p>
            <a:pPr indent="0" lvl="0" marL="0" marR="0" rtl="0" algn="ctr">
              <a:lnSpc>
                <a:spcPct val="90000"/>
              </a:lnSpc>
              <a:spcBef>
                <a:spcPts val="0"/>
              </a:spcBef>
              <a:spcAft>
                <a:spcPts val="0"/>
              </a:spcAft>
              <a:buClr>
                <a:schemeClr val="dk1"/>
              </a:buClr>
              <a:buSzPts val="1100"/>
              <a:buFont typeface="Arial"/>
              <a:buNone/>
            </a:pPr>
            <a:r>
              <a:rPr b="0" i="0" lang="en-US" sz="1200" u="none" cap="none" strike="noStrike">
                <a:solidFill>
                  <a:schemeClr val="lt1"/>
                </a:solidFill>
                <a:latin typeface="Poppins"/>
                <a:ea typeface="Poppins"/>
                <a:cs typeface="Poppins"/>
                <a:sym typeface="Poppins"/>
              </a:rPr>
              <a:t>Graduación/Universidad</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dk1"/>
              </a:buClr>
              <a:buSzPts val="1100"/>
              <a:buFont typeface="Arial"/>
              <a:buNone/>
            </a:pPr>
            <a:r>
              <a:rPr b="0" i="0" lang="en-US" sz="1200" u="none" cap="none" strike="noStrike">
                <a:solidFill>
                  <a:schemeClr val="lt1"/>
                </a:solidFill>
                <a:latin typeface="Poppins"/>
                <a:ea typeface="Poppins"/>
                <a:cs typeface="Poppins"/>
                <a:sym typeface="Poppins"/>
              </a:rPr>
              <a:t>ELA</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dk1"/>
              </a:buClr>
              <a:buSzPts val="1100"/>
              <a:buFont typeface="Arial"/>
              <a:buNone/>
            </a:pPr>
            <a:r>
              <a:rPr b="0" i="0" lang="en-US" sz="1200" u="none" cap="none" strike="noStrike">
                <a:solidFill>
                  <a:schemeClr val="lt1"/>
                </a:solidFill>
                <a:latin typeface="Poppins"/>
                <a:ea typeface="Poppins"/>
                <a:cs typeface="Poppins"/>
                <a:sym typeface="Poppins"/>
              </a:rPr>
              <a:t>Matemáticas</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dk1"/>
              </a:buClr>
              <a:buSzPts val="1100"/>
              <a:buFont typeface="Arial"/>
              <a:buNone/>
            </a:pPr>
            <a:r>
              <a:rPr b="0" i="0" lang="en-US" sz="1200" u="none" cap="none" strike="noStrike">
                <a:solidFill>
                  <a:schemeClr val="lt1"/>
                </a:solidFill>
                <a:latin typeface="Poppins"/>
                <a:ea typeface="Poppins"/>
                <a:cs typeface="Poppins"/>
                <a:sym typeface="Poppins"/>
              </a:rPr>
              <a:t>Programas EL</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dk1"/>
              </a:buClr>
              <a:buSzPts val="1100"/>
              <a:buFont typeface="Arial"/>
              <a:buNone/>
            </a:pPr>
            <a:r>
              <a:rPr b="0" i="0" lang="en-US" sz="1200" u="none" cap="none" strike="noStrike">
                <a:solidFill>
                  <a:schemeClr val="lt1"/>
                </a:solidFill>
                <a:latin typeface="Poppins"/>
                <a:ea typeface="Poppins"/>
                <a:cs typeface="Poppins"/>
                <a:sym typeface="Poppins"/>
              </a:rPr>
              <a:t>Otro contenido académico</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Noto Sans Symbols"/>
              <a:buNone/>
            </a:pPr>
            <a:r>
              <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Noto Sans Symbols"/>
              <a:buNone/>
            </a:pPr>
            <a:r>
              <a:rPr b="0" i="0" lang="en-US" sz="1200" u="none" cap="none" strike="noStrike">
                <a:solidFill>
                  <a:schemeClr val="lt1"/>
                </a:solidFill>
                <a:latin typeface="Poppins"/>
                <a:ea typeface="Poppins"/>
                <a:cs typeface="Poppins"/>
                <a:sym typeface="Poppins"/>
              </a:rPr>
              <a:t>Graduation/College Career</a:t>
            </a:r>
            <a:endParaRPr b="0" i="0" sz="1200" u="none" cap="none" strike="noStrike">
              <a:solidFill>
                <a:srgbClr val="000000"/>
              </a:solidFill>
              <a:latin typeface="Poppins"/>
              <a:ea typeface="Poppins"/>
              <a:cs typeface="Poppins"/>
              <a:sym typeface="Poppins"/>
            </a:endParaRPr>
          </a:p>
          <a:p>
            <a:pPr indent="0" lvl="0" marL="0" marR="0" rtl="0" algn="ctr">
              <a:lnSpc>
                <a:spcPct val="90000"/>
              </a:lnSpc>
              <a:spcBef>
                <a:spcPts val="400"/>
              </a:spcBef>
              <a:spcAft>
                <a:spcPts val="0"/>
              </a:spcAft>
              <a:buClr>
                <a:schemeClr val="lt1"/>
              </a:buClr>
              <a:buSzPts val="1100"/>
              <a:buFont typeface="Noto Sans Symbols"/>
              <a:buNone/>
            </a:pPr>
            <a:r>
              <a:rPr b="0" i="0" lang="en-US" sz="1200" u="none" cap="none" strike="noStrike">
                <a:solidFill>
                  <a:schemeClr val="lt1"/>
                </a:solidFill>
                <a:latin typeface="Poppins"/>
                <a:ea typeface="Poppins"/>
                <a:cs typeface="Poppins"/>
                <a:sym typeface="Poppins"/>
              </a:rPr>
              <a:t>ELA</a:t>
            </a:r>
            <a:endParaRPr b="0" i="0" sz="1200" u="none" cap="none" strike="noStrike">
              <a:solidFill>
                <a:srgbClr val="000000"/>
              </a:solidFill>
              <a:latin typeface="Poppins"/>
              <a:ea typeface="Poppins"/>
              <a:cs typeface="Poppins"/>
              <a:sym typeface="Poppins"/>
            </a:endParaRPr>
          </a:p>
          <a:p>
            <a:pPr indent="0" lvl="0" marL="0" marR="0" rtl="0" algn="ctr">
              <a:lnSpc>
                <a:spcPct val="90000"/>
              </a:lnSpc>
              <a:spcBef>
                <a:spcPts val="400"/>
              </a:spcBef>
              <a:spcAft>
                <a:spcPts val="0"/>
              </a:spcAft>
              <a:buClr>
                <a:schemeClr val="lt1"/>
              </a:buClr>
              <a:buSzPts val="1100"/>
              <a:buFont typeface="Noto Sans Symbols"/>
              <a:buNone/>
            </a:pPr>
            <a:r>
              <a:rPr b="0" i="0" lang="en-US" sz="1200" u="none" cap="none" strike="noStrike">
                <a:solidFill>
                  <a:schemeClr val="lt1"/>
                </a:solidFill>
                <a:latin typeface="Poppins"/>
                <a:ea typeface="Poppins"/>
                <a:cs typeface="Poppins"/>
                <a:sym typeface="Poppins"/>
              </a:rPr>
              <a:t>Math</a:t>
            </a:r>
            <a:endParaRPr b="0" i="0" sz="1200" u="none" cap="none" strike="noStrike">
              <a:solidFill>
                <a:srgbClr val="000000"/>
              </a:solidFill>
              <a:latin typeface="Poppins"/>
              <a:ea typeface="Poppins"/>
              <a:cs typeface="Poppins"/>
              <a:sym typeface="Poppins"/>
            </a:endParaRPr>
          </a:p>
          <a:p>
            <a:pPr indent="0" lvl="0" marL="0" marR="0" rtl="0" algn="ctr">
              <a:lnSpc>
                <a:spcPct val="90000"/>
              </a:lnSpc>
              <a:spcBef>
                <a:spcPts val="400"/>
              </a:spcBef>
              <a:spcAft>
                <a:spcPts val="0"/>
              </a:spcAft>
              <a:buClr>
                <a:schemeClr val="lt1"/>
              </a:buClr>
              <a:buSzPts val="1100"/>
              <a:buFont typeface="Noto Sans Symbols"/>
              <a:buNone/>
            </a:pPr>
            <a:r>
              <a:rPr b="0" i="0" lang="en-US" sz="1200" u="none" cap="none" strike="noStrike">
                <a:solidFill>
                  <a:schemeClr val="lt1"/>
                </a:solidFill>
                <a:latin typeface="Poppins"/>
                <a:ea typeface="Poppins"/>
                <a:cs typeface="Poppins"/>
                <a:sym typeface="Poppins"/>
              </a:rPr>
              <a:t>EL Programs</a:t>
            </a:r>
            <a:endParaRPr b="0" i="0" sz="1200" u="none" cap="none" strike="noStrike">
              <a:solidFill>
                <a:srgbClr val="000000"/>
              </a:solidFill>
              <a:latin typeface="Poppins"/>
              <a:ea typeface="Poppins"/>
              <a:cs typeface="Poppins"/>
              <a:sym typeface="Poppins"/>
            </a:endParaRPr>
          </a:p>
          <a:p>
            <a:pPr indent="0" lvl="0" marL="0" marR="0" rtl="0" algn="ctr">
              <a:lnSpc>
                <a:spcPct val="90000"/>
              </a:lnSpc>
              <a:spcBef>
                <a:spcPts val="400"/>
              </a:spcBef>
              <a:spcAft>
                <a:spcPts val="0"/>
              </a:spcAft>
              <a:buClr>
                <a:schemeClr val="lt1"/>
              </a:buClr>
              <a:buSzPts val="1100"/>
              <a:buFont typeface="Noto Sans Symbols"/>
              <a:buNone/>
            </a:pPr>
            <a:r>
              <a:rPr b="0" i="0" lang="en-US" sz="1200" u="none" cap="none" strike="noStrike">
                <a:solidFill>
                  <a:schemeClr val="lt1"/>
                </a:solidFill>
                <a:latin typeface="Poppins"/>
                <a:ea typeface="Poppins"/>
                <a:cs typeface="Poppins"/>
                <a:sym typeface="Poppins"/>
              </a:rPr>
              <a:t>Other Academic Content</a:t>
            </a:r>
            <a:endParaRPr b="0" i="0" sz="1200" u="none" cap="none" strike="noStrike">
              <a:solidFill>
                <a:srgbClr val="000000"/>
              </a:solidFill>
              <a:latin typeface="Poppins"/>
              <a:ea typeface="Poppins"/>
              <a:cs typeface="Poppins"/>
              <a:sym typeface="Poppins"/>
            </a:endParaRPr>
          </a:p>
        </p:txBody>
      </p:sp>
      <p:sp>
        <p:nvSpPr>
          <p:cNvPr id="1048" name="Google Shape;1048;g30f9626cae7_0_1"/>
          <p:cNvSpPr/>
          <p:nvPr/>
        </p:nvSpPr>
        <p:spPr>
          <a:xfrm>
            <a:off x="4614425" y="2683873"/>
            <a:ext cx="2280300" cy="1342200"/>
          </a:xfrm>
          <a:prstGeom prst="rect">
            <a:avLst/>
          </a:prstGeom>
          <a:solidFill>
            <a:srgbClr val="FF9C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049" name="Google Shape;1049;g30f9626cae7_0_1"/>
          <p:cNvSpPr txBox="1"/>
          <p:nvPr/>
        </p:nvSpPr>
        <p:spPr>
          <a:xfrm>
            <a:off x="4614419" y="2683865"/>
            <a:ext cx="2280300" cy="1110000"/>
          </a:xfrm>
          <a:prstGeom prst="rect">
            <a:avLst/>
          </a:prstGeom>
          <a:noFill/>
          <a:ln>
            <a:noFill/>
          </a:ln>
        </p:spPr>
        <p:txBody>
          <a:bodyPr anchorCtr="0" anchor="ctr" bIns="6975" lIns="6975" spcFirstLastPara="1" rIns="6975" wrap="square" tIns="6975">
            <a:noAutofit/>
          </a:bodyPr>
          <a:lstStyle/>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Alegría y bienestar</a:t>
            </a:r>
            <a:endParaRPr b="0" i="0" sz="18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t/>
            </a:r>
            <a:endParaRPr b="0" i="0" sz="18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Joy &amp; Wellness</a:t>
            </a:r>
            <a:endParaRPr b="0" i="0" sz="1800" u="none" cap="none" strike="noStrike">
              <a:solidFill>
                <a:srgbClr val="000000"/>
              </a:solidFill>
              <a:latin typeface="Poppins"/>
              <a:ea typeface="Poppins"/>
              <a:cs typeface="Poppins"/>
              <a:sym typeface="Poppins"/>
            </a:endParaRPr>
          </a:p>
        </p:txBody>
      </p:sp>
      <p:sp>
        <p:nvSpPr>
          <p:cNvPr id="1050" name="Google Shape;1050;g30f9626cae7_0_1"/>
          <p:cNvSpPr/>
          <p:nvPr/>
        </p:nvSpPr>
        <p:spPr>
          <a:xfrm>
            <a:off x="5184375" y="4498875"/>
            <a:ext cx="2280300" cy="2221800"/>
          </a:xfrm>
          <a:prstGeom prst="rect">
            <a:avLst/>
          </a:prstGeom>
          <a:solidFill>
            <a:srgbClr val="FF9C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051" name="Google Shape;1051;g30f9626cae7_0_1"/>
          <p:cNvSpPr txBox="1"/>
          <p:nvPr/>
        </p:nvSpPr>
        <p:spPr>
          <a:xfrm>
            <a:off x="5184375" y="4550608"/>
            <a:ext cx="2280300" cy="2170200"/>
          </a:xfrm>
          <a:prstGeom prst="rect">
            <a:avLst/>
          </a:prstGeom>
          <a:noFill/>
          <a:ln>
            <a:noFill/>
          </a:ln>
        </p:spPr>
        <p:txBody>
          <a:bodyPr anchorCtr="0" anchor="ctr" bIns="6975" lIns="6975" spcFirstLastPara="1" rIns="6975" wrap="square" tIns="6975">
            <a:noAutofit/>
          </a:bodyPr>
          <a:lstStyle/>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Asistencia, Suspensión, Apoyos Socioemocionales</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 Attendance, Suspension, Social-Emotional Supports</a:t>
            </a:r>
            <a:endParaRPr b="0" i="0" sz="1800" u="none" cap="none" strike="noStrike">
              <a:solidFill>
                <a:srgbClr val="000000"/>
              </a:solidFill>
              <a:latin typeface="Poppins"/>
              <a:ea typeface="Poppins"/>
              <a:cs typeface="Poppins"/>
              <a:sym typeface="Poppins"/>
            </a:endParaRPr>
          </a:p>
        </p:txBody>
      </p:sp>
      <p:sp>
        <p:nvSpPr>
          <p:cNvPr id="1052" name="Google Shape;1052;g30f9626cae7_0_1"/>
          <p:cNvSpPr/>
          <p:nvPr/>
        </p:nvSpPr>
        <p:spPr>
          <a:xfrm>
            <a:off x="7373550" y="2683873"/>
            <a:ext cx="2280300" cy="1342200"/>
          </a:xfrm>
          <a:prstGeom prst="rect">
            <a:avLst/>
          </a:prstGeom>
          <a:solidFill>
            <a:srgbClr val="00602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053" name="Google Shape;1053;g30f9626cae7_0_1"/>
          <p:cNvSpPr txBox="1"/>
          <p:nvPr/>
        </p:nvSpPr>
        <p:spPr>
          <a:xfrm>
            <a:off x="7373550" y="2685000"/>
            <a:ext cx="2280300" cy="1299000"/>
          </a:xfrm>
          <a:prstGeom prst="rect">
            <a:avLst/>
          </a:prstGeom>
          <a:noFill/>
          <a:ln>
            <a:noFill/>
          </a:ln>
        </p:spPr>
        <p:txBody>
          <a:bodyPr anchorCtr="0" anchor="ctr" bIns="6975" lIns="6975" spcFirstLastPara="1" rIns="6975" wrap="square" tIns="6975">
            <a:noAutofit/>
          </a:bodyPr>
          <a:lstStyle/>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Compromiso y colaboración</a:t>
            </a:r>
            <a:endParaRPr b="0" i="0" sz="18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t/>
            </a:r>
            <a:endParaRPr b="0" i="0" sz="18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Engagement &amp; Collaboration</a:t>
            </a:r>
            <a:endParaRPr b="0" i="0" sz="1800" u="none" cap="none" strike="noStrike">
              <a:solidFill>
                <a:srgbClr val="000000"/>
              </a:solidFill>
              <a:latin typeface="Poppins"/>
              <a:ea typeface="Poppins"/>
              <a:cs typeface="Poppins"/>
              <a:sym typeface="Poppins"/>
            </a:endParaRPr>
          </a:p>
        </p:txBody>
      </p:sp>
      <p:sp>
        <p:nvSpPr>
          <p:cNvPr id="1054" name="Google Shape;1054;g30f9626cae7_0_1"/>
          <p:cNvSpPr/>
          <p:nvPr/>
        </p:nvSpPr>
        <p:spPr>
          <a:xfrm>
            <a:off x="7732275" y="4550599"/>
            <a:ext cx="2571900" cy="2221800"/>
          </a:xfrm>
          <a:prstGeom prst="rect">
            <a:avLst/>
          </a:prstGeom>
          <a:solidFill>
            <a:srgbClr val="00602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055" name="Google Shape;1055;g30f9626cae7_0_1"/>
          <p:cNvSpPr txBox="1"/>
          <p:nvPr/>
        </p:nvSpPr>
        <p:spPr>
          <a:xfrm>
            <a:off x="7878075" y="4663285"/>
            <a:ext cx="2280300" cy="1768500"/>
          </a:xfrm>
          <a:prstGeom prst="rect">
            <a:avLst/>
          </a:prstGeom>
          <a:noFill/>
          <a:ln>
            <a:noFill/>
          </a:ln>
        </p:spPr>
        <p:txBody>
          <a:bodyPr anchorCtr="0" anchor="ctr" bIns="6975" lIns="6975" spcFirstLastPara="1" rIns="6975" wrap="square" tIns="6975">
            <a:noAutofit/>
          </a:bodyPr>
          <a:lstStyle/>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Participación de padres, estudiantes y personal</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t/>
            </a:r>
            <a:endParaRPr b="0" i="0" sz="1200" u="none" cap="none" strike="noStrike">
              <a:solidFill>
                <a:schemeClr val="lt1"/>
              </a:solidFill>
              <a:latin typeface="Poppins"/>
              <a:ea typeface="Poppins"/>
              <a:cs typeface="Poppins"/>
              <a:sym typeface="Poppins"/>
            </a:endParaRPr>
          </a:p>
          <a:p>
            <a:pPr indent="0" lvl="0" marL="0" marR="0" rtl="0" algn="ctr">
              <a:lnSpc>
                <a:spcPct val="90000"/>
              </a:lnSpc>
              <a:spcBef>
                <a:spcPts val="0"/>
              </a:spcBef>
              <a:spcAft>
                <a:spcPts val="0"/>
              </a:spcAft>
              <a:buClr>
                <a:schemeClr val="lt1"/>
              </a:buClr>
              <a:buSzPts val="1100"/>
              <a:buFont typeface="Calibri"/>
              <a:buNone/>
            </a:pPr>
            <a:r>
              <a:rPr b="0" i="0" lang="en-US" sz="1800" u="none" cap="none" strike="noStrike">
                <a:solidFill>
                  <a:schemeClr val="lt1"/>
                </a:solidFill>
                <a:latin typeface="Poppins"/>
                <a:ea typeface="Poppins"/>
                <a:cs typeface="Poppins"/>
                <a:sym typeface="Poppins"/>
              </a:rPr>
              <a:t>Parent, student, and staff engagement</a:t>
            </a:r>
            <a:endParaRPr b="0" i="0" sz="1800" u="none" cap="none" strike="noStrike">
              <a:solidFill>
                <a:srgbClr val="000000"/>
              </a:solidFill>
              <a:latin typeface="Poppins"/>
              <a:ea typeface="Poppins"/>
              <a:cs typeface="Poppins"/>
              <a:sym typeface="Poppins"/>
            </a:endParaRPr>
          </a:p>
        </p:txBody>
      </p:sp>
      <p:sp>
        <p:nvSpPr>
          <p:cNvPr id="1056" name="Google Shape;1056;g30f9626cae7_0_1"/>
          <p:cNvSpPr txBox="1"/>
          <p:nvPr/>
        </p:nvSpPr>
        <p:spPr>
          <a:xfrm>
            <a:off x="2864625" y="6165375"/>
            <a:ext cx="1109700" cy="240600"/>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Poppins"/>
              <a:ea typeface="Poppins"/>
              <a:cs typeface="Poppins"/>
              <a:sym typeface="Poppins"/>
            </a:endParaRPr>
          </a:p>
        </p:txBody>
      </p:sp>
      <p:sp>
        <p:nvSpPr>
          <p:cNvPr id="1057" name="Google Shape;1057;g30f9626cae7_0_1"/>
          <p:cNvSpPr/>
          <p:nvPr/>
        </p:nvSpPr>
        <p:spPr>
          <a:xfrm>
            <a:off x="0" y="5078303"/>
            <a:ext cx="2194500" cy="14628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lt1"/>
                </a:solidFill>
                <a:latin typeface="Lato"/>
                <a:ea typeface="Lato"/>
                <a:cs typeface="Lato"/>
                <a:sym typeface="Lato"/>
              </a:rPr>
              <a:t>Revisado y aprobado</a:t>
            </a:r>
            <a:endParaRPr b="0" i="0" sz="11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lt1"/>
                </a:solidFill>
                <a:latin typeface="Lato"/>
                <a:ea typeface="Lato"/>
                <a:cs typeface="Lato"/>
                <a:sym typeface="Lato"/>
              </a:rPr>
              <a:t>por MMALT</a:t>
            </a:r>
            <a:endParaRPr b="0" i="0" sz="11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Lato"/>
                <a:ea typeface="Lato"/>
                <a:cs typeface="Lato"/>
                <a:sym typeface="Lato"/>
              </a:rPr>
              <a:t>Reviewed &amp; approved </a:t>
            </a:r>
            <a:endParaRPr b="0" i="0" sz="11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Lato"/>
                <a:ea typeface="Lato"/>
                <a:cs typeface="Lato"/>
                <a:sym typeface="Lato"/>
              </a:rPr>
              <a:t>by MMALT</a:t>
            </a:r>
            <a:endParaRPr b="0" i="0" sz="1500" u="none" cap="none" strike="noStrike">
              <a:solidFill>
                <a:srgbClr val="000000"/>
              </a:solidFill>
              <a:latin typeface="Lato"/>
              <a:ea typeface="Lato"/>
              <a:cs typeface="Lato"/>
              <a:sym typeface="Lato"/>
            </a:endParaRPr>
          </a:p>
        </p:txBody>
      </p:sp>
      <p:sp>
        <p:nvSpPr>
          <p:cNvPr id="1058" name="Google Shape;1058;g30f9626cae7_0_1"/>
          <p:cNvSpPr txBox="1"/>
          <p:nvPr/>
        </p:nvSpPr>
        <p:spPr>
          <a:xfrm>
            <a:off x="2864625" y="4998383"/>
            <a:ext cx="1109700" cy="198600"/>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g38ced229b38_5_10"/>
          <p:cNvSpPr txBox="1"/>
          <p:nvPr>
            <p:ph type="title"/>
          </p:nvPr>
        </p:nvSpPr>
        <p:spPr>
          <a:xfrm>
            <a:off x="55167" y="200"/>
            <a:ext cx="10919700" cy="10311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1400"/>
              </a:spcBef>
              <a:spcAft>
                <a:spcPts val="0"/>
              </a:spcAft>
              <a:buSzPct val="50769"/>
              <a:buNone/>
            </a:pPr>
            <a:r>
              <a:rPr lang="en-US" sz="2166">
                <a:solidFill>
                  <a:schemeClr val="lt1"/>
                </a:solidFill>
              </a:rPr>
              <a:t>Cómo funciona nuestro plan escolar: un ciclo continuo de mejora</a:t>
            </a:r>
            <a:endParaRPr sz="2166">
              <a:solidFill>
                <a:schemeClr val="lt1"/>
              </a:solidFill>
            </a:endParaRPr>
          </a:p>
          <a:p>
            <a:pPr indent="0" lvl="0" marL="0" rtl="0" algn="l">
              <a:lnSpc>
                <a:spcPct val="100000"/>
              </a:lnSpc>
              <a:spcBef>
                <a:spcPts val="1400"/>
              </a:spcBef>
              <a:spcAft>
                <a:spcPts val="0"/>
              </a:spcAft>
              <a:buClr>
                <a:schemeClr val="dk1"/>
              </a:buClr>
              <a:buSzPct val="50769"/>
              <a:buFont typeface="Arial"/>
              <a:buNone/>
            </a:pPr>
            <a:r>
              <a:rPr lang="en-US" sz="2166">
                <a:solidFill>
                  <a:srgbClr val="00B0F0"/>
                </a:solidFill>
              </a:rPr>
              <a:t>How Our School Plan Works: A Continuous Cycle of Improvement</a:t>
            </a:r>
            <a:endParaRPr sz="2166">
              <a:solidFill>
                <a:srgbClr val="00B0F0"/>
              </a:solidFill>
            </a:endParaRPr>
          </a:p>
          <a:p>
            <a:pPr indent="0" lvl="0" marL="0" rtl="0" algn="ctr">
              <a:lnSpc>
                <a:spcPct val="115000"/>
              </a:lnSpc>
              <a:spcBef>
                <a:spcPts val="400"/>
              </a:spcBef>
              <a:spcAft>
                <a:spcPts val="0"/>
              </a:spcAft>
              <a:buSzPct val="149305"/>
              <a:buNone/>
            </a:pPr>
            <a:r>
              <a:t/>
            </a:r>
            <a:endParaRPr sz="3200">
              <a:solidFill>
                <a:schemeClr val="lt1"/>
              </a:solidFill>
            </a:endParaRPr>
          </a:p>
        </p:txBody>
      </p:sp>
      <p:graphicFrame>
        <p:nvGraphicFramePr>
          <p:cNvPr id="1065" name="Google Shape;1065;g38ced229b38_5_10"/>
          <p:cNvGraphicFramePr/>
          <p:nvPr/>
        </p:nvGraphicFramePr>
        <p:xfrm>
          <a:off x="103475" y="1137650"/>
          <a:ext cx="3000000" cy="3000000"/>
        </p:xfrm>
        <a:graphic>
          <a:graphicData uri="http://schemas.openxmlformats.org/drawingml/2006/table">
            <a:tbl>
              <a:tblPr>
                <a:noFill/>
                <a:tableStyleId>{CCBA951B-1BA2-4750-8A06-A48123C454C3}</a:tableStyleId>
              </a:tblPr>
              <a:tblGrid>
                <a:gridCol w="3767075"/>
                <a:gridCol w="3767075"/>
              </a:tblGrid>
              <a:tr h="381000">
                <a:tc>
                  <a:txBody>
                    <a:bodyPr/>
                    <a:lstStyle/>
                    <a:p>
                      <a:pPr indent="-330200" lvl="0" marL="457200" rtl="0" algn="l">
                        <a:lnSpc>
                          <a:spcPct val="115000"/>
                        </a:lnSpc>
                        <a:spcBef>
                          <a:spcPts val="120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¿Cuáles cree que son algunas de las mayores necesidades de nuestra escuela?</a:t>
                      </a:r>
                      <a:endParaRPr sz="1600">
                        <a:solidFill>
                          <a:schemeClr val="dk1"/>
                        </a:solidFill>
                        <a:latin typeface="Poppins"/>
                        <a:ea typeface="Poppins"/>
                        <a:cs typeface="Poppins"/>
                        <a:sym typeface="Poppins"/>
                      </a:endParaRPr>
                    </a:p>
                    <a:p>
                      <a:pPr indent="-330200" lvl="0" marL="4572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¿Qué objetivos son los más importantes para el éxito de su hijo/a?</a:t>
                      </a:r>
                      <a:endParaRPr sz="1600">
                        <a:solidFill>
                          <a:schemeClr val="dk1"/>
                        </a:solidFill>
                        <a:latin typeface="Poppins"/>
                        <a:ea typeface="Poppins"/>
                        <a:cs typeface="Poppins"/>
                        <a:sym typeface="Poppins"/>
                      </a:endParaRPr>
                    </a:p>
                    <a:p>
                      <a:pPr indent="-330200" lvl="0" marL="4572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¿Cómo cree que nuestra escuela debería invertir el dinero para apoyar el aprendizaje de los estudiantes?</a:t>
                      </a:r>
                      <a:endParaRPr sz="1600">
                        <a:solidFill>
                          <a:schemeClr val="dk1"/>
                        </a:solidFill>
                        <a:latin typeface="Poppins"/>
                        <a:ea typeface="Poppins"/>
                        <a:cs typeface="Poppins"/>
                        <a:sym typeface="Poppins"/>
                      </a:endParaRPr>
                    </a:p>
                    <a:p>
                      <a:pPr indent="-330200" lvl="0" marL="4572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¿Qué ejemplos de programas o apoyos ha visto en nuestra escuela que se derivan de este plan?</a:t>
                      </a:r>
                      <a:endParaRPr sz="1600">
                        <a:solidFill>
                          <a:schemeClr val="dk1"/>
                        </a:solidFill>
                        <a:latin typeface="Poppins"/>
                        <a:ea typeface="Poppins"/>
                        <a:cs typeface="Poppins"/>
                        <a:sym typeface="Poppins"/>
                      </a:endParaRPr>
                    </a:p>
                    <a:p>
                      <a:pPr indent="-330200" lvl="0" marL="4572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¿Cuál es la mejor manera de compartir las novedades con usted y conocer sus opiniones?</a:t>
                      </a:r>
                      <a:endParaRPr sz="16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30200" lvl="0" marL="457200" rtl="0" algn="l">
                        <a:lnSpc>
                          <a:spcPct val="115000"/>
                        </a:lnSpc>
                        <a:spcBef>
                          <a:spcPts val="1200"/>
                        </a:spcBef>
                        <a:spcAft>
                          <a:spcPts val="0"/>
                        </a:spcAft>
                        <a:buClr>
                          <a:srgbClr val="002870"/>
                        </a:buClr>
                        <a:buSzPts val="1600"/>
                        <a:buFont typeface="Poppins"/>
                        <a:buChar char="❏"/>
                      </a:pPr>
                      <a:r>
                        <a:rPr lang="en-US" sz="1600">
                          <a:solidFill>
                            <a:srgbClr val="002870"/>
                          </a:solidFill>
                          <a:latin typeface="Poppins"/>
                          <a:ea typeface="Poppins"/>
                          <a:cs typeface="Poppins"/>
                          <a:sym typeface="Poppins"/>
                        </a:rPr>
                        <a:t>What do you think are some of the biggest needs at our school?</a:t>
                      </a:r>
                      <a:endParaRPr sz="1600">
                        <a:solidFill>
                          <a:srgbClr val="002870"/>
                        </a:solidFill>
                        <a:latin typeface="Poppins"/>
                        <a:ea typeface="Poppins"/>
                        <a:cs typeface="Poppins"/>
                        <a:sym typeface="Poppins"/>
                      </a:endParaRPr>
                    </a:p>
                    <a:p>
                      <a:pPr indent="-330200" lvl="0" marL="457200" rtl="0" algn="l">
                        <a:lnSpc>
                          <a:spcPct val="115000"/>
                        </a:lnSpc>
                        <a:spcBef>
                          <a:spcPts val="0"/>
                        </a:spcBef>
                        <a:spcAft>
                          <a:spcPts val="0"/>
                        </a:spcAft>
                        <a:buClr>
                          <a:srgbClr val="002870"/>
                        </a:buClr>
                        <a:buSzPts val="1600"/>
                        <a:buFont typeface="Poppins"/>
                        <a:buChar char="❏"/>
                      </a:pPr>
                      <a:r>
                        <a:rPr lang="en-US" sz="1600">
                          <a:solidFill>
                            <a:srgbClr val="002870"/>
                          </a:solidFill>
                          <a:latin typeface="Poppins"/>
                          <a:ea typeface="Poppins"/>
                          <a:cs typeface="Poppins"/>
                          <a:sym typeface="Poppins"/>
                        </a:rPr>
                        <a:t>What goals are most important to you for your child’s success?</a:t>
                      </a:r>
                      <a:endParaRPr sz="1600">
                        <a:solidFill>
                          <a:srgbClr val="002870"/>
                        </a:solidFill>
                        <a:latin typeface="Poppins"/>
                        <a:ea typeface="Poppins"/>
                        <a:cs typeface="Poppins"/>
                        <a:sym typeface="Poppins"/>
                      </a:endParaRPr>
                    </a:p>
                    <a:p>
                      <a:pPr indent="-330200" lvl="0" marL="457200" rtl="0" algn="l">
                        <a:lnSpc>
                          <a:spcPct val="115000"/>
                        </a:lnSpc>
                        <a:spcBef>
                          <a:spcPts val="0"/>
                        </a:spcBef>
                        <a:spcAft>
                          <a:spcPts val="0"/>
                        </a:spcAft>
                        <a:buClr>
                          <a:srgbClr val="002870"/>
                        </a:buClr>
                        <a:buSzPts val="1600"/>
                        <a:buFont typeface="Poppins"/>
                        <a:buChar char="❏"/>
                      </a:pPr>
                      <a:r>
                        <a:rPr lang="en-US" sz="1600">
                          <a:solidFill>
                            <a:srgbClr val="002870"/>
                          </a:solidFill>
                          <a:latin typeface="Poppins"/>
                          <a:ea typeface="Poppins"/>
                          <a:cs typeface="Poppins"/>
                          <a:sym typeface="Poppins"/>
                        </a:rPr>
                        <a:t>How do you think our school should spend money to support student learning?</a:t>
                      </a:r>
                      <a:endParaRPr sz="1600">
                        <a:solidFill>
                          <a:srgbClr val="002870"/>
                        </a:solidFill>
                        <a:latin typeface="Poppins"/>
                        <a:ea typeface="Poppins"/>
                        <a:cs typeface="Poppins"/>
                        <a:sym typeface="Poppins"/>
                      </a:endParaRPr>
                    </a:p>
                    <a:p>
                      <a:pPr indent="-330200" lvl="0" marL="457200" rtl="0" algn="l">
                        <a:lnSpc>
                          <a:spcPct val="115000"/>
                        </a:lnSpc>
                        <a:spcBef>
                          <a:spcPts val="0"/>
                        </a:spcBef>
                        <a:spcAft>
                          <a:spcPts val="0"/>
                        </a:spcAft>
                        <a:buClr>
                          <a:srgbClr val="002870"/>
                        </a:buClr>
                        <a:buSzPts val="1600"/>
                        <a:buFont typeface="Poppins"/>
                        <a:buChar char="❏"/>
                      </a:pPr>
                      <a:r>
                        <a:rPr lang="en-US" sz="1600">
                          <a:solidFill>
                            <a:srgbClr val="002870"/>
                          </a:solidFill>
                          <a:latin typeface="Poppins"/>
                          <a:ea typeface="Poppins"/>
                          <a:cs typeface="Poppins"/>
                          <a:sym typeface="Poppins"/>
                        </a:rPr>
                        <a:t>What are some examples of programs or supports you’ve seen at our school that come from this plan?</a:t>
                      </a:r>
                      <a:endParaRPr sz="1600">
                        <a:solidFill>
                          <a:srgbClr val="002870"/>
                        </a:solidFill>
                        <a:latin typeface="Poppins"/>
                        <a:ea typeface="Poppins"/>
                        <a:cs typeface="Poppins"/>
                        <a:sym typeface="Poppins"/>
                      </a:endParaRPr>
                    </a:p>
                    <a:p>
                      <a:pPr indent="-330200" lvl="0" marL="457200" rtl="0" algn="l">
                        <a:lnSpc>
                          <a:spcPct val="115000"/>
                        </a:lnSpc>
                        <a:spcBef>
                          <a:spcPts val="0"/>
                        </a:spcBef>
                        <a:spcAft>
                          <a:spcPts val="0"/>
                        </a:spcAft>
                        <a:buClr>
                          <a:srgbClr val="002870"/>
                        </a:buClr>
                        <a:buSzPts val="1600"/>
                        <a:buFont typeface="Poppins"/>
                        <a:buChar char="❏"/>
                      </a:pPr>
                      <a:r>
                        <a:rPr lang="en-US" sz="1600">
                          <a:solidFill>
                            <a:srgbClr val="002870"/>
                          </a:solidFill>
                          <a:latin typeface="Poppins"/>
                          <a:ea typeface="Poppins"/>
                          <a:cs typeface="Poppins"/>
                          <a:sym typeface="Poppins"/>
                        </a:rPr>
                        <a:t>What’s the best way for us to share updates with you and hear your input?</a:t>
                      </a:r>
                      <a:endParaRPr sz="1600">
                        <a:solidFill>
                          <a:srgbClr val="002870"/>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1066" name="Google Shape;1066;g38ced229b38_5_10">
            <a:hlinkClick r:id="rId3"/>
          </p:cNvPr>
          <p:cNvPicPr preferRelativeResize="0"/>
          <p:nvPr/>
        </p:nvPicPr>
        <p:blipFill>
          <a:blip r:embed="rId4">
            <a:alphaModFix/>
          </a:blip>
          <a:stretch>
            <a:fillRect/>
          </a:stretch>
        </p:blipFill>
        <p:spPr>
          <a:xfrm>
            <a:off x="7790025" y="1183700"/>
            <a:ext cx="4004589" cy="55218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g3103dec2068_1_26"/>
          <p:cNvSpPr txBox="1"/>
          <p:nvPr/>
        </p:nvSpPr>
        <p:spPr>
          <a:xfrm>
            <a:off x="0" y="-104250"/>
            <a:ext cx="12192000" cy="100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60"/>
              <a:buFont typeface="Arial"/>
              <a:buNone/>
            </a:pPr>
            <a:r>
              <a:rPr b="1" i="0" lang="en-US" sz="2660" u="none" cap="none" strike="noStrike">
                <a:solidFill>
                  <a:schemeClr val="lt1"/>
                </a:solidFill>
                <a:latin typeface="Tahoma"/>
                <a:ea typeface="Tahoma"/>
                <a:cs typeface="Tahoma"/>
                <a:sym typeface="Tahoma"/>
              </a:rPr>
              <a:t>Plan Escolar para el Rendimiento Estudiantil (SPSA)</a:t>
            </a:r>
            <a:endParaRPr b="1" i="0" sz="266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chemeClr val="dk1"/>
              </a:buClr>
              <a:buSzPts val="2660"/>
              <a:buFont typeface="Arial"/>
              <a:buNone/>
            </a:pPr>
            <a:r>
              <a:rPr b="1" i="0" lang="en-US" sz="2660" u="none" cap="none" strike="noStrike">
                <a:solidFill>
                  <a:srgbClr val="00B0F0"/>
                </a:solidFill>
                <a:latin typeface="Tahoma"/>
                <a:ea typeface="Tahoma"/>
                <a:cs typeface="Tahoma"/>
                <a:sym typeface="Tahoma"/>
              </a:rPr>
              <a:t>School Plan for Student Achievement (SPSA)</a:t>
            </a:r>
            <a:endParaRPr b="1" i="0" sz="2660" u="none" cap="none" strike="noStrike">
              <a:solidFill>
                <a:srgbClr val="00B0F0"/>
              </a:solidFill>
              <a:latin typeface="Tahoma"/>
              <a:ea typeface="Tahoma"/>
              <a:cs typeface="Tahoma"/>
              <a:sym typeface="Tahoma"/>
            </a:endParaRPr>
          </a:p>
        </p:txBody>
      </p:sp>
      <p:graphicFrame>
        <p:nvGraphicFramePr>
          <p:cNvPr id="1073" name="Google Shape;1073;g3103dec2068_1_26"/>
          <p:cNvGraphicFramePr/>
          <p:nvPr/>
        </p:nvGraphicFramePr>
        <p:xfrm>
          <a:off x="761000" y="1251675"/>
          <a:ext cx="3000000" cy="3000000"/>
        </p:xfrm>
        <a:graphic>
          <a:graphicData uri="http://schemas.openxmlformats.org/drawingml/2006/table">
            <a:tbl>
              <a:tblPr>
                <a:noFill/>
                <a:tableStyleId>{48282308-7F12-4794-9EFF-7E89ED293D77}</a:tableStyleId>
              </a:tblPr>
              <a:tblGrid>
                <a:gridCol w="5143500"/>
                <a:gridCol w="5143500"/>
              </a:tblGrid>
              <a:tr h="381000">
                <a:tc>
                  <a:txBody>
                    <a:bodyPr/>
                    <a:lstStyle/>
                    <a:p>
                      <a:pPr indent="-381000" lvl="0" marL="457200" marR="0" rtl="0" algn="l">
                        <a:lnSpc>
                          <a:spcPct val="100000"/>
                        </a:lnSpc>
                        <a:spcBef>
                          <a:spcPts val="0"/>
                        </a:spcBef>
                        <a:spcAft>
                          <a:spcPts val="0"/>
                        </a:spcAft>
                        <a:buClr>
                          <a:schemeClr val="dk1"/>
                        </a:buClr>
                        <a:buSzPts val="2400"/>
                        <a:buFont typeface="Poppins"/>
                        <a:buChar char="❏"/>
                      </a:pPr>
                      <a:r>
                        <a:rPr lang="en-US" sz="2200" u="none" cap="none" strike="noStrike">
                          <a:solidFill>
                            <a:schemeClr val="dk1"/>
                          </a:solidFill>
                          <a:latin typeface="Poppins"/>
                          <a:ea typeface="Poppins"/>
                          <a:cs typeface="Poppins"/>
                          <a:sym typeface="Poppins"/>
                        </a:rPr>
                        <a:t>El rol del ELAC es revisar y brindar aportes sobre el SPSA para asegurarse de que aborde las necesidades de los aprendices de inglés de manera eficaz.</a:t>
                      </a:r>
                      <a:endParaRPr sz="14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68300" lvl="0" marL="457200" marR="0" rtl="0" algn="l">
                        <a:lnSpc>
                          <a:spcPct val="115000"/>
                        </a:lnSpc>
                        <a:spcBef>
                          <a:spcPts val="0"/>
                        </a:spcBef>
                        <a:spcAft>
                          <a:spcPts val="0"/>
                        </a:spcAft>
                        <a:buClr>
                          <a:srgbClr val="002870"/>
                        </a:buClr>
                        <a:buSzPts val="2200"/>
                        <a:buFont typeface="Poppins"/>
                        <a:buChar char="❏"/>
                      </a:pPr>
                      <a:r>
                        <a:rPr lang="en-US" sz="2200" u="none" cap="none" strike="noStrike">
                          <a:solidFill>
                            <a:srgbClr val="002870"/>
                          </a:solidFill>
                          <a:latin typeface="Poppins"/>
                          <a:ea typeface="Poppins"/>
                          <a:cs typeface="Poppins"/>
                          <a:sym typeface="Poppins"/>
                        </a:rPr>
                        <a:t>ELAC’s role is to review and give input on the SPSA to make sure it addresses the needs of English learners effectively. </a:t>
                      </a:r>
                      <a:endParaRPr sz="2200" u="none" cap="none" strike="noStrike">
                        <a:solidFill>
                          <a:srgbClr val="002870"/>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381000">
                <a:tc>
                  <a:txBody>
                    <a:bodyPr/>
                    <a:lstStyle/>
                    <a:p>
                      <a:pPr indent="-381000" lvl="0" marL="457200" marR="0" rtl="0" algn="l">
                        <a:lnSpc>
                          <a:spcPct val="100000"/>
                        </a:lnSpc>
                        <a:spcBef>
                          <a:spcPts val="0"/>
                        </a:spcBef>
                        <a:spcAft>
                          <a:spcPts val="0"/>
                        </a:spcAft>
                        <a:buClr>
                          <a:schemeClr val="dk1"/>
                        </a:buClr>
                        <a:buSzPts val="2400"/>
                        <a:buFont typeface="Poppins"/>
                        <a:buChar char="❏"/>
                      </a:pPr>
                      <a:r>
                        <a:rPr lang="en-US" sz="2200" u="none" cap="none" strike="noStrike">
                          <a:solidFill>
                            <a:schemeClr val="dk1"/>
                          </a:solidFill>
                          <a:latin typeface="Poppins"/>
                          <a:ea typeface="Poppins"/>
                          <a:cs typeface="Poppins"/>
                          <a:sym typeface="Poppins"/>
                        </a:rPr>
                        <a:t>Colaborar en el desarrollo de la evaluación de necesidades de toda la escuela.</a:t>
                      </a:r>
                      <a:endParaRPr sz="14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68300" lvl="0" marL="457200" marR="0" rtl="0" algn="l">
                        <a:lnSpc>
                          <a:spcPct val="115000"/>
                        </a:lnSpc>
                        <a:spcBef>
                          <a:spcPts val="0"/>
                        </a:spcBef>
                        <a:spcAft>
                          <a:spcPts val="0"/>
                        </a:spcAft>
                        <a:buClr>
                          <a:srgbClr val="002870"/>
                        </a:buClr>
                        <a:buSzPts val="2200"/>
                        <a:buFont typeface="Poppins"/>
                        <a:buChar char="❏"/>
                      </a:pPr>
                      <a:r>
                        <a:rPr lang="en-US" sz="2200" u="none" cap="none" strike="noStrike">
                          <a:solidFill>
                            <a:srgbClr val="002870"/>
                          </a:solidFill>
                          <a:latin typeface="Poppins"/>
                          <a:ea typeface="Poppins"/>
                          <a:cs typeface="Poppins"/>
                          <a:sym typeface="Poppins"/>
                        </a:rPr>
                        <a:t>Assisting in the development of the schoolwide needs assessment.</a:t>
                      </a:r>
                      <a:endParaRPr sz="2200" u="none" cap="none" strike="noStrike">
                        <a:solidFill>
                          <a:srgbClr val="002870"/>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381000">
                <a:tc>
                  <a:txBody>
                    <a:bodyPr/>
                    <a:lstStyle/>
                    <a:p>
                      <a:pPr indent="-381000" lvl="0" marL="457200" marR="0" rtl="0" algn="l">
                        <a:lnSpc>
                          <a:spcPct val="100000"/>
                        </a:lnSpc>
                        <a:spcBef>
                          <a:spcPts val="0"/>
                        </a:spcBef>
                        <a:spcAft>
                          <a:spcPts val="0"/>
                        </a:spcAft>
                        <a:buClr>
                          <a:schemeClr val="dk1"/>
                        </a:buClr>
                        <a:buSzPts val="2400"/>
                        <a:buFont typeface="Poppins"/>
                        <a:buChar char="❏"/>
                      </a:pPr>
                      <a:r>
                        <a:rPr lang="en-US" sz="2200" u="none" cap="none" strike="noStrike">
                          <a:solidFill>
                            <a:schemeClr val="dk1"/>
                          </a:solidFill>
                          <a:latin typeface="Poppins"/>
                          <a:ea typeface="Poppins"/>
                          <a:cs typeface="Poppins"/>
                          <a:sym typeface="Poppins"/>
                        </a:rPr>
                        <a:t>Maneras de concientizar a los padres sobre la importancia de la asistencia regular a la escuela.</a:t>
                      </a:r>
                      <a:endParaRPr sz="14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68300" lvl="0" marL="457200" marR="0" rtl="0" algn="l">
                        <a:lnSpc>
                          <a:spcPct val="115000"/>
                        </a:lnSpc>
                        <a:spcBef>
                          <a:spcPts val="0"/>
                        </a:spcBef>
                        <a:spcAft>
                          <a:spcPts val="0"/>
                        </a:spcAft>
                        <a:buClr>
                          <a:srgbClr val="002870"/>
                        </a:buClr>
                        <a:buSzPts val="2200"/>
                        <a:buFont typeface="Poppins"/>
                        <a:buChar char="❏"/>
                      </a:pPr>
                      <a:r>
                        <a:rPr lang="en-US" sz="2200" u="none" cap="none" strike="noStrike">
                          <a:solidFill>
                            <a:srgbClr val="002870"/>
                          </a:solidFill>
                          <a:latin typeface="Poppins"/>
                          <a:ea typeface="Poppins"/>
                          <a:cs typeface="Poppins"/>
                          <a:sym typeface="Poppins"/>
                        </a:rPr>
                        <a:t>Ways to make parents aware of the importance of regular school attendance.</a:t>
                      </a:r>
                      <a:endParaRPr sz="2200" u="none" cap="none" strike="noStrike">
                        <a:solidFill>
                          <a:srgbClr val="002870"/>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bl>
          </a:graphicData>
        </a:graphic>
      </p:graphicFrame>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g38352bc65ba_5_0"/>
          <p:cNvSpPr/>
          <p:nvPr/>
        </p:nvSpPr>
        <p:spPr>
          <a:xfrm>
            <a:off x="6564543" y="1805050"/>
            <a:ext cx="5223802" cy="4479410"/>
          </a:xfrm>
          <a:custGeom>
            <a:rect b="b" l="l" r="r" t="t"/>
            <a:pathLst>
              <a:path extrusionOk="0" h="5223802" w="7825920">
                <a:moveTo>
                  <a:pt x="0" y="0"/>
                </a:moveTo>
                <a:lnTo>
                  <a:pt x="7825920" y="0"/>
                </a:lnTo>
                <a:lnTo>
                  <a:pt x="7825920" y="5223802"/>
                </a:lnTo>
                <a:lnTo>
                  <a:pt x="0" y="5223802"/>
                </a:lnTo>
                <a:lnTo>
                  <a:pt x="0" y="0"/>
                </a:lnTo>
                <a:close/>
              </a:path>
            </a:pathLst>
          </a:custGeom>
          <a:blipFill rotWithShape="1">
            <a:blip r:embed="rId3">
              <a:alphaModFix/>
            </a:blip>
            <a:stretch>
              <a:fillRect b="0" l="0" r="0" t="0"/>
            </a:stretch>
          </a:blipFill>
          <a:ln>
            <a:noFill/>
          </a:ln>
        </p:spPr>
      </p:sp>
      <p:sp>
        <p:nvSpPr>
          <p:cNvPr id="1079" name="Google Shape;1079;g38352bc65ba_5_0"/>
          <p:cNvSpPr/>
          <p:nvPr/>
        </p:nvSpPr>
        <p:spPr>
          <a:xfrm>
            <a:off x="428625" y="1805050"/>
            <a:ext cx="5223802" cy="4479410"/>
          </a:xfrm>
          <a:custGeom>
            <a:rect b="b" l="l" r="r" t="t"/>
            <a:pathLst>
              <a:path extrusionOk="0" h="5223802" w="7825920">
                <a:moveTo>
                  <a:pt x="0" y="0"/>
                </a:moveTo>
                <a:lnTo>
                  <a:pt x="7825921" y="0"/>
                </a:lnTo>
                <a:lnTo>
                  <a:pt x="7825921" y="5223802"/>
                </a:lnTo>
                <a:lnTo>
                  <a:pt x="0" y="5223802"/>
                </a:lnTo>
                <a:lnTo>
                  <a:pt x="0" y="0"/>
                </a:lnTo>
                <a:close/>
              </a:path>
            </a:pathLst>
          </a:custGeom>
          <a:blipFill rotWithShape="1">
            <a:blip r:embed="rId4">
              <a:alphaModFix/>
            </a:blip>
            <a:stretch>
              <a:fillRect b="0" l="0" r="0" t="0"/>
            </a:stretch>
          </a:blipFill>
          <a:ln>
            <a:noFill/>
          </a:ln>
        </p:spPr>
      </p:sp>
      <p:sp>
        <p:nvSpPr>
          <p:cNvPr id="1080" name="Google Shape;1080;g38352bc65ba_5_0"/>
          <p:cNvSpPr/>
          <p:nvPr/>
        </p:nvSpPr>
        <p:spPr>
          <a:xfrm rot="10800000">
            <a:off x="4725091" y="3776024"/>
            <a:ext cx="552454" cy="529922"/>
          </a:xfrm>
          <a:custGeom>
            <a:rect b="b" l="l" r="r" t="t"/>
            <a:pathLst>
              <a:path extrusionOk="0" h="854713" w="827647">
                <a:moveTo>
                  <a:pt x="827647" y="854713"/>
                </a:moveTo>
                <a:lnTo>
                  <a:pt x="0" y="854713"/>
                </a:lnTo>
                <a:lnTo>
                  <a:pt x="0" y="0"/>
                </a:lnTo>
                <a:lnTo>
                  <a:pt x="827647" y="0"/>
                </a:lnTo>
                <a:lnTo>
                  <a:pt x="827647" y="854713"/>
                </a:lnTo>
                <a:close/>
              </a:path>
            </a:pathLst>
          </a:custGeom>
          <a:blipFill rotWithShape="1">
            <a:blip r:embed="rId5">
              <a:alphaModFix/>
            </a:blip>
            <a:stretch>
              <a:fillRect b="0" l="0" r="0" t="0"/>
            </a:stretch>
          </a:blipFill>
          <a:ln>
            <a:noFill/>
          </a:ln>
        </p:spPr>
      </p:sp>
      <p:sp>
        <p:nvSpPr>
          <p:cNvPr id="1081" name="Google Shape;1081;g38352bc65ba_5_0"/>
          <p:cNvSpPr/>
          <p:nvPr/>
        </p:nvSpPr>
        <p:spPr>
          <a:xfrm rot="-5400000">
            <a:off x="6836730" y="3956960"/>
            <a:ext cx="513141" cy="570521"/>
          </a:xfrm>
          <a:custGeom>
            <a:rect b="b" l="l" r="r" t="t"/>
            <a:pathLst>
              <a:path extrusionOk="0" h="854713" w="827647">
                <a:moveTo>
                  <a:pt x="827647" y="854713"/>
                </a:moveTo>
                <a:lnTo>
                  <a:pt x="0" y="854713"/>
                </a:lnTo>
                <a:lnTo>
                  <a:pt x="0" y="0"/>
                </a:lnTo>
                <a:lnTo>
                  <a:pt x="827647" y="0"/>
                </a:lnTo>
                <a:lnTo>
                  <a:pt x="827647" y="854713"/>
                </a:lnTo>
                <a:close/>
              </a:path>
            </a:pathLst>
          </a:custGeom>
          <a:blipFill rotWithShape="1">
            <a:blip r:embed="rId5">
              <a:alphaModFix/>
            </a:blip>
            <a:stretch>
              <a:fillRect b="0" l="0" r="0" t="0"/>
            </a:stretch>
          </a:blipFill>
          <a:ln>
            <a:noFill/>
          </a:ln>
        </p:spPr>
      </p:sp>
      <p:sp>
        <p:nvSpPr>
          <p:cNvPr id="1082" name="Google Shape;1082;g38352bc65ba_5_0"/>
          <p:cNvSpPr/>
          <p:nvPr/>
        </p:nvSpPr>
        <p:spPr>
          <a:xfrm rot="-9869939">
            <a:off x="5833643" y="2961881"/>
            <a:ext cx="549689" cy="533854"/>
          </a:xfrm>
          <a:custGeom>
            <a:rect b="b" l="l" r="r" t="t"/>
            <a:pathLst>
              <a:path extrusionOk="0" h="854713" w="827647">
                <a:moveTo>
                  <a:pt x="827647" y="854713"/>
                </a:moveTo>
                <a:lnTo>
                  <a:pt x="0" y="854713"/>
                </a:lnTo>
                <a:lnTo>
                  <a:pt x="0" y="0"/>
                </a:lnTo>
                <a:lnTo>
                  <a:pt x="827647" y="0"/>
                </a:lnTo>
                <a:lnTo>
                  <a:pt x="827647" y="854713"/>
                </a:lnTo>
                <a:close/>
              </a:path>
            </a:pathLst>
          </a:custGeom>
          <a:blipFill rotWithShape="1">
            <a:blip r:embed="rId5">
              <a:alphaModFix/>
            </a:blip>
            <a:stretch>
              <a:fillRect b="0" l="0" r="0" t="0"/>
            </a:stretch>
          </a:blipFill>
          <a:ln>
            <a:noFill/>
          </a:ln>
        </p:spPr>
      </p:sp>
      <p:sp>
        <p:nvSpPr>
          <p:cNvPr id="1083" name="Google Shape;1083;g38352bc65ba_5_0"/>
          <p:cNvSpPr/>
          <p:nvPr/>
        </p:nvSpPr>
        <p:spPr>
          <a:xfrm rot="-757348">
            <a:off x="5833958" y="4856720"/>
            <a:ext cx="549174" cy="530202"/>
          </a:xfrm>
          <a:custGeom>
            <a:rect b="b" l="l" r="r" t="t"/>
            <a:pathLst>
              <a:path extrusionOk="0" h="854713" w="827647">
                <a:moveTo>
                  <a:pt x="827647" y="854713"/>
                </a:moveTo>
                <a:lnTo>
                  <a:pt x="0" y="854713"/>
                </a:lnTo>
                <a:lnTo>
                  <a:pt x="0" y="0"/>
                </a:lnTo>
                <a:lnTo>
                  <a:pt x="827647" y="0"/>
                </a:lnTo>
                <a:lnTo>
                  <a:pt x="827647" y="854713"/>
                </a:lnTo>
                <a:close/>
              </a:path>
            </a:pathLst>
          </a:custGeom>
          <a:blipFill rotWithShape="1">
            <a:blip r:embed="rId5">
              <a:alphaModFix/>
            </a:blip>
            <a:stretch>
              <a:fillRect b="0" l="0" r="0" t="0"/>
            </a:stretch>
          </a:blipFill>
          <a:ln>
            <a:noFill/>
          </a:ln>
        </p:spPr>
      </p:sp>
      <p:sp>
        <p:nvSpPr>
          <p:cNvPr id="1084" name="Google Shape;1084;g38352bc65ba_5_0"/>
          <p:cNvSpPr txBox="1"/>
          <p:nvPr/>
        </p:nvSpPr>
        <p:spPr>
          <a:xfrm>
            <a:off x="9111584" y="3479590"/>
            <a:ext cx="1426800" cy="1386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900" u="none" cap="none" strike="noStrike">
                <a:solidFill>
                  <a:srgbClr val="FFFFFF"/>
                </a:solidFill>
                <a:latin typeface="Jua"/>
                <a:ea typeface="Jua"/>
                <a:cs typeface="Jua"/>
                <a:sym typeface="Jua"/>
              </a:rPr>
              <a:t>Step 5 </a:t>
            </a:r>
            <a:endParaRPr sz="900"/>
          </a:p>
        </p:txBody>
      </p:sp>
      <p:sp>
        <p:nvSpPr>
          <p:cNvPr id="1085" name="Google Shape;1085;g38352bc65ba_5_0"/>
          <p:cNvSpPr txBox="1"/>
          <p:nvPr/>
        </p:nvSpPr>
        <p:spPr>
          <a:xfrm>
            <a:off x="3925279" y="2101459"/>
            <a:ext cx="1621200" cy="421200"/>
          </a:xfrm>
          <a:prstGeom prst="rect">
            <a:avLst/>
          </a:prstGeom>
          <a:solidFill>
            <a:srgbClr val="FF5D0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1086" name="Google Shape;1086;g38352bc65ba_5_0"/>
          <p:cNvSpPr txBox="1"/>
          <p:nvPr/>
        </p:nvSpPr>
        <p:spPr>
          <a:xfrm>
            <a:off x="9875410" y="2101470"/>
            <a:ext cx="1702500" cy="421200"/>
          </a:xfrm>
          <a:prstGeom prst="rect">
            <a:avLst/>
          </a:prstGeom>
          <a:solidFill>
            <a:srgbClr val="009F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dk1"/>
              </a:solidFill>
              <a:latin typeface="Lato"/>
              <a:ea typeface="Lato"/>
              <a:cs typeface="Lato"/>
              <a:sym typeface="Lato"/>
            </a:endParaRPr>
          </a:p>
        </p:txBody>
      </p:sp>
      <p:sp>
        <p:nvSpPr>
          <p:cNvPr id="1087" name="Google Shape;1087;g38352bc65ba_5_0"/>
          <p:cNvSpPr txBox="1"/>
          <p:nvPr>
            <p:ph type="title"/>
          </p:nvPr>
        </p:nvSpPr>
        <p:spPr>
          <a:xfrm>
            <a:off x="55167" y="200"/>
            <a:ext cx="10919700" cy="1031100"/>
          </a:xfrm>
          <a:prstGeom prst="rect">
            <a:avLst/>
          </a:prstGeom>
        </p:spPr>
        <p:txBody>
          <a:bodyPr anchorCtr="0" anchor="ctr" bIns="121900" lIns="121900" spcFirstLastPara="1" rIns="121900" wrap="square" tIns="121900">
            <a:normAutofit fontScale="90000"/>
          </a:bodyPr>
          <a:lstStyle/>
          <a:p>
            <a:pPr indent="0" lvl="0" marL="0" rtl="0" algn="l">
              <a:lnSpc>
                <a:spcPct val="115000"/>
              </a:lnSpc>
              <a:spcBef>
                <a:spcPts val="0"/>
              </a:spcBef>
              <a:spcAft>
                <a:spcPts val="0"/>
              </a:spcAft>
              <a:buClr>
                <a:schemeClr val="dk1"/>
              </a:buClr>
              <a:buSzPct val="143333"/>
              <a:buFont typeface="Arial"/>
              <a:buNone/>
            </a:pPr>
            <a:r>
              <a:rPr lang="en-US" sz="3000">
                <a:solidFill>
                  <a:schemeClr val="lt1"/>
                </a:solidFill>
              </a:rPr>
              <a:t>Conexión entre ELAC y SSC</a:t>
            </a:r>
            <a:endParaRPr sz="3000">
              <a:solidFill>
                <a:schemeClr val="lt1"/>
              </a:solidFill>
            </a:endParaRPr>
          </a:p>
          <a:p>
            <a:pPr indent="0" lvl="0" marL="0" rtl="0" algn="l">
              <a:spcBef>
                <a:spcPts val="0"/>
              </a:spcBef>
              <a:spcAft>
                <a:spcPts val="0"/>
              </a:spcAft>
              <a:buClr>
                <a:schemeClr val="dk1"/>
              </a:buClr>
              <a:buSzPct val="143333"/>
              <a:buFont typeface="Arial"/>
              <a:buNone/>
            </a:pPr>
            <a:r>
              <a:rPr lang="en-US" sz="3000">
                <a:solidFill>
                  <a:srgbClr val="00B0F0"/>
                </a:solidFill>
              </a:rPr>
              <a:t>Connection Between ELAC and SSC</a:t>
            </a:r>
            <a:endParaRPr>
              <a:solidFill>
                <a:srgbClr val="00B0F0"/>
              </a:solidFill>
            </a:endParaRPr>
          </a:p>
        </p:txBody>
      </p:sp>
      <p:sp>
        <p:nvSpPr>
          <p:cNvPr id="1088" name="Google Shape;1088;g38352bc65ba_5_0"/>
          <p:cNvSpPr txBox="1"/>
          <p:nvPr/>
        </p:nvSpPr>
        <p:spPr>
          <a:xfrm>
            <a:off x="674500" y="2660325"/>
            <a:ext cx="4603200" cy="3163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2800" u="none" cap="none" strike="noStrike">
                <a:solidFill>
                  <a:schemeClr val="dk1"/>
                </a:solidFill>
                <a:latin typeface="Poppins"/>
                <a:ea typeface="Poppins"/>
                <a:cs typeface="Poppins"/>
                <a:sym typeface="Poppins"/>
              </a:rPr>
              <a:t>El Consejo del Sitio Escolar es responsable de desarrollar la SPSA con el asesoramiento anual del ELAC.</a:t>
            </a:r>
            <a:endParaRPr b="0" i="0" sz="2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Poppins"/>
              <a:ea typeface="Poppins"/>
              <a:cs typeface="Poppins"/>
              <a:sym typeface="Poppins"/>
            </a:endParaRPr>
          </a:p>
        </p:txBody>
      </p:sp>
      <p:sp>
        <p:nvSpPr>
          <p:cNvPr id="1089" name="Google Shape;1089;g38352bc65ba_5_0"/>
          <p:cNvSpPr txBox="1"/>
          <p:nvPr/>
        </p:nvSpPr>
        <p:spPr>
          <a:xfrm>
            <a:off x="7378558" y="2660320"/>
            <a:ext cx="3903000" cy="3163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2800" u="none" cap="none" strike="noStrike">
                <a:solidFill>
                  <a:srgbClr val="002870"/>
                </a:solidFill>
                <a:latin typeface="Poppins"/>
                <a:ea typeface="Poppins"/>
                <a:cs typeface="Poppins"/>
                <a:sym typeface="Poppins"/>
              </a:rPr>
              <a:t>School Site Council is responsible for developing the SPSA with advisement from the ELAC on an annual basis.</a:t>
            </a:r>
            <a:endParaRPr b="0" i="0" sz="2800" u="none" cap="none" strike="noStrike">
              <a:solidFill>
                <a:srgbClr val="00287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870"/>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g3103dec2068_1_52"/>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fontScale="90000"/>
          </a:bodyPr>
          <a:lstStyle/>
          <a:p>
            <a:pPr indent="0" lvl="0" marL="0" rtl="0" algn="l">
              <a:lnSpc>
                <a:spcPct val="115000"/>
              </a:lnSpc>
              <a:spcBef>
                <a:spcPts val="0"/>
              </a:spcBef>
              <a:spcAft>
                <a:spcPts val="0"/>
              </a:spcAft>
              <a:buSzPct val="132716"/>
              <a:buNone/>
            </a:pPr>
            <a:r>
              <a:t/>
            </a:r>
            <a:endParaRPr sz="3600">
              <a:solidFill>
                <a:schemeClr val="lt1"/>
              </a:solidFill>
            </a:endParaRPr>
          </a:p>
          <a:p>
            <a:pPr indent="0" lvl="0" marL="0" rtl="0" algn="l">
              <a:lnSpc>
                <a:spcPct val="115000"/>
              </a:lnSpc>
              <a:spcBef>
                <a:spcPts val="0"/>
              </a:spcBef>
              <a:spcAft>
                <a:spcPts val="0"/>
              </a:spcAft>
              <a:buSzPct val="132716"/>
              <a:buNone/>
            </a:pPr>
            <a:r>
              <a:rPr lang="en-US" sz="3600">
                <a:solidFill>
                  <a:schemeClr val="lt1"/>
                </a:solidFill>
              </a:rPr>
              <a:t>Consideración y Aprobación entre ELAC y SSC</a:t>
            </a:r>
            <a:endParaRPr sz="3600">
              <a:solidFill>
                <a:schemeClr val="lt1"/>
              </a:solidFill>
            </a:endParaRPr>
          </a:p>
          <a:p>
            <a:pPr indent="0" lvl="0" marL="0" rtl="0" algn="l">
              <a:lnSpc>
                <a:spcPct val="115000"/>
              </a:lnSpc>
              <a:spcBef>
                <a:spcPts val="0"/>
              </a:spcBef>
              <a:spcAft>
                <a:spcPts val="0"/>
              </a:spcAft>
              <a:buClr>
                <a:schemeClr val="dk1"/>
              </a:buClr>
              <a:buSzPct val="30554"/>
              <a:buFont typeface="Arial"/>
              <a:buNone/>
            </a:pPr>
            <a:r>
              <a:rPr lang="en-US" sz="3600">
                <a:solidFill>
                  <a:srgbClr val="00B0F0"/>
                </a:solidFill>
              </a:rPr>
              <a:t>Advisement and Approval  Between ELAC and SSC </a:t>
            </a:r>
            <a:endParaRPr sz="3600">
              <a:solidFill>
                <a:srgbClr val="00B0F0"/>
              </a:solidFill>
            </a:endParaRPr>
          </a:p>
          <a:p>
            <a:pPr indent="0" lvl="0" marL="0" rtl="0" algn="l">
              <a:lnSpc>
                <a:spcPct val="115000"/>
              </a:lnSpc>
              <a:spcBef>
                <a:spcPts val="0"/>
              </a:spcBef>
              <a:spcAft>
                <a:spcPts val="0"/>
              </a:spcAft>
              <a:buSzPct val="111111"/>
              <a:buNone/>
            </a:pPr>
            <a:r>
              <a:t/>
            </a:r>
            <a:endParaRPr>
              <a:solidFill>
                <a:schemeClr val="lt1"/>
              </a:solidFill>
            </a:endParaRPr>
          </a:p>
        </p:txBody>
      </p:sp>
      <p:graphicFrame>
        <p:nvGraphicFramePr>
          <p:cNvPr id="1096" name="Google Shape;1096;g3103dec2068_1_52"/>
          <p:cNvGraphicFramePr/>
          <p:nvPr/>
        </p:nvGraphicFramePr>
        <p:xfrm>
          <a:off x="923025" y="1282150"/>
          <a:ext cx="3000000" cy="3000000"/>
        </p:xfrm>
        <a:graphic>
          <a:graphicData uri="http://schemas.openxmlformats.org/drawingml/2006/table">
            <a:tbl>
              <a:tblPr>
                <a:noFill/>
                <a:tableStyleId>{48282308-7F12-4794-9EFF-7E89ED293D77}</a:tableStyleId>
              </a:tblPr>
              <a:tblGrid>
                <a:gridCol w="5143500"/>
                <a:gridCol w="5143500"/>
              </a:tblGrid>
              <a:tr h="381000">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solidFill>
                            <a:schemeClr val="dk1"/>
                          </a:solidFill>
                          <a:latin typeface="Poppins"/>
                          <a:ea typeface="Poppins"/>
                          <a:cs typeface="Poppins"/>
                          <a:sym typeface="Poppins"/>
                        </a:rPr>
                        <a:t>Consideración de ELAC</a:t>
                      </a:r>
                      <a:endParaRPr sz="22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solidFill>
                            <a:srgbClr val="4372C3"/>
                          </a:solidFill>
                          <a:latin typeface="Poppins"/>
                          <a:ea typeface="Poppins"/>
                          <a:cs typeface="Poppins"/>
                          <a:sym typeface="Poppins"/>
                        </a:rPr>
                        <a:t>ELAC Advisement</a:t>
                      </a:r>
                      <a:endParaRPr sz="22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381000">
                <a:tc>
                  <a:txBody>
                    <a:bodyPr/>
                    <a:lstStyle/>
                    <a:p>
                      <a:pPr indent="-368300" lvl="0" marL="457200" marR="0" rtl="0" algn="l">
                        <a:lnSpc>
                          <a:spcPct val="115000"/>
                        </a:lnSpc>
                        <a:spcBef>
                          <a:spcPts val="0"/>
                        </a:spcBef>
                        <a:spcAft>
                          <a:spcPts val="0"/>
                        </a:spcAft>
                        <a:buClr>
                          <a:schemeClr val="dk1"/>
                        </a:buClr>
                        <a:buSzPts val="2200"/>
                        <a:buFont typeface="Poppins"/>
                        <a:buChar char="❏"/>
                      </a:pPr>
                      <a:r>
                        <a:rPr lang="en-US" sz="2200" u="none" cap="none" strike="noStrike">
                          <a:solidFill>
                            <a:schemeClr val="dk1"/>
                          </a:solidFill>
                          <a:latin typeface="Poppins"/>
                          <a:ea typeface="Poppins"/>
                          <a:cs typeface="Poppins"/>
                          <a:sym typeface="Poppins"/>
                        </a:rPr>
                        <a:t>Paso 1: La membresía revisa y discute los datos y programas de EL.</a:t>
                      </a:r>
                      <a:endParaRPr sz="22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68300" lvl="0" marL="457200" marR="0" rtl="0" algn="l">
                        <a:lnSpc>
                          <a:spcPct val="115000"/>
                        </a:lnSpc>
                        <a:spcBef>
                          <a:spcPts val="0"/>
                        </a:spcBef>
                        <a:spcAft>
                          <a:spcPts val="0"/>
                        </a:spcAft>
                        <a:buClr>
                          <a:srgbClr val="4372C3"/>
                        </a:buClr>
                        <a:buSzPts val="2200"/>
                        <a:buFont typeface="Poppins"/>
                        <a:buChar char="❏"/>
                      </a:pPr>
                      <a:r>
                        <a:rPr lang="en-US" sz="2200" u="none" cap="none" strike="noStrike">
                          <a:solidFill>
                            <a:srgbClr val="4372C3"/>
                          </a:solidFill>
                          <a:latin typeface="Poppins"/>
                          <a:ea typeface="Poppins"/>
                          <a:cs typeface="Poppins"/>
                          <a:sym typeface="Poppins"/>
                        </a:rPr>
                        <a:t>Step 1:  Membership reviews and discusses EL data and programs.</a:t>
                      </a:r>
                      <a:endParaRPr sz="22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381000">
                <a:tc>
                  <a:txBody>
                    <a:bodyPr/>
                    <a:lstStyle/>
                    <a:p>
                      <a:pPr indent="-368300" lvl="0" marL="457200" marR="0" rtl="0" algn="l">
                        <a:lnSpc>
                          <a:spcPct val="115000"/>
                        </a:lnSpc>
                        <a:spcBef>
                          <a:spcPts val="0"/>
                        </a:spcBef>
                        <a:spcAft>
                          <a:spcPts val="0"/>
                        </a:spcAft>
                        <a:buClr>
                          <a:schemeClr val="dk1"/>
                        </a:buClr>
                        <a:buSzPts val="2200"/>
                        <a:buFont typeface="Poppins"/>
                        <a:buChar char="❏"/>
                      </a:pPr>
                      <a:r>
                        <a:rPr lang="en-US" sz="2200" u="none" cap="none" strike="noStrike">
                          <a:solidFill>
                            <a:schemeClr val="dk1"/>
                          </a:solidFill>
                          <a:latin typeface="Poppins"/>
                          <a:ea typeface="Poppins"/>
                          <a:cs typeface="Poppins"/>
                          <a:sym typeface="Poppins"/>
                        </a:rPr>
                        <a:t>Paso 2: La membresía tomará una votación.</a:t>
                      </a:r>
                      <a:endParaRPr sz="22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68300" lvl="0" marL="457200" marR="0" rtl="0" algn="l">
                        <a:lnSpc>
                          <a:spcPct val="115000"/>
                        </a:lnSpc>
                        <a:spcBef>
                          <a:spcPts val="0"/>
                        </a:spcBef>
                        <a:spcAft>
                          <a:spcPts val="0"/>
                        </a:spcAft>
                        <a:buClr>
                          <a:srgbClr val="4372C3"/>
                        </a:buClr>
                        <a:buSzPts val="2200"/>
                        <a:buFont typeface="Poppins"/>
                        <a:buChar char="❏"/>
                      </a:pPr>
                      <a:r>
                        <a:rPr lang="en-US" sz="2200" u="none" cap="none" strike="noStrike">
                          <a:solidFill>
                            <a:srgbClr val="4372C3"/>
                          </a:solidFill>
                          <a:latin typeface="Poppins"/>
                          <a:ea typeface="Poppins"/>
                          <a:cs typeface="Poppins"/>
                          <a:sym typeface="Poppins"/>
                        </a:rPr>
                        <a:t>Step 2: Membership will take a vote.</a:t>
                      </a:r>
                      <a:endParaRPr sz="22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381000">
                <a:tc>
                  <a:txBody>
                    <a:bodyPr/>
                    <a:lstStyle/>
                    <a:p>
                      <a:pPr indent="-368300" lvl="0" marL="457200" marR="0" rtl="0" algn="l">
                        <a:lnSpc>
                          <a:spcPct val="115000"/>
                        </a:lnSpc>
                        <a:spcBef>
                          <a:spcPts val="0"/>
                        </a:spcBef>
                        <a:spcAft>
                          <a:spcPts val="0"/>
                        </a:spcAft>
                        <a:buClr>
                          <a:schemeClr val="dk1"/>
                        </a:buClr>
                        <a:buSzPts val="2200"/>
                        <a:buFont typeface="Poppins"/>
                        <a:buChar char="❏"/>
                      </a:pPr>
                      <a:r>
                        <a:rPr lang="en-US" sz="2200" u="none" cap="none" strike="noStrike">
                          <a:solidFill>
                            <a:schemeClr val="dk1"/>
                          </a:solidFill>
                          <a:latin typeface="Poppins"/>
                          <a:ea typeface="Poppins"/>
                          <a:cs typeface="Poppins"/>
                          <a:sym typeface="Poppins"/>
                        </a:rPr>
                        <a:t>Paso 3: Después de la reunión, ELAC proporciona el asesoramiento por escrito al SSC.</a:t>
                      </a:r>
                      <a:endParaRPr sz="22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368300" lvl="0" marL="457200" marR="0" rtl="0" algn="l">
                        <a:lnSpc>
                          <a:spcPct val="115000"/>
                        </a:lnSpc>
                        <a:spcBef>
                          <a:spcPts val="0"/>
                        </a:spcBef>
                        <a:spcAft>
                          <a:spcPts val="0"/>
                        </a:spcAft>
                        <a:buClr>
                          <a:srgbClr val="4372C3"/>
                        </a:buClr>
                        <a:buSzPts val="2200"/>
                        <a:buFont typeface="Poppins"/>
                        <a:buChar char="❏"/>
                      </a:pPr>
                      <a:r>
                        <a:rPr lang="en-US" sz="2200" u="none" cap="none" strike="noStrike">
                          <a:solidFill>
                            <a:srgbClr val="4372C3"/>
                          </a:solidFill>
                          <a:latin typeface="Poppins"/>
                          <a:ea typeface="Poppins"/>
                          <a:cs typeface="Poppins"/>
                          <a:sym typeface="Poppins"/>
                        </a:rPr>
                        <a:t>Step 3: After the meeting, ELAC provides the written advice to the SSC.</a:t>
                      </a:r>
                      <a:endParaRPr sz="22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grpSp>
        <p:nvGrpSpPr>
          <p:cNvPr id="821" name="Google Shape;821;g38ced229b38_2_0"/>
          <p:cNvGrpSpPr/>
          <p:nvPr/>
        </p:nvGrpSpPr>
        <p:grpSpPr>
          <a:xfrm>
            <a:off x="187900" y="1286525"/>
            <a:ext cx="5590731" cy="5123236"/>
            <a:chOff x="0" y="-47625"/>
            <a:chExt cx="635000" cy="1139307"/>
          </a:xfrm>
        </p:grpSpPr>
        <p:sp>
          <p:nvSpPr>
            <p:cNvPr id="822" name="Google Shape;822;g38ced229b38_2_0"/>
            <p:cNvSpPr/>
            <p:nvPr/>
          </p:nvSpPr>
          <p:spPr>
            <a:xfrm>
              <a:off x="0" y="0"/>
              <a:ext cx="635000" cy="1091682"/>
            </a:xfrm>
            <a:custGeom>
              <a:rect b="b" l="l" r="r" t="t"/>
              <a:pathLst>
                <a:path extrusionOk="0" h="1091682" w="635000">
                  <a:moveTo>
                    <a:pt x="635000" y="14121"/>
                  </a:moveTo>
                  <a:lnTo>
                    <a:pt x="635000" y="964952"/>
                  </a:lnTo>
                  <a:cubicBezTo>
                    <a:pt x="635000" y="973424"/>
                    <a:pt x="629685" y="980986"/>
                    <a:pt x="621714" y="983856"/>
                  </a:cubicBezTo>
                  <a:lnTo>
                    <a:pt x="330786" y="1088590"/>
                  </a:lnTo>
                  <a:cubicBezTo>
                    <a:pt x="322199" y="1091682"/>
                    <a:pt x="312801" y="1091682"/>
                    <a:pt x="304214" y="1088590"/>
                  </a:cubicBezTo>
                  <a:lnTo>
                    <a:pt x="13286" y="983856"/>
                  </a:lnTo>
                  <a:cubicBezTo>
                    <a:pt x="5315" y="980986"/>
                    <a:pt x="0" y="973424"/>
                    <a:pt x="0" y="964952"/>
                  </a:cubicBezTo>
                  <a:lnTo>
                    <a:pt x="0" y="14121"/>
                  </a:lnTo>
                  <a:cubicBezTo>
                    <a:pt x="0" y="10376"/>
                    <a:pt x="1488" y="6784"/>
                    <a:pt x="4136" y="4136"/>
                  </a:cubicBezTo>
                  <a:cubicBezTo>
                    <a:pt x="6784" y="1488"/>
                    <a:pt x="10376" y="0"/>
                    <a:pt x="14121" y="0"/>
                  </a:cubicBezTo>
                  <a:lnTo>
                    <a:pt x="620879" y="0"/>
                  </a:lnTo>
                  <a:cubicBezTo>
                    <a:pt x="624624" y="0"/>
                    <a:pt x="628216" y="1488"/>
                    <a:pt x="630864" y="4136"/>
                  </a:cubicBezTo>
                  <a:cubicBezTo>
                    <a:pt x="633512" y="6784"/>
                    <a:pt x="635000" y="10376"/>
                    <a:pt x="635000" y="14121"/>
                  </a:cubicBezTo>
                  <a:close/>
                </a:path>
              </a:pathLst>
            </a:custGeom>
            <a:solidFill>
              <a:srgbClr val="A4C2F4"/>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823" name="Google Shape;823;g38ced229b38_2_0"/>
            <p:cNvSpPr txBox="1"/>
            <p:nvPr/>
          </p:nvSpPr>
          <p:spPr>
            <a:xfrm>
              <a:off x="0" y="-47625"/>
              <a:ext cx="635000" cy="1026698"/>
            </a:xfrm>
            <a:prstGeom prst="rect">
              <a:avLst/>
            </a:prstGeom>
            <a:solidFill>
              <a:srgbClr val="A4C2F4"/>
            </a:solidFill>
            <a:ln>
              <a:noFill/>
            </a:ln>
          </p:spPr>
          <p:txBody>
            <a:bodyPr anchorCtr="0" anchor="ctr" bIns="33875" lIns="33875" spcFirstLastPara="1" rIns="33875" wrap="square" tIns="33875">
              <a:noAutofit/>
            </a:bodyPr>
            <a:lstStyle/>
            <a:p>
              <a:pPr indent="-374650" lvl="0" marL="457200" rtl="0" algn="l">
                <a:spcBef>
                  <a:spcPts val="0"/>
                </a:spcBef>
                <a:spcAft>
                  <a:spcPts val="0"/>
                </a:spcAft>
                <a:buClr>
                  <a:schemeClr val="dk1"/>
                </a:buClr>
                <a:buSzPts val="2300"/>
                <a:buFont typeface="Poppins"/>
                <a:buChar char="❏"/>
              </a:pPr>
              <a:r>
                <a:rPr lang="en-US" sz="2300">
                  <a:solidFill>
                    <a:schemeClr val="dk1"/>
                  </a:solidFill>
                  <a:latin typeface="Poppins"/>
                  <a:ea typeface="Poppins"/>
                  <a:cs typeface="Poppins"/>
                  <a:sym typeface="Poppins"/>
                </a:rPr>
                <a:t>Repasar la evaluación integral de las necesidades.</a:t>
              </a:r>
              <a:endParaRPr sz="2300">
                <a:solidFill>
                  <a:schemeClr val="dk1"/>
                </a:solidFill>
                <a:latin typeface="Poppins"/>
                <a:ea typeface="Poppins"/>
                <a:cs typeface="Poppins"/>
                <a:sym typeface="Poppins"/>
              </a:endParaRPr>
            </a:p>
            <a:p>
              <a:pPr indent="-374650" lvl="0" marL="457200" rtl="0" algn="l">
                <a:spcBef>
                  <a:spcPts val="0"/>
                </a:spcBef>
                <a:spcAft>
                  <a:spcPts val="0"/>
                </a:spcAft>
                <a:buClr>
                  <a:schemeClr val="dk1"/>
                </a:buClr>
                <a:buSzPts val="2300"/>
                <a:buFont typeface="Poppins"/>
                <a:buChar char="❏"/>
              </a:pPr>
              <a:r>
                <a:rPr lang="en-US" sz="2300">
                  <a:solidFill>
                    <a:schemeClr val="dk1"/>
                  </a:solidFill>
                  <a:latin typeface="Poppins"/>
                  <a:ea typeface="Poppins"/>
                  <a:cs typeface="Poppins"/>
                  <a:sym typeface="Poppins"/>
                </a:rPr>
                <a:t>Comprender el propósito y el componente de participación de los padres del Plan Escolar para el Logro Estudiantil (SPSA).</a:t>
              </a:r>
              <a:endParaRPr sz="2300">
                <a:solidFill>
                  <a:schemeClr val="dk1"/>
                </a:solidFill>
                <a:latin typeface="Poppins"/>
                <a:ea typeface="Poppins"/>
                <a:cs typeface="Poppins"/>
                <a:sym typeface="Poppins"/>
              </a:endParaRPr>
            </a:p>
            <a:p>
              <a:pPr indent="-374650" lvl="0" marL="457200" rtl="0" algn="l">
                <a:spcBef>
                  <a:spcPts val="0"/>
                </a:spcBef>
                <a:spcAft>
                  <a:spcPts val="0"/>
                </a:spcAft>
                <a:buClr>
                  <a:schemeClr val="dk1"/>
                </a:buClr>
                <a:buSzPts val="2300"/>
                <a:buFont typeface="Poppins"/>
                <a:buChar char="❏"/>
              </a:pPr>
              <a:r>
                <a:rPr lang="en-US" sz="2300">
                  <a:solidFill>
                    <a:schemeClr val="dk1"/>
                  </a:solidFill>
                  <a:latin typeface="Poppins"/>
                  <a:ea typeface="Poppins"/>
                  <a:cs typeface="Poppins"/>
                  <a:sym typeface="Poppins"/>
                </a:rPr>
                <a:t>Hacer asesoramiento al Consejo del Sitio Escolar (SSC).</a:t>
              </a:r>
              <a:endParaRPr sz="2300">
                <a:solidFill>
                  <a:schemeClr val="dk1"/>
                </a:solidFill>
                <a:latin typeface="Poppins"/>
                <a:ea typeface="Poppins"/>
                <a:cs typeface="Poppins"/>
                <a:sym typeface="Poppins"/>
              </a:endParaRPr>
            </a:p>
          </p:txBody>
        </p:sp>
      </p:grpSp>
      <p:grpSp>
        <p:nvGrpSpPr>
          <p:cNvPr id="824" name="Google Shape;824;g38ced229b38_2_0"/>
          <p:cNvGrpSpPr/>
          <p:nvPr/>
        </p:nvGrpSpPr>
        <p:grpSpPr>
          <a:xfrm>
            <a:off x="6435553" y="1286525"/>
            <a:ext cx="5590731" cy="5123236"/>
            <a:chOff x="0" y="-47625"/>
            <a:chExt cx="635000" cy="1139307"/>
          </a:xfrm>
        </p:grpSpPr>
        <p:sp>
          <p:nvSpPr>
            <p:cNvPr id="825" name="Google Shape;825;g38ced229b38_2_0"/>
            <p:cNvSpPr/>
            <p:nvPr/>
          </p:nvSpPr>
          <p:spPr>
            <a:xfrm>
              <a:off x="0" y="0"/>
              <a:ext cx="635000" cy="1091682"/>
            </a:xfrm>
            <a:custGeom>
              <a:rect b="b" l="l" r="r" t="t"/>
              <a:pathLst>
                <a:path extrusionOk="0" h="1091682" w="635000">
                  <a:moveTo>
                    <a:pt x="635000" y="14121"/>
                  </a:moveTo>
                  <a:lnTo>
                    <a:pt x="635000" y="964952"/>
                  </a:lnTo>
                  <a:cubicBezTo>
                    <a:pt x="635000" y="973424"/>
                    <a:pt x="629685" y="980986"/>
                    <a:pt x="621714" y="983856"/>
                  </a:cubicBezTo>
                  <a:lnTo>
                    <a:pt x="330786" y="1088590"/>
                  </a:lnTo>
                  <a:cubicBezTo>
                    <a:pt x="322199" y="1091682"/>
                    <a:pt x="312801" y="1091682"/>
                    <a:pt x="304214" y="1088590"/>
                  </a:cubicBezTo>
                  <a:lnTo>
                    <a:pt x="13286" y="983856"/>
                  </a:lnTo>
                  <a:cubicBezTo>
                    <a:pt x="5315" y="980986"/>
                    <a:pt x="0" y="973424"/>
                    <a:pt x="0" y="964952"/>
                  </a:cubicBezTo>
                  <a:lnTo>
                    <a:pt x="0" y="14121"/>
                  </a:lnTo>
                  <a:cubicBezTo>
                    <a:pt x="0" y="10376"/>
                    <a:pt x="1488" y="6784"/>
                    <a:pt x="4136" y="4136"/>
                  </a:cubicBezTo>
                  <a:cubicBezTo>
                    <a:pt x="6784" y="1488"/>
                    <a:pt x="10376" y="0"/>
                    <a:pt x="14121" y="0"/>
                  </a:cubicBezTo>
                  <a:lnTo>
                    <a:pt x="620879" y="0"/>
                  </a:lnTo>
                  <a:cubicBezTo>
                    <a:pt x="624624" y="0"/>
                    <a:pt x="628216" y="1488"/>
                    <a:pt x="630864" y="4136"/>
                  </a:cubicBezTo>
                  <a:cubicBezTo>
                    <a:pt x="633512" y="6784"/>
                    <a:pt x="635000" y="10376"/>
                    <a:pt x="635000" y="14121"/>
                  </a:cubicBezTo>
                  <a:close/>
                </a:path>
              </a:pathLst>
            </a:custGeom>
            <a:solidFill>
              <a:srgbClr val="3FD3C1"/>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826" name="Google Shape;826;g38ced229b38_2_0"/>
            <p:cNvSpPr txBox="1"/>
            <p:nvPr/>
          </p:nvSpPr>
          <p:spPr>
            <a:xfrm>
              <a:off x="0" y="-47625"/>
              <a:ext cx="635000" cy="1026698"/>
            </a:xfrm>
            <a:prstGeom prst="rect">
              <a:avLst/>
            </a:prstGeom>
            <a:solidFill>
              <a:srgbClr val="3FD3C1"/>
            </a:solidFill>
            <a:ln>
              <a:noFill/>
            </a:ln>
          </p:spPr>
          <p:txBody>
            <a:bodyPr anchorCtr="0" anchor="ctr" bIns="33875" lIns="33875" spcFirstLastPara="1" rIns="33875" wrap="square" tIns="33875">
              <a:noAutofit/>
            </a:bodyPr>
            <a:lstStyle/>
            <a:p>
              <a:pPr indent="-374650" lvl="0" marL="457200" rtl="0" algn="l">
                <a:spcBef>
                  <a:spcPts val="0"/>
                </a:spcBef>
                <a:spcAft>
                  <a:spcPts val="0"/>
                </a:spcAft>
                <a:buClr>
                  <a:srgbClr val="002177"/>
                </a:buClr>
                <a:buSzPts val="2300"/>
                <a:buFont typeface="Poppins"/>
                <a:buChar char="❏"/>
              </a:pPr>
              <a:r>
                <a:rPr lang="en-US" sz="2300">
                  <a:solidFill>
                    <a:srgbClr val="002177"/>
                  </a:solidFill>
                  <a:latin typeface="Poppins"/>
                  <a:ea typeface="Poppins"/>
                  <a:cs typeface="Poppins"/>
                  <a:sym typeface="Poppins"/>
                </a:rPr>
                <a:t>Review the Comprehensive Needs Assessment.</a:t>
              </a:r>
              <a:endParaRPr sz="2300">
                <a:solidFill>
                  <a:srgbClr val="002177"/>
                </a:solidFill>
                <a:latin typeface="Poppins"/>
                <a:ea typeface="Poppins"/>
                <a:cs typeface="Poppins"/>
                <a:sym typeface="Poppins"/>
              </a:endParaRPr>
            </a:p>
            <a:p>
              <a:pPr indent="-374650" lvl="0" marL="457200" rtl="0" algn="l">
                <a:spcBef>
                  <a:spcPts val="0"/>
                </a:spcBef>
                <a:spcAft>
                  <a:spcPts val="0"/>
                </a:spcAft>
                <a:buClr>
                  <a:srgbClr val="002177"/>
                </a:buClr>
                <a:buSzPts val="2300"/>
                <a:buFont typeface="Poppins"/>
                <a:buChar char="❏"/>
              </a:pPr>
              <a:r>
                <a:rPr lang="en-US" sz="2300">
                  <a:solidFill>
                    <a:srgbClr val="002177"/>
                  </a:solidFill>
                  <a:latin typeface="Poppins"/>
                  <a:ea typeface="Poppins"/>
                  <a:cs typeface="Poppins"/>
                  <a:sym typeface="Poppins"/>
                </a:rPr>
                <a:t>Understand the purpose and parent involvement component of the School Plan for Student Achievement (SPSA)​.</a:t>
              </a:r>
              <a:endParaRPr sz="2300">
                <a:solidFill>
                  <a:srgbClr val="002177"/>
                </a:solidFill>
                <a:latin typeface="Poppins"/>
                <a:ea typeface="Poppins"/>
                <a:cs typeface="Poppins"/>
                <a:sym typeface="Poppins"/>
              </a:endParaRPr>
            </a:p>
            <a:p>
              <a:pPr indent="-374650" lvl="0" marL="457200" rtl="0" algn="l">
                <a:spcBef>
                  <a:spcPts val="0"/>
                </a:spcBef>
                <a:spcAft>
                  <a:spcPts val="0"/>
                </a:spcAft>
                <a:buClr>
                  <a:srgbClr val="002177"/>
                </a:buClr>
                <a:buSzPts val="2300"/>
                <a:buFont typeface="Poppins"/>
                <a:buChar char="❏"/>
              </a:pPr>
              <a:r>
                <a:rPr lang="en-US" sz="2300">
                  <a:solidFill>
                    <a:srgbClr val="002177"/>
                  </a:solidFill>
                  <a:latin typeface="Poppins"/>
                  <a:ea typeface="Poppins"/>
                  <a:cs typeface="Poppins"/>
                  <a:sym typeface="Poppins"/>
                </a:rPr>
                <a:t>Make advisement to the School Site Council (SSC).</a:t>
              </a:r>
              <a:endParaRPr sz="2300">
                <a:solidFill>
                  <a:srgbClr val="002177"/>
                </a:solidFill>
                <a:latin typeface="Poppins"/>
                <a:ea typeface="Poppins"/>
                <a:cs typeface="Poppins"/>
                <a:sym typeface="Poppins"/>
              </a:endParaRPr>
            </a:p>
          </p:txBody>
        </p:sp>
      </p:grpSp>
      <p:sp>
        <p:nvSpPr>
          <p:cNvPr id="827" name="Google Shape;827;g38ced229b38_2_0"/>
          <p:cNvSpPr txBox="1"/>
          <p:nvPr>
            <p:ph type="title"/>
          </p:nvPr>
        </p:nvSpPr>
        <p:spPr>
          <a:xfrm>
            <a:off x="55167" y="200"/>
            <a:ext cx="10919700" cy="1031100"/>
          </a:xfrm>
          <a:prstGeom prst="rect">
            <a:avLst/>
          </a:prstGeom>
        </p:spPr>
        <p:txBody>
          <a:bodyPr anchorCtr="0" anchor="ctr" bIns="121900" lIns="121900" spcFirstLastPara="1" rIns="121900" wrap="square" tIns="121900">
            <a:normAutofit fontScale="90000"/>
          </a:bodyPr>
          <a:lstStyle/>
          <a:p>
            <a:pPr indent="0" lvl="0" marL="0" rtl="0" algn="l">
              <a:spcBef>
                <a:spcPts val="0"/>
              </a:spcBef>
              <a:spcAft>
                <a:spcPts val="0"/>
              </a:spcAft>
              <a:buClr>
                <a:schemeClr val="dk1"/>
              </a:buClr>
              <a:buSzPct val="119444"/>
              <a:buFont typeface="Arial"/>
              <a:buNone/>
            </a:pPr>
            <a:r>
              <a:rPr lang="en-US" sz="3600">
                <a:solidFill>
                  <a:schemeClr val="lt1"/>
                </a:solidFill>
              </a:rPr>
              <a:t>Objetivos</a:t>
            </a:r>
            <a:endParaRPr sz="3600">
              <a:solidFill>
                <a:schemeClr val="lt1"/>
              </a:solidFill>
            </a:endParaRPr>
          </a:p>
          <a:p>
            <a:pPr indent="0" lvl="0" marL="0" rtl="0" algn="l">
              <a:spcBef>
                <a:spcPts val="0"/>
              </a:spcBef>
              <a:spcAft>
                <a:spcPts val="0"/>
              </a:spcAft>
              <a:buClr>
                <a:schemeClr val="dk1"/>
              </a:buClr>
              <a:buSzPct val="119444"/>
              <a:buFont typeface="Arial"/>
              <a:buNone/>
            </a:pPr>
            <a:r>
              <a:rPr lang="en-US" sz="3600">
                <a:solidFill>
                  <a:srgbClr val="00B0F0"/>
                </a:solidFill>
              </a:rPr>
              <a:t>Objectives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g311ddb394ed_0_98"/>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fontScale="90000"/>
          </a:bodyPr>
          <a:lstStyle/>
          <a:p>
            <a:pPr indent="0" lvl="0" marL="0" rtl="0" algn="l">
              <a:lnSpc>
                <a:spcPct val="115000"/>
              </a:lnSpc>
              <a:spcBef>
                <a:spcPts val="0"/>
              </a:spcBef>
              <a:spcAft>
                <a:spcPts val="0"/>
              </a:spcAft>
              <a:buClr>
                <a:schemeClr val="dk1"/>
              </a:buClr>
              <a:buSzPct val="30554"/>
              <a:buFont typeface="Arial"/>
              <a:buNone/>
            </a:pPr>
            <a:r>
              <a:rPr lang="en-US" sz="3600">
                <a:solidFill>
                  <a:schemeClr val="lt1"/>
                </a:solidFill>
              </a:rPr>
              <a:t>Consideración y Aprobación entre ELAC y SSC</a:t>
            </a:r>
            <a:endParaRPr sz="3600">
              <a:solidFill>
                <a:schemeClr val="lt1"/>
              </a:solidFill>
            </a:endParaRPr>
          </a:p>
          <a:p>
            <a:pPr indent="0" lvl="0" marL="0" rtl="0" algn="l">
              <a:lnSpc>
                <a:spcPct val="115000"/>
              </a:lnSpc>
              <a:spcBef>
                <a:spcPts val="0"/>
              </a:spcBef>
              <a:spcAft>
                <a:spcPts val="0"/>
              </a:spcAft>
              <a:buClr>
                <a:schemeClr val="dk1"/>
              </a:buClr>
              <a:buSzPct val="30554"/>
              <a:buFont typeface="Arial"/>
              <a:buNone/>
            </a:pPr>
            <a:r>
              <a:rPr lang="en-US" sz="3600">
                <a:solidFill>
                  <a:srgbClr val="00B0F0"/>
                </a:solidFill>
              </a:rPr>
              <a:t>Advisement and Approval  Between ELAC and SSC </a:t>
            </a:r>
            <a:endParaRPr/>
          </a:p>
        </p:txBody>
      </p:sp>
      <p:graphicFrame>
        <p:nvGraphicFramePr>
          <p:cNvPr id="1103" name="Google Shape;1103;g311ddb394ed_0_98"/>
          <p:cNvGraphicFramePr/>
          <p:nvPr/>
        </p:nvGraphicFramePr>
        <p:xfrm>
          <a:off x="878825" y="1326350"/>
          <a:ext cx="3000000" cy="3000000"/>
        </p:xfrm>
        <a:graphic>
          <a:graphicData uri="http://schemas.openxmlformats.org/drawingml/2006/table">
            <a:tbl>
              <a:tblPr>
                <a:noFill/>
                <a:tableStyleId>{48282308-7F12-4794-9EFF-7E89ED293D77}</a:tableStyleId>
              </a:tblPr>
              <a:tblGrid>
                <a:gridCol w="5143500"/>
                <a:gridCol w="5143500"/>
              </a:tblGrid>
              <a:tr h="381000">
                <a:tc>
                  <a:txBody>
                    <a:bodyPr/>
                    <a:lstStyle/>
                    <a:p>
                      <a:pPr indent="0" lvl="0" marL="0" marR="0" rtl="0" algn="l">
                        <a:lnSpc>
                          <a:spcPct val="107000"/>
                        </a:lnSpc>
                        <a:spcBef>
                          <a:spcPts val="0"/>
                        </a:spcBef>
                        <a:spcAft>
                          <a:spcPts val="0"/>
                        </a:spcAft>
                        <a:buClr>
                          <a:srgbClr val="000000"/>
                        </a:buClr>
                        <a:buSzPts val="2300"/>
                        <a:buFont typeface="Arial"/>
                        <a:buNone/>
                      </a:pPr>
                      <a:r>
                        <a:rPr lang="en-US" sz="2300" u="none" cap="none" strike="noStrike">
                          <a:solidFill>
                            <a:schemeClr val="dk1"/>
                          </a:solidFill>
                          <a:latin typeface="Poppins"/>
                          <a:ea typeface="Poppins"/>
                          <a:cs typeface="Poppins"/>
                          <a:sym typeface="Poppins"/>
                        </a:rPr>
                        <a:t>Aprobación de SSC </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2300"/>
                        <a:buFont typeface="Arial"/>
                        <a:buNone/>
                      </a:pPr>
                      <a:r>
                        <a:rPr lang="en-US" sz="2300" u="none" cap="none" strike="noStrike">
                          <a:solidFill>
                            <a:srgbClr val="4372C3"/>
                          </a:solidFill>
                          <a:latin typeface="Poppins"/>
                          <a:ea typeface="Poppins"/>
                          <a:cs typeface="Poppins"/>
                          <a:sym typeface="Poppins"/>
                        </a:rPr>
                        <a:t>SSC Approval </a:t>
                      </a:r>
                      <a:endParaRPr sz="1400" u="none" cap="none" strike="noStrike">
                        <a:solidFill>
                          <a:srgbClr val="4372C3"/>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74650" lvl="0" marL="457200" marR="0" rtl="0" algn="l">
                        <a:lnSpc>
                          <a:spcPct val="107000"/>
                        </a:lnSpc>
                        <a:spcBef>
                          <a:spcPts val="0"/>
                        </a:spcBef>
                        <a:spcAft>
                          <a:spcPts val="0"/>
                        </a:spcAft>
                        <a:buClr>
                          <a:schemeClr val="dk1"/>
                        </a:buClr>
                        <a:buSzPts val="2300"/>
                        <a:buFont typeface="Poppins"/>
                        <a:buChar char="❏"/>
                      </a:pPr>
                      <a:r>
                        <a:rPr lang="en-US" sz="2300" u="none" cap="none" strike="noStrike">
                          <a:solidFill>
                            <a:schemeClr val="dk1"/>
                          </a:solidFill>
                          <a:latin typeface="Poppins"/>
                          <a:ea typeface="Poppins"/>
                          <a:cs typeface="Poppins"/>
                          <a:sym typeface="Poppins"/>
                        </a:rPr>
                        <a:t>Paso 1: SSC revisa y discute el asesoramiento de ELAC.</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74650" lvl="0" marL="457200" marR="0" rtl="0" algn="l">
                        <a:lnSpc>
                          <a:spcPct val="115000"/>
                        </a:lnSpc>
                        <a:spcBef>
                          <a:spcPts val="0"/>
                        </a:spcBef>
                        <a:spcAft>
                          <a:spcPts val="0"/>
                        </a:spcAft>
                        <a:buClr>
                          <a:srgbClr val="4372C3"/>
                        </a:buClr>
                        <a:buSzPts val="2300"/>
                        <a:buFont typeface="Poppins"/>
                        <a:buChar char="❏"/>
                      </a:pPr>
                      <a:r>
                        <a:rPr lang="en-US" sz="2300" u="none" cap="none" strike="noStrike">
                          <a:solidFill>
                            <a:srgbClr val="4372C3"/>
                          </a:solidFill>
                          <a:latin typeface="Poppins"/>
                          <a:ea typeface="Poppins"/>
                          <a:cs typeface="Poppins"/>
                          <a:sym typeface="Poppins"/>
                        </a:rPr>
                        <a:t>Step 1: SSC reviews and discusses advisement from ELAC. </a:t>
                      </a:r>
                      <a:endParaRPr sz="1400" u="none" cap="none" strike="noStrike">
                        <a:solidFill>
                          <a:srgbClr val="4372C3"/>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74650" lvl="0" marL="457200" marR="0" rtl="0" algn="l">
                        <a:lnSpc>
                          <a:spcPct val="107000"/>
                        </a:lnSpc>
                        <a:spcBef>
                          <a:spcPts val="0"/>
                        </a:spcBef>
                        <a:spcAft>
                          <a:spcPts val="0"/>
                        </a:spcAft>
                        <a:buClr>
                          <a:schemeClr val="dk1"/>
                        </a:buClr>
                        <a:buSzPts val="2300"/>
                        <a:buFont typeface="Poppins"/>
                        <a:buChar char="❏"/>
                      </a:pPr>
                      <a:r>
                        <a:rPr lang="en-US" sz="2300" u="none" cap="none" strike="noStrike">
                          <a:solidFill>
                            <a:schemeClr val="dk1"/>
                          </a:solidFill>
                          <a:latin typeface="Poppins"/>
                          <a:ea typeface="Poppins"/>
                          <a:cs typeface="Poppins"/>
                          <a:sym typeface="Poppins"/>
                        </a:rPr>
                        <a:t>Paso 2: La membresía tomará una votación para considerar y aceptar el asesoramiento de ELAC.</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74650" lvl="0" marL="457200" marR="0" rtl="0" algn="l">
                        <a:lnSpc>
                          <a:spcPct val="115000"/>
                        </a:lnSpc>
                        <a:spcBef>
                          <a:spcPts val="0"/>
                        </a:spcBef>
                        <a:spcAft>
                          <a:spcPts val="0"/>
                        </a:spcAft>
                        <a:buClr>
                          <a:srgbClr val="4372C3"/>
                        </a:buClr>
                        <a:buSzPts val="2300"/>
                        <a:buFont typeface="Poppins"/>
                        <a:buChar char="❏"/>
                      </a:pPr>
                      <a:r>
                        <a:rPr lang="en-US" sz="2300" u="none" cap="none" strike="noStrike">
                          <a:solidFill>
                            <a:srgbClr val="4372C3"/>
                          </a:solidFill>
                          <a:latin typeface="Poppins"/>
                          <a:ea typeface="Poppins"/>
                          <a:cs typeface="Poppins"/>
                          <a:sym typeface="Poppins"/>
                        </a:rPr>
                        <a:t>Step 2: Membership will take a vote to consider and accept advisement from ELAC.  </a:t>
                      </a:r>
                      <a:endParaRPr sz="1400" u="none" cap="none" strike="noStrike">
                        <a:solidFill>
                          <a:srgbClr val="4372C3"/>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74650" lvl="0" marL="457200" marR="0" rtl="0" algn="l">
                        <a:lnSpc>
                          <a:spcPct val="107000"/>
                        </a:lnSpc>
                        <a:spcBef>
                          <a:spcPts val="0"/>
                        </a:spcBef>
                        <a:spcAft>
                          <a:spcPts val="0"/>
                        </a:spcAft>
                        <a:buClr>
                          <a:schemeClr val="dk1"/>
                        </a:buClr>
                        <a:buSzPts val="2300"/>
                        <a:buFont typeface="Poppins"/>
                        <a:buChar char="❏"/>
                      </a:pPr>
                      <a:r>
                        <a:rPr lang="en-US" sz="2300" u="none" cap="none" strike="noStrike">
                          <a:solidFill>
                            <a:schemeClr val="dk1"/>
                          </a:solidFill>
                          <a:latin typeface="Poppins"/>
                          <a:ea typeface="Poppins"/>
                          <a:cs typeface="Poppins"/>
                          <a:sym typeface="Poppins"/>
                        </a:rPr>
                        <a:t>Paso 3: Después de la reunión, el SSC proporciona una respuesta por escrito al ELAC.</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74650" lvl="0" marL="457200" marR="0" rtl="0" algn="l">
                        <a:lnSpc>
                          <a:spcPct val="115000"/>
                        </a:lnSpc>
                        <a:spcBef>
                          <a:spcPts val="0"/>
                        </a:spcBef>
                        <a:spcAft>
                          <a:spcPts val="0"/>
                        </a:spcAft>
                        <a:buClr>
                          <a:srgbClr val="4372C3"/>
                        </a:buClr>
                        <a:buSzPts val="2300"/>
                        <a:buFont typeface="Poppins"/>
                        <a:buChar char="❏"/>
                      </a:pPr>
                      <a:r>
                        <a:rPr lang="en-US" sz="2300" u="none" cap="none" strike="noStrike">
                          <a:solidFill>
                            <a:srgbClr val="4372C3"/>
                          </a:solidFill>
                          <a:latin typeface="Poppins"/>
                          <a:ea typeface="Poppins"/>
                          <a:cs typeface="Poppins"/>
                          <a:sym typeface="Poppins"/>
                        </a:rPr>
                        <a:t>Step 3: After the meeting, SSC provides a written response to the ELAC. </a:t>
                      </a:r>
                      <a:endParaRPr sz="1400" u="none" cap="none" strike="noStrike">
                        <a:solidFill>
                          <a:srgbClr val="4372C3"/>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104" name="Google Shape;1104;g311ddb394ed_0_98"/>
          <p:cNvSpPr txBox="1"/>
          <p:nvPr/>
        </p:nvSpPr>
        <p:spPr>
          <a:xfrm>
            <a:off x="865925" y="1308888"/>
            <a:ext cx="10312800" cy="4905900"/>
          </a:xfrm>
          <a:prstGeom prst="rect">
            <a:avLst/>
          </a:prstGeom>
          <a:noFill/>
          <a:ln cap="flat" cmpd="sng" w="28575">
            <a:solidFill>
              <a:srgbClr val="00237A"/>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g38352bc65ba_0_20"/>
          <p:cNvSpPr/>
          <p:nvPr/>
        </p:nvSpPr>
        <p:spPr>
          <a:xfrm>
            <a:off x="6564546" y="1592450"/>
            <a:ext cx="5223802" cy="4688362"/>
          </a:xfrm>
          <a:custGeom>
            <a:rect b="b" l="l" r="r" t="t"/>
            <a:pathLst>
              <a:path extrusionOk="0" h="5223802" w="7825920">
                <a:moveTo>
                  <a:pt x="0" y="0"/>
                </a:moveTo>
                <a:lnTo>
                  <a:pt x="7825920" y="0"/>
                </a:lnTo>
                <a:lnTo>
                  <a:pt x="7825920" y="5223802"/>
                </a:lnTo>
                <a:lnTo>
                  <a:pt x="0" y="5223802"/>
                </a:lnTo>
                <a:lnTo>
                  <a:pt x="0" y="0"/>
                </a:lnTo>
                <a:close/>
              </a:path>
            </a:pathLst>
          </a:custGeom>
          <a:blipFill rotWithShape="1">
            <a:blip r:embed="rId3">
              <a:alphaModFix/>
            </a:blip>
            <a:stretch>
              <a:fillRect b="0" l="0" r="0" t="0"/>
            </a:stretch>
          </a:blipFill>
          <a:ln>
            <a:noFill/>
          </a:ln>
        </p:spPr>
      </p:sp>
      <p:sp>
        <p:nvSpPr>
          <p:cNvPr id="1110" name="Google Shape;1110;g38352bc65ba_0_20"/>
          <p:cNvSpPr/>
          <p:nvPr/>
        </p:nvSpPr>
        <p:spPr>
          <a:xfrm>
            <a:off x="428625" y="1592450"/>
            <a:ext cx="5223802" cy="4688362"/>
          </a:xfrm>
          <a:custGeom>
            <a:rect b="b" l="l" r="r" t="t"/>
            <a:pathLst>
              <a:path extrusionOk="0" h="5223802" w="7825920">
                <a:moveTo>
                  <a:pt x="0" y="0"/>
                </a:moveTo>
                <a:lnTo>
                  <a:pt x="7825921" y="0"/>
                </a:lnTo>
                <a:lnTo>
                  <a:pt x="7825921" y="5223802"/>
                </a:lnTo>
                <a:lnTo>
                  <a:pt x="0" y="5223802"/>
                </a:lnTo>
                <a:lnTo>
                  <a:pt x="0" y="0"/>
                </a:lnTo>
                <a:close/>
              </a:path>
            </a:pathLst>
          </a:custGeom>
          <a:blipFill rotWithShape="1">
            <a:blip r:embed="rId4">
              <a:alphaModFix/>
            </a:blip>
            <a:stretch>
              <a:fillRect b="0" l="0" r="0" t="0"/>
            </a:stretch>
          </a:blipFill>
          <a:ln>
            <a:noFill/>
          </a:ln>
        </p:spPr>
      </p:sp>
      <p:sp>
        <p:nvSpPr>
          <p:cNvPr id="1111" name="Google Shape;1111;g38352bc65ba_0_20"/>
          <p:cNvSpPr/>
          <p:nvPr/>
        </p:nvSpPr>
        <p:spPr>
          <a:xfrm rot="10800000">
            <a:off x="4725093" y="3656473"/>
            <a:ext cx="552454" cy="555563"/>
          </a:xfrm>
          <a:custGeom>
            <a:rect b="b" l="l" r="r" t="t"/>
            <a:pathLst>
              <a:path extrusionOk="0" h="854713" w="827647">
                <a:moveTo>
                  <a:pt x="827647" y="854713"/>
                </a:moveTo>
                <a:lnTo>
                  <a:pt x="0" y="854713"/>
                </a:lnTo>
                <a:lnTo>
                  <a:pt x="0" y="0"/>
                </a:lnTo>
                <a:lnTo>
                  <a:pt x="827647" y="0"/>
                </a:lnTo>
                <a:lnTo>
                  <a:pt x="827647" y="854713"/>
                </a:lnTo>
                <a:close/>
              </a:path>
            </a:pathLst>
          </a:custGeom>
          <a:blipFill rotWithShape="1">
            <a:blip r:embed="rId5">
              <a:alphaModFix/>
            </a:blip>
            <a:stretch>
              <a:fillRect b="0" l="0" r="0" t="0"/>
            </a:stretch>
          </a:blipFill>
          <a:ln>
            <a:noFill/>
          </a:ln>
        </p:spPr>
      </p:sp>
      <p:sp>
        <p:nvSpPr>
          <p:cNvPr id="1112" name="Google Shape;1112;g38352bc65ba_0_20"/>
          <p:cNvSpPr/>
          <p:nvPr/>
        </p:nvSpPr>
        <p:spPr>
          <a:xfrm rot="-5400000">
            <a:off x="6824318" y="3859788"/>
            <a:ext cx="537971" cy="570521"/>
          </a:xfrm>
          <a:custGeom>
            <a:rect b="b" l="l" r="r" t="t"/>
            <a:pathLst>
              <a:path extrusionOk="0" h="854713" w="827647">
                <a:moveTo>
                  <a:pt x="827647" y="854713"/>
                </a:moveTo>
                <a:lnTo>
                  <a:pt x="0" y="854713"/>
                </a:lnTo>
                <a:lnTo>
                  <a:pt x="0" y="0"/>
                </a:lnTo>
                <a:lnTo>
                  <a:pt x="827647" y="0"/>
                </a:lnTo>
                <a:lnTo>
                  <a:pt x="827647" y="854713"/>
                </a:lnTo>
                <a:close/>
              </a:path>
            </a:pathLst>
          </a:custGeom>
          <a:blipFill rotWithShape="1">
            <a:blip r:embed="rId5">
              <a:alphaModFix/>
            </a:blip>
            <a:stretch>
              <a:fillRect b="0" l="0" r="0" t="0"/>
            </a:stretch>
          </a:blipFill>
          <a:ln>
            <a:noFill/>
          </a:ln>
        </p:spPr>
      </p:sp>
      <p:sp>
        <p:nvSpPr>
          <p:cNvPr id="1113" name="Google Shape;1113;g38352bc65ba_0_20"/>
          <p:cNvSpPr/>
          <p:nvPr/>
        </p:nvSpPr>
        <p:spPr>
          <a:xfrm rot="-9832644">
            <a:off x="5832801" y="2806331"/>
            <a:ext cx="551380" cy="556290"/>
          </a:xfrm>
          <a:custGeom>
            <a:rect b="b" l="l" r="r" t="t"/>
            <a:pathLst>
              <a:path extrusionOk="0" h="854713" w="827647">
                <a:moveTo>
                  <a:pt x="827647" y="854713"/>
                </a:moveTo>
                <a:lnTo>
                  <a:pt x="0" y="854713"/>
                </a:lnTo>
                <a:lnTo>
                  <a:pt x="0" y="0"/>
                </a:lnTo>
                <a:lnTo>
                  <a:pt x="827647" y="0"/>
                </a:lnTo>
                <a:lnTo>
                  <a:pt x="827647" y="854713"/>
                </a:lnTo>
                <a:close/>
              </a:path>
            </a:pathLst>
          </a:custGeom>
          <a:blipFill rotWithShape="1">
            <a:blip r:embed="rId5">
              <a:alphaModFix/>
            </a:blip>
            <a:stretch>
              <a:fillRect b="0" l="0" r="0" t="0"/>
            </a:stretch>
          </a:blipFill>
          <a:ln>
            <a:noFill/>
          </a:ln>
        </p:spPr>
      </p:sp>
      <p:sp>
        <p:nvSpPr>
          <p:cNvPr id="1114" name="Google Shape;1114;g38352bc65ba_0_20"/>
          <p:cNvSpPr/>
          <p:nvPr/>
        </p:nvSpPr>
        <p:spPr>
          <a:xfrm rot="-757348">
            <a:off x="5833958" y="4856720"/>
            <a:ext cx="549174" cy="530202"/>
          </a:xfrm>
          <a:custGeom>
            <a:rect b="b" l="l" r="r" t="t"/>
            <a:pathLst>
              <a:path extrusionOk="0" h="854713" w="827647">
                <a:moveTo>
                  <a:pt x="827647" y="854713"/>
                </a:moveTo>
                <a:lnTo>
                  <a:pt x="0" y="854713"/>
                </a:lnTo>
                <a:lnTo>
                  <a:pt x="0" y="0"/>
                </a:lnTo>
                <a:lnTo>
                  <a:pt x="827647" y="0"/>
                </a:lnTo>
                <a:lnTo>
                  <a:pt x="827647" y="854713"/>
                </a:lnTo>
                <a:close/>
              </a:path>
            </a:pathLst>
          </a:custGeom>
          <a:blipFill rotWithShape="1">
            <a:blip r:embed="rId5">
              <a:alphaModFix/>
            </a:blip>
            <a:stretch>
              <a:fillRect b="0" l="0" r="0" t="0"/>
            </a:stretch>
          </a:blipFill>
          <a:ln>
            <a:noFill/>
          </a:ln>
        </p:spPr>
      </p:sp>
      <p:sp>
        <p:nvSpPr>
          <p:cNvPr id="1115" name="Google Shape;1115;g38352bc65ba_0_20"/>
          <p:cNvSpPr txBox="1"/>
          <p:nvPr/>
        </p:nvSpPr>
        <p:spPr>
          <a:xfrm>
            <a:off x="9111584" y="3479590"/>
            <a:ext cx="1426800" cy="138600"/>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900" u="none" cap="none" strike="noStrike">
                <a:solidFill>
                  <a:srgbClr val="FFFFFF"/>
                </a:solidFill>
                <a:latin typeface="Jua"/>
                <a:ea typeface="Jua"/>
                <a:cs typeface="Jua"/>
                <a:sym typeface="Jua"/>
              </a:rPr>
              <a:t>Step 5 </a:t>
            </a:r>
            <a:endParaRPr sz="900"/>
          </a:p>
        </p:txBody>
      </p:sp>
      <p:sp>
        <p:nvSpPr>
          <p:cNvPr id="1116" name="Google Shape;1116;g38352bc65ba_0_20"/>
          <p:cNvSpPr txBox="1"/>
          <p:nvPr/>
        </p:nvSpPr>
        <p:spPr>
          <a:xfrm>
            <a:off x="3925281" y="1902926"/>
            <a:ext cx="1621200" cy="441300"/>
          </a:xfrm>
          <a:prstGeom prst="rect">
            <a:avLst/>
          </a:prstGeom>
          <a:solidFill>
            <a:srgbClr val="FF5D0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1117" name="Google Shape;1117;g38352bc65ba_0_20"/>
          <p:cNvSpPr txBox="1"/>
          <p:nvPr/>
        </p:nvSpPr>
        <p:spPr>
          <a:xfrm>
            <a:off x="9891635" y="1912970"/>
            <a:ext cx="1702500" cy="421200"/>
          </a:xfrm>
          <a:prstGeom prst="rect">
            <a:avLst/>
          </a:prstGeom>
          <a:solidFill>
            <a:srgbClr val="009F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dk1"/>
              </a:solidFill>
              <a:latin typeface="Lato"/>
              <a:ea typeface="Lato"/>
              <a:cs typeface="Lato"/>
              <a:sym typeface="Lato"/>
            </a:endParaRPr>
          </a:p>
        </p:txBody>
      </p:sp>
      <p:sp>
        <p:nvSpPr>
          <p:cNvPr id="1118" name="Google Shape;1118;g38352bc65ba_0_20"/>
          <p:cNvSpPr txBox="1"/>
          <p:nvPr>
            <p:ph type="title"/>
          </p:nvPr>
        </p:nvSpPr>
        <p:spPr>
          <a:xfrm>
            <a:off x="55167" y="200"/>
            <a:ext cx="10919700" cy="1031100"/>
          </a:xfrm>
          <a:prstGeom prst="rect">
            <a:avLst/>
          </a:prstGeom>
        </p:spPr>
        <p:txBody>
          <a:bodyPr anchorCtr="0" anchor="ctr" bIns="121900" lIns="121900" spcFirstLastPara="1" rIns="121900" wrap="square" tIns="121900">
            <a:normAutofit fontScale="90000"/>
          </a:bodyPr>
          <a:lstStyle/>
          <a:p>
            <a:pPr indent="0" lvl="0" marL="0" rtl="0" algn="l">
              <a:lnSpc>
                <a:spcPct val="115000"/>
              </a:lnSpc>
              <a:spcBef>
                <a:spcPts val="0"/>
              </a:spcBef>
              <a:spcAft>
                <a:spcPts val="0"/>
              </a:spcAft>
              <a:buClr>
                <a:schemeClr val="dk1"/>
              </a:buClr>
              <a:buSzPct val="143333"/>
              <a:buFont typeface="Arial"/>
              <a:buNone/>
            </a:pPr>
            <a:r>
              <a:rPr lang="en-US" sz="3000">
                <a:solidFill>
                  <a:schemeClr val="lt1"/>
                </a:solidFill>
              </a:rPr>
              <a:t>Conexión entre ELAC y SSC</a:t>
            </a:r>
            <a:endParaRPr sz="3000">
              <a:solidFill>
                <a:schemeClr val="lt1"/>
              </a:solidFill>
            </a:endParaRPr>
          </a:p>
          <a:p>
            <a:pPr indent="0" lvl="0" marL="0" rtl="0" algn="l">
              <a:spcBef>
                <a:spcPts val="0"/>
              </a:spcBef>
              <a:spcAft>
                <a:spcPts val="0"/>
              </a:spcAft>
              <a:buClr>
                <a:schemeClr val="dk1"/>
              </a:buClr>
              <a:buSzPct val="143333"/>
              <a:buFont typeface="Arial"/>
              <a:buNone/>
            </a:pPr>
            <a:r>
              <a:rPr lang="en-US" sz="3000">
                <a:solidFill>
                  <a:srgbClr val="00B0F0"/>
                </a:solidFill>
              </a:rPr>
              <a:t>Connection Between ELAC and SSC</a:t>
            </a:r>
            <a:endParaRPr sz="3000">
              <a:solidFill>
                <a:srgbClr val="00B0F0"/>
              </a:solidFill>
            </a:endParaRPr>
          </a:p>
        </p:txBody>
      </p:sp>
      <p:sp>
        <p:nvSpPr>
          <p:cNvPr id="1119" name="Google Shape;1119;g38352bc65ba_0_20"/>
          <p:cNvSpPr txBox="1"/>
          <p:nvPr/>
        </p:nvSpPr>
        <p:spPr>
          <a:xfrm>
            <a:off x="674500" y="2488325"/>
            <a:ext cx="4521900" cy="331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300">
                <a:solidFill>
                  <a:schemeClr val="dk1"/>
                </a:solidFill>
                <a:latin typeface="Poppins"/>
                <a:ea typeface="Poppins"/>
                <a:cs typeface="Poppins"/>
                <a:sym typeface="Poppins"/>
              </a:rPr>
              <a:t>SSC debe responder por escrito al ELAC entre los 30 días, o en la próxima reunión oficial de SSC. </a:t>
            </a:r>
            <a:endParaRPr sz="23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US" sz="2300">
                <a:solidFill>
                  <a:schemeClr val="dk1"/>
                </a:solidFill>
                <a:latin typeface="Poppins"/>
                <a:ea typeface="Poppins"/>
                <a:cs typeface="Poppins"/>
                <a:sym typeface="Poppins"/>
              </a:rPr>
              <a:t>El asesoramiento de ELAC debe ser un punto de acción en la agenda de SSC</a:t>
            </a:r>
            <a:endParaRPr sz="23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800"/>
              <a:buFont typeface="Arial"/>
              <a:buNone/>
            </a:pPr>
            <a:r>
              <a:t/>
            </a:r>
            <a:endParaRPr sz="2300">
              <a:solidFill>
                <a:schemeClr val="dk1"/>
              </a:solidFill>
              <a:latin typeface="Poppins"/>
              <a:ea typeface="Poppins"/>
              <a:cs typeface="Poppins"/>
              <a:sym typeface="Poppins"/>
            </a:endParaRPr>
          </a:p>
        </p:txBody>
      </p:sp>
      <p:sp>
        <p:nvSpPr>
          <p:cNvPr id="1120" name="Google Shape;1120;g38352bc65ba_0_20"/>
          <p:cNvSpPr txBox="1"/>
          <p:nvPr/>
        </p:nvSpPr>
        <p:spPr>
          <a:xfrm>
            <a:off x="7378561" y="2488310"/>
            <a:ext cx="3903000" cy="331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300">
                <a:solidFill>
                  <a:srgbClr val="002870"/>
                </a:solidFill>
                <a:latin typeface="Poppins"/>
                <a:ea typeface="Poppins"/>
                <a:cs typeface="Poppins"/>
                <a:sym typeface="Poppins"/>
              </a:rPr>
              <a:t>SSC must respond​ to ELAC's  written advice within 30 days, or at the next official ​SSC meeting.​ ELAC Advisement must be an Action Item on the SSC agenda</a:t>
            </a:r>
            <a:endParaRPr sz="2300">
              <a:solidFill>
                <a:srgbClr val="00287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400"/>
              <a:buFont typeface="Arial"/>
              <a:buNone/>
            </a:pPr>
            <a:r>
              <a:t/>
            </a:r>
            <a:endParaRPr sz="2800">
              <a:solidFill>
                <a:schemeClr val="dk1"/>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g3112c981db6_0_14"/>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rmAutofit/>
          </a:bodyPr>
          <a:lstStyle/>
          <a:p>
            <a:pPr indent="0" lvl="0" marL="0" rtl="0" algn="ctr">
              <a:lnSpc>
                <a:spcPct val="100000"/>
              </a:lnSpc>
              <a:spcBef>
                <a:spcPts val="0"/>
              </a:spcBef>
              <a:spcAft>
                <a:spcPts val="0"/>
              </a:spcAft>
              <a:buSzPts val="1300"/>
              <a:buNone/>
            </a:pPr>
            <a:fld id="{00000000-1234-1234-1234-123412341234}" type="slidenum">
              <a:rPr lang="en-US"/>
              <a:t>‹#›</a:t>
            </a:fld>
            <a:endParaRPr/>
          </a:p>
        </p:txBody>
      </p:sp>
      <p:sp>
        <p:nvSpPr>
          <p:cNvPr id="1127" name="Google Shape;1127;g3112c981db6_0_14"/>
          <p:cNvSpPr txBox="1"/>
          <p:nvPr>
            <p:ph type="title"/>
          </p:nvPr>
        </p:nvSpPr>
        <p:spPr>
          <a:xfrm>
            <a:off x="55167" y="200"/>
            <a:ext cx="11516400" cy="10311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990"/>
              <a:buNone/>
            </a:pPr>
            <a:r>
              <a:t/>
            </a:r>
            <a:endParaRPr sz="3750">
              <a:solidFill>
                <a:srgbClr val="FFFFFF"/>
              </a:solidFill>
            </a:endParaRPr>
          </a:p>
          <a:p>
            <a:pPr indent="0" lvl="0" marL="0" rtl="0" algn="l">
              <a:lnSpc>
                <a:spcPct val="100000"/>
              </a:lnSpc>
              <a:spcBef>
                <a:spcPts val="0"/>
              </a:spcBef>
              <a:spcAft>
                <a:spcPts val="0"/>
              </a:spcAft>
              <a:buSzPts val="990"/>
              <a:buNone/>
            </a:pPr>
            <a:r>
              <a:rPr lang="en-US" sz="3750">
                <a:solidFill>
                  <a:srgbClr val="FFFFFF"/>
                </a:solidFill>
              </a:rPr>
              <a:t>Verificar el entendimiento</a:t>
            </a:r>
            <a:endParaRPr sz="3750">
              <a:solidFill>
                <a:schemeClr val="dk1"/>
              </a:solidFill>
            </a:endParaRPr>
          </a:p>
          <a:p>
            <a:pPr indent="0" lvl="0" marL="0" rtl="0" algn="l">
              <a:lnSpc>
                <a:spcPct val="100000"/>
              </a:lnSpc>
              <a:spcBef>
                <a:spcPts val="0"/>
              </a:spcBef>
              <a:spcAft>
                <a:spcPts val="0"/>
              </a:spcAft>
              <a:buClr>
                <a:schemeClr val="dk1"/>
              </a:buClr>
              <a:buSzPts val="990"/>
              <a:buFont typeface="Arial"/>
              <a:buNone/>
            </a:pPr>
            <a:r>
              <a:rPr lang="en-US" sz="3750">
                <a:solidFill>
                  <a:schemeClr val="dk1"/>
                </a:solidFill>
              </a:rPr>
              <a:t>Check for Understanding</a:t>
            </a:r>
            <a:endParaRPr sz="3750">
              <a:solidFill>
                <a:schemeClr val="dk1"/>
              </a:solidFill>
            </a:endParaRPr>
          </a:p>
          <a:p>
            <a:pPr indent="0" lvl="0" marL="0" rtl="0" algn="l">
              <a:lnSpc>
                <a:spcPct val="100000"/>
              </a:lnSpc>
              <a:spcBef>
                <a:spcPts val="0"/>
              </a:spcBef>
              <a:spcAft>
                <a:spcPts val="0"/>
              </a:spcAft>
              <a:buSzPts val="990"/>
              <a:buNone/>
            </a:pPr>
            <a:r>
              <a:t/>
            </a:r>
            <a:endParaRPr sz="3570"/>
          </a:p>
        </p:txBody>
      </p:sp>
      <p:sp>
        <p:nvSpPr>
          <p:cNvPr id="1128" name="Google Shape;1128;g3112c981db6_0_14"/>
          <p:cNvSpPr txBox="1"/>
          <p:nvPr/>
        </p:nvSpPr>
        <p:spPr>
          <a:xfrm>
            <a:off x="384300" y="1609200"/>
            <a:ext cx="3759300" cy="2404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Poppins"/>
                <a:ea typeface="Poppins"/>
                <a:cs typeface="Poppins"/>
                <a:sym typeface="Poppins"/>
              </a:rPr>
              <a:t>SSC tiene la responsabilidad exclusiva de redactar el SPSA</a:t>
            </a:r>
            <a:endParaRPr b="0" i="0" sz="1400" u="none" cap="none" strike="noStrike">
              <a:solidFill>
                <a:schemeClr val="lt1"/>
              </a:solidFill>
              <a:latin typeface="Poppins"/>
              <a:ea typeface="Poppins"/>
              <a:cs typeface="Poppins"/>
              <a:sym typeface="Poppins"/>
            </a:endParaRPr>
          </a:p>
        </p:txBody>
      </p:sp>
      <p:sp>
        <p:nvSpPr>
          <p:cNvPr id="1129" name="Google Shape;1129;g3112c981db6_0_14"/>
          <p:cNvSpPr txBox="1"/>
          <p:nvPr/>
        </p:nvSpPr>
        <p:spPr>
          <a:xfrm>
            <a:off x="6293500" y="1609200"/>
            <a:ext cx="4521000" cy="238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chemeClr val="lt1"/>
                </a:solidFill>
                <a:latin typeface="Poppins"/>
                <a:ea typeface="Poppins"/>
                <a:cs typeface="Poppins"/>
                <a:sym typeface="Poppins"/>
              </a:rPr>
              <a:t>SSC has the sole responsibility to write the SPSA.</a:t>
            </a:r>
            <a:endParaRPr b="0" i="0" sz="2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p:txBody>
      </p:sp>
      <p:pic>
        <p:nvPicPr>
          <p:cNvPr id="1130" name="Google Shape;1130;g3112c981db6_0_14"/>
          <p:cNvPicPr preferRelativeResize="0"/>
          <p:nvPr/>
        </p:nvPicPr>
        <p:blipFill rotWithShape="1">
          <a:blip r:embed="rId3">
            <a:alphaModFix/>
          </a:blip>
          <a:srcRect b="0" l="0" r="0" t="0"/>
          <a:stretch/>
        </p:blipFill>
        <p:spPr>
          <a:xfrm>
            <a:off x="1377563" y="4074100"/>
            <a:ext cx="9436869" cy="25397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g311ddb394ed_0_109"/>
          <p:cNvSpPr txBox="1"/>
          <p:nvPr>
            <p:ph type="title"/>
          </p:nvPr>
        </p:nvSpPr>
        <p:spPr>
          <a:xfrm>
            <a:off x="55176" y="200"/>
            <a:ext cx="12054600" cy="10311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SzPts val="1100"/>
              <a:buNone/>
            </a:pPr>
            <a:r>
              <a:t/>
            </a:r>
            <a:endParaRPr sz="3700">
              <a:solidFill>
                <a:srgbClr val="FFFFFF"/>
              </a:solidFill>
            </a:endParaRPr>
          </a:p>
          <a:p>
            <a:pPr indent="0" lvl="0" marL="0" rtl="0" algn="l">
              <a:lnSpc>
                <a:spcPct val="115000"/>
              </a:lnSpc>
              <a:spcBef>
                <a:spcPts val="0"/>
              </a:spcBef>
              <a:spcAft>
                <a:spcPts val="0"/>
              </a:spcAft>
              <a:buSzPts val="1100"/>
              <a:buNone/>
            </a:pPr>
            <a:r>
              <a:rPr lang="en-US" sz="3500">
                <a:solidFill>
                  <a:srgbClr val="FFFFFF"/>
                </a:solidFill>
              </a:rPr>
              <a:t>El SPSA debe incluir</a:t>
            </a:r>
            <a:endParaRPr sz="3500">
              <a:solidFill>
                <a:schemeClr val="dk1"/>
              </a:solidFill>
            </a:endParaRPr>
          </a:p>
          <a:p>
            <a:pPr indent="0" lvl="0" marL="0" rtl="0" algn="l">
              <a:lnSpc>
                <a:spcPct val="115000"/>
              </a:lnSpc>
              <a:spcBef>
                <a:spcPts val="0"/>
              </a:spcBef>
              <a:spcAft>
                <a:spcPts val="0"/>
              </a:spcAft>
              <a:buSzPts val="1100"/>
              <a:buNone/>
            </a:pPr>
            <a:r>
              <a:rPr lang="en-US" sz="3500">
                <a:solidFill>
                  <a:srgbClr val="00B0F0"/>
                </a:solidFill>
              </a:rPr>
              <a:t>The SPSA must include</a:t>
            </a:r>
            <a:endParaRPr sz="3500">
              <a:solidFill>
                <a:srgbClr val="00B0F0"/>
              </a:solidFill>
            </a:endParaRPr>
          </a:p>
          <a:p>
            <a:pPr indent="0" lvl="0" marL="0" rtl="0" algn="l">
              <a:lnSpc>
                <a:spcPct val="115000"/>
              </a:lnSpc>
              <a:spcBef>
                <a:spcPts val="0"/>
              </a:spcBef>
              <a:spcAft>
                <a:spcPts val="0"/>
              </a:spcAft>
              <a:buClr>
                <a:schemeClr val="dk1"/>
              </a:buClr>
              <a:buSzPts val="1100"/>
              <a:buFont typeface="Arial"/>
              <a:buNone/>
            </a:pPr>
            <a:r>
              <a:t/>
            </a:r>
            <a:endParaRPr sz="3200">
              <a:solidFill>
                <a:srgbClr val="FFFFFF"/>
              </a:solidFill>
            </a:endParaRPr>
          </a:p>
        </p:txBody>
      </p:sp>
      <p:graphicFrame>
        <p:nvGraphicFramePr>
          <p:cNvPr id="1137" name="Google Shape;1137;g311ddb394ed_0_109"/>
          <p:cNvGraphicFramePr/>
          <p:nvPr/>
        </p:nvGraphicFramePr>
        <p:xfrm>
          <a:off x="55175" y="976800"/>
          <a:ext cx="3000000" cy="3000000"/>
        </p:xfrm>
        <a:graphic>
          <a:graphicData uri="http://schemas.openxmlformats.org/drawingml/2006/table">
            <a:tbl>
              <a:tblPr>
                <a:noFill/>
                <a:tableStyleId>{48282308-7F12-4794-9EFF-7E89ED293D77}</a:tableStyleId>
              </a:tblPr>
              <a:tblGrid>
                <a:gridCol w="5887650"/>
                <a:gridCol w="5887650"/>
              </a:tblGrid>
              <a:tr h="1481450">
                <a:tc>
                  <a:txBody>
                    <a:bodyPr/>
                    <a:lstStyle/>
                    <a:p>
                      <a:pPr indent="0" lvl="0" marL="0" marR="0" rtl="0" algn="l">
                        <a:lnSpc>
                          <a:spcPct val="115000"/>
                        </a:lnSpc>
                        <a:spcBef>
                          <a:spcPts val="0"/>
                        </a:spcBef>
                        <a:spcAft>
                          <a:spcPts val="0"/>
                        </a:spcAft>
                        <a:buNone/>
                      </a:pPr>
                      <a:r>
                        <a:rPr lang="en-US" sz="2400" u="none" cap="none" strike="noStrike">
                          <a:solidFill>
                            <a:schemeClr val="dk1"/>
                          </a:solidFill>
                          <a:latin typeface="Poppins"/>
                          <a:ea typeface="Poppins"/>
                          <a:cs typeface="Poppins"/>
                          <a:sym typeface="Poppins"/>
                        </a:rPr>
                        <a:t>Evaluación Integral de las Necesidades</a:t>
                      </a:r>
                      <a:endParaRPr sz="2400" u="none" cap="none" strike="noStrike">
                        <a:solidFill>
                          <a:schemeClr val="dk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457200" marR="0" rtl="0" algn="l">
                        <a:lnSpc>
                          <a:spcPct val="115000"/>
                        </a:lnSpc>
                        <a:spcBef>
                          <a:spcPts val="0"/>
                        </a:spcBef>
                        <a:spcAft>
                          <a:spcPts val="0"/>
                        </a:spcAft>
                        <a:buNone/>
                      </a:pPr>
                      <a:r>
                        <a:rPr lang="en-US" sz="2400" u="none" cap="none" strike="noStrike">
                          <a:solidFill>
                            <a:srgbClr val="002870"/>
                          </a:solidFill>
                          <a:latin typeface="Poppins"/>
                          <a:ea typeface="Poppins"/>
                          <a:cs typeface="Poppins"/>
                          <a:sym typeface="Poppins"/>
                        </a:rPr>
                        <a:t>Comprehensive Needs Assessment</a:t>
                      </a:r>
                      <a:endParaRPr sz="1400" u="none" cap="none" strike="noStrike">
                        <a:solidFill>
                          <a:srgbClr val="00287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663925">
                <a:tc>
                  <a:txBody>
                    <a:bodyPr/>
                    <a:lstStyle/>
                    <a:p>
                      <a:pPr indent="0" lvl="0" marL="0" marR="0" rtl="0" algn="l">
                        <a:lnSpc>
                          <a:spcPct val="115000"/>
                        </a:lnSpc>
                        <a:spcBef>
                          <a:spcPts val="0"/>
                        </a:spcBef>
                        <a:spcAft>
                          <a:spcPts val="0"/>
                        </a:spcAft>
                        <a:buNone/>
                      </a:pPr>
                      <a:r>
                        <a:rPr lang="en-US" sz="2400" u="none" cap="none" strike="noStrike">
                          <a:solidFill>
                            <a:schemeClr val="dk1"/>
                          </a:solidFill>
                          <a:latin typeface="Poppins"/>
                          <a:ea typeface="Poppins"/>
                          <a:cs typeface="Poppins"/>
                          <a:sym typeface="Poppins"/>
                        </a:rPr>
                        <a:t>Objetivos establecidos para </a:t>
                      </a:r>
                      <a:endParaRPr sz="24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None/>
                      </a:pPr>
                      <a:r>
                        <a:rPr lang="en-US" sz="2400" u="none" cap="none" strike="noStrike">
                          <a:solidFill>
                            <a:schemeClr val="dk1"/>
                          </a:solidFill>
                          <a:latin typeface="Poppins"/>
                          <a:ea typeface="Poppins"/>
                          <a:cs typeface="Poppins"/>
                          <a:sym typeface="Poppins"/>
                        </a:rPr>
                        <a:t>mejorar los resultados de los estudiantes</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457200" marR="0" rtl="0" algn="l">
                        <a:lnSpc>
                          <a:spcPct val="115000"/>
                        </a:lnSpc>
                        <a:spcBef>
                          <a:spcPts val="0"/>
                        </a:spcBef>
                        <a:spcAft>
                          <a:spcPts val="0"/>
                        </a:spcAft>
                        <a:buNone/>
                      </a:pPr>
                      <a:r>
                        <a:rPr lang="en-US" sz="2400" u="none" cap="none" strike="noStrike">
                          <a:solidFill>
                            <a:srgbClr val="002870"/>
                          </a:solidFill>
                          <a:latin typeface="Poppins"/>
                          <a:ea typeface="Poppins"/>
                          <a:cs typeface="Poppins"/>
                          <a:sym typeface="Poppins"/>
                        </a:rPr>
                        <a:t>Objectives set to improve pupil outcomes </a:t>
                      </a:r>
                      <a:endParaRPr sz="1400" u="none" cap="none" strike="noStrike">
                        <a:solidFill>
                          <a:srgbClr val="00287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160350">
                <a:tc>
                  <a:txBody>
                    <a:bodyPr/>
                    <a:lstStyle/>
                    <a:p>
                      <a:pPr indent="0" lvl="0" marL="0" marR="0" rtl="0" algn="l">
                        <a:lnSpc>
                          <a:spcPct val="115000"/>
                        </a:lnSpc>
                        <a:spcBef>
                          <a:spcPts val="0"/>
                        </a:spcBef>
                        <a:spcAft>
                          <a:spcPts val="0"/>
                        </a:spcAft>
                        <a:buNone/>
                      </a:pPr>
                      <a:r>
                        <a:rPr lang="en-US" sz="2400" u="none" cap="none" strike="noStrike">
                          <a:solidFill>
                            <a:schemeClr val="dk1"/>
                          </a:solidFill>
                          <a:latin typeface="Poppins"/>
                          <a:ea typeface="Poppins"/>
                          <a:cs typeface="Poppins"/>
                          <a:sym typeface="Poppins"/>
                        </a:rPr>
                        <a:t>Estrategias, acciones o servicios fundamentados por evidencias</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457200" marR="0" rtl="0" algn="l">
                        <a:lnSpc>
                          <a:spcPct val="115000"/>
                        </a:lnSpc>
                        <a:spcBef>
                          <a:spcPts val="0"/>
                        </a:spcBef>
                        <a:spcAft>
                          <a:spcPts val="0"/>
                        </a:spcAft>
                        <a:buNone/>
                      </a:pPr>
                      <a:r>
                        <a:rPr lang="en-US" sz="2400" u="none" cap="none" strike="noStrike">
                          <a:solidFill>
                            <a:srgbClr val="002870"/>
                          </a:solidFill>
                          <a:latin typeface="Poppins"/>
                          <a:ea typeface="Poppins"/>
                          <a:cs typeface="Poppins"/>
                          <a:sym typeface="Poppins"/>
                        </a:rPr>
                        <a:t>Evidence-based strategies, actions or services</a:t>
                      </a:r>
                      <a:endParaRPr sz="1400" u="none" cap="none" strike="noStrike">
                        <a:solidFill>
                          <a:srgbClr val="00287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56775">
                <a:tc>
                  <a:txBody>
                    <a:bodyPr/>
                    <a:lstStyle/>
                    <a:p>
                      <a:pPr indent="0" lvl="0" marL="0" marR="0" rtl="0" algn="l">
                        <a:lnSpc>
                          <a:spcPct val="115000"/>
                        </a:lnSpc>
                        <a:spcBef>
                          <a:spcPts val="0"/>
                        </a:spcBef>
                        <a:spcAft>
                          <a:spcPts val="0"/>
                        </a:spcAft>
                        <a:buNone/>
                      </a:pPr>
                      <a:r>
                        <a:rPr lang="en-US" sz="2400" u="none" cap="none" strike="noStrike">
                          <a:solidFill>
                            <a:schemeClr val="dk1"/>
                          </a:solidFill>
                          <a:latin typeface="Poppins"/>
                          <a:ea typeface="Poppins"/>
                          <a:cs typeface="Poppins"/>
                          <a:sym typeface="Poppins"/>
                        </a:rPr>
                        <a:t>Gastos Propuestos</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457200" marR="0" rtl="0" algn="l">
                        <a:lnSpc>
                          <a:spcPct val="115000"/>
                        </a:lnSpc>
                        <a:spcBef>
                          <a:spcPts val="0"/>
                        </a:spcBef>
                        <a:spcAft>
                          <a:spcPts val="0"/>
                        </a:spcAft>
                        <a:buNone/>
                      </a:pPr>
                      <a:r>
                        <a:rPr lang="en-US" sz="2400" u="none" cap="none" strike="noStrike">
                          <a:solidFill>
                            <a:srgbClr val="002870"/>
                          </a:solidFill>
                          <a:latin typeface="Poppins"/>
                          <a:ea typeface="Poppins"/>
                          <a:cs typeface="Poppins"/>
                          <a:sym typeface="Poppins"/>
                        </a:rPr>
                        <a:t>Proposed Expenditures</a:t>
                      </a:r>
                      <a:endParaRPr sz="1400" u="none" cap="none" strike="noStrike">
                        <a:solidFill>
                          <a:srgbClr val="00287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56775">
                <a:tc>
                  <a:txBody>
                    <a:bodyPr/>
                    <a:lstStyle/>
                    <a:p>
                      <a:pPr indent="0" lvl="0" marL="0" marR="0" rtl="0" algn="l">
                        <a:lnSpc>
                          <a:spcPct val="115000"/>
                        </a:lnSpc>
                        <a:spcBef>
                          <a:spcPts val="0"/>
                        </a:spcBef>
                        <a:spcAft>
                          <a:spcPts val="0"/>
                        </a:spcAft>
                        <a:buNone/>
                      </a:pPr>
                      <a:r>
                        <a:rPr lang="en-US" sz="2400" u="none" cap="none" strike="noStrike">
                          <a:solidFill>
                            <a:schemeClr val="dk1"/>
                          </a:solidFill>
                          <a:latin typeface="Poppins"/>
                          <a:ea typeface="Poppins"/>
                          <a:cs typeface="Poppins"/>
                          <a:sym typeface="Poppins"/>
                        </a:rPr>
                        <a:t>Supervisión y Evaluación</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457200" marR="0" rtl="0" algn="l">
                        <a:lnSpc>
                          <a:spcPct val="115000"/>
                        </a:lnSpc>
                        <a:spcBef>
                          <a:spcPts val="0"/>
                        </a:spcBef>
                        <a:spcAft>
                          <a:spcPts val="0"/>
                        </a:spcAft>
                        <a:buNone/>
                      </a:pPr>
                      <a:r>
                        <a:rPr lang="en-US" sz="2400" u="none" cap="none" strike="noStrike">
                          <a:solidFill>
                            <a:srgbClr val="002870"/>
                          </a:solidFill>
                          <a:latin typeface="Poppins"/>
                          <a:ea typeface="Poppins"/>
                          <a:cs typeface="Poppins"/>
                          <a:sym typeface="Poppins"/>
                        </a:rPr>
                        <a:t>Monitoring and </a:t>
                      </a:r>
                      <a:endParaRPr sz="2400" u="none" cap="none" strike="noStrike">
                        <a:solidFill>
                          <a:srgbClr val="002870"/>
                        </a:solidFill>
                        <a:latin typeface="Poppins"/>
                        <a:ea typeface="Poppins"/>
                        <a:cs typeface="Poppins"/>
                        <a:sym typeface="Poppins"/>
                      </a:endParaRPr>
                    </a:p>
                    <a:p>
                      <a:pPr indent="0" lvl="0" marL="457200" marR="0" rtl="0" algn="l">
                        <a:lnSpc>
                          <a:spcPct val="115000"/>
                        </a:lnSpc>
                        <a:spcBef>
                          <a:spcPts val="0"/>
                        </a:spcBef>
                        <a:spcAft>
                          <a:spcPts val="0"/>
                        </a:spcAft>
                        <a:buNone/>
                      </a:pPr>
                      <a:r>
                        <a:rPr lang="en-US" sz="2400" u="none" cap="none" strike="noStrike">
                          <a:solidFill>
                            <a:srgbClr val="002870"/>
                          </a:solidFill>
                          <a:latin typeface="Poppins"/>
                          <a:ea typeface="Poppins"/>
                          <a:cs typeface="Poppins"/>
                          <a:sym typeface="Poppins"/>
                        </a:rPr>
                        <a:t>Evaluation</a:t>
                      </a:r>
                      <a:endParaRPr sz="1400" u="none" cap="none" strike="noStrike">
                        <a:solidFill>
                          <a:srgbClr val="00287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1138" name="Google Shape;1138;g311ddb394ed_0_109"/>
          <p:cNvPicPr preferRelativeResize="0"/>
          <p:nvPr/>
        </p:nvPicPr>
        <p:blipFill>
          <a:blip r:embed="rId3">
            <a:alphaModFix/>
          </a:blip>
          <a:stretch>
            <a:fillRect/>
          </a:stretch>
        </p:blipFill>
        <p:spPr>
          <a:xfrm>
            <a:off x="5422650" y="1345900"/>
            <a:ext cx="694648" cy="752325"/>
          </a:xfrm>
          <a:prstGeom prst="rect">
            <a:avLst/>
          </a:prstGeom>
          <a:noFill/>
          <a:ln>
            <a:noFill/>
          </a:ln>
        </p:spPr>
      </p:pic>
      <p:pic>
        <p:nvPicPr>
          <p:cNvPr id="1139" name="Google Shape;1139;g311ddb394ed_0_109"/>
          <p:cNvPicPr preferRelativeResize="0"/>
          <p:nvPr/>
        </p:nvPicPr>
        <p:blipFill>
          <a:blip r:embed="rId4">
            <a:alphaModFix/>
          </a:blip>
          <a:stretch>
            <a:fillRect/>
          </a:stretch>
        </p:blipFill>
        <p:spPr>
          <a:xfrm>
            <a:off x="5443950" y="2946963"/>
            <a:ext cx="652050" cy="588387"/>
          </a:xfrm>
          <a:prstGeom prst="rect">
            <a:avLst/>
          </a:prstGeom>
          <a:noFill/>
          <a:ln>
            <a:noFill/>
          </a:ln>
        </p:spPr>
      </p:pic>
      <p:pic>
        <p:nvPicPr>
          <p:cNvPr id="1140" name="Google Shape;1140;g311ddb394ed_0_109"/>
          <p:cNvPicPr preferRelativeResize="0"/>
          <p:nvPr/>
        </p:nvPicPr>
        <p:blipFill>
          <a:blip r:embed="rId5">
            <a:alphaModFix/>
          </a:blip>
          <a:stretch>
            <a:fillRect/>
          </a:stretch>
        </p:blipFill>
        <p:spPr>
          <a:xfrm>
            <a:off x="5455376" y="4384100"/>
            <a:ext cx="629182" cy="719062"/>
          </a:xfrm>
          <a:prstGeom prst="rect">
            <a:avLst/>
          </a:prstGeom>
          <a:noFill/>
          <a:ln>
            <a:noFill/>
          </a:ln>
        </p:spPr>
      </p:pic>
      <p:pic>
        <p:nvPicPr>
          <p:cNvPr id="1141" name="Google Shape;1141;g311ddb394ed_0_109"/>
          <p:cNvPicPr preferRelativeResize="0"/>
          <p:nvPr/>
        </p:nvPicPr>
        <p:blipFill>
          <a:blip r:embed="rId6">
            <a:alphaModFix/>
          </a:blip>
          <a:stretch>
            <a:fillRect/>
          </a:stretch>
        </p:blipFill>
        <p:spPr>
          <a:xfrm>
            <a:off x="5443949" y="5302038"/>
            <a:ext cx="652050" cy="649762"/>
          </a:xfrm>
          <a:prstGeom prst="rect">
            <a:avLst/>
          </a:prstGeom>
          <a:noFill/>
          <a:ln>
            <a:noFill/>
          </a:ln>
        </p:spPr>
      </p:pic>
      <p:pic>
        <p:nvPicPr>
          <p:cNvPr id="1142" name="Google Shape;1142;g311ddb394ed_0_109"/>
          <p:cNvPicPr preferRelativeResize="0"/>
          <p:nvPr/>
        </p:nvPicPr>
        <p:blipFill>
          <a:blip r:embed="rId7">
            <a:alphaModFix/>
          </a:blip>
          <a:stretch>
            <a:fillRect/>
          </a:stretch>
        </p:blipFill>
        <p:spPr>
          <a:xfrm>
            <a:off x="5455398" y="6150700"/>
            <a:ext cx="629175" cy="6369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g311ddb394ed_0_119"/>
          <p:cNvSpPr/>
          <p:nvPr/>
        </p:nvSpPr>
        <p:spPr>
          <a:xfrm>
            <a:off x="5977217" y="3244334"/>
            <a:ext cx="237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149" name="Google Shape;1149;g311ddb394ed_0_119"/>
          <p:cNvSpPr txBox="1"/>
          <p:nvPr/>
        </p:nvSpPr>
        <p:spPr>
          <a:xfrm>
            <a:off x="0" y="0"/>
            <a:ext cx="121920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60"/>
              <a:buFont typeface="Arial"/>
              <a:buNone/>
            </a:pPr>
            <a:r>
              <a:rPr b="1" i="0" lang="en-US" sz="2660" u="none" cap="none" strike="noStrike">
                <a:solidFill>
                  <a:schemeClr val="lt1"/>
                </a:solidFill>
                <a:latin typeface="Tahoma"/>
                <a:ea typeface="Tahoma"/>
                <a:cs typeface="Tahoma"/>
                <a:sym typeface="Tahoma"/>
              </a:rPr>
              <a:t>Metas del SPSA</a:t>
            </a:r>
            <a:endParaRPr b="1" i="0" sz="266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2660"/>
              <a:buFont typeface="Arial"/>
              <a:buNone/>
            </a:pPr>
            <a:r>
              <a:rPr b="1" i="0" lang="en-US" sz="2660" u="none" cap="none" strike="noStrike">
                <a:solidFill>
                  <a:srgbClr val="00B0F0"/>
                </a:solidFill>
                <a:latin typeface="Tahoma"/>
                <a:ea typeface="Tahoma"/>
                <a:cs typeface="Tahoma"/>
                <a:sym typeface="Tahoma"/>
              </a:rPr>
              <a:t>SPSA Goals</a:t>
            </a:r>
            <a:endParaRPr b="1" i="0" sz="2660" u="none" cap="none" strike="noStrike">
              <a:solidFill>
                <a:srgbClr val="00B0F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2660"/>
              <a:buFont typeface="Arial"/>
              <a:buNone/>
            </a:pPr>
            <a:r>
              <a:t/>
            </a:r>
            <a:endParaRPr b="0" i="0" sz="1400" u="none" cap="none" strike="noStrike">
              <a:solidFill>
                <a:schemeClr val="lt1"/>
              </a:solidFill>
              <a:latin typeface="Arial"/>
              <a:ea typeface="Arial"/>
              <a:cs typeface="Arial"/>
              <a:sym typeface="Arial"/>
            </a:endParaRPr>
          </a:p>
        </p:txBody>
      </p:sp>
      <p:graphicFrame>
        <p:nvGraphicFramePr>
          <p:cNvPr id="1150" name="Google Shape;1150;g311ddb394ed_0_119"/>
          <p:cNvGraphicFramePr/>
          <p:nvPr/>
        </p:nvGraphicFramePr>
        <p:xfrm>
          <a:off x="162675" y="1218900"/>
          <a:ext cx="3000000" cy="3000000"/>
        </p:xfrm>
        <a:graphic>
          <a:graphicData uri="http://schemas.openxmlformats.org/drawingml/2006/table">
            <a:tbl>
              <a:tblPr>
                <a:noFill/>
                <a:tableStyleId>{48282308-7F12-4794-9EFF-7E89ED293D77}</a:tableStyleId>
              </a:tblPr>
              <a:tblGrid>
                <a:gridCol w="5834875"/>
                <a:gridCol w="5834875"/>
              </a:tblGrid>
              <a:tr h="381000">
                <a:tc>
                  <a:txBody>
                    <a:bodyPr/>
                    <a:lstStyle/>
                    <a:p>
                      <a:pPr indent="-317500" lvl="0" marL="457200" marR="0" rtl="0" algn="l">
                        <a:lnSpc>
                          <a:spcPct val="100000"/>
                        </a:lnSpc>
                        <a:spcBef>
                          <a:spcPts val="0"/>
                        </a:spcBef>
                        <a:spcAft>
                          <a:spcPts val="0"/>
                        </a:spcAft>
                        <a:buClr>
                          <a:schemeClr val="dk1"/>
                        </a:buClr>
                        <a:buSzPts val="1400"/>
                        <a:buFont typeface="Poppins"/>
                        <a:buChar char="❏"/>
                      </a:pPr>
                      <a:r>
                        <a:rPr lang="en-US" sz="1400" u="none" cap="none" strike="noStrike">
                          <a:solidFill>
                            <a:schemeClr val="dk1"/>
                          </a:solidFill>
                          <a:latin typeface="Poppins"/>
                          <a:ea typeface="Poppins"/>
                          <a:cs typeface="Poppins"/>
                          <a:sym typeface="Poppins"/>
                        </a:rPr>
                        <a:t>El </a:t>
                      </a:r>
                      <a:r>
                        <a:rPr b="1" lang="en-US" sz="1400" u="none" cap="none" strike="noStrike">
                          <a:solidFill>
                            <a:schemeClr val="dk1"/>
                          </a:solidFill>
                          <a:latin typeface="Poppins"/>
                          <a:ea typeface="Poppins"/>
                          <a:cs typeface="Poppins"/>
                          <a:sym typeface="Poppins"/>
                        </a:rPr>
                        <a:t>ELAC </a:t>
                      </a:r>
                      <a:r>
                        <a:rPr lang="en-US" sz="1400" u="none" cap="none" strike="noStrike">
                          <a:solidFill>
                            <a:schemeClr val="dk1"/>
                          </a:solidFill>
                          <a:latin typeface="Poppins"/>
                          <a:ea typeface="Poppins"/>
                          <a:cs typeface="Poppins"/>
                          <a:sym typeface="Poppins"/>
                        </a:rPr>
                        <a:t>es responsable de revisar y analizar los objetivos del SPSA que afectan a los aprendices de inglés. Proporcionan información sobre datos específicamente relevantes a los estudiantes aprendices de inglés  y envían su asesoramiento por escrito al Consejo del Sitio Escolar (SSC) en función de sus hallazgos.</a:t>
                      </a:r>
                      <a:endParaRPr sz="14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marR="0" rtl="0" algn="l">
                        <a:lnSpc>
                          <a:spcPct val="115000"/>
                        </a:lnSpc>
                        <a:spcBef>
                          <a:spcPts val="0"/>
                        </a:spcBef>
                        <a:spcAft>
                          <a:spcPts val="0"/>
                        </a:spcAft>
                        <a:buClr>
                          <a:srgbClr val="4372C3"/>
                        </a:buClr>
                        <a:buSzPts val="1400"/>
                        <a:buFont typeface="Poppins"/>
                        <a:buChar char="❏"/>
                      </a:pPr>
                      <a:r>
                        <a:rPr lang="en-US" sz="1400" u="none" cap="none" strike="noStrike">
                          <a:solidFill>
                            <a:srgbClr val="4372C3"/>
                          </a:solidFill>
                          <a:latin typeface="Poppins"/>
                          <a:ea typeface="Poppins"/>
                          <a:cs typeface="Poppins"/>
                          <a:sym typeface="Poppins"/>
                        </a:rPr>
                        <a:t>The </a:t>
                      </a:r>
                      <a:r>
                        <a:rPr b="1" lang="en-US" sz="1400" u="none" cap="none" strike="noStrike">
                          <a:solidFill>
                            <a:srgbClr val="4372C3"/>
                          </a:solidFill>
                          <a:latin typeface="Poppins"/>
                          <a:ea typeface="Poppins"/>
                          <a:cs typeface="Poppins"/>
                          <a:sym typeface="Poppins"/>
                        </a:rPr>
                        <a:t>ELAC </a:t>
                      </a:r>
                      <a:r>
                        <a:rPr lang="en-US" sz="1400" u="none" cap="none" strike="noStrike">
                          <a:solidFill>
                            <a:srgbClr val="4372C3"/>
                          </a:solidFill>
                          <a:latin typeface="Poppins"/>
                          <a:ea typeface="Poppins"/>
                          <a:cs typeface="Poppins"/>
                          <a:sym typeface="Poppins"/>
                        </a:rPr>
                        <a:t>is responsible for reviewing and analyzing SPSA goals that impact English learners. They provide input on data specifically relevant to English learners and submit written advisement to the School Site Council (SSC) based on their findings.</a:t>
                      </a:r>
                      <a:endParaRPr sz="14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17500" lvl="0" marL="457200" marR="0" rtl="0" algn="l">
                        <a:lnSpc>
                          <a:spcPct val="100000"/>
                        </a:lnSpc>
                        <a:spcBef>
                          <a:spcPts val="0"/>
                        </a:spcBef>
                        <a:spcAft>
                          <a:spcPts val="0"/>
                        </a:spcAft>
                        <a:buClr>
                          <a:schemeClr val="dk1"/>
                        </a:buClr>
                        <a:buSzPts val="1400"/>
                        <a:buFont typeface="Poppins"/>
                        <a:buChar char="❏"/>
                      </a:pPr>
                      <a:r>
                        <a:rPr b="1" lang="en-US" sz="1400" u="none" cap="none" strike="noStrike">
                          <a:solidFill>
                            <a:schemeClr val="dk1"/>
                          </a:solidFill>
                          <a:latin typeface="Poppins"/>
                          <a:ea typeface="Poppins"/>
                          <a:cs typeface="Poppins"/>
                          <a:sym typeface="Poppins"/>
                        </a:rPr>
                        <a:t>Descripción general de los objetivos del SPSA</a:t>
                      </a:r>
                      <a:endParaRPr sz="14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marR="0" rtl="0" algn="l">
                        <a:lnSpc>
                          <a:spcPct val="115000"/>
                        </a:lnSpc>
                        <a:spcBef>
                          <a:spcPts val="0"/>
                        </a:spcBef>
                        <a:spcAft>
                          <a:spcPts val="0"/>
                        </a:spcAft>
                        <a:buClr>
                          <a:srgbClr val="4372C3"/>
                        </a:buClr>
                        <a:buSzPts val="1400"/>
                        <a:buFont typeface="Poppins"/>
                        <a:buChar char="❏"/>
                      </a:pPr>
                      <a:r>
                        <a:rPr b="1" lang="en-US" sz="1400" u="none" cap="none" strike="noStrike">
                          <a:solidFill>
                            <a:srgbClr val="4372C3"/>
                          </a:solidFill>
                          <a:latin typeface="Poppins"/>
                          <a:ea typeface="Poppins"/>
                          <a:cs typeface="Poppins"/>
                          <a:sym typeface="Poppins"/>
                        </a:rPr>
                        <a:t>SPSA Goals Overview</a:t>
                      </a:r>
                      <a:endParaRPr sz="14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17500" lvl="0" marL="457200" marR="0" rtl="0" algn="l">
                        <a:lnSpc>
                          <a:spcPct val="100000"/>
                        </a:lnSpc>
                        <a:spcBef>
                          <a:spcPts val="0"/>
                        </a:spcBef>
                        <a:spcAft>
                          <a:spcPts val="0"/>
                        </a:spcAft>
                        <a:buClr>
                          <a:schemeClr val="dk1"/>
                        </a:buClr>
                        <a:buSzPts val="1400"/>
                        <a:buFont typeface="Poppins"/>
                        <a:buChar char="❏"/>
                      </a:pPr>
                      <a:r>
                        <a:rPr lang="en-US" sz="1400" u="none" cap="none" strike="noStrike">
                          <a:solidFill>
                            <a:schemeClr val="dk1"/>
                          </a:solidFill>
                          <a:latin typeface="Poppins"/>
                          <a:ea typeface="Poppins"/>
                          <a:cs typeface="Poppins"/>
                          <a:sym typeface="Poppins"/>
                        </a:rPr>
                        <a:t>El SPSA de la escuela cubre los siguientes objetivos:</a:t>
                      </a:r>
                      <a:endParaRPr sz="1400" u="none" cap="none" strike="noStrike">
                        <a:solidFill>
                          <a:schemeClr val="dk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marR="0" rtl="0" algn="l">
                        <a:lnSpc>
                          <a:spcPct val="115000"/>
                        </a:lnSpc>
                        <a:spcBef>
                          <a:spcPts val="0"/>
                        </a:spcBef>
                        <a:spcAft>
                          <a:spcPts val="0"/>
                        </a:spcAft>
                        <a:buClr>
                          <a:srgbClr val="4372C3"/>
                        </a:buClr>
                        <a:buSzPts val="1400"/>
                        <a:buFont typeface="Poppins"/>
                        <a:buChar char="❏"/>
                      </a:pPr>
                      <a:r>
                        <a:rPr lang="en-US" sz="1400" u="none" cap="none" strike="noStrike">
                          <a:solidFill>
                            <a:srgbClr val="4372C3"/>
                          </a:solidFill>
                          <a:latin typeface="Poppins"/>
                          <a:ea typeface="Poppins"/>
                          <a:cs typeface="Poppins"/>
                          <a:sym typeface="Poppins"/>
                        </a:rPr>
                        <a:t>The school’s SPSA covers the following goals:</a:t>
                      </a:r>
                      <a:endParaRPr sz="14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17500" lvl="0" marL="457200" marR="0" rtl="0" algn="l">
                        <a:lnSpc>
                          <a:spcPct val="100000"/>
                        </a:lnSpc>
                        <a:spcBef>
                          <a:spcPts val="0"/>
                        </a:spcBef>
                        <a:spcAft>
                          <a:spcPts val="0"/>
                        </a:spcAft>
                        <a:buClr>
                          <a:schemeClr val="dk1"/>
                        </a:buClr>
                        <a:buSzPts val="1400"/>
                        <a:buFont typeface="Poppins"/>
                        <a:buChar char="❏"/>
                      </a:pPr>
                      <a:r>
                        <a:rPr lang="en-US" sz="1400" u="none" cap="none" strike="noStrike">
                          <a:solidFill>
                            <a:schemeClr val="dk1"/>
                          </a:solidFill>
                          <a:latin typeface="Poppins"/>
                          <a:ea typeface="Poppins"/>
                          <a:cs typeface="Poppins"/>
                          <a:sym typeface="Poppins"/>
                        </a:rPr>
                        <a:t>Inequidades de recursos e intervenciones basadas en evidencia</a:t>
                      </a:r>
                      <a:endParaRPr sz="1400" u="none" cap="none" strike="noStrike">
                        <a:solidFill>
                          <a:schemeClr val="dk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marR="0" rtl="0" algn="l">
                        <a:lnSpc>
                          <a:spcPct val="115000"/>
                        </a:lnSpc>
                        <a:spcBef>
                          <a:spcPts val="0"/>
                        </a:spcBef>
                        <a:spcAft>
                          <a:spcPts val="0"/>
                        </a:spcAft>
                        <a:buClr>
                          <a:srgbClr val="4372C3"/>
                        </a:buClr>
                        <a:buSzPts val="1400"/>
                        <a:buFont typeface="Poppins"/>
                        <a:buChar char="❏"/>
                      </a:pPr>
                      <a:r>
                        <a:rPr lang="en-US" sz="1400" u="none" cap="none" strike="noStrike">
                          <a:solidFill>
                            <a:srgbClr val="4372C3"/>
                          </a:solidFill>
                          <a:latin typeface="Poppins"/>
                          <a:ea typeface="Poppins"/>
                          <a:cs typeface="Poppins"/>
                          <a:sym typeface="Poppins"/>
                        </a:rPr>
                        <a:t>Resource Inequities &amp; Evidence-Based Interventions</a:t>
                      </a:r>
                      <a:endParaRPr sz="14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17500" lvl="0" marL="457200" marR="0" rtl="0" algn="l">
                        <a:lnSpc>
                          <a:spcPct val="100000"/>
                        </a:lnSpc>
                        <a:spcBef>
                          <a:spcPts val="0"/>
                        </a:spcBef>
                        <a:spcAft>
                          <a:spcPts val="0"/>
                        </a:spcAft>
                        <a:buClr>
                          <a:schemeClr val="dk1"/>
                        </a:buClr>
                        <a:buSzPts val="1400"/>
                        <a:buFont typeface="Poppins"/>
                        <a:buChar char="❏"/>
                      </a:pPr>
                      <a:r>
                        <a:rPr b="1" lang="en-US" sz="1400" u="none" cap="none" strike="noStrike">
                          <a:solidFill>
                            <a:schemeClr val="dk1"/>
                          </a:solidFill>
                          <a:latin typeface="Poppins"/>
                          <a:ea typeface="Poppins"/>
                          <a:cs typeface="Poppins"/>
                          <a:sym typeface="Poppins"/>
                        </a:rPr>
                        <a:t>Excelencia académica</a:t>
                      </a:r>
                      <a:endParaRPr b="1" sz="1400" u="none" cap="none" strike="noStrike">
                        <a:solidFill>
                          <a:schemeClr val="dk1"/>
                        </a:solidFill>
                        <a:latin typeface="Poppins"/>
                        <a:ea typeface="Poppins"/>
                        <a:cs typeface="Poppins"/>
                        <a:sym typeface="Poppins"/>
                      </a:endParaRPr>
                    </a:p>
                    <a:p>
                      <a:pPr indent="-317500" lvl="1" marL="914400" marR="0" rtl="0" algn="l">
                        <a:lnSpc>
                          <a:spcPct val="100000"/>
                        </a:lnSpc>
                        <a:spcBef>
                          <a:spcPts val="0"/>
                        </a:spcBef>
                        <a:spcAft>
                          <a:spcPts val="0"/>
                        </a:spcAft>
                        <a:buClr>
                          <a:schemeClr val="dk1"/>
                        </a:buClr>
                        <a:buSzPts val="1400"/>
                        <a:buFont typeface="Poppins"/>
                        <a:buChar char="❏"/>
                      </a:pPr>
                      <a:r>
                        <a:rPr lang="en-US" sz="1400" u="none" cap="none" strike="noStrike">
                          <a:solidFill>
                            <a:schemeClr val="dk1"/>
                          </a:solidFill>
                          <a:latin typeface="Poppins"/>
                          <a:ea typeface="Poppins"/>
                          <a:cs typeface="Poppins"/>
                          <a:sym typeface="Poppins"/>
                        </a:rPr>
                        <a:t>Graduación/Universidad y carrera</a:t>
                      </a:r>
                      <a:endParaRPr sz="1400" u="none" cap="none" strike="noStrike">
                        <a:solidFill>
                          <a:schemeClr val="dk1"/>
                        </a:solidFill>
                        <a:latin typeface="Poppins"/>
                        <a:ea typeface="Poppins"/>
                        <a:cs typeface="Poppins"/>
                        <a:sym typeface="Poppins"/>
                      </a:endParaRPr>
                    </a:p>
                    <a:p>
                      <a:pPr indent="-317500" lvl="1" marL="914400" marR="0" rtl="0" algn="l">
                        <a:lnSpc>
                          <a:spcPct val="100000"/>
                        </a:lnSpc>
                        <a:spcBef>
                          <a:spcPts val="0"/>
                        </a:spcBef>
                        <a:spcAft>
                          <a:spcPts val="0"/>
                        </a:spcAft>
                        <a:buClr>
                          <a:schemeClr val="dk1"/>
                        </a:buClr>
                        <a:buSzPts val="1400"/>
                        <a:buFont typeface="Poppins"/>
                        <a:buChar char="❏"/>
                      </a:pPr>
                      <a:r>
                        <a:rPr lang="en-US" sz="1400" u="none" cap="none" strike="noStrike">
                          <a:solidFill>
                            <a:schemeClr val="dk1"/>
                          </a:solidFill>
                          <a:latin typeface="Poppins"/>
                          <a:ea typeface="Poppins"/>
                          <a:cs typeface="Poppins"/>
                          <a:sym typeface="Poppins"/>
                        </a:rPr>
                        <a:t>Artes del lenguaje inglés</a:t>
                      </a:r>
                      <a:endParaRPr sz="1400" u="none" cap="none" strike="noStrike">
                        <a:solidFill>
                          <a:schemeClr val="dk1"/>
                        </a:solidFill>
                        <a:latin typeface="Poppins"/>
                        <a:ea typeface="Poppins"/>
                        <a:cs typeface="Poppins"/>
                        <a:sym typeface="Poppins"/>
                      </a:endParaRPr>
                    </a:p>
                    <a:p>
                      <a:pPr indent="-317500" lvl="1" marL="914400" marR="0" rtl="0" algn="l">
                        <a:lnSpc>
                          <a:spcPct val="100000"/>
                        </a:lnSpc>
                        <a:spcBef>
                          <a:spcPts val="0"/>
                        </a:spcBef>
                        <a:spcAft>
                          <a:spcPts val="0"/>
                        </a:spcAft>
                        <a:buClr>
                          <a:schemeClr val="dk1"/>
                        </a:buClr>
                        <a:buSzPts val="1400"/>
                        <a:buFont typeface="Poppins"/>
                        <a:buChar char="❏"/>
                      </a:pPr>
                      <a:r>
                        <a:rPr lang="en-US" sz="1400" u="none" cap="none" strike="noStrike">
                          <a:solidFill>
                            <a:schemeClr val="dk1"/>
                          </a:solidFill>
                          <a:latin typeface="Poppins"/>
                          <a:ea typeface="Poppins"/>
                          <a:cs typeface="Poppins"/>
                          <a:sym typeface="Poppins"/>
                        </a:rPr>
                        <a:t>Matemáticas</a:t>
                      </a:r>
                      <a:endParaRPr sz="1400" u="none" cap="none" strike="noStrike">
                        <a:solidFill>
                          <a:schemeClr val="dk1"/>
                        </a:solidFill>
                        <a:latin typeface="Poppins"/>
                        <a:ea typeface="Poppins"/>
                        <a:cs typeface="Poppins"/>
                        <a:sym typeface="Poppins"/>
                      </a:endParaRPr>
                    </a:p>
                    <a:p>
                      <a:pPr indent="-317500" lvl="1" marL="914400" marR="0" rtl="0" algn="l">
                        <a:lnSpc>
                          <a:spcPct val="100000"/>
                        </a:lnSpc>
                        <a:spcBef>
                          <a:spcPts val="0"/>
                        </a:spcBef>
                        <a:spcAft>
                          <a:spcPts val="0"/>
                        </a:spcAft>
                        <a:buClr>
                          <a:schemeClr val="dk1"/>
                        </a:buClr>
                        <a:buSzPts val="1400"/>
                        <a:buFont typeface="Poppins"/>
                        <a:buChar char="❏"/>
                      </a:pPr>
                      <a:r>
                        <a:rPr b="1" lang="en-US" sz="1400" u="none" cap="none" strike="noStrike">
                          <a:solidFill>
                            <a:schemeClr val="dk1"/>
                          </a:solidFill>
                          <a:latin typeface="Poppins"/>
                          <a:ea typeface="Poppins"/>
                          <a:cs typeface="Poppins"/>
                          <a:sym typeface="Poppins"/>
                        </a:rPr>
                        <a:t>Aprendices de inglés</a:t>
                      </a:r>
                      <a:endParaRPr b="1" sz="1400" u="none" cap="none" strike="noStrike">
                        <a:solidFill>
                          <a:schemeClr val="dk1"/>
                        </a:solidFill>
                        <a:latin typeface="Poppins"/>
                        <a:ea typeface="Poppins"/>
                        <a:cs typeface="Poppins"/>
                        <a:sym typeface="Poppins"/>
                      </a:endParaRPr>
                    </a:p>
                    <a:p>
                      <a:pPr indent="-317500" lvl="1" marL="914400" marR="0" rtl="0" algn="l">
                        <a:lnSpc>
                          <a:spcPct val="100000"/>
                        </a:lnSpc>
                        <a:spcBef>
                          <a:spcPts val="0"/>
                        </a:spcBef>
                        <a:spcAft>
                          <a:spcPts val="0"/>
                        </a:spcAft>
                        <a:buClr>
                          <a:schemeClr val="dk1"/>
                        </a:buClr>
                        <a:buSzPts val="1400"/>
                        <a:buFont typeface="Poppins"/>
                        <a:buChar char="❏"/>
                      </a:pPr>
                      <a:r>
                        <a:rPr lang="en-US" sz="1400" u="none" cap="none" strike="noStrike">
                          <a:solidFill>
                            <a:schemeClr val="dk1"/>
                          </a:solidFill>
                          <a:latin typeface="Poppins"/>
                          <a:ea typeface="Poppins"/>
                          <a:cs typeface="Poppins"/>
                          <a:sym typeface="Poppins"/>
                        </a:rPr>
                        <a:t>Otro contenido académico</a:t>
                      </a:r>
                      <a:endParaRPr sz="1400" u="none" cap="none" strike="noStrike">
                        <a:solidFill>
                          <a:schemeClr val="dk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marR="0" rtl="0" algn="l">
                        <a:lnSpc>
                          <a:spcPct val="115000"/>
                        </a:lnSpc>
                        <a:spcBef>
                          <a:spcPts val="0"/>
                        </a:spcBef>
                        <a:spcAft>
                          <a:spcPts val="0"/>
                        </a:spcAft>
                        <a:buClr>
                          <a:srgbClr val="4372C3"/>
                        </a:buClr>
                        <a:buSzPts val="1400"/>
                        <a:buFont typeface="Poppins"/>
                        <a:buChar char="❏"/>
                      </a:pPr>
                      <a:r>
                        <a:rPr b="1" lang="en-US" sz="1400" u="none" cap="none" strike="noStrike">
                          <a:solidFill>
                            <a:srgbClr val="4372C3"/>
                          </a:solidFill>
                          <a:latin typeface="Poppins"/>
                          <a:ea typeface="Poppins"/>
                          <a:cs typeface="Poppins"/>
                          <a:sym typeface="Poppins"/>
                        </a:rPr>
                        <a:t>Academic Excellence</a:t>
                      </a:r>
                      <a:endParaRPr b="1" sz="1400" u="none" cap="none" strike="noStrike">
                        <a:solidFill>
                          <a:srgbClr val="4372C3"/>
                        </a:solidFill>
                        <a:latin typeface="Poppins"/>
                        <a:ea typeface="Poppins"/>
                        <a:cs typeface="Poppins"/>
                        <a:sym typeface="Poppins"/>
                      </a:endParaRPr>
                    </a:p>
                    <a:p>
                      <a:pPr indent="-317500" lvl="1" marL="914400" marR="0" rtl="0" algn="l">
                        <a:lnSpc>
                          <a:spcPct val="115000"/>
                        </a:lnSpc>
                        <a:spcBef>
                          <a:spcPts val="0"/>
                        </a:spcBef>
                        <a:spcAft>
                          <a:spcPts val="0"/>
                        </a:spcAft>
                        <a:buClr>
                          <a:srgbClr val="4372C3"/>
                        </a:buClr>
                        <a:buSzPts val="1400"/>
                        <a:buFont typeface="Poppins"/>
                        <a:buChar char="❏"/>
                      </a:pPr>
                      <a:r>
                        <a:rPr lang="en-US" sz="1400" u="none" cap="none" strike="noStrike">
                          <a:solidFill>
                            <a:srgbClr val="4372C3"/>
                          </a:solidFill>
                          <a:latin typeface="Poppins"/>
                          <a:ea typeface="Poppins"/>
                          <a:cs typeface="Poppins"/>
                          <a:sym typeface="Poppins"/>
                        </a:rPr>
                        <a:t>Graduation/College &amp; Career</a:t>
                      </a:r>
                      <a:endParaRPr sz="1400" u="none" cap="none" strike="noStrike">
                        <a:solidFill>
                          <a:srgbClr val="4372C3"/>
                        </a:solidFill>
                        <a:latin typeface="Poppins"/>
                        <a:ea typeface="Poppins"/>
                        <a:cs typeface="Poppins"/>
                        <a:sym typeface="Poppins"/>
                      </a:endParaRPr>
                    </a:p>
                    <a:p>
                      <a:pPr indent="-317500" lvl="1" marL="914400" marR="0" rtl="0" algn="l">
                        <a:lnSpc>
                          <a:spcPct val="115000"/>
                        </a:lnSpc>
                        <a:spcBef>
                          <a:spcPts val="0"/>
                        </a:spcBef>
                        <a:spcAft>
                          <a:spcPts val="0"/>
                        </a:spcAft>
                        <a:buClr>
                          <a:srgbClr val="4372C3"/>
                        </a:buClr>
                        <a:buSzPts val="1400"/>
                        <a:buFont typeface="Poppins"/>
                        <a:buChar char="❏"/>
                      </a:pPr>
                      <a:r>
                        <a:rPr lang="en-US" sz="1400" u="none" cap="none" strike="noStrike">
                          <a:solidFill>
                            <a:srgbClr val="4372C3"/>
                          </a:solidFill>
                          <a:latin typeface="Poppins"/>
                          <a:ea typeface="Poppins"/>
                          <a:cs typeface="Poppins"/>
                          <a:sym typeface="Poppins"/>
                        </a:rPr>
                        <a:t>English Language Arts</a:t>
                      </a:r>
                      <a:endParaRPr sz="1400" u="none" cap="none" strike="noStrike">
                        <a:solidFill>
                          <a:srgbClr val="4372C3"/>
                        </a:solidFill>
                        <a:latin typeface="Poppins"/>
                        <a:ea typeface="Poppins"/>
                        <a:cs typeface="Poppins"/>
                        <a:sym typeface="Poppins"/>
                      </a:endParaRPr>
                    </a:p>
                    <a:p>
                      <a:pPr indent="-317500" lvl="1" marL="914400" marR="0" rtl="0" algn="l">
                        <a:lnSpc>
                          <a:spcPct val="115000"/>
                        </a:lnSpc>
                        <a:spcBef>
                          <a:spcPts val="0"/>
                        </a:spcBef>
                        <a:spcAft>
                          <a:spcPts val="0"/>
                        </a:spcAft>
                        <a:buClr>
                          <a:srgbClr val="4372C3"/>
                        </a:buClr>
                        <a:buSzPts val="1400"/>
                        <a:buFont typeface="Poppins"/>
                        <a:buChar char="❏"/>
                      </a:pPr>
                      <a:r>
                        <a:rPr lang="en-US" sz="1400" u="none" cap="none" strike="noStrike">
                          <a:solidFill>
                            <a:srgbClr val="4372C3"/>
                          </a:solidFill>
                          <a:latin typeface="Poppins"/>
                          <a:ea typeface="Poppins"/>
                          <a:cs typeface="Poppins"/>
                          <a:sym typeface="Poppins"/>
                        </a:rPr>
                        <a:t>Mathematics</a:t>
                      </a:r>
                      <a:endParaRPr sz="1400" u="none" cap="none" strike="noStrike">
                        <a:solidFill>
                          <a:srgbClr val="4372C3"/>
                        </a:solidFill>
                        <a:latin typeface="Poppins"/>
                        <a:ea typeface="Poppins"/>
                        <a:cs typeface="Poppins"/>
                        <a:sym typeface="Poppins"/>
                      </a:endParaRPr>
                    </a:p>
                    <a:p>
                      <a:pPr indent="-317500" lvl="1" marL="914400" marR="0" rtl="0" algn="l">
                        <a:lnSpc>
                          <a:spcPct val="115000"/>
                        </a:lnSpc>
                        <a:spcBef>
                          <a:spcPts val="0"/>
                        </a:spcBef>
                        <a:spcAft>
                          <a:spcPts val="0"/>
                        </a:spcAft>
                        <a:buClr>
                          <a:srgbClr val="4372C3"/>
                        </a:buClr>
                        <a:buSzPts val="1400"/>
                        <a:buFont typeface="Poppins"/>
                        <a:buChar char="❏"/>
                      </a:pPr>
                      <a:r>
                        <a:rPr b="1" lang="en-US" sz="1400" u="none" cap="none" strike="noStrike">
                          <a:solidFill>
                            <a:srgbClr val="4372C3"/>
                          </a:solidFill>
                          <a:latin typeface="Poppins"/>
                          <a:ea typeface="Poppins"/>
                          <a:cs typeface="Poppins"/>
                          <a:sym typeface="Poppins"/>
                        </a:rPr>
                        <a:t>English Learners</a:t>
                      </a:r>
                      <a:endParaRPr b="1" sz="1400" u="none" cap="none" strike="noStrike">
                        <a:solidFill>
                          <a:srgbClr val="4372C3"/>
                        </a:solidFill>
                        <a:latin typeface="Poppins"/>
                        <a:ea typeface="Poppins"/>
                        <a:cs typeface="Poppins"/>
                        <a:sym typeface="Poppins"/>
                      </a:endParaRPr>
                    </a:p>
                    <a:p>
                      <a:pPr indent="-317500" lvl="1" marL="914400" marR="0" rtl="0" algn="l">
                        <a:lnSpc>
                          <a:spcPct val="115000"/>
                        </a:lnSpc>
                        <a:spcBef>
                          <a:spcPts val="0"/>
                        </a:spcBef>
                        <a:spcAft>
                          <a:spcPts val="0"/>
                        </a:spcAft>
                        <a:buClr>
                          <a:srgbClr val="4372C3"/>
                        </a:buClr>
                        <a:buSzPts val="1400"/>
                        <a:buFont typeface="Poppins"/>
                        <a:buChar char="❏"/>
                      </a:pPr>
                      <a:r>
                        <a:rPr lang="en-US" sz="1400" u="none" cap="none" strike="noStrike">
                          <a:solidFill>
                            <a:srgbClr val="4372C3"/>
                          </a:solidFill>
                          <a:latin typeface="Poppins"/>
                          <a:ea typeface="Poppins"/>
                          <a:cs typeface="Poppins"/>
                          <a:sym typeface="Poppins"/>
                        </a:rPr>
                        <a:t>Other Academic Content</a:t>
                      </a:r>
                      <a:endParaRPr sz="14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17500" lvl="0" marL="457200" marR="0" rtl="0" algn="l">
                        <a:lnSpc>
                          <a:spcPct val="100000"/>
                        </a:lnSpc>
                        <a:spcBef>
                          <a:spcPts val="0"/>
                        </a:spcBef>
                        <a:spcAft>
                          <a:spcPts val="0"/>
                        </a:spcAft>
                        <a:buClr>
                          <a:schemeClr val="dk1"/>
                        </a:buClr>
                        <a:buSzPts val="1400"/>
                        <a:buFont typeface="Poppins"/>
                        <a:buChar char="❏"/>
                      </a:pPr>
                      <a:r>
                        <a:rPr lang="en-US" sz="1400" u="none" cap="none" strike="noStrike">
                          <a:solidFill>
                            <a:schemeClr val="dk1"/>
                          </a:solidFill>
                          <a:latin typeface="Poppins"/>
                          <a:ea typeface="Poppins"/>
                          <a:cs typeface="Poppins"/>
                          <a:sym typeface="Poppins"/>
                        </a:rPr>
                        <a:t>Alegría y bienestar</a:t>
                      </a:r>
                      <a:endParaRPr sz="14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marR="0" rtl="0" algn="l">
                        <a:lnSpc>
                          <a:spcPct val="115000"/>
                        </a:lnSpc>
                        <a:spcBef>
                          <a:spcPts val="0"/>
                        </a:spcBef>
                        <a:spcAft>
                          <a:spcPts val="0"/>
                        </a:spcAft>
                        <a:buClr>
                          <a:srgbClr val="4372C3"/>
                        </a:buClr>
                        <a:buSzPts val="1400"/>
                        <a:buFont typeface="Poppins"/>
                        <a:buChar char="❏"/>
                      </a:pPr>
                      <a:r>
                        <a:rPr lang="en-US" sz="1400" u="none" cap="none" strike="noStrike">
                          <a:solidFill>
                            <a:srgbClr val="4372C3"/>
                          </a:solidFill>
                          <a:latin typeface="Poppins"/>
                          <a:ea typeface="Poppins"/>
                          <a:cs typeface="Poppins"/>
                          <a:sym typeface="Poppins"/>
                        </a:rPr>
                        <a:t>Joy and Wellness</a:t>
                      </a:r>
                      <a:endParaRPr sz="14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317500" lvl="0" marL="457200" marR="0" rtl="0" algn="l">
                        <a:lnSpc>
                          <a:spcPct val="100000"/>
                        </a:lnSpc>
                        <a:spcBef>
                          <a:spcPts val="0"/>
                        </a:spcBef>
                        <a:spcAft>
                          <a:spcPts val="0"/>
                        </a:spcAft>
                        <a:buClr>
                          <a:schemeClr val="dk1"/>
                        </a:buClr>
                        <a:buSzPts val="1400"/>
                        <a:buFont typeface="Poppins"/>
                        <a:buChar char="❏"/>
                      </a:pPr>
                      <a:r>
                        <a:rPr b="1" lang="en-US" sz="1400" u="none" cap="none" strike="noStrike">
                          <a:solidFill>
                            <a:schemeClr val="dk1"/>
                          </a:solidFill>
                          <a:latin typeface="Poppins"/>
                          <a:ea typeface="Poppins"/>
                          <a:cs typeface="Poppins"/>
                          <a:sym typeface="Poppins"/>
                        </a:rPr>
                        <a:t>Participación y colaboración</a:t>
                      </a:r>
                      <a:endParaRPr sz="1400" u="none" cap="none" strike="noStrike">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marR="0" rtl="0" algn="l">
                        <a:lnSpc>
                          <a:spcPct val="115000"/>
                        </a:lnSpc>
                        <a:spcBef>
                          <a:spcPts val="0"/>
                        </a:spcBef>
                        <a:spcAft>
                          <a:spcPts val="0"/>
                        </a:spcAft>
                        <a:buClr>
                          <a:srgbClr val="4372C3"/>
                        </a:buClr>
                        <a:buSzPts val="1400"/>
                        <a:buFont typeface="Poppins"/>
                        <a:buChar char="❏"/>
                      </a:pPr>
                      <a:r>
                        <a:rPr b="1" lang="en-US" sz="1400" u="none" cap="none" strike="noStrike">
                          <a:solidFill>
                            <a:srgbClr val="4372C3"/>
                          </a:solidFill>
                          <a:latin typeface="Poppins"/>
                          <a:ea typeface="Poppins"/>
                          <a:cs typeface="Poppins"/>
                          <a:sym typeface="Poppins"/>
                        </a:rPr>
                        <a:t>Engagement and Collaboration</a:t>
                      </a:r>
                      <a:endParaRPr sz="1400" u="none" cap="none" strike="noStrike">
                        <a:solidFill>
                          <a:srgbClr val="4372C3"/>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151" name="Google Shape;1151;g311ddb394ed_0_119"/>
          <p:cNvSpPr txBox="1"/>
          <p:nvPr/>
        </p:nvSpPr>
        <p:spPr>
          <a:xfrm>
            <a:off x="1069650" y="4996150"/>
            <a:ext cx="2587200" cy="256500"/>
          </a:xfrm>
          <a:prstGeom prst="rect">
            <a:avLst/>
          </a:prstGeom>
          <a:noFill/>
          <a:ln cap="flat" cmpd="sng" w="9525">
            <a:solidFill>
              <a:srgbClr val="C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Lato"/>
              <a:ea typeface="Lato"/>
              <a:cs typeface="Lato"/>
              <a:sym typeface="Lato"/>
            </a:endParaRPr>
          </a:p>
        </p:txBody>
      </p:sp>
      <p:sp>
        <p:nvSpPr>
          <p:cNvPr id="1152" name="Google Shape;1152;g311ddb394ed_0_119"/>
          <p:cNvSpPr txBox="1"/>
          <p:nvPr/>
        </p:nvSpPr>
        <p:spPr>
          <a:xfrm>
            <a:off x="6579300" y="5131500"/>
            <a:ext cx="2230200" cy="256500"/>
          </a:xfrm>
          <a:prstGeom prst="rect">
            <a:avLst/>
          </a:prstGeom>
          <a:noFill/>
          <a:ln cap="flat" cmpd="sng" w="9525">
            <a:solidFill>
              <a:srgbClr val="C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Lato"/>
              <a:ea typeface="Lato"/>
              <a:cs typeface="Lato"/>
              <a:sym typeface="Lato"/>
            </a:endParaRPr>
          </a:p>
        </p:txBody>
      </p:sp>
      <p:sp>
        <p:nvSpPr>
          <p:cNvPr id="1153" name="Google Shape;1153;g311ddb394ed_0_119"/>
          <p:cNvSpPr txBox="1"/>
          <p:nvPr/>
        </p:nvSpPr>
        <p:spPr>
          <a:xfrm>
            <a:off x="288450" y="6103075"/>
            <a:ext cx="3256200" cy="423300"/>
          </a:xfrm>
          <a:prstGeom prst="rect">
            <a:avLst/>
          </a:prstGeom>
          <a:noFill/>
          <a:ln cap="flat" cmpd="sng" w="9525">
            <a:solidFill>
              <a:srgbClr val="C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Lato"/>
              <a:ea typeface="Lato"/>
              <a:cs typeface="Lato"/>
              <a:sym typeface="Lato"/>
            </a:endParaRPr>
          </a:p>
        </p:txBody>
      </p:sp>
      <p:sp>
        <p:nvSpPr>
          <p:cNvPr id="1154" name="Google Shape;1154;g311ddb394ed_0_119"/>
          <p:cNvSpPr txBox="1"/>
          <p:nvPr/>
        </p:nvSpPr>
        <p:spPr>
          <a:xfrm>
            <a:off x="6042075" y="6103075"/>
            <a:ext cx="3670500" cy="423300"/>
          </a:xfrm>
          <a:prstGeom prst="rect">
            <a:avLst/>
          </a:prstGeom>
          <a:noFill/>
          <a:ln cap="flat" cmpd="sng" w="9525">
            <a:solidFill>
              <a:srgbClr val="C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Lato"/>
              <a:ea typeface="Lato"/>
              <a:cs typeface="Lato"/>
              <a:sym typeface="Lato"/>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g30f5b9b93de_0_391"/>
          <p:cNvSpPr txBox="1"/>
          <p:nvPr>
            <p:ph type="title"/>
          </p:nvPr>
        </p:nvSpPr>
        <p:spPr>
          <a:xfrm>
            <a:off x="55176" y="200"/>
            <a:ext cx="12065100" cy="103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US" sz="3300"/>
              <a:t>Ejemplos de objetivos escolares</a:t>
            </a:r>
            <a:endParaRPr sz="3300"/>
          </a:p>
        </p:txBody>
      </p:sp>
      <p:sp>
        <p:nvSpPr>
          <p:cNvPr id="1160" name="Google Shape;1160;g30f5b9b93de_0_391"/>
          <p:cNvSpPr txBox="1"/>
          <p:nvPr>
            <p:ph idx="4294967295" type="body"/>
          </p:nvPr>
        </p:nvSpPr>
        <p:spPr>
          <a:xfrm>
            <a:off x="125667" y="1411875"/>
            <a:ext cx="11924100" cy="4555200"/>
          </a:xfrm>
          <a:prstGeom prst="rect">
            <a:avLst/>
          </a:prstGeom>
          <a:noFill/>
          <a:ln cap="flat" cmpd="sng" w="28575">
            <a:solidFill>
              <a:srgbClr val="00237A"/>
            </a:solidFill>
            <a:prstDash val="solid"/>
            <a:round/>
            <a:headEnd len="sm" w="sm" type="none"/>
            <a:tailEnd len="sm" w="sm" type="none"/>
          </a:ln>
        </p:spPr>
        <p:txBody>
          <a:bodyPr anchorCtr="0" anchor="t" bIns="45700" lIns="91425" spcFirstLastPara="1" rIns="91425" wrap="square" tIns="45700">
            <a:noAutofit/>
          </a:bodyPr>
          <a:lstStyle/>
          <a:p>
            <a:pPr indent="-241300" lvl="0" marL="304800" rtl="0" algn="l">
              <a:lnSpc>
                <a:spcPct val="115000"/>
              </a:lnSpc>
              <a:spcBef>
                <a:spcPts val="1100"/>
              </a:spcBef>
              <a:spcAft>
                <a:spcPts val="0"/>
              </a:spcAft>
              <a:buClr>
                <a:schemeClr val="dk1"/>
              </a:buClr>
              <a:buSzPts val="2600"/>
              <a:buChar char="❏"/>
            </a:pPr>
            <a:r>
              <a:rPr lang="en-US" sz="2200">
                <a:solidFill>
                  <a:schemeClr val="dk1"/>
                </a:solidFill>
                <a:latin typeface="Poppins"/>
                <a:ea typeface="Poppins"/>
                <a:cs typeface="Poppins"/>
                <a:sym typeface="Poppins"/>
              </a:rPr>
              <a:t>Objetivo de implementación: Para junio de 202</a:t>
            </a:r>
            <a:r>
              <a:rPr lang="en-US" sz="2200">
                <a:latin typeface="Poppins"/>
                <a:ea typeface="Poppins"/>
                <a:cs typeface="Poppins"/>
                <a:sym typeface="Poppins"/>
              </a:rPr>
              <a:t>6</a:t>
            </a:r>
            <a:r>
              <a:rPr lang="en-US" sz="2200">
                <a:solidFill>
                  <a:schemeClr val="dk1"/>
                </a:solidFill>
                <a:latin typeface="Poppins"/>
                <a:ea typeface="Poppins"/>
                <a:cs typeface="Poppins"/>
                <a:sym typeface="Poppins"/>
              </a:rPr>
              <a:t>, el 100 % de todos los maestros de estudiantes de inglés participarán en el desarrollo profesional de dELD centrado en estrategias para monitorear y satisfacer las necesidades de potenciales estudiantes de inglés a largo plazo, según lo medido por las agendas de desarrollo profesional y los registros.</a:t>
            </a:r>
            <a:endParaRPr sz="2200">
              <a:solidFill>
                <a:schemeClr val="dk1"/>
              </a:solidFill>
              <a:latin typeface="Poppins"/>
              <a:ea typeface="Poppins"/>
              <a:cs typeface="Poppins"/>
              <a:sym typeface="Poppins"/>
            </a:endParaRPr>
          </a:p>
          <a:p>
            <a:pPr indent="-241300" lvl="0" marL="304800" rtl="0" algn="l">
              <a:lnSpc>
                <a:spcPct val="115000"/>
              </a:lnSpc>
              <a:spcBef>
                <a:spcPts val="0"/>
              </a:spcBef>
              <a:spcAft>
                <a:spcPts val="0"/>
              </a:spcAft>
              <a:buClr>
                <a:schemeClr val="dk1"/>
              </a:buClr>
              <a:buSzPts val="2600"/>
              <a:buFont typeface="Poppins"/>
              <a:buChar char="❏"/>
            </a:pPr>
            <a:r>
              <a:rPr lang="en-US" sz="2200">
                <a:solidFill>
                  <a:schemeClr val="dk1"/>
                </a:solidFill>
                <a:latin typeface="Poppins"/>
                <a:ea typeface="Poppins"/>
                <a:cs typeface="Poppins"/>
                <a:sym typeface="Poppins"/>
              </a:rPr>
              <a:t>Para febrero de 202</a:t>
            </a:r>
            <a:r>
              <a:rPr lang="en-US" sz="2200">
                <a:latin typeface="Poppins"/>
                <a:ea typeface="Poppins"/>
                <a:cs typeface="Poppins"/>
                <a:sym typeface="Poppins"/>
              </a:rPr>
              <a:t>6</a:t>
            </a:r>
            <a:r>
              <a:rPr lang="en-US" sz="2200">
                <a:solidFill>
                  <a:schemeClr val="dk1"/>
                </a:solidFill>
                <a:latin typeface="Poppins"/>
                <a:ea typeface="Poppins"/>
                <a:cs typeface="Poppins"/>
                <a:sym typeface="Poppins"/>
              </a:rPr>
              <a:t>, el 100% de todos los maestros habrán administrado el conjunto 1 y el conjunto 2 de ELPAC Evaluación provisional (IA) a todos los estudiantes de inglés para guiar la instrucción y respaldar las conversaciones de datos, según lo medido por el Sistema de Informes de Educadores de California.</a:t>
            </a:r>
            <a:endParaRPr sz="2200">
              <a:solidFill>
                <a:schemeClr val="dk1"/>
              </a:solidFill>
              <a:latin typeface="Poppins"/>
              <a:ea typeface="Poppins"/>
              <a:cs typeface="Poppins"/>
              <a:sym typeface="Poppins"/>
            </a:endParaRPr>
          </a:p>
          <a:p>
            <a:pPr indent="-241300" lvl="0" marL="304800" rtl="0" algn="l">
              <a:lnSpc>
                <a:spcPct val="115000"/>
              </a:lnSpc>
              <a:spcBef>
                <a:spcPts val="0"/>
              </a:spcBef>
              <a:spcAft>
                <a:spcPts val="0"/>
              </a:spcAft>
              <a:buClr>
                <a:schemeClr val="dk1"/>
              </a:buClr>
              <a:buSzPts val="2600"/>
              <a:buChar char="❏"/>
            </a:pPr>
            <a:r>
              <a:rPr lang="en-US" sz="2200">
                <a:solidFill>
                  <a:schemeClr val="dk1"/>
                </a:solidFill>
                <a:latin typeface="Poppins"/>
                <a:ea typeface="Poppins"/>
                <a:cs typeface="Poppins"/>
                <a:sym typeface="Poppins"/>
              </a:rPr>
              <a:t>Objetivo de mejora: Para junio de 202</a:t>
            </a:r>
            <a:r>
              <a:rPr lang="en-US" sz="2200">
                <a:latin typeface="Poppins"/>
                <a:ea typeface="Poppins"/>
                <a:cs typeface="Poppins"/>
                <a:sym typeface="Poppins"/>
              </a:rPr>
              <a:t>6</a:t>
            </a:r>
            <a:r>
              <a:rPr lang="en-US" sz="2200">
                <a:solidFill>
                  <a:schemeClr val="dk1"/>
                </a:solidFill>
                <a:latin typeface="Poppins"/>
                <a:ea typeface="Poppins"/>
                <a:cs typeface="Poppins"/>
                <a:sym typeface="Poppins"/>
              </a:rPr>
              <a:t>, el porcentaje de estudiantes de PLTEL se reducirá en un 5 %, del 17 % al 12 %, según lo medido por el panel de Focus.</a:t>
            </a:r>
            <a:endParaRPr sz="2200">
              <a:solidFill>
                <a:schemeClr val="dk1"/>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g30f5b9b93de_0_386"/>
          <p:cNvSpPr txBox="1"/>
          <p:nvPr>
            <p:ph type="title"/>
          </p:nvPr>
        </p:nvSpPr>
        <p:spPr>
          <a:xfrm>
            <a:off x="55176" y="200"/>
            <a:ext cx="12136800" cy="103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US" sz="3300">
                <a:solidFill>
                  <a:srgbClr val="00B0F0"/>
                </a:solidFill>
              </a:rPr>
              <a:t>Examples of School Objectives</a:t>
            </a:r>
            <a:endParaRPr sz="3300">
              <a:solidFill>
                <a:srgbClr val="00B0F0"/>
              </a:solidFill>
            </a:endParaRPr>
          </a:p>
        </p:txBody>
      </p:sp>
      <p:sp>
        <p:nvSpPr>
          <p:cNvPr id="1166" name="Google Shape;1166;g30f5b9b93de_0_386"/>
          <p:cNvSpPr txBox="1"/>
          <p:nvPr>
            <p:ph idx="4294967295" type="body"/>
          </p:nvPr>
        </p:nvSpPr>
        <p:spPr>
          <a:xfrm>
            <a:off x="528717" y="1283342"/>
            <a:ext cx="11189700" cy="5035500"/>
          </a:xfrm>
          <a:prstGeom prst="rect">
            <a:avLst/>
          </a:prstGeom>
          <a:noFill/>
          <a:ln>
            <a:noFill/>
          </a:ln>
        </p:spPr>
        <p:txBody>
          <a:bodyPr anchorCtr="0" anchor="t" bIns="45700" lIns="91425" spcFirstLastPara="1" rIns="91425" wrap="square" tIns="45700">
            <a:noAutofit/>
          </a:bodyPr>
          <a:lstStyle/>
          <a:p>
            <a:pPr indent="-387350" lvl="0" marL="457200" rtl="0" algn="l">
              <a:lnSpc>
                <a:spcPct val="115000"/>
              </a:lnSpc>
              <a:spcBef>
                <a:spcPts val="1100"/>
              </a:spcBef>
              <a:spcAft>
                <a:spcPts val="0"/>
              </a:spcAft>
              <a:buClr>
                <a:srgbClr val="002870"/>
              </a:buClr>
              <a:buSzPts val="2700"/>
              <a:buChar char="❏"/>
            </a:pPr>
            <a:r>
              <a:rPr lang="en-US" sz="2300">
                <a:solidFill>
                  <a:srgbClr val="002870"/>
                </a:solidFill>
                <a:latin typeface="Poppins"/>
                <a:ea typeface="Poppins"/>
                <a:cs typeface="Poppins"/>
                <a:sym typeface="Poppins"/>
              </a:rPr>
              <a:t>Implementation Objective: By June of 202</a:t>
            </a:r>
            <a:r>
              <a:rPr lang="en-US" sz="2300">
                <a:solidFill>
                  <a:srgbClr val="002870"/>
                </a:solidFill>
                <a:latin typeface="Poppins"/>
                <a:ea typeface="Poppins"/>
                <a:cs typeface="Poppins"/>
                <a:sym typeface="Poppins"/>
              </a:rPr>
              <a:t>6</a:t>
            </a:r>
            <a:r>
              <a:rPr lang="en-US" sz="2300">
                <a:solidFill>
                  <a:srgbClr val="002870"/>
                </a:solidFill>
                <a:latin typeface="Poppins"/>
                <a:ea typeface="Poppins"/>
                <a:cs typeface="Poppins"/>
                <a:sym typeface="Poppins"/>
              </a:rPr>
              <a:t>, 100% of all teachers of English Learners will participate in dELD professional development focused on strategies to monitor and meet the needs of Potential Long-Term English Learners, as measured by PD agendas and sign ins.</a:t>
            </a:r>
            <a:endParaRPr sz="2300">
              <a:solidFill>
                <a:srgbClr val="002870"/>
              </a:solidFill>
              <a:latin typeface="Poppins"/>
              <a:ea typeface="Poppins"/>
              <a:cs typeface="Poppins"/>
              <a:sym typeface="Poppins"/>
            </a:endParaRPr>
          </a:p>
          <a:p>
            <a:pPr indent="-361950" lvl="0" marL="457200" rtl="0" algn="l">
              <a:lnSpc>
                <a:spcPct val="115000"/>
              </a:lnSpc>
              <a:spcBef>
                <a:spcPts val="1100"/>
              </a:spcBef>
              <a:spcAft>
                <a:spcPts val="0"/>
              </a:spcAft>
              <a:buClr>
                <a:srgbClr val="002870"/>
              </a:buClr>
              <a:buSzPts val="2300"/>
              <a:buFont typeface="Poppins"/>
              <a:buChar char="❏"/>
            </a:pPr>
            <a:r>
              <a:rPr lang="en-US" sz="2300">
                <a:solidFill>
                  <a:srgbClr val="002870"/>
                </a:solidFill>
                <a:latin typeface="Poppins"/>
                <a:ea typeface="Poppins"/>
                <a:cs typeface="Poppins"/>
                <a:sym typeface="Poppins"/>
              </a:rPr>
              <a:t>By February of 2026, 100% of all teachers will have administered the ELPAC Interim Assessment set 1 and set 2 to all English Learners to guide instruction and support data chats, as measured by the California Educator Reporting System </a:t>
            </a:r>
            <a:endParaRPr sz="2300">
              <a:solidFill>
                <a:srgbClr val="002870"/>
              </a:solidFill>
              <a:latin typeface="Poppins"/>
              <a:ea typeface="Poppins"/>
              <a:cs typeface="Poppins"/>
              <a:sym typeface="Poppins"/>
            </a:endParaRPr>
          </a:p>
          <a:p>
            <a:pPr indent="-387350" lvl="0" marL="457200" rtl="0" algn="l">
              <a:lnSpc>
                <a:spcPct val="115000"/>
              </a:lnSpc>
              <a:spcBef>
                <a:spcPts val="1100"/>
              </a:spcBef>
              <a:spcAft>
                <a:spcPts val="0"/>
              </a:spcAft>
              <a:buClr>
                <a:srgbClr val="002870"/>
              </a:buClr>
              <a:buSzPts val="2700"/>
              <a:buChar char="❏"/>
            </a:pPr>
            <a:r>
              <a:rPr lang="en-US" sz="2300">
                <a:solidFill>
                  <a:srgbClr val="002870"/>
                </a:solidFill>
                <a:latin typeface="Poppins"/>
                <a:ea typeface="Poppins"/>
                <a:cs typeface="Poppins"/>
                <a:sym typeface="Poppins"/>
              </a:rPr>
              <a:t>Improvement Objective: By June of 202</a:t>
            </a:r>
            <a:r>
              <a:rPr lang="en-US" sz="2300">
                <a:solidFill>
                  <a:srgbClr val="002870"/>
                </a:solidFill>
                <a:latin typeface="Poppins"/>
                <a:ea typeface="Poppins"/>
                <a:cs typeface="Poppins"/>
                <a:sym typeface="Poppins"/>
              </a:rPr>
              <a:t>6</a:t>
            </a:r>
            <a:r>
              <a:rPr lang="en-US" sz="2300">
                <a:solidFill>
                  <a:srgbClr val="002870"/>
                </a:solidFill>
                <a:latin typeface="Poppins"/>
                <a:ea typeface="Poppins"/>
                <a:cs typeface="Poppins"/>
                <a:sym typeface="Poppins"/>
              </a:rPr>
              <a:t>, the percentage of PLTEL students will be reduced by 5%, from 17% to 12% as measured by the Focus dashboard.</a:t>
            </a:r>
            <a:endParaRPr sz="2300">
              <a:solidFill>
                <a:srgbClr val="002870"/>
              </a:solidFill>
              <a:latin typeface="Poppins"/>
              <a:ea typeface="Poppins"/>
              <a:cs typeface="Poppins"/>
              <a:sym typeface="Poppins"/>
            </a:endParaRPr>
          </a:p>
          <a:p>
            <a:pPr indent="-215900" lvl="0" marL="457200" rtl="0" algn="l">
              <a:lnSpc>
                <a:spcPct val="115000"/>
              </a:lnSpc>
              <a:spcBef>
                <a:spcPts val="1100"/>
              </a:spcBef>
              <a:spcAft>
                <a:spcPts val="0"/>
              </a:spcAft>
              <a:buClr>
                <a:schemeClr val="dk1"/>
              </a:buClr>
              <a:buSzPts val="1900"/>
              <a:buNone/>
            </a:pPr>
            <a:r>
              <a:t/>
            </a:r>
            <a:endParaRPr sz="2300">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pic>
        <p:nvPicPr>
          <p:cNvPr id="1172" name="Google Shape;1172;g30f5b9b93de_0_54"/>
          <p:cNvPicPr preferRelativeResize="0"/>
          <p:nvPr/>
        </p:nvPicPr>
        <p:blipFill rotWithShape="1">
          <a:blip r:embed="rId3">
            <a:alphaModFix/>
          </a:blip>
          <a:srcRect b="0" l="0" r="0" t="0"/>
          <a:stretch/>
        </p:blipFill>
        <p:spPr>
          <a:xfrm>
            <a:off x="6263876" y="1273100"/>
            <a:ext cx="3893024" cy="5386025"/>
          </a:xfrm>
          <a:prstGeom prst="rect">
            <a:avLst/>
          </a:prstGeom>
          <a:noFill/>
          <a:ln cap="flat" cmpd="sng" w="76200">
            <a:solidFill>
              <a:srgbClr val="00237A"/>
            </a:solidFill>
            <a:prstDash val="solid"/>
            <a:round/>
            <a:headEnd len="sm" w="sm" type="none"/>
            <a:tailEnd len="sm" w="sm" type="none"/>
          </a:ln>
        </p:spPr>
      </p:pic>
      <p:sp>
        <p:nvSpPr>
          <p:cNvPr id="1173" name="Google Shape;1173;g30f5b9b93de_0_54"/>
          <p:cNvSpPr txBox="1"/>
          <p:nvPr/>
        </p:nvSpPr>
        <p:spPr>
          <a:xfrm>
            <a:off x="-37200" y="0"/>
            <a:ext cx="12192000" cy="118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60"/>
              <a:buFont typeface="Arial"/>
              <a:buNone/>
            </a:pPr>
            <a:r>
              <a:rPr b="1" i="0" lang="en-US" sz="2560" u="none" cap="none" strike="noStrike">
                <a:solidFill>
                  <a:schemeClr val="lt1"/>
                </a:solidFill>
                <a:latin typeface="Poppins"/>
                <a:ea typeface="Poppins"/>
                <a:cs typeface="Poppins"/>
                <a:sym typeface="Poppins"/>
              </a:rPr>
              <a:t>Comprender los objetivos SMART y el papel del ELAC en el apoyo a los EL</a:t>
            </a:r>
            <a:endParaRPr b="1" i="0" sz="256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660"/>
              <a:buFont typeface="Arial"/>
              <a:buNone/>
            </a:pPr>
            <a:r>
              <a:rPr b="1" i="0" lang="en-US" sz="2560" u="none" cap="none" strike="noStrike">
                <a:solidFill>
                  <a:srgbClr val="00B0F0"/>
                </a:solidFill>
                <a:latin typeface="Poppins"/>
                <a:ea typeface="Poppins"/>
                <a:cs typeface="Poppins"/>
                <a:sym typeface="Poppins"/>
              </a:rPr>
              <a:t>Understanding SMART Goals and ELAC’s Role in Supporting ELs</a:t>
            </a:r>
            <a:endParaRPr b="1" i="0" sz="2560" u="none" cap="none" strike="noStrike">
              <a:solidFill>
                <a:srgbClr val="00B0F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660"/>
              <a:buFont typeface="Arial"/>
              <a:buNone/>
            </a:pPr>
            <a:r>
              <a:t/>
            </a:r>
            <a:endParaRPr b="0" i="0" sz="1400" u="none" cap="none" strike="noStrike">
              <a:solidFill>
                <a:srgbClr val="00B0F0"/>
              </a:solidFill>
              <a:latin typeface="Arial"/>
              <a:ea typeface="Arial"/>
              <a:cs typeface="Arial"/>
              <a:sym typeface="Arial"/>
            </a:endParaRPr>
          </a:p>
        </p:txBody>
      </p:sp>
      <p:pic>
        <p:nvPicPr>
          <p:cNvPr id="1174" name="Google Shape;1174;g30f5b9b93de_0_54"/>
          <p:cNvPicPr preferRelativeResize="0"/>
          <p:nvPr/>
        </p:nvPicPr>
        <p:blipFill rotWithShape="1">
          <a:blip r:embed="rId4">
            <a:alphaModFix/>
          </a:blip>
          <a:srcRect b="0" l="0" r="0" t="0"/>
          <a:stretch/>
        </p:blipFill>
        <p:spPr>
          <a:xfrm>
            <a:off x="318625" y="1283663"/>
            <a:ext cx="3793152" cy="5364900"/>
          </a:xfrm>
          <a:prstGeom prst="rect">
            <a:avLst/>
          </a:prstGeom>
          <a:noFill/>
          <a:ln cap="flat" cmpd="sng" w="76200">
            <a:solidFill>
              <a:srgbClr val="00602D"/>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g311ddb394ed_0_146"/>
          <p:cNvSpPr txBox="1"/>
          <p:nvPr>
            <p:ph type="title"/>
          </p:nvPr>
        </p:nvSpPr>
        <p:spPr>
          <a:xfrm>
            <a:off x="55167" y="200"/>
            <a:ext cx="10919700" cy="1031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en-US"/>
              <a:t>Objetivos ‘SMART’ de Mejoramiento</a:t>
            </a:r>
            <a:endParaRPr/>
          </a:p>
        </p:txBody>
      </p:sp>
      <p:graphicFrame>
        <p:nvGraphicFramePr>
          <p:cNvPr id="1181" name="Google Shape;1181;g311ddb394ed_0_146"/>
          <p:cNvGraphicFramePr/>
          <p:nvPr/>
        </p:nvGraphicFramePr>
        <p:xfrm>
          <a:off x="5534117" y="1191367"/>
          <a:ext cx="3000000" cy="3000000"/>
        </p:xfrm>
        <a:graphic>
          <a:graphicData uri="http://schemas.openxmlformats.org/drawingml/2006/table">
            <a:tbl>
              <a:tblPr>
                <a:noFill/>
                <a:tableStyleId>{48282308-7F12-4794-9EFF-7E89ED293D77}</a:tableStyleId>
              </a:tblPr>
              <a:tblGrid>
                <a:gridCol w="6481825"/>
              </a:tblGrid>
              <a:tr h="1635425">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solidFill>
                            <a:schemeClr val="dk1"/>
                          </a:solidFill>
                          <a:latin typeface="Poppins"/>
                          <a:ea typeface="Poppins"/>
                          <a:cs typeface="Poppins"/>
                          <a:sym typeface="Poppins"/>
                        </a:rPr>
                        <a:t>Para fines de junio 202</a:t>
                      </a:r>
                      <a:r>
                        <a:rPr lang="en-US" sz="1900">
                          <a:solidFill>
                            <a:schemeClr val="dk1"/>
                          </a:solidFill>
                          <a:latin typeface="Poppins"/>
                          <a:ea typeface="Poppins"/>
                          <a:cs typeface="Poppins"/>
                          <a:sym typeface="Poppins"/>
                        </a:rPr>
                        <a:t>6</a:t>
                      </a:r>
                      <a:r>
                        <a:rPr lang="en-US" sz="1900" u="none" cap="none" strike="noStrike">
                          <a:solidFill>
                            <a:schemeClr val="dk1"/>
                          </a:solidFill>
                          <a:latin typeface="Poppins"/>
                          <a:ea typeface="Poppins"/>
                          <a:cs typeface="Poppins"/>
                          <a:sym typeface="Poppins"/>
                        </a:rPr>
                        <a:t>, el porcentaje de aprendices de inglés que aumentarán al menos __ niveles de rendimiento en el ELPAC sumativa aumentará 10%, de 45% al 55%.</a:t>
                      </a:r>
                      <a:endParaRPr sz="900" u="none" cap="none" strike="noStrike"/>
                    </a:p>
                  </a:txBody>
                  <a:tcPr marT="60950" marB="60950" marR="60950" marL="609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635425">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solidFill>
                            <a:schemeClr val="dk1"/>
                          </a:solidFill>
                          <a:latin typeface="Poppins"/>
                          <a:ea typeface="Poppins"/>
                          <a:cs typeface="Poppins"/>
                          <a:sym typeface="Poppins"/>
                        </a:rPr>
                        <a:t>Para fines de junio 202</a:t>
                      </a:r>
                      <a:r>
                        <a:rPr lang="en-US" sz="1900">
                          <a:solidFill>
                            <a:schemeClr val="dk1"/>
                          </a:solidFill>
                          <a:latin typeface="Poppins"/>
                          <a:ea typeface="Poppins"/>
                          <a:cs typeface="Poppins"/>
                          <a:sym typeface="Poppins"/>
                        </a:rPr>
                        <a:t>6</a:t>
                      </a:r>
                      <a:r>
                        <a:rPr lang="en-US" sz="1900" u="none" cap="none" strike="noStrike">
                          <a:solidFill>
                            <a:schemeClr val="dk1"/>
                          </a:solidFill>
                          <a:latin typeface="Poppins"/>
                          <a:ea typeface="Poppins"/>
                          <a:cs typeface="Poppins"/>
                          <a:sym typeface="Poppins"/>
                        </a:rPr>
                        <a:t>, el porcentaje de estudiantes PLTEL que obtienen una puntuación de "acercándose al nivel de grado” o superior en la prueba iReady aumentará 5%, de 20% a 25%.</a:t>
                      </a:r>
                      <a:endParaRPr sz="1900" u="none" cap="none" strike="noStrike">
                        <a:latin typeface="Poppins"/>
                        <a:ea typeface="Poppins"/>
                        <a:cs typeface="Poppins"/>
                        <a:sym typeface="Poppins"/>
                      </a:endParaRPr>
                    </a:p>
                  </a:txBody>
                  <a:tcPr marT="60950" marB="60950" marR="60950" marL="609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635425">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solidFill>
                            <a:schemeClr val="dk1"/>
                          </a:solidFill>
                          <a:latin typeface="Poppins"/>
                          <a:ea typeface="Poppins"/>
                          <a:cs typeface="Poppins"/>
                          <a:sym typeface="Poppins"/>
                        </a:rPr>
                        <a:t>Para fines de junio 202</a:t>
                      </a:r>
                      <a:r>
                        <a:rPr lang="en-US" sz="1900">
                          <a:solidFill>
                            <a:schemeClr val="dk1"/>
                          </a:solidFill>
                          <a:latin typeface="Poppins"/>
                          <a:ea typeface="Poppins"/>
                          <a:cs typeface="Poppins"/>
                          <a:sym typeface="Poppins"/>
                        </a:rPr>
                        <a:t>6</a:t>
                      </a:r>
                      <a:r>
                        <a:rPr lang="en-US" sz="1900" u="none" cap="none" strike="noStrike">
                          <a:solidFill>
                            <a:schemeClr val="dk1"/>
                          </a:solidFill>
                          <a:latin typeface="Poppins"/>
                          <a:ea typeface="Poppins"/>
                          <a:cs typeface="Poppins"/>
                          <a:sym typeface="Poppins"/>
                        </a:rPr>
                        <a:t>, el porcentaje de aprendices de inglés con una puntuación de “4-Bien desarrollado” en el dominio de lectura en ELPAC sumativa de 202</a:t>
                      </a:r>
                      <a:r>
                        <a:rPr lang="en-US" sz="1900">
                          <a:solidFill>
                            <a:schemeClr val="dk1"/>
                          </a:solidFill>
                          <a:latin typeface="Poppins"/>
                          <a:ea typeface="Poppins"/>
                          <a:cs typeface="Poppins"/>
                          <a:sym typeface="Poppins"/>
                        </a:rPr>
                        <a:t>6</a:t>
                      </a:r>
                      <a:r>
                        <a:rPr lang="en-US" sz="1900" u="none" cap="none" strike="noStrike">
                          <a:solidFill>
                            <a:schemeClr val="dk1"/>
                          </a:solidFill>
                          <a:latin typeface="Poppins"/>
                          <a:ea typeface="Poppins"/>
                          <a:cs typeface="Poppins"/>
                          <a:sym typeface="Poppins"/>
                        </a:rPr>
                        <a:t> aumentará de 10%, de 35% a 45%. </a:t>
                      </a:r>
                      <a:endParaRPr sz="1900" u="none" cap="none" strike="noStrike">
                        <a:solidFill>
                          <a:schemeClr val="dk1"/>
                        </a:solidFill>
                        <a:latin typeface="Poppins"/>
                        <a:ea typeface="Poppins"/>
                        <a:cs typeface="Poppins"/>
                        <a:sym typeface="Poppins"/>
                      </a:endParaRPr>
                    </a:p>
                  </a:txBody>
                  <a:tcPr marT="60950" marB="60950" marR="60950" marL="609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graphicFrame>
        <p:nvGraphicFramePr>
          <p:cNvPr id="1182" name="Google Shape;1182;g311ddb394ed_0_146"/>
          <p:cNvGraphicFramePr/>
          <p:nvPr/>
        </p:nvGraphicFramePr>
        <p:xfrm>
          <a:off x="272575" y="1191375"/>
          <a:ext cx="3000000" cy="3000000"/>
        </p:xfrm>
        <a:graphic>
          <a:graphicData uri="http://schemas.openxmlformats.org/drawingml/2006/table">
            <a:tbl>
              <a:tblPr>
                <a:noFill/>
                <a:tableStyleId>{48282308-7F12-4794-9EFF-7E89ED293D77}</a:tableStyleId>
              </a:tblPr>
              <a:tblGrid>
                <a:gridCol w="5175725"/>
              </a:tblGrid>
              <a:tr h="1002850">
                <a:tc>
                  <a:txBody>
                    <a:bodyPr/>
                    <a:lstStyle/>
                    <a:p>
                      <a:pPr indent="-273050" lvl="0" marL="304800" marR="0" rtl="0" algn="l">
                        <a:lnSpc>
                          <a:spcPct val="80000"/>
                        </a:lnSpc>
                        <a:spcBef>
                          <a:spcPts val="0"/>
                        </a:spcBef>
                        <a:spcAft>
                          <a:spcPts val="0"/>
                        </a:spcAft>
                        <a:buClr>
                          <a:schemeClr val="dk1"/>
                        </a:buClr>
                        <a:buSzPts val="1900"/>
                        <a:buFont typeface="Lato"/>
                        <a:buChar char="❏"/>
                      </a:pPr>
                      <a:r>
                        <a:rPr b="1" i="1" lang="en-US" sz="1900" u="sng" cap="none" strike="noStrike">
                          <a:solidFill>
                            <a:srgbClr val="FF0000"/>
                          </a:solidFill>
                          <a:latin typeface="Lato"/>
                          <a:ea typeface="Lato"/>
                          <a:cs typeface="Lato"/>
                          <a:sym typeface="Lato"/>
                        </a:rPr>
                        <a:t>Específico: </a:t>
                      </a:r>
                      <a:r>
                        <a:rPr lang="en-US" sz="1900" u="none" cap="none" strike="noStrike">
                          <a:solidFill>
                            <a:schemeClr val="dk1"/>
                          </a:solidFill>
                          <a:latin typeface="Lato"/>
                          <a:ea typeface="Lato"/>
                          <a:cs typeface="Lato"/>
                          <a:sym typeface="Lato"/>
                        </a:rPr>
                        <a:t>¿a quién se dirige?</a:t>
                      </a:r>
                      <a:endParaRPr sz="1900" u="none" cap="none" strike="noStrike">
                        <a:solidFill>
                          <a:schemeClr val="dk1"/>
                        </a:solidFill>
                        <a:latin typeface="Lato"/>
                        <a:ea typeface="Lato"/>
                        <a:cs typeface="Lato"/>
                        <a:sym typeface="Lato"/>
                      </a:endParaRPr>
                    </a:p>
                    <a:p>
                      <a:pPr indent="-273050" lvl="1" marL="609600" marR="0" rtl="0" algn="l">
                        <a:lnSpc>
                          <a:spcPct val="80000"/>
                        </a:lnSpc>
                        <a:spcBef>
                          <a:spcPts val="0"/>
                        </a:spcBef>
                        <a:spcAft>
                          <a:spcPts val="0"/>
                        </a:spcAft>
                        <a:buClr>
                          <a:schemeClr val="dk1"/>
                        </a:buClr>
                        <a:buSzPts val="1900"/>
                        <a:buFont typeface="Lato"/>
                        <a:buChar char="❏"/>
                      </a:pPr>
                      <a:r>
                        <a:rPr lang="en-US" sz="1900" u="none" cap="none" strike="noStrike">
                          <a:solidFill>
                            <a:schemeClr val="dk1"/>
                          </a:solidFill>
                          <a:latin typeface="Lato"/>
                          <a:ea typeface="Lato"/>
                          <a:cs typeface="Lato"/>
                          <a:sym typeface="Lato"/>
                        </a:rPr>
                        <a:t>Tipología EL</a:t>
                      </a:r>
                      <a:endParaRPr sz="1400" u="none" cap="none" strike="noStrike"/>
                    </a:p>
                  </a:txBody>
                  <a:tcPr marT="91425" marB="91425" marR="91425" marL="91425"/>
                </a:tc>
              </a:tr>
              <a:tr h="1362425">
                <a:tc>
                  <a:txBody>
                    <a:bodyPr/>
                    <a:lstStyle/>
                    <a:p>
                      <a:pPr indent="-273050" lvl="0" marL="304800" marR="0" rtl="0" algn="l">
                        <a:lnSpc>
                          <a:spcPct val="80000"/>
                        </a:lnSpc>
                        <a:spcBef>
                          <a:spcPts val="0"/>
                        </a:spcBef>
                        <a:spcAft>
                          <a:spcPts val="0"/>
                        </a:spcAft>
                        <a:buClr>
                          <a:schemeClr val="dk1"/>
                        </a:buClr>
                        <a:buSzPts val="1900"/>
                        <a:buFont typeface="Lato"/>
                        <a:buChar char="❏"/>
                      </a:pPr>
                      <a:r>
                        <a:rPr b="1" i="1" lang="en-US" sz="1900" u="sng" cap="none" strike="noStrike">
                          <a:solidFill>
                            <a:srgbClr val="0070C0"/>
                          </a:solidFill>
                          <a:latin typeface="Lato"/>
                          <a:ea typeface="Lato"/>
                          <a:cs typeface="Lato"/>
                          <a:sym typeface="Lato"/>
                        </a:rPr>
                        <a:t>Medible: </a:t>
                      </a:r>
                      <a:r>
                        <a:rPr lang="en-US" sz="1900" u="none" cap="none" strike="noStrike">
                          <a:solidFill>
                            <a:schemeClr val="dk1"/>
                          </a:solidFill>
                          <a:latin typeface="Lato"/>
                          <a:ea typeface="Lato"/>
                          <a:cs typeface="Lato"/>
                          <a:sym typeface="Lato"/>
                        </a:rPr>
                        <a:t>¿Qué medida estás usando?</a:t>
                      </a:r>
                      <a:endParaRPr sz="1900" u="none" cap="none" strike="noStrike">
                        <a:solidFill>
                          <a:schemeClr val="dk1"/>
                        </a:solidFill>
                        <a:latin typeface="Lato"/>
                        <a:ea typeface="Lato"/>
                        <a:cs typeface="Lato"/>
                        <a:sym typeface="Lato"/>
                      </a:endParaRPr>
                    </a:p>
                    <a:p>
                      <a:pPr indent="-273050" lvl="1" marL="609600" marR="0" rtl="0" algn="l">
                        <a:lnSpc>
                          <a:spcPct val="80000"/>
                        </a:lnSpc>
                        <a:spcBef>
                          <a:spcPts val="0"/>
                        </a:spcBef>
                        <a:spcAft>
                          <a:spcPts val="0"/>
                        </a:spcAft>
                        <a:buClr>
                          <a:schemeClr val="dk1"/>
                        </a:buClr>
                        <a:buSzPts val="1900"/>
                        <a:buFont typeface="Lato"/>
                        <a:buChar char="❏"/>
                      </a:pPr>
                      <a:r>
                        <a:rPr lang="en-US" sz="1900" u="none" cap="none" strike="noStrike">
                          <a:solidFill>
                            <a:schemeClr val="dk1"/>
                          </a:solidFill>
                          <a:latin typeface="Lato"/>
                          <a:ea typeface="Lato"/>
                          <a:cs typeface="Lato"/>
                          <a:sym typeface="Lato"/>
                        </a:rPr>
                        <a:t>ELPAC/DIBEL/i-Ready/ formativo o                                                                                                      </a:t>
                      </a:r>
                      <a:endParaRPr sz="1900" u="none" cap="none" strike="noStrike">
                        <a:solidFill>
                          <a:schemeClr val="dk1"/>
                        </a:solidFill>
                        <a:latin typeface="Lato"/>
                        <a:ea typeface="Lato"/>
                        <a:cs typeface="Lato"/>
                        <a:sym typeface="Lato"/>
                      </a:endParaRPr>
                    </a:p>
                    <a:p>
                      <a:pPr indent="-273050" lvl="1" marL="609600" marR="0" rtl="0" algn="l">
                        <a:lnSpc>
                          <a:spcPct val="80000"/>
                        </a:lnSpc>
                        <a:spcBef>
                          <a:spcPts val="0"/>
                        </a:spcBef>
                        <a:spcAft>
                          <a:spcPts val="0"/>
                        </a:spcAft>
                        <a:buClr>
                          <a:schemeClr val="dk1"/>
                        </a:buClr>
                        <a:buSzPts val="1900"/>
                        <a:buFont typeface="Lato"/>
                        <a:buChar char="❏"/>
                      </a:pPr>
                      <a:r>
                        <a:rPr lang="en-US" sz="1900" u="none" cap="none" strike="noStrike">
                          <a:solidFill>
                            <a:schemeClr val="dk1"/>
                          </a:solidFill>
                          <a:latin typeface="Lato"/>
                          <a:ea typeface="Lato"/>
                          <a:cs typeface="Lato"/>
                          <a:sym typeface="Lato"/>
                        </a:rPr>
                        <a:t>evaluaciones sumativas, etc.</a:t>
                      </a:r>
                      <a:endParaRPr sz="1400" u="none" cap="none" strike="noStrike"/>
                    </a:p>
                  </a:txBody>
                  <a:tcPr marT="91425" marB="91425" marR="91425" marL="91425"/>
                </a:tc>
              </a:tr>
              <a:tr h="1002850">
                <a:tc>
                  <a:txBody>
                    <a:bodyPr/>
                    <a:lstStyle/>
                    <a:p>
                      <a:pPr indent="-273050" lvl="0" marL="304800" marR="0" rtl="0" algn="l">
                        <a:lnSpc>
                          <a:spcPct val="80000"/>
                        </a:lnSpc>
                        <a:spcBef>
                          <a:spcPts val="0"/>
                        </a:spcBef>
                        <a:spcAft>
                          <a:spcPts val="0"/>
                        </a:spcAft>
                        <a:buClr>
                          <a:schemeClr val="dk1"/>
                        </a:buClr>
                        <a:buSzPts val="1900"/>
                        <a:buFont typeface="Lato"/>
                        <a:buChar char="❏"/>
                      </a:pPr>
                      <a:r>
                        <a:rPr b="1" i="1" lang="en-US" sz="1900" u="sng" cap="none" strike="noStrike">
                          <a:solidFill>
                            <a:schemeClr val="dk1"/>
                          </a:solidFill>
                          <a:latin typeface="Lato"/>
                          <a:ea typeface="Lato"/>
                          <a:cs typeface="Lato"/>
                          <a:sym typeface="Lato"/>
                        </a:rPr>
                        <a:t>Alcanzable:</a:t>
                      </a:r>
                      <a:r>
                        <a:rPr lang="en-US" sz="1900" u="none" cap="none" strike="noStrike">
                          <a:solidFill>
                            <a:schemeClr val="dk1"/>
                          </a:solidFill>
                          <a:latin typeface="Lato"/>
                          <a:ea typeface="Lato"/>
                          <a:cs typeface="Lato"/>
                          <a:sym typeface="Lato"/>
                        </a:rPr>
                        <a:t> ¿Su objetivo es ambicioso, pero alcanzable?</a:t>
                      </a:r>
                      <a:endParaRPr sz="1400" u="none" cap="none" strike="noStrike"/>
                    </a:p>
                  </a:txBody>
                  <a:tcPr marT="91425" marB="91425" marR="91425" marL="91425"/>
                </a:tc>
              </a:tr>
              <a:tr h="1002850">
                <a:tc>
                  <a:txBody>
                    <a:bodyPr/>
                    <a:lstStyle/>
                    <a:p>
                      <a:pPr indent="-273050" lvl="0" marL="304800" marR="0" rtl="0" algn="l">
                        <a:lnSpc>
                          <a:spcPct val="80000"/>
                        </a:lnSpc>
                        <a:spcBef>
                          <a:spcPts val="0"/>
                        </a:spcBef>
                        <a:spcAft>
                          <a:spcPts val="0"/>
                        </a:spcAft>
                        <a:buClr>
                          <a:schemeClr val="dk1"/>
                        </a:buClr>
                        <a:buSzPts val="1900"/>
                        <a:buFont typeface="Lato"/>
                        <a:buChar char="❏"/>
                      </a:pPr>
                      <a:r>
                        <a:rPr b="1" i="1" lang="en-US" sz="1900" u="sng" cap="none" strike="noStrike">
                          <a:solidFill>
                            <a:srgbClr val="005E32"/>
                          </a:solidFill>
                          <a:latin typeface="Lato"/>
                          <a:ea typeface="Lato"/>
                          <a:cs typeface="Lato"/>
                          <a:sym typeface="Lato"/>
                        </a:rPr>
                        <a:t>Realista: </a:t>
                      </a:r>
                      <a:r>
                        <a:rPr lang="en-US" sz="1900" u="none" cap="none" strike="noStrike">
                          <a:solidFill>
                            <a:schemeClr val="dk1"/>
                          </a:solidFill>
                          <a:latin typeface="Lato"/>
                          <a:ea typeface="Lato"/>
                          <a:cs typeface="Lato"/>
                          <a:sym typeface="Lato"/>
                        </a:rPr>
                        <a:t>¿Es el objetivo realmente alcanzable en el marco de tiempo dado?</a:t>
                      </a:r>
                      <a:endParaRPr sz="1400" u="none" cap="none" strike="noStrike"/>
                    </a:p>
                  </a:txBody>
                  <a:tcPr marT="91425" marB="91425" marR="91425" marL="91425"/>
                </a:tc>
              </a:tr>
              <a:tr h="643300">
                <a:tc>
                  <a:txBody>
                    <a:bodyPr/>
                    <a:lstStyle/>
                    <a:p>
                      <a:pPr indent="-273050" lvl="0" marL="304800" marR="0" rtl="0" algn="l">
                        <a:lnSpc>
                          <a:spcPct val="80000"/>
                        </a:lnSpc>
                        <a:spcBef>
                          <a:spcPts val="0"/>
                        </a:spcBef>
                        <a:spcAft>
                          <a:spcPts val="0"/>
                        </a:spcAft>
                        <a:buClr>
                          <a:schemeClr val="dk1"/>
                        </a:buClr>
                        <a:buSzPts val="1900"/>
                        <a:buFont typeface="Lato"/>
                        <a:buChar char="❏"/>
                      </a:pPr>
                      <a:r>
                        <a:rPr b="1" i="1" lang="en-US" sz="1900" u="sng" cap="none" strike="noStrike">
                          <a:solidFill>
                            <a:srgbClr val="FF0000"/>
                          </a:solidFill>
                          <a:latin typeface="Lato"/>
                          <a:ea typeface="Lato"/>
                          <a:cs typeface="Lato"/>
                          <a:sym typeface="Lato"/>
                        </a:rPr>
                        <a:t>De duración determinada: </a:t>
                      </a:r>
                      <a:r>
                        <a:rPr lang="en-US" sz="1900" u="none" cap="none" strike="noStrike">
                          <a:solidFill>
                            <a:schemeClr val="dk1"/>
                          </a:solidFill>
                          <a:latin typeface="Lato"/>
                          <a:ea typeface="Lato"/>
                          <a:cs typeface="Lato"/>
                          <a:sym typeface="Lato"/>
                        </a:rPr>
                        <a:t>¿cuál es su plazo?</a:t>
                      </a:r>
                      <a:endParaRPr sz="1400" u="none" cap="none" strike="noStrike"/>
                    </a:p>
                  </a:txBody>
                  <a:tcPr marT="91425" marB="91425" marR="91425" marL="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g30f5b9b93de_0_504"/>
          <p:cNvSpPr txBox="1"/>
          <p:nvPr>
            <p:ph type="title"/>
          </p:nvPr>
        </p:nvSpPr>
        <p:spPr>
          <a:xfrm>
            <a:off x="55167" y="0"/>
            <a:ext cx="10919700" cy="1031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en-US"/>
              <a:t>Improvement SMART Goals</a:t>
            </a:r>
            <a:endParaRPr/>
          </a:p>
        </p:txBody>
      </p:sp>
      <p:graphicFrame>
        <p:nvGraphicFramePr>
          <p:cNvPr id="1189" name="Google Shape;1189;g30f5b9b93de_0_504"/>
          <p:cNvGraphicFramePr/>
          <p:nvPr/>
        </p:nvGraphicFramePr>
        <p:xfrm>
          <a:off x="205375" y="1316775"/>
          <a:ext cx="3000000" cy="3000000"/>
        </p:xfrm>
        <a:graphic>
          <a:graphicData uri="http://schemas.openxmlformats.org/drawingml/2006/table">
            <a:tbl>
              <a:tblPr>
                <a:noFill/>
                <a:tableStyleId>{48282308-7F12-4794-9EFF-7E89ED293D77}</a:tableStyleId>
              </a:tblPr>
              <a:tblGrid>
                <a:gridCol w="4559575"/>
              </a:tblGrid>
              <a:tr h="381000">
                <a:tc>
                  <a:txBody>
                    <a:bodyPr/>
                    <a:lstStyle/>
                    <a:p>
                      <a:pPr indent="-425450" lvl="0" marL="609600" marR="0" rtl="0" algn="l">
                        <a:lnSpc>
                          <a:spcPct val="80000"/>
                        </a:lnSpc>
                        <a:spcBef>
                          <a:spcPts val="0"/>
                        </a:spcBef>
                        <a:spcAft>
                          <a:spcPts val="0"/>
                        </a:spcAft>
                        <a:buClr>
                          <a:schemeClr val="dk1"/>
                        </a:buClr>
                        <a:buSzPts val="1900"/>
                        <a:buFont typeface="Poppins"/>
                        <a:buChar char="❏"/>
                      </a:pPr>
                      <a:r>
                        <a:rPr b="1" i="1" lang="en-US" sz="1900" u="sng" cap="none" strike="noStrike">
                          <a:solidFill>
                            <a:srgbClr val="FF0000"/>
                          </a:solidFill>
                          <a:latin typeface="Poppins"/>
                          <a:ea typeface="Poppins"/>
                          <a:cs typeface="Poppins"/>
                          <a:sym typeface="Poppins"/>
                        </a:rPr>
                        <a:t>S</a:t>
                      </a:r>
                      <a:r>
                        <a:rPr i="1" lang="en-US" sz="1900" u="sng" cap="none" strike="noStrike">
                          <a:solidFill>
                            <a:srgbClr val="FF0000"/>
                          </a:solidFill>
                          <a:latin typeface="Poppins"/>
                          <a:ea typeface="Poppins"/>
                          <a:cs typeface="Poppins"/>
                          <a:sym typeface="Poppins"/>
                        </a:rPr>
                        <a:t>pecific</a:t>
                      </a:r>
                      <a:r>
                        <a:rPr lang="en-US" sz="1900" u="none" cap="none" strike="noStrike">
                          <a:solidFill>
                            <a:schemeClr val="dk1"/>
                          </a:solidFill>
                          <a:latin typeface="Poppins"/>
                          <a:ea typeface="Poppins"/>
                          <a:cs typeface="Poppins"/>
                          <a:sym typeface="Poppins"/>
                        </a:rPr>
                        <a:t>- Who are you addressing? </a:t>
                      </a:r>
                      <a:endParaRPr sz="1900" u="none" cap="none" strike="noStrike">
                        <a:solidFill>
                          <a:schemeClr val="dk1"/>
                        </a:solidFill>
                        <a:latin typeface="Poppins"/>
                        <a:ea typeface="Poppins"/>
                        <a:cs typeface="Poppins"/>
                        <a:sym typeface="Poppins"/>
                      </a:endParaRPr>
                    </a:p>
                    <a:p>
                      <a:pPr indent="-336550" lvl="1" marL="914400" marR="0" rtl="0" algn="l">
                        <a:lnSpc>
                          <a:spcPct val="80000"/>
                        </a:lnSpc>
                        <a:spcBef>
                          <a:spcPts val="500"/>
                        </a:spcBef>
                        <a:spcAft>
                          <a:spcPts val="0"/>
                        </a:spcAft>
                        <a:buClr>
                          <a:schemeClr val="dk1"/>
                        </a:buClr>
                        <a:buSzPts val="1900"/>
                        <a:buFont typeface="Poppins"/>
                        <a:buChar char="❏"/>
                      </a:pPr>
                      <a:r>
                        <a:rPr lang="en-US" sz="1900" u="none" cap="none" strike="noStrike">
                          <a:solidFill>
                            <a:schemeClr val="dk1"/>
                          </a:solidFill>
                          <a:latin typeface="Poppins"/>
                          <a:ea typeface="Poppins"/>
                          <a:cs typeface="Poppins"/>
                          <a:sym typeface="Poppins"/>
                        </a:rPr>
                        <a:t>EL Typology</a:t>
                      </a:r>
                      <a:endParaRPr sz="1400" u="none" cap="none" strike="noStrike"/>
                    </a:p>
                  </a:txBody>
                  <a:tcPr marT="91425" marB="91425" marR="91425" marL="91425"/>
                </a:tc>
              </a:tr>
              <a:tr h="381000">
                <a:tc>
                  <a:txBody>
                    <a:bodyPr/>
                    <a:lstStyle/>
                    <a:p>
                      <a:pPr indent="-425450" lvl="0" marL="609600" marR="0" rtl="0" algn="l">
                        <a:lnSpc>
                          <a:spcPct val="80000"/>
                        </a:lnSpc>
                        <a:spcBef>
                          <a:spcPts val="0"/>
                        </a:spcBef>
                        <a:spcAft>
                          <a:spcPts val="0"/>
                        </a:spcAft>
                        <a:buClr>
                          <a:schemeClr val="dk1"/>
                        </a:buClr>
                        <a:buSzPts val="1900"/>
                        <a:buFont typeface="Poppins"/>
                        <a:buChar char="❏"/>
                      </a:pPr>
                      <a:r>
                        <a:rPr b="1" i="1" lang="en-US" sz="1900" u="sng" cap="none" strike="noStrike">
                          <a:solidFill>
                            <a:schemeClr val="accent1"/>
                          </a:solidFill>
                          <a:latin typeface="Poppins"/>
                          <a:ea typeface="Poppins"/>
                          <a:cs typeface="Poppins"/>
                          <a:sym typeface="Poppins"/>
                        </a:rPr>
                        <a:t>M</a:t>
                      </a:r>
                      <a:r>
                        <a:rPr i="1" lang="en-US" sz="1900" u="sng" cap="none" strike="noStrike">
                          <a:solidFill>
                            <a:schemeClr val="accent1"/>
                          </a:solidFill>
                          <a:latin typeface="Poppins"/>
                          <a:ea typeface="Poppins"/>
                          <a:cs typeface="Poppins"/>
                          <a:sym typeface="Poppins"/>
                        </a:rPr>
                        <a:t>easurable</a:t>
                      </a:r>
                      <a:r>
                        <a:rPr lang="en-US" sz="1900" u="none" cap="none" strike="noStrike">
                          <a:solidFill>
                            <a:schemeClr val="dk1"/>
                          </a:solidFill>
                          <a:latin typeface="Poppins"/>
                          <a:ea typeface="Poppins"/>
                          <a:cs typeface="Poppins"/>
                          <a:sym typeface="Poppins"/>
                        </a:rPr>
                        <a:t>- What measure are you using?</a:t>
                      </a:r>
                      <a:endParaRPr sz="1900" u="none" cap="none" strike="noStrike">
                        <a:solidFill>
                          <a:schemeClr val="dk1"/>
                        </a:solidFill>
                        <a:latin typeface="Poppins"/>
                        <a:ea typeface="Poppins"/>
                        <a:cs typeface="Poppins"/>
                        <a:sym typeface="Poppins"/>
                      </a:endParaRPr>
                    </a:p>
                    <a:p>
                      <a:pPr indent="-336550" lvl="1" marL="914400" marR="0" rtl="0" algn="l">
                        <a:lnSpc>
                          <a:spcPct val="80000"/>
                        </a:lnSpc>
                        <a:spcBef>
                          <a:spcPts val="500"/>
                        </a:spcBef>
                        <a:spcAft>
                          <a:spcPts val="0"/>
                        </a:spcAft>
                        <a:buClr>
                          <a:schemeClr val="dk1"/>
                        </a:buClr>
                        <a:buSzPts val="1900"/>
                        <a:buFont typeface="Poppins"/>
                        <a:buChar char="❏"/>
                      </a:pPr>
                      <a:r>
                        <a:rPr lang="en-US" sz="1900" u="none" cap="none" strike="noStrike">
                          <a:solidFill>
                            <a:schemeClr val="dk1"/>
                          </a:solidFill>
                          <a:latin typeface="Poppins"/>
                          <a:ea typeface="Poppins"/>
                          <a:cs typeface="Poppins"/>
                          <a:sym typeface="Poppins"/>
                        </a:rPr>
                        <a:t>(ELPAC/ DIBELs/i-Ready/formative or </a:t>
                      </a:r>
                      <a:endParaRPr sz="1900" u="none" cap="none" strike="noStrike">
                        <a:solidFill>
                          <a:schemeClr val="dk1"/>
                        </a:solidFill>
                        <a:latin typeface="Poppins"/>
                        <a:ea typeface="Poppins"/>
                        <a:cs typeface="Poppins"/>
                        <a:sym typeface="Poppins"/>
                      </a:endParaRPr>
                    </a:p>
                    <a:p>
                      <a:pPr indent="-406400" lvl="1" marL="971550" marR="0" rtl="0" algn="l">
                        <a:lnSpc>
                          <a:spcPct val="80000"/>
                        </a:lnSpc>
                        <a:spcBef>
                          <a:spcPts val="0"/>
                        </a:spcBef>
                        <a:spcAft>
                          <a:spcPts val="0"/>
                        </a:spcAft>
                        <a:buClr>
                          <a:schemeClr val="dk1"/>
                        </a:buClr>
                        <a:buSzPts val="1900"/>
                        <a:buFont typeface="Poppins"/>
                        <a:buChar char="❏"/>
                      </a:pPr>
                      <a:r>
                        <a:rPr lang="en-US" sz="1900" u="none" cap="none" strike="noStrike">
                          <a:solidFill>
                            <a:schemeClr val="dk1"/>
                          </a:solidFill>
                          <a:latin typeface="Poppins"/>
                          <a:ea typeface="Poppins"/>
                          <a:cs typeface="Poppins"/>
                          <a:sym typeface="Poppins"/>
                        </a:rPr>
                        <a:t>summative assessments, etc.) </a:t>
                      </a:r>
                      <a:endParaRPr sz="1400" u="none" cap="none" strike="noStrike"/>
                    </a:p>
                  </a:txBody>
                  <a:tcPr marT="91425" marB="91425" marR="91425" marL="91425"/>
                </a:tc>
              </a:tr>
              <a:tr h="381000">
                <a:tc>
                  <a:txBody>
                    <a:bodyPr/>
                    <a:lstStyle/>
                    <a:p>
                      <a:pPr indent="-349250" lvl="0" marL="457200" marR="0" rtl="0" algn="l">
                        <a:lnSpc>
                          <a:spcPct val="80000"/>
                        </a:lnSpc>
                        <a:spcBef>
                          <a:spcPts val="0"/>
                        </a:spcBef>
                        <a:spcAft>
                          <a:spcPts val="0"/>
                        </a:spcAft>
                        <a:buClr>
                          <a:srgbClr val="000000"/>
                        </a:buClr>
                        <a:buSzPts val="1900"/>
                        <a:buFont typeface="Poppins"/>
                        <a:buChar char="❏"/>
                      </a:pPr>
                      <a:r>
                        <a:rPr b="1" i="1" lang="en-US" sz="1900" u="sng" cap="none" strike="noStrike">
                          <a:solidFill>
                            <a:srgbClr val="002177"/>
                          </a:solidFill>
                          <a:latin typeface="Poppins"/>
                          <a:ea typeface="Poppins"/>
                          <a:cs typeface="Poppins"/>
                          <a:sym typeface="Poppins"/>
                        </a:rPr>
                        <a:t>A</a:t>
                      </a:r>
                      <a:r>
                        <a:rPr i="1" lang="en-US" sz="1900" u="sng" cap="none" strike="noStrike">
                          <a:solidFill>
                            <a:srgbClr val="002177"/>
                          </a:solidFill>
                          <a:latin typeface="Poppins"/>
                          <a:ea typeface="Poppins"/>
                          <a:cs typeface="Poppins"/>
                          <a:sym typeface="Poppins"/>
                        </a:rPr>
                        <a:t>ttainable-</a:t>
                      </a:r>
                      <a:r>
                        <a:rPr lang="en-US" sz="1900" u="none" cap="none" strike="noStrike">
                          <a:solidFill>
                            <a:srgbClr val="002177"/>
                          </a:solidFill>
                          <a:latin typeface="Poppins"/>
                          <a:ea typeface="Poppins"/>
                          <a:cs typeface="Poppins"/>
                          <a:sym typeface="Poppins"/>
                        </a:rPr>
                        <a:t> </a:t>
                      </a:r>
                      <a:r>
                        <a:rPr lang="en-US" sz="1900" u="none" cap="none" strike="noStrike">
                          <a:solidFill>
                            <a:schemeClr val="dk1"/>
                          </a:solidFill>
                          <a:latin typeface="Poppins"/>
                          <a:ea typeface="Poppins"/>
                          <a:cs typeface="Poppins"/>
                          <a:sym typeface="Poppins"/>
                        </a:rPr>
                        <a:t>Is your goal ambitious, but attainable?</a:t>
                      </a:r>
                      <a:endParaRPr sz="1400" u="none" cap="none" strike="noStrike"/>
                    </a:p>
                  </a:txBody>
                  <a:tcPr marT="91425" marB="91425" marR="91425" marL="91425"/>
                </a:tc>
              </a:tr>
              <a:tr h="381000">
                <a:tc>
                  <a:txBody>
                    <a:bodyPr/>
                    <a:lstStyle/>
                    <a:p>
                      <a:pPr indent="-349250" lvl="0" marL="457200" marR="0" rtl="0" algn="l">
                        <a:lnSpc>
                          <a:spcPct val="80000"/>
                        </a:lnSpc>
                        <a:spcBef>
                          <a:spcPts val="0"/>
                        </a:spcBef>
                        <a:spcAft>
                          <a:spcPts val="0"/>
                        </a:spcAft>
                        <a:buClr>
                          <a:srgbClr val="000000"/>
                        </a:buClr>
                        <a:buSzPts val="1900"/>
                        <a:buFont typeface="Poppins"/>
                        <a:buChar char="❏"/>
                      </a:pPr>
                      <a:r>
                        <a:rPr b="1" i="1" lang="en-US" sz="1900" u="sng" cap="none" strike="noStrike">
                          <a:solidFill>
                            <a:srgbClr val="38761D"/>
                          </a:solidFill>
                          <a:latin typeface="Poppins"/>
                          <a:ea typeface="Poppins"/>
                          <a:cs typeface="Poppins"/>
                          <a:sym typeface="Poppins"/>
                        </a:rPr>
                        <a:t>R</a:t>
                      </a:r>
                      <a:r>
                        <a:rPr i="1" lang="en-US" sz="1900" u="sng" cap="none" strike="noStrike">
                          <a:solidFill>
                            <a:srgbClr val="38761D"/>
                          </a:solidFill>
                          <a:latin typeface="Poppins"/>
                          <a:ea typeface="Poppins"/>
                          <a:cs typeface="Poppins"/>
                          <a:sym typeface="Poppins"/>
                        </a:rPr>
                        <a:t>ealistic</a:t>
                      </a:r>
                      <a:r>
                        <a:rPr lang="en-US" sz="1900" u="none" cap="none" strike="noStrike">
                          <a:solidFill>
                            <a:schemeClr val="dk1"/>
                          </a:solidFill>
                          <a:latin typeface="Poppins"/>
                          <a:ea typeface="Poppins"/>
                          <a:cs typeface="Poppins"/>
                          <a:sym typeface="Poppins"/>
                        </a:rPr>
                        <a:t>- Is the goal realistically attainable in your given time frame?</a:t>
                      </a:r>
                      <a:endParaRPr sz="1400" u="none" cap="none" strike="noStrike"/>
                    </a:p>
                  </a:txBody>
                  <a:tcPr marT="91425" marB="91425" marR="91425" marL="91425"/>
                </a:tc>
              </a:tr>
              <a:tr h="381000">
                <a:tc>
                  <a:txBody>
                    <a:bodyPr/>
                    <a:lstStyle/>
                    <a:p>
                      <a:pPr indent="-349250" lvl="0" marL="457200" marR="0" rtl="0" algn="l">
                        <a:lnSpc>
                          <a:spcPct val="80000"/>
                        </a:lnSpc>
                        <a:spcBef>
                          <a:spcPts val="0"/>
                        </a:spcBef>
                        <a:spcAft>
                          <a:spcPts val="0"/>
                        </a:spcAft>
                        <a:buClr>
                          <a:srgbClr val="000000"/>
                        </a:buClr>
                        <a:buSzPts val="1900"/>
                        <a:buFont typeface="Poppins"/>
                        <a:buChar char="❏"/>
                      </a:pPr>
                      <a:r>
                        <a:rPr b="1" i="1" lang="en-US" sz="1900" u="sng" cap="none" strike="noStrike">
                          <a:solidFill>
                            <a:srgbClr val="F80F00"/>
                          </a:solidFill>
                          <a:latin typeface="Poppins"/>
                          <a:ea typeface="Poppins"/>
                          <a:cs typeface="Poppins"/>
                          <a:sym typeface="Poppins"/>
                        </a:rPr>
                        <a:t>T</a:t>
                      </a:r>
                      <a:r>
                        <a:rPr i="1" lang="en-US" sz="1900" u="sng" cap="none" strike="noStrike">
                          <a:solidFill>
                            <a:srgbClr val="F80F00"/>
                          </a:solidFill>
                          <a:latin typeface="Poppins"/>
                          <a:ea typeface="Poppins"/>
                          <a:cs typeface="Poppins"/>
                          <a:sym typeface="Poppins"/>
                        </a:rPr>
                        <a:t>ime-bound</a:t>
                      </a:r>
                      <a:r>
                        <a:rPr lang="en-US" sz="1900" u="none" cap="none" strike="noStrike">
                          <a:solidFill>
                            <a:schemeClr val="dk1"/>
                          </a:solidFill>
                          <a:latin typeface="Poppins"/>
                          <a:ea typeface="Poppins"/>
                          <a:cs typeface="Poppins"/>
                          <a:sym typeface="Poppins"/>
                        </a:rPr>
                        <a:t>- What is your timeframe?</a:t>
                      </a:r>
                      <a:endParaRPr b="1" sz="1900" u="none" cap="none" strike="noStrike">
                        <a:solidFill>
                          <a:schemeClr val="dk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graphicFrame>
        <p:nvGraphicFramePr>
          <p:cNvPr id="1190" name="Google Shape;1190;g30f5b9b93de_0_504"/>
          <p:cNvGraphicFramePr/>
          <p:nvPr/>
        </p:nvGraphicFramePr>
        <p:xfrm>
          <a:off x="4919142" y="1316767"/>
          <a:ext cx="3000000" cy="3000000"/>
        </p:xfrm>
        <a:graphic>
          <a:graphicData uri="http://schemas.openxmlformats.org/drawingml/2006/table">
            <a:tbl>
              <a:tblPr>
                <a:noFill/>
                <a:tableStyleId>{48282308-7F12-4794-9EFF-7E89ED293D77}</a:tableStyleId>
              </a:tblPr>
              <a:tblGrid>
                <a:gridCol w="7010875"/>
              </a:tblGrid>
              <a:tr h="1635425">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solidFill>
                            <a:schemeClr val="dk1"/>
                          </a:solidFill>
                          <a:latin typeface="Poppins"/>
                          <a:ea typeface="Poppins"/>
                          <a:cs typeface="Poppins"/>
                          <a:sym typeface="Poppins"/>
                        </a:rPr>
                        <a:t>The percentage of English Learners will increase at least __ performance levels on the Spring 202</a:t>
                      </a:r>
                      <a:r>
                        <a:rPr lang="en-US" sz="1900">
                          <a:solidFill>
                            <a:schemeClr val="dk1"/>
                          </a:solidFill>
                          <a:latin typeface="Poppins"/>
                          <a:ea typeface="Poppins"/>
                          <a:cs typeface="Poppins"/>
                          <a:sym typeface="Poppins"/>
                        </a:rPr>
                        <a:t>6</a:t>
                      </a:r>
                      <a:r>
                        <a:rPr lang="en-US" sz="1900" u="none" cap="none" strike="noStrike">
                          <a:solidFill>
                            <a:schemeClr val="dk1"/>
                          </a:solidFill>
                          <a:latin typeface="Poppins"/>
                          <a:ea typeface="Poppins"/>
                          <a:cs typeface="Poppins"/>
                          <a:sym typeface="Poppins"/>
                        </a:rPr>
                        <a:t> ELPAC will increase by  10%, from 45% to 55%  by June 2025.</a:t>
                      </a:r>
                      <a:endParaRPr sz="900" u="none" cap="none" strike="noStrike"/>
                    </a:p>
                  </a:txBody>
                  <a:tcPr marT="60950" marB="60950" marR="60950" marL="609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635425">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solidFill>
                            <a:schemeClr val="dk1"/>
                          </a:solidFill>
                          <a:latin typeface="Poppins"/>
                          <a:ea typeface="Poppins"/>
                          <a:cs typeface="Poppins"/>
                          <a:sym typeface="Poppins"/>
                        </a:rPr>
                        <a:t>The percentage of PLTELs scoring “approaching Grade Level” or above on the Spring iReady Assessment will increase by 5%, from 20% to 25% by June 202</a:t>
                      </a:r>
                      <a:r>
                        <a:rPr lang="en-US" sz="1900">
                          <a:solidFill>
                            <a:schemeClr val="dk1"/>
                          </a:solidFill>
                          <a:latin typeface="Poppins"/>
                          <a:ea typeface="Poppins"/>
                          <a:cs typeface="Poppins"/>
                          <a:sym typeface="Poppins"/>
                        </a:rPr>
                        <a:t>6</a:t>
                      </a:r>
                      <a:r>
                        <a:rPr lang="en-US" sz="1900" u="none" cap="none" strike="noStrike">
                          <a:solidFill>
                            <a:schemeClr val="dk1"/>
                          </a:solidFill>
                          <a:latin typeface="Poppins"/>
                          <a:ea typeface="Poppins"/>
                          <a:cs typeface="Poppins"/>
                          <a:sym typeface="Poppins"/>
                        </a:rPr>
                        <a:t>.</a:t>
                      </a:r>
                      <a:endParaRPr sz="1900" u="none" cap="none" strike="noStrike">
                        <a:latin typeface="Poppins"/>
                        <a:ea typeface="Poppins"/>
                        <a:cs typeface="Poppins"/>
                        <a:sym typeface="Poppins"/>
                      </a:endParaRPr>
                    </a:p>
                  </a:txBody>
                  <a:tcPr marT="60950" marB="60950" marR="60950" marL="609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635425">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solidFill>
                            <a:schemeClr val="dk1"/>
                          </a:solidFill>
                          <a:latin typeface="Poppins"/>
                          <a:ea typeface="Poppins"/>
                          <a:cs typeface="Poppins"/>
                          <a:sym typeface="Poppins"/>
                        </a:rPr>
                        <a:t>The  percentage of English Learners scoring  a “4-Well Developed” on the reading domain of the 202</a:t>
                      </a:r>
                      <a:r>
                        <a:rPr lang="en-US" sz="1900">
                          <a:solidFill>
                            <a:schemeClr val="dk1"/>
                          </a:solidFill>
                          <a:latin typeface="Poppins"/>
                          <a:ea typeface="Poppins"/>
                          <a:cs typeface="Poppins"/>
                          <a:sym typeface="Poppins"/>
                        </a:rPr>
                        <a:t>6</a:t>
                      </a:r>
                      <a:r>
                        <a:rPr lang="en-US" sz="1900" u="none" cap="none" strike="noStrike">
                          <a:solidFill>
                            <a:schemeClr val="dk1"/>
                          </a:solidFill>
                          <a:latin typeface="Poppins"/>
                          <a:ea typeface="Poppins"/>
                          <a:cs typeface="Poppins"/>
                          <a:sym typeface="Poppins"/>
                        </a:rPr>
                        <a:t> Summative ELPAC will increase by 10%, from 35% to 45%, by June 2025.</a:t>
                      </a:r>
                      <a:endParaRPr sz="1900" u="none" cap="none" strike="noStrike">
                        <a:latin typeface="Poppins"/>
                        <a:ea typeface="Poppins"/>
                        <a:cs typeface="Poppins"/>
                        <a:sym typeface="Poppins"/>
                      </a:endParaRPr>
                    </a:p>
                  </a:txBody>
                  <a:tcPr marT="60950" marB="60950" marR="60950" marL="609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grpSp>
        <p:nvGrpSpPr>
          <p:cNvPr id="832" name="Google Shape;832;g38ced229b38_0_13"/>
          <p:cNvGrpSpPr/>
          <p:nvPr/>
        </p:nvGrpSpPr>
        <p:grpSpPr>
          <a:xfrm>
            <a:off x="186650" y="1286525"/>
            <a:ext cx="5591981" cy="5123235"/>
            <a:chOff x="-142" y="-47625"/>
            <a:chExt cx="635142" cy="1139307"/>
          </a:xfrm>
        </p:grpSpPr>
        <p:sp>
          <p:nvSpPr>
            <p:cNvPr id="833" name="Google Shape;833;g38ced229b38_0_13"/>
            <p:cNvSpPr/>
            <p:nvPr/>
          </p:nvSpPr>
          <p:spPr>
            <a:xfrm>
              <a:off x="0" y="0"/>
              <a:ext cx="635000" cy="1091682"/>
            </a:xfrm>
            <a:custGeom>
              <a:rect b="b" l="l" r="r" t="t"/>
              <a:pathLst>
                <a:path extrusionOk="0" h="1091682" w="635000">
                  <a:moveTo>
                    <a:pt x="635000" y="14121"/>
                  </a:moveTo>
                  <a:lnTo>
                    <a:pt x="635000" y="964952"/>
                  </a:lnTo>
                  <a:cubicBezTo>
                    <a:pt x="635000" y="973424"/>
                    <a:pt x="629685" y="980986"/>
                    <a:pt x="621714" y="983856"/>
                  </a:cubicBezTo>
                  <a:lnTo>
                    <a:pt x="330786" y="1088590"/>
                  </a:lnTo>
                  <a:cubicBezTo>
                    <a:pt x="322199" y="1091682"/>
                    <a:pt x="312801" y="1091682"/>
                    <a:pt x="304214" y="1088590"/>
                  </a:cubicBezTo>
                  <a:lnTo>
                    <a:pt x="13286" y="983856"/>
                  </a:lnTo>
                  <a:cubicBezTo>
                    <a:pt x="5315" y="980986"/>
                    <a:pt x="0" y="973424"/>
                    <a:pt x="0" y="964952"/>
                  </a:cubicBezTo>
                  <a:lnTo>
                    <a:pt x="0" y="14121"/>
                  </a:lnTo>
                  <a:cubicBezTo>
                    <a:pt x="0" y="10376"/>
                    <a:pt x="1488" y="6784"/>
                    <a:pt x="4136" y="4136"/>
                  </a:cubicBezTo>
                  <a:cubicBezTo>
                    <a:pt x="6784" y="1488"/>
                    <a:pt x="10376" y="0"/>
                    <a:pt x="14121" y="0"/>
                  </a:cubicBezTo>
                  <a:lnTo>
                    <a:pt x="620879" y="0"/>
                  </a:lnTo>
                  <a:cubicBezTo>
                    <a:pt x="624624" y="0"/>
                    <a:pt x="628216" y="1488"/>
                    <a:pt x="630864" y="4136"/>
                  </a:cubicBezTo>
                  <a:cubicBezTo>
                    <a:pt x="633512" y="6784"/>
                    <a:pt x="635000" y="10376"/>
                    <a:pt x="635000" y="14121"/>
                  </a:cubicBezTo>
                  <a:close/>
                </a:path>
              </a:pathLst>
            </a:custGeom>
            <a:solidFill>
              <a:srgbClr val="A4C2F4"/>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834" name="Google Shape;834;g38ced229b38_0_13"/>
            <p:cNvSpPr txBox="1"/>
            <p:nvPr/>
          </p:nvSpPr>
          <p:spPr>
            <a:xfrm>
              <a:off x="-142" y="-47625"/>
              <a:ext cx="635100" cy="1026600"/>
            </a:xfrm>
            <a:prstGeom prst="rect">
              <a:avLst/>
            </a:prstGeom>
            <a:solidFill>
              <a:srgbClr val="A4C2F4"/>
            </a:solidFill>
            <a:ln>
              <a:noFill/>
            </a:ln>
          </p:spPr>
          <p:txBody>
            <a:bodyPr anchorCtr="0" anchor="ctr" bIns="33875" lIns="33875" spcFirstLastPara="1" rIns="33875" wrap="square" tIns="33875">
              <a:noAutofit/>
            </a:bodyPr>
            <a:lstStyle/>
            <a:p>
              <a:pPr indent="0" lvl="0" marL="0" rtl="0" algn="l">
                <a:spcBef>
                  <a:spcPts val="0"/>
                </a:spcBef>
                <a:spcAft>
                  <a:spcPts val="0"/>
                </a:spcAft>
                <a:buNone/>
              </a:pPr>
              <a:r>
                <a:t/>
              </a:r>
              <a:endParaRPr sz="2200">
                <a:solidFill>
                  <a:schemeClr val="dk1"/>
                </a:solidFill>
                <a:latin typeface="Poppins"/>
                <a:ea typeface="Poppins"/>
                <a:cs typeface="Poppins"/>
                <a:sym typeface="Poppins"/>
              </a:endParaRPr>
            </a:p>
            <a:p>
              <a:pPr indent="0" lvl="0" marL="0" rtl="0" algn="l">
                <a:spcBef>
                  <a:spcPts val="0"/>
                </a:spcBef>
                <a:spcAft>
                  <a:spcPts val="0"/>
                </a:spcAft>
                <a:buNone/>
              </a:pPr>
              <a:r>
                <a:t/>
              </a:r>
              <a:endParaRPr sz="2200">
                <a:solidFill>
                  <a:schemeClr val="dk1"/>
                </a:solidFill>
                <a:latin typeface="Poppins"/>
                <a:ea typeface="Poppins"/>
                <a:cs typeface="Poppins"/>
                <a:sym typeface="Poppins"/>
              </a:endParaRPr>
            </a:p>
            <a:p>
              <a:pPr indent="0" lvl="0" marL="0" rtl="0" algn="l">
                <a:spcBef>
                  <a:spcPts val="0"/>
                </a:spcBef>
                <a:spcAft>
                  <a:spcPts val="0"/>
                </a:spcAft>
                <a:buNone/>
              </a:pPr>
              <a:r>
                <a:rPr lang="en-US" sz="2200">
                  <a:solidFill>
                    <a:schemeClr val="dk1"/>
                  </a:solidFill>
                  <a:latin typeface="Poppins"/>
                  <a:ea typeface="Poppins"/>
                  <a:cs typeface="Poppins"/>
                  <a:sym typeface="Poppins"/>
                </a:rPr>
                <a:t>En la última reunión nosotros:</a:t>
              </a:r>
              <a:endParaRPr sz="2200">
                <a:solidFill>
                  <a:schemeClr val="dk1"/>
                </a:solidFill>
                <a:latin typeface="Poppins"/>
                <a:ea typeface="Poppins"/>
                <a:cs typeface="Poppins"/>
                <a:sym typeface="Poppins"/>
              </a:endParaRPr>
            </a:p>
            <a:p>
              <a:pPr indent="-400050" lvl="0" marL="457200" rtl="0" algn="l">
                <a:spcBef>
                  <a:spcPts val="0"/>
                </a:spcBef>
                <a:spcAft>
                  <a:spcPts val="0"/>
                </a:spcAft>
                <a:buClr>
                  <a:srgbClr val="002177"/>
                </a:buClr>
                <a:buSzPts val="2700"/>
                <a:buFont typeface="Poppins"/>
                <a:buChar char="❏"/>
              </a:pPr>
              <a:r>
                <a:rPr lang="en-US" sz="2200">
                  <a:solidFill>
                    <a:schemeClr val="dk1"/>
                  </a:solidFill>
                  <a:latin typeface="Poppins"/>
                  <a:ea typeface="Poppins"/>
                  <a:cs typeface="Poppins"/>
                  <a:sym typeface="Poppins"/>
                </a:rPr>
                <a:t>Revisamos el propósito de la Evaluación Integral de las Necesidades (CNA).</a:t>
              </a:r>
              <a:endParaRPr sz="2200">
                <a:solidFill>
                  <a:schemeClr val="dk1"/>
                </a:solidFill>
                <a:latin typeface="Poppins"/>
                <a:ea typeface="Poppins"/>
                <a:cs typeface="Poppins"/>
                <a:sym typeface="Poppins"/>
              </a:endParaRPr>
            </a:p>
            <a:p>
              <a:pPr indent="-368300" lvl="0" marL="457200" rtl="0" algn="l">
                <a:spcBef>
                  <a:spcPts val="0"/>
                </a:spcBef>
                <a:spcAft>
                  <a:spcPts val="0"/>
                </a:spcAft>
                <a:buClr>
                  <a:schemeClr val="dk1"/>
                </a:buClr>
                <a:buSzPts val="2200"/>
                <a:buFont typeface="Poppins"/>
                <a:buChar char="❏"/>
              </a:pPr>
              <a:r>
                <a:rPr lang="en-US" sz="2200">
                  <a:solidFill>
                    <a:schemeClr val="dk1"/>
                  </a:solidFill>
                  <a:latin typeface="Poppins"/>
                  <a:ea typeface="Poppins"/>
                  <a:cs typeface="Poppins"/>
                  <a:sym typeface="Poppins"/>
                </a:rPr>
                <a:t>Revisamos múltiples fuentes de datos para identificar áreas de:</a:t>
              </a:r>
              <a:endParaRPr sz="2200">
                <a:solidFill>
                  <a:schemeClr val="dk1"/>
                </a:solidFill>
                <a:latin typeface="Poppins"/>
                <a:ea typeface="Poppins"/>
                <a:cs typeface="Poppins"/>
                <a:sym typeface="Poppins"/>
              </a:endParaRPr>
            </a:p>
            <a:p>
              <a:pPr indent="-368300" lvl="1" marL="914400" rtl="0" algn="l">
                <a:spcBef>
                  <a:spcPts val="0"/>
                </a:spcBef>
                <a:spcAft>
                  <a:spcPts val="0"/>
                </a:spcAft>
                <a:buClr>
                  <a:schemeClr val="dk1"/>
                </a:buClr>
                <a:buSzPts val="2200"/>
                <a:buFont typeface="Poppins"/>
                <a:buChar char="○"/>
              </a:pPr>
              <a:r>
                <a:rPr lang="en-US" sz="2200">
                  <a:solidFill>
                    <a:schemeClr val="dk1"/>
                  </a:solidFill>
                  <a:latin typeface="Poppins"/>
                  <a:ea typeface="Poppins"/>
                  <a:cs typeface="Poppins"/>
                  <a:sym typeface="Poppins"/>
                </a:rPr>
                <a:t>Fortaleza</a:t>
              </a:r>
              <a:endParaRPr sz="2200">
                <a:solidFill>
                  <a:schemeClr val="dk1"/>
                </a:solidFill>
                <a:latin typeface="Poppins"/>
                <a:ea typeface="Poppins"/>
                <a:cs typeface="Poppins"/>
                <a:sym typeface="Poppins"/>
              </a:endParaRPr>
            </a:p>
            <a:p>
              <a:pPr indent="-368300" lvl="1" marL="914400" rtl="0" algn="l">
                <a:spcBef>
                  <a:spcPts val="0"/>
                </a:spcBef>
                <a:spcAft>
                  <a:spcPts val="0"/>
                </a:spcAft>
                <a:buClr>
                  <a:schemeClr val="dk1"/>
                </a:buClr>
                <a:buSzPts val="2200"/>
                <a:buFont typeface="Poppins"/>
                <a:buChar char="○"/>
              </a:pPr>
              <a:r>
                <a:rPr lang="en-US" sz="2200">
                  <a:solidFill>
                    <a:schemeClr val="dk1"/>
                  </a:solidFill>
                  <a:latin typeface="Poppins"/>
                  <a:ea typeface="Poppins"/>
                  <a:cs typeface="Poppins"/>
                  <a:sym typeface="Poppins"/>
                </a:rPr>
                <a:t>Mejoramiento</a:t>
              </a:r>
              <a:endParaRPr sz="2200">
                <a:solidFill>
                  <a:schemeClr val="dk1"/>
                </a:solidFill>
                <a:latin typeface="Poppins"/>
                <a:ea typeface="Poppins"/>
                <a:cs typeface="Poppins"/>
                <a:sym typeface="Poppins"/>
              </a:endParaRPr>
            </a:p>
            <a:p>
              <a:pPr indent="-368300" lvl="0" marL="457200" rtl="0" algn="l">
                <a:spcBef>
                  <a:spcPts val="0"/>
                </a:spcBef>
                <a:spcAft>
                  <a:spcPts val="0"/>
                </a:spcAft>
                <a:buClr>
                  <a:schemeClr val="dk1"/>
                </a:buClr>
                <a:buSzPts val="2200"/>
                <a:buFont typeface="Poppins"/>
                <a:buChar char="❏"/>
              </a:pPr>
              <a:r>
                <a:rPr lang="en-US" sz="2200">
                  <a:solidFill>
                    <a:schemeClr val="dk1"/>
                  </a:solidFill>
                  <a:latin typeface="Poppins"/>
                  <a:ea typeface="Poppins"/>
                  <a:cs typeface="Poppins"/>
                  <a:sym typeface="Poppins"/>
                </a:rPr>
                <a:t>Aconsejamos al Consejo del Sitio Escolar (SSC) mediante asesoramiento por escrito </a:t>
              </a:r>
              <a:r>
                <a:rPr b="1" lang="en-US" sz="2200">
                  <a:solidFill>
                    <a:schemeClr val="accent1"/>
                  </a:solidFill>
                  <a:highlight>
                    <a:schemeClr val="accent6"/>
                  </a:highlight>
                  <a:latin typeface="Poppins"/>
                  <a:ea typeface="Poppins"/>
                  <a:cs typeface="Poppins"/>
                  <a:sym typeface="Poppins"/>
                </a:rPr>
                <a:t>(add your schools advisement to SSC)</a:t>
              </a:r>
              <a:endParaRPr sz="2200">
                <a:solidFill>
                  <a:schemeClr val="dk1"/>
                </a:solidFill>
                <a:latin typeface="Poppins"/>
                <a:ea typeface="Poppins"/>
                <a:cs typeface="Poppins"/>
                <a:sym typeface="Poppins"/>
              </a:endParaRPr>
            </a:p>
            <a:p>
              <a:pPr indent="0" lvl="0" marL="0" rtl="0" algn="l">
                <a:spcBef>
                  <a:spcPts val="0"/>
                </a:spcBef>
                <a:spcAft>
                  <a:spcPts val="0"/>
                </a:spcAft>
                <a:buNone/>
              </a:pPr>
              <a:r>
                <a:t/>
              </a:r>
              <a:endParaRPr sz="2300">
                <a:solidFill>
                  <a:schemeClr val="dk1"/>
                </a:solidFill>
                <a:latin typeface="Poppins"/>
                <a:ea typeface="Poppins"/>
                <a:cs typeface="Poppins"/>
                <a:sym typeface="Poppins"/>
              </a:endParaRPr>
            </a:p>
          </p:txBody>
        </p:sp>
      </p:grpSp>
      <p:grpSp>
        <p:nvGrpSpPr>
          <p:cNvPr id="835" name="Google Shape;835;g38ced229b38_0_13"/>
          <p:cNvGrpSpPr/>
          <p:nvPr/>
        </p:nvGrpSpPr>
        <p:grpSpPr>
          <a:xfrm>
            <a:off x="6435553" y="1286525"/>
            <a:ext cx="5591611" cy="5123236"/>
            <a:chOff x="0" y="-47625"/>
            <a:chExt cx="635100" cy="1139307"/>
          </a:xfrm>
        </p:grpSpPr>
        <p:sp>
          <p:nvSpPr>
            <p:cNvPr id="836" name="Google Shape;836;g38ced229b38_0_13"/>
            <p:cNvSpPr/>
            <p:nvPr/>
          </p:nvSpPr>
          <p:spPr>
            <a:xfrm>
              <a:off x="0" y="0"/>
              <a:ext cx="635000" cy="1091682"/>
            </a:xfrm>
            <a:custGeom>
              <a:rect b="b" l="l" r="r" t="t"/>
              <a:pathLst>
                <a:path extrusionOk="0" h="1091682" w="635000">
                  <a:moveTo>
                    <a:pt x="635000" y="14121"/>
                  </a:moveTo>
                  <a:lnTo>
                    <a:pt x="635000" y="964952"/>
                  </a:lnTo>
                  <a:cubicBezTo>
                    <a:pt x="635000" y="973424"/>
                    <a:pt x="629685" y="980986"/>
                    <a:pt x="621714" y="983856"/>
                  </a:cubicBezTo>
                  <a:lnTo>
                    <a:pt x="330786" y="1088590"/>
                  </a:lnTo>
                  <a:cubicBezTo>
                    <a:pt x="322199" y="1091682"/>
                    <a:pt x="312801" y="1091682"/>
                    <a:pt x="304214" y="1088590"/>
                  </a:cubicBezTo>
                  <a:lnTo>
                    <a:pt x="13286" y="983856"/>
                  </a:lnTo>
                  <a:cubicBezTo>
                    <a:pt x="5315" y="980986"/>
                    <a:pt x="0" y="973424"/>
                    <a:pt x="0" y="964952"/>
                  </a:cubicBezTo>
                  <a:lnTo>
                    <a:pt x="0" y="14121"/>
                  </a:lnTo>
                  <a:cubicBezTo>
                    <a:pt x="0" y="10376"/>
                    <a:pt x="1488" y="6784"/>
                    <a:pt x="4136" y="4136"/>
                  </a:cubicBezTo>
                  <a:cubicBezTo>
                    <a:pt x="6784" y="1488"/>
                    <a:pt x="10376" y="0"/>
                    <a:pt x="14121" y="0"/>
                  </a:cubicBezTo>
                  <a:lnTo>
                    <a:pt x="620879" y="0"/>
                  </a:lnTo>
                  <a:cubicBezTo>
                    <a:pt x="624624" y="0"/>
                    <a:pt x="628216" y="1488"/>
                    <a:pt x="630864" y="4136"/>
                  </a:cubicBezTo>
                  <a:cubicBezTo>
                    <a:pt x="633512" y="6784"/>
                    <a:pt x="635000" y="10376"/>
                    <a:pt x="635000" y="14121"/>
                  </a:cubicBezTo>
                  <a:close/>
                </a:path>
              </a:pathLst>
            </a:custGeom>
            <a:solidFill>
              <a:srgbClr val="3FD3C1"/>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837" name="Google Shape;837;g38ced229b38_0_13"/>
            <p:cNvSpPr txBox="1"/>
            <p:nvPr/>
          </p:nvSpPr>
          <p:spPr>
            <a:xfrm>
              <a:off x="0" y="-47625"/>
              <a:ext cx="635100" cy="1026600"/>
            </a:xfrm>
            <a:prstGeom prst="rect">
              <a:avLst/>
            </a:prstGeom>
            <a:solidFill>
              <a:srgbClr val="3FD3C1"/>
            </a:solidFill>
            <a:ln>
              <a:noFill/>
            </a:ln>
          </p:spPr>
          <p:txBody>
            <a:bodyPr anchorCtr="0" anchor="ctr" bIns="33875" lIns="33875" spcFirstLastPara="1" rIns="33875" wrap="square" tIns="33875">
              <a:noAutofit/>
            </a:bodyPr>
            <a:lstStyle/>
            <a:p>
              <a:pPr indent="0" lvl="0" marL="0" rtl="0" algn="l">
                <a:spcBef>
                  <a:spcPts val="0"/>
                </a:spcBef>
                <a:spcAft>
                  <a:spcPts val="0"/>
                </a:spcAft>
                <a:buNone/>
              </a:pPr>
              <a:r>
                <a:rPr lang="en-US" sz="2200">
                  <a:solidFill>
                    <a:srgbClr val="002575"/>
                  </a:solidFill>
                  <a:latin typeface="Poppins"/>
                  <a:ea typeface="Poppins"/>
                  <a:cs typeface="Poppins"/>
                  <a:sym typeface="Poppins"/>
                </a:rPr>
                <a:t>A</a:t>
              </a:r>
              <a:r>
                <a:rPr lang="en-US" sz="2200">
                  <a:solidFill>
                    <a:srgbClr val="002575"/>
                  </a:solidFill>
                  <a:latin typeface="Poppins"/>
                  <a:ea typeface="Poppins"/>
                  <a:cs typeface="Poppins"/>
                  <a:sym typeface="Poppins"/>
                </a:rPr>
                <a:t>t the last meeting we:</a:t>
              </a:r>
              <a:endParaRPr sz="2200">
                <a:solidFill>
                  <a:srgbClr val="002575"/>
                </a:solidFill>
                <a:latin typeface="Poppins"/>
                <a:ea typeface="Poppins"/>
                <a:cs typeface="Poppins"/>
                <a:sym typeface="Poppins"/>
              </a:endParaRPr>
            </a:p>
            <a:p>
              <a:pPr indent="-368300" lvl="0" marL="457200" rtl="0" algn="l">
                <a:lnSpc>
                  <a:spcPct val="115000"/>
                </a:lnSpc>
                <a:spcBef>
                  <a:spcPts val="0"/>
                </a:spcBef>
                <a:spcAft>
                  <a:spcPts val="0"/>
                </a:spcAft>
                <a:buClr>
                  <a:srgbClr val="002575"/>
                </a:buClr>
                <a:buSzPts val="2200"/>
                <a:buFont typeface="Poppins"/>
                <a:buChar char="❏"/>
              </a:pPr>
              <a:r>
                <a:rPr lang="en-US" sz="2200">
                  <a:solidFill>
                    <a:srgbClr val="002575"/>
                  </a:solidFill>
                  <a:latin typeface="Poppins"/>
                  <a:ea typeface="Poppins"/>
                  <a:cs typeface="Poppins"/>
                  <a:sym typeface="Poppins"/>
                </a:rPr>
                <a:t>Reviewed the purpose of the Comprehensive Needs Assessment (CNA).</a:t>
              </a:r>
              <a:endParaRPr sz="2200">
                <a:solidFill>
                  <a:srgbClr val="002575"/>
                </a:solidFill>
                <a:latin typeface="Poppins"/>
                <a:ea typeface="Poppins"/>
                <a:cs typeface="Poppins"/>
                <a:sym typeface="Poppins"/>
              </a:endParaRPr>
            </a:p>
            <a:p>
              <a:pPr indent="-368300" lvl="0" marL="457200" rtl="0" algn="l">
                <a:spcBef>
                  <a:spcPts val="0"/>
                </a:spcBef>
                <a:spcAft>
                  <a:spcPts val="0"/>
                </a:spcAft>
                <a:buClr>
                  <a:srgbClr val="002575"/>
                </a:buClr>
                <a:buSzPts val="2200"/>
                <a:buFont typeface="Poppins"/>
                <a:buChar char="❏"/>
              </a:pPr>
              <a:r>
                <a:rPr lang="en-US" sz="2200">
                  <a:solidFill>
                    <a:srgbClr val="002575"/>
                  </a:solidFill>
                  <a:latin typeface="Poppins"/>
                  <a:ea typeface="Poppins"/>
                  <a:cs typeface="Poppins"/>
                  <a:sym typeface="Poppins"/>
                </a:rPr>
                <a:t>Reviewed multiple data sources to identify areas of:</a:t>
              </a:r>
              <a:endParaRPr sz="2200">
                <a:solidFill>
                  <a:srgbClr val="002575"/>
                </a:solidFill>
                <a:latin typeface="Poppins"/>
                <a:ea typeface="Poppins"/>
                <a:cs typeface="Poppins"/>
                <a:sym typeface="Poppins"/>
              </a:endParaRPr>
            </a:p>
            <a:p>
              <a:pPr indent="-368300" lvl="1" marL="914400" rtl="0" algn="l">
                <a:spcBef>
                  <a:spcPts val="0"/>
                </a:spcBef>
                <a:spcAft>
                  <a:spcPts val="0"/>
                </a:spcAft>
                <a:buClr>
                  <a:srgbClr val="002575"/>
                </a:buClr>
                <a:buSzPts val="2200"/>
                <a:buFont typeface="Poppins"/>
                <a:buChar char="○"/>
              </a:pPr>
              <a:r>
                <a:rPr lang="en-US" sz="2200">
                  <a:solidFill>
                    <a:srgbClr val="002575"/>
                  </a:solidFill>
                  <a:latin typeface="Poppins"/>
                  <a:ea typeface="Poppins"/>
                  <a:cs typeface="Poppins"/>
                  <a:sym typeface="Poppins"/>
                </a:rPr>
                <a:t>Strength </a:t>
              </a:r>
              <a:endParaRPr sz="2200">
                <a:solidFill>
                  <a:srgbClr val="002575"/>
                </a:solidFill>
                <a:latin typeface="Poppins"/>
                <a:ea typeface="Poppins"/>
                <a:cs typeface="Poppins"/>
                <a:sym typeface="Poppins"/>
              </a:endParaRPr>
            </a:p>
            <a:p>
              <a:pPr indent="-368300" lvl="1" marL="914400" rtl="0" algn="l">
                <a:spcBef>
                  <a:spcPts val="0"/>
                </a:spcBef>
                <a:spcAft>
                  <a:spcPts val="0"/>
                </a:spcAft>
                <a:buClr>
                  <a:srgbClr val="002575"/>
                </a:buClr>
                <a:buSzPts val="2200"/>
                <a:buFont typeface="Poppins"/>
                <a:buChar char="○"/>
              </a:pPr>
              <a:r>
                <a:rPr lang="en-US" sz="2200">
                  <a:solidFill>
                    <a:srgbClr val="002575"/>
                  </a:solidFill>
                  <a:latin typeface="Poppins"/>
                  <a:ea typeface="Poppins"/>
                  <a:cs typeface="Poppins"/>
                  <a:sym typeface="Poppins"/>
                </a:rPr>
                <a:t>Improvement</a:t>
              </a:r>
              <a:endParaRPr sz="2200">
                <a:solidFill>
                  <a:srgbClr val="002575"/>
                </a:solidFill>
                <a:latin typeface="Poppins"/>
                <a:ea typeface="Poppins"/>
                <a:cs typeface="Poppins"/>
                <a:sym typeface="Poppins"/>
              </a:endParaRPr>
            </a:p>
            <a:p>
              <a:pPr indent="-368300" lvl="0" marL="457200" rtl="0" algn="l">
                <a:spcBef>
                  <a:spcPts val="0"/>
                </a:spcBef>
                <a:spcAft>
                  <a:spcPts val="0"/>
                </a:spcAft>
                <a:buClr>
                  <a:srgbClr val="002575"/>
                </a:buClr>
                <a:buSzPts val="2200"/>
                <a:buFont typeface="Poppins"/>
                <a:buChar char="❏"/>
              </a:pPr>
              <a:r>
                <a:rPr lang="en-US" sz="2200">
                  <a:solidFill>
                    <a:srgbClr val="002575"/>
                  </a:solidFill>
                  <a:latin typeface="Poppins"/>
                  <a:ea typeface="Poppins"/>
                  <a:cs typeface="Poppins"/>
                  <a:sym typeface="Poppins"/>
                </a:rPr>
                <a:t>A</a:t>
              </a:r>
              <a:r>
                <a:rPr lang="en-US" sz="2200">
                  <a:solidFill>
                    <a:srgbClr val="002575"/>
                  </a:solidFill>
                  <a:latin typeface="Poppins"/>
                  <a:ea typeface="Poppins"/>
                  <a:cs typeface="Poppins"/>
                  <a:sym typeface="Poppins"/>
                </a:rPr>
                <a:t>dvise School Site Council (SSC) by making written advisement </a:t>
              </a:r>
              <a:r>
                <a:rPr b="1" lang="en-US" sz="2200">
                  <a:solidFill>
                    <a:srgbClr val="002575"/>
                  </a:solidFill>
                  <a:highlight>
                    <a:schemeClr val="accent6"/>
                  </a:highlight>
                  <a:latin typeface="Poppins"/>
                  <a:ea typeface="Poppins"/>
                  <a:cs typeface="Poppins"/>
                  <a:sym typeface="Poppins"/>
                </a:rPr>
                <a:t>(add your schools advisement to SSC)</a:t>
              </a:r>
              <a:endParaRPr sz="2200">
                <a:solidFill>
                  <a:srgbClr val="002575"/>
                </a:solidFill>
                <a:latin typeface="Poppins"/>
                <a:ea typeface="Poppins"/>
                <a:cs typeface="Poppins"/>
                <a:sym typeface="Poppins"/>
              </a:endParaRPr>
            </a:p>
          </p:txBody>
        </p:sp>
      </p:grpSp>
      <p:sp>
        <p:nvSpPr>
          <p:cNvPr id="838" name="Google Shape;838;g38ced229b38_0_13"/>
          <p:cNvSpPr txBox="1"/>
          <p:nvPr>
            <p:ph type="title"/>
          </p:nvPr>
        </p:nvSpPr>
        <p:spPr>
          <a:xfrm>
            <a:off x="55167" y="200"/>
            <a:ext cx="10919700" cy="1031100"/>
          </a:xfrm>
          <a:prstGeom prst="rect">
            <a:avLst/>
          </a:prstGeom>
        </p:spPr>
        <p:txBody>
          <a:bodyPr anchorCtr="0" anchor="ctr" bIns="121900" lIns="121900" spcFirstLastPara="1" rIns="121900" wrap="square" tIns="121900">
            <a:normAutofit fontScale="90000"/>
          </a:bodyPr>
          <a:lstStyle/>
          <a:p>
            <a:pPr indent="0" lvl="0" marL="0" rtl="0" algn="l">
              <a:spcBef>
                <a:spcPts val="0"/>
              </a:spcBef>
              <a:spcAft>
                <a:spcPts val="0"/>
              </a:spcAft>
              <a:buClr>
                <a:schemeClr val="dk1"/>
              </a:buClr>
              <a:buSzPct val="44715"/>
              <a:buFont typeface="Arial"/>
              <a:buNone/>
            </a:pPr>
            <a:r>
              <a:rPr lang="en-US" sz="2460">
                <a:solidFill>
                  <a:schemeClr val="lt1"/>
                </a:solidFill>
                <a:latin typeface="Tahoma"/>
                <a:ea typeface="Tahoma"/>
                <a:cs typeface="Tahoma"/>
                <a:sym typeface="Tahoma"/>
              </a:rPr>
              <a:t>Repaso de la Evaluación Integral de las Necesidades</a:t>
            </a:r>
            <a:endParaRPr sz="2460">
              <a:solidFill>
                <a:schemeClr val="lt1"/>
              </a:solidFill>
              <a:latin typeface="Tahoma"/>
              <a:ea typeface="Tahoma"/>
              <a:cs typeface="Tahoma"/>
              <a:sym typeface="Tahoma"/>
            </a:endParaRPr>
          </a:p>
          <a:p>
            <a:pPr indent="0" lvl="0" marL="0" rtl="0" algn="l">
              <a:spcBef>
                <a:spcPts val="0"/>
              </a:spcBef>
              <a:spcAft>
                <a:spcPts val="0"/>
              </a:spcAft>
              <a:buClr>
                <a:schemeClr val="dk1"/>
              </a:buClr>
              <a:buSzPct val="83916"/>
              <a:buFont typeface="Arial"/>
              <a:buNone/>
            </a:pPr>
            <a:r>
              <a:rPr lang="en-US" sz="2860">
                <a:solidFill>
                  <a:srgbClr val="00B0F0"/>
                </a:solidFill>
                <a:latin typeface="Tahoma"/>
                <a:ea typeface="Tahoma"/>
                <a:cs typeface="Tahoma"/>
                <a:sym typeface="Tahoma"/>
              </a:rPr>
              <a:t>Review of </a:t>
            </a:r>
            <a:r>
              <a:rPr lang="en-US" sz="2560">
                <a:solidFill>
                  <a:srgbClr val="00B0F0"/>
                </a:solidFill>
                <a:latin typeface="Tahoma"/>
                <a:ea typeface="Tahoma"/>
                <a:cs typeface="Tahoma"/>
                <a:sym typeface="Tahoma"/>
              </a:rPr>
              <a:t>the Comprehensive Needs Assessment</a:t>
            </a:r>
            <a:endParaRPr sz="36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4" name="Shape 1194"/>
        <p:cNvGrpSpPr/>
        <p:nvPr/>
      </p:nvGrpSpPr>
      <p:grpSpPr>
        <a:xfrm>
          <a:off x="0" y="0"/>
          <a:ext cx="0" cy="0"/>
          <a:chOff x="0" y="0"/>
          <a:chExt cx="0" cy="0"/>
        </a:xfrm>
      </p:grpSpPr>
      <p:grpSp>
        <p:nvGrpSpPr>
          <p:cNvPr id="1195" name="Google Shape;1195;g383eba1f4d2_1_0"/>
          <p:cNvGrpSpPr/>
          <p:nvPr/>
        </p:nvGrpSpPr>
        <p:grpSpPr>
          <a:xfrm>
            <a:off x="344770" y="2520166"/>
            <a:ext cx="1266487" cy="4337830"/>
            <a:chOff x="0" y="-38100"/>
            <a:chExt cx="451253" cy="1699577"/>
          </a:xfrm>
        </p:grpSpPr>
        <p:sp>
          <p:nvSpPr>
            <p:cNvPr id="1196" name="Google Shape;1196;g383eba1f4d2_1_0"/>
            <p:cNvSpPr/>
            <p:nvPr/>
          </p:nvSpPr>
          <p:spPr>
            <a:xfrm>
              <a:off x="0" y="0"/>
              <a:ext cx="451253" cy="1661477"/>
            </a:xfrm>
            <a:custGeom>
              <a:rect b="b" l="l" r="r" t="t"/>
              <a:pathLst>
                <a:path extrusionOk="0" h="1661477" w="451253">
                  <a:moveTo>
                    <a:pt x="225626" y="0"/>
                  </a:moveTo>
                  <a:lnTo>
                    <a:pt x="225626" y="0"/>
                  </a:lnTo>
                  <a:cubicBezTo>
                    <a:pt x="285466" y="0"/>
                    <a:pt x="342855" y="23771"/>
                    <a:pt x="385168" y="66084"/>
                  </a:cubicBezTo>
                  <a:cubicBezTo>
                    <a:pt x="427482" y="108398"/>
                    <a:pt x="451253" y="165787"/>
                    <a:pt x="451253" y="225626"/>
                  </a:cubicBezTo>
                  <a:lnTo>
                    <a:pt x="451253" y="1435851"/>
                  </a:lnTo>
                  <a:cubicBezTo>
                    <a:pt x="451253" y="1495691"/>
                    <a:pt x="427482" y="1553080"/>
                    <a:pt x="385168" y="1595393"/>
                  </a:cubicBezTo>
                  <a:cubicBezTo>
                    <a:pt x="342855" y="1637706"/>
                    <a:pt x="285466" y="1661477"/>
                    <a:pt x="225626" y="1661477"/>
                  </a:cubicBezTo>
                  <a:lnTo>
                    <a:pt x="225626" y="1661477"/>
                  </a:lnTo>
                  <a:cubicBezTo>
                    <a:pt x="165787" y="1661477"/>
                    <a:pt x="108398" y="1637706"/>
                    <a:pt x="66084" y="1595393"/>
                  </a:cubicBezTo>
                  <a:cubicBezTo>
                    <a:pt x="23771" y="1553080"/>
                    <a:pt x="0" y="1495691"/>
                    <a:pt x="0" y="1435851"/>
                  </a:cubicBezTo>
                  <a:lnTo>
                    <a:pt x="0" y="225626"/>
                  </a:lnTo>
                  <a:cubicBezTo>
                    <a:pt x="0" y="165787"/>
                    <a:pt x="23771" y="108398"/>
                    <a:pt x="66084" y="66084"/>
                  </a:cubicBezTo>
                  <a:cubicBezTo>
                    <a:pt x="108398" y="23771"/>
                    <a:pt x="165787" y="0"/>
                    <a:pt x="225626" y="0"/>
                  </a:cubicBezTo>
                  <a:close/>
                </a:path>
              </a:pathLst>
            </a:custGeom>
            <a:solidFill>
              <a:srgbClr val="7BC2B2"/>
            </a:solidFill>
            <a:ln>
              <a:noFill/>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197" name="Google Shape;1197;g383eba1f4d2_1_0"/>
            <p:cNvSpPr txBox="1"/>
            <p:nvPr/>
          </p:nvSpPr>
          <p:spPr>
            <a:xfrm>
              <a:off x="0" y="-38100"/>
              <a:ext cx="451253" cy="1699577"/>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198" name="Google Shape;1198;g383eba1f4d2_1_0"/>
          <p:cNvGrpSpPr/>
          <p:nvPr/>
        </p:nvGrpSpPr>
        <p:grpSpPr>
          <a:xfrm>
            <a:off x="727685" y="2514334"/>
            <a:ext cx="2281204" cy="4337830"/>
            <a:chOff x="0" y="-38100"/>
            <a:chExt cx="812800" cy="1699577"/>
          </a:xfrm>
        </p:grpSpPr>
        <p:sp>
          <p:nvSpPr>
            <p:cNvPr id="1199" name="Google Shape;1199;g383eba1f4d2_1_0"/>
            <p:cNvSpPr/>
            <p:nvPr/>
          </p:nvSpPr>
          <p:spPr>
            <a:xfrm>
              <a:off x="0" y="0"/>
              <a:ext cx="812800" cy="1661477"/>
            </a:xfrm>
            <a:custGeom>
              <a:rect b="b" l="l" r="r" t="t"/>
              <a:pathLst>
                <a:path extrusionOk="0" h="1661477" w="812800">
                  <a:moveTo>
                    <a:pt x="240967" y="0"/>
                  </a:moveTo>
                  <a:lnTo>
                    <a:pt x="571833" y="0"/>
                  </a:lnTo>
                  <a:cubicBezTo>
                    <a:pt x="704915" y="0"/>
                    <a:pt x="812800" y="107884"/>
                    <a:pt x="812800" y="240967"/>
                  </a:cubicBezTo>
                  <a:lnTo>
                    <a:pt x="812800" y="1420511"/>
                  </a:lnTo>
                  <a:cubicBezTo>
                    <a:pt x="812800" y="1553593"/>
                    <a:pt x="704915" y="1661477"/>
                    <a:pt x="571833" y="1661477"/>
                  </a:cubicBezTo>
                  <a:lnTo>
                    <a:pt x="240967" y="1661477"/>
                  </a:lnTo>
                  <a:cubicBezTo>
                    <a:pt x="107884" y="1661477"/>
                    <a:pt x="0" y="1553593"/>
                    <a:pt x="0" y="1420511"/>
                  </a:cubicBezTo>
                  <a:lnTo>
                    <a:pt x="0" y="240967"/>
                  </a:lnTo>
                  <a:cubicBezTo>
                    <a:pt x="0" y="107884"/>
                    <a:pt x="107884" y="0"/>
                    <a:pt x="240967" y="0"/>
                  </a:cubicBezTo>
                  <a:close/>
                </a:path>
              </a:pathLst>
            </a:custGeom>
            <a:solidFill>
              <a:srgbClr val="7BC2B2"/>
            </a:solidFill>
            <a:ln>
              <a:noFill/>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00" name="Google Shape;1200;g383eba1f4d2_1_0"/>
            <p:cNvSpPr txBox="1"/>
            <p:nvPr/>
          </p:nvSpPr>
          <p:spPr>
            <a:xfrm>
              <a:off x="0" y="-38100"/>
              <a:ext cx="812800" cy="1699577"/>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01" name="Google Shape;1201;g383eba1f4d2_1_0"/>
          <p:cNvGrpSpPr/>
          <p:nvPr/>
        </p:nvGrpSpPr>
        <p:grpSpPr>
          <a:xfrm>
            <a:off x="978017" y="6012909"/>
            <a:ext cx="2030873" cy="839260"/>
            <a:chOff x="0" y="-38100"/>
            <a:chExt cx="723606" cy="328825"/>
          </a:xfrm>
        </p:grpSpPr>
        <p:sp>
          <p:nvSpPr>
            <p:cNvPr id="1202" name="Google Shape;1202;g383eba1f4d2_1_0"/>
            <p:cNvSpPr/>
            <p:nvPr/>
          </p:nvSpPr>
          <p:spPr>
            <a:xfrm>
              <a:off x="0" y="0"/>
              <a:ext cx="723606" cy="290725"/>
            </a:xfrm>
            <a:custGeom>
              <a:rect b="b" l="l" r="r" t="t"/>
              <a:pathLst>
                <a:path extrusionOk="0" h="290725" w="723606">
                  <a:moveTo>
                    <a:pt x="0" y="0"/>
                  </a:moveTo>
                  <a:lnTo>
                    <a:pt x="723606" y="0"/>
                  </a:lnTo>
                  <a:lnTo>
                    <a:pt x="723606" y="290725"/>
                  </a:lnTo>
                  <a:lnTo>
                    <a:pt x="0" y="290725"/>
                  </a:lnTo>
                  <a:close/>
                </a:path>
              </a:pathLst>
            </a:custGeom>
            <a:solidFill>
              <a:srgbClr val="7BC2B2"/>
            </a:solidFill>
            <a:ln>
              <a:noFill/>
            </a:ln>
          </p:spPr>
        </p:sp>
        <p:sp>
          <p:nvSpPr>
            <p:cNvPr id="1203" name="Google Shape;1203;g383eba1f4d2_1_0"/>
            <p:cNvSpPr txBox="1"/>
            <p:nvPr/>
          </p:nvSpPr>
          <p:spPr>
            <a:xfrm>
              <a:off x="0" y="-38100"/>
              <a:ext cx="723606" cy="328825"/>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04" name="Google Shape;1204;g383eba1f4d2_1_0"/>
          <p:cNvGrpSpPr/>
          <p:nvPr/>
        </p:nvGrpSpPr>
        <p:grpSpPr>
          <a:xfrm>
            <a:off x="3266710" y="2514334"/>
            <a:ext cx="1266487" cy="4337830"/>
            <a:chOff x="0" y="-38100"/>
            <a:chExt cx="451253" cy="1699577"/>
          </a:xfrm>
        </p:grpSpPr>
        <p:sp>
          <p:nvSpPr>
            <p:cNvPr id="1205" name="Google Shape;1205;g383eba1f4d2_1_0"/>
            <p:cNvSpPr/>
            <p:nvPr/>
          </p:nvSpPr>
          <p:spPr>
            <a:xfrm>
              <a:off x="0" y="0"/>
              <a:ext cx="451253" cy="1661477"/>
            </a:xfrm>
            <a:custGeom>
              <a:rect b="b" l="l" r="r" t="t"/>
              <a:pathLst>
                <a:path extrusionOk="0" h="1661477" w="451253">
                  <a:moveTo>
                    <a:pt x="225626" y="0"/>
                  </a:moveTo>
                  <a:lnTo>
                    <a:pt x="225626" y="0"/>
                  </a:lnTo>
                  <a:cubicBezTo>
                    <a:pt x="285466" y="0"/>
                    <a:pt x="342855" y="23771"/>
                    <a:pt x="385168" y="66084"/>
                  </a:cubicBezTo>
                  <a:cubicBezTo>
                    <a:pt x="427482" y="108398"/>
                    <a:pt x="451253" y="165787"/>
                    <a:pt x="451253" y="225626"/>
                  </a:cubicBezTo>
                  <a:lnTo>
                    <a:pt x="451253" y="1435851"/>
                  </a:lnTo>
                  <a:cubicBezTo>
                    <a:pt x="451253" y="1495691"/>
                    <a:pt x="427482" y="1553080"/>
                    <a:pt x="385168" y="1595393"/>
                  </a:cubicBezTo>
                  <a:cubicBezTo>
                    <a:pt x="342855" y="1637706"/>
                    <a:pt x="285466" y="1661477"/>
                    <a:pt x="225626" y="1661477"/>
                  </a:cubicBezTo>
                  <a:lnTo>
                    <a:pt x="225626" y="1661477"/>
                  </a:lnTo>
                  <a:cubicBezTo>
                    <a:pt x="165787" y="1661477"/>
                    <a:pt x="108398" y="1637706"/>
                    <a:pt x="66084" y="1595393"/>
                  </a:cubicBezTo>
                  <a:cubicBezTo>
                    <a:pt x="23771" y="1553080"/>
                    <a:pt x="0" y="1495691"/>
                    <a:pt x="0" y="1435851"/>
                  </a:cubicBezTo>
                  <a:lnTo>
                    <a:pt x="0" y="225626"/>
                  </a:lnTo>
                  <a:cubicBezTo>
                    <a:pt x="0" y="165787"/>
                    <a:pt x="23771" y="108398"/>
                    <a:pt x="66084" y="66084"/>
                  </a:cubicBezTo>
                  <a:cubicBezTo>
                    <a:pt x="108398" y="23771"/>
                    <a:pt x="165787" y="0"/>
                    <a:pt x="225626" y="0"/>
                  </a:cubicBezTo>
                  <a:close/>
                </a:path>
              </a:pathLst>
            </a:custGeom>
            <a:solidFill>
              <a:srgbClr val="C3D3E3"/>
            </a:solidFill>
            <a:ln>
              <a:noFill/>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06" name="Google Shape;1206;g383eba1f4d2_1_0"/>
            <p:cNvSpPr txBox="1"/>
            <p:nvPr/>
          </p:nvSpPr>
          <p:spPr>
            <a:xfrm>
              <a:off x="0" y="-38100"/>
              <a:ext cx="451253" cy="1699577"/>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07" name="Google Shape;1207;g383eba1f4d2_1_0"/>
          <p:cNvGrpSpPr/>
          <p:nvPr/>
        </p:nvGrpSpPr>
        <p:grpSpPr>
          <a:xfrm>
            <a:off x="3649626" y="2508503"/>
            <a:ext cx="2281204" cy="4337830"/>
            <a:chOff x="0" y="-38100"/>
            <a:chExt cx="812800" cy="1699577"/>
          </a:xfrm>
        </p:grpSpPr>
        <p:sp>
          <p:nvSpPr>
            <p:cNvPr id="1208" name="Google Shape;1208;g383eba1f4d2_1_0"/>
            <p:cNvSpPr/>
            <p:nvPr/>
          </p:nvSpPr>
          <p:spPr>
            <a:xfrm>
              <a:off x="0" y="0"/>
              <a:ext cx="812800" cy="1661477"/>
            </a:xfrm>
            <a:custGeom>
              <a:rect b="b" l="l" r="r" t="t"/>
              <a:pathLst>
                <a:path extrusionOk="0" h="1661477" w="812800">
                  <a:moveTo>
                    <a:pt x="240967" y="0"/>
                  </a:moveTo>
                  <a:lnTo>
                    <a:pt x="571833" y="0"/>
                  </a:lnTo>
                  <a:cubicBezTo>
                    <a:pt x="704915" y="0"/>
                    <a:pt x="812800" y="107884"/>
                    <a:pt x="812800" y="240967"/>
                  </a:cubicBezTo>
                  <a:lnTo>
                    <a:pt x="812800" y="1420511"/>
                  </a:lnTo>
                  <a:cubicBezTo>
                    <a:pt x="812800" y="1553593"/>
                    <a:pt x="704915" y="1661477"/>
                    <a:pt x="571833" y="1661477"/>
                  </a:cubicBezTo>
                  <a:lnTo>
                    <a:pt x="240967" y="1661477"/>
                  </a:lnTo>
                  <a:cubicBezTo>
                    <a:pt x="107884" y="1661477"/>
                    <a:pt x="0" y="1553593"/>
                    <a:pt x="0" y="1420511"/>
                  </a:cubicBezTo>
                  <a:lnTo>
                    <a:pt x="0" y="240967"/>
                  </a:lnTo>
                  <a:cubicBezTo>
                    <a:pt x="0" y="107884"/>
                    <a:pt x="107884" y="0"/>
                    <a:pt x="240967" y="0"/>
                  </a:cubicBezTo>
                  <a:close/>
                </a:path>
              </a:pathLst>
            </a:custGeom>
            <a:solidFill>
              <a:srgbClr val="C3D3E3"/>
            </a:solidFill>
            <a:ln>
              <a:noFill/>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09" name="Google Shape;1209;g383eba1f4d2_1_0"/>
            <p:cNvSpPr txBox="1"/>
            <p:nvPr/>
          </p:nvSpPr>
          <p:spPr>
            <a:xfrm>
              <a:off x="0" y="-38100"/>
              <a:ext cx="812800" cy="1699577"/>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10" name="Google Shape;1210;g383eba1f4d2_1_0"/>
          <p:cNvGrpSpPr/>
          <p:nvPr/>
        </p:nvGrpSpPr>
        <p:grpSpPr>
          <a:xfrm>
            <a:off x="3760225" y="6007078"/>
            <a:ext cx="2170608" cy="839260"/>
            <a:chOff x="0" y="-38100"/>
            <a:chExt cx="773394" cy="328825"/>
          </a:xfrm>
        </p:grpSpPr>
        <p:sp>
          <p:nvSpPr>
            <p:cNvPr id="1211" name="Google Shape;1211;g383eba1f4d2_1_0"/>
            <p:cNvSpPr/>
            <p:nvPr/>
          </p:nvSpPr>
          <p:spPr>
            <a:xfrm>
              <a:off x="0" y="0"/>
              <a:ext cx="773394" cy="290725"/>
            </a:xfrm>
            <a:custGeom>
              <a:rect b="b" l="l" r="r" t="t"/>
              <a:pathLst>
                <a:path extrusionOk="0" h="290725" w="773394">
                  <a:moveTo>
                    <a:pt x="0" y="0"/>
                  </a:moveTo>
                  <a:lnTo>
                    <a:pt x="773394" y="0"/>
                  </a:lnTo>
                  <a:lnTo>
                    <a:pt x="773394" y="290725"/>
                  </a:lnTo>
                  <a:lnTo>
                    <a:pt x="0" y="290725"/>
                  </a:lnTo>
                  <a:close/>
                </a:path>
              </a:pathLst>
            </a:custGeom>
            <a:solidFill>
              <a:srgbClr val="C3D3E3"/>
            </a:solidFill>
            <a:ln>
              <a:noFill/>
            </a:ln>
          </p:spPr>
        </p:sp>
        <p:sp>
          <p:nvSpPr>
            <p:cNvPr id="1212" name="Google Shape;1212;g383eba1f4d2_1_0"/>
            <p:cNvSpPr txBox="1"/>
            <p:nvPr/>
          </p:nvSpPr>
          <p:spPr>
            <a:xfrm>
              <a:off x="0" y="-38100"/>
              <a:ext cx="773394" cy="328825"/>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13" name="Google Shape;1213;g383eba1f4d2_1_0"/>
          <p:cNvGrpSpPr/>
          <p:nvPr/>
        </p:nvGrpSpPr>
        <p:grpSpPr>
          <a:xfrm>
            <a:off x="6187843" y="2508503"/>
            <a:ext cx="1266487" cy="4337830"/>
            <a:chOff x="0" y="-38100"/>
            <a:chExt cx="451253" cy="1699577"/>
          </a:xfrm>
        </p:grpSpPr>
        <p:sp>
          <p:nvSpPr>
            <p:cNvPr id="1214" name="Google Shape;1214;g383eba1f4d2_1_0"/>
            <p:cNvSpPr/>
            <p:nvPr/>
          </p:nvSpPr>
          <p:spPr>
            <a:xfrm>
              <a:off x="0" y="0"/>
              <a:ext cx="451253" cy="1661477"/>
            </a:xfrm>
            <a:custGeom>
              <a:rect b="b" l="l" r="r" t="t"/>
              <a:pathLst>
                <a:path extrusionOk="0" h="1661477" w="451253">
                  <a:moveTo>
                    <a:pt x="225626" y="0"/>
                  </a:moveTo>
                  <a:lnTo>
                    <a:pt x="225626" y="0"/>
                  </a:lnTo>
                  <a:cubicBezTo>
                    <a:pt x="285466" y="0"/>
                    <a:pt x="342855" y="23771"/>
                    <a:pt x="385168" y="66084"/>
                  </a:cubicBezTo>
                  <a:cubicBezTo>
                    <a:pt x="427482" y="108398"/>
                    <a:pt x="451253" y="165787"/>
                    <a:pt x="451253" y="225626"/>
                  </a:cubicBezTo>
                  <a:lnTo>
                    <a:pt x="451253" y="1435851"/>
                  </a:lnTo>
                  <a:cubicBezTo>
                    <a:pt x="451253" y="1495691"/>
                    <a:pt x="427482" y="1553080"/>
                    <a:pt x="385168" y="1595393"/>
                  </a:cubicBezTo>
                  <a:cubicBezTo>
                    <a:pt x="342855" y="1637706"/>
                    <a:pt x="285466" y="1661477"/>
                    <a:pt x="225626" y="1661477"/>
                  </a:cubicBezTo>
                  <a:lnTo>
                    <a:pt x="225626" y="1661477"/>
                  </a:lnTo>
                  <a:cubicBezTo>
                    <a:pt x="165787" y="1661477"/>
                    <a:pt x="108398" y="1637706"/>
                    <a:pt x="66084" y="1595393"/>
                  </a:cubicBezTo>
                  <a:cubicBezTo>
                    <a:pt x="23771" y="1553080"/>
                    <a:pt x="0" y="1495691"/>
                    <a:pt x="0" y="1435851"/>
                  </a:cubicBezTo>
                  <a:lnTo>
                    <a:pt x="0" y="225626"/>
                  </a:lnTo>
                  <a:cubicBezTo>
                    <a:pt x="0" y="165787"/>
                    <a:pt x="23771" y="108398"/>
                    <a:pt x="66084" y="66084"/>
                  </a:cubicBezTo>
                  <a:cubicBezTo>
                    <a:pt x="108398" y="23771"/>
                    <a:pt x="165787" y="0"/>
                    <a:pt x="225626" y="0"/>
                  </a:cubicBezTo>
                  <a:close/>
                </a:path>
              </a:pathLst>
            </a:custGeom>
            <a:solidFill>
              <a:srgbClr val="EE9D86"/>
            </a:solidFill>
            <a:ln>
              <a:noFill/>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15" name="Google Shape;1215;g383eba1f4d2_1_0"/>
            <p:cNvSpPr txBox="1"/>
            <p:nvPr/>
          </p:nvSpPr>
          <p:spPr>
            <a:xfrm>
              <a:off x="0" y="-38100"/>
              <a:ext cx="451253" cy="1699577"/>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16" name="Google Shape;1216;g383eba1f4d2_1_0"/>
          <p:cNvGrpSpPr/>
          <p:nvPr/>
        </p:nvGrpSpPr>
        <p:grpSpPr>
          <a:xfrm>
            <a:off x="6570759" y="2502673"/>
            <a:ext cx="2281204" cy="4337830"/>
            <a:chOff x="0" y="-38100"/>
            <a:chExt cx="812800" cy="1699577"/>
          </a:xfrm>
        </p:grpSpPr>
        <p:sp>
          <p:nvSpPr>
            <p:cNvPr id="1217" name="Google Shape;1217;g383eba1f4d2_1_0"/>
            <p:cNvSpPr/>
            <p:nvPr/>
          </p:nvSpPr>
          <p:spPr>
            <a:xfrm>
              <a:off x="0" y="0"/>
              <a:ext cx="812800" cy="1661477"/>
            </a:xfrm>
            <a:custGeom>
              <a:rect b="b" l="l" r="r" t="t"/>
              <a:pathLst>
                <a:path extrusionOk="0" h="1661477" w="812800">
                  <a:moveTo>
                    <a:pt x="240967" y="0"/>
                  </a:moveTo>
                  <a:lnTo>
                    <a:pt x="571833" y="0"/>
                  </a:lnTo>
                  <a:cubicBezTo>
                    <a:pt x="704915" y="0"/>
                    <a:pt x="812800" y="107884"/>
                    <a:pt x="812800" y="240967"/>
                  </a:cubicBezTo>
                  <a:lnTo>
                    <a:pt x="812800" y="1420511"/>
                  </a:lnTo>
                  <a:cubicBezTo>
                    <a:pt x="812800" y="1553593"/>
                    <a:pt x="704915" y="1661477"/>
                    <a:pt x="571833" y="1661477"/>
                  </a:cubicBezTo>
                  <a:lnTo>
                    <a:pt x="240967" y="1661477"/>
                  </a:lnTo>
                  <a:cubicBezTo>
                    <a:pt x="107884" y="1661477"/>
                    <a:pt x="0" y="1553593"/>
                    <a:pt x="0" y="1420511"/>
                  </a:cubicBezTo>
                  <a:lnTo>
                    <a:pt x="0" y="240967"/>
                  </a:lnTo>
                  <a:cubicBezTo>
                    <a:pt x="0" y="107884"/>
                    <a:pt x="107884" y="0"/>
                    <a:pt x="240967" y="0"/>
                  </a:cubicBezTo>
                  <a:close/>
                </a:path>
              </a:pathLst>
            </a:custGeom>
            <a:solidFill>
              <a:srgbClr val="EE9D86"/>
            </a:solidFill>
            <a:ln>
              <a:noFill/>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18" name="Google Shape;1218;g383eba1f4d2_1_0"/>
            <p:cNvSpPr txBox="1"/>
            <p:nvPr/>
          </p:nvSpPr>
          <p:spPr>
            <a:xfrm>
              <a:off x="0" y="-38100"/>
              <a:ext cx="812800" cy="1699577"/>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19" name="Google Shape;1219;g383eba1f4d2_1_0"/>
          <p:cNvGrpSpPr/>
          <p:nvPr/>
        </p:nvGrpSpPr>
        <p:grpSpPr>
          <a:xfrm>
            <a:off x="6821091" y="6018740"/>
            <a:ext cx="2030873" cy="839260"/>
            <a:chOff x="0" y="-38100"/>
            <a:chExt cx="723606" cy="328825"/>
          </a:xfrm>
        </p:grpSpPr>
        <p:sp>
          <p:nvSpPr>
            <p:cNvPr id="1220" name="Google Shape;1220;g383eba1f4d2_1_0"/>
            <p:cNvSpPr/>
            <p:nvPr/>
          </p:nvSpPr>
          <p:spPr>
            <a:xfrm>
              <a:off x="0" y="0"/>
              <a:ext cx="723606" cy="290725"/>
            </a:xfrm>
            <a:custGeom>
              <a:rect b="b" l="l" r="r" t="t"/>
              <a:pathLst>
                <a:path extrusionOk="0" h="290725" w="723606">
                  <a:moveTo>
                    <a:pt x="0" y="0"/>
                  </a:moveTo>
                  <a:lnTo>
                    <a:pt x="723606" y="0"/>
                  </a:lnTo>
                  <a:lnTo>
                    <a:pt x="723606" y="290725"/>
                  </a:lnTo>
                  <a:lnTo>
                    <a:pt x="0" y="290725"/>
                  </a:lnTo>
                  <a:close/>
                </a:path>
              </a:pathLst>
            </a:custGeom>
            <a:solidFill>
              <a:srgbClr val="EE9D86"/>
            </a:solidFill>
            <a:ln>
              <a:noFill/>
            </a:ln>
          </p:spPr>
        </p:sp>
        <p:sp>
          <p:nvSpPr>
            <p:cNvPr id="1221" name="Google Shape;1221;g383eba1f4d2_1_0"/>
            <p:cNvSpPr txBox="1"/>
            <p:nvPr/>
          </p:nvSpPr>
          <p:spPr>
            <a:xfrm>
              <a:off x="0" y="-38100"/>
              <a:ext cx="723606" cy="328825"/>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22" name="Google Shape;1222;g383eba1f4d2_1_0"/>
          <p:cNvGrpSpPr/>
          <p:nvPr/>
        </p:nvGrpSpPr>
        <p:grpSpPr>
          <a:xfrm>
            <a:off x="9108976" y="2496835"/>
            <a:ext cx="2664029" cy="4343956"/>
            <a:chOff x="0" y="-200804"/>
            <a:chExt cx="5002872" cy="8969556"/>
          </a:xfrm>
        </p:grpSpPr>
        <p:grpSp>
          <p:nvGrpSpPr>
            <p:cNvPr id="1223" name="Google Shape;1223;g383eba1f4d2_1_0"/>
            <p:cNvGrpSpPr/>
            <p:nvPr/>
          </p:nvGrpSpPr>
          <p:grpSpPr>
            <a:xfrm>
              <a:off x="0" y="-188763"/>
              <a:ext cx="2378300" cy="8957515"/>
              <a:chOff x="0" y="-38100"/>
              <a:chExt cx="451253" cy="1699577"/>
            </a:xfrm>
          </p:grpSpPr>
          <p:sp>
            <p:nvSpPr>
              <p:cNvPr id="1224" name="Google Shape;1224;g383eba1f4d2_1_0"/>
              <p:cNvSpPr/>
              <p:nvPr/>
            </p:nvSpPr>
            <p:spPr>
              <a:xfrm>
                <a:off x="0" y="0"/>
                <a:ext cx="451253" cy="1661477"/>
              </a:xfrm>
              <a:custGeom>
                <a:rect b="b" l="l" r="r" t="t"/>
                <a:pathLst>
                  <a:path extrusionOk="0" h="1661477" w="451253">
                    <a:moveTo>
                      <a:pt x="225626" y="0"/>
                    </a:moveTo>
                    <a:lnTo>
                      <a:pt x="225626" y="0"/>
                    </a:lnTo>
                    <a:cubicBezTo>
                      <a:pt x="285466" y="0"/>
                      <a:pt x="342855" y="23771"/>
                      <a:pt x="385168" y="66084"/>
                    </a:cubicBezTo>
                    <a:cubicBezTo>
                      <a:pt x="427482" y="108398"/>
                      <a:pt x="451253" y="165787"/>
                      <a:pt x="451253" y="225626"/>
                    </a:cubicBezTo>
                    <a:lnTo>
                      <a:pt x="451253" y="1435851"/>
                    </a:lnTo>
                    <a:cubicBezTo>
                      <a:pt x="451253" y="1495691"/>
                      <a:pt x="427482" y="1553080"/>
                      <a:pt x="385168" y="1595393"/>
                    </a:cubicBezTo>
                    <a:cubicBezTo>
                      <a:pt x="342855" y="1637706"/>
                      <a:pt x="285466" y="1661477"/>
                      <a:pt x="225626" y="1661477"/>
                    </a:cubicBezTo>
                    <a:lnTo>
                      <a:pt x="225626" y="1661477"/>
                    </a:lnTo>
                    <a:cubicBezTo>
                      <a:pt x="165787" y="1661477"/>
                      <a:pt x="108398" y="1637706"/>
                      <a:pt x="66084" y="1595393"/>
                    </a:cubicBezTo>
                    <a:cubicBezTo>
                      <a:pt x="23771" y="1553080"/>
                      <a:pt x="0" y="1495691"/>
                      <a:pt x="0" y="1435851"/>
                    </a:cubicBezTo>
                    <a:lnTo>
                      <a:pt x="0" y="225626"/>
                    </a:lnTo>
                    <a:cubicBezTo>
                      <a:pt x="0" y="165787"/>
                      <a:pt x="23771" y="108398"/>
                      <a:pt x="66084" y="66084"/>
                    </a:cubicBezTo>
                    <a:cubicBezTo>
                      <a:pt x="108398" y="23771"/>
                      <a:pt x="165787" y="0"/>
                      <a:pt x="225626" y="0"/>
                    </a:cubicBezTo>
                    <a:close/>
                  </a:path>
                </a:pathLst>
              </a:custGeom>
              <a:solidFill>
                <a:srgbClr val="5B91DB"/>
              </a:solidFill>
              <a:ln>
                <a:noFill/>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25" name="Google Shape;1225;g383eba1f4d2_1_0"/>
              <p:cNvSpPr txBox="1"/>
              <p:nvPr/>
            </p:nvSpPr>
            <p:spPr>
              <a:xfrm>
                <a:off x="0" y="-38100"/>
                <a:ext cx="451253" cy="1699577"/>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26" name="Google Shape;1226;g383eba1f4d2_1_0"/>
            <p:cNvGrpSpPr/>
            <p:nvPr/>
          </p:nvGrpSpPr>
          <p:grpSpPr>
            <a:xfrm>
              <a:off x="719061" y="-200804"/>
              <a:ext cx="4283811" cy="8957515"/>
              <a:chOff x="0" y="-38100"/>
              <a:chExt cx="812800" cy="1699577"/>
            </a:xfrm>
          </p:grpSpPr>
          <p:sp>
            <p:nvSpPr>
              <p:cNvPr id="1227" name="Google Shape;1227;g383eba1f4d2_1_0"/>
              <p:cNvSpPr/>
              <p:nvPr/>
            </p:nvSpPr>
            <p:spPr>
              <a:xfrm>
                <a:off x="0" y="0"/>
                <a:ext cx="812800" cy="1661477"/>
              </a:xfrm>
              <a:custGeom>
                <a:rect b="b" l="l" r="r" t="t"/>
                <a:pathLst>
                  <a:path extrusionOk="0" h="1661477" w="812800">
                    <a:moveTo>
                      <a:pt x="240967" y="0"/>
                    </a:moveTo>
                    <a:lnTo>
                      <a:pt x="571833" y="0"/>
                    </a:lnTo>
                    <a:cubicBezTo>
                      <a:pt x="704915" y="0"/>
                      <a:pt x="812800" y="107884"/>
                      <a:pt x="812800" y="240967"/>
                    </a:cubicBezTo>
                    <a:lnTo>
                      <a:pt x="812800" y="1420511"/>
                    </a:lnTo>
                    <a:cubicBezTo>
                      <a:pt x="812800" y="1553593"/>
                      <a:pt x="704915" y="1661477"/>
                      <a:pt x="571833" y="1661477"/>
                    </a:cubicBezTo>
                    <a:lnTo>
                      <a:pt x="240967" y="1661477"/>
                    </a:lnTo>
                    <a:cubicBezTo>
                      <a:pt x="107884" y="1661477"/>
                      <a:pt x="0" y="1553593"/>
                      <a:pt x="0" y="1420511"/>
                    </a:cubicBezTo>
                    <a:lnTo>
                      <a:pt x="0" y="240967"/>
                    </a:lnTo>
                    <a:cubicBezTo>
                      <a:pt x="0" y="107884"/>
                      <a:pt x="107884" y="0"/>
                      <a:pt x="240967" y="0"/>
                    </a:cubicBezTo>
                    <a:close/>
                  </a:path>
                </a:pathLst>
              </a:custGeom>
              <a:solidFill>
                <a:srgbClr val="5B91DB"/>
              </a:solidFill>
              <a:ln>
                <a:noFill/>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28" name="Google Shape;1228;g383eba1f4d2_1_0"/>
              <p:cNvSpPr txBox="1"/>
              <p:nvPr/>
            </p:nvSpPr>
            <p:spPr>
              <a:xfrm>
                <a:off x="0" y="-38100"/>
                <a:ext cx="812800" cy="1699577"/>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29" name="Google Shape;1229;g383eba1f4d2_1_0"/>
            <p:cNvGrpSpPr/>
            <p:nvPr/>
          </p:nvGrpSpPr>
          <p:grpSpPr>
            <a:xfrm>
              <a:off x="1189150" y="7023660"/>
              <a:ext cx="3813722" cy="1733051"/>
              <a:chOff x="0" y="-38100"/>
              <a:chExt cx="723606" cy="328825"/>
            </a:xfrm>
          </p:grpSpPr>
          <p:sp>
            <p:nvSpPr>
              <p:cNvPr id="1230" name="Google Shape;1230;g383eba1f4d2_1_0"/>
              <p:cNvSpPr/>
              <p:nvPr/>
            </p:nvSpPr>
            <p:spPr>
              <a:xfrm>
                <a:off x="0" y="0"/>
                <a:ext cx="723606" cy="290725"/>
              </a:xfrm>
              <a:custGeom>
                <a:rect b="b" l="l" r="r" t="t"/>
                <a:pathLst>
                  <a:path extrusionOk="0" h="290725" w="723606">
                    <a:moveTo>
                      <a:pt x="0" y="0"/>
                    </a:moveTo>
                    <a:lnTo>
                      <a:pt x="723606" y="0"/>
                    </a:lnTo>
                    <a:lnTo>
                      <a:pt x="723606" y="290725"/>
                    </a:lnTo>
                    <a:lnTo>
                      <a:pt x="0" y="290725"/>
                    </a:lnTo>
                    <a:close/>
                  </a:path>
                </a:pathLst>
              </a:custGeom>
              <a:solidFill>
                <a:srgbClr val="5B91DB"/>
              </a:solidFill>
              <a:ln>
                <a:noFill/>
              </a:ln>
            </p:spPr>
          </p:sp>
          <p:sp>
            <p:nvSpPr>
              <p:cNvPr id="1231" name="Google Shape;1231;g383eba1f4d2_1_0"/>
              <p:cNvSpPr txBox="1"/>
              <p:nvPr/>
            </p:nvSpPr>
            <p:spPr>
              <a:xfrm>
                <a:off x="0" y="-38100"/>
                <a:ext cx="723606" cy="328825"/>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grpSp>
        <p:nvGrpSpPr>
          <p:cNvPr id="1232" name="Google Shape;1232;g383eba1f4d2_1_0"/>
          <p:cNvGrpSpPr/>
          <p:nvPr/>
        </p:nvGrpSpPr>
        <p:grpSpPr>
          <a:xfrm>
            <a:off x="181825" y="2328029"/>
            <a:ext cx="1150844" cy="1046561"/>
            <a:chOff x="0" y="0"/>
            <a:chExt cx="812800" cy="812800"/>
          </a:xfrm>
        </p:grpSpPr>
        <p:sp>
          <p:nvSpPr>
            <p:cNvPr id="1233" name="Google Shape;1233;g383eba1f4d2_1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C2B2"/>
            </a:solidFill>
            <a:ln cap="sq" cmpd="sng" w="166050">
              <a:solidFill>
                <a:srgbClr val="F8F7F2"/>
              </a:solidFill>
              <a:prstDash val="solid"/>
              <a:miter lim="8000"/>
              <a:headEnd len="sm" w="sm" type="none"/>
              <a:tailEnd len="sm" w="sm" type="none"/>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34" name="Google Shape;1234;g383eba1f4d2_1_0"/>
            <p:cNvSpPr txBox="1"/>
            <p:nvPr/>
          </p:nvSpPr>
          <p:spPr>
            <a:xfrm>
              <a:off x="76200" y="38100"/>
              <a:ext cx="660400" cy="698500"/>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35" name="Google Shape;1235;g383eba1f4d2_1_0"/>
          <p:cNvGrpSpPr/>
          <p:nvPr/>
        </p:nvGrpSpPr>
        <p:grpSpPr>
          <a:xfrm>
            <a:off x="3184834" y="2328029"/>
            <a:ext cx="1150844" cy="1046561"/>
            <a:chOff x="0" y="0"/>
            <a:chExt cx="812800" cy="812800"/>
          </a:xfrm>
        </p:grpSpPr>
        <p:sp>
          <p:nvSpPr>
            <p:cNvPr id="1236" name="Google Shape;1236;g383eba1f4d2_1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D3E3"/>
            </a:solidFill>
            <a:ln cap="sq" cmpd="sng" w="166050">
              <a:solidFill>
                <a:srgbClr val="F8F7F2"/>
              </a:solidFill>
              <a:prstDash val="solid"/>
              <a:miter lim="8000"/>
              <a:headEnd len="sm" w="sm" type="none"/>
              <a:tailEnd len="sm" w="sm" type="none"/>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37" name="Google Shape;1237;g383eba1f4d2_1_0"/>
            <p:cNvSpPr txBox="1"/>
            <p:nvPr/>
          </p:nvSpPr>
          <p:spPr>
            <a:xfrm>
              <a:off x="76200" y="38100"/>
              <a:ext cx="660400" cy="698500"/>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38" name="Google Shape;1238;g383eba1f4d2_1_0"/>
          <p:cNvGrpSpPr/>
          <p:nvPr/>
        </p:nvGrpSpPr>
        <p:grpSpPr>
          <a:xfrm>
            <a:off x="6058941" y="2328029"/>
            <a:ext cx="1150844" cy="1046561"/>
            <a:chOff x="0" y="0"/>
            <a:chExt cx="812800" cy="812800"/>
          </a:xfrm>
        </p:grpSpPr>
        <p:sp>
          <p:nvSpPr>
            <p:cNvPr id="1239" name="Google Shape;1239;g383eba1f4d2_1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9D86"/>
            </a:solidFill>
            <a:ln cap="sq" cmpd="sng" w="166050">
              <a:solidFill>
                <a:srgbClr val="F8F7F2"/>
              </a:solidFill>
              <a:prstDash val="solid"/>
              <a:miter lim="8000"/>
              <a:headEnd len="sm" w="sm" type="none"/>
              <a:tailEnd len="sm" w="sm" type="none"/>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40" name="Google Shape;1240;g383eba1f4d2_1_0"/>
            <p:cNvSpPr txBox="1"/>
            <p:nvPr/>
          </p:nvSpPr>
          <p:spPr>
            <a:xfrm>
              <a:off x="76200" y="38100"/>
              <a:ext cx="660400" cy="698500"/>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grpSp>
        <p:nvGrpSpPr>
          <p:cNvPr id="1241" name="Google Shape;1241;g383eba1f4d2_1_0"/>
          <p:cNvGrpSpPr/>
          <p:nvPr/>
        </p:nvGrpSpPr>
        <p:grpSpPr>
          <a:xfrm>
            <a:off x="8885796" y="2326475"/>
            <a:ext cx="1150844" cy="1046561"/>
            <a:chOff x="0" y="0"/>
            <a:chExt cx="812800" cy="812800"/>
          </a:xfrm>
        </p:grpSpPr>
        <p:sp>
          <p:nvSpPr>
            <p:cNvPr id="1242" name="Google Shape;1242;g383eba1f4d2_1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91DB"/>
            </a:solidFill>
            <a:ln cap="sq" cmpd="sng" w="166050">
              <a:solidFill>
                <a:srgbClr val="F8F7F2"/>
              </a:solidFill>
              <a:prstDash val="solid"/>
              <a:miter lim="8000"/>
              <a:headEnd len="sm" w="sm" type="none"/>
              <a:tailEnd len="sm" w="sm" type="none"/>
            </a:ln>
          </p:spPr>
          <p:txBody>
            <a:bodyPr anchorCtr="0" anchor="ctr" bIns="59025" lIns="59025" spcFirstLastPara="1" rIns="59025" wrap="square" tIns="59025">
              <a:noAutofit/>
            </a:bodyPr>
            <a:lstStyle/>
            <a:p>
              <a:pPr indent="0" lvl="0" marL="0" rtl="0" algn="l">
                <a:spcBef>
                  <a:spcPts val="0"/>
                </a:spcBef>
                <a:spcAft>
                  <a:spcPts val="0"/>
                </a:spcAft>
                <a:buNone/>
              </a:pPr>
              <a:r>
                <a:t/>
              </a:r>
              <a:endParaRPr/>
            </a:p>
          </p:txBody>
        </p:sp>
        <p:sp>
          <p:nvSpPr>
            <p:cNvPr id="1243" name="Google Shape;1243;g383eba1f4d2_1_0"/>
            <p:cNvSpPr txBox="1"/>
            <p:nvPr/>
          </p:nvSpPr>
          <p:spPr>
            <a:xfrm>
              <a:off x="76200" y="38100"/>
              <a:ext cx="660400" cy="698500"/>
            </a:xfrm>
            <a:prstGeom prst="rect">
              <a:avLst/>
            </a:prstGeom>
            <a:noFill/>
            <a:ln>
              <a:noFill/>
            </a:ln>
          </p:spPr>
          <p:txBody>
            <a:bodyPr anchorCtr="0" anchor="ctr" bIns="32800" lIns="32800" spcFirstLastPara="1" rIns="32800" wrap="square" tIns="32800">
              <a:noAutofit/>
            </a:bodyPr>
            <a:lstStyle/>
            <a:p>
              <a:pPr indent="0" lvl="0" marL="0" marR="0" rtl="0" algn="ctr">
                <a:lnSpc>
                  <a:spcPct val="147722"/>
                </a:lnSpc>
                <a:spcBef>
                  <a:spcPts val="0"/>
                </a:spcBef>
                <a:spcAft>
                  <a:spcPts val="0"/>
                </a:spcAft>
                <a:buNone/>
              </a:pPr>
              <a:r>
                <a:t/>
              </a:r>
              <a:endParaRPr b="0" i="0" sz="1162" u="none" cap="none" strike="noStrike">
                <a:solidFill>
                  <a:schemeClr val="dk1"/>
                </a:solidFill>
                <a:latin typeface="Calibri"/>
                <a:ea typeface="Calibri"/>
                <a:cs typeface="Calibri"/>
                <a:sym typeface="Calibri"/>
              </a:endParaRPr>
            </a:p>
          </p:txBody>
        </p:sp>
      </p:grpSp>
      <p:sp>
        <p:nvSpPr>
          <p:cNvPr id="1244" name="Google Shape;1244;g383eba1f4d2_1_0"/>
          <p:cNvSpPr/>
          <p:nvPr/>
        </p:nvSpPr>
        <p:spPr>
          <a:xfrm>
            <a:off x="3491600" y="2578572"/>
            <a:ext cx="537227" cy="567220"/>
          </a:xfrm>
          <a:custGeom>
            <a:rect b="b" l="l" r="r" t="t"/>
            <a:pathLst>
              <a:path extrusionOk="0" h="876016" w="756658">
                <a:moveTo>
                  <a:pt x="0" y="0"/>
                </a:moveTo>
                <a:lnTo>
                  <a:pt x="756659" y="0"/>
                </a:lnTo>
                <a:lnTo>
                  <a:pt x="756659" y="876016"/>
                </a:lnTo>
                <a:lnTo>
                  <a:pt x="0" y="876016"/>
                </a:lnTo>
                <a:lnTo>
                  <a:pt x="0" y="0"/>
                </a:lnTo>
                <a:close/>
              </a:path>
            </a:pathLst>
          </a:custGeom>
          <a:blipFill rotWithShape="1">
            <a:blip r:embed="rId3">
              <a:alphaModFix/>
            </a:blip>
            <a:stretch>
              <a:fillRect b="0" l="0" r="0" t="0"/>
            </a:stretch>
          </a:blipFill>
          <a:ln>
            <a:noFill/>
          </a:ln>
        </p:spPr>
      </p:sp>
      <p:sp>
        <p:nvSpPr>
          <p:cNvPr id="1245" name="Google Shape;1245;g383eba1f4d2_1_0"/>
          <p:cNvSpPr/>
          <p:nvPr/>
        </p:nvSpPr>
        <p:spPr>
          <a:xfrm>
            <a:off x="433642" y="2611577"/>
            <a:ext cx="647122" cy="576140"/>
          </a:xfrm>
          <a:custGeom>
            <a:rect b="b" l="l" r="r" t="t"/>
            <a:pathLst>
              <a:path extrusionOk="0" h="889792" w="911439">
                <a:moveTo>
                  <a:pt x="0" y="0"/>
                </a:moveTo>
                <a:lnTo>
                  <a:pt x="911439" y="0"/>
                </a:lnTo>
                <a:lnTo>
                  <a:pt x="911439" y="889792"/>
                </a:lnTo>
                <a:lnTo>
                  <a:pt x="0" y="889792"/>
                </a:lnTo>
                <a:lnTo>
                  <a:pt x="0" y="0"/>
                </a:lnTo>
                <a:close/>
              </a:path>
            </a:pathLst>
          </a:custGeom>
          <a:blipFill rotWithShape="1">
            <a:blip r:embed="rId4">
              <a:alphaModFix/>
            </a:blip>
            <a:stretch>
              <a:fillRect b="0" l="0" r="0" t="0"/>
            </a:stretch>
          </a:blipFill>
          <a:ln>
            <a:noFill/>
          </a:ln>
        </p:spPr>
      </p:sp>
      <p:sp>
        <p:nvSpPr>
          <p:cNvPr id="1246" name="Google Shape;1246;g383eba1f4d2_1_0"/>
          <p:cNvSpPr/>
          <p:nvPr/>
        </p:nvSpPr>
        <p:spPr>
          <a:xfrm>
            <a:off x="6280082" y="2458674"/>
            <a:ext cx="616240" cy="687453"/>
          </a:xfrm>
          <a:custGeom>
            <a:rect b="b" l="l" r="r" t="t"/>
            <a:pathLst>
              <a:path extrusionOk="0" h="1061704" w="867943">
                <a:moveTo>
                  <a:pt x="0" y="0"/>
                </a:moveTo>
                <a:lnTo>
                  <a:pt x="867943" y="0"/>
                </a:lnTo>
                <a:lnTo>
                  <a:pt x="867943" y="1061705"/>
                </a:lnTo>
                <a:lnTo>
                  <a:pt x="0" y="1061705"/>
                </a:lnTo>
                <a:lnTo>
                  <a:pt x="0" y="0"/>
                </a:lnTo>
                <a:close/>
              </a:path>
            </a:pathLst>
          </a:custGeom>
          <a:blipFill rotWithShape="1">
            <a:blip r:embed="rId5">
              <a:alphaModFix/>
            </a:blip>
            <a:stretch>
              <a:fillRect b="0" l="0" r="0" t="0"/>
            </a:stretch>
          </a:blipFill>
          <a:ln>
            <a:noFill/>
          </a:ln>
        </p:spPr>
      </p:sp>
      <p:sp>
        <p:nvSpPr>
          <p:cNvPr id="1247" name="Google Shape;1247;g383eba1f4d2_1_0"/>
          <p:cNvSpPr/>
          <p:nvPr/>
        </p:nvSpPr>
        <p:spPr>
          <a:xfrm>
            <a:off x="9108976" y="2552732"/>
            <a:ext cx="702507" cy="619044"/>
          </a:xfrm>
          <a:custGeom>
            <a:rect b="b" l="l" r="r" t="t"/>
            <a:pathLst>
              <a:path extrusionOk="0" h="956053" w="989447">
                <a:moveTo>
                  <a:pt x="0" y="0"/>
                </a:moveTo>
                <a:lnTo>
                  <a:pt x="989447" y="0"/>
                </a:lnTo>
                <a:lnTo>
                  <a:pt x="989447" y="956053"/>
                </a:lnTo>
                <a:lnTo>
                  <a:pt x="0" y="956053"/>
                </a:lnTo>
                <a:lnTo>
                  <a:pt x="0" y="0"/>
                </a:lnTo>
                <a:close/>
              </a:path>
            </a:pathLst>
          </a:custGeom>
          <a:blipFill rotWithShape="1">
            <a:blip r:embed="rId6">
              <a:alphaModFix/>
            </a:blip>
            <a:stretch>
              <a:fillRect b="0" l="0" r="0" t="0"/>
            </a:stretch>
          </a:blipFill>
          <a:ln>
            <a:noFill/>
          </a:ln>
        </p:spPr>
      </p:sp>
      <p:sp>
        <p:nvSpPr>
          <p:cNvPr id="1248" name="Google Shape;1248;g383eba1f4d2_1_0"/>
          <p:cNvSpPr txBox="1"/>
          <p:nvPr/>
        </p:nvSpPr>
        <p:spPr>
          <a:xfrm>
            <a:off x="446044" y="3766110"/>
            <a:ext cx="2486700" cy="2216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100"/>
              <a:buNone/>
            </a:pPr>
            <a:r>
              <a:rPr lang="en-US" sz="2400">
                <a:solidFill>
                  <a:schemeClr val="dk1"/>
                </a:solidFill>
                <a:latin typeface="Poppins"/>
                <a:ea typeface="Poppins"/>
                <a:cs typeface="Poppins"/>
                <a:sym typeface="Poppins"/>
              </a:rPr>
              <a:t>Reclasificación</a:t>
            </a:r>
            <a:endParaRPr sz="2400">
              <a:solidFill>
                <a:schemeClr val="dk1"/>
              </a:solidFill>
              <a:latin typeface="Poppins"/>
              <a:ea typeface="Poppins"/>
              <a:cs typeface="Poppins"/>
              <a:sym typeface="Poppins"/>
            </a:endParaRPr>
          </a:p>
          <a:p>
            <a:pPr indent="0" lvl="0" marL="0" rtl="0" algn="ctr">
              <a:spcBef>
                <a:spcPts val="0"/>
              </a:spcBef>
              <a:spcAft>
                <a:spcPts val="0"/>
              </a:spcAft>
              <a:buSzPts val="1100"/>
              <a:buNone/>
            </a:pPr>
            <a:r>
              <a:t/>
            </a:r>
            <a:endParaRPr sz="2400">
              <a:solidFill>
                <a:schemeClr val="dk1"/>
              </a:solidFill>
              <a:latin typeface="Poppins"/>
              <a:ea typeface="Poppins"/>
              <a:cs typeface="Poppins"/>
              <a:sym typeface="Poppins"/>
            </a:endParaRPr>
          </a:p>
          <a:p>
            <a:pPr indent="0" lvl="0" marL="0" rtl="0" algn="ctr">
              <a:spcBef>
                <a:spcPts val="0"/>
              </a:spcBef>
              <a:spcAft>
                <a:spcPts val="0"/>
              </a:spcAft>
              <a:buSzPts val="1100"/>
              <a:buNone/>
            </a:pPr>
            <a:r>
              <a:rPr lang="en-US" sz="2400">
                <a:solidFill>
                  <a:schemeClr val="dk1"/>
                </a:solidFill>
                <a:latin typeface="Poppins"/>
                <a:ea typeface="Poppins"/>
                <a:cs typeface="Poppins"/>
                <a:sym typeface="Poppins"/>
              </a:rPr>
              <a:t>Reclassification </a:t>
            </a:r>
            <a:endParaRPr sz="24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24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24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b="1" sz="2400">
              <a:solidFill>
                <a:srgbClr val="FFFFFF"/>
              </a:solidFill>
              <a:latin typeface="Poppins"/>
              <a:ea typeface="Poppins"/>
              <a:cs typeface="Poppins"/>
              <a:sym typeface="Poppins"/>
            </a:endParaRPr>
          </a:p>
        </p:txBody>
      </p:sp>
      <p:sp>
        <p:nvSpPr>
          <p:cNvPr id="1249" name="Google Shape;1249;g383eba1f4d2_1_0"/>
          <p:cNvSpPr txBox="1"/>
          <p:nvPr/>
        </p:nvSpPr>
        <p:spPr>
          <a:xfrm>
            <a:off x="3266350" y="3693975"/>
            <a:ext cx="2664000" cy="2955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100"/>
              <a:buNone/>
            </a:pPr>
            <a:r>
              <a:rPr lang="en-US" sz="2400">
                <a:solidFill>
                  <a:schemeClr val="dk1"/>
                </a:solidFill>
                <a:latin typeface="Poppins"/>
                <a:ea typeface="Poppins"/>
                <a:cs typeface="Poppins"/>
                <a:sym typeface="Poppins"/>
              </a:rPr>
              <a:t>Desarrollo profesional  (para maestros)</a:t>
            </a:r>
            <a:endParaRPr sz="2400">
              <a:solidFill>
                <a:schemeClr val="dk1"/>
              </a:solidFill>
              <a:latin typeface="Poppins"/>
              <a:ea typeface="Poppins"/>
              <a:cs typeface="Poppins"/>
              <a:sym typeface="Poppins"/>
            </a:endParaRPr>
          </a:p>
          <a:p>
            <a:pPr indent="0" lvl="0" marL="0" rtl="0" algn="ctr">
              <a:spcBef>
                <a:spcPts val="0"/>
              </a:spcBef>
              <a:spcAft>
                <a:spcPts val="0"/>
              </a:spcAft>
              <a:buSzPts val="1100"/>
              <a:buNone/>
            </a:pPr>
            <a:r>
              <a:t/>
            </a:r>
            <a:endParaRPr sz="24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US" sz="2400">
                <a:solidFill>
                  <a:schemeClr val="dk1"/>
                </a:solidFill>
                <a:latin typeface="Poppins"/>
                <a:ea typeface="Poppins"/>
                <a:cs typeface="Poppins"/>
                <a:sym typeface="Poppins"/>
              </a:rPr>
              <a:t>Professional Development (for teachers) </a:t>
            </a:r>
            <a:endParaRPr sz="2400">
              <a:solidFill>
                <a:schemeClr val="dk1"/>
              </a:solidFill>
              <a:latin typeface="Poppins"/>
              <a:ea typeface="Poppins"/>
              <a:cs typeface="Poppins"/>
              <a:sym typeface="Poppins"/>
            </a:endParaRPr>
          </a:p>
          <a:p>
            <a:pPr indent="0" lvl="0" marL="0" marR="0" rtl="0" algn="ctr">
              <a:lnSpc>
                <a:spcPct val="107992"/>
              </a:lnSpc>
              <a:spcBef>
                <a:spcPts val="0"/>
              </a:spcBef>
              <a:spcAft>
                <a:spcPts val="0"/>
              </a:spcAft>
              <a:buNone/>
            </a:pPr>
            <a:r>
              <a:t/>
            </a:r>
            <a:endParaRPr b="1" sz="2400">
              <a:solidFill>
                <a:srgbClr val="292621"/>
              </a:solidFill>
              <a:latin typeface="Poppins"/>
              <a:ea typeface="Poppins"/>
              <a:cs typeface="Poppins"/>
              <a:sym typeface="Poppins"/>
            </a:endParaRPr>
          </a:p>
        </p:txBody>
      </p:sp>
      <p:sp>
        <p:nvSpPr>
          <p:cNvPr id="1250" name="Google Shape;1250;g383eba1f4d2_1_0"/>
          <p:cNvSpPr txBox="1"/>
          <p:nvPr/>
        </p:nvSpPr>
        <p:spPr>
          <a:xfrm>
            <a:off x="6280075" y="3658900"/>
            <a:ext cx="2571900" cy="2955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100"/>
              <a:buNone/>
            </a:pPr>
            <a:r>
              <a:rPr lang="en-US" sz="2400">
                <a:solidFill>
                  <a:schemeClr val="dk1"/>
                </a:solidFill>
                <a:latin typeface="Poppins"/>
                <a:ea typeface="Poppins"/>
                <a:cs typeface="Poppins"/>
                <a:sym typeface="Poppins"/>
              </a:rPr>
              <a:t>Evaluaciones (i-Ready,    ELPAC IA)</a:t>
            </a:r>
            <a:endParaRPr sz="2400">
              <a:solidFill>
                <a:schemeClr val="dk1"/>
              </a:solidFill>
              <a:latin typeface="Poppins"/>
              <a:ea typeface="Poppins"/>
              <a:cs typeface="Poppins"/>
              <a:sym typeface="Poppins"/>
            </a:endParaRPr>
          </a:p>
          <a:p>
            <a:pPr indent="0" lvl="0" marL="0" rtl="0" algn="ctr">
              <a:spcBef>
                <a:spcPts val="0"/>
              </a:spcBef>
              <a:spcAft>
                <a:spcPts val="0"/>
              </a:spcAft>
              <a:buSzPts val="1100"/>
              <a:buNone/>
            </a:pPr>
            <a:r>
              <a:t/>
            </a:r>
            <a:endParaRPr sz="2400">
              <a:solidFill>
                <a:schemeClr val="dk1"/>
              </a:solidFill>
              <a:latin typeface="Poppins"/>
              <a:ea typeface="Poppins"/>
              <a:cs typeface="Poppins"/>
              <a:sym typeface="Poppins"/>
            </a:endParaRPr>
          </a:p>
          <a:p>
            <a:pPr indent="0" lvl="0" marL="0" rtl="0" algn="ctr">
              <a:spcBef>
                <a:spcPts val="0"/>
              </a:spcBef>
              <a:spcAft>
                <a:spcPts val="0"/>
              </a:spcAft>
              <a:buSzPts val="1100"/>
              <a:buNone/>
            </a:pPr>
            <a:r>
              <a:rPr lang="en-US" sz="2400">
                <a:solidFill>
                  <a:schemeClr val="dk1"/>
                </a:solidFill>
                <a:latin typeface="Poppins"/>
                <a:ea typeface="Poppins"/>
                <a:cs typeface="Poppins"/>
                <a:sym typeface="Poppins"/>
              </a:rPr>
              <a:t>Assessments (i-Ready,    ELPAC IA) </a:t>
            </a:r>
            <a:endParaRPr sz="24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2400">
              <a:solidFill>
                <a:schemeClr val="dk1"/>
              </a:solidFill>
              <a:latin typeface="Poppins"/>
              <a:ea typeface="Poppins"/>
              <a:cs typeface="Poppins"/>
              <a:sym typeface="Poppins"/>
            </a:endParaRPr>
          </a:p>
        </p:txBody>
      </p:sp>
      <p:sp>
        <p:nvSpPr>
          <p:cNvPr id="1251" name="Google Shape;1251;g383eba1f4d2_1_0"/>
          <p:cNvSpPr txBox="1"/>
          <p:nvPr/>
        </p:nvSpPr>
        <p:spPr>
          <a:xfrm>
            <a:off x="9157800" y="3693975"/>
            <a:ext cx="2571900" cy="1847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100"/>
              <a:buNone/>
            </a:pPr>
            <a:r>
              <a:rPr lang="en-US" sz="2400">
                <a:solidFill>
                  <a:schemeClr val="dk1"/>
                </a:solidFill>
                <a:latin typeface="Poppins"/>
                <a:ea typeface="Poppins"/>
                <a:cs typeface="Poppins"/>
                <a:sym typeface="Poppins"/>
              </a:rPr>
              <a:t>Participación de los padres</a:t>
            </a:r>
            <a:endParaRPr sz="2400">
              <a:solidFill>
                <a:schemeClr val="dk1"/>
              </a:solidFill>
              <a:latin typeface="Poppins"/>
              <a:ea typeface="Poppins"/>
              <a:cs typeface="Poppins"/>
              <a:sym typeface="Poppins"/>
            </a:endParaRPr>
          </a:p>
          <a:p>
            <a:pPr indent="0" lvl="0" marL="0" rtl="0" algn="ctr">
              <a:spcBef>
                <a:spcPts val="0"/>
              </a:spcBef>
              <a:spcAft>
                <a:spcPts val="0"/>
              </a:spcAft>
              <a:buSzPts val="1100"/>
              <a:buNone/>
            </a:pPr>
            <a:r>
              <a:t/>
            </a:r>
            <a:endParaRPr sz="24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US" sz="2400">
                <a:solidFill>
                  <a:schemeClr val="dk1"/>
                </a:solidFill>
                <a:latin typeface="Poppins"/>
                <a:ea typeface="Poppins"/>
                <a:cs typeface="Poppins"/>
                <a:sym typeface="Poppins"/>
              </a:rPr>
              <a:t>Parent Involvement </a:t>
            </a:r>
            <a:endParaRPr sz="2400">
              <a:solidFill>
                <a:schemeClr val="dk1"/>
              </a:solidFill>
              <a:latin typeface="Poppins"/>
              <a:ea typeface="Poppins"/>
              <a:cs typeface="Poppins"/>
              <a:sym typeface="Poppins"/>
            </a:endParaRPr>
          </a:p>
        </p:txBody>
      </p:sp>
      <p:sp>
        <p:nvSpPr>
          <p:cNvPr id="1252" name="Google Shape;1252;g383eba1f4d2_1_0"/>
          <p:cNvSpPr txBox="1"/>
          <p:nvPr>
            <p:ph type="title"/>
          </p:nvPr>
        </p:nvSpPr>
        <p:spPr>
          <a:xfrm>
            <a:off x="55167" y="200"/>
            <a:ext cx="10919700" cy="1031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990"/>
              <a:buFont typeface="Arial"/>
              <a:buNone/>
            </a:pPr>
            <a:r>
              <a:rPr lang="en-US" sz="2740">
                <a:solidFill>
                  <a:schemeClr val="lt1"/>
                </a:solidFill>
              </a:rPr>
              <a:t>¡Trabajemos Juntos!       </a:t>
            </a:r>
            <a:endParaRPr sz="2740">
              <a:solidFill>
                <a:schemeClr val="lt1"/>
              </a:solidFill>
            </a:endParaRPr>
          </a:p>
          <a:p>
            <a:pPr indent="0" lvl="0" marL="0" rtl="0" algn="l">
              <a:spcBef>
                <a:spcPts val="0"/>
              </a:spcBef>
              <a:spcAft>
                <a:spcPts val="0"/>
              </a:spcAft>
              <a:buClr>
                <a:schemeClr val="dk1"/>
              </a:buClr>
              <a:buSzPts val="990"/>
              <a:buFont typeface="Arial"/>
              <a:buNone/>
            </a:pPr>
            <a:r>
              <a:rPr lang="en-US" sz="2740">
                <a:solidFill>
                  <a:srgbClr val="00B0F0"/>
                </a:solidFill>
              </a:rPr>
              <a:t>Let’s Work Together!</a:t>
            </a:r>
            <a:endParaRPr sz="4270"/>
          </a:p>
        </p:txBody>
      </p:sp>
      <p:graphicFrame>
        <p:nvGraphicFramePr>
          <p:cNvPr id="1253" name="Google Shape;1253;g383eba1f4d2_1_0"/>
          <p:cNvGraphicFramePr/>
          <p:nvPr/>
        </p:nvGraphicFramePr>
        <p:xfrm>
          <a:off x="146825" y="1150638"/>
          <a:ext cx="3000000" cy="3000000"/>
        </p:xfrm>
        <a:graphic>
          <a:graphicData uri="http://schemas.openxmlformats.org/drawingml/2006/table">
            <a:tbl>
              <a:tblPr>
                <a:noFill/>
                <a:tableStyleId>{CCBA951B-1BA2-4750-8A06-A48123C454C3}</a:tableStyleId>
              </a:tblPr>
              <a:tblGrid>
                <a:gridCol w="5949175"/>
                <a:gridCol w="5949175"/>
              </a:tblGrid>
              <a:tr h="381000">
                <a:tc>
                  <a:txBody>
                    <a:bodyPr/>
                    <a:lstStyle/>
                    <a:p>
                      <a:pPr indent="0" lvl="0" marL="0" rtl="0" algn="l">
                        <a:spcBef>
                          <a:spcPts val="0"/>
                        </a:spcBef>
                        <a:spcAft>
                          <a:spcPts val="0"/>
                        </a:spcAft>
                        <a:buClr>
                          <a:schemeClr val="dk1"/>
                        </a:buClr>
                        <a:buSzPts val="1100"/>
                        <a:buFont typeface="Arial"/>
                        <a:buNone/>
                      </a:pPr>
                      <a:r>
                        <a:rPr lang="en-US" sz="1800">
                          <a:solidFill>
                            <a:schemeClr val="dk1"/>
                          </a:solidFill>
                          <a:latin typeface="Poppins"/>
                          <a:ea typeface="Poppins"/>
                          <a:cs typeface="Poppins"/>
                          <a:sym typeface="Poppins"/>
                        </a:rPr>
                        <a:t>✅ </a:t>
                      </a:r>
                      <a:r>
                        <a:rPr i="1" lang="en-US" sz="1800">
                          <a:solidFill>
                            <a:schemeClr val="dk1"/>
                          </a:solidFill>
                          <a:latin typeface="Poppins"/>
                          <a:ea typeface="Poppins"/>
                          <a:cs typeface="Poppins"/>
                          <a:sym typeface="Poppins"/>
                        </a:rPr>
                        <a:t>Trabaje con un compañero</a:t>
                      </a:r>
                      <a:endParaRPr i="1" sz="1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US" sz="1800">
                          <a:solidFill>
                            <a:schemeClr val="dk1"/>
                          </a:solidFill>
                          <a:latin typeface="Poppins"/>
                          <a:ea typeface="Poppins"/>
                          <a:cs typeface="Poppins"/>
                          <a:sym typeface="Poppins"/>
                        </a:rPr>
                        <a:t>🗣️</a:t>
                      </a:r>
                      <a:r>
                        <a:rPr i="1" lang="en-US" sz="1800">
                          <a:solidFill>
                            <a:schemeClr val="dk1"/>
                          </a:solidFill>
                          <a:latin typeface="Poppins"/>
                          <a:ea typeface="Poppins"/>
                          <a:cs typeface="Poppins"/>
                          <a:sym typeface="Poppins"/>
                        </a:rPr>
                        <a:t>Elija UNA área en la que quiera enfocarse para los estudiantes de inglés</a:t>
                      </a:r>
                      <a:endParaRPr sz="12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1800">
                          <a:solidFill>
                            <a:schemeClr val="dk1"/>
                          </a:solidFill>
                          <a:latin typeface="Poppins"/>
                          <a:ea typeface="Poppins"/>
                          <a:cs typeface="Poppins"/>
                          <a:sym typeface="Poppins"/>
                        </a:rPr>
                        <a:t>✅ </a:t>
                      </a:r>
                      <a:r>
                        <a:rPr i="1" lang="en-US" sz="1800">
                          <a:solidFill>
                            <a:schemeClr val="dk1"/>
                          </a:solidFill>
                          <a:latin typeface="Poppins"/>
                          <a:ea typeface="Poppins"/>
                          <a:cs typeface="Poppins"/>
                          <a:sym typeface="Poppins"/>
                        </a:rPr>
                        <a:t>Work with a partner</a:t>
                      </a:r>
                      <a:endParaRPr i="1" sz="1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US" sz="1800">
                          <a:solidFill>
                            <a:schemeClr val="dk1"/>
                          </a:solidFill>
                          <a:latin typeface="Poppins"/>
                          <a:ea typeface="Poppins"/>
                          <a:cs typeface="Poppins"/>
                          <a:sym typeface="Poppins"/>
                        </a:rPr>
                        <a:t>🗣️ </a:t>
                      </a:r>
                      <a:r>
                        <a:rPr i="1" lang="en-US" sz="1800">
                          <a:solidFill>
                            <a:schemeClr val="dk1"/>
                          </a:solidFill>
                          <a:latin typeface="Poppins"/>
                          <a:ea typeface="Poppins"/>
                          <a:cs typeface="Poppins"/>
                          <a:sym typeface="Poppins"/>
                        </a:rPr>
                        <a:t>Choose ONE area you’d like to focus on for English Learners</a:t>
                      </a:r>
                      <a:br>
                        <a:rPr i="1" lang="en-US" sz="1800">
                          <a:solidFill>
                            <a:schemeClr val="dk1"/>
                          </a:solidFill>
                          <a:latin typeface="Poppins"/>
                          <a:ea typeface="Poppins"/>
                          <a:cs typeface="Poppins"/>
                          <a:sym typeface="Poppins"/>
                        </a:rPr>
                      </a:br>
                      <a:endParaRPr sz="12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grpSp>
        <p:nvGrpSpPr>
          <p:cNvPr id="1258" name="Google Shape;1258;g38ced229b38_5_32"/>
          <p:cNvGrpSpPr/>
          <p:nvPr/>
        </p:nvGrpSpPr>
        <p:grpSpPr>
          <a:xfrm>
            <a:off x="187900" y="1286525"/>
            <a:ext cx="5591611" cy="5123236"/>
            <a:chOff x="0" y="-47625"/>
            <a:chExt cx="635100" cy="1139307"/>
          </a:xfrm>
        </p:grpSpPr>
        <p:sp>
          <p:nvSpPr>
            <p:cNvPr id="1259" name="Google Shape;1259;g38ced229b38_5_32"/>
            <p:cNvSpPr/>
            <p:nvPr/>
          </p:nvSpPr>
          <p:spPr>
            <a:xfrm>
              <a:off x="0" y="0"/>
              <a:ext cx="635000" cy="1091682"/>
            </a:xfrm>
            <a:custGeom>
              <a:rect b="b" l="l" r="r" t="t"/>
              <a:pathLst>
                <a:path extrusionOk="0" h="1091682" w="635000">
                  <a:moveTo>
                    <a:pt x="635000" y="14121"/>
                  </a:moveTo>
                  <a:lnTo>
                    <a:pt x="635000" y="964952"/>
                  </a:lnTo>
                  <a:cubicBezTo>
                    <a:pt x="635000" y="973424"/>
                    <a:pt x="629685" y="980986"/>
                    <a:pt x="621714" y="983856"/>
                  </a:cubicBezTo>
                  <a:lnTo>
                    <a:pt x="330786" y="1088590"/>
                  </a:lnTo>
                  <a:cubicBezTo>
                    <a:pt x="322199" y="1091682"/>
                    <a:pt x="312801" y="1091682"/>
                    <a:pt x="304214" y="1088590"/>
                  </a:cubicBezTo>
                  <a:lnTo>
                    <a:pt x="13286" y="983856"/>
                  </a:lnTo>
                  <a:cubicBezTo>
                    <a:pt x="5315" y="980986"/>
                    <a:pt x="0" y="973424"/>
                    <a:pt x="0" y="964952"/>
                  </a:cubicBezTo>
                  <a:lnTo>
                    <a:pt x="0" y="14121"/>
                  </a:lnTo>
                  <a:cubicBezTo>
                    <a:pt x="0" y="10376"/>
                    <a:pt x="1488" y="6784"/>
                    <a:pt x="4136" y="4136"/>
                  </a:cubicBezTo>
                  <a:cubicBezTo>
                    <a:pt x="6784" y="1488"/>
                    <a:pt x="10376" y="0"/>
                    <a:pt x="14121" y="0"/>
                  </a:cubicBezTo>
                  <a:lnTo>
                    <a:pt x="620879" y="0"/>
                  </a:lnTo>
                  <a:cubicBezTo>
                    <a:pt x="624624" y="0"/>
                    <a:pt x="628216" y="1488"/>
                    <a:pt x="630864" y="4136"/>
                  </a:cubicBezTo>
                  <a:cubicBezTo>
                    <a:pt x="633512" y="6784"/>
                    <a:pt x="635000" y="10376"/>
                    <a:pt x="635000" y="14121"/>
                  </a:cubicBezTo>
                  <a:close/>
                </a:path>
              </a:pathLst>
            </a:custGeom>
            <a:solidFill>
              <a:srgbClr val="A4C2F4"/>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260" name="Google Shape;1260;g38ced229b38_5_32"/>
            <p:cNvSpPr txBox="1"/>
            <p:nvPr/>
          </p:nvSpPr>
          <p:spPr>
            <a:xfrm>
              <a:off x="0" y="-47625"/>
              <a:ext cx="635100" cy="1026600"/>
            </a:xfrm>
            <a:prstGeom prst="rect">
              <a:avLst/>
            </a:prstGeom>
            <a:solidFill>
              <a:srgbClr val="A4C2F4"/>
            </a:solidFill>
            <a:ln>
              <a:noFill/>
            </a:ln>
          </p:spPr>
          <p:txBody>
            <a:bodyPr anchorCtr="0" anchor="ctr" bIns="33875" lIns="33875" spcFirstLastPara="1" rIns="33875" wrap="square" tIns="33875">
              <a:noAutofit/>
            </a:bodyPr>
            <a:lstStyle/>
            <a:p>
              <a:pPr indent="-374650" lvl="0" marL="457200" rtl="0" algn="l">
                <a:spcBef>
                  <a:spcPts val="0"/>
                </a:spcBef>
                <a:spcAft>
                  <a:spcPts val="0"/>
                </a:spcAft>
                <a:buClr>
                  <a:schemeClr val="dk1"/>
                </a:buClr>
                <a:buSzPts val="2300"/>
                <a:buFont typeface="Poppins"/>
                <a:buChar char="❏"/>
              </a:pPr>
              <a:r>
                <a:rPr lang="en-US" sz="2100">
                  <a:solidFill>
                    <a:schemeClr val="dk1"/>
                  </a:solidFill>
                  <a:latin typeface="Poppins"/>
                  <a:ea typeface="Poppins"/>
                  <a:cs typeface="Poppins"/>
                  <a:sym typeface="Poppins"/>
                </a:rPr>
                <a:t>Hacer asesoramiento al Consejo del Plantel Escolar (SSC).</a:t>
              </a:r>
              <a:endParaRPr sz="2300">
                <a:solidFill>
                  <a:schemeClr val="dk1"/>
                </a:solidFill>
                <a:latin typeface="Poppins"/>
                <a:ea typeface="Poppins"/>
                <a:cs typeface="Poppins"/>
                <a:sym typeface="Poppins"/>
              </a:endParaRPr>
            </a:p>
            <a:p>
              <a:pPr indent="0" lvl="0" marL="457200" rtl="0" algn="l">
                <a:spcBef>
                  <a:spcPts val="0"/>
                </a:spcBef>
                <a:spcAft>
                  <a:spcPts val="0"/>
                </a:spcAft>
                <a:buNone/>
              </a:pPr>
              <a:r>
                <a:t/>
              </a:r>
              <a:endParaRPr sz="2300">
                <a:solidFill>
                  <a:schemeClr val="dk1"/>
                </a:solidFill>
                <a:latin typeface="Poppins"/>
                <a:ea typeface="Poppins"/>
                <a:cs typeface="Poppins"/>
                <a:sym typeface="Poppins"/>
              </a:endParaRPr>
            </a:p>
          </p:txBody>
        </p:sp>
      </p:grpSp>
      <p:grpSp>
        <p:nvGrpSpPr>
          <p:cNvPr id="1261" name="Google Shape;1261;g38ced229b38_5_32"/>
          <p:cNvGrpSpPr/>
          <p:nvPr/>
        </p:nvGrpSpPr>
        <p:grpSpPr>
          <a:xfrm>
            <a:off x="6435553" y="1286525"/>
            <a:ext cx="5591611" cy="5123236"/>
            <a:chOff x="0" y="-47625"/>
            <a:chExt cx="635100" cy="1139307"/>
          </a:xfrm>
        </p:grpSpPr>
        <p:sp>
          <p:nvSpPr>
            <p:cNvPr id="1262" name="Google Shape;1262;g38ced229b38_5_32"/>
            <p:cNvSpPr/>
            <p:nvPr/>
          </p:nvSpPr>
          <p:spPr>
            <a:xfrm>
              <a:off x="0" y="0"/>
              <a:ext cx="635000" cy="1091682"/>
            </a:xfrm>
            <a:custGeom>
              <a:rect b="b" l="l" r="r" t="t"/>
              <a:pathLst>
                <a:path extrusionOk="0" h="1091682" w="635000">
                  <a:moveTo>
                    <a:pt x="635000" y="14121"/>
                  </a:moveTo>
                  <a:lnTo>
                    <a:pt x="635000" y="964952"/>
                  </a:lnTo>
                  <a:cubicBezTo>
                    <a:pt x="635000" y="973424"/>
                    <a:pt x="629685" y="980986"/>
                    <a:pt x="621714" y="983856"/>
                  </a:cubicBezTo>
                  <a:lnTo>
                    <a:pt x="330786" y="1088590"/>
                  </a:lnTo>
                  <a:cubicBezTo>
                    <a:pt x="322199" y="1091682"/>
                    <a:pt x="312801" y="1091682"/>
                    <a:pt x="304214" y="1088590"/>
                  </a:cubicBezTo>
                  <a:lnTo>
                    <a:pt x="13286" y="983856"/>
                  </a:lnTo>
                  <a:cubicBezTo>
                    <a:pt x="5315" y="980986"/>
                    <a:pt x="0" y="973424"/>
                    <a:pt x="0" y="964952"/>
                  </a:cubicBezTo>
                  <a:lnTo>
                    <a:pt x="0" y="14121"/>
                  </a:lnTo>
                  <a:cubicBezTo>
                    <a:pt x="0" y="10376"/>
                    <a:pt x="1488" y="6784"/>
                    <a:pt x="4136" y="4136"/>
                  </a:cubicBezTo>
                  <a:cubicBezTo>
                    <a:pt x="6784" y="1488"/>
                    <a:pt x="10376" y="0"/>
                    <a:pt x="14121" y="0"/>
                  </a:cubicBezTo>
                  <a:lnTo>
                    <a:pt x="620879" y="0"/>
                  </a:lnTo>
                  <a:cubicBezTo>
                    <a:pt x="624624" y="0"/>
                    <a:pt x="628216" y="1488"/>
                    <a:pt x="630864" y="4136"/>
                  </a:cubicBezTo>
                  <a:cubicBezTo>
                    <a:pt x="633512" y="6784"/>
                    <a:pt x="635000" y="10376"/>
                    <a:pt x="635000" y="14121"/>
                  </a:cubicBezTo>
                  <a:close/>
                </a:path>
              </a:pathLst>
            </a:custGeom>
            <a:solidFill>
              <a:srgbClr val="3FD3C1"/>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263" name="Google Shape;1263;g38ced229b38_5_32"/>
            <p:cNvSpPr txBox="1"/>
            <p:nvPr/>
          </p:nvSpPr>
          <p:spPr>
            <a:xfrm>
              <a:off x="0" y="-47625"/>
              <a:ext cx="635100" cy="1026600"/>
            </a:xfrm>
            <a:prstGeom prst="rect">
              <a:avLst/>
            </a:prstGeom>
            <a:solidFill>
              <a:srgbClr val="3FD3C1"/>
            </a:solidFill>
            <a:ln>
              <a:noFill/>
            </a:ln>
          </p:spPr>
          <p:txBody>
            <a:bodyPr anchorCtr="0" anchor="ctr" bIns="33875" lIns="33875" spcFirstLastPara="1" rIns="33875" wrap="square" tIns="33875">
              <a:noAutofit/>
            </a:bodyPr>
            <a:lstStyle/>
            <a:p>
              <a:pPr indent="-374650" lvl="0" marL="457200" rtl="0" algn="l">
                <a:spcBef>
                  <a:spcPts val="0"/>
                </a:spcBef>
                <a:spcAft>
                  <a:spcPts val="0"/>
                </a:spcAft>
                <a:buClr>
                  <a:srgbClr val="002870"/>
                </a:buClr>
                <a:buSzPts val="2300"/>
                <a:buFont typeface="Poppins"/>
                <a:buChar char="❏"/>
              </a:pPr>
              <a:r>
                <a:rPr lang="en-US" sz="2100">
                  <a:solidFill>
                    <a:srgbClr val="002870"/>
                  </a:solidFill>
                  <a:latin typeface="Poppins"/>
                  <a:ea typeface="Poppins"/>
                  <a:cs typeface="Poppins"/>
                  <a:sym typeface="Poppins"/>
                </a:rPr>
                <a:t>Make advisement to the School Site Council (SSC).</a:t>
              </a:r>
              <a:endParaRPr sz="2300">
                <a:solidFill>
                  <a:srgbClr val="002870"/>
                </a:solidFill>
                <a:latin typeface="Poppins"/>
                <a:ea typeface="Poppins"/>
                <a:cs typeface="Poppins"/>
                <a:sym typeface="Poppins"/>
              </a:endParaRPr>
            </a:p>
          </p:txBody>
        </p:sp>
      </p:grpSp>
      <p:sp>
        <p:nvSpPr>
          <p:cNvPr id="1264" name="Google Shape;1264;g38ced229b38_5_32"/>
          <p:cNvSpPr txBox="1"/>
          <p:nvPr>
            <p:ph type="title"/>
          </p:nvPr>
        </p:nvSpPr>
        <p:spPr>
          <a:xfrm>
            <a:off x="55167" y="200"/>
            <a:ext cx="10919700" cy="1031100"/>
          </a:xfrm>
          <a:prstGeom prst="rect">
            <a:avLst/>
          </a:prstGeom>
        </p:spPr>
        <p:txBody>
          <a:bodyPr anchorCtr="0" anchor="ctr" bIns="121900" lIns="121900" spcFirstLastPara="1" rIns="121900" wrap="square" tIns="121900">
            <a:normAutofit fontScale="90000"/>
          </a:bodyPr>
          <a:lstStyle/>
          <a:p>
            <a:pPr indent="0" lvl="0" marL="0" rtl="0" algn="l">
              <a:spcBef>
                <a:spcPts val="0"/>
              </a:spcBef>
              <a:spcAft>
                <a:spcPts val="0"/>
              </a:spcAft>
              <a:buClr>
                <a:schemeClr val="dk1"/>
              </a:buClr>
              <a:buSzPct val="119444"/>
              <a:buFont typeface="Arial"/>
              <a:buNone/>
            </a:pPr>
            <a:r>
              <a:rPr lang="en-US" sz="3600">
                <a:solidFill>
                  <a:schemeClr val="lt1"/>
                </a:solidFill>
              </a:rPr>
              <a:t>Objetivo 3</a:t>
            </a:r>
            <a:endParaRPr sz="3600">
              <a:solidFill>
                <a:schemeClr val="lt1"/>
              </a:solidFill>
            </a:endParaRPr>
          </a:p>
          <a:p>
            <a:pPr indent="0" lvl="0" marL="0" rtl="0" algn="l">
              <a:spcBef>
                <a:spcPts val="0"/>
              </a:spcBef>
              <a:spcAft>
                <a:spcPts val="0"/>
              </a:spcAft>
              <a:buClr>
                <a:schemeClr val="dk1"/>
              </a:buClr>
              <a:buSzPct val="119444"/>
              <a:buFont typeface="Arial"/>
              <a:buNone/>
            </a:pPr>
            <a:r>
              <a:rPr lang="en-US" sz="3600">
                <a:solidFill>
                  <a:srgbClr val="00B0F0"/>
                </a:solidFill>
              </a:rPr>
              <a:t>Objective 3</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g383eba1f4d2_0_27"/>
          <p:cNvSpPr/>
          <p:nvPr/>
        </p:nvSpPr>
        <p:spPr>
          <a:xfrm>
            <a:off x="9486275" y="6423850"/>
            <a:ext cx="1810200" cy="31860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1700" u="none" cap="none" strike="noStrike">
                <a:solidFill>
                  <a:schemeClr val="lt1"/>
                </a:solidFill>
                <a:latin typeface="Poppins Medium"/>
                <a:ea typeface="Poppins Medium"/>
                <a:cs typeface="Poppins Medium"/>
                <a:sym typeface="Poppins Medium"/>
              </a:rPr>
              <a:t>BUL-6745.</a:t>
            </a:r>
            <a:r>
              <a:rPr lang="en-US" sz="1700">
                <a:solidFill>
                  <a:schemeClr val="lt1"/>
                </a:solidFill>
                <a:latin typeface="Poppins Medium"/>
                <a:ea typeface="Poppins Medium"/>
                <a:cs typeface="Poppins Medium"/>
                <a:sym typeface="Poppins Medium"/>
              </a:rPr>
              <a:t>6</a:t>
            </a:r>
            <a:r>
              <a:rPr b="0" i="0" lang="en-US" sz="2800" u="none" cap="none" strike="noStrike">
                <a:solidFill>
                  <a:schemeClr val="lt1"/>
                </a:solidFill>
                <a:latin typeface="Poppins Medium"/>
                <a:ea typeface="Poppins Medium"/>
                <a:cs typeface="Poppins Medium"/>
                <a:sym typeface="Poppins Medium"/>
              </a:rPr>
              <a:t> </a:t>
            </a:r>
            <a:endParaRPr b="0" i="0" sz="2800" u="none" cap="none" strike="noStrike">
              <a:solidFill>
                <a:schemeClr val="lt1"/>
              </a:solidFill>
              <a:latin typeface="Poppins Medium"/>
              <a:ea typeface="Poppins Medium"/>
              <a:cs typeface="Poppins Medium"/>
              <a:sym typeface="Poppins Medium"/>
            </a:endParaRPr>
          </a:p>
        </p:txBody>
      </p:sp>
      <p:sp>
        <p:nvSpPr>
          <p:cNvPr id="1271" name="Google Shape;1271;g383eba1f4d2_0_27"/>
          <p:cNvSpPr txBox="1"/>
          <p:nvPr/>
        </p:nvSpPr>
        <p:spPr>
          <a:xfrm>
            <a:off x="0" y="105525"/>
            <a:ext cx="12192000" cy="963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60"/>
              <a:buFont typeface="Arial"/>
              <a:buNone/>
            </a:pPr>
            <a:r>
              <a:rPr b="1" i="0" lang="en-US" sz="2660" u="none" cap="none" strike="noStrike">
                <a:solidFill>
                  <a:schemeClr val="lt1"/>
                </a:solidFill>
                <a:latin typeface="Poppins"/>
                <a:ea typeface="Poppins"/>
                <a:cs typeface="Poppins"/>
                <a:sym typeface="Poppins"/>
              </a:rPr>
              <a:t>Asesoramiento  y Respuesta</a:t>
            </a:r>
            <a:endParaRPr b="1" i="0" sz="266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Poppins"/>
                <a:ea typeface="Poppins"/>
                <a:cs typeface="Poppins"/>
                <a:sym typeface="Poppins"/>
              </a:rPr>
              <a:t>Advisement and Response</a:t>
            </a:r>
            <a:endParaRPr b="1" i="0" sz="2400" u="none" cap="none" strike="noStrike">
              <a:solidFill>
                <a:schemeClr val="lt1"/>
              </a:solidFill>
              <a:latin typeface="Poppins"/>
              <a:ea typeface="Poppins"/>
              <a:cs typeface="Poppins"/>
              <a:sym typeface="Poppins"/>
            </a:endParaRPr>
          </a:p>
        </p:txBody>
      </p:sp>
      <p:sp>
        <p:nvSpPr>
          <p:cNvPr id="1272" name="Google Shape;1272;g383eba1f4d2_0_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273" name="Google Shape;1273;g383eba1f4d2_0_27"/>
          <p:cNvSpPr/>
          <p:nvPr/>
        </p:nvSpPr>
        <p:spPr>
          <a:xfrm>
            <a:off x="1931000" y="1069125"/>
            <a:ext cx="4167000" cy="5036400"/>
          </a:xfrm>
          <a:prstGeom prst="roundRect">
            <a:avLst>
              <a:gd fmla="val 16667" name="adj"/>
            </a:avLst>
          </a:prstGeom>
          <a:solidFill>
            <a:srgbClr val="7BC2B2"/>
          </a:solidFill>
          <a:ln cap="flat" cmpd="sng" w="10475">
            <a:solidFill>
              <a:schemeClr val="dk2"/>
            </a:solidFill>
            <a:prstDash val="solid"/>
            <a:round/>
            <a:headEnd len="sm" w="sm" type="none"/>
            <a:tailEnd len="sm" w="sm" type="none"/>
          </a:ln>
        </p:spPr>
        <p:txBody>
          <a:bodyPr anchorCtr="0" anchor="ctr" bIns="100600" lIns="100600" spcFirstLastPara="1" rIns="100600" wrap="square" tIns="100600">
            <a:noAutofit/>
          </a:bodyPr>
          <a:lstStyle/>
          <a:p>
            <a:pPr indent="0" lvl="0" marL="0" rtl="0" algn="ctr">
              <a:spcBef>
                <a:spcPts val="0"/>
              </a:spcBef>
              <a:spcAft>
                <a:spcPts val="0"/>
              </a:spcAft>
              <a:buNone/>
            </a:pPr>
            <a:r>
              <a:t/>
            </a:r>
            <a:endParaRPr sz="1540">
              <a:latin typeface="Lato"/>
              <a:ea typeface="Lato"/>
              <a:cs typeface="Lato"/>
              <a:sym typeface="Lato"/>
            </a:endParaRPr>
          </a:p>
        </p:txBody>
      </p:sp>
      <p:pic>
        <p:nvPicPr>
          <p:cNvPr id="1274" name="Google Shape;1274;g383eba1f4d2_0_27"/>
          <p:cNvPicPr preferRelativeResize="0"/>
          <p:nvPr/>
        </p:nvPicPr>
        <p:blipFill>
          <a:blip r:embed="rId3">
            <a:alphaModFix/>
          </a:blip>
          <a:stretch>
            <a:fillRect/>
          </a:stretch>
        </p:blipFill>
        <p:spPr>
          <a:xfrm>
            <a:off x="2256010" y="1330621"/>
            <a:ext cx="3517087" cy="4513497"/>
          </a:xfrm>
          <a:prstGeom prst="rect">
            <a:avLst/>
          </a:prstGeom>
          <a:noFill/>
          <a:ln>
            <a:noFill/>
          </a:ln>
        </p:spPr>
      </p:pic>
      <p:sp>
        <p:nvSpPr>
          <p:cNvPr id="1275" name="Google Shape;1275;g383eba1f4d2_0_27"/>
          <p:cNvSpPr/>
          <p:nvPr/>
        </p:nvSpPr>
        <p:spPr>
          <a:xfrm>
            <a:off x="6513437" y="1069125"/>
            <a:ext cx="4167000" cy="5036400"/>
          </a:xfrm>
          <a:prstGeom prst="roundRect">
            <a:avLst>
              <a:gd fmla="val 16667" name="adj"/>
            </a:avLst>
          </a:prstGeom>
          <a:solidFill>
            <a:srgbClr val="FFE466"/>
          </a:solidFill>
          <a:ln cap="flat" cmpd="sng" w="10475">
            <a:solidFill>
              <a:schemeClr val="dk2"/>
            </a:solidFill>
            <a:prstDash val="solid"/>
            <a:round/>
            <a:headEnd len="sm" w="sm" type="none"/>
            <a:tailEnd len="sm" w="sm" type="none"/>
          </a:ln>
        </p:spPr>
        <p:txBody>
          <a:bodyPr anchorCtr="0" anchor="ctr" bIns="100600" lIns="100600" spcFirstLastPara="1" rIns="100600" wrap="square" tIns="100600">
            <a:noAutofit/>
          </a:bodyPr>
          <a:lstStyle/>
          <a:p>
            <a:pPr indent="0" lvl="0" marL="0" rtl="0" algn="ctr">
              <a:spcBef>
                <a:spcPts val="0"/>
              </a:spcBef>
              <a:spcAft>
                <a:spcPts val="0"/>
              </a:spcAft>
              <a:buNone/>
            </a:pPr>
            <a:r>
              <a:t/>
            </a:r>
            <a:endParaRPr sz="1540">
              <a:latin typeface="Lato"/>
              <a:ea typeface="Lato"/>
              <a:cs typeface="Lato"/>
              <a:sym typeface="Lato"/>
            </a:endParaRPr>
          </a:p>
        </p:txBody>
      </p:sp>
      <p:pic>
        <p:nvPicPr>
          <p:cNvPr id="1276" name="Google Shape;1276;g383eba1f4d2_0_27"/>
          <p:cNvPicPr preferRelativeResize="0"/>
          <p:nvPr/>
        </p:nvPicPr>
        <p:blipFill>
          <a:blip r:embed="rId4">
            <a:alphaModFix/>
          </a:blip>
          <a:stretch>
            <a:fillRect/>
          </a:stretch>
        </p:blipFill>
        <p:spPr>
          <a:xfrm>
            <a:off x="6838447" y="1404749"/>
            <a:ext cx="3517087" cy="4365259"/>
          </a:xfrm>
          <a:prstGeom prst="rect">
            <a:avLst/>
          </a:prstGeom>
          <a:noFill/>
          <a:ln>
            <a:noFill/>
          </a:ln>
        </p:spPr>
      </p:pic>
      <p:sp>
        <p:nvSpPr>
          <p:cNvPr id="1277" name="Google Shape;1277;g383eba1f4d2_0_27"/>
          <p:cNvSpPr txBox="1"/>
          <p:nvPr/>
        </p:nvSpPr>
        <p:spPr>
          <a:xfrm>
            <a:off x="99075" y="3324975"/>
            <a:ext cx="2983200" cy="845400"/>
          </a:xfrm>
          <a:prstGeom prst="rect">
            <a:avLst/>
          </a:prstGeom>
          <a:solidFill>
            <a:srgbClr val="7BC2B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Poppins"/>
                <a:ea typeface="Poppins"/>
                <a:cs typeface="Poppins"/>
                <a:sym typeface="Poppins"/>
              </a:rPr>
              <a:t>ELAC Advice form to SSC</a:t>
            </a:r>
            <a:endParaRPr sz="2400">
              <a:solidFill>
                <a:schemeClr val="dk1"/>
              </a:solidFill>
              <a:latin typeface="Poppins"/>
              <a:ea typeface="Poppins"/>
              <a:cs typeface="Poppins"/>
              <a:sym typeface="Poppins"/>
            </a:endParaRPr>
          </a:p>
        </p:txBody>
      </p:sp>
      <p:sp>
        <p:nvSpPr>
          <p:cNvPr id="1278" name="Google Shape;1278;g383eba1f4d2_0_27"/>
          <p:cNvSpPr txBox="1"/>
          <p:nvPr/>
        </p:nvSpPr>
        <p:spPr>
          <a:xfrm>
            <a:off x="9045100" y="3220675"/>
            <a:ext cx="2983200" cy="845400"/>
          </a:xfrm>
          <a:prstGeom prst="rect">
            <a:avLst/>
          </a:prstGeom>
          <a:solidFill>
            <a:srgbClr val="FFE46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Poppins"/>
                <a:ea typeface="Poppins"/>
                <a:cs typeface="Poppins"/>
                <a:sym typeface="Poppins"/>
              </a:rPr>
              <a:t>SSC Response     to ELAC</a:t>
            </a:r>
            <a:endParaRPr sz="2400">
              <a:solidFill>
                <a:schemeClr val="dk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70"/>
                                        </p:tgtEl>
                                        <p:attrNameLst>
                                          <p:attrName>style.visibility</p:attrName>
                                        </p:attrNameLst>
                                      </p:cBhvr>
                                      <p:to>
                                        <p:strVal val="visible"/>
                                      </p:to>
                                    </p:set>
                                    <p:anim calcmode="lin" valueType="num">
                                      <p:cBhvr additive="base">
                                        <p:cTn dur="500"/>
                                        <p:tgtEl>
                                          <p:spTgt spid="12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37A"/>
        </a:solidFill>
      </p:bgPr>
    </p:bg>
    <p:spTree>
      <p:nvGrpSpPr>
        <p:cNvPr id="1283" name="Shape 1283"/>
        <p:cNvGrpSpPr/>
        <p:nvPr/>
      </p:nvGrpSpPr>
      <p:grpSpPr>
        <a:xfrm>
          <a:off x="0" y="0"/>
          <a:ext cx="0" cy="0"/>
          <a:chOff x="0" y="0"/>
          <a:chExt cx="0" cy="0"/>
        </a:xfrm>
      </p:grpSpPr>
      <p:pic>
        <p:nvPicPr>
          <p:cNvPr id="1284" name="Google Shape;1284;g383eba1f4d2_0_42" title="2 QUESTION.png"/>
          <p:cNvPicPr preferRelativeResize="0"/>
          <p:nvPr/>
        </p:nvPicPr>
        <p:blipFill>
          <a:blip r:embed="rId3">
            <a:alphaModFix/>
          </a:blip>
          <a:stretch>
            <a:fillRect/>
          </a:stretch>
        </p:blipFill>
        <p:spPr>
          <a:xfrm>
            <a:off x="5324275" y="152400"/>
            <a:ext cx="6553200" cy="6553200"/>
          </a:xfrm>
          <a:prstGeom prst="rect">
            <a:avLst/>
          </a:prstGeom>
          <a:noFill/>
          <a:ln>
            <a:noFill/>
          </a:ln>
        </p:spPr>
      </p:pic>
      <p:sp>
        <p:nvSpPr>
          <p:cNvPr id="1285" name="Google Shape;1285;g383eba1f4d2_0_42"/>
          <p:cNvSpPr txBox="1"/>
          <p:nvPr/>
        </p:nvSpPr>
        <p:spPr>
          <a:xfrm>
            <a:off x="81150" y="2668500"/>
            <a:ext cx="12029700" cy="40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5000">
                <a:solidFill>
                  <a:schemeClr val="lt1"/>
                </a:solidFill>
                <a:latin typeface="Poppins ExtraBold"/>
                <a:ea typeface="Poppins ExtraBold"/>
                <a:cs typeface="Poppins ExtraBold"/>
                <a:sym typeface="Poppins ExtraBold"/>
              </a:rPr>
              <a:t>¿TIENES ALGUNA PREGUNTA?</a:t>
            </a:r>
            <a:endParaRPr sz="5000">
              <a:solidFill>
                <a:schemeClr val="lt1"/>
              </a:solidFill>
              <a:latin typeface="Poppins ExtraBold"/>
              <a:ea typeface="Poppins ExtraBold"/>
              <a:cs typeface="Poppins ExtraBold"/>
              <a:sym typeface="Poppins ExtraBold"/>
            </a:endParaRPr>
          </a:p>
          <a:p>
            <a:pPr indent="0" lvl="0" marL="0" rtl="0" algn="ctr">
              <a:spcBef>
                <a:spcPts val="0"/>
              </a:spcBef>
              <a:spcAft>
                <a:spcPts val="0"/>
              </a:spcAft>
              <a:buNone/>
            </a:pPr>
            <a:r>
              <a:t/>
            </a:r>
            <a:endParaRPr sz="5000">
              <a:solidFill>
                <a:schemeClr val="lt1"/>
              </a:solidFill>
              <a:latin typeface="Poppins ExtraBold"/>
              <a:ea typeface="Poppins ExtraBold"/>
              <a:cs typeface="Poppins ExtraBold"/>
              <a:sym typeface="Poppins ExtraBold"/>
            </a:endParaRPr>
          </a:p>
          <a:p>
            <a:pPr indent="0" lvl="0" marL="0" rtl="0" algn="ctr">
              <a:spcBef>
                <a:spcPts val="0"/>
              </a:spcBef>
              <a:spcAft>
                <a:spcPts val="0"/>
              </a:spcAft>
              <a:buNone/>
            </a:pPr>
            <a:r>
              <a:rPr lang="en-US" sz="5000">
                <a:solidFill>
                  <a:schemeClr val="lt1"/>
                </a:solidFill>
                <a:latin typeface="Poppins ExtraBold"/>
                <a:ea typeface="Poppins ExtraBold"/>
                <a:cs typeface="Poppins ExtraBold"/>
                <a:sym typeface="Poppins ExtraBold"/>
              </a:rPr>
              <a:t>DO YOU HAVE ANY QUESTIONS?</a:t>
            </a:r>
            <a:endParaRPr sz="5000">
              <a:solidFill>
                <a:schemeClr val="lt1"/>
              </a:solidFill>
              <a:latin typeface="Poppins ExtraBold"/>
              <a:ea typeface="Poppins ExtraBold"/>
              <a:cs typeface="Poppins ExtraBold"/>
              <a:sym typeface="Poppins ExtraBo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g311ddb394ed_0_990"/>
          <p:cNvSpPr txBox="1"/>
          <p:nvPr/>
        </p:nvSpPr>
        <p:spPr>
          <a:xfrm>
            <a:off x="6220700" y="134000"/>
            <a:ext cx="5840100" cy="12159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3100"/>
              <a:buFont typeface="Arial"/>
              <a:buNone/>
            </a:pPr>
            <a:r>
              <a:rPr b="1" i="0" lang="en-US" sz="3100" u="none" cap="none" strike="noStrike">
                <a:solidFill>
                  <a:schemeClr val="lt1"/>
                </a:solidFill>
                <a:latin typeface="Poppins"/>
                <a:ea typeface="Poppins"/>
                <a:cs typeface="Poppins"/>
                <a:sym typeface="Poppins"/>
              </a:rPr>
              <a:t>Visite Nuestros Sitios Web</a:t>
            </a:r>
            <a:endParaRPr b="1" i="0" sz="3100" u="none" cap="none" strike="noStrike">
              <a:solidFill>
                <a:schemeClr val="lt1"/>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rgbClr val="00B0F0"/>
                </a:solidFill>
                <a:latin typeface="Poppins"/>
                <a:ea typeface="Poppins"/>
                <a:cs typeface="Poppins"/>
                <a:sym typeface="Poppins"/>
              </a:rPr>
              <a:t>Visit Our Websites</a:t>
            </a:r>
            <a:endParaRPr b="1" i="0" sz="2300" u="none" cap="none" strike="noStrike">
              <a:solidFill>
                <a:srgbClr val="00B0F0"/>
              </a:solidFill>
              <a:latin typeface="Arial"/>
              <a:ea typeface="Arial"/>
              <a:cs typeface="Arial"/>
              <a:sym typeface="Arial"/>
            </a:endParaRPr>
          </a:p>
        </p:txBody>
      </p:sp>
      <p:pic>
        <p:nvPicPr>
          <p:cNvPr id="1292" name="Google Shape;1292;g311ddb394ed_0_990">
            <a:hlinkClick r:id="rId3"/>
          </p:cNvPr>
          <p:cNvPicPr preferRelativeResize="0"/>
          <p:nvPr/>
        </p:nvPicPr>
        <p:blipFill>
          <a:blip r:embed="rId4">
            <a:alphaModFix/>
          </a:blip>
          <a:stretch>
            <a:fillRect/>
          </a:stretch>
        </p:blipFill>
        <p:spPr>
          <a:xfrm>
            <a:off x="203200" y="1215901"/>
            <a:ext cx="6623868" cy="2124850"/>
          </a:xfrm>
          <a:prstGeom prst="rect">
            <a:avLst/>
          </a:prstGeom>
          <a:noFill/>
          <a:ln>
            <a:noFill/>
          </a:ln>
        </p:spPr>
      </p:pic>
      <p:pic>
        <p:nvPicPr>
          <p:cNvPr id="1293" name="Google Shape;1293;g311ddb394ed_0_990">
            <a:hlinkClick r:id="rId5"/>
          </p:cNvPr>
          <p:cNvPicPr preferRelativeResize="0"/>
          <p:nvPr/>
        </p:nvPicPr>
        <p:blipFill>
          <a:blip r:embed="rId6">
            <a:alphaModFix/>
          </a:blip>
          <a:stretch>
            <a:fillRect/>
          </a:stretch>
        </p:blipFill>
        <p:spPr>
          <a:xfrm>
            <a:off x="5397623" y="3725100"/>
            <a:ext cx="6570999" cy="2834324"/>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g39b81471a75_0_7"/>
          <p:cNvSpPr txBox="1"/>
          <p:nvPr/>
        </p:nvSpPr>
        <p:spPr>
          <a:xfrm>
            <a:off x="957400" y="2118500"/>
            <a:ext cx="10205700" cy="217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300">
                <a:solidFill>
                  <a:schemeClr val="lt1"/>
                </a:solidFill>
                <a:latin typeface="Poppins"/>
                <a:ea typeface="Poppins"/>
                <a:cs typeface="Poppins"/>
                <a:sym typeface="Poppins"/>
              </a:rPr>
              <a:t>Recursos Instructional de MMED</a:t>
            </a:r>
            <a:endParaRPr b="1" sz="4300">
              <a:solidFill>
                <a:schemeClr val="lt1"/>
              </a:solidFill>
              <a:latin typeface="Poppins"/>
              <a:ea typeface="Poppins"/>
              <a:cs typeface="Poppins"/>
              <a:sym typeface="Poppins"/>
            </a:endParaRPr>
          </a:p>
          <a:p>
            <a:pPr indent="0" lvl="0" marL="0" rtl="0" algn="l">
              <a:spcBef>
                <a:spcPts val="0"/>
              </a:spcBef>
              <a:spcAft>
                <a:spcPts val="0"/>
              </a:spcAft>
              <a:buNone/>
            </a:pPr>
            <a:r>
              <a:t/>
            </a:r>
            <a:endParaRPr b="1" sz="4300">
              <a:solidFill>
                <a:schemeClr val="lt1"/>
              </a:solidFill>
              <a:latin typeface="Poppins"/>
              <a:ea typeface="Poppins"/>
              <a:cs typeface="Poppins"/>
              <a:sym typeface="Poppins"/>
            </a:endParaRPr>
          </a:p>
          <a:p>
            <a:pPr indent="0" lvl="0" marL="0" rtl="0" algn="l">
              <a:spcBef>
                <a:spcPts val="0"/>
              </a:spcBef>
              <a:spcAft>
                <a:spcPts val="0"/>
              </a:spcAft>
              <a:buNone/>
            </a:pPr>
            <a:r>
              <a:rPr b="1" lang="en-US" sz="4300">
                <a:solidFill>
                  <a:schemeClr val="lt1"/>
                </a:solidFill>
                <a:latin typeface="Poppins"/>
                <a:ea typeface="Poppins"/>
                <a:cs typeface="Poppins"/>
                <a:sym typeface="Poppins"/>
              </a:rPr>
              <a:t>MMED Instructional Resources</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grpSp>
        <p:nvGrpSpPr>
          <p:cNvPr id="849" name="Google Shape;849;g3149b26ea5d_0_847"/>
          <p:cNvGrpSpPr/>
          <p:nvPr/>
        </p:nvGrpSpPr>
        <p:grpSpPr>
          <a:xfrm>
            <a:off x="366624" y="1400521"/>
            <a:ext cx="11860215" cy="4791265"/>
            <a:chOff x="-134411" y="849043"/>
            <a:chExt cx="9371219" cy="3882396"/>
          </a:xfrm>
        </p:grpSpPr>
        <p:pic>
          <p:nvPicPr>
            <p:cNvPr id="850" name="Google Shape;850;g3149b26ea5d_0_847"/>
            <p:cNvPicPr preferRelativeResize="0"/>
            <p:nvPr/>
          </p:nvPicPr>
          <p:blipFill rotWithShape="1">
            <a:blip r:embed="rId3">
              <a:alphaModFix/>
            </a:blip>
            <a:srcRect b="0" l="0" r="0" t="0"/>
            <a:stretch/>
          </p:blipFill>
          <p:spPr>
            <a:xfrm>
              <a:off x="3393613" y="2212813"/>
              <a:ext cx="2482275" cy="1362376"/>
            </a:xfrm>
            <a:prstGeom prst="rect">
              <a:avLst/>
            </a:prstGeom>
            <a:noFill/>
            <a:ln>
              <a:noFill/>
            </a:ln>
          </p:spPr>
        </p:pic>
        <p:pic>
          <p:nvPicPr>
            <p:cNvPr descr="California ELA standards.JPG" id="851" name="Google Shape;851;g3149b26ea5d_0_847"/>
            <p:cNvPicPr preferRelativeResize="0"/>
            <p:nvPr/>
          </p:nvPicPr>
          <p:blipFill rotWithShape="1">
            <a:blip r:embed="rId4">
              <a:alphaModFix/>
            </a:blip>
            <a:srcRect b="0" l="0" r="0" t="0"/>
            <a:stretch/>
          </p:blipFill>
          <p:spPr>
            <a:xfrm>
              <a:off x="1792627" y="1998056"/>
              <a:ext cx="360842" cy="495016"/>
            </a:xfrm>
            <a:prstGeom prst="rect">
              <a:avLst/>
            </a:prstGeom>
            <a:noFill/>
            <a:ln cap="flat" cmpd="sng" w="9525">
              <a:solidFill>
                <a:srgbClr val="000000"/>
              </a:solidFill>
              <a:prstDash val="solid"/>
              <a:round/>
              <a:headEnd len="sm" w="sm" type="none"/>
              <a:tailEnd len="sm" w="sm" type="none"/>
            </a:ln>
          </p:spPr>
        </p:pic>
        <p:pic>
          <p:nvPicPr>
            <p:cNvPr descr="california math standardsjpg.jpg" id="852" name="Google Shape;852;g3149b26ea5d_0_847"/>
            <p:cNvPicPr preferRelativeResize="0"/>
            <p:nvPr/>
          </p:nvPicPr>
          <p:blipFill rotWithShape="1">
            <a:blip r:embed="rId5">
              <a:alphaModFix/>
            </a:blip>
            <a:srcRect b="0" l="0" r="0" t="0"/>
            <a:stretch/>
          </p:blipFill>
          <p:spPr>
            <a:xfrm>
              <a:off x="2301353" y="1949951"/>
              <a:ext cx="368579" cy="510465"/>
            </a:xfrm>
            <a:prstGeom prst="rect">
              <a:avLst/>
            </a:prstGeom>
            <a:noFill/>
            <a:ln cap="flat" cmpd="sng" w="9525">
              <a:solidFill>
                <a:srgbClr val="000000"/>
              </a:solidFill>
              <a:prstDash val="solid"/>
              <a:round/>
              <a:headEnd len="sm" w="sm" type="none"/>
              <a:tailEnd len="sm" w="sm" type="none"/>
            </a:ln>
          </p:spPr>
        </p:pic>
        <p:pic>
          <p:nvPicPr>
            <p:cNvPr descr="California NGSS.jpeg" id="853" name="Google Shape;853;g3149b26ea5d_0_847"/>
            <p:cNvPicPr preferRelativeResize="0"/>
            <p:nvPr/>
          </p:nvPicPr>
          <p:blipFill rotWithShape="1">
            <a:blip r:embed="rId6">
              <a:alphaModFix/>
            </a:blip>
            <a:srcRect b="0" l="0" r="0" t="0"/>
            <a:stretch/>
          </p:blipFill>
          <p:spPr>
            <a:xfrm>
              <a:off x="1968970" y="2191818"/>
              <a:ext cx="368994" cy="500277"/>
            </a:xfrm>
            <a:prstGeom prst="rect">
              <a:avLst/>
            </a:prstGeom>
            <a:noFill/>
            <a:ln cap="flat" cmpd="sng" w="9525">
              <a:solidFill>
                <a:srgbClr val="000000"/>
              </a:solidFill>
              <a:prstDash val="solid"/>
              <a:round/>
              <a:headEnd len="sm" w="sm" type="none"/>
              <a:tailEnd len="sm" w="sm" type="none"/>
            </a:ln>
          </p:spPr>
        </p:pic>
        <p:pic>
          <p:nvPicPr>
            <p:cNvPr descr="history standards.jpg" id="854" name="Google Shape;854;g3149b26ea5d_0_847"/>
            <p:cNvPicPr preferRelativeResize="0"/>
            <p:nvPr/>
          </p:nvPicPr>
          <p:blipFill rotWithShape="1">
            <a:blip r:embed="rId7">
              <a:alphaModFix/>
            </a:blip>
            <a:srcRect b="0" l="0" r="0" t="0"/>
            <a:stretch/>
          </p:blipFill>
          <p:spPr>
            <a:xfrm>
              <a:off x="2161206" y="2437108"/>
              <a:ext cx="360628" cy="499451"/>
            </a:xfrm>
            <a:prstGeom prst="rect">
              <a:avLst/>
            </a:prstGeom>
            <a:noFill/>
            <a:ln cap="flat" cmpd="sng" w="9525">
              <a:solidFill>
                <a:srgbClr val="000000"/>
              </a:solidFill>
              <a:prstDash val="solid"/>
              <a:round/>
              <a:headEnd len="sm" w="sm" type="none"/>
              <a:tailEnd len="sm" w="sm" type="none"/>
            </a:ln>
          </p:spPr>
        </p:pic>
        <p:pic>
          <p:nvPicPr>
            <p:cNvPr descr="vapa standards ca.png" id="855" name="Google Shape;855;g3149b26ea5d_0_847"/>
            <p:cNvPicPr preferRelativeResize="0"/>
            <p:nvPr/>
          </p:nvPicPr>
          <p:blipFill rotWithShape="1">
            <a:blip r:embed="rId8">
              <a:alphaModFix/>
            </a:blip>
            <a:srcRect b="0" l="0" r="0" t="0"/>
            <a:stretch/>
          </p:blipFill>
          <p:spPr>
            <a:xfrm>
              <a:off x="2532087" y="2182304"/>
              <a:ext cx="367761" cy="504510"/>
            </a:xfrm>
            <a:prstGeom prst="rect">
              <a:avLst/>
            </a:prstGeom>
            <a:noFill/>
            <a:ln cap="flat" cmpd="sng" w="9525">
              <a:solidFill>
                <a:srgbClr val="000000"/>
              </a:solidFill>
              <a:prstDash val="solid"/>
              <a:round/>
              <a:headEnd len="sm" w="sm" type="none"/>
              <a:tailEnd len="sm" w="sm" type="none"/>
            </a:ln>
          </p:spPr>
        </p:pic>
        <p:pic>
          <p:nvPicPr>
            <p:cNvPr descr="physical-education-model-content-standards-for-california-public-.jpg" id="856" name="Google Shape;856;g3149b26ea5d_0_847"/>
            <p:cNvPicPr preferRelativeResize="0"/>
            <p:nvPr/>
          </p:nvPicPr>
          <p:blipFill rotWithShape="1">
            <a:blip r:embed="rId9">
              <a:alphaModFix/>
            </a:blip>
            <a:srcRect b="0" l="0" r="0" t="0"/>
            <a:stretch/>
          </p:blipFill>
          <p:spPr>
            <a:xfrm>
              <a:off x="2714068" y="2396920"/>
              <a:ext cx="359410" cy="497763"/>
            </a:xfrm>
            <a:prstGeom prst="rect">
              <a:avLst/>
            </a:prstGeom>
            <a:noFill/>
            <a:ln cap="flat" cmpd="sng" w="9525">
              <a:solidFill>
                <a:srgbClr val="000000"/>
              </a:solidFill>
              <a:prstDash val="solid"/>
              <a:round/>
              <a:headEnd len="sm" w="sm" type="none"/>
              <a:tailEnd len="sm" w="sm" type="none"/>
            </a:ln>
          </p:spPr>
        </p:pic>
        <p:pic>
          <p:nvPicPr>
            <p:cNvPr descr="5CELDS-MMEDPI.png" id="857" name="Google Shape;857;g3149b26ea5d_0_847"/>
            <p:cNvPicPr preferRelativeResize="0"/>
            <p:nvPr/>
          </p:nvPicPr>
          <p:blipFill rotWithShape="1">
            <a:blip r:embed="rId10">
              <a:alphaModFix/>
            </a:blip>
            <a:srcRect b="0" l="0" r="0" t="0"/>
            <a:stretch/>
          </p:blipFill>
          <p:spPr>
            <a:xfrm>
              <a:off x="2153238" y="3043553"/>
              <a:ext cx="368579" cy="608926"/>
            </a:xfrm>
            <a:prstGeom prst="rect">
              <a:avLst/>
            </a:prstGeom>
            <a:solidFill>
              <a:srgbClr val="ECECEC"/>
            </a:solidFill>
            <a:ln cap="sq" cmpd="sng" w="9525">
              <a:solidFill>
                <a:srgbClr val="000000"/>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descr="5CELDS-MMED.png" id="858" name="Google Shape;858;g3149b26ea5d_0_847"/>
            <p:cNvPicPr preferRelativeResize="0"/>
            <p:nvPr/>
          </p:nvPicPr>
          <p:blipFill rotWithShape="1">
            <a:blip r:embed="rId11">
              <a:alphaModFix/>
            </a:blip>
            <a:srcRect b="0" l="0" r="0" t="0"/>
            <a:stretch/>
          </p:blipFill>
          <p:spPr>
            <a:xfrm>
              <a:off x="2624975" y="3040453"/>
              <a:ext cx="367760" cy="615150"/>
            </a:xfrm>
            <a:prstGeom prst="rect">
              <a:avLst/>
            </a:prstGeom>
            <a:solidFill>
              <a:srgbClr val="ECECEC"/>
            </a:solidFill>
            <a:ln cap="sq" cmpd="sng" w="9525">
              <a:solidFill>
                <a:srgbClr val="000000"/>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descr="5CELDS-MMEDPI.png" id="859" name="Google Shape;859;g3149b26ea5d_0_847"/>
            <p:cNvPicPr preferRelativeResize="0"/>
            <p:nvPr/>
          </p:nvPicPr>
          <p:blipFill rotWithShape="1">
            <a:blip r:embed="rId10">
              <a:alphaModFix/>
            </a:blip>
            <a:srcRect b="0" l="0" r="0" t="0"/>
            <a:stretch/>
          </p:blipFill>
          <p:spPr>
            <a:xfrm>
              <a:off x="6196013" y="2028537"/>
              <a:ext cx="565615" cy="950596"/>
            </a:xfrm>
            <a:prstGeom prst="rect">
              <a:avLst/>
            </a:prstGeom>
            <a:solidFill>
              <a:srgbClr val="ECECEC"/>
            </a:solidFill>
            <a:ln cap="sq" cmpd="sng" w="9525">
              <a:solidFill>
                <a:schemeClr val="dk1"/>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descr="5CELDS-MMED.png" id="860" name="Google Shape;860;g3149b26ea5d_0_847"/>
            <p:cNvPicPr preferRelativeResize="0"/>
            <p:nvPr/>
          </p:nvPicPr>
          <p:blipFill rotWithShape="1">
            <a:blip r:embed="rId11">
              <a:alphaModFix/>
            </a:blip>
            <a:srcRect b="0" l="0" r="0" t="0"/>
            <a:stretch/>
          </p:blipFill>
          <p:spPr>
            <a:xfrm>
              <a:off x="6856871" y="2428841"/>
              <a:ext cx="565616" cy="950598"/>
            </a:xfrm>
            <a:prstGeom prst="rect">
              <a:avLst/>
            </a:prstGeom>
            <a:solidFill>
              <a:srgbClr val="ECECEC"/>
            </a:solidFill>
            <a:ln cap="sq" cmpd="sng" w="9525">
              <a:solidFill>
                <a:schemeClr val="dk1"/>
              </a:solidFill>
              <a:prstDash val="solid"/>
              <a:miter lim="8000"/>
              <a:headEnd len="sm" w="sm" type="none"/>
              <a:tailEnd len="sm" w="sm" type="none"/>
            </a:ln>
            <a:effectLst>
              <a:outerShdw blurRad="55000" rotWithShape="0" algn="tl" dir="5400000" dist="18000">
                <a:srgbClr val="000000">
                  <a:alpha val="40000"/>
                </a:srgbClr>
              </a:outerShdw>
            </a:effectLst>
          </p:spPr>
        </p:pic>
        <p:sp>
          <p:nvSpPr>
            <p:cNvPr id="861" name="Google Shape;861;g3149b26ea5d_0_847"/>
            <p:cNvSpPr txBox="1"/>
            <p:nvPr/>
          </p:nvSpPr>
          <p:spPr>
            <a:xfrm>
              <a:off x="-134411" y="935929"/>
              <a:ext cx="1968000" cy="486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Poppins"/>
                  <a:ea typeface="Poppins"/>
                  <a:cs typeface="Poppins"/>
                  <a:sym typeface="Poppins"/>
                </a:rPr>
                <a:t>ELD Integrado</a:t>
              </a:r>
              <a:endParaRPr b="1" i="0" sz="2300" u="none" cap="none" strike="noStrike">
                <a:solidFill>
                  <a:srgbClr val="000000"/>
                </a:solidFill>
                <a:latin typeface="Poppins"/>
                <a:ea typeface="Poppins"/>
                <a:cs typeface="Poppins"/>
                <a:sym typeface="Poppins"/>
              </a:endParaRPr>
            </a:p>
          </p:txBody>
        </p:sp>
        <p:sp>
          <p:nvSpPr>
            <p:cNvPr id="862" name="Google Shape;862;g3149b26ea5d_0_847"/>
            <p:cNvSpPr txBox="1"/>
            <p:nvPr/>
          </p:nvSpPr>
          <p:spPr>
            <a:xfrm>
              <a:off x="7268808" y="849048"/>
              <a:ext cx="1968000" cy="486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Poppins"/>
                  <a:ea typeface="Poppins"/>
                  <a:cs typeface="Poppins"/>
                  <a:sym typeface="Poppins"/>
                </a:rPr>
                <a:t>ELD Designado</a:t>
              </a:r>
              <a:endParaRPr b="1" i="0" sz="2300" u="none" cap="none" strike="noStrike">
                <a:solidFill>
                  <a:srgbClr val="000000"/>
                </a:solidFill>
                <a:latin typeface="Poppins"/>
                <a:ea typeface="Poppins"/>
                <a:cs typeface="Poppins"/>
                <a:sym typeface="Poppins"/>
              </a:endParaRPr>
            </a:p>
          </p:txBody>
        </p:sp>
        <p:sp>
          <p:nvSpPr>
            <p:cNvPr id="863" name="Google Shape;863;g3149b26ea5d_0_847"/>
            <p:cNvSpPr txBox="1"/>
            <p:nvPr/>
          </p:nvSpPr>
          <p:spPr>
            <a:xfrm>
              <a:off x="-98557" y="1180268"/>
              <a:ext cx="1651500" cy="1396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Artes de language en inglés, </a:t>
              </a:r>
              <a:endParaRPr b="1" i="1" sz="12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matemáticas, </a:t>
              </a:r>
              <a:endParaRPr b="1" i="1" sz="12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estudios </a:t>
              </a:r>
              <a:endParaRPr b="1" i="1" sz="12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sociales, </a:t>
              </a:r>
              <a:endParaRPr b="1" i="1" sz="12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ciencia, </a:t>
              </a:r>
              <a:endParaRPr b="1" i="1" sz="12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arte y </a:t>
              </a:r>
              <a:endParaRPr b="1" i="1" sz="12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música</a:t>
              </a:r>
              <a:endParaRPr b="1" i="1" sz="1200" u="none" cap="none" strike="noStrike">
                <a:solidFill>
                  <a:srgbClr val="000000"/>
                </a:solidFill>
                <a:latin typeface="Poppins"/>
                <a:ea typeface="Poppins"/>
                <a:cs typeface="Poppins"/>
                <a:sym typeface="Poppins"/>
              </a:endParaRPr>
            </a:p>
          </p:txBody>
        </p:sp>
        <p:sp>
          <p:nvSpPr>
            <p:cNvPr id="864" name="Google Shape;864;g3149b26ea5d_0_847"/>
            <p:cNvSpPr txBox="1"/>
            <p:nvPr/>
          </p:nvSpPr>
          <p:spPr>
            <a:xfrm>
              <a:off x="7666990" y="1180263"/>
              <a:ext cx="1448100" cy="4989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Estandares de California en ELD</a:t>
              </a:r>
              <a:endParaRPr b="1" i="1" sz="1200" u="none" cap="none" strike="noStrike">
                <a:solidFill>
                  <a:srgbClr val="000000"/>
                </a:solidFill>
                <a:latin typeface="Poppins"/>
                <a:ea typeface="Poppins"/>
                <a:cs typeface="Poppins"/>
                <a:sym typeface="Poppins"/>
              </a:endParaRPr>
            </a:p>
          </p:txBody>
        </p:sp>
        <p:sp>
          <p:nvSpPr>
            <p:cNvPr id="865" name="Google Shape;865;g3149b26ea5d_0_847"/>
            <p:cNvSpPr txBox="1"/>
            <p:nvPr/>
          </p:nvSpPr>
          <p:spPr>
            <a:xfrm>
              <a:off x="3203000" y="3379433"/>
              <a:ext cx="2696400" cy="6735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Emplear todas las habilidades lingüísticas </a:t>
              </a:r>
              <a:endParaRPr b="1" i="0" sz="1900" u="none" cap="none" strike="noStrike">
                <a:solidFill>
                  <a:srgbClr val="000000"/>
                </a:solidFill>
                <a:latin typeface="Poppins"/>
                <a:ea typeface="Poppins"/>
                <a:cs typeface="Poppins"/>
                <a:sym typeface="Poppins"/>
              </a:endParaRPr>
            </a:p>
          </p:txBody>
        </p:sp>
        <p:sp>
          <p:nvSpPr>
            <p:cNvPr id="866" name="Google Shape;866;g3149b26ea5d_0_847"/>
            <p:cNvSpPr txBox="1"/>
            <p:nvPr/>
          </p:nvSpPr>
          <p:spPr>
            <a:xfrm>
              <a:off x="3394602" y="2019518"/>
              <a:ext cx="2382900" cy="4863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300"/>
                <a:buFont typeface="Arial"/>
                <a:buNone/>
              </a:pPr>
              <a:r>
                <a:t/>
              </a:r>
              <a:endParaRPr b="1" i="0" sz="2300" u="none" cap="none" strike="noStrike">
                <a:solidFill>
                  <a:srgbClr val="000000"/>
                </a:solidFill>
                <a:latin typeface="Poppins"/>
                <a:ea typeface="Poppins"/>
                <a:cs typeface="Poppins"/>
                <a:sym typeface="Poppins"/>
              </a:endParaRPr>
            </a:p>
          </p:txBody>
        </p:sp>
        <p:sp>
          <p:nvSpPr>
            <p:cNvPr id="867" name="Google Shape;867;g3149b26ea5d_0_847"/>
            <p:cNvSpPr/>
            <p:nvPr/>
          </p:nvSpPr>
          <p:spPr>
            <a:xfrm rot="-5400000">
              <a:off x="1280400" y="318318"/>
              <a:ext cx="3472200" cy="4948800"/>
            </a:xfrm>
            <a:prstGeom prst="blockArc">
              <a:avLst>
                <a:gd fmla="val 10818380" name="adj1"/>
                <a:gd fmla="val 64044" name="adj2"/>
                <a:gd fmla="val 14058" name="adj3"/>
              </a:avLst>
            </a:prstGeom>
            <a:solidFill>
              <a:srgbClr val="0263CA"/>
            </a:solidFill>
            <a:ln cap="flat" cmpd="sng" w="25400">
              <a:solidFill>
                <a:srgbClr val="0263CA"/>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700" u="none" cap="none" strike="noStrike">
                <a:solidFill>
                  <a:schemeClr val="dk1"/>
                </a:solidFill>
                <a:latin typeface="Arial"/>
                <a:ea typeface="Arial"/>
                <a:cs typeface="Arial"/>
                <a:sym typeface="Arial"/>
              </a:endParaRPr>
            </a:p>
          </p:txBody>
        </p:sp>
        <p:sp>
          <p:nvSpPr>
            <p:cNvPr id="868" name="Google Shape;868;g3149b26ea5d_0_847"/>
            <p:cNvSpPr/>
            <p:nvPr/>
          </p:nvSpPr>
          <p:spPr>
            <a:xfrm rot="5400000">
              <a:off x="2940096" y="947443"/>
              <a:ext cx="979200" cy="782400"/>
            </a:xfrm>
            <a:prstGeom prst="triangle">
              <a:avLst>
                <a:gd fmla="val 52374" name="adj"/>
              </a:avLst>
            </a:prstGeom>
            <a:solidFill>
              <a:srgbClr val="0263CA"/>
            </a:solidFill>
            <a:ln cap="flat" cmpd="sng" w="25400">
              <a:solidFill>
                <a:srgbClr val="0263CA"/>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69" name="Google Shape;869;g3149b26ea5d_0_847"/>
            <p:cNvSpPr/>
            <p:nvPr/>
          </p:nvSpPr>
          <p:spPr>
            <a:xfrm rot="5400000">
              <a:off x="2954193" y="3805139"/>
              <a:ext cx="979200" cy="810900"/>
            </a:xfrm>
            <a:prstGeom prst="triangle">
              <a:avLst>
                <a:gd fmla="val 52374" name="adj"/>
              </a:avLst>
            </a:prstGeom>
            <a:solidFill>
              <a:srgbClr val="0263CA"/>
            </a:solidFill>
            <a:ln cap="flat" cmpd="sng" w="25400">
              <a:solidFill>
                <a:srgbClr val="0263CA"/>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600" u="none" cap="none" strike="noStrike">
                <a:solidFill>
                  <a:schemeClr val="lt1"/>
                </a:solidFill>
                <a:latin typeface="Arial"/>
                <a:ea typeface="Arial"/>
                <a:cs typeface="Arial"/>
                <a:sym typeface="Arial"/>
              </a:endParaRPr>
            </a:p>
          </p:txBody>
        </p:sp>
        <p:sp>
          <p:nvSpPr>
            <p:cNvPr id="870" name="Google Shape;870;g3149b26ea5d_0_847"/>
            <p:cNvSpPr/>
            <p:nvPr/>
          </p:nvSpPr>
          <p:spPr>
            <a:xfrm flipH="1" rot="-5400000">
              <a:off x="5055249" y="966670"/>
              <a:ext cx="979200" cy="816300"/>
            </a:xfrm>
            <a:prstGeom prst="triangle">
              <a:avLst>
                <a:gd fmla="val 52374" name="adj"/>
              </a:avLst>
            </a:prstGeom>
            <a:solidFill>
              <a:srgbClr val="FC9D11"/>
            </a:solidFill>
            <a:ln cap="flat" cmpd="sng" w="25400">
              <a:solidFill>
                <a:srgbClr val="FC9D1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71" name="Google Shape;871;g3149b26ea5d_0_847"/>
            <p:cNvSpPr/>
            <p:nvPr/>
          </p:nvSpPr>
          <p:spPr>
            <a:xfrm flipH="1" rot="-5400000">
              <a:off x="5056299" y="3832639"/>
              <a:ext cx="979200" cy="818400"/>
            </a:xfrm>
            <a:prstGeom prst="triangle">
              <a:avLst>
                <a:gd fmla="val 52374" name="adj"/>
              </a:avLst>
            </a:prstGeom>
            <a:solidFill>
              <a:srgbClr val="FC9D11"/>
            </a:solidFill>
            <a:ln cap="flat" cmpd="sng" w="25400">
              <a:solidFill>
                <a:srgbClr val="FC9D1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72" name="Google Shape;872;g3149b26ea5d_0_847"/>
            <p:cNvSpPr/>
            <p:nvPr/>
          </p:nvSpPr>
          <p:spPr>
            <a:xfrm rot="5400000">
              <a:off x="4224788" y="318325"/>
              <a:ext cx="3472200" cy="4948800"/>
            </a:xfrm>
            <a:prstGeom prst="blockArc">
              <a:avLst>
                <a:gd fmla="val 10818380" name="adj1"/>
                <a:gd fmla="val 64044" name="adj2"/>
                <a:gd fmla="val 14058" name="adj3"/>
              </a:avLst>
            </a:prstGeom>
            <a:solidFill>
              <a:srgbClr val="FC9D11"/>
            </a:solidFill>
            <a:ln cap="flat" cmpd="sng" w="25400">
              <a:solidFill>
                <a:srgbClr val="FC9D1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873" name="Google Shape;873;g3149b26ea5d_0_847"/>
            <p:cNvSpPr txBox="1"/>
            <p:nvPr/>
          </p:nvSpPr>
          <p:spPr>
            <a:xfrm>
              <a:off x="3328863" y="1529213"/>
              <a:ext cx="2382900" cy="4863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Poppins"/>
                  <a:ea typeface="Poppins"/>
                  <a:cs typeface="Poppins"/>
                  <a:sym typeface="Poppins"/>
                </a:rPr>
                <a:t>El cerebro bilingüe</a:t>
              </a:r>
              <a:endParaRPr b="1" i="0" sz="2300" u="none" cap="none" strike="noStrike">
                <a:solidFill>
                  <a:srgbClr val="000000"/>
                </a:solidFill>
                <a:latin typeface="Poppins"/>
                <a:ea typeface="Poppins"/>
                <a:cs typeface="Poppins"/>
                <a:sym typeface="Poppins"/>
              </a:endParaRPr>
            </a:p>
          </p:txBody>
        </p:sp>
        <p:sp>
          <p:nvSpPr>
            <p:cNvPr id="874" name="Google Shape;874;g3149b26ea5d_0_847"/>
            <p:cNvSpPr txBox="1"/>
            <p:nvPr/>
          </p:nvSpPr>
          <p:spPr>
            <a:xfrm>
              <a:off x="3384088" y="1859900"/>
              <a:ext cx="2382900" cy="436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Oral                    Literario </a:t>
              </a:r>
              <a:endParaRPr b="1" i="0" sz="1900" u="none" cap="none" strike="noStrike">
                <a:solidFill>
                  <a:srgbClr val="000000"/>
                </a:solidFill>
                <a:latin typeface="Poppins"/>
                <a:ea typeface="Poppins"/>
                <a:cs typeface="Poppins"/>
                <a:sym typeface="Poppins"/>
              </a:endParaRPr>
            </a:p>
          </p:txBody>
        </p:sp>
        <p:sp>
          <p:nvSpPr>
            <p:cNvPr id="875" name="Google Shape;875;g3149b26ea5d_0_847"/>
            <p:cNvSpPr/>
            <p:nvPr/>
          </p:nvSpPr>
          <p:spPr>
            <a:xfrm>
              <a:off x="3928061" y="1999258"/>
              <a:ext cx="606600" cy="121500"/>
            </a:xfrm>
            <a:prstGeom prst="leftRightArrow">
              <a:avLst>
                <a:gd fmla="val 50000" name="adj1"/>
                <a:gd fmla="val 50000" name="adj2"/>
              </a:avLst>
            </a:prstGeom>
            <a:solidFill>
              <a:srgbClr val="FF4D00"/>
            </a:solidFill>
            <a:ln cap="flat" cmpd="sng" w="9525">
              <a:solidFill>
                <a:srgbClr val="FF4D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F0000"/>
                </a:solidFill>
                <a:latin typeface="Arial"/>
                <a:ea typeface="Arial"/>
                <a:cs typeface="Arial"/>
                <a:sym typeface="Arial"/>
              </a:endParaRPr>
            </a:p>
          </p:txBody>
        </p:sp>
      </p:grpSp>
      <p:sp>
        <p:nvSpPr>
          <p:cNvPr id="876" name="Google Shape;876;g3149b26ea5d_0_847"/>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p>
            <a:pPr indent="0" lvl="0" marL="0" rtl="0" algn="l">
              <a:lnSpc>
                <a:spcPct val="100000"/>
              </a:lnSpc>
              <a:spcBef>
                <a:spcPts val="0"/>
              </a:spcBef>
              <a:spcAft>
                <a:spcPts val="0"/>
              </a:spcAft>
              <a:buSzPts val="4300"/>
              <a:buNone/>
            </a:pPr>
            <a:r>
              <a:rPr lang="en-US"/>
              <a:t>Programa de ELD Comprensivo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80" name="Shape 880"/>
        <p:cNvGrpSpPr/>
        <p:nvPr/>
      </p:nvGrpSpPr>
      <p:grpSpPr>
        <a:xfrm>
          <a:off x="0" y="0"/>
          <a:ext cx="0" cy="0"/>
          <a:chOff x="0" y="0"/>
          <a:chExt cx="0" cy="0"/>
        </a:xfrm>
      </p:grpSpPr>
      <p:pic>
        <p:nvPicPr>
          <p:cNvPr id="881" name="Google Shape;881;g3149b26ea5d_0_816"/>
          <p:cNvPicPr preferRelativeResize="0"/>
          <p:nvPr/>
        </p:nvPicPr>
        <p:blipFill rotWithShape="1">
          <a:blip r:embed="rId3">
            <a:alphaModFix/>
          </a:blip>
          <a:srcRect b="0" l="0" r="0" t="0"/>
          <a:stretch/>
        </p:blipFill>
        <p:spPr>
          <a:xfrm>
            <a:off x="4409059" y="2726642"/>
            <a:ext cx="3309700" cy="1816501"/>
          </a:xfrm>
          <a:prstGeom prst="rect">
            <a:avLst/>
          </a:prstGeom>
          <a:noFill/>
          <a:ln>
            <a:noFill/>
          </a:ln>
        </p:spPr>
      </p:pic>
      <p:pic>
        <p:nvPicPr>
          <p:cNvPr descr="California ELA standards.JPG" id="882" name="Google Shape;882;g3149b26ea5d_0_816"/>
          <p:cNvPicPr preferRelativeResize="0"/>
          <p:nvPr/>
        </p:nvPicPr>
        <p:blipFill rotWithShape="1">
          <a:blip r:embed="rId4">
            <a:alphaModFix/>
          </a:blip>
          <a:srcRect b="0" l="0" r="0" t="0"/>
          <a:stretch/>
        </p:blipFill>
        <p:spPr>
          <a:xfrm>
            <a:off x="2390169" y="2664075"/>
            <a:ext cx="481122" cy="660023"/>
          </a:xfrm>
          <a:prstGeom prst="rect">
            <a:avLst/>
          </a:prstGeom>
          <a:noFill/>
          <a:ln cap="flat" cmpd="sng" w="9525">
            <a:solidFill>
              <a:srgbClr val="000000"/>
            </a:solidFill>
            <a:prstDash val="solid"/>
            <a:round/>
            <a:headEnd len="sm" w="sm" type="none"/>
            <a:tailEnd len="sm" w="sm" type="none"/>
          </a:ln>
        </p:spPr>
      </p:pic>
      <p:pic>
        <p:nvPicPr>
          <p:cNvPr descr="california math standardsjpg.jpg" id="883" name="Google Shape;883;g3149b26ea5d_0_816"/>
          <p:cNvPicPr preferRelativeResize="0"/>
          <p:nvPr/>
        </p:nvPicPr>
        <p:blipFill rotWithShape="1">
          <a:blip r:embed="rId5">
            <a:alphaModFix/>
          </a:blip>
          <a:srcRect b="0" l="0" r="0" t="0"/>
          <a:stretch/>
        </p:blipFill>
        <p:spPr>
          <a:xfrm>
            <a:off x="3068470" y="2599935"/>
            <a:ext cx="491439" cy="680621"/>
          </a:xfrm>
          <a:prstGeom prst="rect">
            <a:avLst/>
          </a:prstGeom>
          <a:noFill/>
          <a:ln cap="flat" cmpd="sng" w="9525">
            <a:solidFill>
              <a:srgbClr val="000000"/>
            </a:solidFill>
            <a:prstDash val="solid"/>
            <a:round/>
            <a:headEnd len="sm" w="sm" type="none"/>
            <a:tailEnd len="sm" w="sm" type="none"/>
          </a:ln>
        </p:spPr>
      </p:pic>
      <p:pic>
        <p:nvPicPr>
          <p:cNvPr descr="California NGSS.jpeg" id="884" name="Google Shape;884;g3149b26ea5d_0_816"/>
          <p:cNvPicPr preferRelativeResize="0"/>
          <p:nvPr/>
        </p:nvPicPr>
        <p:blipFill rotWithShape="1">
          <a:blip r:embed="rId6">
            <a:alphaModFix/>
          </a:blip>
          <a:srcRect b="0" l="0" r="0" t="0"/>
          <a:stretch/>
        </p:blipFill>
        <p:spPr>
          <a:xfrm>
            <a:off x="2625293" y="2922424"/>
            <a:ext cx="491992" cy="667037"/>
          </a:xfrm>
          <a:prstGeom prst="rect">
            <a:avLst/>
          </a:prstGeom>
          <a:noFill/>
          <a:ln cap="flat" cmpd="sng" w="9525">
            <a:solidFill>
              <a:srgbClr val="000000"/>
            </a:solidFill>
            <a:prstDash val="solid"/>
            <a:round/>
            <a:headEnd len="sm" w="sm" type="none"/>
            <a:tailEnd len="sm" w="sm" type="none"/>
          </a:ln>
        </p:spPr>
      </p:pic>
      <p:pic>
        <p:nvPicPr>
          <p:cNvPr descr="history standards.jpg" id="885" name="Google Shape;885;g3149b26ea5d_0_816"/>
          <p:cNvPicPr preferRelativeResize="0"/>
          <p:nvPr/>
        </p:nvPicPr>
        <p:blipFill rotWithShape="1">
          <a:blip r:embed="rId7">
            <a:alphaModFix/>
          </a:blip>
          <a:srcRect b="0" l="0" r="0" t="0"/>
          <a:stretch/>
        </p:blipFill>
        <p:spPr>
          <a:xfrm>
            <a:off x="2881607" y="3249477"/>
            <a:ext cx="480836" cy="665934"/>
          </a:xfrm>
          <a:prstGeom prst="rect">
            <a:avLst/>
          </a:prstGeom>
          <a:noFill/>
          <a:ln cap="flat" cmpd="sng" w="9525">
            <a:solidFill>
              <a:srgbClr val="000000"/>
            </a:solidFill>
            <a:prstDash val="solid"/>
            <a:round/>
            <a:headEnd len="sm" w="sm" type="none"/>
            <a:tailEnd len="sm" w="sm" type="none"/>
          </a:ln>
        </p:spPr>
      </p:pic>
      <p:pic>
        <p:nvPicPr>
          <p:cNvPr descr="vapa standards ca.png" id="886" name="Google Shape;886;g3149b26ea5d_0_816"/>
          <p:cNvPicPr preferRelativeResize="0"/>
          <p:nvPr/>
        </p:nvPicPr>
        <p:blipFill rotWithShape="1">
          <a:blip r:embed="rId8">
            <a:alphaModFix/>
          </a:blip>
          <a:srcRect b="0" l="0" r="0" t="0"/>
          <a:stretch/>
        </p:blipFill>
        <p:spPr>
          <a:xfrm>
            <a:off x="3376115" y="2909739"/>
            <a:ext cx="490348" cy="672681"/>
          </a:xfrm>
          <a:prstGeom prst="rect">
            <a:avLst/>
          </a:prstGeom>
          <a:noFill/>
          <a:ln cap="flat" cmpd="sng" w="9525">
            <a:solidFill>
              <a:srgbClr val="000000"/>
            </a:solidFill>
            <a:prstDash val="solid"/>
            <a:round/>
            <a:headEnd len="sm" w="sm" type="none"/>
            <a:tailEnd len="sm" w="sm" type="none"/>
          </a:ln>
        </p:spPr>
      </p:pic>
      <p:pic>
        <p:nvPicPr>
          <p:cNvPr descr="physical-education-model-content-standards-for-california-public-.jpg" id="887" name="Google Shape;887;g3149b26ea5d_0_816"/>
          <p:cNvPicPr preferRelativeResize="0"/>
          <p:nvPr/>
        </p:nvPicPr>
        <p:blipFill rotWithShape="1">
          <a:blip r:embed="rId9">
            <a:alphaModFix/>
          </a:blip>
          <a:srcRect b="0" l="0" r="0" t="0"/>
          <a:stretch/>
        </p:blipFill>
        <p:spPr>
          <a:xfrm>
            <a:off x="3618757" y="3195893"/>
            <a:ext cx="479213" cy="663685"/>
          </a:xfrm>
          <a:prstGeom prst="rect">
            <a:avLst/>
          </a:prstGeom>
          <a:noFill/>
          <a:ln cap="flat" cmpd="sng" w="9525">
            <a:solidFill>
              <a:srgbClr val="000000"/>
            </a:solidFill>
            <a:prstDash val="solid"/>
            <a:round/>
            <a:headEnd len="sm" w="sm" type="none"/>
            <a:tailEnd len="sm" w="sm" type="none"/>
          </a:ln>
        </p:spPr>
      </p:pic>
      <p:pic>
        <p:nvPicPr>
          <p:cNvPr descr="5CELDS-MMEDPI.png" id="888" name="Google Shape;888;g3149b26ea5d_0_816"/>
          <p:cNvPicPr preferRelativeResize="0"/>
          <p:nvPr/>
        </p:nvPicPr>
        <p:blipFill rotWithShape="1">
          <a:blip r:embed="rId10">
            <a:alphaModFix/>
          </a:blip>
          <a:srcRect b="0" l="0" r="0" t="0"/>
          <a:stretch/>
        </p:blipFill>
        <p:spPr>
          <a:xfrm>
            <a:off x="2870983" y="4058071"/>
            <a:ext cx="491442" cy="811902"/>
          </a:xfrm>
          <a:prstGeom prst="rect">
            <a:avLst/>
          </a:prstGeom>
          <a:solidFill>
            <a:srgbClr val="ECECEC"/>
          </a:solidFill>
          <a:ln cap="sq" cmpd="sng" w="9525">
            <a:solidFill>
              <a:srgbClr val="000000"/>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descr="5CELDS-MMED.png" id="889" name="Google Shape;889;g3149b26ea5d_0_816"/>
          <p:cNvPicPr preferRelativeResize="0"/>
          <p:nvPr/>
        </p:nvPicPr>
        <p:blipFill rotWithShape="1">
          <a:blip r:embed="rId11">
            <a:alphaModFix/>
          </a:blip>
          <a:srcRect b="0" l="0" r="0" t="0"/>
          <a:stretch/>
        </p:blipFill>
        <p:spPr>
          <a:xfrm>
            <a:off x="3499966" y="4053937"/>
            <a:ext cx="490346" cy="820198"/>
          </a:xfrm>
          <a:prstGeom prst="rect">
            <a:avLst/>
          </a:prstGeom>
          <a:solidFill>
            <a:srgbClr val="ECECEC"/>
          </a:solidFill>
          <a:ln cap="sq" cmpd="sng" w="9525">
            <a:solidFill>
              <a:srgbClr val="000000"/>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descr="5CELDS-MMEDPI.png" id="890" name="Google Shape;890;g3149b26ea5d_0_816"/>
          <p:cNvPicPr preferRelativeResize="0"/>
          <p:nvPr/>
        </p:nvPicPr>
        <p:blipFill rotWithShape="1">
          <a:blip r:embed="rId10">
            <a:alphaModFix/>
          </a:blip>
          <a:srcRect b="0" l="0" r="0" t="0"/>
          <a:stretch/>
        </p:blipFill>
        <p:spPr>
          <a:xfrm>
            <a:off x="8261350" y="2704716"/>
            <a:ext cx="754152" cy="1267461"/>
          </a:xfrm>
          <a:prstGeom prst="rect">
            <a:avLst/>
          </a:prstGeom>
          <a:solidFill>
            <a:srgbClr val="ECECEC"/>
          </a:solidFill>
          <a:ln cap="sq" cmpd="sng" w="9525">
            <a:solidFill>
              <a:schemeClr val="dk1"/>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descr="5CELDS-MMED.png" id="891" name="Google Shape;891;g3149b26ea5d_0_816"/>
          <p:cNvPicPr preferRelativeResize="0"/>
          <p:nvPr/>
        </p:nvPicPr>
        <p:blipFill rotWithShape="1">
          <a:blip r:embed="rId11">
            <a:alphaModFix/>
          </a:blip>
          <a:srcRect b="0" l="0" r="0" t="0"/>
          <a:stretch/>
        </p:blipFill>
        <p:spPr>
          <a:xfrm>
            <a:off x="9142494" y="3238455"/>
            <a:ext cx="754159" cy="1267471"/>
          </a:xfrm>
          <a:prstGeom prst="rect">
            <a:avLst/>
          </a:prstGeom>
          <a:solidFill>
            <a:srgbClr val="ECECEC"/>
          </a:solidFill>
          <a:ln cap="sq" cmpd="sng" w="9525">
            <a:solidFill>
              <a:schemeClr val="dk1"/>
            </a:solidFill>
            <a:prstDash val="solid"/>
            <a:miter lim="8000"/>
            <a:headEnd len="sm" w="sm" type="none"/>
            <a:tailEnd len="sm" w="sm" type="none"/>
          </a:ln>
          <a:effectLst>
            <a:outerShdw blurRad="55000" rotWithShape="0" algn="tl" dir="5400000" dist="18000">
              <a:srgbClr val="000000">
                <a:alpha val="40000"/>
              </a:srgbClr>
            </a:outerShdw>
          </a:effectLst>
        </p:spPr>
      </p:pic>
      <p:sp>
        <p:nvSpPr>
          <p:cNvPr id="892" name="Google Shape;892;g3149b26ea5d_0_816"/>
          <p:cNvSpPr txBox="1"/>
          <p:nvPr/>
        </p:nvSpPr>
        <p:spPr>
          <a:xfrm>
            <a:off x="-2" y="1132080"/>
            <a:ext cx="26244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oppins"/>
                <a:ea typeface="Poppins"/>
                <a:cs typeface="Poppins"/>
                <a:sym typeface="Poppins"/>
              </a:rPr>
              <a:t>Integrated ELD</a:t>
            </a:r>
            <a:endParaRPr b="1" i="0" sz="2400" u="none" cap="none" strike="noStrike">
              <a:solidFill>
                <a:srgbClr val="000000"/>
              </a:solidFill>
              <a:latin typeface="Poppins"/>
              <a:ea typeface="Poppins"/>
              <a:cs typeface="Poppins"/>
              <a:sym typeface="Poppins"/>
            </a:endParaRPr>
          </a:p>
        </p:txBody>
      </p:sp>
      <p:sp>
        <p:nvSpPr>
          <p:cNvPr id="893" name="Google Shape;893;g3149b26ea5d_0_816"/>
          <p:cNvSpPr txBox="1"/>
          <p:nvPr/>
        </p:nvSpPr>
        <p:spPr>
          <a:xfrm>
            <a:off x="9268035" y="1132067"/>
            <a:ext cx="29244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oppins"/>
                <a:ea typeface="Poppins"/>
                <a:cs typeface="Poppins"/>
                <a:sym typeface="Poppins"/>
              </a:rPr>
              <a:t>Designated ELD</a:t>
            </a:r>
            <a:endParaRPr b="1" i="0" sz="2400" u="none" cap="none" strike="noStrike">
              <a:solidFill>
                <a:srgbClr val="000000"/>
              </a:solidFill>
              <a:latin typeface="Poppins"/>
              <a:ea typeface="Poppins"/>
              <a:cs typeface="Poppins"/>
              <a:sym typeface="Poppins"/>
            </a:endParaRPr>
          </a:p>
        </p:txBody>
      </p:sp>
      <p:sp>
        <p:nvSpPr>
          <p:cNvPr id="894" name="Google Shape;894;g3149b26ea5d_0_816"/>
          <p:cNvSpPr txBox="1"/>
          <p:nvPr/>
        </p:nvSpPr>
        <p:spPr>
          <a:xfrm>
            <a:off x="-15" y="1534500"/>
            <a:ext cx="2202000" cy="800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English Language Arts, Math, Social Science, Science, Art, Music</a:t>
            </a:r>
            <a:endParaRPr b="1" i="1" sz="1200" u="none" cap="none" strike="noStrike">
              <a:solidFill>
                <a:srgbClr val="000000"/>
              </a:solidFill>
              <a:latin typeface="Poppins"/>
              <a:ea typeface="Poppins"/>
              <a:cs typeface="Poppins"/>
              <a:sym typeface="Poppins"/>
            </a:endParaRPr>
          </a:p>
        </p:txBody>
      </p:sp>
      <p:sp>
        <p:nvSpPr>
          <p:cNvPr id="895" name="Google Shape;895;g3149b26ea5d_0_816"/>
          <p:cNvSpPr txBox="1"/>
          <p:nvPr/>
        </p:nvSpPr>
        <p:spPr>
          <a:xfrm>
            <a:off x="9764817" y="1648417"/>
            <a:ext cx="1930800" cy="4308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Poppins"/>
                <a:ea typeface="Poppins"/>
                <a:cs typeface="Poppins"/>
                <a:sym typeface="Poppins"/>
              </a:rPr>
              <a:t>CA ELD Standards</a:t>
            </a:r>
            <a:endParaRPr b="1" i="1" sz="1200" u="none" cap="none" strike="noStrike">
              <a:solidFill>
                <a:srgbClr val="000000"/>
              </a:solidFill>
              <a:latin typeface="Poppins"/>
              <a:ea typeface="Poppins"/>
              <a:cs typeface="Poppins"/>
              <a:sym typeface="Poppins"/>
            </a:endParaRPr>
          </a:p>
        </p:txBody>
      </p:sp>
      <p:sp>
        <p:nvSpPr>
          <p:cNvPr id="896" name="Google Shape;896;g3149b26ea5d_0_816"/>
          <p:cNvSpPr txBox="1"/>
          <p:nvPr/>
        </p:nvSpPr>
        <p:spPr>
          <a:xfrm>
            <a:off x="4238665" y="4376667"/>
            <a:ext cx="35205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Poppins"/>
                <a:ea typeface="Poppins"/>
                <a:cs typeface="Poppins"/>
                <a:sym typeface="Poppins"/>
              </a:rPr>
              <a:t>leverage linguistic repertoire</a:t>
            </a:r>
            <a:endParaRPr b="1" i="0" sz="2000" u="none" cap="none" strike="noStrike">
              <a:solidFill>
                <a:srgbClr val="000000"/>
              </a:solidFill>
              <a:latin typeface="Poppins"/>
              <a:ea typeface="Poppins"/>
              <a:cs typeface="Poppins"/>
              <a:sym typeface="Poppins"/>
            </a:endParaRPr>
          </a:p>
        </p:txBody>
      </p:sp>
      <p:sp>
        <p:nvSpPr>
          <p:cNvPr id="897" name="Google Shape;897;g3149b26ea5d_0_816"/>
          <p:cNvSpPr txBox="1"/>
          <p:nvPr/>
        </p:nvSpPr>
        <p:spPr>
          <a:xfrm>
            <a:off x="4526136" y="2692691"/>
            <a:ext cx="3177300" cy="615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Poppins"/>
              <a:ea typeface="Poppins"/>
              <a:cs typeface="Poppins"/>
              <a:sym typeface="Poppins"/>
            </a:endParaRPr>
          </a:p>
        </p:txBody>
      </p:sp>
      <p:sp>
        <p:nvSpPr>
          <p:cNvPr id="898" name="Google Shape;898;g3149b26ea5d_0_816"/>
          <p:cNvSpPr/>
          <p:nvPr/>
        </p:nvSpPr>
        <p:spPr>
          <a:xfrm rot="-5400000">
            <a:off x="2249317" y="655790"/>
            <a:ext cx="3821700" cy="6134400"/>
          </a:xfrm>
          <a:prstGeom prst="blockArc">
            <a:avLst>
              <a:gd fmla="val 10818380" name="adj1"/>
              <a:gd fmla="val 64044" name="adj2"/>
              <a:gd fmla="val 14058" name="adj3"/>
            </a:avLst>
          </a:prstGeom>
          <a:solidFill>
            <a:srgbClr val="0263CA"/>
          </a:solidFill>
          <a:ln cap="flat" cmpd="sng" w="25400">
            <a:solidFill>
              <a:srgbClr val="0263CA"/>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899" name="Google Shape;899;g3149b26ea5d_0_816"/>
          <p:cNvSpPr/>
          <p:nvPr/>
        </p:nvSpPr>
        <p:spPr>
          <a:xfrm rot="5400000">
            <a:off x="4133414" y="1637949"/>
            <a:ext cx="1077900" cy="969600"/>
          </a:xfrm>
          <a:prstGeom prst="triangle">
            <a:avLst>
              <a:gd fmla="val 52374" name="adj"/>
            </a:avLst>
          </a:prstGeom>
          <a:solidFill>
            <a:srgbClr val="0263CA"/>
          </a:solidFill>
          <a:ln cap="flat" cmpd="sng" w="25400">
            <a:solidFill>
              <a:srgbClr val="0263CA"/>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900" name="Google Shape;900;g3149b26ea5d_0_816"/>
          <p:cNvSpPr/>
          <p:nvPr/>
        </p:nvSpPr>
        <p:spPr>
          <a:xfrm rot="5400000">
            <a:off x="4091464" y="4815412"/>
            <a:ext cx="1077900" cy="1005300"/>
          </a:xfrm>
          <a:prstGeom prst="triangle">
            <a:avLst>
              <a:gd fmla="val 52374" name="adj"/>
            </a:avLst>
          </a:prstGeom>
          <a:solidFill>
            <a:srgbClr val="0263CA"/>
          </a:solidFill>
          <a:ln cap="flat" cmpd="sng" w="25400">
            <a:solidFill>
              <a:srgbClr val="0263CA"/>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901" name="Google Shape;901;g3149b26ea5d_0_816"/>
          <p:cNvSpPr/>
          <p:nvPr/>
        </p:nvSpPr>
        <p:spPr>
          <a:xfrm flipH="1" rot="-5400000">
            <a:off x="6931758" y="1622508"/>
            <a:ext cx="948300" cy="870900"/>
          </a:xfrm>
          <a:prstGeom prst="triangle">
            <a:avLst>
              <a:gd fmla="val 52374" name="adj"/>
            </a:avLst>
          </a:prstGeom>
          <a:solidFill>
            <a:srgbClr val="FC9D11"/>
          </a:solidFill>
          <a:ln cap="flat" cmpd="sng" w="25400">
            <a:solidFill>
              <a:srgbClr val="FC9D1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902" name="Google Shape;902;g3149b26ea5d_0_816"/>
          <p:cNvSpPr/>
          <p:nvPr/>
        </p:nvSpPr>
        <p:spPr>
          <a:xfrm flipH="1" rot="-5400000">
            <a:off x="6756353" y="4810920"/>
            <a:ext cx="1077900" cy="1014300"/>
          </a:xfrm>
          <a:prstGeom prst="triangle">
            <a:avLst>
              <a:gd fmla="val 52374" name="adj"/>
            </a:avLst>
          </a:prstGeom>
          <a:solidFill>
            <a:srgbClr val="FC9D11"/>
          </a:solidFill>
          <a:ln cap="flat" cmpd="sng" w="25400">
            <a:solidFill>
              <a:srgbClr val="FC9D1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903" name="Google Shape;903;g3149b26ea5d_0_816"/>
          <p:cNvSpPr/>
          <p:nvPr/>
        </p:nvSpPr>
        <p:spPr>
          <a:xfrm rot="5400000">
            <a:off x="5898983" y="656068"/>
            <a:ext cx="3821700" cy="6134100"/>
          </a:xfrm>
          <a:prstGeom prst="blockArc">
            <a:avLst>
              <a:gd fmla="val 10818380" name="adj1"/>
              <a:gd fmla="val 64044" name="adj2"/>
              <a:gd fmla="val 14058" name="adj3"/>
            </a:avLst>
          </a:prstGeom>
          <a:solidFill>
            <a:srgbClr val="FC9D11"/>
          </a:solidFill>
          <a:ln cap="flat" cmpd="sng" w="25400">
            <a:solidFill>
              <a:srgbClr val="FC9D1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904" name="Google Shape;904;g3149b26ea5d_0_816"/>
          <p:cNvSpPr txBox="1"/>
          <p:nvPr/>
        </p:nvSpPr>
        <p:spPr>
          <a:xfrm>
            <a:off x="4453584" y="1283217"/>
            <a:ext cx="3177300" cy="615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oppins"/>
                <a:ea typeface="Poppins"/>
                <a:cs typeface="Poppins"/>
                <a:sym typeface="Poppins"/>
              </a:rPr>
              <a:t>The Bilingual Brain</a:t>
            </a:r>
            <a:endParaRPr b="1" i="0" sz="2400" u="none" cap="none" strike="noStrike">
              <a:solidFill>
                <a:srgbClr val="000000"/>
              </a:solidFill>
              <a:latin typeface="Poppins"/>
              <a:ea typeface="Poppins"/>
              <a:cs typeface="Poppins"/>
              <a:sym typeface="Poppins"/>
            </a:endParaRPr>
          </a:p>
        </p:txBody>
      </p:sp>
      <p:sp>
        <p:nvSpPr>
          <p:cNvPr id="905" name="Google Shape;905;g3149b26ea5d_0_816"/>
          <p:cNvSpPr txBox="1"/>
          <p:nvPr/>
        </p:nvSpPr>
        <p:spPr>
          <a:xfrm>
            <a:off x="4663850" y="2248333"/>
            <a:ext cx="3177300" cy="554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Poppins"/>
                <a:ea typeface="Poppins"/>
                <a:cs typeface="Poppins"/>
                <a:sym typeface="Poppins"/>
              </a:rPr>
              <a:t>Oracy                  Literacy </a:t>
            </a:r>
            <a:endParaRPr b="1" i="0" sz="2000" u="none" cap="none" strike="noStrike">
              <a:solidFill>
                <a:srgbClr val="000000"/>
              </a:solidFill>
              <a:latin typeface="Poppins"/>
              <a:ea typeface="Poppins"/>
              <a:cs typeface="Poppins"/>
              <a:sym typeface="Poppins"/>
            </a:endParaRPr>
          </a:p>
        </p:txBody>
      </p:sp>
      <p:sp>
        <p:nvSpPr>
          <p:cNvPr id="906" name="Google Shape;906;g3149b26ea5d_0_816"/>
          <p:cNvSpPr/>
          <p:nvPr/>
        </p:nvSpPr>
        <p:spPr>
          <a:xfrm>
            <a:off x="5637815" y="2439227"/>
            <a:ext cx="808800" cy="162000"/>
          </a:xfrm>
          <a:prstGeom prst="leftRightArrow">
            <a:avLst>
              <a:gd fmla="val 50000" name="adj1"/>
              <a:gd fmla="val 50000" name="adj2"/>
            </a:avLst>
          </a:prstGeom>
          <a:solidFill>
            <a:srgbClr val="FF4D00"/>
          </a:solidFill>
          <a:ln cap="flat" cmpd="sng" w="9525">
            <a:solidFill>
              <a:srgbClr val="FF4D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0000"/>
              </a:solidFill>
              <a:latin typeface="Arial"/>
              <a:ea typeface="Arial"/>
              <a:cs typeface="Arial"/>
              <a:sym typeface="Arial"/>
            </a:endParaRPr>
          </a:p>
        </p:txBody>
      </p:sp>
      <p:sp>
        <p:nvSpPr>
          <p:cNvPr id="907" name="Google Shape;907;g3149b26ea5d_0_816"/>
          <p:cNvSpPr txBox="1"/>
          <p:nvPr/>
        </p:nvSpPr>
        <p:spPr>
          <a:xfrm>
            <a:off x="693783" y="6511517"/>
            <a:ext cx="3325500" cy="239700"/>
          </a:xfrm>
          <a:prstGeom prst="rect">
            <a:avLst/>
          </a:prstGeom>
          <a:noFill/>
          <a:ln>
            <a:noFill/>
          </a:ln>
        </p:spPr>
        <p:txBody>
          <a:bodyPr anchorCtr="0" anchor="t" bIns="60975" lIns="60975" spcFirstLastPara="1" rIns="60975" wrap="square" tIns="6097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Poppins Medium"/>
                <a:ea typeface="Poppins Medium"/>
                <a:cs typeface="Poppins Medium"/>
                <a:sym typeface="Poppins Medium"/>
              </a:rPr>
              <a:t>@mmed</a:t>
            </a:r>
            <a:endParaRPr b="0" i="0" sz="1600" u="none" cap="none" strike="noStrike">
              <a:solidFill>
                <a:schemeClr val="lt1"/>
              </a:solidFill>
              <a:latin typeface="Poppins Medium"/>
              <a:ea typeface="Poppins Medium"/>
              <a:cs typeface="Poppins Medium"/>
              <a:sym typeface="Poppins Medium"/>
            </a:endParaRPr>
          </a:p>
        </p:txBody>
      </p:sp>
      <p:sp>
        <p:nvSpPr>
          <p:cNvPr id="908" name="Google Shape;908;g3149b26ea5d_0_816"/>
          <p:cNvSpPr txBox="1"/>
          <p:nvPr>
            <p:ph type="title"/>
          </p:nvPr>
        </p:nvSpPr>
        <p:spPr>
          <a:xfrm>
            <a:off x="55167" y="200"/>
            <a:ext cx="10919700" cy="1031100"/>
          </a:xfrm>
          <a:prstGeom prst="rect">
            <a:avLst/>
          </a:prstGeom>
          <a:noFill/>
          <a:ln>
            <a:noFill/>
          </a:ln>
        </p:spPr>
        <p:txBody>
          <a:bodyPr anchorCtr="0" anchor="ctr" bIns="121900" lIns="121900" spcFirstLastPara="1" rIns="121900" wrap="square" tIns="121900">
            <a:normAutofit/>
          </a:bodyPr>
          <a:lstStyle/>
          <a:p>
            <a:pPr indent="0" lvl="0" marL="0" rtl="0" algn="l">
              <a:lnSpc>
                <a:spcPct val="100000"/>
              </a:lnSpc>
              <a:spcBef>
                <a:spcPts val="0"/>
              </a:spcBef>
              <a:spcAft>
                <a:spcPts val="0"/>
              </a:spcAft>
              <a:buSzPts val="4300"/>
              <a:buNone/>
            </a:pPr>
            <a:r>
              <a:rPr lang="en-US">
                <a:solidFill>
                  <a:srgbClr val="00B0F0"/>
                </a:solidFill>
              </a:rPr>
              <a:t>Comprehensive ELD</a:t>
            </a:r>
            <a:endParaRPr>
              <a:solidFill>
                <a:srgbClr val="00B0F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g3149b26ea5d_0_25"/>
          <p:cNvSpPr txBox="1"/>
          <p:nvPr>
            <p:ph type="title"/>
          </p:nvPr>
        </p:nvSpPr>
        <p:spPr>
          <a:xfrm>
            <a:off x="55167" y="200"/>
            <a:ext cx="11516400" cy="1031100"/>
          </a:xfrm>
          <a:prstGeom prst="rect">
            <a:avLst/>
          </a:prstGeom>
          <a:noFill/>
          <a:ln>
            <a:noFill/>
          </a:ln>
        </p:spPr>
        <p:txBody>
          <a:bodyPr anchorCtr="0" anchor="ctr"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solidFill>
                  <a:schemeClr val="lt1"/>
                </a:solidFill>
              </a:rPr>
              <a:t>Recursos Instructional de MMED</a:t>
            </a:r>
            <a:endParaRPr>
              <a:solidFill>
                <a:schemeClr val="lt1"/>
              </a:solidFill>
            </a:endParaRPr>
          </a:p>
          <a:p>
            <a:pPr indent="0" lvl="0" marL="0" rtl="0" algn="l">
              <a:lnSpc>
                <a:spcPct val="100000"/>
              </a:lnSpc>
              <a:spcBef>
                <a:spcPts val="0"/>
              </a:spcBef>
              <a:spcAft>
                <a:spcPts val="0"/>
              </a:spcAft>
              <a:buSzPct val="111111"/>
              <a:buNone/>
            </a:pPr>
            <a:r>
              <a:rPr lang="en-US"/>
              <a:t>MMED Instructional Resources </a:t>
            </a:r>
            <a:endParaRPr/>
          </a:p>
        </p:txBody>
      </p:sp>
      <p:pic>
        <p:nvPicPr>
          <p:cNvPr id="914" name="Google Shape;914;g3149b26ea5d_0_25">
            <a:hlinkClick r:id="rId3"/>
          </p:cNvPr>
          <p:cNvPicPr preferRelativeResize="0"/>
          <p:nvPr/>
        </p:nvPicPr>
        <p:blipFill rotWithShape="1">
          <a:blip r:embed="rId4">
            <a:alphaModFix/>
          </a:blip>
          <a:srcRect b="0" l="0" r="0" t="0"/>
          <a:stretch/>
        </p:blipFill>
        <p:spPr>
          <a:xfrm>
            <a:off x="6769367" y="4645917"/>
            <a:ext cx="2459069" cy="1918767"/>
          </a:xfrm>
          <a:prstGeom prst="rect">
            <a:avLst/>
          </a:prstGeom>
          <a:noFill/>
          <a:ln cap="flat" cmpd="sng" w="28575">
            <a:solidFill>
              <a:srgbClr val="FFFF66"/>
            </a:solidFill>
            <a:prstDash val="solid"/>
            <a:round/>
            <a:headEnd len="sm" w="sm" type="none"/>
            <a:tailEnd len="sm" w="sm" type="none"/>
          </a:ln>
        </p:spPr>
      </p:pic>
      <p:pic>
        <p:nvPicPr>
          <p:cNvPr id="915" name="Google Shape;915;g3149b26ea5d_0_25">
            <a:hlinkClick r:id="rId5"/>
          </p:cNvPr>
          <p:cNvPicPr preferRelativeResize="0"/>
          <p:nvPr/>
        </p:nvPicPr>
        <p:blipFill rotWithShape="1">
          <a:blip r:embed="rId6">
            <a:alphaModFix/>
          </a:blip>
          <a:srcRect b="0" l="719" r="708" t="0"/>
          <a:stretch/>
        </p:blipFill>
        <p:spPr>
          <a:xfrm>
            <a:off x="3778333" y="4418717"/>
            <a:ext cx="1684213" cy="2273967"/>
          </a:xfrm>
          <a:prstGeom prst="rect">
            <a:avLst/>
          </a:prstGeom>
          <a:noFill/>
          <a:ln cap="flat" cmpd="sng" w="28575">
            <a:solidFill>
              <a:srgbClr val="FFFF66"/>
            </a:solidFill>
            <a:prstDash val="solid"/>
            <a:round/>
            <a:headEnd len="sm" w="sm" type="none"/>
            <a:tailEnd len="sm" w="sm" type="none"/>
          </a:ln>
        </p:spPr>
      </p:pic>
      <p:sp>
        <p:nvSpPr>
          <p:cNvPr id="916" name="Google Shape;916;g3149b26ea5d_0_25"/>
          <p:cNvSpPr txBox="1"/>
          <p:nvPr/>
        </p:nvSpPr>
        <p:spPr>
          <a:xfrm>
            <a:off x="2250483" y="7245600"/>
            <a:ext cx="31644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Poppins"/>
                <a:ea typeface="Poppins"/>
                <a:cs typeface="Poppins"/>
                <a:sym typeface="Poppins"/>
              </a:rPr>
              <a:t>Product Name</a:t>
            </a:r>
            <a:endParaRPr b="1" i="0" sz="1900" u="none" cap="none" strike="noStrike">
              <a:solidFill>
                <a:schemeClr val="lt1"/>
              </a:solidFill>
              <a:latin typeface="Poppins"/>
              <a:ea typeface="Poppins"/>
              <a:cs typeface="Poppins"/>
              <a:sym typeface="Poppins"/>
            </a:endParaRPr>
          </a:p>
        </p:txBody>
      </p:sp>
      <p:sp>
        <p:nvSpPr>
          <p:cNvPr id="917" name="Google Shape;917;g3149b26ea5d_0_25"/>
          <p:cNvSpPr txBox="1"/>
          <p:nvPr/>
        </p:nvSpPr>
        <p:spPr>
          <a:xfrm>
            <a:off x="9211700" y="5126833"/>
            <a:ext cx="2852700" cy="7029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chemeClr val="lt1"/>
                </a:solidFill>
                <a:latin typeface="Poppins"/>
                <a:ea typeface="Poppins"/>
                <a:cs typeface="Poppins"/>
                <a:sym typeface="Poppins"/>
              </a:rPr>
              <a:t>CLRP Tríptico</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chemeClr val="lt1"/>
                </a:solidFill>
                <a:latin typeface="Poppins"/>
                <a:ea typeface="Poppins"/>
                <a:cs typeface="Poppins"/>
                <a:sym typeface="Poppins"/>
              </a:rPr>
              <a:t>6 estrategias clave de acceso educativo</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CLRP Trifold </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6 Key Instructional </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Access Strategies </a:t>
            </a:r>
            <a:endParaRPr b="1" i="0" sz="1000" u="none" cap="none" strike="noStrike">
              <a:solidFill>
                <a:schemeClr val="lt1"/>
              </a:solidFill>
              <a:latin typeface="Poppins"/>
              <a:ea typeface="Poppins"/>
              <a:cs typeface="Poppins"/>
              <a:sym typeface="Poppins"/>
            </a:endParaRPr>
          </a:p>
        </p:txBody>
      </p:sp>
      <p:sp>
        <p:nvSpPr>
          <p:cNvPr id="918" name="Google Shape;918;g3149b26ea5d_0_25"/>
          <p:cNvSpPr txBox="1"/>
          <p:nvPr/>
        </p:nvSpPr>
        <p:spPr>
          <a:xfrm>
            <a:off x="0" y="1195533"/>
            <a:ext cx="38829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Protocolo de Observación para Docentes de Estudiantes de Inglés (OPTEL)</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Observation Protocol for Teachers of English Learners (OPTEL)</a:t>
            </a:r>
            <a:endParaRPr b="1" i="0" sz="1000" u="none" cap="none" strike="noStrike">
              <a:solidFill>
                <a:schemeClr val="lt1"/>
              </a:solidFill>
              <a:latin typeface="Poppins"/>
              <a:ea typeface="Poppins"/>
              <a:cs typeface="Poppins"/>
              <a:sym typeface="Poppins"/>
            </a:endParaRPr>
          </a:p>
        </p:txBody>
      </p:sp>
      <p:sp>
        <p:nvSpPr>
          <p:cNvPr id="919" name="Google Shape;919;g3149b26ea5d_0_25"/>
          <p:cNvSpPr txBox="1"/>
          <p:nvPr/>
        </p:nvSpPr>
        <p:spPr>
          <a:xfrm>
            <a:off x="7550025" y="1271600"/>
            <a:ext cx="46419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La elegancia de un conjunto de 12 estrategias </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The Elegance of 12 Suite of Strategies</a:t>
            </a:r>
            <a:endParaRPr b="1" i="0" sz="1000" u="none" cap="none" strike="noStrike">
              <a:solidFill>
                <a:schemeClr val="lt1"/>
              </a:solidFill>
              <a:latin typeface="Poppins"/>
              <a:ea typeface="Poppins"/>
              <a:cs typeface="Poppins"/>
              <a:sym typeface="Poppins"/>
            </a:endParaRPr>
          </a:p>
        </p:txBody>
      </p:sp>
      <p:sp>
        <p:nvSpPr>
          <p:cNvPr id="920" name="Google Shape;920;g3149b26ea5d_0_25"/>
          <p:cNvSpPr txBox="1"/>
          <p:nvPr/>
        </p:nvSpPr>
        <p:spPr>
          <a:xfrm>
            <a:off x="557467" y="5126833"/>
            <a:ext cx="3164400" cy="7029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rgbClr val="FFFFFF"/>
                </a:solidFill>
                <a:latin typeface="Poppins"/>
                <a:ea typeface="Poppins"/>
                <a:cs typeface="Poppins"/>
                <a:sym typeface="Poppins"/>
              </a:rPr>
              <a:t>El tríptico del translenguaje</a:t>
            </a:r>
            <a:endParaRPr b="1" i="0" sz="1000" u="none" cap="none" strike="noStrike">
              <a:solidFill>
                <a:srgbClr val="FFFFFF"/>
              </a:solidFill>
              <a:latin typeface="Poppins"/>
              <a:ea typeface="Poppins"/>
              <a:cs typeface="Poppins"/>
              <a:sym typeface="Poppins"/>
            </a:endParaRPr>
          </a:p>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rgbClr val="FFFFFF"/>
                </a:solidFill>
                <a:latin typeface="Poppins"/>
                <a:ea typeface="Poppins"/>
                <a:cs typeface="Poppins"/>
                <a:sym typeface="Poppins"/>
              </a:rPr>
              <a:t>El genio del cerebro multilingüe</a:t>
            </a:r>
            <a:endParaRPr b="1" i="0" sz="1000" u="none" cap="none" strike="noStrike">
              <a:solidFill>
                <a:srgbClr val="FFFFFF"/>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Poppins"/>
                <a:ea typeface="Poppins"/>
                <a:cs typeface="Poppins"/>
                <a:sym typeface="Poppins"/>
              </a:rPr>
              <a:t>Translanguaging Trifold</a:t>
            </a:r>
            <a:endParaRPr b="1" i="0" sz="1000" u="none" cap="none" strike="noStrike">
              <a:solidFill>
                <a:srgbClr val="FFFFFF"/>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Poppins"/>
                <a:ea typeface="Poppins"/>
                <a:cs typeface="Poppins"/>
                <a:sym typeface="Poppins"/>
              </a:rPr>
              <a:t>The Genius of the Multilingual Brain </a:t>
            </a:r>
            <a:endParaRPr b="1" i="0" sz="1000" u="none" cap="none" strike="noStrike">
              <a:solidFill>
                <a:srgbClr val="FFFFFF"/>
              </a:solidFill>
              <a:latin typeface="Poppins"/>
              <a:ea typeface="Poppins"/>
              <a:cs typeface="Poppins"/>
              <a:sym typeface="Poppins"/>
            </a:endParaRPr>
          </a:p>
        </p:txBody>
      </p:sp>
      <p:pic>
        <p:nvPicPr>
          <p:cNvPr id="921" name="Google Shape;921;g3149b26ea5d_0_25">
            <a:hlinkClick r:id="rId7"/>
          </p:cNvPr>
          <p:cNvPicPr preferRelativeResize="0"/>
          <p:nvPr/>
        </p:nvPicPr>
        <p:blipFill rotWithShape="1">
          <a:blip r:embed="rId8">
            <a:alphaModFix/>
          </a:blip>
          <a:srcRect b="0" l="0" r="0" t="0"/>
          <a:stretch/>
        </p:blipFill>
        <p:spPr>
          <a:xfrm>
            <a:off x="9971667" y="1780000"/>
            <a:ext cx="1440466" cy="2428298"/>
          </a:xfrm>
          <a:prstGeom prst="rect">
            <a:avLst/>
          </a:prstGeom>
          <a:noFill/>
          <a:ln cap="flat" cmpd="sng" w="19050">
            <a:solidFill>
              <a:srgbClr val="FFFF7E"/>
            </a:solidFill>
            <a:prstDash val="solid"/>
            <a:round/>
            <a:headEnd len="sm" w="sm" type="none"/>
            <a:tailEnd len="sm" w="sm" type="none"/>
          </a:ln>
        </p:spPr>
      </p:pic>
      <p:pic>
        <p:nvPicPr>
          <p:cNvPr id="922" name="Google Shape;922;g3149b26ea5d_0_25">
            <a:hlinkClick r:id="rId9"/>
          </p:cNvPr>
          <p:cNvPicPr preferRelativeResize="0"/>
          <p:nvPr/>
        </p:nvPicPr>
        <p:blipFill rotWithShape="1">
          <a:blip r:embed="rId10">
            <a:alphaModFix/>
          </a:blip>
          <a:srcRect b="0" l="0" r="0" t="0"/>
          <a:stretch/>
        </p:blipFill>
        <p:spPr>
          <a:xfrm>
            <a:off x="8386333" y="1780000"/>
            <a:ext cx="1452399" cy="2428299"/>
          </a:xfrm>
          <a:prstGeom prst="rect">
            <a:avLst/>
          </a:prstGeom>
          <a:noFill/>
          <a:ln cap="flat" cmpd="sng" w="19050">
            <a:solidFill>
              <a:srgbClr val="FFFF7E"/>
            </a:solidFill>
            <a:prstDash val="solid"/>
            <a:round/>
            <a:headEnd len="sm" w="sm" type="none"/>
            <a:tailEnd len="sm" w="sm" type="none"/>
          </a:ln>
        </p:spPr>
      </p:pic>
      <p:pic>
        <p:nvPicPr>
          <p:cNvPr id="923" name="Google Shape;923;g3149b26ea5d_0_25">
            <a:hlinkClick r:id="rId11"/>
          </p:cNvPr>
          <p:cNvPicPr preferRelativeResize="0"/>
          <p:nvPr/>
        </p:nvPicPr>
        <p:blipFill rotWithShape="1">
          <a:blip r:embed="rId12">
            <a:alphaModFix/>
          </a:blip>
          <a:srcRect b="0" l="2723" r="2712" t="0"/>
          <a:stretch/>
        </p:blipFill>
        <p:spPr>
          <a:xfrm>
            <a:off x="214433" y="1756166"/>
            <a:ext cx="1410926" cy="2450636"/>
          </a:xfrm>
          <a:prstGeom prst="rect">
            <a:avLst/>
          </a:prstGeom>
          <a:noFill/>
          <a:ln cap="flat" cmpd="sng" w="19050">
            <a:solidFill>
              <a:srgbClr val="FFFF7E"/>
            </a:solidFill>
            <a:prstDash val="solid"/>
            <a:round/>
            <a:headEnd len="sm" w="sm" type="none"/>
            <a:tailEnd len="sm" w="sm" type="none"/>
          </a:ln>
        </p:spPr>
      </p:pic>
      <p:pic>
        <p:nvPicPr>
          <p:cNvPr id="924" name="Google Shape;924;g3149b26ea5d_0_25">
            <a:hlinkClick r:id="rId13"/>
          </p:cNvPr>
          <p:cNvPicPr preferRelativeResize="0"/>
          <p:nvPr/>
        </p:nvPicPr>
        <p:blipFill rotWithShape="1">
          <a:blip r:embed="rId14">
            <a:alphaModFix/>
          </a:blip>
          <a:srcRect b="0" l="0" r="0" t="0"/>
          <a:stretch/>
        </p:blipFill>
        <p:spPr>
          <a:xfrm>
            <a:off x="1763434" y="1768827"/>
            <a:ext cx="1410933" cy="2450638"/>
          </a:xfrm>
          <a:prstGeom prst="rect">
            <a:avLst/>
          </a:prstGeom>
          <a:noFill/>
          <a:ln cap="flat" cmpd="sng" w="19050">
            <a:solidFill>
              <a:srgbClr val="FFFF7E"/>
            </a:solidFill>
            <a:prstDash val="solid"/>
            <a:round/>
            <a:headEnd len="sm" w="sm" type="none"/>
            <a:tailEnd len="sm" w="sm" type="none"/>
          </a:ln>
        </p:spPr>
      </p:pic>
      <p:pic>
        <p:nvPicPr>
          <p:cNvPr id="925" name="Google Shape;925;g3149b26ea5d_0_25">
            <a:hlinkClick r:id="rId15"/>
          </p:cNvPr>
          <p:cNvPicPr preferRelativeResize="0"/>
          <p:nvPr/>
        </p:nvPicPr>
        <p:blipFill rotWithShape="1">
          <a:blip r:embed="rId16">
            <a:alphaModFix/>
          </a:blip>
          <a:srcRect b="0" l="0" r="0" t="0"/>
          <a:stretch/>
        </p:blipFill>
        <p:spPr>
          <a:xfrm>
            <a:off x="4153733" y="1762500"/>
            <a:ext cx="1440466" cy="2463303"/>
          </a:xfrm>
          <a:prstGeom prst="rect">
            <a:avLst/>
          </a:prstGeom>
          <a:noFill/>
          <a:ln cap="flat" cmpd="sng" w="19050">
            <a:solidFill>
              <a:srgbClr val="FFFF7E"/>
            </a:solidFill>
            <a:prstDash val="solid"/>
            <a:round/>
            <a:headEnd len="sm" w="sm" type="none"/>
            <a:tailEnd len="sm" w="sm" type="none"/>
          </a:ln>
        </p:spPr>
      </p:pic>
      <p:pic>
        <p:nvPicPr>
          <p:cNvPr id="926" name="Google Shape;926;g3149b26ea5d_0_25">
            <a:hlinkClick r:id="rId17"/>
          </p:cNvPr>
          <p:cNvPicPr preferRelativeResize="0"/>
          <p:nvPr/>
        </p:nvPicPr>
        <p:blipFill rotWithShape="1">
          <a:blip r:embed="rId18">
            <a:alphaModFix/>
          </a:blip>
          <a:srcRect b="0" l="0" r="0" t="0"/>
          <a:stretch/>
        </p:blipFill>
        <p:spPr>
          <a:xfrm>
            <a:off x="5774733" y="1780017"/>
            <a:ext cx="1440466" cy="2428268"/>
          </a:xfrm>
          <a:prstGeom prst="rect">
            <a:avLst/>
          </a:prstGeom>
          <a:noFill/>
          <a:ln cap="flat" cmpd="sng" w="19050">
            <a:solidFill>
              <a:srgbClr val="FFFF7E"/>
            </a:solidFill>
            <a:prstDash val="solid"/>
            <a:round/>
            <a:headEnd len="sm" w="sm" type="none"/>
            <a:tailEnd len="sm" w="sm" type="none"/>
          </a:ln>
        </p:spPr>
      </p:pic>
      <p:sp>
        <p:nvSpPr>
          <p:cNvPr id="927" name="Google Shape;927;g3149b26ea5d_0_25"/>
          <p:cNvSpPr txBox="1"/>
          <p:nvPr/>
        </p:nvSpPr>
        <p:spPr>
          <a:xfrm>
            <a:off x="4082150" y="1271600"/>
            <a:ext cx="30459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Herramienta de planificación para docentes</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Teacher Planning Tool</a:t>
            </a:r>
            <a:endParaRPr b="1" i="0" sz="1000" u="none" cap="none" strike="noStrike">
              <a:solidFill>
                <a:schemeClr val="lt1"/>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g3149b26ea5d_0_43">
            <a:hlinkClick r:id="rId3"/>
          </p:cNvPr>
          <p:cNvPicPr preferRelativeResize="0"/>
          <p:nvPr/>
        </p:nvPicPr>
        <p:blipFill rotWithShape="1">
          <a:blip r:embed="rId4">
            <a:alphaModFix/>
          </a:blip>
          <a:srcRect b="0" l="0" r="0" t="0"/>
          <a:stretch/>
        </p:blipFill>
        <p:spPr>
          <a:xfrm>
            <a:off x="5126167" y="1517850"/>
            <a:ext cx="1161828" cy="1913065"/>
          </a:xfrm>
          <a:prstGeom prst="rect">
            <a:avLst/>
          </a:prstGeom>
          <a:noFill/>
          <a:ln cap="flat" cmpd="sng" w="19050">
            <a:solidFill>
              <a:srgbClr val="FC4B44"/>
            </a:solidFill>
            <a:prstDash val="solid"/>
            <a:round/>
            <a:headEnd len="sm" w="sm" type="none"/>
            <a:tailEnd len="sm" w="sm" type="none"/>
          </a:ln>
        </p:spPr>
      </p:pic>
      <p:pic>
        <p:nvPicPr>
          <p:cNvPr id="933" name="Google Shape;933;g3149b26ea5d_0_43">
            <a:hlinkClick r:id="rId5"/>
          </p:cNvPr>
          <p:cNvPicPr preferRelativeResize="0"/>
          <p:nvPr/>
        </p:nvPicPr>
        <p:blipFill rotWithShape="1">
          <a:blip r:embed="rId6">
            <a:alphaModFix/>
          </a:blip>
          <a:srcRect b="0" l="0" r="0" t="0"/>
          <a:stretch/>
        </p:blipFill>
        <p:spPr>
          <a:xfrm>
            <a:off x="6353823" y="1533483"/>
            <a:ext cx="1109911" cy="1913735"/>
          </a:xfrm>
          <a:prstGeom prst="rect">
            <a:avLst/>
          </a:prstGeom>
          <a:noFill/>
          <a:ln cap="flat" cmpd="sng" w="19050">
            <a:solidFill>
              <a:srgbClr val="FC4B44"/>
            </a:solidFill>
            <a:prstDash val="solid"/>
            <a:round/>
            <a:headEnd len="sm" w="sm" type="none"/>
            <a:tailEnd len="sm" w="sm" type="none"/>
          </a:ln>
        </p:spPr>
      </p:pic>
      <p:pic>
        <p:nvPicPr>
          <p:cNvPr id="934" name="Google Shape;934;g3149b26ea5d_0_43">
            <a:hlinkClick r:id="rId7"/>
          </p:cNvPr>
          <p:cNvPicPr preferRelativeResize="0"/>
          <p:nvPr/>
        </p:nvPicPr>
        <p:blipFill rotWithShape="1">
          <a:blip r:embed="rId8">
            <a:alphaModFix/>
          </a:blip>
          <a:srcRect b="0" l="0" r="0" t="0"/>
          <a:stretch/>
        </p:blipFill>
        <p:spPr>
          <a:xfrm>
            <a:off x="1772226" y="5137982"/>
            <a:ext cx="854759" cy="1242362"/>
          </a:xfrm>
          <a:prstGeom prst="rect">
            <a:avLst/>
          </a:prstGeom>
          <a:noFill/>
          <a:ln cap="flat" cmpd="sng" w="19050">
            <a:solidFill>
              <a:srgbClr val="FC4B44"/>
            </a:solidFill>
            <a:prstDash val="solid"/>
            <a:round/>
            <a:headEnd len="sm" w="sm" type="none"/>
            <a:tailEnd len="sm" w="sm" type="none"/>
          </a:ln>
        </p:spPr>
      </p:pic>
      <p:pic>
        <p:nvPicPr>
          <p:cNvPr id="935" name="Google Shape;935;g3149b26ea5d_0_43">
            <a:hlinkClick r:id="rId9"/>
          </p:cNvPr>
          <p:cNvPicPr preferRelativeResize="0"/>
          <p:nvPr/>
        </p:nvPicPr>
        <p:blipFill rotWithShape="1">
          <a:blip r:embed="rId10">
            <a:alphaModFix/>
          </a:blip>
          <a:srcRect b="0" l="0" r="0" t="0"/>
          <a:stretch/>
        </p:blipFill>
        <p:spPr>
          <a:xfrm>
            <a:off x="2645812" y="5137982"/>
            <a:ext cx="854757" cy="1241765"/>
          </a:xfrm>
          <a:prstGeom prst="rect">
            <a:avLst/>
          </a:prstGeom>
          <a:noFill/>
          <a:ln cap="flat" cmpd="sng" w="19050">
            <a:solidFill>
              <a:srgbClr val="FC4B44"/>
            </a:solidFill>
            <a:prstDash val="solid"/>
            <a:round/>
            <a:headEnd len="sm" w="sm" type="none"/>
            <a:tailEnd len="sm" w="sm" type="none"/>
          </a:ln>
        </p:spPr>
      </p:pic>
      <p:pic>
        <p:nvPicPr>
          <p:cNvPr id="936" name="Google Shape;936;g3149b26ea5d_0_43">
            <a:hlinkClick r:id="rId11"/>
          </p:cNvPr>
          <p:cNvPicPr preferRelativeResize="0"/>
          <p:nvPr/>
        </p:nvPicPr>
        <p:blipFill rotWithShape="1">
          <a:blip r:embed="rId12">
            <a:alphaModFix/>
          </a:blip>
          <a:srcRect b="0" l="0" r="0" t="0"/>
          <a:stretch/>
        </p:blipFill>
        <p:spPr>
          <a:xfrm>
            <a:off x="3519380" y="5137982"/>
            <a:ext cx="854756" cy="1247341"/>
          </a:xfrm>
          <a:prstGeom prst="rect">
            <a:avLst/>
          </a:prstGeom>
          <a:noFill/>
          <a:ln cap="flat" cmpd="sng" w="19050">
            <a:solidFill>
              <a:srgbClr val="FC4B44"/>
            </a:solidFill>
            <a:prstDash val="solid"/>
            <a:round/>
            <a:headEnd len="sm" w="sm" type="none"/>
            <a:tailEnd len="sm" w="sm" type="none"/>
          </a:ln>
        </p:spPr>
      </p:pic>
      <p:pic>
        <p:nvPicPr>
          <p:cNvPr id="937" name="Google Shape;937;g3149b26ea5d_0_43">
            <a:hlinkClick r:id="rId13"/>
          </p:cNvPr>
          <p:cNvPicPr preferRelativeResize="0"/>
          <p:nvPr/>
        </p:nvPicPr>
        <p:blipFill rotWithShape="1">
          <a:blip r:embed="rId14">
            <a:alphaModFix/>
          </a:blip>
          <a:srcRect b="0" l="0" r="0" t="0"/>
          <a:stretch/>
        </p:blipFill>
        <p:spPr>
          <a:xfrm>
            <a:off x="280637" y="4490451"/>
            <a:ext cx="872287" cy="1240817"/>
          </a:xfrm>
          <a:prstGeom prst="rect">
            <a:avLst/>
          </a:prstGeom>
          <a:noFill/>
          <a:ln cap="flat" cmpd="sng" w="19050">
            <a:solidFill>
              <a:srgbClr val="FC4B44"/>
            </a:solidFill>
            <a:prstDash val="solid"/>
            <a:round/>
            <a:headEnd len="sm" w="sm" type="none"/>
            <a:tailEnd len="sm" w="sm" type="none"/>
          </a:ln>
        </p:spPr>
      </p:pic>
      <p:pic>
        <p:nvPicPr>
          <p:cNvPr id="938" name="Google Shape;938;g3149b26ea5d_0_43">
            <a:hlinkClick r:id="rId15"/>
          </p:cNvPr>
          <p:cNvPicPr preferRelativeResize="0"/>
          <p:nvPr/>
        </p:nvPicPr>
        <p:blipFill rotWithShape="1">
          <a:blip r:embed="rId16">
            <a:alphaModFix/>
          </a:blip>
          <a:srcRect b="0" l="0" r="0" t="0"/>
          <a:stretch/>
        </p:blipFill>
        <p:spPr>
          <a:xfrm>
            <a:off x="1152923" y="4490452"/>
            <a:ext cx="872290" cy="1242379"/>
          </a:xfrm>
          <a:prstGeom prst="rect">
            <a:avLst/>
          </a:prstGeom>
          <a:noFill/>
          <a:ln cap="flat" cmpd="sng" w="19050">
            <a:solidFill>
              <a:srgbClr val="FC4B44"/>
            </a:solidFill>
            <a:prstDash val="solid"/>
            <a:round/>
            <a:headEnd len="sm" w="sm" type="none"/>
            <a:tailEnd len="sm" w="sm" type="none"/>
          </a:ln>
        </p:spPr>
      </p:pic>
      <p:pic>
        <p:nvPicPr>
          <p:cNvPr id="939" name="Google Shape;939;g3149b26ea5d_0_43">
            <a:hlinkClick r:id="rId17"/>
          </p:cNvPr>
          <p:cNvPicPr preferRelativeResize="0"/>
          <p:nvPr/>
        </p:nvPicPr>
        <p:blipFill rotWithShape="1">
          <a:blip r:embed="rId18">
            <a:alphaModFix/>
          </a:blip>
          <a:srcRect b="0" l="0" r="0" t="0"/>
          <a:stretch/>
        </p:blipFill>
        <p:spPr>
          <a:xfrm>
            <a:off x="2025211" y="4490452"/>
            <a:ext cx="872286" cy="1238936"/>
          </a:xfrm>
          <a:prstGeom prst="rect">
            <a:avLst/>
          </a:prstGeom>
          <a:noFill/>
          <a:ln cap="flat" cmpd="sng" w="19050">
            <a:solidFill>
              <a:srgbClr val="FC4B44"/>
            </a:solidFill>
            <a:prstDash val="solid"/>
            <a:round/>
            <a:headEnd len="sm" w="sm" type="none"/>
            <a:tailEnd len="sm" w="sm" type="none"/>
          </a:ln>
        </p:spPr>
      </p:pic>
      <p:sp>
        <p:nvSpPr>
          <p:cNvPr id="940" name="Google Shape;940;g3149b26ea5d_0_43"/>
          <p:cNvSpPr txBox="1"/>
          <p:nvPr>
            <p:ph type="title"/>
          </p:nvPr>
        </p:nvSpPr>
        <p:spPr>
          <a:xfrm>
            <a:off x="73550" y="273"/>
            <a:ext cx="16068900" cy="1071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Clr>
                <a:schemeClr val="dk1"/>
              </a:buClr>
              <a:buSzPts val="1100"/>
              <a:buFont typeface="Arial"/>
              <a:buNone/>
            </a:pPr>
            <a:r>
              <a:rPr lang="en-US" sz="2800">
                <a:solidFill>
                  <a:schemeClr val="lt1"/>
                </a:solidFill>
              </a:rPr>
              <a:t>Maximizar el discurso académico</a:t>
            </a:r>
            <a:endParaRPr sz="4600">
              <a:solidFill>
                <a:schemeClr val="lt1"/>
              </a:solidFill>
            </a:endParaRPr>
          </a:p>
          <a:p>
            <a:pPr indent="0" lvl="0" marL="0" rtl="0" algn="l">
              <a:lnSpc>
                <a:spcPct val="100000"/>
              </a:lnSpc>
              <a:spcBef>
                <a:spcPts val="0"/>
              </a:spcBef>
              <a:spcAft>
                <a:spcPts val="0"/>
              </a:spcAft>
              <a:buSzPts val="4300"/>
              <a:buNone/>
            </a:pPr>
            <a:r>
              <a:rPr b="1" lang="en-US" sz="2800">
                <a:solidFill>
                  <a:schemeClr val="lt1"/>
                </a:solidFill>
                <a:latin typeface="Poppins"/>
                <a:ea typeface="Poppins"/>
                <a:cs typeface="Poppins"/>
                <a:sym typeface="Poppins"/>
              </a:rPr>
              <a:t>Maximizing Academic Discourse</a:t>
            </a:r>
            <a:r>
              <a:rPr b="1" lang="en-US" sz="4600">
                <a:solidFill>
                  <a:schemeClr val="lt1"/>
                </a:solidFill>
                <a:latin typeface="Poppins"/>
                <a:ea typeface="Poppins"/>
                <a:cs typeface="Poppins"/>
                <a:sym typeface="Poppins"/>
              </a:rPr>
              <a:t> </a:t>
            </a:r>
            <a:endParaRPr b="1" sz="4600">
              <a:solidFill>
                <a:schemeClr val="lt1"/>
              </a:solidFill>
              <a:latin typeface="Poppins"/>
              <a:ea typeface="Poppins"/>
              <a:cs typeface="Poppins"/>
              <a:sym typeface="Poppins"/>
            </a:endParaRPr>
          </a:p>
        </p:txBody>
      </p:sp>
      <p:sp>
        <p:nvSpPr>
          <p:cNvPr id="941" name="Google Shape;941;g3149b26ea5d_0_43"/>
          <p:cNvSpPr txBox="1"/>
          <p:nvPr/>
        </p:nvSpPr>
        <p:spPr>
          <a:xfrm>
            <a:off x="7152850" y="3909433"/>
            <a:ext cx="32916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chemeClr val="lt1"/>
                </a:solidFill>
                <a:latin typeface="Poppins"/>
                <a:ea typeface="Poppins"/>
                <a:cs typeface="Poppins"/>
                <a:sym typeface="Poppins"/>
              </a:rPr>
              <a:t>Tarjetas complementarias de habilidades CC</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chemeClr val="lt1"/>
                </a:solidFill>
                <a:latin typeface="Poppins"/>
                <a:ea typeface="Poppins"/>
                <a:cs typeface="Poppins"/>
                <a:sym typeface="Poppins"/>
              </a:rPr>
              <a:t>9 idiomas</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CC Skills Companion Cards </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 9 Languages </a:t>
            </a:r>
            <a:endParaRPr b="1" i="0" sz="1000" u="none" cap="none" strike="noStrike">
              <a:solidFill>
                <a:schemeClr val="lt1"/>
              </a:solidFill>
              <a:latin typeface="Poppins"/>
              <a:ea typeface="Poppins"/>
              <a:cs typeface="Poppins"/>
              <a:sym typeface="Poppins"/>
            </a:endParaRPr>
          </a:p>
        </p:txBody>
      </p:sp>
      <p:pic>
        <p:nvPicPr>
          <p:cNvPr id="942" name="Google Shape;942;g3149b26ea5d_0_43">
            <a:hlinkClick r:id="rId19"/>
          </p:cNvPr>
          <p:cNvPicPr preferRelativeResize="0"/>
          <p:nvPr/>
        </p:nvPicPr>
        <p:blipFill rotWithShape="1">
          <a:blip r:embed="rId20">
            <a:alphaModFix/>
          </a:blip>
          <a:srcRect b="0" l="78094" r="-828" t="0"/>
          <a:stretch/>
        </p:blipFill>
        <p:spPr>
          <a:xfrm>
            <a:off x="9380931" y="4601732"/>
            <a:ext cx="694035" cy="953637"/>
          </a:xfrm>
          <a:prstGeom prst="rect">
            <a:avLst/>
          </a:prstGeom>
          <a:noFill/>
          <a:ln cap="flat" cmpd="sng" w="19050">
            <a:solidFill>
              <a:srgbClr val="FC4B44"/>
            </a:solidFill>
            <a:prstDash val="solid"/>
            <a:round/>
            <a:headEnd len="sm" w="sm" type="none"/>
            <a:tailEnd len="sm" w="sm" type="none"/>
          </a:ln>
        </p:spPr>
      </p:pic>
      <p:pic>
        <p:nvPicPr>
          <p:cNvPr id="943" name="Google Shape;943;g3149b26ea5d_0_43">
            <a:hlinkClick r:id="rId21"/>
          </p:cNvPr>
          <p:cNvPicPr preferRelativeResize="0"/>
          <p:nvPr/>
        </p:nvPicPr>
        <p:blipFill rotWithShape="1">
          <a:blip r:embed="rId20">
            <a:alphaModFix/>
          </a:blip>
          <a:srcRect b="0" l="51308" r="24872" t="0"/>
          <a:stretch/>
        </p:blipFill>
        <p:spPr>
          <a:xfrm>
            <a:off x="8650903" y="4601732"/>
            <a:ext cx="727079" cy="953637"/>
          </a:xfrm>
          <a:prstGeom prst="rect">
            <a:avLst/>
          </a:prstGeom>
          <a:noFill/>
          <a:ln cap="flat" cmpd="sng" w="19050">
            <a:solidFill>
              <a:srgbClr val="FC4B44"/>
            </a:solidFill>
            <a:prstDash val="solid"/>
            <a:round/>
            <a:headEnd len="sm" w="sm" type="none"/>
            <a:tailEnd len="sm" w="sm" type="none"/>
          </a:ln>
        </p:spPr>
      </p:pic>
      <p:pic>
        <p:nvPicPr>
          <p:cNvPr id="944" name="Google Shape;944;g3149b26ea5d_0_43">
            <a:hlinkClick r:id="rId22"/>
          </p:cNvPr>
          <p:cNvPicPr preferRelativeResize="0"/>
          <p:nvPr/>
        </p:nvPicPr>
        <p:blipFill rotWithShape="1">
          <a:blip r:embed="rId20">
            <a:alphaModFix/>
          </a:blip>
          <a:srcRect b="0" l="25481" r="50700" t="0"/>
          <a:stretch/>
        </p:blipFill>
        <p:spPr>
          <a:xfrm>
            <a:off x="7920874" y="4601732"/>
            <a:ext cx="727079" cy="953637"/>
          </a:xfrm>
          <a:prstGeom prst="rect">
            <a:avLst/>
          </a:prstGeom>
          <a:noFill/>
          <a:ln cap="flat" cmpd="sng" w="19050">
            <a:solidFill>
              <a:srgbClr val="FC4B44"/>
            </a:solidFill>
            <a:prstDash val="solid"/>
            <a:round/>
            <a:headEnd len="sm" w="sm" type="none"/>
            <a:tailEnd len="sm" w="sm" type="none"/>
          </a:ln>
        </p:spPr>
      </p:pic>
      <p:pic>
        <p:nvPicPr>
          <p:cNvPr id="945" name="Google Shape;945;g3149b26ea5d_0_43">
            <a:hlinkClick r:id="rId23"/>
          </p:cNvPr>
          <p:cNvPicPr preferRelativeResize="0"/>
          <p:nvPr/>
        </p:nvPicPr>
        <p:blipFill rotWithShape="1">
          <a:blip r:embed="rId20">
            <a:alphaModFix/>
          </a:blip>
          <a:srcRect b="0" l="834" r="76432" t="0"/>
          <a:stretch/>
        </p:blipFill>
        <p:spPr>
          <a:xfrm>
            <a:off x="7226838" y="4601732"/>
            <a:ext cx="694035" cy="953637"/>
          </a:xfrm>
          <a:prstGeom prst="rect">
            <a:avLst/>
          </a:prstGeom>
          <a:noFill/>
          <a:ln cap="flat" cmpd="sng" w="19050">
            <a:solidFill>
              <a:srgbClr val="FC4B44"/>
            </a:solidFill>
            <a:prstDash val="solid"/>
            <a:round/>
            <a:headEnd len="sm" w="sm" type="none"/>
            <a:tailEnd len="sm" w="sm" type="none"/>
          </a:ln>
        </p:spPr>
      </p:pic>
      <p:pic>
        <p:nvPicPr>
          <p:cNvPr id="946" name="Google Shape;946;g3149b26ea5d_0_43">
            <a:hlinkClick r:id="rId24"/>
          </p:cNvPr>
          <p:cNvPicPr preferRelativeResize="0"/>
          <p:nvPr/>
        </p:nvPicPr>
        <p:blipFill rotWithShape="1">
          <a:blip r:embed="rId25">
            <a:alphaModFix/>
          </a:blip>
          <a:srcRect b="0" l="77705" r="0" t="0"/>
          <a:stretch/>
        </p:blipFill>
        <p:spPr>
          <a:xfrm>
            <a:off x="9817532" y="5197172"/>
            <a:ext cx="679802" cy="898487"/>
          </a:xfrm>
          <a:prstGeom prst="rect">
            <a:avLst/>
          </a:prstGeom>
          <a:noFill/>
          <a:ln cap="flat" cmpd="sng" w="19050">
            <a:solidFill>
              <a:srgbClr val="FC4B44"/>
            </a:solidFill>
            <a:prstDash val="solid"/>
            <a:round/>
            <a:headEnd len="sm" w="sm" type="none"/>
            <a:tailEnd len="sm" w="sm" type="none"/>
          </a:ln>
        </p:spPr>
      </p:pic>
      <p:pic>
        <p:nvPicPr>
          <p:cNvPr id="947" name="Google Shape;947;g3149b26ea5d_0_43">
            <a:hlinkClick r:id="rId26"/>
          </p:cNvPr>
          <p:cNvPicPr preferRelativeResize="0"/>
          <p:nvPr/>
        </p:nvPicPr>
        <p:blipFill rotWithShape="1">
          <a:blip r:embed="rId25">
            <a:alphaModFix/>
          </a:blip>
          <a:srcRect b="0" l="25266" r="51035" t="0"/>
          <a:stretch/>
        </p:blipFill>
        <p:spPr>
          <a:xfrm>
            <a:off x="8372358" y="5197172"/>
            <a:ext cx="722586" cy="898487"/>
          </a:xfrm>
          <a:prstGeom prst="rect">
            <a:avLst/>
          </a:prstGeom>
          <a:noFill/>
          <a:ln cap="flat" cmpd="sng" w="19050">
            <a:solidFill>
              <a:srgbClr val="FC4B44"/>
            </a:solidFill>
            <a:prstDash val="solid"/>
            <a:round/>
            <a:headEnd len="sm" w="sm" type="none"/>
            <a:tailEnd len="sm" w="sm" type="none"/>
          </a:ln>
        </p:spPr>
      </p:pic>
      <p:pic>
        <p:nvPicPr>
          <p:cNvPr id="948" name="Google Shape;948;g3149b26ea5d_0_43">
            <a:hlinkClick r:id="rId27"/>
          </p:cNvPr>
          <p:cNvPicPr preferRelativeResize="0"/>
          <p:nvPr/>
        </p:nvPicPr>
        <p:blipFill rotWithShape="1">
          <a:blip r:embed="rId25">
            <a:alphaModFix/>
          </a:blip>
          <a:srcRect b="0" l="50505" r="25795" t="0"/>
          <a:stretch/>
        </p:blipFill>
        <p:spPr>
          <a:xfrm>
            <a:off x="9094945" y="5197172"/>
            <a:ext cx="722586" cy="898487"/>
          </a:xfrm>
          <a:prstGeom prst="rect">
            <a:avLst/>
          </a:prstGeom>
          <a:noFill/>
          <a:ln cap="flat" cmpd="sng" w="19050">
            <a:solidFill>
              <a:srgbClr val="FC4B44"/>
            </a:solidFill>
            <a:prstDash val="solid"/>
            <a:round/>
            <a:headEnd len="sm" w="sm" type="none"/>
            <a:tailEnd len="sm" w="sm" type="none"/>
          </a:ln>
        </p:spPr>
      </p:pic>
      <p:pic>
        <p:nvPicPr>
          <p:cNvPr id="949" name="Google Shape;949;g3149b26ea5d_0_43"/>
          <p:cNvPicPr preferRelativeResize="0"/>
          <p:nvPr/>
        </p:nvPicPr>
        <p:blipFill rotWithShape="1">
          <a:blip r:embed="rId25">
            <a:alphaModFix/>
          </a:blip>
          <a:srcRect b="0" l="0" r="76302" t="0"/>
          <a:stretch/>
        </p:blipFill>
        <p:spPr>
          <a:xfrm>
            <a:off x="7649772" y="5197172"/>
            <a:ext cx="722586" cy="898487"/>
          </a:xfrm>
          <a:prstGeom prst="rect">
            <a:avLst/>
          </a:prstGeom>
          <a:noFill/>
          <a:ln cap="flat" cmpd="sng" w="19050">
            <a:solidFill>
              <a:srgbClr val="FC4B44"/>
            </a:solidFill>
            <a:prstDash val="solid"/>
            <a:round/>
            <a:headEnd len="sm" w="sm" type="none"/>
            <a:tailEnd len="sm" w="sm" type="none"/>
          </a:ln>
        </p:spPr>
      </p:pic>
      <p:pic>
        <p:nvPicPr>
          <p:cNvPr descr="5CELDS-MMEDPI.png" id="950" name="Google Shape;950;g3149b26ea5d_0_43">
            <a:hlinkClick r:id="rId28"/>
          </p:cNvPr>
          <p:cNvPicPr preferRelativeResize="0"/>
          <p:nvPr/>
        </p:nvPicPr>
        <p:blipFill rotWithShape="1">
          <a:blip r:embed="rId29">
            <a:alphaModFix/>
          </a:blip>
          <a:srcRect b="0" l="0" r="0" t="0"/>
          <a:stretch/>
        </p:blipFill>
        <p:spPr>
          <a:xfrm>
            <a:off x="1060700" y="1525682"/>
            <a:ext cx="1158116" cy="1913711"/>
          </a:xfrm>
          <a:prstGeom prst="rect">
            <a:avLst/>
          </a:prstGeom>
          <a:solidFill>
            <a:srgbClr val="ECECEC"/>
          </a:solidFill>
          <a:ln cap="sq" cmpd="sng" w="19050">
            <a:solidFill>
              <a:srgbClr val="FC4B44"/>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descr="5CELDS-MMED.png" id="951" name="Google Shape;951;g3149b26ea5d_0_43">
            <a:hlinkClick r:id="rId30"/>
          </p:cNvPr>
          <p:cNvPicPr preferRelativeResize="0"/>
          <p:nvPr/>
        </p:nvPicPr>
        <p:blipFill rotWithShape="1">
          <a:blip r:embed="rId31">
            <a:alphaModFix/>
          </a:blip>
          <a:srcRect b="0" l="0" r="0" t="0"/>
          <a:stretch/>
        </p:blipFill>
        <p:spPr>
          <a:xfrm>
            <a:off x="2320390" y="1525704"/>
            <a:ext cx="1158123" cy="1913718"/>
          </a:xfrm>
          <a:prstGeom prst="rect">
            <a:avLst/>
          </a:prstGeom>
          <a:solidFill>
            <a:srgbClr val="ECECEC"/>
          </a:solidFill>
          <a:ln cap="sq" cmpd="sng" w="19050">
            <a:solidFill>
              <a:srgbClr val="FC4B44"/>
            </a:solidFill>
            <a:prstDash val="solid"/>
            <a:miter lim="8000"/>
            <a:headEnd len="sm" w="sm" type="none"/>
            <a:tailEnd len="sm" w="sm" type="none"/>
          </a:ln>
          <a:effectLst>
            <a:outerShdw blurRad="55000" rotWithShape="0" algn="tl" dir="5400000" dist="18000">
              <a:srgbClr val="000000">
                <a:alpha val="40000"/>
              </a:srgbClr>
            </a:outerShdw>
          </a:effectLst>
        </p:spPr>
      </p:pic>
      <p:sp>
        <p:nvSpPr>
          <p:cNvPr id="952" name="Google Shape;952;g3149b26ea5d_0_43"/>
          <p:cNvSpPr txBox="1"/>
          <p:nvPr/>
        </p:nvSpPr>
        <p:spPr>
          <a:xfrm>
            <a:off x="948867" y="1148900"/>
            <a:ext cx="24309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Estándares CA ELD</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CA ELD Standards </a:t>
            </a:r>
            <a:endParaRPr b="1" i="0" sz="1000" u="none" cap="none" strike="noStrike">
              <a:solidFill>
                <a:schemeClr val="lt1"/>
              </a:solidFill>
              <a:latin typeface="Poppins"/>
              <a:ea typeface="Poppins"/>
              <a:cs typeface="Poppins"/>
              <a:sym typeface="Poppins"/>
            </a:endParaRPr>
          </a:p>
        </p:txBody>
      </p:sp>
      <p:sp>
        <p:nvSpPr>
          <p:cNvPr id="953" name="Google Shape;953;g3149b26ea5d_0_43"/>
          <p:cNvSpPr txBox="1"/>
          <p:nvPr/>
        </p:nvSpPr>
        <p:spPr>
          <a:xfrm>
            <a:off x="8336600" y="1189383"/>
            <a:ext cx="33663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Estándares mundiales de idiomas</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World Languages Standards </a:t>
            </a:r>
            <a:endParaRPr b="1" i="0" sz="1000" u="none" cap="none" strike="noStrike">
              <a:solidFill>
                <a:schemeClr val="lt1"/>
              </a:solidFill>
              <a:latin typeface="Poppins"/>
              <a:ea typeface="Poppins"/>
              <a:cs typeface="Poppins"/>
              <a:sym typeface="Poppins"/>
            </a:endParaRPr>
          </a:p>
        </p:txBody>
      </p:sp>
      <p:sp>
        <p:nvSpPr>
          <p:cNvPr id="954" name="Google Shape;954;g3149b26ea5d_0_43"/>
          <p:cNvSpPr txBox="1"/>
          <p:nvPr/>
        </p:nvSpPr>
        <p:spPr>
          <a:xfrm>
            <a:off x="10542667" y="3818267"/>
            <a:ext cx="17157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DID vinculado a ELPAC</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ELPAC Linked DID</a:t>
            </a:r>
            <a:endParaRPr b="1" i="1" sz="1000" u="none" cap="none" strike="noStrike">
              <a:solidFill>
                <a:schemeClr val="lt1"/>
              </a:solidFill>
              <a:latin typeface="Poppins"/>
              <a:ea typeface="Poppins"/>
              <a:cs typeface="Poppins"/>
              <a:sym typeface="Poppins"/>
            </a:endParaRPr>
          </a:p>
        </p:txBody>
      </p:sp>
      <p:sp>
        <p:nvSpPr>
          <p:cNvPr id="955" name="Google Shape;955;g3149b26ea5d_0_43"/>
          <p:cNvSpPr txBox="1"/>
          <p:nvPr>
            <p:ph idx="12" type="sldNum"/>
          </p:nvPr>
        </p:nvSpPr>
        <p:spPr>
          <a:xfrm>
            <a:off x="15604000" y="8425644"/>
            <a:ext cx="652500" cy="6996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pic>
        <p:nvPicPr>
          <p:cNvPr id="956" name="Google Shape;956;g3149b26ea5d_0_43">
            <a:hlinkClick r:id="rId32"/>
          </p:cNvPr>
          <p:cNvPicPr preferRelativeResize="0"/>
          <p:nvPr/>
        </p:nvPicPr>
        <p:blipFill rotWithShape="1">
          <a:blip r:embed="rId33">
            <a:alphaModFix/>
          </a:blip>
          <a:srcRect b="0" l="0" r="0" t="0"/>
          <a:stretch/>
        </p:blipFill>
        <p:spPr>
          <a:xfrm>
            <a:off x="8817555" y="1553405"/>
            <a:ext cx="1160338" cy="1913070"/>
          </a:xfrm>
          <a:prstGeom prst="rect">
            <a:avLst/>
          </a:prstGeom>
          <a:noFill/>
          <a:ln cap="flat" cmpd="sng" w="19050">
            <a:solidFill>
              <a:srgbClr val="FC4B44"/>
            </a:solidFill>
            <a:prstDash val="solid"/>
            <a:round/>
            <a:headEnd len="sm" w="sm" type="none"/>
            <a:tailEnd len="sm" w="sm" type="none"/>
          </a:ln>
        </p:spPr>
      </p:pic>
      <p:pic>
        <p:nvPicPr>
          <p:cNvPr id="957" name="Google Shape;957;g3149b26ea5d_0_43">
            <a:hlinkClick r:id="rId34"/>
          </p:cNvPr>
          <p:cNvPicPr preferRelativeResize="0"/>
          <p:nvPr/>
        </p:nvPicPr>
        <p:blipFill rotWithShape="1">
          <a:blip r:embed="rId35">
            <a:alphaModFix/>
          </a:blip>
          <a:srcRect b="0" l="0" r="0" t="0"/>
          <a:stretch/>
        </p:blipFill>
        <p:spPr>
          <a:xfrm>
            <a:off x="10074972" y="1553067"/>
            <a:ext cx="1160395" cy="1913732"/>
          </a:xfrm>
          <a:prstGeom prst="rect">
            <a:avLst/>
          </a:prstGeom>
          <a:noFill/>
          <a:ln cap="flat" cmpd="sng" w="19050">
            <a:solidFill>
              <a:srgbClr val="FC4B44"/>
            </a:solidFill>
            <a:prstDash val="solid"/>
            <a:round/>
            <a:headEnd len="sm" w="sm" type="none"/>
            <a:tailEnd len="sm" w="sm" type="none"/>
          </a:ln>
        </p:spPr>
      </p:pic>
      <p:pic>
        <p:nvPicPr>
          <p:cNvPr id="958" name="Google Shape;958;g3149b26ea5d_0_43">
            <a:hlinkClick r:id="rId36"/>
          </p:cNvPr>
          <p:cNvPicPr preferRelativeResize="0"/>
          <p:nvPr/>
        </p:nvPicPr>
        <p:blipFill rotWithShape="1">
          <a:blip r:embed="rId37">
            <a:alphaModFix/>
          </a:blip>
          <a:srcRect b="0" l="0" r="0" t="0"/>
          <a:stretch/>
        </p:blipFill>
        <p:spPr>
          <a:xfrm>
            <a:off x="10935367" y="4390067"/>
            <a:ext cx="930200" cy="1664965"/>
          </a:xfrm>
          <a:prstGeom prst="rect">
            <a:avLst/>
          </a:prstGeom>
          <a:noFill/>
          <a:ln cap="flat" cmpd="sng" w="19050">
            <a:solidFill>
              <a:srgbClr val="FC4B44"/>
            </a:solidFill>
            <a:prstDash val="solid"/>
            <a:round/>
            <a:headEnd len="sm" w="sm" type="none"/>
            <a:tailEnd len="sm" w="sm" type="none"/>
          </a:ln>
          <a:effectLst>
            <a:outerShdw blurRad="57150" rotWithShape="0" algn="bl" dir="5400000" dist="19050">
              <a:srgbClr val="000000">
                <a:alpha val="49803"/>
              </a:srgbClr>
            </a:outerShdw>
          </a:effectLst>
        </p:spPr>
      </p:pic>
      <p:pic>
        <p:nvPicPr>
          <p:cNvPr id="959" name="Google Shape;959;g3149b26ea5d_0_43">
            <a:hlinkClick r:id="rId38"/>
          </p:cNvPr>
          <p:cNvPicPr preferRelativeResize="0"/>
          <p:nvPr/>
        </p:nvPicPr>
        <p:blipFill rotWithShape="1">
          <a:blip r:embed="rId39">
            <a:alphaModFix/>
          </a:blip>
          <a:srcRect b="0" l="0" r="0" t="0"/>
          <a:stretch/>
        </p:blipFill>
        <p:spPr>
          <a:xfrm>
            <a:off x="5805660" y="4601721"/>
            <a:ext cx="930206" cy="1548561"/>
          </a:xfrm>
          <a:prstGeom prst="rect">
            <a:avLst/>
          </a:prstGeom>
          <a:noFill/>
          <a:ln cap="flat" cmpd="sng" w="19050">
            <a:solidFill>
              <a:srgbClr val="FC4B44"/>
            </a:solidFill>
            <a:prstDash val="solid"/>
            <a:round/>
            <a:headEnd len="sm" w="sm" type="none"/>
            <a:tailEnd len="sm" w="sm" type="none"/>
          </a:ln>
        </p:spPr>
      </p:pic>
      <p:pic>
        <p:nvPicPr>
          <p:cNvPr id="960" name="Google Shape;960;g3149b26ea5d_0_43">
            <a:hlinkClick r:id="rId40"/>
          </p:cNvPr>
          <p:cNvPicPr preferRelativeResize="0"/>
          <p:nvPr/>
        </p:nvPicPr>
        <p:blipFill rotWithShape="1">
          <a:blip r:embed="rId41">
            <a:alphaModFix/>
          </a:blip>
          <a:srcRect b="0" l="0" r="0" t="0"/>
          <a:stretch/>
        </p:blipFill>
        <p:spPr>
          <a:xfrm>
            <a:off x="4758683" y="4601729"/>
            <a:ext cx="963706" cy="1557071"/>
          </a:xfrm>
          <a:prstGeom prst="rect">
            <a:avLst/>
          </a:prstGeom>
          <a:noFill/>
          <a:ln cap="flat" cmpd="sng" w="19050">
            <a:solidFill>
              <a:srgbClr val="FC4B44"/>
            </a:solidFill>
            <a:prstDash val="solid"/>
            <a:round/>
            <a:headEnd len="sm" w="sm" type="none"/>
            <a:tailEnd len="sm" w="sm" type="none"/>
          </a:ln>
        </p:spPr>
      </p:pic>
      <p:sp>
        <p:nvSpPr>
          <p:cNvPr id="961" name="Google Shape;961;g3149b26ea5d_0_43"/>
          <p:cNvSpPr txBox="1"/>
          <p:nvPr/>
        </p:nvSpPr>
        <p:spPr>
          <a:xfrm>
            <a:off x="4374133" y="3909433"/>
            <a:ext cx="28524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Normas constructivas y habilidades de conversación constructiva</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Constructive Norms and Constructive Conversation Skills</a:t>
            </a:r>
            <a:endParaRPr b="1" i="0" sz="1000" u="none" cap="none" strike="noStrike">
              <a:solidFill>
                <a:schemeClr val="lt1"/>
              </a:solidFill>
              <a:latin typeface="Poppins"/>
              <a:ea typeface="Poppins"/>
              <a:cs typeface="Poppins"/>
              <a:sym typeface="Poppins"/>
            </a:endParaRPr>
          </a:p>
        </p:txBody>
      </p:sp>
      <p:sp>
        <p:nvSpPr>
          <p:cNvPr id="962" name="Google Shape;962;g3149b26ea5d_0_43"/>
          <p:cNvSpPr txBox="1"/>
          <p:nvPr/>
        </p:nvSpPr>
        <p:spPr>
          <a:xfrm>
            <a:off x="73550" y="3846025"/>
            <a:ext cx="39231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Poppins"/>
                <a:ea typeface="Poppins"/>
                <a:cs typeface="Poppins"/>
                <a:sym typeface="Poppins"/>
              </a:rPr>
              <a:t>UTK-12 Enfoques didácticos esenciales para estudiantes multilingües Tríptico</a:t>
            </a:r>
            <a:endParaRPr b="1" i="0" sz="1000" u="none" cap="none" strike="noStrike">
              <a:solidFill>
                <a:srgbClr val="FFFFFF"/>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Poppins"/>
                <a:ea typeface="Poppins"/>
                <a:cs typeface="Poppins"/>
                <a:sym typeface="Poppins"/>
              </a:rPr>
              <a:t>UTK-12 Essential Instructional Approaches for Multilingual </a:t>
            </a:r>
            <a:endParaRPr b="1" i="0" sz="1000" u="none" cap="none" strike="noStrike">
              <a:solidFill>
                <a:srgbClr val="FFFFFF"/>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Poppins"/>
                <a:ea typeface="Poppins"/>
                <a:cs typeface="Poppins"/>
                <a:sym typeface="Poppins"/>
              </a:rPr>
              <a:t>Learners Trifold </a:t>
            </a:r>
            <a:endParaRPr b="1" i="0" sz="1000" u="none" cap="none" strike="noStrike">
              <a:solidFill>
                <a:srgbClr val="FFFFFF"/>
              </a:solidFill>
              <a:latin typeface="Poppins"/>
              <a:ea typeface="Poppins"/>
              <a:cs typeface="Poppins"/>
              <a:sym typeface="Poppins"/>
            </a:endParaRPr>
          </a:p>
        </p:txBody>
      </p:sp>
      <p:sp>
        <p:nvSpPr>
          <p:cNvPr id="963" name="Google Shape;963;g3149b26ea5d_0_43"/>
          <p:cNvSpPr txBox="1"/>
          <p:nvPr/>
        </p:nvSpPr>
        <p:spPr>
          <a:xfrm>
            <a:off x="5126167" y="1148883"/>
            <a:ext cx="2305200" cy="40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Estándares CA SLD</a:t>
            </a:r>
            <a:endParaRPr b="1" i="0" sz="10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Poppins"/>
                <a:ea typeface="Poppins"/>
                <a:cs typeface="Poppins"/>
                <a:sym typeface="Poppins"/>
              </a:rPr>
              <a:t>CA SLD Standards </a:t>
            </a:r>
            <a:endParaRPr b="1" i="0" sz="1000" u="none" cap="none" strike="noStrike">
              <a:solidFill>
                <a:schemeClr val="lt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7"/>
          <p:cNvSpPr txBox="1"/>
          <p:nvPr/>
        </p:nvSpPr>
        <p:spPr>
          <a:xfrm>
            <a:off x="4253725" y="518775"/>
            <a:ext cx="41853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400" u="none" cap="none" strike="noStrike">
                <a:solidFill>
                  <a:schemeClr val="dk1"/>
                </a:solidFill>
                <a:latin typeface="Poppins"/>
                <a:ea typeface="Poppins"/>
                <a:cs typeface="Poppins"/>
                <a:sym typeface="Poppins"/>
              </a:rPr>
              <a:t>Data Sources</a:t>
            </a:r>
            <a:endParaRPr b="1" i="0" sz="3400" u="none" cap="none" strike="noStrike">
              <a:solidFill>
                <a:schemeClr val="dk1"/>
              </a:solidFill>
              <a:latin typeface="Poppins"/>
              <a:ea typeface="Poppins"/>
              <a:cs typeface="Poppins"/>
              <a:sym typeface="Poppins"/>
            </a:endParaRPr>
          </a:p>
        </p:txBody>
      </p:sp>
      <p:grpSp>
        <p:nvGrpSpPr>
          <p:cNvPr id="970" name="Google Shape;970;p7"/>
          <p:cNvGrpSpPr/>
          <p:nvPr/>
        </p:nvGrpSpPr>
        <p:grpSpPr>
          <a:xfrm>
            <a:off x="7367374" y="1224650"/>
            <a:ext cx="4605601" cy="4568625"/>
            <a:chOff x="3427175" y="1374775"/>
            <a:chExt cx="4605601" cy="4568625"/>
          </a:xfrm>
        </p:grpSpPr>
        <p:pic>
          <p:nvPicPr>
            <p:cNvPr id="971" name="Google Shape;971;p7"/>
            <p:cNvPicPr preferRelativeResize="0"/>
            <p:nvPr/>
          </p:nvPicPr>
          <p:blipFill rotWithShape="1">
            <a:blip r:embed="rId3">
              <a:alphaModFix/>
            </a:blip>
            <a:srcRect b="0" l="0" r="0" t="0"/>
            <a:stretch/>
          </p:blipFill>
          <p:spPr>
            <a:xfrm>
              <a:off x="5993674" y="2300667"/>
              <a:ext cx="1873993" cy="606087"/>
            </a:xfrm>
            <a:prstGeom prst="rect">
              <a:avLst/>
            </a:prstGeom>
            <a:noFill/>
            <a:ln>
              <a:noFill/>
            </a:ln>
          </p:spPr>
        </p:pic>
        <p:pic>
          <p:nvPicPr>
            <p:cNvPr id="972" name="Google Shape;972;p7"/>
            <p:cNvPicPr preferRelativeResize="0"/>
            <p:nvPr/>
          </p:nvPicPr>
          <p:blipFill rotWithShape="1">
            <a:blip r:embed="rId4">
              <a:alphaModFix/>
            </a:blip>
            <a:srcRect b="0" l="0" r="0" t="0"/>
            <a:stretch/>
          </p:blipFill>
          <p:spPr>
            <a:xfrm>
              <a:off x="6005751" y="3146125"/>
              <a:ext cx="1874000" cy="918350"/>
            </a:xfrm>
            <a:prstGeom prst="rect">
              <a:avLst/>
            </a:prstGeom>
            <a:noFill/>
            <a:ln>
              <a:noFill/>
            </a:ln>
          </p:spPr>
        </p:pic>
        <p:sp>
          <p:nvSpPr>
            <p:cNvPr id="973" name="Google Shape;973;p7"/>
            <p:cNvSpPr txBox="1"/>
            <p:nvPr/>
          </p:nvSpPr>
          <p:spPr>
            <a:xfrm>
              <a:off x="3427175" y="1374775"/>
              <a:ext cx="4605600" cy="664500"/>
            </a:xfrm>
            <a:prstGeom prst="rect">
              <a:avLst/>
            </a:prstGeom>
            <a:solidFill>
              <a:srgbClr val="00B0F0"/>
            </a:solidFill>
            <a:ln>
              <a:noFill/>
            </a:ln>
            <a:effectLst>
              <a:outerShdw blurRad="107950" algn="ctr" dir="5400000" dist="12700">
                <a:srgbClr val="000000"/>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67"/>
                <a:buFont typeface="Arial"/>
                <a:buNone/>
              </a:pPr>
              <a:r>
                <a:rPr b="1" i="1" lang="en-US" sz="1850" u="none" cap="none" strike="noStrike">
                  <a:solidFill>
                    <a:schemeClr val="dk1"/>
                  </a:solidFill>
                  <a:latin typeface="Poppins"/>
                  <a:ea typeface="Poppins"/>
                  <a:cs typeface="Poppins"/>
                  <a:sym typeface="Poppins"/>
                </a:rPr>
                <a:t>Internos</a:t>
              </a:r>
              <a:endParaRPr b="1" i="1" sz="1850" u="none" cap="none" strike="noStrike">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867"/>
                <a:buFont typeface="Arial"/>
                <a:buNone/>
              </a:pPr>
              <a:r>
                <a:rPr b="1" i="0" lang="en-US" sz="1867" u="none" cap="none" strike="noStrike">
                  <a:solidFill>
                    <a:schemeClr val="lt1"/>
                  </a:solidFill>
                  <a:latin typeface="Poppins"/>
                  <a:ea typeface="Poppins"/>
                  <a:cs typeface="Poppins"/>
                  <a:sym typeface="Poppins"/>
                </a:rPr>
                <a:t>Internal</a:t>
              </a:r>
              <a:endParaRPr b="1" i="1" sz="1850" u="none" cap="none" strike="noStrike">
                <a:solidFill>
                  <a:schemeClr val="dk1"/>
                </a:solidFill>
                <a:latin typeface="Poppins"/>
                <a:ea typeface="Poppins"/>
                <a:cs typeface="Poppins"/>
                <a:sym typeface="Poppins"/>
              </a:endParaRPr>
            </a:p>
          </p:txBody>
        </p:sp>
        <p:pic>
          <p:nvPicPr>
            <p:cNvPr id="974" name="Google Shape;974;p7"/>
            <p:cNvPicPr preferRelativeResize="0"/>
            <p:nvPr/>
          </p:nvPicPr>
          <p:blipFill rotWithShape="1">
            <a:blip r:embed="rId5">
              <a:alphaModFix/>
            </a:blip>
            <a:srcRect b="0" l="0" r="0" t="0"/>
            <a:stretch/>
          </p:blipFill>
          <p:spPr>
            <a:xfrm>
              <a:off x="6005751" y="4303850"/>
              <a:ext cx="1874000" cy="855925"/>
            </a:xfrm>
            <a:prstGeom prst="rect">
              <a:avLst/>
            </a:prstGeom>
            <a:noFill/>
            <a:ln>
              <a:noFill/>
            </a:ln>
          </p:spPr>
        </p:pic>
        <p:pic>
          <p:nvPicPr>
            <p:cNvPr id="975" name="Google Shape;975;p7"/>
            <p:cNvPicPr preferRelativeResize="0"/>
            <p:nvPr/>
          </p:nvPicPr>
          <p:blipFill rotWithShape="1">
            <a:blip r:embed="rId6">
              <a:alphaModFix/>
            </a:blip>
            <a:srcRect b="0" l="0" r="0" t="0"/>
            <a:stretch/>
          </p:blipFill>
          <p:spPr>
            <a:xfrm>
              <a:off x="3427176" y="5522450"/>
              <a:ext cx="4605600" cy="420950"/>
            </a:xfrm>
            <a:prstGeom prst="rect">
              <a:avLst/>
            </a:prstGeom>
            <a:noFill/>
            <a:ln>
              <a:noFill/>
            </a:ln>
          </p:spPr>
        </p:pic>
      </p:grpSp>
      <p:grpSp>
        <p:nvGrpSpPr>
          <p:cNvPr id="976" name="Google Shape;976;p7"/>
          <p:cNvGrpSpPr/>
          <p:nvPr/>
        </p:nvGrpSpPr>
        <p:grpSpPr>
          <a:xfrm>
            <a:off x="259825" y="1224650"/>
            <a:ext cx="2651100" cy="1873775"/>
            <a:chOff x="1510325" y="1067713"/>
            <a:chExt cx="2651100" cy="1873775"/>
          </a:xfrm>
        </p:grpSpPr>
        <p:pic>
          <p:nvPicPr>
            <p:cNvPr id="977" name="Google Shape;977;p7"/>
            <p:cNvPicPr preferRelativeResize="0"/>
            <p:nvPr/>
          </p:nvPicPr>
          <p:blipFill rotWithShape="1">
            <a:blip r:embed="rId7">
              <a:alphaModFix/>
            </a:blip>
            <a:srcRect b="0" l="9122" r="12635" t="0"/>
            <a:stretch/>
          </p:blipFill>
          <p:spPr>
            <a:xfrm>
              <a:off x="1510325" y="1932313"/>
              <a:ext cx="2651075" cy="1009175"/>
            </a:xfrm>
            <a:prstGeom prst="rect">
              <a:avLst/>
            </a:prstGeom>
            <a:noFill/>
            <a:ln>
              <a:noFill/>
            </a:ln>
          </p:spPr>
        </p:pic>
        <p:sp>
          <p:nvSpPr>
            <p:cNvPr id="978" name="Google Shape;978;p7"/>
            <p:cNvSpPr txBox="1"/>
            <p:nvPr/>
          </p:nvSpPr>
          <p:spPr>
            <a:xfrm>
              <a:off x="1510325" y="1067713"/>
              <a:ext cx="2651100" cy="664500"/>
            </a:xfrm>
            <a:prstGeom prst="rect">
              <a:avLst/>
            </a:prstGeom>
            <a:solidFill>
              <a:srgbClr val="00B0F0"/>
            </a:solidFill>
            <a:ln>
              <a:noFill/>
            </a:ln>
            <a:effectLst>
              <a:outerShdw blurRad="107950" algn="ctr" dir="5400000" dist="12700">
                <a:srgbClr val="000000"/>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50"/>
                <a:buFont typeface="Arial"/>
                <a:buNone/>
              </a:pPr>
              <a:r>
                <a:rPr b="1" i="1" lang="en-US" sz="1850" u="none" cap="none" strike="noStrike">
                  <a:solidFill>
                    <a:schemeClr val="dk1"/>
                  </a:solidFill>
                  <a:latin typeface="Poppins"/>
                  <a:ea typeface="Poppins"/>
                  <a:cs typeface="Poppins"/>
                  <a:sym typeface="Poppins"/>
                </a:rPr>
                <a:t>Estado</a:t>
              </a:r>
              <a:endParaRPr b="1" i="0" sz="1867"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867"/>
                <a:buFont typeface="Arial"/>
                <a:buNone/>
              </a:pPr>
              <a:r>
                <a:rPr b="1" i="0" lang="en-US" sz="1867" u="none" cap="none" strike="noStrike">
                  <a:solidFill>
                    <a:schemeClr val="lt1"/>
                  </a:solidFill>
                  <a:latin typeface="Poppins"/>
                  <a:ea typeface="Poppins"/>
                  <a:cs typeface="Poppins"/>
                  <a:sym typeface="Poppins"/>
                </a:rPr>
                <a:t>State</a:t>
              </a:r>
              <a:endParaRPr b="1" i="1" sz="1850" u="none" cap="none" strike="noStrike">
                <a:solidFill>
                  <a:schemeClr val="dk1"/>
                </a:solidFill>
                <a:latin typeface="Poppins"/>
                <a:ea typeface="Poppins"/>
                <a:cs typeface="Poppins"/>
                <a:sym typeface="Poppins"/>
              </a:endParaRPr>
            </a:p>
          </p:txBody>
        </p:sp>
      </p:grpSp>
      <p:sp>
        <p:nvSpPr>
          <p:cNvPr id="979" name="Google Shape;979;p7"/>
          <p:cNvSpPr/>
          <p:nvPr/>
        </p:nvSpPr>
        <p:spPr>
          <a:xfrm>
            <a:off x="3959577" y="-2"/>
            <a:ext cx="42084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1" lang="en-US" sz="3400" u="none" cap="none" strike="noStrike">
                <a:solidFill>
                  <a:schemeClr val="lt1"/>
                </a:solidFill>
                <a:latin typeface="Poppins"/>
                <a:ea typeface="Poppins"/>
                <a:cs typeface="Poppins"/>
                <a:sym typeface="Poppins"/>
              </a:rPr>
              <a:t>Fuentes de Datos</a:t>
            </a:r>
            <a:endParaRPr b="1" i="1" sz="3400" u="none" cap="none" strike="noStrike">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3600"/>
              <a:buFont typeface="Arial"/>
              <a:buNone/>
            </a:pPr>
            <a:r>
              <a:t/>
            </a:r>
            <a:endParaRPr b="1" i="1" sz="3400" u="none" cap="none" strike="noStrike">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3600"/>
              <a:buFont typeface="Arial"/>
              <a:buNone/>
            </a:pPr>
            <a:r>
              <a:t/>
            </a:r>
            <a:endParaRPr b="1" i="1" sz="3400" u="none" cap="none" strike="noStrike">
              <a:solidFill>
                <a:schemeClr val="dk1"/>
              </a:solidFill>
              <a:latin typeface="Poppins"/>
              <a:ea typeface="Poppins"/>
              <a:cs typeface="Poppins"/>
              <a:sym typeface="Poppins"/>
            </a:endParaRPr>
          </a:p>
        </p:txBody>
      </p:sp>
      <p:sp>
        <p:nvSpPr>
          <p:cNvPr id="980" name="Google Shape;980;p7"/>
          <p:cNvSpPr txBox="1"/>
          <p:nvPr/>
        </p:nvSpPr>
        <p:spPr>
          <a:xfrm>
            <a:off x="3770350" y="1224650"/>
            <a:ext cx="2888078" cy="664500"/>
          </a:xfrm>
          <a:prstGeom prst="rect">
            <a:avLst/>
          </a:prstGeom>
          <a:solidFill>
            <a:srgbClr val="00B0F0"/>
          </a:solidFill>
          <a:ln>
            <a:noFill/>
          </a:ln>
          <a:effectLst>
            <a:outerShdw blurRad="107950" algn="ctr" dir="5400000" dist="12700">
              <a:srgbClr val="000000"/>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67"/>
              <a:buFont typeface="Arial"/>
              <a:buNone/>
            </a:pPr>
            <a:r>
              <a:rPr b="1" i="1" lang="en-US" sz="1850" u="none" cap="none" strike="noStrike">
                <a:solidFill>
                  <a:schemeClr val="dk1"/>
                </a:solidFill>
                <a:latin typeface="Poppins"/>
                <a:ea typeface="Poppins"/>
                <a:cs typeface="Poppins"/>
                <a:sym typeface="Poppins"/>
              </a:rPr>
              <a:t>Externos</a:t>
            </a:r>
            <a:endParaRPr b="1" i="1" sz="1850" u="none" cap="none" strike="noStrike">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867"/>
              <a:buFont typeface="Arial"/>
              <a:buNone/>
            </a:pPr>
            <a:r>
              <a:rPr b="1" i="0" lang="en-US" sz="1867" u="none" cap="none" strike="noStrike">
                <a:solidFill>
                  <a:schemeClr val="lt1"/>
                </a:solidFill>
                <a:latin typeface="Poppins"/>
                <a:ea typeface="Poppins"/>
                <a:cs typeface="Poppins"/>
                <a:sym typeface="Poppins"/>
              </a:rPr>
              <a:t>External</a:t>
            </a:r>
            <a:endParaRPr b="1" i="1" sz="1850" u="none" cap="none" strike="noStrike">
              <a:solidFill>
                <a:schemeClr val="dk1"/>
              </a:solidFill>
              <a:latin typeface="Poppins"/>
              <a:ea typeface="Poppins"/>
              <a:cs typeface="Poppins"/>
              <a:sym typeface="Poppins"/>
            </a:endParaRPr>
          </a:p>
        </p:txBody>
      </p:sp>
      <p:grpSp>
        <p:nvGrpSpPr>
          <p:cNvPr id="981" name="Google Shape;981;p7"/>
          <p:cNvGrpSpPr/>
          <p:nvPr/>
        </p:nvGrpSpPr>
        <p:grpSpPr>
          <a:xfrm>
            <a:off x="7367375" y="4074350"/>
            <a:ext cx="2056276" cy="1143364"/>
            <a:chOff x="10215418" y="4577556"/>
            <a:chExt cx="2155200" cy="1335237"/>
          </a:xfrm>
        </p:grpSpPr>
        <p:pic>
          <p:nvPicPr>
            <p:cNvPr id="982" name="Google Shape;982;p7"/>
            <p:cNvPicPr preferRelativeResize="0"/>
            <p:nvPr/>
          </p:nvPicPr>
          <p:blipFill rotWithShape="1">
            <a:blip r:embed="rId8">
              <a:alphaModFix/>
            </a:blip>
            <a:srcRect b="0" l="0" r="0" t="0"/>
            <a:stretch/>
          </p:blipFill>
          <p:spPr>
            <a:xfrm>
              <a:off x="10215420" y="4577564"/>
              <a:ext cx="2155160" cy="1335229"/>
            </a:xfrm>
            <a:prstGeom prst="rect">
              <a:avLst/>
            </a:prstGeom>
            <a:noFill/>
            <a:ln>
              <a:noFill/>
            </a:ln>
            <a:effectLst>
              <a:outerShdw blurRad="50800" rotWithShape="0" algn="r" dir="10800000" dist="38100">
                <a:srgbClr val="000000">
                  <a:alpha val="40000"/>
                </a:srgbClr>
              </a:outerShdw>
            </a:effectLst>
          </p:spPr>
        </p:pic>
        <p:sp>
          <p:nvSpPr>
            <p:cNvPr id="983" name="Google Shape;983;p7"/>
            <p:cNvSpPr txBox="1"/>
            <p:nvPr/>
          </p:nvSpPr>
          <p:spPr>
            <a:xfrm>
              <a:off x="10215418" y="4577556"/>
              <a:ext cx="2155200" cy="287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000" u="none" cap="none" strike="noStrike">
                  <a:solidFill>
                    <a:schemeClr val="dk1"/>
                  </a:solidFill>
                  <a:latin typeface="Poppins"/>
                  <a:ea typeface="Poppins"/>
                  <a:cs typeface="Poppins"/>
                  <a:sym typeface="Poppins"/>
                </a:rPr>
                <a:t>ELtMR</a:t>
              </a:r>
              <a:endParaRPr b="1" i="0" sz="1000" u="none" cap="none" strike="noStrike">
                <a:solidFill>
                  <a:schemeClr val="dk1"/>
                </a:solidFill>
                <a:latin typeface="Poppins"/>
                <a:ea typeface="Poppins"/>
                <a:cs typeface="Poppins"/>
                <a:sym typeface="Poppins"/>
              </a:endParaRPr>
            </a:p>
          </p:txBody>
        </p:sp>
      </p:grpSp>
      <p:sp>
        <p:nvSpPr>
          <p:cNvPr id="984" name="Google Shape;984;p7"/>
          <p:cNvSpPr txBox="1"/>
          <p:nvPr>
            <p:ph idx="12" type="sldNum"/>
          </p:nvPr>
        </p:nvSpPr>
        <p:spPr>
          <a:xfrm>
            <a:off x="11703000" y="6319233"/>
            <a:ext cx="489300" cy="5247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300"/>
              <a:buNone/>
            </a:pPr>
            <a:fld id="{00000000-1234-1234-1234-123412341234}" type="slidenum">
              <a:rPr lang="en-US">
                <a:latin typeface="Poppins"/>
                <a:ea typeface="Poppins"/>
                <a:cs typeface="Poppins"/>
                <a:sym typeface="Poppins"/>
              </a:rPr>
              <a:t>‹#›</a:t>
            </a:fld>
            <a:endParaRPr>
              <a:latin typeface="Poppins"/>
              <a:ea typeface="Poppins"/>
              <a:cs typeface="Poppins"/>
              <a:sym typeface="Poppins"/>
            </a:endParaRPr>
          </a:p>
        </p:txBody>
      </p:sp>
      <p:pic>
        <p:nvPicPr>
          <p:cNvPr id="985" name="Google Shape;985;p7"/>
          <p:cNvPicPr preferRelativeResize="0"/>
          <p:nvPr/>
        </p:nvPicPr>
        <p:blipFill rotWithShape="1">
          <a:blip r:embed="rId9">
            <a:alphaModFix/>
          </a:blip>
          <a:srcRect b="0" l="0" r="0" t="0"/>
          <a:stretch/>
        </p:blipFill>
        <p:spPr>
          <a:xfrm>
            <a:off x="3770325" y="2027625"/>
            <a:ext cx="2888100" cy="1401375"/>
          </a:xfrm>
          <a:prstGeom prst="rect">
            <a:avLst/>
          </a:prstGeom>
          <a:noFill/>
          <a:ln>
            <a:noFill/>
          </a:ln>
        </p:spPr>
      </p:pic>
      <p:pic>
        <p:nvPicPr>
          <p:cNvPr id="986" name="Google Shape;986;p7"/>
          <p:cNvPicPr preferRelativeResize="0"/>
          <p:nvPr/>
        </p:nvPicPr>
        <p:blipFill rotWithShape="1">
          <a:blip r:embed="rId10">
            <a:alphaModFix/>
          </a:blip>
          <a:srcRect b="0" l="0" r="0" t="0"/>
          <a:stretch/>
        </p:blipFill>
        <p:spPr>
          <a:xfrm>
            <a:off x="7367373" y="1945577"/>
            <a:ext cx="2056275" cy="1974185"/>
          </a:xfrm>
          <a:prstGeom prst="rect">
            <a:avLst/>
          </a:prstGeom>
          <a:noFill/>
          <a:ln>
            <a:noFill/>
          </a:ln>
        </p:spPr>
      </p:pic>
      <p:pic>
        <p:nvPicPr>
          <p:cNvPr id="987" name="Google Shape;987;p7"/>
          <p:cNvPicPr preferRelativeResize="0"/>
          <p:nvPr/>
        </p:nvPicPr>
        <p:blipFill rotWithShape="1">
          <a:blip r:embed="rId11">
            <a:alphaModFix/>
          </a:blip>
          <a:srcRect b="0" l="0" r="0" t="0"/>
          <a:stretch/>
        </p:blipFill>
        <p:spPr>
          <a:xfrm>
            <a:off x="259820" y="3310175"/>
            <a:ext cx="2651100" cy="53984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024 MMED Deck">
  <a:themeElements>
    <a:clrScheme name="Simple Light">
      <a:dk1>
        <a:srgbClr val="000000"/>
      </a:dk1>
      <a:lt1>
        <a:srgbClr val="FFFFFF"/>
      </a:lt1>
      <a:dk2>
        <a:srgbClr val="595959"/>
      </a:dk2>
      <a:lt2>
        <a:srgbClr val="EEEEEE"/>
      </a:lt2>
      <a:accent1>
        <a:srgbClr val="2F68C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Escamilla, Rafael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0x01010035AD8F9E8F01C64098779EF773CF2FFD</vt:lpwstr>
  </property>
  <property fmtid="{D5CDD505-2E9C-101B-9397-08002B2CF9AE}" pid="3" name="ArticulateGUID">
    <vt:lpwstr>6AA6B312-3DE7-490C-BA74-2188C778D79B</vt:lpwstr>
  </property>
  <property fmtid="{D5CDD505-2E9C-101B-9397-08002B2CF9AE}" pid="4" name="ArticulatePath">
    <vt:lpwstr>https://lausd-my.sharepoint.com/personal/amm2987_lausd_net/Documents/PCS/211012%20SPSA%20PPT_Handouts/220208%20SPSA%20PPT%20edits%20AM%20(2)</vt:lpwstr>
  </property>
</Properties>
</file>