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17"/>
  </p:notesMasterIdLst>
  <p:handoutMasterIdLst>
    <p:handoutMasterId r:id="rId18"/>
  </p:handoutMasterIdLst>
  <p:sldIdLst>
    <p:sldId id="256" r:id="rId2"/>
    <p:sldId id="257" r:id="rId3"/>
    <p:sldId id="261" r:id="rId4"/>
    <p:sldId id="272" r:id="rId5"/>
    <p:sldId id="260" r:id="rId6"/>
    <p:sldId id="264" r:id="rId7"/>
    <p:sldId id="270" r:id="rId8"/>
    <p:sldId id="273" r:id="rId9"/>
    <p:sldId id="274" r:id="rId10"/>
    <p:sldId id="275" r:id="rId11"/>
    <p:sldId id="276" r:id="rId12"/>
    <p:sldId id="277" r:id="rId13"/>
    <p:sldId id="278" r:id="rId14"/>
    <p:sldId id="279" r:id="rId15"/>
    <p:sldId id="268" r:id="rId16"/>
  </p:sldIdLst>
  <p:sldSz cx="9144000" cy="6858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41" autoAdjust="0"/>
    <p:restoredTop sz="94660"/>
  </p:normalViewPr>
  <p:slideViewPr>
    <p:cSldViewPr snapToGrid="0">
      <p:cViewPr varScale="1">
        <p:scale>
          <a:sx n="82" d="100"/>
          <a:sy n="82" d="100"/>
        </p:scale>
        <p:origin x="72"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578AA7-44AD-4310-9647-354EE6CD9D57}"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D46D88DE-A004-4D3B-83C5-F56139276D0C}">
      <dgm:prSet phldrT="[Text]" custT="1"/>
      <dgm:spPr>
        <a:ln>
          <a:solidFill>
            <a:srgbClr val="FFFF00"/>
          </a:solidFill>
        </a:ln>
      </dgm:spPr>
      <dgm:t>
        <a:bodyPr/>
        <a:lstStyle/>
        <a:p>
          <a:r>
            <a:rPr lang="en-US" sz="2000" b="1" dirty="0">
              <a:latin typeface="Cambria" panose="02040503050406030204" pitchFamily="18" charset="0"/>
            </a:rPr>
            <a:t>DELAC</a:t>
          </a:r>
        </a:p>
      </dgm:t>
    </dgm:pt>
    <dgm:pt modelId="{C10E62BF-EBB2-4985-A651-E707964E7A0A}" type="parTrans" cxnId="{B887DC47-3187-46AE-BF84-8ADDB54776A8}">
      <dgm:prSet/>
      <dgm:spPr/>
      <dgm:t>
        <a:bodyPr/>
        <a:lstStyle/>
        <a:p>
          <a:endParaRPr lang="en-US" b="1"/>
        </a:p>
      </dgm:t>
    </dgm:pt>
    <dgm:pt modelId="{42E5A0A4-F906-4E43-B907-10FF91188886}" type="sibTrans" cxnId="{B887DC47-3187-46AE-BF84-8ADDB54776A8}">
      <dgm:prSet/>
      <dgm:spPr/>
      <dgm:t>
        <a:bodyPr/>
        <a:lstStyle/>
        <a:p>
          <a:endParaRPr lang="en-US" b="1"/>
        </a:p>
      </dgm:t>
    </dgm:pt>
    <dgm:pt modelId="{0795776F-7B3C-449A-9B2D-9FE5ECF97F19}">
      <dgm:prSet phldrT="[Text]" custT="1"/>
      <dgm:spPr>
        <a:solidFill>
          <a:schemeClr val="accent6">
            <a:lumMod val="60000"/>
            <a:lumOff val="40000"/>
          </a:schemeClr>
        </a:solidFill>
        <a:ln>
          <a:solidFill>
            <a:schemeClr val="accent6"/>
          </a:solidFill>
        </a:ln>
      </dgm:spPr>
      <dgm:t>
        <a:bodyPr/>
        <a:lstStyle/>
        <a:p>
          <a:r>
            <a:rPr lang="en-US" sz="1600" b="1" dirty="0">
              <a:latin typeface="Cambria" panose="02040503050406030204" pitchFamily="18" charset="0"/>
            </a:rPr>
            <a:t>Northeast</a:t>
          </a:r>
        </a:p>
        <a:p>
          <a:r>
            <a:rPr lang="en-US" sz="1100" b="1" dirty="0">
              <a:latin typeface="Cambria" panose="02040503050406030204" pitchFamily="18" charset="0"/>
            </a:rPr>
            <a:t>8 members</a:t>
          </a:r>
        </a:p>
        <a:p>
          <a:r>
            <a:rPr lang="en-US" sz="1100" b="1" dirty="0">
              <a:latin typeface="Cambria" panose="02040503050406030204" pitchFamily="18" charset="0"/>
            </a:rPr>
            <a:t> 2 alternates</a:t>
          </a:r>
        </a:p>
      </dgm:t>
    </dgm:pt>
    <dgm:pt modelId="{162244D4-F10D-4CD4-A538-E5797F62C05A}" type="parTrans" cxnId="{E7CE4DCD-F395-48DF-9FEE-95046FC6B490}">
      <dgm:prSet/>
      <dgm:spPr/>
      <dgm:t>
        <a:bodyPr/>
        <a:lstStyle/>
        <a:p>
          <a:endParaRPr lang="en-US" b="1" dirty="0"/>
        </a:p>
      </dgm:t>
    </dgm:pt>
    <dgm:pt modelId="{F9E1F792-4BA6-41C3-8C4D-70A4B0E26F4E}" type="sibTrans" cxnId="{E7CE4DCD-F395-48DF-9FEE-95046FC6B490}">
      <dgm:prSet/>
      <dgm:spPr/>
      <dgm:t>
        <a:bodyPr/>
        <a:lstStyle/>
        <a:p>
          <a:endParaRPr lang="en-US" b="1"/>
        </a:p>
      </dgm:t>
    </dgm:pt>
    <dgm:pt modelId="{63293989-A36B-4387-B691-B6B494CDBB28}">
      <dgm:prSet phldrT="[Text]" custT="1"/>
      <dgm:spPr>
        <a:solidFill>
          <a:schemeClr val="accent3"/>
        </a:solidFill>
        <a:ln>
          <a:solidFill>
            <a:schemeClr val="accent3"/>
          </a:solidFill>
        </a:ln>
      </dgm:spPr>
      <dgm:t>
        <a:bodyPr/>
        <a:lstStyle/>
        <a:p>
          <a:r>
            <a:rPr lang="en-US" sz="1600" b="1" dirty="0">
              <a:latin typeface="Cambria" panose="02040503050406030204" pitchFamily="18" charset="0"/>
            </a:rPr>
            <a:t>Northwest </a:t>
          </a:r>
        </a:p>
        <a:p>
          <a:r>
            <a:rPr lang="en-US" sz="1000" b="1" dirty="0">
              <a:latin typeface="Cambria" panose="02040503050406030204" pitchFamily="18" charset="0"/>
            </a:rPr>
            <a:t> </a:t>
          </a:r>
          <a:r>
            <a:rPr lang="en-US" sz="1100" b="1" dirty="0">
              <a:latin typeface="Cambria" panose="02040503050406030204" pitchFamily="18" charset="0"/>
            </a:rPr>
            <a:t>8 members</a:t>
          </a:r>
        </a:p>
        <a:p>
          <a:r>
            <a:rPr lang="en-US" sz="1100" b="1" dirty="0">
              <a:latin typeface="Cambria" panose="02040503050406030204" pitchFamily="18" charset="0"/>
            </a:rPr>
            <a:t> 2 alternates</a:t>
          </a:r>
        </a:p>
      </dgm:t>
    </dgm:pt>
    <dgm:pt modelId="{A328D534-9C44-45ED-9EA0-BAF892DD3705}" type="parTrans" cxnId="{68CF1F05-03CF-4C41-A821-CB25EB335F71}">
      <dgm:prSet/>
      <dgm:spPr/>
      <dgm:t>
        <a:bodyPr/>
        <a:lstStyle/>
        <a:p>
          <a:endParaRPr lang="en-US" b="1" dirty="0"/>
        </a:p>
      </dgm:t>
    </dgm:pt>
    <dgm:pt modelId="{B44018E1-7FAD-43A4-883E-80729E0A4FE6}" type="sibTrans" cxnId="{68CF1F05-03CF-4C41-A821-CB25EB335F71}">
      <dgm:prSet/>
      <dgm:spPr/>
      <dgm:t>
        <a:bodyPr/>
        <a:lstStyle/>
        <a:p>
          <a:endParaRPr lang="en-US" b="1"/>
        </a:p>
      </dgm:t>
    </dgm:pt>
    <dgm:pt modelId="{F016F461-D6B0-4BF4-8C49-13BE5BB5F458}">
      <dgm:prSet phldrT="[Text]" custT="1"/>
      <dgm:spPr>
        <a:solidFill>
          <a:srgbClr val="7030A0"/>
        </a:solidFill>
        <a:ln>
          <a:solidFill>
            <a:srgbClr val="7030A0"/>
          </a:solidFill>
        </a:ln>
      </dgm:spPr>
      <dgm:t>
        <a:bodyPr/>
        <a:lstStyle/>
        <a:p>
          <a:r>
            <a:rPr lang="en-US" sz="1800" b="1" dirty="0">
              <a:latin typeface="Cambria" panose="02040503050406030204" pitchFamily="18" charset="0"/>
            </a:rPr>
            <a:t>East</a:t>
          </a:r>
        </a:p>
        <a:p>
          <a:r>
            <a:rPr lang="en-US" sz="1100" b="1" dirty="0">
              <a:latin typeface="Cambria" panose="02040503050406030204" pitchFamily="18" charset="0"/>
            </a:rPr>
            <a:t>8 members</a:t>
          </a:r>
        </a:p>
        <a:p>
          <a:r>
            <a:rPr lang="en-US" sz="1100" b="1" dirty="0">
              <a:latin typeface="Cambria" panose="02040503050406030204" pitchFamily="18" charset="0"/>
            </a:rPr>
            <a:t> 2 alternates</a:t>
          </a:r>
          <a:endParaRPr lang="en-US" sz="600" b="1" dirty="0">
            <a:latin typeface="Cambria" panose="02040503050406030204" pitchFamily="18" charset="0"/>
          </a:endParaRPr>
        </a:p>
      </dgm:t>
    </dgm:pt>
    <dgm:pt modelId="{6DECB9FF-0194-4E55-BB57-9BAA45B359F2}" type="parTrans" cxnId="{DD525CD3-D4CE-41B8-A673-DFE8D199DB3B}">
      <dgm:prSet/>
      <dgm:spPr/>
      <dgm:t>
        <a:bodyPr/>
        <a:lstStyle/>
        <a:p>
          <a:endParaRPr lang="en-US" b="1" dirty="0"/>
        </a:p>
      </dgm:t>
    </dgm:pt>
    <dgm:pt modelId="{079D1D23-A9E6-49AA-B4F8-340B335113D1}" type="sibTrans" cxnId="{DD525CD3-D4CE-41B8-A673-DFE8D199DB3B}">
      <dgm:prSet/>
      <dgm:spPr/>
      <dgm:t>
        <a:bodyPr/>
        <a:lstStyle/>
        <a:p>
          <a:endParaRPr lang="en-US" b="1"/>
        </a:p>
      </dgm:t>
    </dgm:pt>
    <dgm:pt modelId="{17130F47-4587-4CAB-9772-ABFC6A0DBE36}">
      <dgm:prSet phldrT="[Text]" custT="1"/>
      <dgm:spPr>
        <a:solidFill>
          <a:srgbClr val="002060"/>
        </a:solidFill>
        <a:ln>
          <a:solidFill>
            <a:srgbClr val="002060"/>
          </a:solidFill>
        </a:ln>
      </dgm:spPr>
      <dgm:t>
        <a:bodyPr/>
        <a:lstStyle/>
        <a:p>
          <a:r>
            <a:rPr lang="en-US" sz="1800" b="1" dirty="0">
              <a:latin typeface="Cambria" panose="02040503050406030204" pitchFamily="18" charset="0"/>
            </a:rPr>
            <a:t>South</a:t>
          </a:r>
        </a:p>
        <a:p>
          <a:r>
            <a:rPr lang="en-US" sz="1100" b="1" dirty="0">
              <a:latin typeface="Cambria" panose="02040503050406030204" pitchFamily="18" charset="0"/>
            </a:rPr>
            <a:t>8 members</a:t>
          </a:r>
        </a:p>
        <a:p>
          <a:r>
            <a:rPr lang="en-US" sz="1100" b="1" dirty="0">
              <a:latin typeface="Cambria" panose="02040503050406030204" pitchFamily="18" charset="0"/>
            </a:rPr>
            <a:t> 2 alternates</a:t>
          </a:r>
          <a:endParaRPr lang="en-US" sz="600" b="1" dirty="0">
            <a:latin typeface="Cambria" panose="02040503050406030204" pitchFamily="18" charset="0"/>
          </a:endParaRPr>
        </a:p>
      </dgm:t>
    </dgm:pt>
    <dgm:pt modelId="{816175C3-FB6C-4F17-89CF-00E607341DFB}" type="parTrans" cxnId="{02F24CBA-AC08-4069-931A-29FF71424ACB}">
      <dgm:prSet/>
      <dgm:spPr/>
      <dgm:t>
        <a:bodyPr/>
        <a:lstStyle/>
        <a:p>
          <a:endParaRPr lang="en-US" b="1" dirty="0"/>
        </a:p>
      </dgm:t>
    </dgm:pt>
    <dgm:pt modelId="{FC5893D8-3717-4804-89B5-0F21D38972D1}" type="sibTrans" cxnId="{02F24CBA-AC08-4069-931A-29FF71424ACB}">
      <dgm:prSet/>
      <dgm:spPr/>
      <dgm:t>
        <a:bodyPr/>
        <a:lstStyle/>
        <a:p>
          <a:endParaRPr lang="en-US" b="1"/>
        </a:p>
      </dgm:t>
    </dgm:pt>
    <dgm:pt modelId="{691AF83C-5B8C-4C26-875B-C8CC5FD014DE}">
      <dgm:prSet phldrT="[Text]" custT="1"/>
      <dgm:spPr>
        <a:solidFill>
          <a:schemeClr val="accent3">
            <a:lumMod val="50000"/>
          </a:schemeClr>
        </a:solidFill>
        <a:ln>
          <a:solidFill>
            <a:schemeClr val="accent3">
              <a:lumMod val="50000"/>
            </a:schemeClr>
          </a:solidFill>
        </a:ln>
      </dgm:spPr>
      <dgm:t>
        <a:bodyPr/>
        <a:lstStyle/>
        <a:p>
          <a:r>
            <a:rPr lang="en-US" sz="1600" b="1" dirty="0">
              <a:latin typeface="Cambria" panose="02040503050406030204" pitchFamily="18" charset="0"/>
            </a:rPr>
            <a:t>West</a:t>
          </a:r>
          <a:r>
            <a:rPr lang="en-US" sz="1800" b="1" dirty="0">
              <a:latin typeface="Cambria" panose="02040503050406030204" pitchFamily="18" charset="0"/>
            </a:rPr>
            <a:t> </a:t>
          </a:r>
        </a:p>
        <a:p>
          <a:r>
            <a:rPr lang="en-US" sz="1100" b="1" dirty="0">
              <a:latin typeface="Cambria" panose="02040503050406030204" pitchFamily="18" charset="0"/>
            </a:rPr>
            <a:t>8 members</a:t>
          </a:r>
        </a:p>
        <a:p>
          <a:r>
            <a:rPr lang="en-US" sz="1100" b="1" dirty="0">
              <a:latin typeface="Cambria" panose="02040503050406030204" pitchFamily="18" charset="0"/>
            </a:rPr>
            <a:t> 2 alternates</a:t>
          </a:r>
        </a:p>
      </dgm:t>
    </dgm:pt>
    <dgm:pt modelId="{BD5D0A69-F978-4457-A5B1-ACC9487C32A6}" type="parTrans" cxnId="{4CBAB4D9-EEB4-40CA-BB68-C96BA48BCBB2}">
      <dgm:prSet/>
      <dgm:spPr/>
      <dgm:t>
        <a:bodyPr/>
        <a:lstStyle/>
        <a:p>
          <a:endParaRPr lang="en-US" b="1" dirty="0"/>
        </a:p>
      </dgm:t>
    </dgm:pt>
    <dgm:pt modelId="{69169AEB-EC82-433A-8506-E91947635C29}" type="sibTrans" cxnId="{4CBAB4D9-EEB4-40CA-BB68-C96BA48BCBB2}">
      <dgm:prSet/>
      <dgm:spPr/>
      <dgm:t>
        <a:bodyPr/>
        <a:lstStyle/>
        <a:p>
          <a:endParaRPr lang="en-US" b="1"/>
        </a:p>
      </dgm:t>
    </dgm:pt>
    <dgm:pt modelId="{F922B645-D8AD-40DC-BC71-EC0A4D5A651B}">
      <dgm:prSet phldrT="[Text]" custT="1"/>
      <dgm:spPr>
        <a:solidFill>
          <a:srgbClr val="FF0000"/>
        </a:solidFill>
        <a:ln>
          <a:solidFill>
            <a:srgbClr val="FF0000"/>
          </a:solidFill>
        </a:ln>
      </dgm:spPr>
      <dgm:t>
        <a:bodyPr/>
        <a:lstStyle/>
        <a:p>
          <a:r>
            <a:rPr lang="en-US" sz="1800" b="1" dirty="0">
              <a:latin typeface="Cambria" panose="02040503050406030204" pitchFamily="18" charset="0"/>
            </a:rPr>
            <a:t>Central</a:t>
          </a:r>
        </a:p>
        <a:p>
          <a:r>
            <a:rPr lang="en-US" sz="1050" b="1" dirty="0">
              <a:latin typeface="Cambria" panose="02040503050406030204" pitchFamily="18" charset="0"/>
            </a:rPr>
            <a:t>8  members </a:t>
          </a:r>
        </a:p>
        <a:p>
          <a:r>
            <a:rPr lang="en-US" sz="1050" b="1" dirty="0">
              <a:latin typeface="Cambria" panose="02040503050406030204" pitchFamily="18" charset="0"/>
            </a:rPr>
            <a:t>2 alternates</a:t>
          </a:r>
        </a:p>
      </dgm:t>
    </dgm:pt>
    <dgm:pt modelId="{7627DF9A-7BAF-4047-84C7-1F29531DD1FA}" type="parTrans" cxnId="{9DB58A3E-FABB-4AA5-994B-1BB0BAEC44B8}">
      <dgm:prSet/>
      <dgm:spPr/>
      <dgm:t>
        <a:bodyPr/>
        <a:lstStyle/>
        <a:p>
          <a:endParaRPr lang="en-US" b="1" dirty="0"/>
        </a:p>
      </dgm:t>
    </dgm:pt>
    <dgm:pt modelId="{67A559B7-049E-42B0-A134-1A4B2BFAE77E}" type="sibTrans" cxnId="{9DB58A3E-FABB-4AA5-994B-1BB0BAEC44B8}">
      <dgm:prSet/>
      <dgm:spPr/>
      <dgm:t>
        <a:bodyPr/>
        <a:lstStyle/>
        <a:p>
          <a:endParaRPr lang="en-US" b="1"/>
        </a:p>
      </dgm:t>
    </dgm:pt>
    <dgm:pt modelId="{E511476D-7437-472E-9F47-3F1C594537A1}" type="pres">
      <dgm:prSet presAssocID="{B1578AA7-44AD-4310-9647-354EE6CD9D57}" presName="Name0" presStyleCnt="0">
        <dgm:presLayoutVars>
          <dgm:chMax val="1"/>
          <dgm:dir/>
          <dgm:animLvl val="ctr"/>
          <dgm:resizeHandles val="exact"/>
        </dgm:presLayoutVars>
      </dgm:prSet>
      <dgm:spPr/>
    </dgm:pt>
    <dgm:pt modelId="{84384B20-ECE9-49A3-BE8C-36EB3028A649}" type="pres">
      <dgm:prSet presAssocID="{D46D88DE-A004-4D3B-83C5-F56139276D0C}" presName="centerShape" presStyleLbl="node0" presStyleIdx="0" presStyleCnt="1" custScaleX="123728"/>
      <dgm:spPr/>
    </dgm:pt>
    <dgm:pt modelId="{4DFD400E-C53C-418D-9581-2D9D24039A71}" type="pres">
      <dgm:prSet presAssocID="{162244D4-F10D-4CD4-A538-E5797F62C05A}" presName="parTrans" presStyleLbl="sibTrans2D1" presStyleIdx="0" presStyleCnt="6" custAng="10800000"/>
      <dgm:spPr/>
    </dgm:pt>
    <dgm:pt modelId="{5680D0B6-05F4-4E5F-AE72-C4B3049ADEA5}" type="pres">
      <dgm:prSet presAssocID="{162244D4-F10D-4CD4-A538-E5797F62C05A}" presName="connectorText" presStyleLbl="sibTrans2D1" presStyleIdx="0" presStyleCnt="6"/>
      <dgm:spPr/>
    </dgm:pt>
    <dgm:pt modelId="{D7382A2A-567D-4110-8958-F6336919B158}" type="pres">
      <dgm:prSet presAssocID="{0795776F-7B3C-449A-9B2D-9FE5ECF97F19}" presName="node" presStyleLbl="node1" presStyleIdx="0" presStyleCnt="6" custScaleX="120407">
        <dgm:presLayoutVars>
          <dgm:bulletEnabled val="1"/>
        </dgm:presLayoutVars>
      </dgm:prSet>
      <dgm:spPr/>
    </dgm:pt>
    <dgm:pt modelId="{2FBB4491-6F87-4755-977A-9F4E9967D86C}" type="pres">
      <dgm:prSet presAssocID="{A328D534-9C44-45ED-9EA0-BAF892DD3705}" presName="parTrans" presStyleLbl="sibTrans2D1" presStyleIdx="1" presStyleCnt="6" custAng="10800000"/>
      <dgm:spPr/>
    </dgm:pt>
    <dgm:pt modelId="{717E9D0C-F5CD-4F2E-B5B2-ADB9E66337A5}" type="pres">
      <dgm:prSet presAssocID="{A328D534-9C44-45ED-9EA0-BAF892DD3705}" presName="connectorText" presStyleLbl="sibTrans2D1" presStyleIdx="1" presStyleCnt="6"/>
      <dgm:spPr/>
    </dgm:pt>
    <dgm:pt modelId="{F98EF08D-EE0F-471F-A61B-837B16FD78DA}" type="pres">
      <dgm:prSet presAssocID="{63293989-A36B-4387-B691-B6B494CDBB28}" presName="node" presStyleLbl="node1" presStyleIdx="1" presStyleCnt="6" custScaleX="128385">
        <dgm:presLayoutVars>
          <dgm:bulletEnabled val="1"/>
        </dgm:presLayoutVars>
      </dgm:prSet>
      <dgm:spPr/>
    </dgm:pt>
    <dgm:pt modelId="{0A79D7E1-69E0-4CF8-BD7F-511B3D6CAD08}" type="pres">
      <dgm:prSet presAssocID="{6DECB9FF-0194-4E55-BB57-9BAA45B359F2}" presName="parTrans" presStyleLbl="sibTrans2D1" presStyleIdx="2" presStyleCnt="6" custAng="10872028"/>
      <dgm:spPr/>
    </dgm:pt>
    <dgm:pt modelId="{78B5D2E2-C54A-4048-97A1-14AF2A74EAD0}" type="pres">
      <dgm:prSet presAssocID="{6DECB9FF-0194-4E55-BB57-9BAA45B359F2}" presName="connectorText" presStyleLbl="sibTrans2D1" presStyleIdx="2" presStyleCnt="6"/>
      <dgm:spPr/>
    </dgm:pt>
    <dgm:pt modelId="{661F78A3-1987-4E0E-B646-4805A719ACF7}" type="pres">
      <dgm:prSet presAssocID="{F016F461-D6B0-4BF4-8C49-13BE5BB5F458}" presName="node" presStyleLbl="node1" presStyleIdx="2" presStyleCnt="6" custScaleX="122281">
        <dgm:presLayoutVars>
          <dgm:bulletEnabled val="1"/>
        </dgm:presLayoutVars>
      </dgm:prSet>
      <dgm:spPr/>
    </dgm:pt>
    <dgm:pt modelId="{4293053F-F98A-4B08-B5D1-192B07A2FFAA}" type="pres">
      <dgm:prSet presAssocID="{816175C3-FB6C-4F17-89CF-00E607341DFB}" presName="parTrans" presStyleLbl="sibTrans2D1" presStyleIdx="3" presStyleCnt="6" custAng="10800000"/>
      <dgm:spPr/>
    </dgm:pt>
    <dgm:pt modelId="{FDB6CBBA-D7FE-4324-B2F8-375A5B86A74E}" type="pres">
      <dgm:prSet presAssocID="{816175C3-FB6C-4F17-89CF-00E607341DFB}" presName="connectorText" presStyleLbl="sibTrans2D1" presStyleIdx="3" presStyleCnt="6"/>
      <dgm:spPr/>
    </dgm:pt>
    <dgm:pt modelId="{7ABA60BE-6DB3-4450-9233-B0E07D6A58CF}" type="pres">
      <dgm:prSet presAssocID="{17130F47-4587-4CAB-9772-ABFC6A0DBE36}" presName="node" presStyleLbl="node1" presStyleIdx="3" presStyleCnt="6" custScaleX="120033">
        <dgm:presLayoutVars>
          <dgm:bulletEnabled val="1"/>
        </dgm:presLayoutVars>
      </dgm:prSet>
      <dgm:spPr/>
    </dgm:pt>
    <dgm:pt modelId="{27B2C05B-6EAD-49AF-BDFE-117C2F918A71}" type="pres">
      <dgm:prSet presAssocID="{7627DF9A-7BAF-4047-84C7-1F29531DD1FA}" presName="parTrans" presStyleLbl="sibTrans2D1" presStyleIdx="4" presStyleCnt="6" custAng="10800000"/>
      <dgm:spPr/>
    </dgm:pt>
    <dgm:pt modelId="{720E2D00-4B6C-4214-84AC-850346073B9A}" type="pres">
      <dgm:prSet presAssocID="{7627DF9A-7BAF-4047-84C7-1F29531DD1FA}" presName="connectorText" presStyleLbl="sibTrans2D1" presStyleIdx="4" presStyleCnt="6"/>
      <dgm:spPr/>
    </dgm:pt>
    <dgm:pt modelId="{273A8216-318D-4328-9C4C-C3A2EEF03FEF}" type="pres">
      <dgm:prSet presAssocID="{F922B645-D8AD-40DC-BC71-EC0A4D5A651B}" presName="node" presStyleLbl="node1" presStyleIdx="4" presStyleCnt="6" custScaleX="116039">
        <dgm:presLayoutVars>
          <dgm:bulletEnabled val="1"/>
        </dgm:presLayoutVars>
      </dgm:prSet>
      <dgm:spPr/>
    </dgm:pt>
    <dgm:pt modelId="{D5D00CF1-8A54-4F46-AB89-02D589D54F31}" type="pres">
      <dgm:prSet presAssocID="{BD5D0A69-F978-4457-A5B1-ACC9487C32A6}" presName="parTrans" presStyleLbl="sibTrans2D1" presStyleIdx="5" presStyleCnt="6" custAng="10800000"/>
      <dgm:spPr/>
    </dgm:pt>
    <dgm:pt modelId="{3719D1CC-309E-4A31-86CF-A503DE8EE660}" type="pres">
      <dgm:prSet presAssocID="{BD5D0A69-F978-4457-A5B1-ACC9487C32A6}" presName="connectorText" presStyleLbl="sibTrans2D1" presStyleIdx="5" presStyleCnt="6"/>
      <dgm:spPr/>
    </dgm:pt>
    <dgm:pt modelId="{D506B98D-AE18-4622-927D-B10C5C77F135}" type="pres">
      <dgm:prSet presAssocID="{691AF83C-5B8C-4C26-875B-C8CC5FD014DE}" presName="node" presStyleLbl="node1" presStyleIdx="5" presStyleCnt="6" custScaleX="124231">
        <dgm:presLayoutVars>
          <dgm:bulletEnabled val="1"/>
        </dgm:presLayoutVars>
      </dgm:prSet>
      <dgm:spPr/>
    </dgm:pt>
  </dgm:ptLst>
  <dgm:cxnLst>
    <dgm:cxn modelId="{4CBAB4D9-EEB4-40CA-BB68-C96BA48BCBB2}" srcId="{D46D88DE-A004-4D3B-83C5-F56139276D0C}" destId="{691AF83C-5B8C-4C26-875B-C8CC5FD014DE}" srcOrd="5" destOrd="0" parTransId="{BD5D0A69-F978-4457-A5B1-ACC9487C32A6}" sibTransId="{69169AEB-EC82-433A-8506-E91947635C29}"/>
    <dgm:cxn modelId="{0F12C8CC-4A50-4B70-96EF-7E50BD471DE8}" type="presOf" srcId="{F016F461-D6B0-4BF4-8C49-13BE5BB5F458}" destId="{661F78A3-1987-4E0E-B646-4805A719ACF7}" srcOrd="0" destOrd="0" presId="urn:microsoft.com/office/officeart/2005/8/layout/radial5"/>
    <dgm:cxn modelId="{5F3D0D91-1CC4-483D-9821-14EE3929754C}" type="presOf" srcId="{BD5D0A69-F978-4457-A5B1-ACC9487C32A6}" destId="{D5D00CF1-8A54-4F46-AB89-02D589D54F31}" srcOrd="0" destOrd="0" presId="urn:microsoft.com/office/officeart/2005/8/layout/radial5"/>
    <dgm:cxn modelId="{D541891C-AFA8-4A6A-A0CC-D25CFF57D097}" type="presOf" srcId="{816175C3-FB6C-4F17-89CF-00E607341DFB}" destId="{FDB6CBBA-D7FE-4324-B2F8-375A5B86A74E}" srcOrd="1" destOrd="0" presId="urn:microsoft.com/office/officeart/2005/8/layout/radial5"/>
    <dgm:cxn modelId="{7581B526-D227-42A7-B911-DC7D76D1DC18}" type="presOf" srcId="{BD5D0A69-F978-4457-A5B1-ACC9487C32A6}" destId="{3719D1CC-309E-4A31-86CF-A503DE8EE660}" srcOrd="1" destOrd="0" presId="urn:microsoft.com/office/officeart/2005/8/layout/radial5"/>
    <dgm:cxn modelId="{35559CC9-7BE2-4703-845B-86791C59F984}" type="presOf" srcId="{17130F47-4587-4CAB-9772-ABFC6A0DBE36}" destId="{7ABA60BE-6DB3-4450-9233-B0E07D6A58CF}" srcOrd="0" destOrd="0" presId="urn:microsoft.com/office/officeart/2005/8/layout/radial5"/>
    <dgm:cxn modelId="{514195DA-977E-4DB7-82CE-01F43A0FE92B}" type="presOf" srcId="{A328D534-9C44-45ED-9EA0-BAF892DD3705}" destId="{717E9D0C-F5CD-4F2E-B5B2-ADB9E66337A5}" srcOrd="1" destOrd="0" presId="urn:microsoft.com/office/officeart/2005/8/layout/radial5"/>
    <dgm:cxn modelId="{F6C6CB8C-2D77-4886-BF88-7DC4C231410A}" type="presOf" srcId="{A328D534-9C44-45ED-9EA0-BAF892DD3705}" destId="{2FBB4491-6F87-4755-977A-9F4E9967D86C}" srcOrd="0" destOrd="0" presId="urn:microsoft.com/office/officeart/2005/8/layout/radial5"/>
    <dgm:cxn modelId="{B887DC47-3187-46AE-BF84-8ADDB54776A8}" srcId="{B1578AA7-44AD-4310-9647-354EE6CD9D57}" destId="{D46D88DE-A004-4D3B-83C5-F56139276D0C}" srcOrd="0" destOrd="0" parTransId="{C10E62BF-EBB2-4985-A651-E707964E7A0A}" sibTransId="{42E5A0A4-F906-4E43-B907-10FF91188886}"/>
    <dgm:cxn modelId="{1E2BDBEB-B11A-40F1-AF8D-67028FB8965D}" type="presOf" srcId="{691AF83C-5B8C-4C26-875B-C8CC5FD014DE}" destId="{D506B98D-AE18-4622-927D-B10C5C77F135}" srcOrd="0" destOrd="0" presId="urn:microsoft.com/office/officeart/2005/8/layout/radial5"/>
    <dgm:cxn modelId="{9DB58A3E-FABB-4AA5-994B-1BB0BAEC44B8}" srcId="{D46D88DE-A004-4D3B-83C5-F56139276D0C}" destId="{F922B645-D8AD-40DC-BC71-EC0A4D5A651B}" srcOrd="4" destOrd="0" parTransId="{7627DF9A-7BAF-4047-84C7-1F29531DD1FA}" sibTransId="{67A559B7-049E-42B0-A134-1A4B2BFAE77E}"/>
    <dgm:cxn modelId="{F7793F5E-0649-4577-8C97-B1D9BAD01299}" type="presOf" srcId="{7627DF9A-7BAF-4047-84C7-1F29531DD1FA}" destId="{720E2D00-4B6C-4214-84AC-850346073B9A}" srcOrd="1" destOrd="0" presId="urn:microsoft.com/office/officeart/2005/8/layout/radial5"/>
    <dgm:cxn modelId="{02F24CBA-AC08-4069-931A-29FF71424ACB}" srcId="{D46D88DE-A004-4D3B-83C5-F56139276D0C}" destId="{17130F47-4587-4CAB-9772-ABFC6A0DBE36}" srcOrd="3" destOrd="0" parTransId="{816175C3-FB6C-4F17-89CF-00E607341DFB}" sibTransId="{FC5893D8-3717-4804-89B5-0F21D38972D1}"/>
    <dgm:cxn modelId="{E313810C-C1A6-4597-AA7D-CC66F34A2CFB}" type="presOf" srcId="{7627DF9A-7BAF-4047-84C7-1F29531DD1FA}" destId="{27B2C05B-6EAD-49AF-BDFE-117C2F918A71}" srcOrd="0" destOrd="0" presId="urn:microsoft.com/office/officeart/2005/8/layout/radial5"/>
    <dgm:cxn modelId="{68CF1F05-03CF-4C41-A821-CB25EB335F71}" srcId="{D46D88DE-A004-4D3B-83C5-F56139276D0C}" destId="{63293989-A36B-4387-B691-B6B494CDBB28}" srcOrd="1" destOrd="0" parTransId="{A328D534-9C44-45ED-9EA0-BAF892DD3705}" sibTransId="{B44018E1-7FAD-43A4-883E-80729E0A4FE6}"/>
    <dgm:cxn modelId="{C935A630-5020-4C65-B199-6BD66ED8BADA}" type="presOf" srcId="{63293989-A36B-4387-B691-B6B494CDBB28}" destId="{F98EF08D-EE0F-471F-A61B-837B16FD78DA}" srcOrd="0" destOrd="0" presId="urn:microsoft.com/office/officeart/2005/8/layout/radial5"/>
    <dgm:cxn modelId="{DD525CD3-D4CE-41B8-A673-DFE8D199DB3B}" srcId="{D46D88DE-A004-4D3B-83C5-F56139276D0C}" destId="{F016F461-D6B0-4BF4-8C49-13BE5BB5F458}" srcOrd="2" destOrd="0" parTransId="{6DECB9FF-0194-4E55-BB57-9BAA45B359F2}" sibTransId="{079D1D23-A9E6-49AA-B4F8-340B335113D1}"/>
    <dgm:cxn modelId="{C77421E6-EE68-45E4-99F8-97E97B38BFE2}" type="presOf" srcId="{F922B645-D8AD-40DC-BC71-EC0A4D5A651B}" destId="{273A8216-318D-4328-9C4C-C3A2EEF03FEF}" srcOrd="0" destOrd="0" presId="urn:microsoft.com/office/officeart/2005/8/layout/radial5"/>
    <dgm:cxn modelId="{EAD5C676-A7C8-4261-9E25-8CFDC95FFB0F}" type="presOf" srcId="{162244D4-F10D-4CD4-A538-E5797F62C05A}" destId="{5680D0B6-05F4-4E5F-AE72-C4B3049ADEA5}" srcOrd="1" destOrd="0" presId="urn:microsoft.com/office/officeart/2005/8/layout/radial5"/>
    <dgm:cxn modelId="{4C4D5B15-C35A-45BB-A856-DB14BD4143A4}" type="presOf" srcId="{B1578AA7-44AD-4310-9647-354EE6CD9D57}" destId="{E511476D-7437-472E-9F47-3F1C594537A1}" srcOrd="0" destOrd="0" presId="urn:microsoft.com/office/officeart/2005/8/layout/radial5"/>
    <dgm:cxn modelId="{8F6BD833-0766-4634-9D99-FC6CF0DC3A13}" type="presOf" srcId="{816175C3-FB6C-4F17-89CF-00E607341DFB}" destId="{4293053F-F98A-4B08-B5D1-192B07A2FFAA}" srcOrd="0" destOrd="0" presId="urn:microsoft.com/office/officeart/2005/8/layout/radial5"/>
    <dgm:cxn modelId="{ABDD3C25-0451-4343-8988-1F9F8FBF0FEE}" type="presOf" srcId="{D46D88DE-A004-4D3B-83C5-F56139276D0C}" destId="{84384B20-ECE9-49A3-BE8C-36EB3028A649}" srcOrd="0" destOrd="0" presId="urn:microsoft.com/office/officeart/2005/8/layout/radial5"/>
    <dgm:cxn modelId="{F8C5240E-3B4F-4901-BDB0-10DDCD95DA0E}" type="presOf" srcId="{0795776F-7B3C-449A-9B2D-9FE5ECF97F19}" destId="{D7382A2A-567D-4110-8958-F6336919B158}" srcOrd="0" destOrd="0" presId="urn:microsoft.com/office/officeart/2005/8/layout/radial5"/>
    <dgm:cxn modelId="{E7CE4DCD-F395-48DF-9FEE-95046FC6B490}" srcId="{D46D88DE-A004-4D3B-83C5-F56139276D0C}" destId="{0795776F-7B3C-449A-9B2D-9FE5ECF97F19}" srcOrd="0" destOrd="0" parTransId="{162244D4-F10D-4CD4-A538-E5797F62C05A}" sibTransId="{F9E1F792-4BA6-41C3-8C4D-70A4B0E26F4E}"/>
    <dgm:cxn modelId="{1020601C-9DB3-4BD8-8804-C44A5E77EDBF}" type="presOf" srcId="{6DECB9FF-0194-4E55-BB57-9BAA45B359F2}" destId="{0A79D7E1-69E0-4CF8-BD7F-511B3D6CAD08}" srcOrd="0" destOrd="0" presId="urn:microsoft.com/office/officeart/2005/8/layout/radial5"/>
    <dgm:cxn modelId="{55179AEA-171A-443C-A50E-5B171F24E1B4}" type="presOf" srcId="{162244D4-F10D-4CD4-A538-E5797F62C05A}" destId="{4DFD400E-C53C-418D-9581-2D9D24039A71}" srcOrd="0" destOrd="0" presId="urn:microsoft.com/office/officeart/2005/8/layout/radial5"/>
    <dgm:cxn modelId="{E8A4D5FB-AAAF-4679-B712-36B8241B0587}" type="presOf" srcId="{6DECB9FF-0194-4E55-BB57-9BAA45B359F2}" destId="{78B5D2E2-C54A-4048-97A1-14AF2A74EAD0}" srcOrd="1" destOrd="0" presId="urn:microsoft.com/office/officeart/2005/8/layout/radial5"/>
    <dgm:cxn modelId="{5FFA1293-C80A-4115-BDBF-55C247D35DA7}" type="presParOf" srcId="{E511476D-7437-472E-9F47-3F1C594537A1}" destId="{84384B20-ECE9-49A3-BE8C-36EB3028A649}" srcOrd="0" destOrd="0" presId="urn:microsoft.com/office/officeart/2005/8/layout/radial5"/>
    <dgm:cxn modelId="{4EC4E3FB-82DE-445C-88AB-35CB3C171DF4}" type="presParOf" srcId="{E511476D-7437-472E-9F47-3F1C594537A1}" destId="{4DFD400E-C53C-418D-9581-2D9D24039A71}" srcOrd="1" destOrd="0" presId="urn:microsoft.com/office/officeart/2005/8/layout/radial5"/>
    <dgm:cxn modelId="{0307F729-4FDD-4AA9-9D8F-B3A9C6DA1DBE}" type="presParOf" srcId="{4DFD400E-C53C-418D-9581-2D9D24039A71}" destId="{5680D0B6-05F4-4E5F-AE72-C4B3049ADEA5}" srcOrd="0" destOrd="0" presId="urn:microsoft.com/office/officeart/2005/8/layout/radial5"/>
    <dgm:cxn modelId="{A1B2B393-3FE9-4E4B-98DF-9D05507AB3B4}" type="presParOf" srcId="{E511476D-7437-472E-9F47-3F1C594537A1}" destId="{D7382A2A-567D-4110-8958-F6336919B158}" srcOrd="2" destOrd="0" presId="urn:microsoft.com/office/officeart/2005/8/layout/radial5"/>
    <dgm:cxn modelId="{9E5E3744-D901-41DF-8014-ECE8FE021061}" type="presParOf" srcId="{E511476D-7437-472E-9F47-3F1C594537A1}" destId="{2FBB4491-6F87-4755-977A-9F4E9967D86C}" srcOrd="3" destOrd="0" presId="urn:microsoft.com/office/officeart/2005/8/layout/radial5"/>
    <dgm:cxn modelId="{4CBB0DCF-C63D-44E7-A7BE-4D2B2F7F9D06}" type="presParOf" srcId="{2FBB4491-6F87-4755-977A-9F4E9967D86C}" destId="{717E9D0C-F5CD-4F2E-B5B2-ADB9E66337A5}" srcOrd="0" destOrd="0" presId="urn:microsoft.com/office/officeart/2005/8/layout/radial5"/>
    <dgm:cxn modelId="{26D5A019-77BE-45AB-9385-5126CE215BC9}" type="presParOf" srcId="{E511476D-7437-472E-9F47-3F1C594537A1}" destId="{F98EF08D-EE0F-471F-A61B-837B16FD78DA}" srcOrd="4" destOrd="0" presId="urn:microsoft.com/office/officeart/2005/8/layout/radial5"/>
    <dgm:cxn modelId="{18E6E7B5-8D20-4608-A4FE-2A29DD36DF8C}" type="presParOf" srcId="{E511476D-7437-472E-9F47-3F1C594537A1}" destId="{0A79D7E1-69E0-4CF8-BD7F-511B3D6CAD08}" srcOrd="5" destOrd="0" presId="urn:microsoft.com/office/officeart/2005/8/layout/radial5"/>
    <dgm:cxn modelId="{4F634022-096C-47D7-8EF2-14042150418F}" type="presParOf" srcId="{0A79D7E1-69E0-4CF8-BD7F-511B3D6CAD08}" destId="{78B5D2E2-C54A-4048-97A1-14AF2A74EAD0}" srcOrd="0" destOrd="0" presId="urn:microsoft.com/office/officeart/2005/8/layout/radial5"/>
    <dgm:cxn modelId="{4819550A-E486-47DF-89ED-434EC56B8D0A}" type="presParOf" srcId="{E511476D-7437-472E-9F47-3F1C594537A1}" destId="{661F78A3-1987-4E0E-B646-4805A719ACF7}" srcOrd="6" destOrd="0" presId="urn:microsoft.com/office/officeart/2005/8/layout/radial5"/>
    <dgm:cxn modelId="{2F96C6D7-2218-4C6C-87EC-05D9D97C7521}" type="presParOf" srcId="{E511476D-7437-472E-9F47-3F1C594537A1}" destId="{4293053F-F98A-4B08-B5D1-192B07A2FFAA}" srcOrd="7" destOrd="0" presId="urn:microsoft.com/office/officeart/2005/8/layout/radial5"/>
    <dgm:cxn modelId="{7D4E16CD-3F82-42EA-B33F-F710541F8A78}" type="presParOf" srcId="{4293053F-F98A-4B08-B5D1-192B07A2FFAA}" destId="{FDB6CBBA-D7FE-4324-B2F8-375A5B86A74E}" srcOrd="0" destOrd="0" presId="urn:microsoft.com/office/officeart/2005/8/layout/radial5"/>
    <dgm:cxn modelId="{3E2FAEB1-9D1E-4328-B3B9-F70040CD1996}" type="presParOf" srcId="{E511476D-7437-472E-9F47-3F1C594537A1}" destId="{7ABA60BE-6DB3-4450-9233-B0E07D6A58CF}" srcOrd="8" destOrd="0" presId="urn:microsoft.com/office/officeart/2005/8/layout/radial5"/>
    <dgm:cxn modelId="{EDAAADDD-AEEF-4989-AE2D-C2C12CA8E8C3}" type="presParOf" srcId="{E511476D-7437-472E-9F47-3F1C594537A1}" destId="{27B2C05B-6EAD-49AF-BDFE-117C2F918A71}" srcOrd="9" destOrd="0" presId="urn:microsoft.com/office/officeart/2005/8/layout/radial5"/>
    <dgm:cxn modelId="{8ED7CBF9-8469-41D4-A5A2-AC98649CDC4A}" type="presParOf" srcId="{27B2C05B-6EAD-49AF-BDFE-117C2F918A71}" destId="{720E2D00-4B6C-4214-84AC-850346073B9A}" srcOrd="0" destOrd="0" presId="urn:microsoft.com/office/officeart/2005/8/layout/radial5"/>
    <dgm:cxn modelId="{DEBDD9E8-892E-404F-B0EC-FF669F528248}" type="presParOf" srcId="{E511476D-7437-472E-9F47-3F1C594537A1}" destId="{273A8216-318D-4328-9C4C-C3A2EEF03FEF}" srcOrd="10" destOrd="0" presId="urn:microsoft.com/office/officeart/2005/8/layout/radial5"/>
    <dgm:cxn modelId="{B6156442-C7FA-484B-8F4F-C51FC9AE65E3}" type="presParOf" srcId="{E511476D-7437-472E-9F47-3F1C594537A1}" destId="{D5D00CF1-8A54-4F46-AB89-02D589D54F31}" srcOrd="11" destOrd="0" presId="urn:microsoft.com/office/officeart/2005/8/layout/radial5"/>
    <dgm:cxn modelId="{DB11DF9D-7283-4AAD-9E9B-B99F8D016374}" type="presParOf" srcId="{D5D00CF1-8A54-4F46-AB89-02D589D54F31}" destId="{3719D1CC-309E-4A31-86CF-A503DE8EE660}" srcOrd="0" destOrd="0" presId="urn:microsoft.com/office/officeart/2005/8/layout/radial5"/>
    <dgm:cxn modelId="{5F517401-16CF-4238-8B3D-B0313D6E282C}" type="presParOf" srcId="{E511476D-7437-472E-9F47-3F1C594537A1}" destId="{D506B98D-AE18-4622-927D-B10C5C77F135}" srcOrd="12" destOrd="0" presId="urn:microsoft.com/office/officeart/2005/8/layout/radial5"/>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384B20-ECE9-49A3-BE8C-36EB3028A649}">
      <dsp:nvSpPr>
        <dsp:cNvPr id="0" name=""/>
        <dsp:cNvSpPr/>
      </dsp:nvSpPr>
      <dsp:spPr>
        <a:xfrm>
          <a:off x="3848267" y="1888481"/>
          <a:ext cx="1420573" cy="1148141"/>
        </a:xfrm>
        <a:prstGeom prst="ellipse">
          <a:avLst/>
        </a:prstGeom>
        <a:solidFill>
          <a:schemeClr val="accent1">
            <a:hueOff val="0"/>
            <a:satOff val="0"/>
            <a:lumOff val="0"/>
            <a:alphaOff val="0"/>
          </a:schemeClr>
        </a:solidFill>
        <a:ln w="127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mbria" panose="02040503050406030204" pitchFamily="18" charset="0"/>
            </a:rPr>
            <a:t>DELAC</a:t>
          </a:r>
        </a:p>
      </dsp:txBody>
      <dsp:txXfrm>
        <a:off x="4056305" y="2056622"/>
        <a:ext cx="1004497" cy="811859"/>
      </dsp:txXfrm>
    </dsp:sp>
    <dsp:sp modelId="{4DFD400E-C53C-418D-9581-2D9D24039A71}">
      <dsp:nvSpPr>
        <dsp:cNvPr id="0" name=""/>
        <dsp:cNvSpPr/>
      </dsp:nvSpPr>
      <dsp:spPr>
        <a:xfrm rot="5400000">
          <a:off x="4401829" y="1381528"/>
          <a:ext cx="313449"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a:off x="4448847" y="1422558"/>
        <a:ext cx="219414" cy="264139"/>
      </dsp:txXfrm>
    </dsp:sp>
    <dsp:sp modelId="{D7382A2A-567D-4110-8958-F6336919B158}">
      <dsp:nvSpPr>
        <dsp:cNvPr id="0" name=""/>
        <dsp:cNvSpPr/>
      </dsp:nvSpPr>
      <dsp:spPr>
        <a:xfrm>
          <a:off x="3779036" y="2262"/>
          <a:ext cx="1559035" cy="1294804"/>
        </a:xfrm>
        <a:prstGeom prst="ellipse">
          <a:avLst/>
        </a:prstGeom>
        <a:solidFill>
          <a:schemeClr val="accent6">
            <a:lumMod val="60000"/>
            <a:lumOff val="40000"/>
          </a:schemeClr>
        </a:solidFill>
        <a:ln w="127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mbria" panose="02040503050406030204" pitchFamily="18" charset="0"/>
            </a:rPr>
            <a:t>Northeast</a:t>
          </a:r>
        </a:p>
        <a:p>
          <a:pPr marL="0" lvl="0" indent="0" algn="ctr" defTabSz="711200">
            <a:lnSpc>
              <a:spcPct val="90000"/>
            </a:lnSpc>
            <a:spcBef>
              <a:spcPct val="0"/>
            </a:spcBef>
            <a:spcAft>
              <a:spcPct val="35000"/>
            </a:spcAft>
            <a:buNone/>
          </a:pPr>
          <a:r>
            <a:rPr lang="en-US" sz="1100" b="1" kern="1200" dirty="0">
              <a:latin typeface="Cambria" panose="02040503050406030204" pitchFamily="18" charset="0"/>
            </a:rPr>
            <a:t>8 members</a:t>
          </a:r>
        </a:p>
        <a:p>
          <a:pPr marL="0" lvl="0" indent="0" algn="ctr" defTabSz="711200">
            <a:lnSpc>
              <a:spcPct val="90000"/>
            </a:lnSpc>
            <a:spcBef>
              <a:spcPct val="0"/>
            </a:spcBef>
            <a:spcAft>
              <a:spcPct val="35000"/>
            </a:spcAft>
            <a:buNone/>
          </a:pPr>
          <a:r>
            <a:rPr lang="en-US" sz="1100" b="1" kern="1200" dirty="0">
              <a:latin typeface="Cambria" panose="02040503050406030204" pitchFamily="18" charset="0"/>
            </a:rPr>
            <a:t> 2 alternates</a:t>
          </a:r>
        </a:p>
      </dsp:txBody>
      <dsp:txXfrm>
        <a:off x="4007351" y="191882"/>
        <a:ext cx="1102405" cy="915564"/>
      </dsp:txXfrm>
    </dsp:sp>
    <dsp:sp modelId="{2FBB4491-6F87-4755-977A-9F4E9967D86C}">
      <dsp:nvSpPr>
        <dsp:cNvPr id="0" name=""/>
        <dsp:cNvSpPr/>
      </dsp:nvSpPr>
      <dsp:spPr>
        <a:xfrm rot="9000000">
          <a:off x="5194573" y="1817935"/>
          <a:ext cx="198471"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a:off x="5250126" y="1891097"/>
        <a:ext cx="138930" cy="264139"/>
      </dsp:txXfrm>
    </dsp:sp>
    <dsp:sp modelId="{F98EF08D-EE0F-471F-A61B-837B16FD78DA}">
      <dsp:nvSpPr>
        <dsp:cNvPr id="0" name=""/>
        <dsp:cNvSpPr/>
      </dsp:nvSpPr>
      <dsp:spPr>
        <a:xfrm>
          <a:off x="5297393" y="908706"/>
          <a:ext cx="1662335" cy="1294804"/>
        </a:xfrm>
        <a:prstGeom prst="ellipse">
          <a:avLst/>
        </a:prstGeom>
        <a:solidFill>
          <a:schemeClr val="accent3"/>
        </a:solidFill>
        <a:ln w="12700" cap="flat" cmpd="sng" algn="ctr">
          <a:solidFill>
            <a:schemeClr val="accent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mbria" panose="02040503050406030204" pitchFamily="18" charset="0"/>
            </a:rPr>
            <a:t>Northwest </a:t>
          </a:r>
        </a:p>
        <a:p>
          <a:pPr marL="0" lvl="0" indent="0" algn="ctr" defTabSz="711200">
            <a:lnSpc>
              <a:spcPct val="90000"/>
            </a:lnSpc>
            <a:spcBef>
              <a:spcPct val="0"/>
            </a:spcBef>
            <a:spcAft>
              <a:spcPct val="35000"/>
            </a:spcAft>
            <a:buNone/>
          </a:pPr>
          <a:r>
            <a:rPr lang="en-US" sz="1000" b="1" kern="1200" dirty="0">
              <a:latin typeface="Cambria" panose="02040503050406030204" pitchFamily="18" charset="0"/>
            </a:rPr>
            <a:t> </a:t>
          </a:r>
          <a:r>
            <a:rPr lang="en-US" sz="1100" b="1" kern="1200" dirty="0">
              <a:latin typeface="Cambria" panose="02040503050406030204" pitchFamily="18" charset="0"/>
            </a:rPr>
            <a:t>8 members</a:t>
          </a:r>
        </a:p>
        <a:p>
          <a:pPr marL="0" lvl="0" indent="0" algn="ctr" defTabSz="711200">
            <a:lnSpc>
              <a:spcPct val="90000"/>
            </a:lnSpc>
            <a:spcBef>
              <a:spcPct val="0"/>
            </a:spcBef>
            <a:spcAft>
              <a:spcPct val="35000"/>
            </a:spcAft>
            <a:buNone/>
          </a:pPr>
          <a:r>
            <a:rPr lang="en-US" sz="1100" b="1" kern="1200" dirty="0">
              <a:latin typeface="Cambria" panose="02040503050406030204" pitchFamily="18" charset="0"/>
            </a:rPr>
            <a:t> 2 alternates</a:t>
          </a:r>
        </a:p>
      </dsp:txBody>
      <dsp:txXfrm>
        <a:off x="5540836" y="1098326"/>
        <a:ext cx="1175449" cy="915564"/>
      </dsp:txXfrm>
    </dsp:sp>
    <dsp:sp modelId="{0A79D7E1-69E0-4CF8-BD7F-511B3D6CAD08}">
      <dsp:nvSpPr>
        <dsp:cNvPr id="0" name=""/>
        <dsp:cNvSpPr/>
      </dsp:nvSpPr>
      <dsp:spPr>
        <a:xfrm rot="12672028">
          <a:off x="5198335" y="2672820"/>
          <a:ext cx="211332"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a:off x="5257150" y="2777289"/>
        <a:ext cx="147932" cy="264139"/>
      </dsp:txXfrm>
    </dsp:sp>
    <dsp:sp modelId="{661F78A3-1987-4E0E-B646-4805A719ACF7}">
      <dsp:nvSpPr>
        <dsp:cNvPr id="0" name=""/>
        <dsp:cNvSpPr/>
      </dsp:nvSpPr>
      <dsp:spPr>
        <a:xfrm>
          <a:off x="5336910" y="2721594"/>
          <a:ext cx="1583300" cy="1294804"/>
        </a:xfrm>
        <a:prstGeom prst="ellipse">
          <a:avLst/>
        </a:prstGeom>
        <a:solidFill>
          <a:srgbClr val="7030A0"/>
        </a:solidFill>
        <a:ln w="12700" cap="flat" cmpd="sng" algn="ctr">
          <a:solidFill>
            <a:srgbClr val="7030A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East</a:t>
          </a:r>
        </a:p>
        <a:p>
          <a:pPr marL="0" lvl="0" indent="0" algn="ctr" defTabSz="800100">
            <a:lnSpc>
              <a:spcPct val="90000"/>
            </a:lnSpc>
            <a:spcBef>
              <a:spcPct val="0"/>
            </a:spcBef>
            <a:spcAft>
              <a:spcPct val="35000"/>
            </a:spcAft>
            <a:buNone/>
          </a:pPr>
          <a:r>
            <a:rPr lang="en-US" sz="1100" b="1" kern="1200" dirty="0">
              <a:latin typeface="Cambria" panose="02040503050406030204" pitchFamily="18" charset="0"/>
            </a:rPr>
            <a:t>8 members</a:t>
          </a:r>
        </a:p>
        <a:p>
          <a:pPr marL="0" lvl="0" indent="0" algn="ctr" defTabSz="800100">
            <a:lnSpc>
              <a:spcPct val="90000"/>
            </a:lnSpc>
            <a:spcBef>
              <a:spcPct val="0"/>
            </a:spcBef>
            <a:spcAft>
              <a:spcPct val="35000"/>
            </a:spcAft>
            <a:buNone/>
          </a:pPr>
          <a:r>
            <a:rPr lang="en-US" sz="1100" b="1" kern="1200" dirty="0">
              <a:latin typeface="Cambria" panose="02040503050406030204" pitchFamily="18" charset="0"/>
            </a:rPr>
            <a:t> 2 alternates</a:t>
          </a:r>
          <a:endParaRPr lang="en-US" sz="600" b="1" kern="1200" dirty="0">
            <a:latin typeface="Cambria" panose="02040503050406030204" pitchFamily="18" charset="0"/>
          </a:endParaRPr>
        </a:p>
      </dsp:txBody>
      <dsp:txXfrm>
        <a:off x="5568779" y="2911214"/>
        <a:ext cx="1119562" cy="915564"/>
      </dsp:txXfrm>
    </dsp:sp>
    <dsp:sp modelId="{4293053F-F98A-4B08-B5D1-192B07A2FFAA}">
      <dsp:nvSpPr>
        <dsp:cNvPr id="0" name=""/>
        <dsp:cNvSpPr/>
      </dsp:nvSpPr>
      <dsp:spPr>
        <a:xfrm rot="16200000">
          <a:off x="4401829" y="3103342"/>
          <a:ext cx="313449"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a:off x="4448847" y="3238407"/>
        <a:ext cx="219414" cy="264139"/>
      </dsp:txXfrm>
    </dsp:sp>
    <dsp:sp modelId="{7ABA60BE-6DB3-4450-9233-B0E07D6A58CF}">
      <dsp:nvSpPr>
        <dsp:cNvPr id="0" name=""/>
        <dsp:cNvSpPr/>
      </dsp:nvSpPr>
      <dsp:spPr>
        <a:xfrm>
          <a:off x="3781457" y="3628038"/>
          <a:ext cx="1554193" cy="1294804"/>
        </a:xfrm>
        <a:prstGeom prst="ellipse">
          <a:avLst/>
        </a:prstGeom>
        <a:solidFill>
          <a:srgbClr val="002060"/>
        </a:solidFill>
        <a:ln w="1270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South</a:t>
          </a:r>
        </a:p>
        <a:p>
          <a:pPr marL="0" lvl="0" indent="0" algn="ctr" defTabSz="800100">
            <a:lnSpc>
              <a:spcPct val="90000"/>
            </a:lnSpc>
            <a:spcBef>
              <a:spcPct val="0"/>
            </a:spcBef>
            <a:spcAft>
              <a:spcPct val="35000"/>
            </a:spcAft>
            <a:buNone/>
          </a:pPr>
          <a:r>
            <a:rPr lang="en-US" sz="1100" b="1" kern="1200" dirty="0">
              <a:latin typeface="Cambria" panose="02040503050406030204" pitchFamily="18" charset="0"/>
            </a:rPr>
            <a:t>8 members</a:t>
          </a:r>
        </a:p>
        <a:p>
          <a:pPr marL="0" lvl="0" indent="0" algn="ctr" defTabSz="800100">
            <a:lnSpc>
              <a:spcPct val="90000"/>
            </a:lnSpc>
            <a:spcBef>
              <a:spcPct val="0"/>
            </a:spcBef>
            <a:spcAft>
              <a:spcPct val="35000"/>
            </a:spcAft>
            <a:buNone/>
          </a:pPr>
          <a:r>
            <a:rPr lang="en-US" sz="1100" b="1" kern="1200" dirty="0">
              <a:latin typeface="Cambria" panose="02040503050406030204" pitchFamily="18" charset="0"/>
            </a:rPr>
            <a:t> 2 alternates</a:t>
          </a:r>
          <a:endParaRPr lang="en-US" sz="600" b="1" kern="1200" dirty="0">
            <a:latin typeface="Cambria" panose="02040503050406030204" pitchFamily="18" charset="0"/>
          </a:endParaRPr>
        </a:p>
      </dsp:txBody>
      <dsp:txXfrm>
        <a:off x="4009063" y="3817658"/>
        <a:ext cx="1098981" cy="915564"/>
      </dsp:txXfrm>
    </dsp:sp>
    <dsp:sp modelId="{27B2C05B-6EAD-49AF-BDFE-117C2F918A71}">
      <dsp:nvSpPr>
        <dsp:cNvPr id="0" name=""/>
        <dsp:cNvSpPr/>
      </dsp:nvSpPr>
      <dsp:spPr>
        <a:xfrm rot="19800000">
          <a:off x="3689564" y="2679148"/>
          <a:ext cx="225162"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rot="10800000">
        <a:off x="3694089" y="2784082"/>
        <a:ext cx="157613" cy="264139"/>
      </dsp:txXfrm>
    </dsp:sp>
    <dsp:sp modelId="{273A8216-318D-4328-9C4C-C3A2EEF03FEF}">
      <dsp:nvSpPr>
        <dsp:cNvPr id="0" name=""/>
        <dsp:cNvSpPr/>
      </dsp:nvSpPr>
      <dsp:spPr>
        <a:xfrm>
          <a:off x="2237307" y="2721594"/>
          <a:ext cx="1502478" cy="1294804"/>
        </a:xfrm>
        <a:prstGeom prst="ellipse">
          <a:avLst/>
        </a:prstGeom>
        <a:solidFill>
          <a:srgbClr val="FF0000"/>
        </a:solidFill>
        <a:ln w="12700"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Central</a:t>
          </a:r>
        </a:p>
        <a:p>
          <a:pPr marL="0" lvl="0" indent="0" algn="ctr" defTabSz="800100">
            <a:lnSpc>
              <a:spcPct val="90000"/>
            </a:lnSpc>
            <a:spcBef>
              <a:spcPct val="0"/>
            </a:spcBef>
            <a:spcAft>
              <a:spcPct val="35000"/>
            </a:spcAft>
            <a:buNone/>
          </a:pPr>
          <a:r>
            <a:rPr lang="en-US" sz="1050" b="1" kern="1200" dirty="0">
              <a:latin typeface="Cambria" panose="02040503050406030204" pitchFamily="18" charset="0"/>
            </a:rPr>
            <a:t>8  members </a:t>
          </a:r>
        </a:p>
        <a:p>
          <a:pPr marL="0" lvl="0" indent="0" algn="ctr" defTabSz="800100">
            <a:lnSpc>
              <a:spcPct val="90000"/>
            </a:lnSpc>
            <a:spcBef>
              <a:spcPct val="0"/>
            </a:spcBef>
            <a:spcAft>
              <a:spcPct val="35000"/>
            </a:spcAft>
            <a:buNone/>
          </a:pPr>
          <a:r>
            <a:rPr lang="en-US" sz="1050" b="1" kern="1200" dirty="0">
              <a:latin typeface="Cambria" panose="02040503050406030204" pitchFamily="18" charset="0"/>
            </a:rPr>
            <a:t>2 alternates</a:t>
          </a:r>
        </a:p>
      </dsp:txBody>
      <dsp:txXfrm>
        <a:off x="2457340" y="2911214"/>
        <a:ext cx="1062412" cy="915564"/>
      </dsp:txXfrm>
    </dsp:sp>
    <dsp:sp modelId="{D5D00CF1-8A54-4F46-AB89-02D589D54F31}">
      <dsp:nvSpPr>
        <dsp:cNvPr id="0" name=""/>
        <dsp:cNvSpPr/>
      </dsp:nvSpPr>
      <dsp:spPr>
        <a:xfrm rot="1800000">
          <a:off x="3712841" y="1813963"/>
          <a:ext cx="207153" cy="4402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b="1" kern="1200" dirty="0"/>
        </a:p>
      </dsp:txBody>
      <dsp:txXfrm rot="10800000">
        <a:off x="3717004" y="1886474"/>
        <a:ext cx="145007" cy="264139"/>
      </dsp:txXfrm>
    </dsp:sp>
    <dsp:sp modelId="{D506B98D-AE18-4622-927D-B10C5C77F135}">
      <dsp:nvSpPr>
        <dsp:cNvPr id="0" name=""/>
        <dsp:cNvSpPr/>
      </dsp:nvSpPr>
      <dsp:spPr>
        <a:xfrm>
          <a:off x="2184272" y="908706"/>
          <a:ext cx="1608548" cy="1294804"/>
        </a:xfrm>
        <a:prstGeom prst="ellipse">
          <a:avLst/>
        </a:prstGeom>
        <a:solidFill>
          <a:schemeClr val="accent3">
            <a:lumMod val="50000"/>
          </a:schemeClr>
        </a:solidFill>
        <a:ln w="12700" cap="flat" cmpd="sng" algn="ctr">
          <a:solidFill>
            <a:schemeClr val="accent3">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mbria" panose="02040503050406030204" pitchFamily="18" charset="0"/>
            </a:rPr>
            <a:t>West</a:t>
          </a:r>
          <a:r>
            <a:rPr lang="en-US" sz="1800" b="1" kern="1200" dirty="0">
              <a:latin typeface="Cambria" panose="02040503050406030204" pitchFamily="18" charset="0"/>
            </a:rPr>
            <a:t> </a:t>
          </a:r>
        </a:p>
        <a:p>
          <a:pPr marL="0" lvl="0" indent="0" algn="ctr" defTabSz="711200">
            <a:lnSpc>
              <a:spcPct val="90000"/>
            </a:lnSpc>
            <a:spcBef>
              <a:spcPct val="0"/>
            </a:spcBef>
            <a:spcAft>
              <a:spcPct val="35000"/>
            </a:spcAft>
            <a:buNone/>
          </a:pPr>
          <a:r>
            <a:rPr lang="en-US" sz="1100" b="1" kern="1200" dirty="0">
              <a:latin typeface="Cambria" panose="02040503050406030204" pitchFamily="18" charset="0"/>
            </a:rPr>
            <a:t>8 members</a:t>
          </a:r>
        </a:p>
        <a:p>
          <a:pPr marL="0" lvl="0" indent="0" algn="ctr" defTabSz="711200">
            <a:lnSpc>
              <a:spcPct val="90000"/>
            </a:lnSpc>
            <a:spcBef>
              <a:spcPct val="0"/>
            </a:spcBef>
            <a:spcAft>
              <a:spcPct val="35000"/>
            </a:spcAft>
            <a:buNone/>
          </a:pPr>
          <a:r>
            <a:rPr lang="en-US" sz="1100" b="1" kern="1200" dirty="0">
              <a:latin typeface="Cambria" panose="02040503050406030204" pitchFamily="18" charset="0"/>
            </a:rPr>
            <a:t> 2 alternates</a:t>
          </a:r>
        </a:p>
      </dsp:txBody>
      <dsp:txXfrm>
        <a:off x="2419838" y="1098326"/>
        <a:ext cx="1137416" cy="915564"/>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885" y="0"/>
            <a:ext cx="3038319" cy="465242"/>
          </a:xfrm>
          <a:prstGeom prst="rect">
            <a:avLst/>
          </a:prstGeom>
        </p:spPr>
        <p:txBody>
          <a:bodyPr vert="horz" lIns="91440" tIns="45720" rIns="91440" bIns="45720" rtlCol="0"/>
          <a:lstStyle>
            <a:lvl1pPr algn="r">
              <a:defRPr sz="1200"/>
            </a:lvl1pPr>
          </a:lstStyle>
          <a:p>
            <a:fld id="{1F2FFEF4-27FB-43B6-8CAD-320906E637CF}" type="datetimeFigureOut">
              <a:rPr lang="en-US" smtClean="0"/>
              <a:t>11/8/2016</a:t>
            </a:fld>
            <a:endParaRPr lang="en-US"/>
          </a:p>
        </p:txBody>
      </p:sp>
      <p:sp>
        <p:nvSpPr>
          <p:cNvPr id="4" name="Footer Placeholder 3"/>
          <p:cNvSpPr>
            <a:spLocks noGrp="1"/>
          </p:cNvSpPr>
          <p:nvPr>
            <p:ph type="ftr" sz="quarter" idx="2"/>
          </p:nvPr>
        </p:nvSpPr>
        <p:spPr>
          <a:xfrm>
            <a:off x="0" y="8831160"/>
            <a:ext cx="3038319" cy="46524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885" y="8831160"/>
            <a:ext cx="3038319" cy="465240"/>
          </a:xfrm>
          <a:prstGeom prst="rect">
            <a:avLst/>
          </a:prstGeom>
        </p:spPr>
        <p:txBody>
          <a:bodyPr vert="horz" lIns="91440" tIns="45720" rIns="91440" bIns="45720" rtlCol="0" anchor="b"/>
          <a:lstStyle>
            <a:lvl1pPr algn="r">
              <a:defRPr sz="1200"/>
            </a:lvl1pPr>
          </a:lstStyle>
          <a:p>
            <a:fld id="{8212E5C6-47CF-4E29-852F-E2B03BB9B812}" type="slidenum">
              <a:rPr lang="en-US" smtClean="0"/>
              <a:t>‹#›</a:t>
            </a:fld>
            <a:endParaRPr lang="en-US"/>
          </a:p>
        </p:txBody>
      </p:sp>
    </p:spTree>
    <p:extLst>
      <p:ext uri="{BB962C8B-B14F-4D97-AF65-F5344CB8AC3E}">
        <p14:creationId xmlns:p14="http://schemas.microsoft.com/office/powerpoint/2010/main" val="284546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968EAA2-20AB-49A7-B395-469162581889}" type="datetimeFigureOut">
              <a:rPr lang="en-US" smtClean="0"/>
              <a:t>11/8/2016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E2162A3-6913-4C0C-A1C0-B4252FBE4471}" type="slidenum">
              <a:rPr lang="en-US" smtClean="0"/>
              <a:t>‹#›</a:t>
            </a:fld>
            <a:endParaRPr lang="en-US"/>
          </a:p>
        </p:txBody>
      </p:sp>
    </p:spTree>
    <p:extLst>
      <p:ext uri="{BB962C8B-B14F-4D97-AF65-F5344CB8AC3E}">
        <p14:creationId xmlns:p14="http://schemas.microsoft.com/office/powerpoint/2010/main" val="3539098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8BDE74-5DB0-4EE3-8D0B-E66891D0E052}"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421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0A159-34D2-4CFF-AF22-0F2AEE61DC5F}"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43422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4C04EA7A-4BC3-4133-B889-9D0F5088AB8C}" type="datetime1">
              <a:rPr lang="en-US" smtClean="0"/>
              <a:t>11/8/2016</a:t>
            </a:fld>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3104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8AE3E9-E9A5-408A-B96F-C26E38F7D88B}"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936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7D6ABDE-CD28-458C-A5CB-8603D15DF93F}" type="datetime1">
              <a:rPr lang="en-US" smtClean="0"/>
              <a:t>11/8/2016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22417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F8B40D-3F7A-4C6D-8943-81A1AF6B2D45}"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1299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E115DD-46F4-46B4-AA1C-B2F5749CDF23}" type="datetime1">
              <a:rPr lang="en-US" smtClean="0"/>
              <a:t>11/8/2016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4875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BD0C0C-5E1C-49FF-84A7-6CB9CD3B33A5}" type="datetime1">
              <a:rPr lang="en-US" smtClean="0"/>
              <a:t>11/8/2016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1123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817F7-39BC-4DD0-9524-E49C142B03A2}" type="datetime1">
              <a:rPr lang="en-US" smtClean="0"/>
              <a:t>11/8/2016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74365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A37CE07-5263-41AC-A0A0-CBB75AC6BD54}"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8428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F81E6FF-79C5-4FC9-A0FC-11F486B9A8F2}"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6659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E8473B15-3231-4D93-B7A2-DB66F7AF1838}" type="datetime1">
              <a:rPr lang="en-US" smtClean="0"/>
              <a:t>11/8/2016</a:t>
            </a:fld>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218199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64723"/>
            <a:ext cx="9144000" cy="1902941"/>
          </a:xfrm>
        </p:spPr>
        <p:txBody>
          <a:bodyPr>
            <a:normAutofit/>
          </a:bodyPr>
          <a:lstStyle/>
          <a:p>
            <a:br>
              <a:rPr lang="en-US" sz="4200" b="1" cap="none" dirty="0">
                <a:solidFill>
                  <a:schemeClr val="bg1"/>
                </a:solidFill>
                <a:latin typeface="Cambria" panose="02040503050406030204" pitchFamily="18" charset="0"/>
                <a:ea typeface="Times New Roman"/>
                <a:cs typeface="Times New Roman"/>
              </a:rPr>
            </a:br>
            <a:r>
              <a:rPr lang="en-US" sz="4200" b="1" cap="none" dirty="0">
                <a:solidFill>
                  <a:schemeClr val="bg1"/>
                </a:solidFill>
                <a:latin typeface="Cambria" panose="02040503050406030204" pitchFamily="18" charset="0"/>
                <a:ea typeface="Times New Roman"/>
                <a:cs typeface="Times New Roman"/>
              </a:rPr>
              <a:t>Orientation and Election </a:t>
            </a:r>
            <a:br>
              <a:rPr lang="en-US" sz="4200" b="1" cap="none" dirty="0">
                <a:solidFill>
                  <a:schemeClr val="bg1"/>
                </a:solidFill>
                <a:latin typeface="Cambria" panose="02040503050406030204" pitchFamily="18" charset="0"/>
                <a:ea typeface="Times New Roman"/>
                <a:cs typeface="Times New Roman"/>
              </a:rPr>
            </a:br>
            <a:r>
              <a:rPr lang="en-US" sz="4200" b="1" cap="none" dirty="0">
                <a:solidFill>
                  <a:schemeClr val="bg1"/>
                </a:solidFill>
                <a:latin typeface="Cambria" panose="02040503050406030204" pitchFamily="18" charset="0"/>
                <a:ea typeface="Times New Roman"/>
                <a:cs typeface="Times New Roman"/>
              </a:rPr>
              <a:t>of Officers</a:t>
            </a:r>
            <a:endParaRPr lang="es-ES_tradnl" sz="4200" cap="none" dirty="0">
              <a:solidFill>
                <a:schemeClr val="bg1"/>
              </a:solidFill>
              <a:latin typeface="Cambria" panose="02040503050406030204" pitchFamily="18" charset="0"/>
            </a:endParaRPr>
          </a:p>
        </p:txBody>
      </p:sp>
      <p:sp>
        <p:nvSpPr>
          <p:cNvPr id="3" name="Subtitle 2"/>
          <p:cNvSpPr>
            <a:spLocks noGrp="1"/>
          </p:cNvSpPr>
          <p:nvPr>
            <p:ph type="subTitle" idx="1"/>
          </p:nvPr>
        </p:nvSpPr>
        <p:spPr>
          <a:xfrm>
            <a:off x="824812" y="4291560"/>
            <a:ext cx="7494373" cy="1543100"/>
          </a:xfrm>
        </p:spPr>
        <p:txBody>
          <a:bodyPr>
            <a:noAutofit/>
          </a:bodyPr>
          <a:lstStyle/>
          <a:p>
            <a:r>
              <a:rPr lang="en-US" sz="3000" b="1" dirty="0">
                <a:solidFill>
                  <a:schemeClr val="bg1"/>
                </a:solidFill>
                <a:latin typeface="Cambria" panose="02040503050406030204" pitchFamily="18" charset="0"/>
                <a:ea typeface="Times New Roman"/>
                <a:cs typeface="Times New Roman"/>
              </a:rPr>
              <a:t>District English Learner Advisory Committee </a:t>
            </a:r>
          </a:p>
          <a:p>
            <a:endParaRPr lang="en-US" sz="1500" b="1" dirty="0">
              <a:solidFill>
                <a:schemeClr val="bg1"/>
              </a:solidFill>
              <a:latin typeface="Cambria" panose="02040503050406030204" pitchFamily="18" charset="0"/>
              <a:cs typeface="Times New Roman"/>
            </a:endParaRPr>
          </a:p>
          <a:p>
            <a:r>
              <a:rPr lang="en-US" sz="3000" b="1" dirty="0">
                <a:solidFill>
                  <a:schemeClr val="bg1"/>
                </a:solidFill>
                <a:latin typeface="Cambria" panose="02040503050406030204" pitchFamily="18" charset="0"/>
                <a:cs typeface="Times New Roman"/>
              </a:rPr>
              <a:t>2016-2017</a:t>
            </a:r>
            <a:endParaRPr lang="en-US" sz="3000" b="1" dirty="0">
              <a:solidFill>
                <a:schemeClr val="bg1"/>
              </a:solidFill>
              <a:latin typeface="Cambria" panose="02040503050406030204" pitchFamily="18"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9566" y="614286"/>
            <a:ext cx="3584863" cy="1094599"/>
          </a:xfrm>
          <a:prstGeom prst="rect">
            <a:avLst/>
          </a:prstGeom>
          <a:noFill/>
          <a:ln>
            <a:noFill/>
          </a:ln>
          <a:effectLst/>
        </p:spPr>
      </p:pic>
      <p:pic>
        <p:nvPicPr>
          <p:cNvPr id="7" name="Object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324" y="398154"/>
            <a:ext cx="1264444" cy="1054894"/>
          </a:xfrm>
          <a:prstGeom prst="rect">
            <a:avLst/>
          </a:prstGeom>
          <a:noFill/>
          <a:extLst>
            <a:ext uri="{909E8E84-426E-40DD-AFC4-6F175D3DCCD1}">
              <a14:hiddenFill xmlns:a14="http://schemas.microsoft.com/office/drawing/2010/main">
                <a:solidFill>
                  <a:srgbClr val="BBE0E3"/>
                </a:solidFill>
              </a14:hiddenFill>
            </a:ext>
          </a:extLst>
        </p:spPr>
      </p:pic>
      <p:sp>
        <p:nvSpPr>
          <p:cNvPr id="6" name="Slide Number Placeholder 5"/>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382780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Vice-Chairperson</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Represent the chairperson in his/her absence or in assigned duties as prescribed by PCSS</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Assist the chairperson as requested</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Plan the agenda with PCSS and DELAC officers</a:t>
            </a:r>
          </a:p>
          <a:p>
            <a:endParaRPr lang="en-US" sz="900" dirty="0">
              <a:solidFill>
                <a:schemeClr val="bg1"/>
              </a:solidFill>
              <a:ea typeface="Calibri" panose="020F0502020204030204" pitchFamily="34" charset="0"/>
              <a:cs typeface="Calibri" panose="020F0502020204030204" pitchFamily="34" charset="0"/>
            </a:endParaRP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205530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Secretary</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Take and maintain minutes of all meetings of the DELAC</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Provide original meeting minutes to PCSS and a copy to the chairperson</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Conduct roll call</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Plan the agenda with PCSS and DELAC officers</a:t>
            </a:r>
          </a:p>
        </p:txBody>
      </p:sp>
      <p:sp>
        <p:nvSpPr>
          <p:cNvPr id="4" name="Slide Number Placeholder 3"/>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213234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Parliamentarian</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Assist the chairperson in ensuring all rules and bylaws are followed</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Be knowledgeable about bylaws of the committee, parliamentary procedures as prescribed by PCSS, and Greene Act</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Plan the agenda with PCSS and DELAC officers</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endParaRPr lang="en-US" sz="900" dirty="0">
              <a:solidFill>
                <a:schemeClr val="bg1"/>
              </a:solidFill>
              <a:ea typeface="Calibri" panose="020F0502020204030204" pitchFamily="34" charset="0"/>
              <a:cs typeface="Calibri" panose="020F0502020204030204" pitchFamily="34" charset="0"/>
            </a:endParaRP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412924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Public Relations</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Announce public comment on the agenda</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rPr>
              <a:t>Promote the purpose and work of the DELAC</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Plan the agenda with PCSS and DELAC officers</a:t>
            </a:r>
          </a:p>
          <a:p>
            <a:endParaRPr lang="en-US" dirty="0">
              <a:solidFill>
                <a:schemeClr val="bg1"/>
              </a:solidFill>
              <a:latin typeface="Cambria" panose="02040503050406030204" pitchFamily="18" charset="0"/>
            </a:endParaRP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13</a:t>
            </a:fld>
            <a:endParaRPr lang="en-US" dirty="0"/>
          </a:p>
        </p:txBody>
      </p:sp>
    </p:spTree>
    <p:extLst>
      <p:ext uri="{BB962C8B-B14F-4D97-AF65-F5344CB8AC3E}">
        <p14:creationId xmlns:p14="http://schemas.microsoft.com/office/powerpoint/2010/main" val="701346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cap="none" dirty="0">
                <a:solidFill>
                  <a:schemeClr val="bg1"/>
                </a:solidFill>
                <a:latin typeface="Cambria" panose="02040503050406030204" pitchFamily="18" charset="0"/>
              </a:rPr>
              <a:t>Operating Norms</a:t>
            </a:r>
            <a:endParaRPr lang="en-US" sz="3600" dirty="0">
              <a:solidFill>
                <a:schemeClr val="bg1"/>
              </a:solidFill>
              <a:latin typeface="Cambria" panose="02040503050406030204" pitchFamily="18" charset="0"/>
            </a:endParaRPr>
          </a:p>
        </p:txBody>
      </p:sp>
      <p:pic>
        <p:nvPicPr>
          <p:cNvPr id="8" name="Content Placeholder 7"/>
          <p:cNvPicPr>
            <a:picLocks noGrp="1" noChangeAspect="1"/>
          </p:cNvPicPr>
          <p:nvPr>
            <p:ph idx="1"/>
          </p:nvPr>
        </p:nvPicPr>
        <p:blipFill rotWithShape="1">
          <a:blip r:embed="rId2"/>
          <a:stretch/>
        </p:blipFill>
        <p:spPr>
          <a:xfrm>
            <a:off x="2855685" y="2011363"/>
            <a:ext cx="3432630" cy="4206875"/>
          </a:xfrm>
          <a:prstGeom prst="rect">
            <a:avLst/>
          </a:prstGeom>
          <a:ln w="12700">
            <a:solidFill>
              <a:srgbClr val="002060"/>
            </a:solidFill>
          </a:ln>
          <a:effectLst>
            <a:outerShdw blurRad="292100" dist="139700" dir="2700000" algn="tl" rotWithShape="0">
              <a:srgbClr val="333333">
                <a:alpha val="65000"/>
              </a:srgbClr>
            </a:outerShdw>
          </a:effectLst>
        </p:spPr>
      </p:pic>
      <p:sp>
        <p:nvSpPr>
          <p:cNvPr id="3" name="Slide Number Placeholder 2"/>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2650311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433" y="310109"/>
            <a:ext cx="7904598" cy="6105992"/>
          </a:xfrm>
          <a:prstGeom prst="rect">
            <a:avLst/>
          </a:prstGeom>
        </p:spPr>
      </p:pic>
      <p:pic>
        <p:nvPicPr>
          <p:cNvPr id="3" name="Picture 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34022" y="5243209"/>
            <a:ext cx="3341419" cy="1065888"/>
          </a:xfrm>
          <a:prstGeom prst="rect">
            <a:avLst/>
          </a:prstGeom>
          <a:noFill/>
          <a:ln>
            <a:noFill/>
          </a:ln>
          <a:effectLst/>
        </p:spPr>
      </p:pic>
      <p:pic>
        <p:nvPicPr>
          <p:cNvPr id="4" name="Object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69342" y="576957"/>
            <a:ext cx="1264444" cy="1054894"/>
          </a:xfrm>
          <a:prstGeom prst="rect">
            <a:avLst/>
          </a:prstGeom>
          <a:noFill/>
          <a:extLst>
            <a:ext uri="{909E8E84-426E-40DD-AFC4-6F175D3DCCD1}">
              <a14:hiddenFill xmlns:a14="http://schemas.microsoft.com/office/drawing/2010/main">
                <a:solidFill>
                  <a:srgbClr val="BBE0E3"/>
                </a:solidFill>
              </a14:hiddenFill>
            </a:ext>
          </a:extLst>
        </p:spPr>
      </p:pic>
      <p:sp>
        <p:nvSpPr>
          <p:cNvPr id="5" name="Slide Number Placeholder 4"/>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4038469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21" y="284176"/>
            <a:ext cx="8847970" cy="1508760"/>
          </a:xfrm>
        </p:spPr>
        <p:txBody>
          <a:bodyPr>
            <a:normAutofit/>
          </a:bodyPr>
          <a:lstStyle/>
          <a:p>
            <a:pPr algn="ctr"/>
            <a:r>
              <a:rPr lang="en-US" sz="3200" b="1" cap="none" dirty="0">
                <a:solidFill>
                  <a:schemeClr val="bg1"/>
                </a:solidFill>
                <a:latin typeface="Cambria" panose="02040503050406030204" pitchFamily="18" charset="0"/>
                <a:cs typeface="Calibri" panose="020F0502020204030204" pitchFamily="34" charset="0"/>
              </a:rPr>
              <a:t>District English Learner Advisory Committee (DELAC)</a:t>
            </a:r>
            <a:endParaRPr lang="en-US"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436418" y="1870363"/>
            <a:ext cx="8489373" cy="4842163"/>
          </a:xfrm>
        </p:spPr>
        <p:txBody>
          <a:bodyPr>
            <a:normAutofit fontScale="40000" lnSpcReduction="20000"/>
          </a:bodyPr>
          <a:lstStyle/>
          <a:p>
            <a:pPr>
              <a:lnSpc>
                <a:spcPct val="120000"/>
              </a:lnSpc>
            </a:pPr>
            <a:r>
              <a:rPr lang="en-US" sz="4500" dirty="0">
                <a:solidFill>
                  <a:schemeClr val="bg1"/>
                </a:solidFill>
                <a:latin typeface="Cambria" panose="02040503050406030204" pitchFamily="18" charset="0"/>
                <a:cs typeface="Calibri" panose="020F0502020204030204" pitchFamily="34" charset="0"/>
              </a:rPr>
              <a:t>The California Education Code (62002.5, 5CCR 11308, 52176) requires the establishment of a District English Learner Advisory Committee (DELAC) for districts with at least 50 or more English Learners. </a:t>
            </a:r>
          </a:p>
          <a:p>
            <a:pPr marL="0" indent="0">
              <a:lnSpc>
                <a:spcPct val="120000"/>
              </a:lnSpc>
              <a:buNone/>
            </a:pPr>
            <a:r>
              <a:rPr lang="en-US" sz="4500" dirty="0">
                <a:solidFill>
                  <a:schemeClr val="bg1"/>
                </a:solidFill>
                <a:latin typeface="Cambria" panose="02040503050406030204" pitchFamily="18" charset="0"/>
                <a:cs typeface="Calibri" panose="020F0502020204030204" pitchFamily="34" charset="0"/>
              </a:rPr>
              <a:t> </a:t>
            </a:r>
          </a:p>
          <a:p>
            <a:pPr>
              <a:lnSpc>
                <a:spcPct val="120000"/>
              </a:lnSpc>
            </a:pPr>
            <a:r>
              <a:rPr lang="en-US" sz="4500" dirty="0">
                <a:solidFill>
                  <a:schemeClr val="bg1"/>
                </a:solidFill>
                <a:latin typeface="Cambria" panose="02040503050406030204" pitchFamily="18" charset="0"/>
                <a:cs typeface="Calibri" panose="020F0502020204030204" pitchFamily="34" charset="0"/>
              </a:rPr>
              <a:t>The Parent, Community and Student Services will convene 6 DELAC meetings throughout the school year in addition to meetings for the purpose of orientation, officers’ election, two Local Control and Accountability Plan Comment Development sessions (LCAP) and Leadership Training sessions.</a:t>
            </a:r>
          </a:p>
          <a:p>
            <a:pPr marL="0" indent="0">
              <a:buNone/>
            </a:pPr>
            <a:endParaRPr lang="en-US" sz="4500" i="1" dirty="0">
              <a:solidFill>
                <a:schemeClr val="bg1"/>
              </a:solidFill>
              <a:latin typeface="Cambria" panose="02040503050406030204" pitchFamily="18" charset="0"/>
              <a:cs typeface="Calibri" panose="020F0502020204030204" pitchFamily="34" charset="0"/>
            </a:endParaRPr>
          </a:p>
          <a:p>
            <a:r>
              <a:rPr lang="en-US" sz="4500" dirty="0">
                <a:solidFill>
                  <a:schemeClr val="bg1"/>
                </a:solidFill>
                <a:latin typeface="Cambria" panose="02040503050406030204" pitchFamily="18" charset="0"/>
                <a:cs typeface="Calibri" panose="020F0502020204030204" pitchFamily="34" charset="0"/>
              </a:rPr>
              <a:t>Meetings will be held at the Parent, Community and Student Services (PCSS)</a:t>
            </a:r>
          </a:p>
          <a:p>
            <a:pPr marL="0" indent="0">
              <a:lnSpc>
                <a:spcPct val="120000"/>
              </a:lnSpc>
              <a:buNone/>
            </a:pPr>
            <a:r>
              <a:rPr lang="en-US" sz="4500" dirty="0">
                <a:solidFill>
                  <a:schemeClr val="bg1"/>
                </a:solidFill>
                <a:latin typeface="Cambria" panose="02040503050406030204" pitchFamily="18" charset="0"/>
                <a:cs typeface="Calibri" panose="020F0502020204030204" pitchFamily="34" charset="0"/>
              </a:rPr>
              <a:t>   Located at:	1360 W. Temple Street </a:t>
            </a:r>
          </a:p>
          <a:p>
            <a:pPr marL="0" indent="0">
              <a:lnSpc>
                <a:spcPct val="120000"/>
              </a:lnSpc>
              <a:buNone/>
            </a:pPr>
            <a:r>
              <a:rPr lang="en-US" sz="4500" dirty="0">
                <a:solidFill>
                  <a:schemeClr val="bg1"/>
                </a:solidFill>
                <a:latin typeface="Cambria" panose="02040503050406030204" pitchFamily="18" charset="0"/>
                <a:cs typeface="Calibri" panose="020F0502020204030204" pitchFamily="34" charset="0"/>
              </a:rPr>
              <a:t>		Los Angeles, CA 90026</a:t>
            </a:r>
          </a:p>
          <a:p>
            <a:pPr marL="0" indent="0">
              <a:lnSpc>
                <a:spcPct val="120000"/>
              </a:lnSpc>
              <a:buNone/>
            </a:pPr>
            <a:r>
              <a:rPr lang="en-US" sz="4500" dirty="0">
                <a:solidFill>
                  <a:schemeClr val="bg1"/>
                </a:solidFill>
                <a:latin typeface="Cambria" panose="02040503050406030204" pitchFamily="18" charset="0"/>
                <a:cs typeface="Calibri" panose="020F0502020204030204" pitchFamily="34" charset="0"/>
              </a:rPr>
              <a:t>		(213) 481-3350</a:t>
            </a:r>
          </a:p>
          <a:p>
            <a:endParaRPr lang="en-US" dirty="0">
              <a:solidFill>
                <a:schemeClr val="bg1"/>
              </a:solidFill>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4980" y="5964365"/>
            <a:ext cx="2441200" cy="748161"/>
          </a:xfrm>
          <a:prstGeom prst="rect">
            <a:avLst/>
          </a:prstGeom>
          <a:noFill/>
          <a:ln>
            <a:noFill/>
          </a:ln>
          <a:effectLst/>
        </p:spPr>
      </p:pic>
      <p:sp>
        <p:nvSpPr>
          <p:cNvPr id="5" name="Slide Number Placeholder 4"/>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61013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28" y="321498"/>
            <a:ext cx="8939719" cy="1508760"/>
          </a:xfrm>
        </p:spPr>
        <p:txBody>
          <a:bodyPr>
            <a:normAutofit/>
          </a:bodyPr>
          <a:lstStyle/>
          <a:p>
            <a:pPr algn="ctr"/>
            <a:r>
              <a:rPr lang="en-US" sz="3100" b="1" cap="none" dirty="0">
                <a:solidFill>
                  <a:schemeClr val="bg1"/>
                </a:solidFill>
                <a:latin typeface="Cambria" panose="02040503050406030204" pitchFamily="18" charset="0"/>
              </a:rPr>
              <a:t>Purpose and Responsibilities of the DELAC</a:t>
            </a:r>
            <a:endParaRPr lang="en-US" sz="31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227936" y="1950096"/>
            <a:ext cx="8818787" cy="5034902"/>
          </a:xfrm>
        </p:spPr>
        <p:txBody>
          <a:bodyPr>
            <a:normAutofit/>
          </a:bodyPr>
          <a:lstStyle/>
          <a:p>
            <a:pPr marL="0" lvl="0" indent="0">
              <a:buNone/>
            </a:pPr>
            <a:r>
              <a:rPr lang="en-US" b="1" dirty="0">
                <a:solidFill>
                  <a:schemeClr val="bg1"/>
                </a:solidFill>
                <a:latin typeface="Cambria" panose="02040503050406030204" pitchFamily="18" charset="0"/>
              </a:rPr>
              <a:t>Advise the LAUSD Board of Education on the following:</a:t>
            </a:r>
          </a:p>
          <a:p>
            <a:pPr marL="0" lvl="0" indent="0">
              <a:buNone/>
            </a:pPr>
            <a:endParaRPr lang="en-US" sz="1100" b="1" dirty="0">
              <a:solidFill>
                <a:schemeClr val="bg1"/>
              </a:solidFill>
              <a:latin typeface="Cambria" panose="02040503050406030204" pitchFamily="18" charset="0"/>
            </a:endParaRPr>
          </a:p>
          <a:p>
            <a:pPr marL="512763" lvl="0" indent="-223838"/>
            <a:r>
              <a:rPr lang="en-US" dirty="0">
                <a:solidFill>
                  <a:schemeClr val="bg1"/>
                </a:solidFill>
                <a:latin typeface="Cambria" panose="02040503050406030204" pitchFamily="18" charset="0"/>
              </a:rPr>
              <a:t>English Learner Master Plan</a:t>
            </a:r>
          </a:p>
          <a:p>
            <a:pPr marL="512763" lvl="0" indent="-223838"/>
            <a:endParaRPr lang="en-US" sz="1600" dirty="0">
              <a:solidFill>
                <a:schemeClr val="bg1"/>
              </a:solidFill>
              <a:latin typeface="Cambria" panose="02040503050406030204" pitchFamily="18" charset="0"/>
            </a:endParaRPr>
          </a:p>
          <a:p>
            <a:pPr marL="512763" lvl="0" indent="-223838"/>
            <a:r>
              <a:rPr lang="en-US" dirty="0">
                <a:solidFill>
                  <a:schemeClr val="bg1"/>
                </a:solidFill>
                <a:latin typeface="Cambria" panose="02040503050406030204" pitchFamily="18" charset="0"/>
              </a:rPr>
              <a:t>Districtwide comprehensive needs assessment</a:t>
            </a:r>
          </a:p>
          <a:p>
            <a:pPr marL="512763" lvl="0" indent="-223838"/>
            <a:endParaRPr lang="en-US" sz="1600" dirty="0">
              <a:solidFill>
                <a:schemeClr val="bg1"/>
              </a:solidFill>
              <a:latin typeface="Cambria" panose="02040503050406030204" pitchFamily="18" charset="0"/>
            </a:endParaRPr>
          </a:p>
          <a:p>
            <a:pPr marL="512763" lvl="0" indent="-223838"/>
            <a:r>
              <a:rPr lang="en-US" dirty="0">
                <a:solidFill>
                  <a:schemeClr val="bg1"/>
                </a:solidFill>
                <a:latin typeface="Cambria" panose="02040503050406030204" pitchFamily="18" charset="0"/>
              </a:rPr>
              <a:t>Establishment of District program goals and objectives for English learners</a:t>
            </a:r>
          </a:p>
          <a:p>
            <a:pPr marL="512763" lvl="0" indent="-223838"/>
            <a:endParaRPr lang="en-US" sz="1600" dirty="0">
              <a:solidFill>
                <a:schemeClr val="bg1"/>
              </a:solidFill>
              <a:latin typeface="Cambria" panose="02040503050406030204" pitchFamily="18" charset="0"/>
            </a:endParaRPr>
          </a:p>
          <a:p>
            <a:pPr marL="512763" lvl="0" indent="-223838"/>
            <a:r>
              <a:rPr lang="en-US" dirty="0">
                <a:solidFill>
                  <a:schemeClr val="bg1"/>
                </a:solidFill>
                <a:latin typeface="Cambria" panose="02040503050406030204" pitchFamily="18" charset="0"/>
              </a:rPr>
              <a:t>A plan to ensure District compliance with the provisions of Section 52178 (teacher credentialing and waivers).</a:t>
            </a:r>
          </a:p>
          <a:p>
            <a:pPr lvl="0"/>
            <a:endParaRPr lang="en-US" dirty="0">
              <a:solidFill>
                <a:schemeClr val="bg1"/>
              </a:solidFill>
              <a:latin typeface="Cambria" panose="02040503050406030204" pitchFamily="18" charset="0"/>
            </a:endParaRPr>
          </a:p>
          <a:p>
            <a:pPr lvl="0"/>
            <a:endParaRPr lang="en-US" dirty="0">
              <a:solidFill>
                <a:schemeClr val="bg1"/>
              </a:solidFill>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405244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418" y="2015837"/>
            <a:ext cx="8489373" cy="4842163"/>
          </a:xfrm>
        </p:spPr>
        <p:txBody>
          <a:bodyPr>
            <a:normAutofit/>
          </a:bodyPr>
          <a:lstStyle/>
          <a:p>
            <a:pPr marL="0" lvl="0" indent="0">
              <a:buNone/>
            </a:pPr>
            <a:r>
              <a:rPr lang="en-US" b="1" dirty="0">
                <a:solidFill>
                  <a:schemeClr val="bg1"/>
                </a:solidFill>
                <a:latin typeface="Cambria" panose="02040503050406030204" pitchFamily="18" charset="0"/>
              </a:rPr>
              <a:t>Advise the LAUSD Board of Education on the following:</a:t>
            </a:r>
          </a:p>
          <a:p>
            <a:pPr marL="0" lvl="0" indent="0">
              <a:buNone/>
            </a:pPr>
            <a:endParaRPr lang="en-US" sz="1100" b="1" dirty="0">
              <a:solidFill>
                <a:schemeClr val="bg1"/>
              </a:solidFill>
              <a:latin typeface="Cambria" panose="02040503050406030204" pitchFamily="18" charset="0"/>
            </a:endParaRPr>
          </a:p>
          <a:p>
            <a:pPr marL="569913" lvl="0" indent="-280988"/>
            <a:r>
              <a:rPr lang="en-US" dirty="0">
                <a:solidFill>
                  <a:schemeClr val="bg1"/>
                </a:solidFill>
                <a:latin typeface="Cambria" panose="02040503050406030204" pitchFamily="18" charset="0"/>
              </a:rPr>
              <a:t>Administration of the annual language census</a:t>
            </a:r>
          </a:p>
          <a:p>
            <a:pPr marL="569913" lvl="0" indent="-280988"/>
            <a:endParaRPr lang="en-US" dirty="0">
              <a:solidFill>
                <a:schemeClr val="bg1"/>
              </a:solidFill>
              <a:latin typeface="Cambria" panose="02040503050406030204" pitchFamily="18" charset="0"/>
            </a:endParaRPr>
          </a:p>
          <a:p>
            <a:pPr marL="569913" lvl="0" indent="-280988"/>
            <a:r>
              <a:rPr lang="en-US" dirty="0">
                <a:solidFill>
                  <a:schemeClr val="bg1"/>
                </a:solidFill>
                <a:latin typeface="Cambria" panose="02040503050406030204" pitchFamily="18" charset="0"/>
              </a:rPr>
              <a:t> Local Control and Accountability Plan</a:t>
            </a:r>
          </a:p>
          <a:p>
            <a:pPr marL="569913" lvl="0" indent="-280988"/>
            <a:endParaRPr lang="en-US" dirty="0">
              <a:solidFill>
                <a:schemeClr val="bg1"/>
              </a:solidFill>
              <a:latin typeface="Cambria" panose="02040503050406030204" pitchFamily="18" charset="0"/>
            </a:endParaRPr>
          </a:p>
          <a:p>
            <a:pPr marL="569913" lvl="0" indent="-280988"/>
            <a:r>
              <a:rPr lang="en-US" dirty="0">
                <a:solidFill>
                  <a:schemeClr val="bg1"/>
                </a:solidFill>
                <a:latin typeface="Cambria" panose="02040503050406030204" pitchFamily="18" charset="0"/>
              </a:rPr>
              <a:t> Single Plan for Student Achievement</a:t>
            </a:r>
          </a:p>
          <a:p>
            <a:pPr marL="569913" lvl="0" indent="-280988"/>
            <a:endParaRPr lang="en-US" dirty="0">
              <a:solidFill>
                <a:schemeClr val="bg1"/>
              </a:solidFill>
              <a:latin typeface="Cambria" panose="02040503050406030204" pitchFamily="18" charset="0"/>
            </a:endParaRPr>
          </a:p>
          <a:p>
            <a:pPr marL="569913" lvl="0" indent="-280988"/>
            <a:r>
              <a:rPr lang="en-US" dirty="0">
                <a:solidFill>
                  <a:schemeClr val="bg1"/>
                </a:solidFill>
                <a:latin typeface="Cambria" panose="02040503050406030204" pitchFamily="18" charset="0"/>
              </a:rPr>
              <a:t> Importance of attendance</a:t>
            </a:r>
          </a:p>
        </p:txBody>
      </p:sp>
      <p:sp>
        <p:nvSpPr>
          <p:cNvPr id="4" name="Title 1"/>
          <p:cNvSpPr txBox="1">
            <a:spLocks/>
          </p:cNvSpPr>
          <p:nvPr/>
        </p:nvSpPr>
        <p:spPr>
          <a:xfrm>
            <a:off x="-21525" y="305946"/>
            <a:ext cx="9405257" cy="1508760"/>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US" sz="3100" b="1" cap="none" dirty="0">
                <a:solidFill>
                  <a:schemeClr val="bg1"/>
                </a:solidFill>
                <a:latin typeface="Cambria" panose="02040503050406030204" pitchFamily="18" charset="0"/>
              </a:rPr>
              <a:t>Purpose and Responsibilities of the DELAC </a:t>
            </a:r>
            <a:r>
              <a:rPr lang="en-US" sz="2800" cap="none" dirty="0">
                <a:solidFill>
                  <a:schemeClr val="bg1"/>
                </a:solidFill>
                <a:latin typeface="Cambria" panose="02040503050406030204" pitchFamily="18" charset="0"/>
              </a:rPr>
              <a:t>(cont.)</a:t>
            </a:r>
            <a:endParaRPr lang="en-US" sz="2800" cap="none" dirty="0">
              <a:solidFill>
                <a:schemeClr val="bg1"/>
              </a:solidFill>
              <a:latin typeface="Cambria" panose="02040503050406030204" pitchFamily="18"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548996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484" y="284176"/>
            <a:ext cx="8902839" cy="1508760"/>
          </a:xfrm>
        </p:spPr>
        <p:txBody>
          <a:bodyPr>
            <a:normAutofit/>
          </a:bodyPr>
          <a:lstStyle/>
          <a:p>
            <a:pPr algn="ctr"/>
            <a:r>
              <a:rPr lang="en-US" sz="3200" b="1" cap="none" dirty="0">
                <a:solidFill>
                  <a:schemeClr val="bg1"/>
                </a:solidFill>
                <a:latin typeface="Cambria" panose="02040503050406030204" pitchFamily="18" charset="0"/>
                <a:cs typeface="Calibri" panose="020F0502020204030204" pitchFamily="34" charset="0"/>
              </a:rPr>
              <a:t>DELAC Members and Alternates</a:t>
            </a:r>
            <a:endParaRPr lang="en-US"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436418" y="2988275"/>
            <a:ext cx="2670676" cy="4250725"/>
          </a:xfrm>
        </p:spPr>
        <p:txBody>
          <a:bodyPr>
            <a:normAutofit/>
          </a:bodyPr>
          <a:lstStyle/>
          <a:p>
            <a:pPr>
              <a:buFont typeface="Arial" panose="020B0604020202020204" pitchFamily="34" charset="0"/>
              <a:buChar char="•"/>
            </a:pPr>
            <a:r>
              <a:rPr lang="en-US" dirty="0">
                <a:solidFill>
                  <a:schemeClr val="bg1"/>
                </a:solidFill>
                <a:latin typeface="Cambria" panose="02040503050406030204" pitchFamily="18" charset="0"/>
              </a:rPr>
              <a:t>48 members and 12 alternates representing each of the 6 local districts</a:t>
            </a:r>
          </a:p>
          <a:p>
            <a:pPr marL="0" indent="0">
              <a:buNone/>
            </a:pPr>
            <a:endParaRPr lang="en-US" sz="2400" dirty="0">
              <a:solidFill>
                <a:schemeClr val="bg1"/>
              </a:solidFill>
              <a:latin typeface="Cambria" panose="02040503050406030204" pitchFamily="18" charset="0"/>
            </a:endParaRPr>
          </a:p>
          <a:p>
            <a:endParaRPr lang="en-US" dirty="0">
              <a:solidFill>
                <a:schemeClr val="bg1"/>
              </a:solidFill>
            </a:endParaRPr>
          </a:p>
        </p:txBody>
      </p:sp>
      <p:graphicFrame>
        <p:nvGraphicFramePr>
          <p:cNvPr id="4" name="Diagram 3"/>
          <p:cNvGraphicFramePr/>
          <p:nvPr>
            <p:extLst>
              <p:ext uri="{D42A27DB-BD31-4B8C-83A1-F6EECF244321}">
                <p14:modId xmlns:p14="http://schemas.microsoft.com/office/powerpoint/2010/main" val="1341863617"/>
              </p:ext>
            </p:extLst>
          </p:nvPr>
        </p:nvGraphicFramePr>
        <p:xfrm>
          <a:off x="1503311" y="1867580"/>
          <a:ext cx="9144001" cy="4925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159930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48" y="216082"/>
            <a:ext cx="8939719" cy="1508760"/>
          </a:xfrm>
        </p:spPr>
        <p:txBody>
          <a:bodyPr>
            <a:normAutofit/>
          </a:bodyPr>
          <a:lstStyle/>
          <a:p>
            <a:pPr algn="ctr"/>
            <a:r>
              <a:rPr lang="en-US" sz="3200" b="1" cap="none" dirty="0">
                <a:solidFill>
                  <a:schemeClr val="bg1"/>
                </a:solidFill>
                <a:latin typeface="Cambria" panose="02040503050406030204" pitchFamily="18" charset="0"/>
                <a:cs typeface="Calibri" panose="020F0502020204030204" pitchFamily="34" charset="0"/>
              </a:rPr>
              <a:t>Term of Membership</a:t>
            </a:r>
            <a:endParaRPr lang="en-US"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537894" y="2172301"/>
            <a:ext cx="8489373" cy="4931923"/>
          </a:xfrm>
        </p:spPr>
        <p:txBody>
          <a:bodyPr>
            <a:normAutofit/>
          </a:bodyPr>
          <a:lstStyle/>
          <a:p>
            <a:pPr marL="457200" indent="-457200">
              <a:buFont typeface="Arial" panose="020B0604020202020204" pitchFamily="34" charset="0"/>
              <a:buChar char="•"/>
            </a:pPr>
            <a:r>
              <a:rPr lang="en-US" dirty="0">
                <a:solidFill>
                  <a:schemeClr val="bg1"/>
                </a:solidFill>
                <a:latin typeface="Cambria" panose="02040503050406030204" pitchFamily="18" charset="0"/>
              </a:rPr>
              <a:t>DELAC members were elected to either a 1- or 2-year term.  </a:t>
            </a:r>
          </a:p>
          <a:p>
            <a:pPr marL="457200" indent="-457200">
              <a:buFont typeface="Arial" panose="020B0604020202020204" pitchFamily="34" charset="0"/>
              <a:buChar char="•"/>
            </a:pPr>
            <a:endParaRPr lang="en-US" dirty="0">
              <a:solidFill>
                <a:schemeClr val="bg1"/>
              </a:solidFill>
              <a:latin typeface="Cambria" panose="02040503050406030204" pitchFamily="18" charset="0"/>
            </a:endParaRPr>
          </a:p>
          <a:p>
            <a:pPr marL="457200" indent="-457200">
              <a:buFont typeface="Arial" panose="020B0604020202020204" pitchFamily="34" charset="0"/>
              <a:buChar char="•"/>
            </a:pPr>
            <a:r>
              <a:rPr lang="en-US" dirty="0">
                <a:solidFill>
                  <a:schemeClr val="bg1"/>
                </a:solidFill>
                <a:latin typeface="Cambria" panose="02040503050406030204" pitchFamily="18" charset="0"/>
              </a:rPr>
              <a:t>Each year in the term is defined as a school year.  </a:t>
            </a:r>
          </a:p>
          <a:p>
            <a:pPr marL="457200" indent="-457200">
              <a:buFont typeface="Arial" panose="020B0604020202020204" pitchFamily="34" charset="0"/>
              <a:buChar char="•"/>
            </a:pPr>
            <a:endParaRPr lang="en-US" dirty="0">
              <a:solidFill>
                <a:schemeClr val="bg1"/>
              </a:solidFill>
              <a:latin typeface="Cambria" panose="02040503050406030204" pitchFamily="18" charset="0"/>
            </a:endParaRPr>
          </a:p>
          <a:p>
            <a:pPr marL="457200" indent="-457200">
              <a:buFont typeface="Arial" panose="020B0604020202020204" pitchFamily="34" charset="0"/>
              <a:buChar char="•"/>
            </a:pPr>
            <a:r>
              <a:rPr lang="en-US" dirty="0">
                <a:solidFill>
                  <a:schemeClr val="bg1"/>
                </a:solidFill>
                <a:latin typeface="Cambria" panose="02040503050406030204" pitchFamily="18" charset="0"/>
              </a:rPr>
              <a:t>Terms are not transferrable between members.</a:t>
            </a:r>
          </a:p>
          <a:p>
            <a:pPr marL="0" indent="0">
              <a:buNone/>
            </a:pPr>
            <a:endParaRPr lang="en-US" dirty="0">
              <a:solidFill>
                <a:schemeClr val="bg1"/>
              </a:solidFill>
              <a:latin typeface="Cambria" panose="02040503050406030204" pitchFamily="18" charset="0"/>
            </a:endParaRPr>
          </a:p>
          <a:p>
            <a:pPr marL="457200" indent="-457200">
              <a:buFont typeface="Arial" panose="020B0604020202020204" pitchFamily="34" charset="0"/>
              <a:buChar char="•"/>
            </a:pPr>
            <a:r>
              <a:rPr lang="en-US" dirty="0">
                <a:solidFill>
                  <a:schemeClr val="bg1"/>
                </a:solidFill>
                <a:latin typeface="Cambria" panose="02040503050406030204" pitchFamily="18" charset="0"/>
              </a:rPr>
              <a:t>DELAC officers will serve for a term of </a:t>
            </a:r>
            <a:r>
              <a:rPr lang="en-US" b="1" dirty="0">
                <a:solidFill>
                  <a:schemeClr val="bg1"/>
                </a:solidFill>
                <a:latin typeface="Cambria" panose="02040503050406030204" pitchFamily="18" charset="0"/>
              </a:rPr>
              <a:t>one year </a:t>
            </a:r>
            <a:r>
              <a:rPr lang="en-US" dirty="0">
                <a:solidFill>
                  <a:schemeClr val="bg1"/>
                </a:solidFill>
                <a:latin typeface="Cambria" panose="02040503050406030204" pitchFamily="18" charset="0"/>
              </a:rPr>
              <a:t>until new officers are elected in the </a:t>
            </a:r>
            <a:r>
              <a:rPr lang="en-US" b="1" dirty="0">
                <a:solidFill>
                  <a:schemeClr val="bg1"/>
                </a:solidFill>
                <a:latin typeface="Cambria" panose="02040503050406030204" pitchFamily="18" charset="0"/>
              </a:rPr>
              <a:t>Fall</a:t>
            </a:r>
            <a:r>
              <a:rPr lang="en-US" dirty="0">
                <a:solidFill>
                  <a:schemeClr val="bg1"/>
                </a:solidFill>
                <a:latin typeface="Cambria" panose="02040503050406030204" pitchFamily="18" charset="0"/>
              </a:rPr>
              <a:t> of the subsequent year. </a:t>
            </a:r>
          </a:p>
          <a:p>
            <a:pPr marL="0" indent="0">
              <a:buNone/>
            </a:pPr>
            <a:endParaRPr lang="en-US" b="1" i="1" dirty="0">
              <a:solidFill>
                <a:schemeClr val="bg1"/>
              </a:solidFill>
              <a:latin typeface="Franklin Gothic Book" panose="020B050302010202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9744" y="1041272"/>
            <a:ext cx="2184256" cy="683570"/>
          </a:xfrm>
          <a:prstGeom prst="rect">
            <a:avLst/>
          </a:prstGeom>
          <a:noFill/>
          <a:ln>
            <a:noFill/>
          </a:ln>
          <a:effectLst/>
        </p:spPr>
      </p:pic>
      <p:sp>
        <p:nvSpPr>
          <p:cNvPr id="5" name="Slide Number Placeholder 4"/>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1872888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cap="none" dirty="0">
                <a:solidFill>
                  <a:schemeClr val="bg1"/>
                </a:solidFill>
                <a:latin typeface="Cambria" panose="02040503050406030204" pitchFamily="18" charset="0"/>
              </a:rPr>
              <a:t>DELAC Alternates</a:t>
            </a:r>
            <a:endParaRPr lang="en-US" sz="3600"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114316"/>
            <a:ext cx="7772400" cy="4501087"/>
          </a:xfrm>
        </p:spPr>
        <p:txBody>
          <a:bodyPr>
            <a:normAutofit fontScale="92500" lnSpcReduction="10000"/>
          </a:bodyPr>
          <a:lstStyle/>
          <a:p>
            <a:pPr marL="285750" indent="-285750">
              <a:buFont typeface="Arial" panose="020B0604020202020204" pitchFamily="34" charset="0"/>
              <a:buChar char="•"/>
            </a:pPr>
            <a:r>
              <a:rPr lang="en-US" sz="2400" dirty="0">
                <a:solidFill>
                  <a:schemeClr val="bg1"/>
                </a:solidFill>
                <a:latin typeface="Cambria" panose="02040503050406030204" pitchFamily="18" charset="0"/>
                <a:ea typeface="Calibri" panose="020F0502020204030204" pitchFamily="34" charset="0"/>
                <a:cs typeface="Calibri" panose="020F0502020204030204" pitchFamily="34" charset="0"/>
              </a:rPr>
              <a:t>Alternates will serve for a 1 year term and will replace a member within the same local district who cannot complete his/her term.</a:t>
            </a:r>
          </a:p>
          <a:p>
            <a:endParaRPr lang="en-US" sz="2400"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sz="2400" dirty="0">
                <a:solidFill>
                  <a:schemeClr val="bg1"/>
                </a:solidFill>
                <a:latin typeface="Cambria" panose="02040503050406030204" pitchFamily="18" charset="0"/>
              </a:rPr>
              <a:t>Only elected DELAC alternates are eligible to fill an elected member vacancy. </a:t>
            </a:r>
          </a:p>
          <a:p>
            <a:endParaRPr lang="en-US" sz="2400" dirty="0">
              <a:solidFill>
                <a:schemeClr val="bg1"/>
              </a:solidFill>
              <a:latin typeface="Cambria" panose="02040503050406030204" pitchFamily="18" charset="0"/>
            </a:endParaRPr>
          </a:p>
          <a:p>
            <a:r>
              <a:rPr lang="en-US" sz="2400" dirty="0">
                <a:solidFill>
                  <a:schemeClr val="bg1"/>
                </a:solidFill>
                <a:latin typeface="Cambria" panose="02040503050406030204" pitchFamily="18" charset="0"/>
              </a:rPr>
              <a:t> Alternates are not eligible to serve as officers.</a:t>
            </a:r>
          </a:p>
          <a:p>
            <a:endParaRPr lang="en-US" sz="2400" dirty="0">
              <a:solidFill>
                <a:schemeClr val="bg1"/>
              </a:solidFill>
              <a:latin typeface="Cambria" panose="02040503050406030204" pitchFamily="18" charset="0"/>
            </a:endParaRPr>
          </a:p>
          <a:p>
            <a:r>
              <a:rPr lang="en-US" sz="2400" dirty="0">
                <a:solidFill>
                  <a:schemeClr val="bg1"/>
                </a:solidFill>
                <a:latin typeface="Cambria" panose="02040503050406030204" pitchFamily="18" charset="0"/>
              </a:rPr>
              <a:t>Alternates will be seated 30 minutes after the scheduled start time of the meeting when a member of the same local district is not present.</a:t>
            </a:r>
          </a:p>
          <a:p>
            <a:endParaRPr lang="en-US" sz="2400" dirty="0">
              <a:solidFill>
                <a:schemeClr val="bg1"/>
              </a:solidFill>
              <a:latin typeface="Cambria" panose="02040503050406030204" pitchFamily="18" charset="0"/>
            </a:endParaRP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7</a:t>
            </a:fld>
            <a:endParaRPr lang="en-US" dirty="0"/>
          </a:p>
        </p:txBody>
      </p:sp>
    </p:spTree>
    <p:extLst>
      <p:ext uri="{BB962C8B-B14F-4D97-AF65-F5344CB8AC3E}">
        <p14:creationId xmlns:p14="http://schemas.microsoft.com/office/powerpoint/2010/main" val="3701426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DELAC Officers</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Chairperson</a:t>
            </a:r>
          </a:p>
          <a:p>
            <a:endParaRPr lang="en-US"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rPr>
              <a:t>Vice-Chairperson</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rPr>
              <a:t>Secretary</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rPr>
              <a:t>Parliamentarian</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rPr>
              <a:t>Public Relations Officer</a:t>
            </a: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33896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dirty="0">
                <a:solidFill>
                  <a:schemeClr val="bg1"/>
                </a:solidFill>
                <a:latin typeface="Cambria" panose="02040503050406030204" pitchFamily="18" charset="0"/>
              </a:rPr>
              <a:t>Chairperson</a:t>
            </a:r>
            <a:endParaRPr lang="en-US"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n-US" dirty="0">
                <a:solidFill>
                  <a:schemeClr val="bg1"/>
                </a:solidFill>
                <a:latin typeface="Cambria" panose="02040503050406030204" pitchFamily="18" charset="0"/>
                <a:ea typeface="Calibri" panose="020F0502020204030204" pitchFamily="34" charset="0"/>
                <a:cs typeface="Calibri" panose="020F0502020204030204" pitchFamily="34" charset="0"/>
              </a:rPr>
              <a:t>Preside over DELAC meetings</a:t>
            </a:r>
          </a:p>
          <a:p>
            <a:endParaRPr lang="en-US" dirty="0">
              <a:solidFill>
                <a:schemeClr val="bg1"/>
              </a:solidFill>
              <a:ea typeface="Calibri" panose="020F0502020204030204" pitchFamily="34" charset="0"/>
              <a:cs typeface="Calibri" panose="020F0502020204030204" pitchFamily="34" charset="0"/>
            </a:endParaRPr>
          </a:p>
          <a:p>
            <a:r>
              <a:rPr lang="en-US" dirty="0">
                <a:solidFill>
                  <a:schemeClr val="bg1"/>
                </a:solidFill>
                <a:latin typeface="Cambria" panose="02040503050406030204" pitchFamily="18" charset="0"/>
              </a:rPr>
              <a:t>Be fair and impartial at all times</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rPr>
              <a:t>Perform additional duties appropriate to the office of the chairperson as prescribed by the PCSS, LAUSD, and the Board of Education</a:t>
            </a:r>
          </a:p>
          <a:p>
            <a:endParaRPr lang="en-US" dirty="0">
              <a:solidFill>
                <a:schemeClr val="bg1"/>
              </a:solidFill>
              <a:latin typeface="Cambria" panose="02040503050406030204" pitchFamily="18" charset="0"/>
            </a:endParaRPr>
          </a:p>
          <a:p>
            <a:r>
              <a:rPr lang="en-US" dirty="0">
                <a:solidFill>
                  <a:schemeClr val="bg1"/>
                </a:solidFill>
                <a:latin typeface="Cambria" panose="02040503050406030204" pitchFamily="18" charset="0"/>
              </a:rPr>
              <a:t>Plan the agenda with PCSS and DELAC officers</a:t>
            </a:r>
          </a:p>
          <a:p>
            <a:endParaRPr lang="en-US" dirty="0">
              <a:solidFill>
                <a:schemeClr val="bg1"/>
              </a:solidFill>
              <a:latin typeface="Cambria" panose="02040503050406030204" pitchFamily="18" charset="0"/>
            </a:endParaRPr>
          </a:p>
          <a:p>
            <a:endParaRPr lang="en-US" dirty="0">
              <a:solidFill>
                <a:schemeClr val="bg1"/>
              </a:solidFill>
              <a:latin typeface="Cambria" panose="02040503050406030204" pitchFamily="18" charset="0"/>
            </a:endParaRPr>
          </a:p>
          <a:p>
            <a:endParaRPr lang="en-US" sz="900" dirty="0">
              <a:solidFill>
                <a:schemeClr val="bg1"/>
              </a:solidFill>
              <a:latin typeface="Cambria" panose="02040503050406030204" pitchFamily="18" charset="0"/>
            </a:endParaRPr>
          </a:p>
          <a:p>
            <a:endParaRPr lang="en-US"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42218968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6">
      <a:dk1>
        <a:srgbClr val="2C2C2C"/>
      </a:dk1>
      <a:lt1>
        <a:srgbClr val="FFFFFF"/>
      </a:lt1>
      <a:dk2>
        <a:srgbClr val="93DAFA"/>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847</TotalTime>
  <Words>588</Words>
  <Application>Microsoft Office PowerPoint</Application>
  <PresentationFormat>Letter Paper (8.5x11 in)</PresentationFormat>
  <Paragraphs>133</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Cambria</vt:lpstr>
      <vt:lpstr>Corbel</vt:lpstr>
      <vt:lpstr>Franklin Gothic Book</vt:lpstr>
      <vt:lpstr>Times New Roman</vt:lpstr>
      <vt:lpstr>Wingdings</vt:lpstr>
      <vt:lpstr>Banded</vt:lpstr>
      <vt:lpstr> Orientation and Election  of Officers</vt:lpstr>
      <vt:lpstr>District English Learner Advisory Committee (DELAC)</vt:lpstr>
      <vt:lpstr>Purpose and Responsibilities of the DELAC</vt:lpstr>
      <vt:lpstr>PowerPoint Presentation</vt:lpstr>
      <vt:lpstr>DELAC Members and Alternates</vt:lpstr>
      <vt:lpstr>Term of Membership</vt:lpstr>
      <vt:lpstr>DELAC Alternates</vt:lpstr>
      <vt:lpstr>DELAC Officers</vt:lpstr>
      <vt:lpstr>Chairperson</vt:lpstr>
      <vt:lpstr>Vice-Chairperson</vt:lpstr>
      <vt:lpstr>Secretary</vt:lpstr>
      <vt:lpstr>Parliamentarian</vt:lpstr>
      <vt:lpstr>Public Relations</vt:lpstr>
      <vt:lpstr>Operating Norms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ORIENTATION &amp; ELECTION</dc:title>
  <dc:creator>WINDOWS 7 PRO SP1 X64</dc:creator>
  <cp:lastModifiedBy>Garcia, Lucio</cp:lastModifiedBy>
  <cp:revision>80</cp:revision>
  <cp:lastPrinted>2016-11-08T23:20:37Z</cp:lastPrinted>
  <dcterms:created xsi:type="dcterms:W3CDTF">2015-07-09T19:17:07Z</dcterms:created>
  <dcterms:modified xsi:type="dcterms:W3CDTF">2016-11-08T23:23:41Z</dcterms:modified>
</cp:coreProperties>
</file>