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7"/>
  </p:notesMasterIdLst>
  <p:handoutMasterIdLst>
    <p:handoutMasterId r:id="rId18"/>
  </p:handoutMasterIdLst>
  <p:sldIdLst>
    <p:sldId id="256" r:id="rId2"/>
    <p:sldId id="257" r:id="rId3"/>
    <p:sldId id="261" r:id="rId4"/>
    <p:sldId id="272" r:id="rId5"/>
    <p:sldId id="260" r:id="rId6"/>
    <p:sldId id="264" r:id="rId7"/>
    <p:sldId id="270" r:id="rId8"/>
    <p:sldId id="273" r:id="rId9"/>
    <p:sldId id="274" r:id="rId10"/>
    <p:sldId id="275" r:id="rId11"/>
    <p:sldId id="276" r:id="rId12"/>
    <p:sldId id="277" r:id="rId13"/>
    <p:sldId id="278" r:id="rId14"/>
    <p:sldId id="279" r:id="rId15"/>
    <p:sldId id="268" r:id="rId16"/>
  </p:sldIdLst>
  <p:sldSz cx="9144000" cy="6858000" type="lett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2" d="100"/>
          <a:sy n="82" d="100"/>
        </p:scale>
        <p:origin x="62" y="21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578AA7-44AD-4310-9647-354EE6CD9D57}"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US"/>
        </a:p>
      </dgm:t>
    </dgm:pt>
    <dgm:pt modelId="{D46D88DE-A004-4D3B-83C5-F56139276D0C}">
      <dgm:prSet phldrT="[Text]" custT="1"/>
      <dgm:spPr>
        <a:ln>
          <a:solidFill>
            <a:srgbClr val="FFFF00"/>
          </a:solidFill>
        </a:ln>
      </dgm:spPr>
      <dgm:t>
        <a:bodyPr/>
        <a:lstStyle/>
        <a:p>
          <a:r>
            <a:rPr lang="es-CO" sz="2000" b="1" dirty="0">
              <a:latin typeface="Cambria" panose="02040503050406030204" pitchFamily="18" charset="0"/>
            </a:rPr>
            <a:t>DELAC</a:t>
          </a:r>
        </a:p>
      </dgm:t>
    </dgm:pt>
    <dgm:pt modelId="{C10E62BF-EBB2-4985-A651-E707964E7A0A}" type="parTrans" cxnId="{B887DC47-3187-46AE-BF84-8ADDB54776A8}">
      <dgm:prSet/>
      <dgm:spPr/>
      <dgm:t>
        <a:bodyPr/>
        <a:lstStyle/>
        <a:p>
          <a:endParaRPr lang="en-US"/>
        </a:p>
      </dgm:t>
    </dgm:pt>
    <dgm:pt modelId="{42E5A0A4-F906-4E43-B907-10FF91188886}" type="sibTrans" cxnId="{B887DC47-3187-46AE-BF84-8ADDB54776A8}">
      <dgm:prSet/>
      <dgm:spPr/>
      <dgm:t>
        <a:bodyPr/>
        <a:lstStyle/>
        <a:p>
          <a:endParaRPr lang="en-US"/>
        </a:p>
      </dgm:t>
    </dgm:pt>
    <dgm:pt modelId="{0795776F-7B3C-449A-9B2D-9FE5ECF97F19}">
      <dgm:prSet phldrT="[Text]" custT="1"/>
      <dgm:spPr>
        <a:solidFill>
          <a:schemeClr val="accent6">
            <a:lumMod val="60000"/>
            <a:lumOff val="40000"/>
          </a:schemeClr>
        </a:solidFill>
        <a:ln>
          <a:solidFill>
            <a:schemeClr val="accent6"/>
          </a:solidFill>
        </a:ln>
      </dgm:spPr>
      <dgm:t>
        <a:bodyPr/>
        <a:lstStyle/>
        <a:p>
          <a:r>
            <a:rPr lang="es-CO" sz="1600" dirty="0">
              <a:latin typeface="Cambria" panose="02040503050406030204" pitchFamily="18" charset="0"/>
            </a:rPr>
            <a:t>Noreste</a:t>
          </a:r>
        </a:p>
        <a:p>
          <a:r>
            <a:rPr lang="es-CO" sz="1100" dirty="0">
              <a:latin typeface="Cambria" panose="02040503050406030204" pitchFamily="18" charset="0"/>
            </a:rPr>
            <a:t>8 miembros</a:t>
          </a:r>
        </a:p>
        <a:p>
          <a:r>
            <a:rPr lang="es-CO" sz="1100" dirty="0">
              <a:latin typeface="Cambria" panose="02040503050406030204" pitchFamily="18" charset="0"/>
            </a:rPr>
            <a:t> 2 suplentes</a:t>
          </a:r>
        </a:p>
      </dgm:t>
    </dgm:pt>
    <dgm:pt modelId="{162244D4-F10D-4CD4-A538-E5797F62C05A}" type="parTrans" cxnId="{E7CE4DCD-F395-48DF-9FEE-95046FC6B490}">
      <dgm:prSet/>
      <dgm:spPr/>
      <dgm:t>
        <a:bodyPr/>
        <a:lstStyle/>
        <a:p>
          <a:endParaRPr lang="en-US" dirty="0"/>
        </a:p>
      </dgm:t>
    </dgm:pt>
    <dgm:pt modelId="{F9E1F792-4BA6-41C3-8C4D-70A4B0E26F4E}" type="sibTrans" cxnId="{E7CE4DCD-F395-48DF-9FEE-95046FC6B490}">
      <dgm:prSet/>
      <dgm:spPr/>
      <dgm:t>
        <a:bodyPr/>
        <a:lstStyle/>
        <a:p>
          <a:endParaRPr lang="en-US"/>
        </a:p>
      </dgm:t>
    </dgm:pt>
    <dgm:pt modelId="{63293989-A36B-4387-B691-B6B494CDBB28}">
      <dgm:prSet phldrT="[Text]" custT="1"/>
      <dgm:spPr>
        <a:solidFill>
          <a:schemeClr val="accent3"/>
        </a:solidFill>
        <a:ln>
          <a:solidFill>
            <a:schemeClr val="accent3"/>
          </a:solidFill>
        </a:ln>
      </dgm:spPr>
      <dgm:t>
        <a:bodyPr/>
        <a:lstStyle/>
        <a:p>
          <a:r>
            <a:rPr lang="es-CO" sz="1600" dirty="0">
              <a:latin typeface="Cambria" panose="02040503050406030204" pitchFamily="18" charset="0"/>
            </a:rPr>
            <a:t>Noroeste </a:t>
          </a:r>
        </a:p>
        <a:p>
          <a:r>
            <a:t> </a:t>
          </a:r>
          <a:r>
            <a:rPr lang="es-CO" sz="1100" dirty="0">
              <a:latin typeface="Cambria" panose="02040503050406030204" pitchFamily="18" charset="0"/>
            </a:rPr>
            <a:t>8 miembros</a:t>
          </a:r>
        </a:p>
        <a:p>
          <a:r>
            <a:rPr lang="es-CO" sz="1100" dirty="0">
              <a:latin typeface="Cambria" panose="02040503050406030204" pitchFamily="18" charset="0"/>
            </a:rPr>
            <a:t> 2 suplentes</a:t>
          </a:r>
        </a:p>
      </dgm:t>
    </dgm:pt>
    <dgm:pt modelId="{A328D534-9C44-45ED-9EA0-BAF892DD3705}" type="parTrans" cxnId="{68CF1F05-03CF-4C41-A821-CB25EB335F71}">
      <dgm:prSet/>
      <dgm:spPr/>
      <dgm:t>
        <a:bodyPr/>
        <a:lstStyle/>
        <a:p>
          <a:endParaRPr lang="en-US" dirty="0"/>
        </a:p>
      </dgm:t>
    </dgm:pt>
    <dgm:pt modelId="{B44018E1-7FAD-43A4-883E-80729E0A4FE6}" type="sibTrans" cxnId="{68CF1F05-03CF-4C41-A821-CB25EB335F71}">
      <dgm:prSet/>
      <dgm:spPr/>
      <dgm:t>
        <a:bodyPr/>
        <a:lstStyle/>
        <a:p>
          <a:endParaRPr lang="en-US"/>
        </a:p>
      </dgm:t>
    </dgm:pt>
    <dgm:pt modelId="{F016F461-D6B0-4BF4-8C49-13BE5BB5F458}">
      <dgm:prSet phldrT="[Text]" custT="1"/>
      <dgm:spPr>
        <a:solidFill>
          <a:srgbClr val="7030A0"/>
        </a:solidFill>
        <a:ln>
          <a:solidFill>
            <a:srgbClr val="7030A0"/>
          </a:solidFill>
        </a:ln>
      </dgm:spPr>
      <dgm:t>
        <a:bodyPr/>
        <a:lstStyle/>
        <a:p>
          <a:r>
            <a:rPr lang="es-CO" sz="1800" dirty="0">
              <a:latin typeface="Cambria" panose="02040503050406030204" pitchFamily="18" charset="0"/>
            </a:rPr>
            <a:t>Este</a:t>
          </a:r>
        </a:p>
        <a:p>
          <a:r>
            <a:rPr lang="es-CO" sz="1100" dirty="0">
              <a:latin typeface="Cambria" panose="02040503050406030204" pitchFamily="18" charset="0"/>
            </a:rPr>
            <a:t>8 miembros</a:t>
          </a:r>
        </a:p>
        <a:p>
          <a:r>
            <a:rPr lang="es-CO" sz="1100" dirty="0">
              <a:latin typeface="Cambria" panose="02040503050406030204" pitchFamily="18" charset="0"/>
            </a:rPr>
            <a:t> 2 suplentes</a:t>
          </a:r>
          <a:endParaRPr lang="es-CO" sz="600" dirty="0">
            <a:latin typeface="Cambria" panose="02040503050406030204" pitchFamily="18" charset="0"/>
          </a:endParaRPr>
        </a:p>
      </dgm:t>
    </dgm:pt>
    <dgm:pt modelId="{6DECB9FF-0194-4E55-BB57-9BAA45B359F2}" type="parTrans" cxnId="{DD525CD3-D4CE-41B8-A673-DFE8D199DB3B}">
      <dgm:prSet/>
      <dgm:spPr/>
      <dgm:t>
        <a:bodyPr/>
        <a:lstStyle/>
        <a:p>
          <a:endParaRPr lang="en-US" dirty="0"/>
        </a:p>
      </dgm:t>
    </dgm:pt>
    <dgm:pt modelId="{079D1D23-A9E6-49AA-B4F8-340B335113D1}" type="sibTrans" cxnId="{DD525CD3-D4CE-41B8-A673-DFE8D199DB3B}">
      <dgm:prSet/>
      <dgm:spPr/>
      <dgm:t>
        <a:bodyPr/>
        <a:lstStyle/>
        <a:p>
          <a:endParaRPr lang="en-US"/>
        </a:p>
      </dgm:t>
    </dgm:pt>
    <dgm:pt modelId="{17130F47-4587-4CAB-9772-ABFC6A0DBE36}">
      <dgm:prSet phldrT="[Text]" custT="1"/>
      <dgm:spPr>
        <a:solidFill>
          <a:srgbClr val="002060"/>
        </a:solidFill>
        <a:ln>
          <a:solidFill>
            <a:srgbClr val="002060"/>
          </a:solidFill>
        </a:ln>
      </dgm:spPr>
      <dgm:t>
        <a:bodyPr/>
        <a:lstStyle/>
        <a:p>
          <a:r>
            <a:rPr lang="es-CO" sz="1800" dirty="0">
              <a:latin typeface="Cambria" panose="02040503050406030204" pitchFamily="18" charset="0"/>
            </a:rPr>
            <a:t>Sur</a:t>
          </a:r>
        </a:p>
        <a:p>
          <a:r>
            <a:rPr lang="es-CO" sz="1100" dirty="0">
              <a:latin typeface="Cambria" panose="02040503050406030204" pitchFamily="18" charset="0"/>
            </a:rPr>
            <a:t>8 miembros</a:t>
          </a:r>
        </a:p>
        <a:p>
          <a:r>
            <a:rPr lang="es-CO" sz="1100" dirty="0">
              <a:latin typeface="Cambria" panose="02040503050406030204" pitchFamily="18" charset="0"/>
            </a:rPr>
            <a:t> 2 suplentes</a:t>
          </a:r>
          <a:endParaRPr lang="es-CO" sz="600" dirty="0">
            <a:latin typeface="Cambria" panose="02040503050406030204" pitchFamily="18" charset="0"/>
          </a:endParaRPr>
        </a:p>
      </dgm:t>
    </dgm:pt>
    <dgm:pt modelId="{816175C3-FB6C-4F17-89CF-00E607341DFB}" type="parTrans" cxnId="{02F24CBA-AC08-4069-931A-29FF71424ACB}">
      <dgm:prSet/>
      <dgm:spPr/>
      <dgm:t>
        <a:bodyPr/>
        <a:lstStyle/>
        <a:p>
          <a:endParaRPr lang="en-US" dirty="0"/>
        </a:p>
      </dgm:t>
    </dgm:pt>
    <dgm:pt modelId="{FC5893D8-3717-4804-89B5-0F21D38972D1}" type="sibTrans" cxnId="{02F24CBA-AC08-4069-931A-29FF71424ACB}">
      <dgm:prSet/>
      <dgm:spPr/>
      <dgm:t>
        <a:bodyPr/>
        <a:lstStyle/>
        <a:p>
          <a:endParaRPr lang="en-US"/>
        </a:p>
      </dgm:t>
    </dgm:pt>
    <dgm:pt modelId="{691AF83C-5B8C-4C26-875B-C8CC5FD014DE}">
      <dgm:prSet phldrT="[Text]" custT="1"/>
      <dgm:spPr>
        <a:solidFill>
          <a:schemeClr val="accent3">
            <a:lumMod val="50000"/>
          </a:schemeClr>
        </a:solidFill>
        <a:ln>
          <a:solidFill>
            <a:schemeClr val="accent3">
              <a:lumMod val="50000"/>
            </a:schemeClr>
          </a:solidFill>
        </a:ln>
      </dgm:spPr>
      <dgm:t>
        <a:bodyPr/>
        <a:lstStyle/>
        <a:p>
          <a:r>
            <a:rPr lang="es-CO" sz="1600" dirty="0">
              <a:latin typeface="Cambria" panose="02040503050406030204" pitchFamily="18" charset="0"/>
            </a:rPr>
            <a:t>Oeste</a:t>
          </a:r>
          <a:r>
            <a:t> </a:t>
          </a:r>
        </a:p>
        <a:p>
          <a:r>
            <a:rPr lang="es-CO" sz="1100" dirty="0">
              <a:latin typeface="Cambria" panose="02040503050406030204" pitchFamily="18" charset="0"/>
            </a:rPr>
            <a:t>8 miembros</a:t>
          </a:r>
        </a:p>
        <a:p>
          <a:r>
            <a:rPr lang="es-CO" sz="1100" b="0" dirty="0">
              <a:latin typeface="Cambria" panose="02040503050406030204" pitchFamily="18" charset="0"/>
            </a:rPr>
            <a:t> 2 suplentes</a:t>
          </a:r>
        </a:p>
      </dgm:t>
    </dgm:pt>
    <dgm:pt modelId="{BD5D0A69-F978-4457-A5B1-ACC9487C32A6}" type="parTrans" cxnId="{4CBAB4D9-EEB4-40CA-BB68-C96BA48BCBB2}">
      <dgm:prSet/>
      <dgm:spPr/>
      <dgm:t>
        <a:bodyPr/>
        <a:lstStyle/>
        <a:p>
          <a:endParaRPr lang="en-US" dirty="0"/>
        </a:p>
      </dgm:t>
    </dgm:pt>
    <dgm:pt modelId="{69169AEB-EC82-433A-8506-E91947635C29}" type="sibTrans" cxnId="{4CBAB4D9-EEB4-40CA-BB68-C96BA48BCBB2}">
      <dgm:prSet/>
      <dgm:spPr/>
      <dgm:t>
        <a:bodyPr/>
        <a:lstStyle/>
        <a:p>
          <a:endParaRPr lang="en-US"/>
        </a:p>
      </dgm:t>
    </dgm:pt>
    <dgm:pt modelId="{F922B645-D8AD-40DC-BC71-EC0A4D5A651B}">
      <dgm:prSet phldrT="[Text]" custT="1"/>
      <dgm:spPr>
        <a:solidFill>
          <a:srgbClr val="FF0000"/>
        </a:solidFill>
        <a:ln>
          <a:solidFill>
            <a:srgbClr val="FF0000"/>
          </a:solidFill>
        </a:ln>
      </dgm:spPr>
      <dgm:t>
        <a:bodyPr/>
        <a:lstStyle/>
        <a:p>
          <a:r>
            <a:rPr lang="es-CO" sz="1800" dirty="0">
              <a:latin typeface="Cambria" panose="02040503050406030204" pitchFamily="18" charset="0"/>
            </a:rPr>
            <a:t>Central</a:t>
          </a:r>
        </a:p>
        <a:p>
          <a:r>
            <a:rPr lang="es-CO" sz="1050" dirty="0">
              <a:latin typeface="Cambria" panose="02040503050406030204" pitchFamily="18" charset="0"/>
            </a:rPr>
            <a:t>8 miembros </a:t>
          </a:r>
        </a:p>
        <a:p>
          <a:r>
            <a:rPr lang="es-CO" sz="1050" dirty="0">
              <a:latin typeface="Cambria" panose="02040503050406030204" pitchFamily="18" charset="0"/>
            </a:rPr>
            <a:t>2 suplentes</a:t>
          </a:r>
        </a:p>
      </dgm:t>
    </dgm:pt>
    <dgm:pt modelId="{7627DF9A-7BAF-4047-84C7-1F29531DD1FA}" type="parTrans" cxnId="{9DB58A3E-FABB-4AA5-994B-1BB0BAEC44B8}">
      <dgm:prSet/>
      <dgm:spPr/>
      <dgm:t>
        <a:bodyPr/>
        <a:lstStyle/>
        <a:p>
          <a:endParaRPr lang="en-US" dirty="0"/>
        </a:p>
      </dgm:t>
    </dgm:pt>
    <dgm:pt modelId="{67A559B7-049E-42B0-A134-1A4B2BFAE77E}" type="sibTrans" cxnId="{9DB58A3E-FABB-4AA5-994B-1BB0BAEC44B8}">
      <dgm:prSet/>
      <dgm:spPr/>
      <dgm:t>
        <a:bodyPr/>
        <a:lstStyle/>
        <a:p>
          <a:endParaRPr lang="en-US"/>
        </a:p>
      </dgm:t>
    </dgm:pt>
    <dgm:pt modelId="{E511476D-7437-472E-9F47-3F1C594537A1}" type="pres">
      <dgm:prSet presAssocID="{B1578AA7-44AD-4310-9647-354EE6CD9D57}" presName="Name0" presStyleCnt="0">
        <dgm:presLayoutVars>
          <dgm:chMax val="1"/>
          <dgm:dir/>
          <dgm:animLvl val="ctr"/>
          <dgm:resizeHandles val="exact"/>
        </dgm:presLayoutVars>
      </dgm:prSet>
      <dgm:spPr/>
    </dgm:pt>
    <dgm:pt modelId="{84384B20-ECE9-49A3-BE8C-36EB3028A649}" type="pres">
      <dgm:prSet presAssocID="{D46D88DE-A004-4D3B-83C5-F56139276D0C}" presName="centerShape" presStyleLbl="node0" presStyleIdx="0" presStyleCnt="1" custScaleX="123728"/>
      <dgm:spPr/>
    </dgm:pt>
    <dgm:pt modelId="{4DFD400E-C53C-418D-9581-2D9D24039A71}" type="pres">
      <dgm:prSet presAssocID="{162244D4-F10D-4CD4-A538-E5797F62C05A}" presName="parTrans" presStyleLbl="sibTrans2D1" presStyleIdx="0" presStyleCnt="6" custAng="10800000"/>
      <dgm:spPr/>
    </dgm:pt>
    <dgm:pt modelId="{5680D0B6-05F4-4E5F-AE72-C4B3049ADEA5}" type="pres">
      <dgm:prSet presAssocID="{162244D4-F10D-4CD4-A538-E5797F62C05A}" presName="connectorText" presStyleLbl="sibTrans2D1" presStyleIdx="0" presStyleCnt="6"/>
      <dgm:spPr/>
    </dgm:pt>
    <dgm:pt modelId="{D7382A2A-567D-4110-8958-F6336919B158}" type="pres">
      <dgm:prSet presAssocID="{0795776F-7B3C-449A-9B2D-9FE5ECF97F19}" presName="node" presStyleLbl="node1" presStyleIdx="0" presStyleCnt="6" custScaleX="120407">
        <dgm:presLayoutVars>
          <dgm:bulletEnabled val="1"/>
        </dgm:presLayoutVars>
      </dgm:prSet>
      <dgm:spPr/>
    </dgm:pt>
    <dgm:pt modelId="{2FBB4491-6F87-4755-977A-9F4E9967D86C}" type="pres">
      <dgm:prSet presAssocID="{A328D534-9C44-45ED-9EA0-BAF892DD3705}" presName="parTrans" presStyleLbl="sibTrans2D1" presStyleIdx="1" presStyleCnt="6" custAng="10800000"/>
      <dgm:spPr/>
    </dgm:pt>
    <dgm:pt modelId="{717E9D0C-F5CD-4F2E-B5B2-ADB9E66337A5}" type="pres">
      <dgm:prSet presAssocID="{A328D534-9C44-45ED-9EA0-BAF892DD3705}" presName="connectorText" presStyleLbl="sibTrans2D1" presStyleIdx="1" presStyleCnt="6"/>
      <dgm:spPr/>
    </dgm:pt>
    <dgm:pt modelId="{F98EF08D-EE0F-471F-A61B-837B16FD78DA}" type="pres">
      <dgm:prSet presAssocID="{63293989-A36B-4387-B691-B6B494CDBB28}" presName="node" presStyleLbl="node1" presStyleIdx="1" presStyleCnt="6" custScaleX="128385">
        <dgm:presLayoutVars>
          <dgm:bulletEnabled val="1"/>
        </dgm:presLayoutVars>
      </dgm:prSet>
      <dgm:spPr/>
    </dgm:pt>
    <dgm:pt modelId="{0A79D7E1-69E0-4CF8-BD7F-511B3D6CAD08}" type="pres">
      <dgm:prSet presAssocID="{6DECB9FF-0194-4E55-BB57-9BAA45B359F2}" presName="parTrans" presStyleLbl="sibTrans2D1" presStyleIdx="2" presStyleCnt="6" custAng="10872028"/>
      <dgm:spPr/>
    </dgm:pt>
    <dgm:pt modelId="{78B5D2E2-C54A-4048-97A1-14AF2A74EAD0}" type="pres">
      <dgm:prSet presAssocID="{6DECB9FF-0194-4E55-BB57-9BAA45B359F2}" presName="connectorText" presStyleLbl="sibTrans2D1" presStyleIdx="2" presStyleCnt="6"/>
      <dgm:spPr/>
    </dgm:pt>
    <dgm:pt modelId="{661F78A3-1987-4E0E-B646-4805A719ACF7}" type="pres">
      <dgm:prSet presAssocID="{F016F461-D6B0-4BF4-8C49-13BE5BB5F458}" presName="node" presStyleLbl="node1" presStyleIdx="2" presStyleCnt="6" custScaleX="122281">
        <dgm:presLayoutVars>
          <dgm:bulletEnabled val="1"/>
        </dgm:presLayoutVars>
      </dgm:prSet>
      <dgm:spPr/>
    </dgm:pt>
    <dgm:pt modelId="{4293053F-F98A-4B08-B5D1-192B07A2FFAA}" type="pres">
      <dgm:prSet presAssocID="{816175C3-FB6C-4F17-89CF-00E607341DFB}" presName="parTrans" presStyleLbl="sibTrans2D1" presStyleIdx="3" presStyleCnt="6" custAng="10800000"/>
      <dgm:spPr/>
    </dgm:pt>
    <dgm:pt modelId="{FDB6CBBA-D7FE-4324-B2F8-375A5B86A74E}" type="pres">
      <dgm:prSet presAssocID="{816175C3-FB6C-4F17-89CF-00E607341DFB}" presName="connectorText" presStyleLbl="sibTrans2D1" presStyleIdx="3" presStyleCnt="6"/>
      <dgm:spPr/>
    </dgm:pt>
    <dgm:pt modelId="{7ABA60BE-6DB3-4450-9233-B0E07D6A58CF}" type="pres">
      <dgm:prSet presAssocID="{17130F47-4587-4CAB-9772-ABFC6A0DBE36}" presName="node" presStyleLbl="node1" presStyleIdx="3" presStyleCnt="6" custScaleX="120033">
        <dgm:presLayoutVars>
          <dgm:bulletEnabled val="1"/>
        </dgm:presLayoutVars>
      </dgm:prSet>
      <dgm:spPr/>
    </dgm:pt>
    <dgm:pt modelId="{27B2C05B-6EAD-49AF-BDFE-117C2F918A71}" type="pres">
      <dgm:prSet presAssocID="{7627DF9A-7BAF-4047-84C7-1F29531DD1FA}" presName="parTrans" presStyleLbl="sibTrans2D1" presStyleIdx="4" presStyleCnt="6" custAng="10800000"/>
      <dgm:spPr/>
    </dgm:pt>
    <dgm:pt modelId="{720E2D00-4B6C-4214-84AC-850346073B9A}" type="pres">
      <dgm:prSet presAssocID="{7627DF9A-7BAF-4047-84C7-1F29531DD1FA}" presName="connectorText" presStyleLbl="sibTrans2D1" presStyleIdx="4" presStyleCnt="6"/>
      <dgm:spPr/>
    </dgm:pt>
    <dgm:pt modelId="{273A8216-318D-4328-9C4C-C3A2EEF03FEF}" type="pres">
      <dgm:prSet presAssocID="{F922B645-D8AD-40DC-BC71-EC0A4D5A651B}" presName="node" presStyleLbl="node1" presStyleIdx="4" presStyleCnt="6" custScaleX="116039">
        <dgm:presLayoutVars>
          <dgm:bulletEnabled val="1"/>
        </dgm:presLayoutVars>
      </dgm:prSet>
      <dgm:spPr/>
    </dgm:pt>
    <dgm:pt modelId="{D5D00CF1-8A54-4F46-AB89-02D589D54F31}" type="pres">
      <dgm:prSet presAssocID="{BD5D0A69-F978-4457-A5B1-ACC9487C32A6}" presName="parTrans" presStyleLbl="sibTrans2D1" presStyleIdx="5" presStyleCnt="6" custAng="10800000"/>
      <dgm:spPr/>
    </dgm:pt>
    <dgm:pt modelId="{3719D1CC-309E-4A31-86CF-A503DE8EE660}" type="pres">
      <dgm:prSet presAssocID="{BD5D0A69-F978-4457-A5B1-ACC9487C32A6}" presName="connectorText" presStyleLbl="sibTrans2D1" presStyleIdx="5" presStyleCnt="6"/>
      <dgm:spPr/>
    </dgm:pt>
    <dgm:pt modelId="{D506B98D-AE18-4622-927D-B10C5C77F135}" type="pres">
      <dgm:prSet presAssocID="{691AF83C-5B8C-4C26-875B-C8CC5FD014DE}" presName="node" presStyleLbl="node1" presStyleIdx="5" presStyleCnt="6" custScaleX="124231">
        <dgm:presLayoutVars>
          <dgm:bulletEnabled val="1"/>
        </dgm:presLayoutVars>
      </dgm:prSet>
      <dgm:spPr/>
    </dgm:pt>
  </dgm:ptLst>
  <dgm:cxnLst>
    <dgm:cxn modelId="{4CBAB4D9-EEB4-40CA-BB68-C96BA48BCBB2}" srcId="{D46D88DE-A004-4D3B-83C5-F56139276D0C}" destId="{691AF83C-5B8C-4C26-875B-C8CC5FD014DE}" srcOrd="5" destOrd="0" parTransId="{BD5D0A69-F978-4457-A5B1-ACC9487C32A6}" sibTransId="{69169AEB-EC82-433A-8506-E91947635C29}"/>
    <dgm:cxn modelId="{0F12C8CC-4A50-4B70-96EF-7E50BD471DE8}" type="presOf" srcId="{F016F461-D6B0-4BF4-8C49-13BE5BB5F458}" destId="{661F78A3-1987-4E0E-B646-4805A719ACF7}" srcOrd="0" destOrd="0" presId="urn:microsoft.com/office/officeart/2005/8/layout/radial5"/>
    <dgm:cxn modelId="{5F3D0D91-1CC4-483D-9821-14EE3929754C}" type="presOf" srcId="{BD5D0A69-F978-4457-A5B1-ACC9487C32A6}" destId="{D5D00CF1-8A54-4F46-AB89-02D589D54F31}" srcOrd="0" destOrd="0" presId="urn:microsoft.com/office/officeart/2005/8/layout/radial5"/>
    <dgm:cxn modelId="{D541891C-AFA8-4A6A-A0CC-D25CFF57D097}" type="presOf" srcId="{816175C3-FB6C-4F17-89CF-00E607341DFB}" destId="{FDB6CBBA-D7FE-4324-B2F8-375A5B86A74E}" srcOrd="1" destOrd="0" presId="urn:microsoft.com/office/officeart/2005/8/layout/radial5"/>
    <dgm:cxn modelId="{7581B526-D227-42A7-B911-DC7D76D1DC18}" type="presOf" srcId="{BD5D0A69-F978-4457-A5B1-ACC9487C32A6}" destId="{3719D1CC-309E-4A31-86CF-A503DE8EE660}" srcOrd="1" destOrd="0" presId="urn:microsoft.com/office/officeart/2005/8/layout/radial5"/>
    <dgm:cxn modelId="{35559CC9-7BE2-4703-845B-86791C59F984}" type="presOf" srcId="{17130F47-4587-4CAB-9772-ABFC6A0DBE36}" destId="{7ABA60BE-6DB3-4450-9233-B0E07D6A58CF}" srcOrd="0" destOrd="0" presId="urn:microsoft.com/office/officeart/2005/8/layout/radial5"/>
    <dgm:cxn modelId="{514195DA-977E-4DB7-82CE-01F43A0FE92B}" type="presOf" srcId="{A328D534-9C44-45ED-9EA0-BAF892DD3705}" destId="{717E9D0C-F5CD-4F2E-B5B2-ADB9E66337A5}" srcOrd="1" destOrd="0" presId="urn:microsoft.com/office/officeart/2005/8/layout/radial5"/>
    <dgm:cxn modelId="{F6C6CB8C-2D77-4886-BF88-7DC4C231410A}" type="presOf" srcId="{A328D534-9C44-45ED-9EA0-BAF892DD3705}" destId="{2FBB4491-6F87-4755-977A-9F4E9967D86C}" srcOrd="0" destOrd="0" presId="urn:microsoft.com/office/officeart/2005/8/layout/radial5"/>
    <dgm:cxn modelId="{B887DC47-3187-46AE-BF84-8ADDB54776A8}" srcId="{B1578AA7-44AD-4310-9647-354EE6CD9D57}" destId="{D46D88DE-A004-4D3B-83C5-F56139276D0C}" srcOrd="0" destOrd="0" parTransId="{C10E62BF-EBB2-4985-A651-E707964E7A0A}" sibTransId="{42E5A0A4-F906-4E43-B907-10FF91188886}"/>
    <dgm:cxn modelId="{1E2BDBEB-B11A-40F1-AF8D-67028FB8965D}" type="presOf" srcId="{691AF83C-5B8C-4C26-875B-C8CC5FD014DE}" destId="{D506B98D-AE18-4622-927D-B10C5C77F135}" srcOrd="0" destOrd="0" presId="urn:microsoft.com/office/officeart/2005/8/layout/radial5"/>
    <dgm:cxn modelId="{9DB58A3E-FABB-4AA5-994B-1BB0BAEC44B8}" srcId="{D46D88DE-A004-4D3B-83C5-F56139276D0C}" destId="{F922B645-D8AD-40DC-BC71-EC0A4D5A651B}" srcOrd="4" destOrd="0" parTransId="{7627DF9A-7BAF-4047-84C7-1F29531DD1FA}" sibTransId="{67A559B7-049E-42B0-A134-1A4B2BFAE77E}"/>
    <dgm:cxn modelId="{F7793F5E-0649-4577-8C97-B1D9BAD01299}" type="presOf" srcId="{7627DF9A-7BAF-4047-84C7-1F29531DD1FA}" destId="{720E2D00-4B6C-4214-84AC-850346073B9A}" srcOrd="1" destOrd="0" presId="urn:microsoft.com/office/officeart/2005/8/layout/radial5"/>
    <dgm:cxn modelId="{02F24CBA-AC08-4069-931A-29FF71424ACB}" srcId="{D46D88DE-A004-4D3B-83C5-F56139276D0C}" destId="{17130F47-4587-4CAB-9772-ABFC6A0DBE36}" srcOrd="3" destOrd="0" parTransId="{816175C3-FB6C-4F17-89CF-00E607341DFB}" sibTransId="{FC5893D8-3717-4804-89B5-0F21D38972D1}"/>
    <dgm:cxn modelId="{E313810C-C1A6-4597-AA7D-CC66F34A2CFB}" type="presOf" srcId="{7627DF9A-7BAF-4047-84C7-1F29531DD1FA}" destId="{27B2C05B-6EAD-49AF-BDFE-117C2F918A71}" srcOrd="0" destOrd="0" presId="urn:microsoft.com/office/officeart/2005/8/layout/radial5"/>
    <dgm:cxn modelId="{68CF1F05-03CF-4C41-A821-CB25EB335F71}" srcId="{D46D88DE-A004-4D3B-83C5-F56139276D0C}" destId="{63293989-A36B-4387-B691-B6B494CDBB28}" srcOrd="1" destOrd="0" parTransId="{A328D534-9C44-45ED-9EA0-BAF892DD3705}" sibTransId="{B44018E1-7FAD-43A4-883E-80729E0A4FE6}"/>
    <dgm:cxn modelId="{C935A630-5020-4C65-B199-6BD66ED8BADA}" type="presOf" srcId="{63293989-A36B-4387-B691-B6B494CDBB28}" destId="{F98EF08D-EE0F-471F-A61B-837B16FD78DA}" srcOrd="0" destOrd="0" presId="urn:microsoft.com/office/officeart/2005/8/layout/radial5"/>
    <dgm:cxn modelId="{DD525CD3-D4CE-41B8-A673-DFE8D199DB3B}" srcId="{D46D88DE-A004-4D3B-83C5-F56139276D0C}" destId="{F016F461-D6B0-4BF4-8C49-13BE5BB5F458}" srcOrd="2" destOrd="0" parTransId="{6DECB9FF-0194-4E55-BB57-9BAA45B359F2}" sibTransId="{079D1D23-A9E6-49AA-B4F8-340B335113D1}"/>
    <dgm:cxn modelId="{C77421E6-EE68-45E4-99F8-97E97B38BFE2}" type="presOf" srcId="{F922B645-D8AD-40DC-BC71-EC0A4D5A651B}" destId="{273A8216-318D-4328-9C4C-C3A2EEF03FEF}" srcOrd="0" destOrd="0" presId="urn:microsoft.com/office/officeart/2005/8/layout/radial5"/>
    <dgm:cxn modelId="{EAD5C676-A7C8-4261-9E25-8CFDC95FFB0F}" type="presOf" srcId="{162244D4-F10D-4CD4-A538-E5797F62C05A}" destId="{5680D0B6-05F4-4E5F-AE72-C4B3049ADEA5}" srcOrd="1" destOrd="0" presId="urn:microsoft.com/office/officeart/2005/8/layout/radial5"/>
    <dgm:cxn modelId="{4C4D5B15-C35A-45BB-A856-DB14BD4143A4}" type="presOf" srcId="{B1578AA7-44AD-4310-9647-354EE6CD9D57}" destId="{E511476D-7437-472E-9F47-3F1C594537A1}" srcOrd="0" destOrd="0" presId="urn:microsoft.com/office/officeart/2005/8/layout/radial5"/>
    <dgm:cxn modelId="{8F6BD833-0766-4634-9D99-FC6CF0DC3A13}" type="presOf" srcId="{816175C3-FB6C-4F17-89CF-00E607341DFB}" destId="{4293053F-F98A-4B08-B5D1-192B07A2FFAA}" srcOrd="0" destOrd="0" presId="urn:microsoft.com/office/officeart/2005/8/layout/radial5"/>
    <dgm:cxn modelId="{ABDD3C25-0451-4343-8988-1F9F8FBF0FEE}" type="presOf" srcId="{D46D88DE-A004-4D3B-83C5-F56139276D0C}" destId="{84384B20-ECE9-49A3-BE8C-36EB3028A649}" srcOrd="0" destOrd="0" presId="urn:microsoft.com/office/officeart/2005/8/layout/radial5"/>
    <dgm:cxn modelId="{F8C5240E-3B4F-4901-BDB0-10DDCD95DA0E}" type="presOf" srcId="{0795776F-7B3C-449A-9B2D-9FE5ECF97F19}" destId="{D7382A2A-567D-4110-8958-F6336919B158}" srcOrd="0" destOrd="0" presId="urn:microsoft.com/office/officeart/2005/8/layout/radial5"/>
    <dgm:cxn modelId="{E7CE4DCD-F395-48DF-9FEE-95046FC6B490}" srcId="{D46D88DE-A004-4D3B-83C5-F56139276D0C}" destId="{0795776F-7B3C-449A-9B2D-9FE5ECF97F19}" srcOrd="0" destOrd="0" parTransId="{162244D4-F10D-4CD4-A538-E5797F62C05A}" sibTransId="{F9E1F792-4BA6-41C3-8C4D-70A4B0E26F4E}"/>
    <dgm:cxn modelId="{1020601C-9DB3-4BD8-8804-C44A5E77EDBF}" type="presOf" srcId="{6DECB9FF-0194-4E55-BB57-9BAA45B359F2}" destId="{0A79D7E1-69E0-4CF8-BD7F-511B3D6CAD08}" srcOrd="0" destOrd="0" presId="urn:microsoft.com/office/officeart/2005/8/layout/radial5"/>
    <dgm:cxn modelId="{55179AEA-171A-443C-A50E-5B171F24E1B4}" type="presOf" srcId="{162244D4-F10D-4CD4-A538-E5797F62C05A}" destId="{4DFD400E-C53C-418D-9581-2D9D24039A71}" srcOrd="0" destOrd="0" presId="urn:microsoft.com/office/officeart/2005/8/layout/radial5"/>
    <dgm:cxn modelId="{E8A4D5FB-AAAF-4679-B712-36B8241B0587}" type="presOf" srcId="{6DECB9FF-0194-4E55-BB57-9BAA45B359F2}" destId="{78B5D2E2-C54A-4048-97A1-14AF2A74EAD0}" srcOrd="1" destOrd="0" presId="urn:microsoft.com/office/officeart/2005/8/layout/radial5"/>
    <dgm:cxn modelId="{5FFA1293-C80A-4115-BDBF-55C247D35DA7}" type="presParOf" srcId="{E511476D-7437-472E-9F47-3F1C594537A1}" destId="{84384B20-ECE9-49A3-BE8C-36EB3028A649}" srcOrd="0" destOrd="0" presId="urn:microsoft.com/office/officeart/2005/8/layout/radial5"/>
    <dgm:cxn modelId="{4EC4E3FB-82DE-445C-88AB-35CB3C171DF4}" type="presParOf" srcId="{E511476D-7437-472E-9F47-3F1C594537A1}" destId="{4DFD400E-C53C-418D-9581-2D9D24039A71}" srcOrd="1" destOrd="0" presId="urn:microsoft.com/office/officeart/2005/8/layout/radial5"/>
    <dgm:cxn modelId="{0307F729-4FDD-4AA9-9D8F-B3A9C6DA1DBE}" type="presParOf" srcId="{4DFD400E-C53C-418D-9581-2D9D24039A71}" destId="{5680D0B6-05F4-4E5F-AE72-C4B3049ADEA5}" srcOrd="0" destOrd="0" presId="urn:microsoft.com/office/officeart/2005/8/layout/radial5"/>
    <dgm:cxn modelId="{A1B2B393-3FE9-4E4B-98DF-9D05507AB3B4}" type="presParOf" srcId="{E511476D-7437-472E-9F47-3F1C594537A1}" destId="{D7382A2A-567D-4110-8958-F6336919B158}" srcOrd="2" destOrd="0" presId="urn:microsoft.com/office/officeart/2005/8/layout/radial5"/>
    <dgm:cxn modelId="{9E5E3744-D901-41DF-8014-ECE8FE021061}" type="presParOf" srcId="{E511476D-7437-472E-9F47-3F1C594537A1}" destId="{2FBB4491-6F87-4755-977A-9F4E9967D86C}" srcOrd="3" destOrd="0" presId="urn:microsoft.com/office/officeart/2005/8/layout/radial5"/>
    <dgm:cxn modelId="{4CBB0DCF-C63D-44E7-A7BE-4D2B2F7F9D06}" type="presParOf" srcId="{2FBB4491-6F87-4755-977A-9F4E9967D86C}" destId="{717E9D0C-F5CD-4F2E-B5B2-ADB9E66337A5}" srcOrd="0" destOrd="0" presId="urn:microsoft.com/office/officeart/2005/8/layout/radial5"/>
    <dgm:cxn modelId="{26D5A019-77BE-45AB-9385-5126CE215BC9}" type="presParOf" srcId="{E511476D-7437-472E-9F47-3F1C594537A1}" destId="{F98EF08D-EE0F-471F-A61B-837B16FD78DA}" srcOrd="4" destOrd="0" presId="urn:microsoft.com/office/officeart/2005/8/layout/radial5"/>
    <dgm:cxn modelId="{18E6E7B5-8D20-4608-A4FE-2A29DD36DF8C}" type="presParOf" srcId="{E511476D-7437-472E-9F47-3F1C594537A1}" destId="{0A79D7E1-69E0-4CF8-BD7F-511B3D6CAD08}" srcOrd="5" destOrd="0" presId="urn:microsoft.com/office/officeart/2005/8/layout/radial5"/>
    <dgm:cxn modelId="{4F634022-096C-47D7-8EF2-14042150418F}" type="presParOf" srcId="{0A79D7E1-69E0-4CF8-BD7F-511B3D6CAD08}" destId="{78B5D2E2-C54A-4048-97A1-14AF2A74EAD0}" srcOrd="0" destOrd="0" presId="urn:microsoft.com/office/officeart/2005/8/layout/radial5"/>
    <dgm:cxn modelId="{4819550A-E486-47DF-89ED-434EC56B8D0A}" type="presParOf" srcId="{E511476D-7437-472E-9F47-3F1C594537A1}" destId="{661F78A3-1987-4E0E-B646-4805A719ACF7}" srcOrd="6" destOrd="0" presId="urn:microsoft.com/office/officeart/2005/8/layout/radial5"/>
    <dgm:cxn modelId="{2F96C6D7-2218-4C6C-87EC-05D9D97C7521}" type="presParOf" srcId="{E511476D-7437-472E-9F47-3F1C594537A1}" destId="{4293053F-F98A-4B08-B5D1-192B07A2FFAA}" srcOrd="7" destOrd="0" presId="urn:microsoft.com/office/officeart/2005/8/layout/radial5"/>
    <dgm:cxn modelId="{7D4E16CD-3F82-42EA-B33F-F710541F8A78}" type="presParOf" srcId="{4293053F-F98A-4B08-B5D1-192B07A2FFAA}" destId="{FDB6CBBA-D7FE-4324-B2F8-375A5B86A74E}" srcOrd="0" destOrd="0" presId="urn:microsoft.com/office/officeart/2005/8/layout/radial5"/>
    <dgm:cxn modelId="{3E2FAEB1-9D1E-4328-B3B9-F70040CD1996}" type="presParOf" srcId="{E511476D-7437-472E-9F47-3F1C594537A1}" destId="{7ABA60BE-6DB3-4450-9233-B0E07D6A58CF}" srcOrd="8" destOrd="0" presId="urn:microsoft.com/office/officeart/2005/8/layout/radial5"/>
    <dgm:cxn modelId="{EDAAADDD-AEEF-4989-AE2D-C2C12CA8E8C3}" type="presParOf" srcId="{E511476D-7437-472E-9F47-3F1C594537A1}" destId="{27B2C05B-6EAD-49AF-BDFE-117C2F918A71}" srcOrd="9" destOrd="0" presId="urn:microsoft.com/office/officeart/2005/8/layout/radial5"/>
    <dgm:cxn modelId="{8ED7CBF9-8469-41D4-A5A2-AC98649CDC4A}" type="presParOf" srcId="{27B2C05B-6EAD-49AF-BDFE-117C2F918A71}" destId="{720E2D00-4B6C-4214-84AC-850346073B9A}" srcOrd="0" destOrd="0" presId="urn:microsoft.com/office/officeart/2005/8/layout/radial5"/>
    <dgm:cxn modelId="{DEBDD9E8-892E-404F-B0EC-FF669F528248}" type="presParOf" srcId="{E511476D-7437-472E-9F47-3F1C594537A1}" destId="{273A8216-318D-4328-9C4C-C3A2EEF03FEF}" srcOrd="10" destOrd="0" presId="urn:microsoft.com/office/officeart/2005/8/layout/radial5"/>
    <dgm:cxn modelId="{B6156442-C7FA-484B-8F4F-C51FC9AE65E3}" type="presParOf" srcId="{E511476D-7437-472E-9F47-3F1C594537A1}" destId="{D5D00CF1-8A54-4F46-AB89-02D589D54F31}" srcOrd="11" destOrd="0" presId="urn:microsoft.com/office/officeart/2005/8/layout/radial5"/>
    <dgm:cxn modelId="{DB11DF9D-7283-4AAD-9E9B-B99F8D016374}" type="presParOf" srcId="{D5D00CF1-8A54-4F46-AB89-02D589D54F31}" destId="{3719D1CC-309E-4A31-86CF-A503DE8EE660}" srcOrd="0" destOrd="0" presId="urn:microsoft.com/office/officeart/2005/8/layout/radial5"/>
    <dgm:cxn modelId="{5F517401-16CF-4238-8B3D-B0313D6E282C}" type="presParOf" srcId="{E511476D-7437-472E-9F47-3F1C594537A1}" destId="{D506B98D-AE18-4622-927D-B10C5C77F135}" srcOrd="12" destOrd="0" presId="urn:microsoft.com/office/officeart/2005/8/layout/radial5"/>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384B20-ECE9-49A3-BE8C-36EB3028A649}">
      <dsp:nvSpPr>
        <dsp:cNvPr id="0" name=""/>
        <dsp:cNvSpPr/>
      </dsp:nvSpPr>
      <dsp:spPr>
        <a:xfrm>
          <a:off x="2381199" y="1798512"/>
          <a:ext cx="1587045" cy="1282689"/>
        </a:xfrm>
        <a:prstGeom prst="ellipse">
          <a:avLst/>
        </a:prstGeom>
        <a:solidFill>
          <a:schemeClr val="accent1">
            <a:hueOff val="0"/>
            <a:satOff val="0"/>
            <a:lumOff val="0"/>
            <a:alphaOff val="0"/>
          </a:schemeClr>
        </a:solidFill>
        <a:ln w="12700"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s-CO" sz="2000" b="1" kern="1200" dirty="0">
              <a:latin typeface="Cambria" panose="02040503050406030204" pitchFamily="18" charset="0"/>
            </a:rPr>
            <a:t>DELAC</a:t>
          </a:r>
        </a:p>
      </dsp:txBody>
      <dsp:txXfrm>
        <a:off x="2613616" y="1986357"/>
        <a:ext cx="1122211" cy="906999"/>
      </dsp:txXfrm>
    </dsp:sp>
    <dsp:sp modelId="{4DFD400E-C53C-418D-9581-2D9D24039A71}">
      <dsp:nvSpPr>
        <dsp:cNvPr id="0" name=""/>
        <dsp:cNvSpPr/>
      </dsp:nvSpPr>
      <dsp:spPr>
        <a:xfrm rot="5400000">
          <a:off x="3038747" y="1331595"/>
          <a:ext cx="271949" cy="4361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3079540" y="1378026"/>
        <a:ext cx="190364" cy="261668"/>
      </dsp:txXfrm>
    </dsp:sp>
    <dsp:sp modelId="{D7382A2A-567D-4110-8958-F6336919B158}">
      <dsp:nvSpPr>
        <dsp:cNvPr id="0" name=""/>
        <dsp:cNvSpPr/>
      </dsp:nvSpPr>
      <dsp:spPr>
        <a:xfrm>
          <a:off x="2402498" y="2711"/>
          <a:ext cx="1544447" cy="1282689"/>
        </a:xfrm>
        <a:prstGeom prst="ellipse">
          <a:avLst/>
        </a:prstGeom>
        <a:solidFill>
          <a:schemeClr val="accent6">
            <a:lumMod val="60000"/>
            <a:lumOff val="40000"/>
          </a:schemeClr>
        </a:solidFill>
        <a:ln w="127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mbria" panose="02040503050406030204" pitchFamily="18" charset="0"/>
            </a:rPr>
            <a:t>Noreste</a:t>
          </a:r>
        </a:p>
        <a:p>
          <a:pPr marL="0" lvl="0" indent="0" algn="ctr" defTabSz="711200">
            <a:lnSpc>
              <a:spcPct val="90000"/>
            </a:lnSpc>
            <a:spcBef>
              <a:spcPct val="0"/>
            </a:spcBef>
            <a:spcAft>
              <a:spcPct val="35000"/>
            </a:spcAft>
            <a:buNone/>
          </a:pPr>
          <a:r>
            <a:rPr lang="es-CO" sz="1100" kern="1200" dirty="0">
              <a:latin typeface="Cambria" panose="02040503050406030204" pitchFamily="18" charset="0"/>
            </a:rPr>
            <a:t>8 miembros</a:t>
          </a:r>
        </a:p>
        <a:p>
          <a:pPr marL="0" lvl="0" indent="0" algn="ctr" defTabSz="711200">
            <a:lnSpc>
              <a:spcPct val="90000"/>
            </a:lnSpc>
            <a:spcBef>
              <a:spcPct val="0"/>
            </a:spcBef>
            <a:spcAft>
              <a:spcPct val="35000"/>
            </a:spcAft>
            <a:buNone/>
          </a:pPr>
          <a:r>
            <a:rPr lang="es-CO" sz="1100" kern="1200" dirty="0">
              <a:latin typeface="Cambria" panose="02040503050406030204" pitchFamily="18" charset="0"/>
            </a:rPr>
            <a:t> 2 suplentes</a:t>
          </a:r>
        </a:p>
      </dsp:txBody>
      <dsp:txXfrm>
        <a:off x="2628677" y="190556"/>
        <a:ext cx="1092089" cy="906999"/>
      </dsp:txXfrm>
    </dsp:sp>
    <dsp:sp modelId="{2FBB4491-6F87-4755-977A-9F4E9967D86C}">
      <dsp:nvSpPr>
        <dsp:cNvPr id="0" name=""/>
        <dsp:cNvSpPr/>
      </dsp:nvSpPr>
      <dsp:spPr>
        <a:xfrm rot="9000000">
          <a:off x="3864818" y="1779554"/>
          <a:ext cx="151789" cy="4361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3907305" y="1855393"/>
        <a:ext cx="106252" cy="261668"/>
      </dsp:txXfrm>
    </dsp:sp>
    <dsp:sp modelId="{F98EF08D-EE0F-471F-A61B-837B16FD78DA}">
      <dsp:nvSpPr>
        <dsp:cNvPr id="0" name=""/>
        <dsp:cNvSpPr/>
      </dsp:nvSpPr>
      <dsp:spPr>
        <a:xfrm>
          <a:off x="3906541" y="900611"/>
          <a:ext cx="1646780" cy="1282689"/>
        </a:xfrm>
        <a:prstGeom prst="ellipse">
          <a:avLst/>
        </a:prstGeom>
        <a:solidFill>
          <a:schemeClr val="accent3"/>
        </a:solidFill>
        <a:ln w="12700" cap="flat" cmpd="sng" algn="ctr">
          <a:solidFill>
            <a:schemeClr val="accent3"/>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mbria" panose="02040503050406030204" pitchFamily="18" charset="0"/>
            </a:rPr>
            <a:t>Noroeste </a:t>
          </a:r>
        </a:p>
        <a:p>
          <a:pPr marL="0" lvl="0" indent="0" algn="ctr" defTabSz="711200">
            <a:lnSpc>
              <a:spcPct val="90000"/>
            </a:lnSpc>
            <a:spcBef>
              <a:spcPct val="0"/>
            </a:spcBef>
            <a:spcAft>
              <a:spcPct val="35000"/>
            </a:spcAft>
            <a:buNone/>
          </a:pPr>
          <a:r>
            <a:rPr kern="1200"/>
            <a:t> </a:t>
          </a:r>
          <a:r>
            <a:rPr lang="es-CO" sz="1100" kern="1200" dirty="0">
              <a:latin typeface="Cambria" panose="02040503050406030204" pitchFamily="18" charset="0"/>
            </a:rPr>
            <a:t>8 miembros</a:t>
          </a:r>
        </a:p>
        <a:p>
          <a:pPr marL="0" lvl="0" indent="0" algn="ctr" defTabSz="711200">
            <a:lnSpc>
              <a:spcPct val="90000"/>
            </a:lnSpc>
            <a:spcBef>
              <a:spcPct val="0"/>
            </a:spcBef>
            <a:spcAft>
              <a:spcPct val="35000"/>
            </a:spcAft>
            <a:buNone/>
          </a:pPr>
          <a:r>
            <a:rPr lang="es-CO" sz="1100" kern="1200" dirty="0">
              <a:latin typeface="Cambria" panose="02040503050406030204" pitchFamily="18" charset="0"/>
            </a:rPr>
            <a:t> 2 suplentes</a:t>
          </a:r>
        </a:p>
      </dsp:txBody>
      <dsp:txXfrm>
        <a:off x="4147706" y="1088456"/>
        <a:ext cx="1164450" cy="906999"/>
      </dsp:txXfrm>
    </dsp:sp>
    <dsp:sp modelId="{0A79D7E1-69E0-4CF8-BD7F-511B3D6CAD08}">
      <dsp:nvSpPr>
        <dsp:cNvPr id="0" name=""/>
        <dsp:cNvSpPr/>
      </dsp:nvSpPr>
      <dsp:spPr>
        <a:xfrm rot="12672028">
          <a:off x="3868544" y="2669873"/>
          <a:ext cx="164529" cy="4361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3914333" y="2769881"/>
        <a:ext cx="115170" cy="261668"/>
      </dsp:txXfrm>
    </dsp:sp>
    <dsp:sp modelId="{661F78A3-1987-4E0E-B646-4805A719ACF7}">
      <dsp:nvSpPr>
        <dsp:cNvPr id="0" name=""/>
        <dsp:cNvSpPr/>
      </dsp:nvSpPr>
      <dsp:spPr>
        <a:xfrm>
          <a:off x="3945689" y="2696413"/>
          <a:ext cx="1568485" cy="1282689"/>
        </a:xfrm>
        <a:prstGeom prst="ellipse">
          <a:avLst/>
        </a:prstGeom>
        <a:solidFill>
          <a:srgbClr val="7030A0"/>
        </a:solidFill>
        <a:ln w="12700" cap="flat" cmpd="sng" algn="ctr">
          <a:solidFill>
            <a:srgbClr val="7030A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s-CO" sz="1800" kern="1200" dirty="0">
              <a:latin typeface="Cambria" panose="02040503050406030204" pitchFamily="18" charset="0"/>
            </a:rPr>
            <a:t>Este</a:t>
          </a:r>
        </a:p>
        <a:p>
          <a:pPr marL="0" lvl="0" indent="0" algn="ctr" defTabSz="800100">
            <a:lnSpc>
              <a:spcPct val="90000"/>
            </a:lnSpc>
            <a:spcBef>
              <a:spcPct val="0"/>
            </a:spcBef>
            <a:spcAft>
              <a:spcPct val="35000"/>
            </a:spcAft>
            <a:buNone/>
          </a:pPr>
          <a:r>
            <a:rPr lang="es-CO" sz="1100" kern="1200" dirty="0">
              <a:latin typeface="Cambria" panose="02040503050406030204" pitchFamily="18" charset="0"/>
            </a:rPr>
            <a:t>8 miembros</a:t>
          </a:r>
        </a:p>
        <a:p>
          <a:pPr marL="0" lvl="0" indent="0" algn="ctr" defTabSz="800100">
            <a:lnSpc>
              <a:spcPct val="90000"/>
            </a:lnSpc>
            <a:spcBef>
              <a:spcPct val="0"/>
            </a:spcBef>
            <a:spcAft>
              <a:spcPct val="35000"/>
            </a:spcAft>
            <a:buNone/>
          </a:pPr>
          <a:r>
            <a:rPr lang="es-CO" sz="1100" kern="1200" dirty="0">
              <a:latin typeface="Cambria" panose="02040503050406030204" pitchFamily="18" charset="0"/>
            </a:rPr>
            <a:t> 2 suplentes</a:t>
          </a:r>
          <a:endParaRPr lang="es-CO" sz="600" kern="1200" dirty="0">
            <a:latin typeface="Cambria" panose="02040503050406030204" pitchFamily="18" charset="0"/>
          </a:endParaRPr>
        </a:p>
      </dsp:txBody>
      <dsp:txXfrm>
        <a:off x="4175388" y="2884258"/>
        <a:ext cx="1109087" cy="906999"/>
      </dsp:txXfrm>
    </dsp:sp>
    <dsp:sp modelId="{4293053F-F98A-4B08-B5D1-192B07A2FFAA}">
      <dsp:nvSpPr>
        <dsp:cNvPr id="0" name=""/>
        <dsp:cNvSpPr/>
      </dsp:nvSpPr>
      <dsp:spPr>
        <a:xfrm rot="16200000">
          <a:off x="3038747" y="3112003"/>
          <a:ext cx="271949" cy="4361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a:off x="3079540" y="3240019"/>
        <a:ext cx="190364" cy="261668"/>
      </dsp:txXfrm>
    </dsp:sp>
    <dsp:sp modelId="{7ABA60BE-6DB3-4450-9233-B0E07D6A58CF}">
      <dsp:nvSpPr>
        <dsp:cNvPr id="0" name=""/>
        <dsp:cNvSpPr/>
      </dsp:nvSpPr>
      <dsp:spPr>
        <a:xfrm>
          <a:off x="2404897" y="3594313"/>
          <a:ext cx="1539650" cy="1282689"/>
        </a:xfrm>
        <a:prstGeom prst="ellipse">
          <a:avLst/>
        </a:prstGeom>
        <a:solidFill>
          <a:srgbClr val="002060"/>
        </a:solidFill>
        <a:ln w="12700" cap="flat" cmpd="sng" algn="ctr">
          <a:solidFill>
            <a:srgbClr val="00206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s-CO" sz="1800" kern="1200" dirty="0">
              <a:latin typeface="Cambria" panose="02040503050406030204" pitchFamily="18" charset="0"/>
            </a:rPr>
            <a:t>Sur</a:t>
          </a:r>
        </a:p>
        <a:p>
          <a:pPr marL="0" lvl="0" indent="0" algn="ctr" defTabSz="800100">
            <a:lnSpc>
              <a:spcPct val="90000"/>
            </a:lnSpc>
            <a:spcBef>
              <a:spcPct val="0"/>
            </a:spcBef>
            <a:spcAft>
              <a:spcPct val="35000"/>
            </a:spcAft>
            <a:buNone/>
          </a:pPr>
          <a:r>
            <a:rPr lang="es-CO" sz="1100" kern="1200" dirty="0">
              <a:latin typeface="Cambria" panose="02040503050406030204" pitchFamily="18" charset="0"/>
            </a:rPr>
            <a:t>8 miembros</a:t>
          </a:r>
        </a:p>
        <a:p>
          <a:pPr marL="0" lvl="0" indent="0" algn="ctr" defTabSz="800100">
            <a:lnSpc>
              <a:spcPct val="90000"/>
            </a:lnSpc>
            <a:spcBef>
              <a:spcPct val="0"/>
            </a:spcBef>
            <a:spcAft>
              <a:spcPct val="35000"/>
            </a:spcAft>
            <a:buNone/>
          </a:pPr>
          <a:r>
            <a:rPr lang="es-CO" sz="1100" kern="1200" dirty="0">
              <a:latin typeface="Cambria" panose="02040503050406030204" pitchFamily="18" charset="0"/>
            </a:rPr>
            <a:t> 2 suplentes</a:t>
          </a:r>
          <a:endParaRPr lang="es-CO" sz="600" kern="1200" dirty="0">
            <a:latin typeface="Cambria" panose="02040503050406030204" pitchFamily="18" charset="0"/>
          </a:endParaRPr>
        </a:p>
      </dsp:txBody>
      <dsp:txXfrm>
        <a:off x="2630374" y="3782158"/>
        <a:ext cx="1088696" cy="906999"/>
      </dsp:txXfrm>
    </dsp:sp>
    <dsp:sp modelId="{27B2C05B-6EAD-49AF-BDFE-117C2F918A71}">
      <dsp:nvSpPr>
        <dsp:cNvPr id="0" name=""/>
        <dsp:cNvSpPr/>
      </dsp:nvSpPr>
      <dsp:spPr>
        <a:xfrm rot="19800000">
          <a:off x="2298662" y="2676142"/>
          <a:ext cx="178230" cy="4361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rot="10800000">
        <a:off x="2302244" y="2776732"/>
        <a:ext cx="124761" cy="261668"/>
      </dsp:txXfrm>
    </dsp:sp>
    <dsp:sp modelId="{273A8216-318D-4328-9C4C-C3A2EEF03FEF}">
      <dsp:nvSpPr>
        <dsp:cNvPr id="0" name=""/>
        <dsp:cNvSpPr/>
      </dsp:nvSpPr>
      <dsp:spPr>
        <a:xfrm>
          <a:off x="875302" y="2696413"/>
          <a:ext cx="1488419" cy="1282689"/>
        </a:xfrm>
        <a:prstGeom prst="ellipse">
          <a:avLst/>
        </a:prstGeom>
        <a:solidFill>
          <a:srgbClr val="FF0000"/>
        </a:solidFill>
        <a:ln w="12700" cap="flat" cmpd="sng" algn="ctr">
          <a:solidFill>
            <a:srgbClr val="FF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s-CO" sz="1800" kern="1200" dirty="0">
              <a:latin typeface="Cambria" panose="02040503050406030204" pitchFamily="18" charset="0"/>
            </a:rPr>
            <a:t>Central</a:t>
          </a:r>
        </a:p>
        <a:p>
          <a:pPr marL="0" lvl="0" indent="0" algn="ctr" defTabSz="800100">
            <a:lnSpc>
              <a:spcPct val="90000"/>
            </a:lnSpc>
            <a:spcBef>
              <a:spcPct val="0"/>
            </a:spcBef>
            <a:spcAft>
              <a:spcPct val="35000"/>
            </a:spcAft>
            <a:buNone/>
          </a:pPr>
          <a:r>
            <a:rPr lang="es-CO" sz="1050" kern="1200" dirty="0">
              <a:latin typeface="Cambria" panose="02040503050406030204" pitchFamily="18" charset="0"/>
            </a:rPr>
            <a:t>8 miembros </a:t>
          </a:r>
        </a:p>
        <a:p>
          <a:pPr marL="0" lvl="0" indent="0" algn="ctr" defTabSz="800100">
            <a:lnSpc>
              <a:spcPct val="90000"/>
            </a:lnSpc>
            <a:spcBef>
              <a:spcPct val="0"/>
            </a:spcBef>
            <a:spcAft>
              <a:spcPct val="35000"/>
            </a:spcAft>
            <a:buNone/>
          </a:pPr>
          <a:r>
            <a:rPr lang="es-CO" sz="1050" kern="1200" dirty="0">
              <a:latin typeface="Cambria" panose="02040503050406030204" pitchFamily="18" charset="0"/>
            </a:rPr>
            <a:t>2 suplentes</a:t>
          </a:r>
        </a:p>
      </dsp:txBody>
      <dsp:txXfrm>
        <a:off x="1093276" y="2884258"/>
        <a:ext cx="1052471" cy="906999"/>
      </dsp:txXfrm>
    </dsp:sp>
    <dsp:sp modelId="{D5D00CF1-8A54-4F46-AB89-02D589D54F31}">
      <dsp:nvSpPr>
        <dsp:cNvPr id="0" name=""/>
        <dsp:cNvSpPr/>
      </dsp:nvSpPr>
      <dsp:spPr>
        <a:xfrm rot="1800000">
          <a:off x="2321721" y="1775619"/>
          <a:ext cx="160389" cy="43611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en-US" sz="1800" kern="1200" dirty="0"/>
        </a:p>
      </dsp:txBody>
      <dsp:txXfrm rot="10800000">
        <a:off x="2324944" y="1850813"/>
        <a:ext cx="112272" cy="261668"/>
      </dsp:txXfrm>
    </dsp:sp>
    <dsp:sp modelId="{D506B98D-AE18-4622-927D-B10C5C77F135}">
      <dsp:nvSpPr>
        <dsp:cNvPr id="0" name=""/>
        <dsp:cNvSpPr/>
      </dsp:nvSpPr>
      <dsp:spPr>
        <a:xfrm>
          <a:off x="822763" y="900611"/>
          <a:ext cx="1593497" cy="1282689"/>
        </a:xfrm>
        <a:prstGeom prst="ellipse">
          <a:avLst/>
        </a:prstGeom>
        <a:solidFill>
          <a:schemeClr val="accent3">
            <a:lumMod val="50000"/>
          </a:schemeClr>
        </a:solidFill>
        <a:ln w="12700" cap="flat" cmpd="sng" algn="ctr">
          <a:solidFill>
            <a:schemeClr val="accent3">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s-CO" sz="1600" kern="1200" dirty="0">
              <a:latin typeface="Cambria" panose="02040503050406030204" pitchFamily="18" charset="0"/>
            </a:rPr>
            <a:t>Oeste</a:t>
          </a:r>
          <a:r>
            <a:rPr kern="1200"/>
            <a:t> </a:t>
          </a:r>
        </a:p>
        <a:p>
          <a:pPr marL="0" lvl="0" indent="0" algn="ctr" defTabSz="711200">
            <a:lnSpc>
              <a:spcPct val="90000"/>
            </a:lnSpc>
            <a:spcBef>
              <a:spcPct val="0"/>
            </a:spcBef>
            <a:spcAft>
              <a:spcPct val="35000"/>
            </a:spcAft>
            <a:buNone/>
          </a:pPr>
          <a:r>
            <a:rPr lang="es-CO" sz="1100" kern="1200" dirty="0">
              <a:latin typeface="Cambria" panose="02040503050406030204" pitchFamily="18" charset="0"/>
            </a:rPr>
            <a:t>8 miembros</a:t>
          </a:r>
        </a:p>
        <a:p>
          <a:pPr marL="0" lvl="0" indent="0" algn="ctr" defTabSz="711200">
            <a:lnSpc>
              <a:spcPct val="90000"/>
            </a:lnSpc>
            <a:spcBef>
              <a:spcPct val="0"/>
            </a:spcBef>
            <a:spcAft>
              <a:spcPct val="35000"/>
            </a:spcAft>
            <a:buNone/>
          </a:pPr>
          <a:r>
            <a:rPr lang="es-CO" sz="1100" b="0" kern="1200" dirty="0">
              <a:latin typeface="Cambria" panose="02040503050406030204" pitchFamily="18" charset="0"/>
            </a:rPr>
            <a:t> 2 suplentes</a:t>
          </a:r>
        </a:p>
      </dsp:txBody>
      <dsp:txXfrm>
        <a:off x="1056125" y="1088456"/>
        <a:ext cx="1126773" cy="906999"/>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319" cy="46524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885" y="0"/>
            <a:ext cx="3038319" cy="465242"/>
          </a:xfrm>
          <a:prstGeom prst="rect">
            <a:avLst/>
          </a:prstGeom>
        </p:spPr>
        <p:txBody>
          <a:bodyPr vert="horz" lIns="91440" tIns="45720" rIns="91440" bIns="45720" rtlCol="0"/>
          <a:lstStyle>
            <a:lvl1pPr algn="r">
              <a:defRPr sz="1200"/>
            </a:lvl1pPr>
          </a:lstStyle>
          <a:p>
            <a:fld id="{1F2FFEF4-27FB-43B6-8CAD-320906E637CF}" type="datetimeFigureOut">
              <a:rPr lang="en-US" smtClean="0"/>
              <a:t>11/8/2016</a:t>
            </a:fld>
            <a:endParaRPr lang="es-CO"/>
          </a:p>
        </p:txBody>
      </p:sp>
      <p:sp>
        <p:nvSpPr>
          <p:cNvPr id="4" name="Footer Placeholder 3"/>
          <p:cNvSpPr>
            <a:spLocks noGrp="1"/>
          </p:cNvSpPr>
          <p:nvPr>
            <p:ph type="ftr" sz="quarter" idx="2"/>
          </p:nvPr>
        </p:nvSpPr>
        <p:spPr>
          <a:xfrm>
            <a:off x="0" y="8831160"/>
            <a:ext cx="3038319" cy="46524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885" y="8831160"/>
            <a:ext cx="3038319" cy="465240"/>
          </a:xfrm>
          <a:prstGeom prst="rect">
            <a:avLst/>
          </a:prstGeom>
        </p:spPr>
        <p:txBody>
          <a:bodyPr vert="horz" lIns="91440" tIns="45720" rIns="91440" bIns="45720" rtlCol="0" anchor="b"/>
          <a:lstStyle>
            <a:lvl1pPr algn="r">
              <a:defRPr sz="1200"/>
            </a:lvl1pPr>
          </a:lstStyle>
          <a:p>
            <a:fld id="{8212E5C6-47CF-4E29-852F-E2B03BB9B812}" type="slidenum">
              <a:rPr lang="en-US" smtClean="0"/>
              <a:t>‹#›</a:t>
            </a:fld>
            <a:endParaRPr lang="es-CO"/>
          </a:p>
        </p:txBody>
      </p:sp>
    </p:spTree>
    <p:extLst>
      <p:ext uri="{BB962C8B-B14F-4D97-AF65-F5344CB8AC3E}">
        <p14:creationId xmlns:p14="http://schemas.microsoft.com/office/powerpoint/2010/main" val="284546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168B1000-2FD5-4DB9-9906-521BF2FE9840}" type="datetimeFigureOut">
              <a:rPr lang="en-US" smtClean="0"/>
              <a:t>11/8/2016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8762BB11-AAEB-4C67-BDFF-2A94F81EA80C}" type="slidenum">
              <a:rPr lang="en-US" smtClean="0"/>
              <a:t>‹#›</a:t>
            </a:fld>
            <a:endParaRPr lang="en-US"/>
          </a:p>
        </p:txBody>
      </p:sp>
    </p:spTree>
    <p:extLst>
      <p:ext uri="{BB962C8B-B14F-4D97-AF65-F5344CB8AC3E}">
        <p14:creationId xmlns:p14="http://schemas.microsoft.com/office/powerpoint/2010/main" val="4164686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74319" y="2166365"/>
            <a:ext cx="8603674" cy="1739347"/>
          </a:xfrm>
        </p:spPr>
        <p:txBody>
          <a:bodyPr tIns="45720" bIns="45720" anchor="ctr">
            <a:normAutofit/>
          </a:bodyPr>
          <a:lstStyle>
            <a:lvl1pPr algn="ctr">
              <a:lnSpc>
                <a:spcPct val="80000"/>
              </a:lnSpc>
              <a:defRPr sz="6000" spc="0" baseline="0"/>
            </a:lvl1pPr>
          </a:lstStyle>
          <a:p>
            <a:r>
              <a:rPr lang="en-US"/>
              <a:t>Click to edit Master title style</a:t>
            </a:r>
            <a:endParaRPr lang="en-US" dirty="0"/>
          </a:p>
        </p:txBody>
      </p:sp>
      <p:sp>
        <p:nvSpPr>
          <p:cNvPr id="3" name="Subtitle 2"/>
          <p:cNvSpPr>
            <a:spLocks noGrp="1"/>
          </p:cNvSpPr>
          <p:nvPr>
            <p:ph type="subTitle" idx="1"/>
          </p:nvPr>
        </p:nvSpPr>
        <p:spPr>
          <a:xfrm>
            <a:off x="1143000" y="3970315"/>
            <a:ext cx="6858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591705-D18E-4F63-AF57-8B2D811F358A}" type="datetime1">
              <a:rPr lang="en-US" smtClean="0"/>
              <a:t>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44567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28D0A7-19F1-4EEC-AD5D-3A47C7AE3EDA}" type="datetime1">
              <a:rPr lang="en-US" smtClean="0"/>
              <a:t>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21225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764484" y="0"/>
            <a:ext cx="20574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870468" y="609600"/>
            <a:ext cx="1801785"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609600"/>
            <a:ext cx="5979968"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422855"/>
            <a:ext cx="2057397" cy="365125"/>
          </a:xfrm>
        </p:spPr>
        <p:txBody>
          <a:bodyPr/>
          <a:lstStyle/>
          <a:p>
            <a:fld id="{427A5D9D-7AC3-4DAD-955E-3C02773A4F9E}" type="datetime1">
              <a:rPr lang="en-US" smtClean="0"/>
              <a:t>11/8/2016</a:t>
            </a:fld>
            <a:endParaRPr lang="en-US" dirty="0"/>
          </a:p>
        </p:txBody>
      </p:sp>
      <p:sp>
        <p:nvSpPr>
          <p:cNvPr id="5" name="Footer Placeholder 4"/>
          <p:cNvSpPr>
            <a:spLocks noGrp="1"/>
          </p:cNvSpPr>
          <p:nvPr>
            <p:ph type="ftr" sz="quarter" idx="11"/>
          </p:nvPr>
        </p:nvSpPr>
        <p:spPr>
          <a:xfrm>
            <a:off x="2832102" y="6422855"/>
            <a:ext cx="3209752" cy="365125"/>
          </a:xfrm>
        </p:spPr>
        <p:txBody>
          <a:bodyPr/>
          <a:lstStyle/>
          <a:p>
            <a:endParaRPr lang="en-US" dirty="0"/>
          </a:p>
        </p:txBody>
      </p:sp>
      <p:sp>
        <p:nvSpPr>
          <p:cNvPr id="6" name="Slide Number Placeholder 5"/>
          <p:cNvSpPr>
            <a:spLocks noGrp="1"/>
          </p:cNvSpPr>
          <p:nvPr>
            <p:ph type="sldNum" sz="quarter" idx="12"/>
          </p:nvPr>
        </p:nvSpPr>
        <p:spPr>
          <a:xfrm>
            <a:off x="6054787" y="6422855"/>
            <a:ext cx="659819"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36032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0393A1-9436-464A-BEBB-4E54F9D3E6D5}" type="datetime1">
              <a:rPr lang="en-US" smtClean="0"/>
              <a:t>11/8/2016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55841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4893" y="2208879"/>
            <a:ext cx="7886700" cy="1676400"/>
          </a:xfrm>
        </p:spPr>
        <p:txBody>
          <a:bodyPr anchor="ctr">
            <a:noAutofit/>
          </a:bodyPr>
          <a:lstStyle>
            <a:lvl1pPr algn="ctr">
              <a:lnSpc>
                <a:spcPct val="80000"/>
              </a:lnSpc>
              <a:defRPr sz="6000" b="0" spc="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4893" y="3984400"/>
            <a:ext cx="78867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38C99EBC-9772-4F6F-BC99-F4520D10C92B}" type="datetime1">
              <a:rPr lang="en-US" smtClean="0"/>
              <a:t>11/8/2016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881580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797"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0600"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C10E5F-E4C6-465D-BF79-1AB642FBD18A}" type="datetime1">
              <a:rPr lang="en-US" smtClean="0"/>
              <a:t>11/8/2016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33618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56566"/>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0428"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00428" y="2656564"/>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23259C-B2DC-4CD9-9783-0AFFEC962867}" type="datetime1">
              <a:rPr lang="en-US" smtClean="0"/>
              <a:t>11/8/2016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0000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CAB59D-AEC4-40BD-81BA-1214C04D8733}" type="datetime1">
              <a:rPr lang="en-US" smtClean="0"/>
              <a:t>11/8/2016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96977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71D1C0-CC7E-4C85-AEF7-CFDA96959567}" type="datetime1">
              <a:rPr lang="en-US" smtClean="0"/>
              <a:t>11/8/2016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65575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85800" y="2148840"/>
            <a:ext cx="4572000" cy="38404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892568" y="2147487"/>
            <a:ext cx="2560320" cy="3432319"/>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031308-12D9-4392-ADB4-95614C42FB99}" type="datetime1">
              <a:rPr lang="en-US" smtClean="0"/>
              <a:t>11/8/2016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2482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685800" y="2211494"/>
            <a:ext cx="4754880" cy="384048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885351" y="2150621"/>
            <a:ext cx="2560320" cy="3429000"/>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2BDB42-04E5-453B-8B5D-B011FCB7A9B1}" type="datetime1">
              <a:rPr lang="en-US" smtClean="0"/>
              <a:t>11/8/2016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10688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62" y="176109"/>
            <a:ext cx="914171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85019" y="284176"/>
            <a:ext cx="777240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019" y="2011680"/>
            <a:ext cx="777240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557" y="6422855"/>
            <a:ext cx="2595043" cy="365125"/>
          </a:xfrm>
          <a:prstGeom prst="rect">
            <a:avLst/>
          </a:prstGeom>
        </p:spPr>
        <p:txBody>
          <a:bodyPr vert="horz" lIns="91440" tIns="45720" rIns="45720" bIns="45720" rtlCol="0" anchor="ctr"/>
          <a:lstStyle>
            <a:lvl1pPr algn="l">
              <a:defRPr sz="1050">
                <a:solidFill>
                  <a:schemeClr val="tx1"/>
                </a:solidFill>
              </a:defRPr>
            </a:lvl1pPr>
          </a:lstStyle>
          <a:p>
            <a:fld id="{A70B077F-53C2-416C-9862-DF15960D3FC9}" type="datetime1">
              <a:rPr lang="en-US" smtClean="0"/>
              <a:t>11/8/2016</a:t>
            </a:fld>
            <a:endParaRPr lang="en-US" dirty="0"/>
          </a:p>
        </p:txBody>
      </p:sp>
      <p:sp>
        <p:nvSpPr>
          <p:cNvPr id="5" name="Footer Placeholder 4"/>
          <p:cNvSpPr>
            <a:spLocks noGrp="1"/>
          </p:cNvSpPr>
          <p:nvPr>
            <p:ph type="ftr" sz="quarter" idx="3"/>
          </p:nvPr>
        </p:nvSpPr>
        <p:spPr>
          <a:xfrm>
            <a:off x="4191000" y="6422855"/>
            <a:ext cx="4060627"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8265139" y="6422855"/>
            <a:ext cx="709698" cy="365125"/>
          </a:xfrm>
          <a:prstGeom prst="rect">
            <a:avLst/>
          </a:prstGeom>
        </p:spPr>
        <p:txBody>
          <a:bodyPr vert="horz" lIns="45720" tIns="45720" rIns="91440" bIns="45720" rtlCol="0" anchor="ctr"/>
          <a:lstStyle>
            <a:lvl1pPr algn="l">
              <a:defRPr sz="1200" b="0">
                <a:solidFill>
                  <a:schemeClr val="tx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80186892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64723"/>
            <a:ext cx="9144000" cy="1902941"/>
          </a:xfrm>
        </p:spPr>
        <p:txBody>
          <a:bodyPr>
            <a:normAutofit/>
          </a:bodyPr>
          <a:lstStyle/>
          <a:p>
            <a:br/>
            <a:r>
              <a:rPr lang="es-CO" sz="4200" b="1" cap="none" dirty="0">
                <a:solidFill>
                  <a:schemeClr val="bg1"/>
                </a:solidFill>
                <a:latin typeface="Cambria" panose="02040503050406030204" pitchFamily="18" charset="0"/>
              </a:rPr>
              <a:t>Orientación y Elección</a:t>
            </a:r>
            <a:br/>
            <a:r>
              <a:rPr lang="es-CO" sz="4200" b="1" cap="none" dirty="0">
                <a:solidFill>
                  <a:schemeClr val="bg1"/>
                </a:solidFill>
                <a:latin typeface="Cambria" panose="02040503050406030204" pitchFamily="18" charset="0"/>
              </a:rPr>
              <a:t> de Funcionarios</a:t>
            </a:r>
            <a:endParaRPr lang="es-CO" sz="4200" cap="none" dirty="0">
              <a:solidFill>
                <a:schemeClr val="bg1"/>
              </a:solidFill>
              <a:latin typeface="Cambria" panose="02040503050406030204" pitchFamily="18" charset="0"/>
            </a:endParaRPr>
          </a:p>
        </p:txBody>
      </p:sp>
      <p:sp>
        <p:nvSpPr>
          <p:cNvPr id="3" name="Subtitle 2"/>
          <p:cNvSpPr>
            <a:spLocks noGrp="1"/>
          </p:cNvSpPr>
          <p:nvPr>
            <p:ph type="subTitle" idx="1"/>
          </p:nvPr>
        </p:nvSpPr>
        <p:spPr>
          <a:xfrm>
            <a:off x="824812" y="4300891"/>
            <a:ext cx="7494373" cy="1543100"/>
          </a:xfrm>
        </p:spPr>
        <p:txBody>
          <a:bodyPr>
            <a:noAutofit/>
          </a:bodyPr>
          <a:lstStyle/>
          <a:p>
            <a:r>
              <a:rPr lang="es-CO" sz="3000" b="1" dirty="0">
                <a:solidFill>
                  <a:schemeClr val="bg1"/>
                </a:solidFill>
                <a:latin typeface="Cambria" panose="02040503050406030204" pitchFamily="18" charset="0"/>
              </a:rPr>
              <a:t>Comité Asesor del Distrito para Aprendices de Inglés </a:t>
            </a:r>
          </a:p>
          <a:p>
            <a:endParaRPr lang="es-CO" sz="1500" b="1" dirty="0">
              <a:solidFill>
                <a:schemeClr val="bg1"/>
              </a:solidFill>
              <a:latin typeface="Cambria" panose="02040503050406030204" pitchFamily="18" charset="0"/>
              <a:cs typeface="Times New Roman"/>
            </a:endParaRPr>
          </a:p>
          <a:p>
            <a:r>
              <a:rPr lang="es-CO" sz="3000" b="1" dirty="0">
                <a:solidFill>
                  <a:schemeClr val="bg1"/>
                </a:solidFill>
                <a:latin typeface="Cambria" panose="02040503050406030204" pitchFamily="18" charset="0"/>
              </a:rPr>
              <a:t>2016-2017</a:t>
            </a: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9568" y="337101"/>
            <a:ext cx="3584863" cy="1094599"/>
          </a:xfrm>
          <a:prstGeom prst="rect">
            <a:avLst/>
          </a:prstGeom>
          <a:noFill/>
          <a:ln>
            <a:noFill/>
          </a:ln>
          <a:effectLst/>
        </p:spPr>
      </p:pic>
      <p:pic>
        <p:nvPicPr>
          <p:cNvPr id="7" name="Object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324" y="398154"/>
            <a:ext cx="1264444" cy="1054894"/>
          </a:xfrm>
          <a:prstGeom prst="rect">
            <a:avLst/>
          </a:prstGeom>
          <a:noFill/>
          <a:extLst>
            <a:ext uri="{909E8E84-426E-40DD-AFC4-6F175D3DCCD1}">
              <a14:hiddenFill xmlns:a14="http://schemas.microsoft.com/office/drawing/2010/main">
                <a:solidFill>
                  <a:srgbClr val="BBE0E3"/>
                </a:solidFill>
              </a14:hiddenFill>
            </a:ext>
          </a:extLst>
        </p:spPr>
      </p:pic>
      <p:sp>
        <p:nvSpPr>
          <p:cNvPr id="5" name="Slide Number Placeholder 4"/>
          <p:cNvSpPr>
            <a:spLocks noGrp="1"/>
          </p:cNvSpPr>
          <p:nvPr>
            <p:ph type="sldNum" sz="quarter" idx="12"/>
          </p:nvPr>
        </p:nvSpPr>
        <p:spPr/>
        <p:txBody>
          <a:bodyPr/>
          <a:lstStyle/>
          <a:p>
            <a:fld id="{4FAB73BC-B049-4115-A692-8D63A059BFB8}" type="slidenum">
              <a:rPr lang="en-US" smtClean="0"/>
              <a:t>1</a:t>
            </a:fld>
            <a:endParaRPr lang="en-US" dirty="0"/>
          </a:p>
        </p:txBody>
      </p:sp>
    </p:spTree>
    <p:extLst>
      <p:ext uri="{BB962C8B-B14F-4D97-AF65-F5344CB8AC3E}">
        <p14:creationId xmlns:p14="http://schemas.microsoft.com/office/powerpoint/2010/main" val="3827803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b="1" cap="none" dirty="0">
                <a:solidFill>
                  <a:schemeClr val="bg1"/>
                </a:solidFill>
                <a:latin typeface="Cambria" panose="02040503050406030204" pitchFamily="18" charset="0"/>
              </a:rPr>
              <a:t>Vicepresidente</a:t>
            </a:r>
            <a:endParaRPr lang="es-CO"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265680"/>
            <a:ext cx="7772400" cy="4206240"/>
          </a:xfrm>
        </p:spPr>
        <p:txBody>
          <a:bodyPr>
            <a:normAutofit/>
          </a:bodyPr>
          <a:lstStyle/>
          <a:p>
            <a:r>
              <a:rPr lang="es-CO" dirty="0">
                <a:solidFill>
                  <a:schemeClr val="bg1"/>
                </a:solidFill>
                <a:latin typeface="Cambria" panose="02040503050406030204" pitchFamily="18" charset="0"/>
              </a:rPr>
              <a:t>Representar al presidente en su ausencia o en los deberes que PCSS le asigne</a:t>
            </a:r>
          </a:p>
          <a:p>
            <a:endParaRPr lang="es-CO"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s-CO" dirty="0">
                <a:solidFill>
                  <a:schemeClr val="bg1"/>
                </a:solidFill>
                <a:latin typeface="Cambria" panose="02040503050406030204" pitchFamily="18" charset="0"/>
              </a:rPr>
              <a:t>Ayudar al presidente según se le solicite</a:t>
            </a:r>
          </a:p>
          <a:p>
            <a:endParaRPr lang="es-CO"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s-CO" dirty="0">
                <a:solidFill>
                  <a:schemeClr val="bg1"/>
                </a:solidFill>
                <a:latin typeface="Cambria" panose="02040503050406030204" pitchFamily="18" charset="0"/>
              </a:rPr>
              <a:t>Planificar la agenda con PCSS y los funcionarios de DELAC</a:t>
            </a:r>
          </a:p>
          <a:p>
            <a:endParaRPr lang="es-CO" sz="900" dirty="0">
              <a:solidFill>
                <a:schemeClr val="bg1"/>
              </a:solidFill>
              <a:ea typeface="Calibri" panose="020F0502020204030204" pitchFamily="34" charset="0"/>
              <a:cs typeface="Calibri" panose="020F0502020204030204" pitchFamily="34" charset="0"/>
            </a:endParaRPr>
          </a:p>
          <a:p>
            <a:endParaRPr lang="es-CO"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10</a:t>
            </a:fld>
            <a:endParaRPr lang="en-US" dirty="0"/>
          </a:p>
        </p:txBody>
      </p:sp>
    </p:spTree>
    <p:extLst>
      <p:ext uri="{BB962C8B-B14F-4D97-AF65-F5344CB8AC3E}">
        <p14:creationId xmlns:p14="http://schemas.microsoft.com/office/powerpoint/2010/main" val="2055308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b="1" cap="none" dirty="0">
                <a:solidFill>
                  <a:schemeClr val="bg1"/>
                </a:solidFill>
                <a:latin typeface="Cambria" panose="02040503050406030204" pitchFamily="18" charset="0"/>
              </a:rPr>
              <a:t>Secretario</a:t>
            </a:r>
            <a:endParaRPr lang="es-CO"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265680"/>
            <a:ext cx="7772400" cy="4206240"/>
          </a:xfrm>
        </p:spPr>
        <p:txBody>
          <a:bodyPr>
            <a:normAutofit/>
          </a:bodyPr>
          <a:lstStyle/>
          <a:p>
            <a:r>
              <a:rPr lang="es-CO" dirty="0">
                <a:solidFill>
                  <a:schemeClr val="bg1"/>
                </a:solidFill>
                <a:latin typeface="Cambria" panose="02040503050406030204" pitchFamily="18" charset="0"/>
              </a:rPr>
              <a:t>Tomar y mantener actas de todas las reuniones de DELAC</a:t>
            </a:r>
          </a:p>
          <a:p>
            <a:endParaRPr lang="es-CO"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s-CO" dirty="0">
                <a:solidFill>
                  <a:schemeClr val="bg1"/>
                </a:solidFill>
                <a:latin typeface="Cambria" panose="02040503050406030204" pitchFamily="18" charset="0"/>
              </a:rPr>
              <a:t>Proveer copias originales de las actas a PCSS y una copia al presidente</a:t>
            </a:r>
          </a:p>
          <a:p>
            <a:endParaRPr lang="es-CO"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s-CO" dirty="0">
                <a:solidFill>
                  <a:schemeClr val="bg1"/>
                </a:solidFill>
                <a:latin typeface="Cambria" panose="02040503050406030204" pitchFamily="18" charset="0"/>
              </a:rPr>
              <a:t>Pasar la lista</a:t>
            </a:r>
          </a:p>
          <a:p>
            <a:endParaRPr lang="es-CO"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s-CO" dirty="0">
                <a:solidFill>
                  <a:schemeClr val="bg1"/>
                </a:solidFill>
                <a:latin typeface="Cambria" panose="02040503050406030204" pitchFamily="18" charset="0"/>
              </a:rPr>
              <a:t>Planificar la agenda con PCSS y los funcionarios de DELAC</a:t>
            </a:r>
          </a:p>
        </p:txBody>
      </p:sp>
      <p:sp>
        <p:nvSpPr>
          <p:cNvPr id="4" name="Slide Number Placeholder 3"/>
          <p:cNvSpPr>
            <a:spLocks noGrp="1"/>
          </p:cNvSpPr>
          <p:nvPr>
            <p:ph type="sldNum" sz="quarter" idx="12"/>
          </p:nvPr>
        </p:nvSpPr>
        <p:spPr/>
        <p:txBody>
          <a:bodyPr/>
          <a:lstStyle/>
          <a:p>
            <a:fld id="{4FAB73BC-B049-4115-A692-8D63A059BFB8}" type="slidenum">
              <a:rPr lang="en-US" smtClean="0"/>
              <a:t>11</a:t>
            </a:fld>
            <a:endParaRPr lang="en-US" dirty="0"/>
          </a:p>
        </p:txBody>
      </p:sp>
    </p:spTree>
    <p:extLst>
      <p:ext uri="{BB962C8B-B14F-4D97-AF65-F5344CB8AC3E}">
        <p14:creationId xmlns:p14="http://schemas.microsoft.com/office/powerpoint/2010/main" val="2132344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b="1" cap="none" dirty="0">
                <a:solidFill>
                  <a:schemeClr val="bg1"/>
                </a:solidFill>
                <a:latin typeface="Cambria" panose="02040503050406030204" pitchFamily="18" charset="0"/>
              </a:rPr>
              <a:t>Representante Parlamentario</a:t>
            </a:r>
            <a:endParaRPr lang="es-CO"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265680"/>
            <a:ext cx="7772400" cy="4206240"/>
          </a:xfrm>
        </p:spPr>
        <p:txBody>
          <a:bodyPr>
            <a:normAutofit/>
          </a:bodyPr>
          <a:lstStyle/>
          <a:p>
            <a:r>
              <a:rPr lang="es-CO" dirty="0">
                <a:solidFill>
                  <a:schemeClr val="bg1"/>
                </a:solidFill>
                <a:latin typeface="Cambria" panose="02040503050406030204" pitchFamily="18" charset="0"/>
              </a:rPr>
              <a:t>Ayudar al presidente para garantizar que todos los reglamentos y estatutos se cumplan</a:t>
            </a:r>
          </a:p>
          <a:p>
            <a:endParaRPr lang="es-CO"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s-CO" dirty="0">
                <a:solidFill>
                  <a:schemeClr val="bg1"/>
                </a:solidFill>
                <a:latin typeface="Cambria" panose="02040503050406030204" pitchFamily="18" charset="0"/>
              </a:rPr>
              <a:t>Tener conocimiento de los estatutos del comité, pertinentes procedimientos parlamentarios como los asigne PCSS y el Decreto Greene</a:t>
            </a:r>
          </a:p>
          <a:p>
            <a:endParaRPr lang="es-CO"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s-CO" dirty="0">
                <a:solidFill>
                  <a:schemeClr val="bg1"/>
                </a:solidFill>
                <a:latin typeface="Cambria" panose="02040503050406030204" pitchFamily="18" charset="0"/>
              </a:rPr>
              <a:t>Planificar la agenda con PCSS y los funcionarios de DELAC</a:t>
            </a:r>
          </a:p>
          <a:p>
            <a:endParaRPr lang="es-CO"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endParaRPr lang="es-CO" sz="900" dirty="0">
              <a:solidFill>
                <a:schemeClr val="bg1"/>
              </a:solidFill>
              <a:ea typeface="Calibri" panose="020F0502020204030204" pitchFamily="34" charset="0"/>
              <a:cs typeface="Calibri" panose="020F0502020204030204" pitchFamily="34" charset="0"/>
            </a:endParaRPr>
          </a:p>
          <a:p>
            <a:endParaRPr lang="es-CO"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12</a:t>
            </a:fld>
            <a:endParaRPr lang="en-US" dirty="0"/>
          </a:p>
        </p:txBody>
      </p:sp>
    </p:spTree>
    <p:extLst>
      <p:ext uri="{BB962C8B-B14F-4D97-AF65-F5344CB8AC3E}">
        <p14:creationId xmlns:p14="http://schemas.microsoft.com/office/powerpoint/2010/main" val="4129245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b="1" cap="none" dirty="0">
                <a:solidFill>
                  <a:schemeClr val="bg1"/>
                </a:solidFill>
                <a:latin typeface="Cambria" panose="02040503050406030204" pitchFamily="18" charset="0"/>
              </a:rPr>
              <a:t>Representante de Relaciones Públicas</a:t>
            </a:r>
            <a:endParaRPr lang="es-CO"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265680"/>
            <a:ext cx="7772400" cy="4206240"/>
          </a:xfrm>
        </p:spPr>
        <p:txBody>
          <a:bodyPr>
            <a:normAutofit/>
          </a:bodyPr>
          <a:lstStyle/>
          <a:p>
            <a:r>
              <a:rPr lang="es-CO" dirty="0">
                <a:solidFill>
                  <a:schemeClr val="bg1"/>
                </a:solidFill>
                <a:latin typeface="Cambria" panose="02040503050406030204" pitchFamily="18" charset="0"/>
              </a:rPr>
              <a:t>Anunciar el comentario público de la agenda</a:t>
            </a:r>
          </a:p>
          <a:p>
            <a:endParaRPr lang="es-CO"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s-CO" dirty="0">
                <a:solidFill>
                  <a:schemeClr val="bg1"/>
                </a:solidFill>
                <a:latin typeface="Cambria" panose="02040503050406030204" pitchFamily="18" charset="0"/>
              </a:rPr>
              <a:t>Promover el propósito y trabajo de DELAC</a:t>
            </a:r>
          </a:p>
          <a:p>
            <a:endParaRPr lang="es-CO" dirty="0">
              <a:solidFill>
                <a:schemeClr val="bg1"/>
              </a:solidFill>
              <a:latin typeface="Cambria" panose="02040503050406030204" pitchFamily="18" charset="0"/>
            </a:endParaRPr>
          </a:p>
          <a:p>
            <a:r>
              <a:rPr lang="es-CO" dirty="0">
                <a:solidFill>
                  <a:schemeClr val="bg1"/>
                </a:solidFill>
                <a:latin typeface="Cambria" panose="02040503050406030204" pitchFamily="18" charset="0"/>
              </a:rPr>
              <a:t>Planificar la agenda con PCSS y los funcionarios de DELAC</a:t>
            </a:r>
          </a:p>
          <a:p>
            <a:endParaRPr lang="es-CO" dirty="0">
              <a:solidFill>
                <a:schemeClr val="bg1"/>
              </a:solidFill>
              <a:latin typeface="Cambria" panose="02040503050406030204" pitchFamily="18" charset="0"/>
            </a:endParaRPr>
          </a:p>
          <a:p>
            <a:endParaRPr lang="es-CO"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13</a:t>
            </a:fld>
            <a:endParaRPr lang="en-US" dirty="0"/>
          </a:p>
        </p:txBody>
      </p:sp>
    </p:spTree>
    <p:extLst>
      <p:ext uri="{BB962C8B-B14F-4D97-AF65-F5344CB8AC3E}">
        <p14:creationId xmlns:p14="http://schemas.microsoft.com/office/powerpoint/2010/main" val="701346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s-CO" sz="3600" b="1" cap="none" dirty="0">
                <a:solidFill>
                  <a:schemeClr val="bg1"/>
                </a:solidFill>
                <a:latin typeface="Cambria" panose="02040503050406030204" pitchFamily="18" charset="0"/>
              </a:rPr>
              <a:t>Normas de Funcionamiento</a:t>
            </a:r>
            <a:endParaRPr lang="es-CO" sz="3600" dirty="0">
              <a:solidFill>
                <a:schemeClr val="bg1"/>
              </a:solidFill>
              <a:latin typeface="Cambria" panose="02040503050406030204" pitchFamily="18" charset="0"/>
            </a:endParaRPr>
          </a:p>
        </p:txBody>
      </p:sp>
      <p:pic>
        <p:nvPicPr>
          <p:cNvPr id="8" name="Content Placeholder 7"/>
          <p:cNvPicPr>
            <a:picLocks noGrp="1" noChangeAspect="1"/>
          </p:cNvPicPr>
          <p:nvPr>
            <p:ph idx="1"/>
          </p:nvPr>
        </p:nvPicPr>
        <p:blipFill>
          <a:blip r:embed="rId2"/>
          <a:stretch>
            <a:fillRect/>
          </a:stretch>
        </p:blipFill>
        <p:spPr>
          <a:xfrm>
            <a:off x="2919098" y="2011363"/>
            <a:ext cx="3305804" cy="4206875"/>
          </a:xfrm>
          <a:prstGeom prst="rect">
            <a:avLst/>
          </a:prstGeom>
          <a:ln w="12700">
            <a:solidFill>
              <a:srgbClr val="002060"/>
            </a:solidFill>
          </a:ln>
          <a:effectLst>
            <a:outerShdw blurRad="292100" dist="139700" dir="2700000" algn="tl" rotWithShape="0">
              <a:srgbClr val="333333">
                <a:alpha val="65000"/>
              </a:srgbClr>
            </a:outerShdw>
          </a:effectLst>
        </p:spPr>
      </p:pic>
      <p:sp>
        <p:nvSpPr>
          <p:cNvPr id="3" name="Slide Number Placeholder 2"/>
          <p:cNvSpPr>
            <a:spLocks noGrp="1"/>
          </p:cNvSpPr>
          <p:nvPr>
            <p:ph type="sldNum" sz="quarter" idx="12"/>
          </p:nvPr>
        </p:nvSpPr>
        <p:spPr/>
        <p:txBody>
          <a:bodyPr/>
          <a:lstStyle/>
          <a:p>
            <a:fld id="{4FAB73BC-B049-4115-A692-8D63A059BFB8}" type="slidenum">
              <a:rPr lang="en-US" smtClean="0"/>
              <a:t>14</a:t>
            </a:fld>
            <a:endParaRPr lang="en-US" dirty="0"/>
          </a:p>
        </p:txBody>
      </p:sp>
    </p:spTree>
    <p:extLst>
      <p:ext uri="{BB962C8B-B14F-4D97-AF65-F5344CB8AC3E}">
        <p14:creationId xmlns:p14="http://schemas.microsoft.com/office/powerpoint/2010/main" val="2650311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2433" y="310109"/>
            <a:ext cx="7904598" cy="6105992"/>
          </a:xfrm>
          <a:prstGeom prst="rect">
            <a:avLst/>
          </a:prstGeom>
        </p:spPr>
      </p:pic>
      <p:pic>
        <p:nvPicPr>
          <p:cNvPr id="3" name="Picture 2"/>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34022" y="5243209"/>
            <a:ext cx="3341419" cy="1065888"/>
          </a:xfrm>
          <a:prstGeom prst="rect">
            <a:avLst/>
          </a:prstGeom>
          <a:noFill/>
          <a:ln>
            <a:noFill/>
          </a:ln>
          <a:effectLst/>
        </p:spPr>
      </p:pic>
      <p:pic>
        <p:nvPicPr>
          <p:cNvPr id="4" name="Object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69342" y="576957"/>
            <a:ext cx="1264444" cy="1054894"/>
          </a:xfrm>
          <a:prstGeom prst="rect">
            <a:avLst/>
          </a:prstGeom>
          <a:noFill/>
          <a:extLst>
            <a:ext uri="{909E8E84-426E-40DD-AFC4-6F175D3DCCD1}">
              <a14:hiddenFill xmlns:a14="http://schemas.microsoft.com/office/drawing/2010/main">
                <a:solidFill>
                  <a:srgbClr val="BBE0E3"/>
                </a:solidFill>
              </a14:hiddenFill>
            </a:ext>
          </a:extLst>
        </p:spPr>
      </p:pic>
      <p:sp>
        <p:nvSpPr>
          <p:cNvPr id="5" name="Slide Number Placeholder 4"/>
          <p:cNvSpPr>
            <a:spLocks noGrp="1"/>
          </p:cNvSpPr>
          <p:nvPr>
            <p:ph type="sldNum" sz="quarter" idx="12"/>
          </p:nvPr>
        </p:nvSpPr>
        <p:spPr/>
        <p:txBody>
          <a:bodyPr/>
          <a:lstStyle/>
          <a:p>
            <a:fld id="{4FAB73BC-B049-4115-A692-8D63A059BFB8}" type="slidenum">
              <a:rPr lang="en-US" smtClean="0"/>
              <a:t>15</a:t>
            </a:fld>
            <a:endParaRPr lang="en-US" dirty="0"/>
          </a:p>
        </p:txBody>
      </p:sp>
    </p:spTree>
    <p:extLst>
      <p:ext uri="{BB962C8B-B14F-4D97-AF65-F5344CB8AC3E}">
        <p14:creationId xmlns:p14="http://schemas.microsoft.com/office/powerpoint/2010/main" val="4038469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21" y="284176"/>
            <a:ext cx="8847970" cy="1508760"/>
          </a:xfrm>
        </p:spPr>
        <p:txBody>
          <a:bodyPr>
            <a:normAutofit/>
          </a:bodyPr>
          <a:lstStyle/>
          <a:p>
            <a:pPr algn="ctr"/>
            <a:r>
              <a:rPr lang="es-CO" sz="3200" b="1" cap="none" dirty="0">
                <a:solidFill>
                  <a:schemeClr val="bg1"/>
                </a:solidFill>
                <a:latin typeface="Cambria" panose="02040503050406030204" pitchFamily="18" charset="0"/>
              </a:rPr>
              <a:t>Comité Asesor del Distrito para Aprendices de Inglés (DELAC, por sus siglas en inglés)</a:t>
            </a:r>
            <a:endParaRPr lang="es-CO" sz="3200" cap="none" dirty="0">
              <a:solidFill>
                <a:schemeClr val="bg1"/>
              </a:solidFill>
              <a:latin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352443" y="1870364"/>
            <a:ext cx="8489373" cy="4842162"/>
          </a:xfrm>
        </p:spPr>
        <p:txBody>
          <a:bodyPr lIns="0" tIns="0" rIns="0" bIns="0">
            <a:normAutofit fontScale="32500" lnSpcReduction="20000"/>
          </a:bodyPr>
          <a:lstStyle/>
          <a:p>
            <a:pPr>
              <a:lnSpc>
                <a:spcPct val="120000"/>
              </a:lnSpc>
            </a:pPr>
            <a:r>
              <a:rPr lang="es-CO" sz="4900" dirty="0">
                <a:solidFill>
                  <a:schemeClr val="bg1"/>
                </a:solidFill>
                <a:latin typeface="Cambria" panose="02040503050406030204" pitchFamily="18" charset="0"/>
              </a:rPr>
              <a:t>El Código de Educación del Estado de California (62002.5, 5CCR 11308, 52176), requiere la formación de un Comité Asesor del Distrito para Estudiantes Aprendices de Inglés (DELAC) para los distritos que cuentan con por lo menos 50 o más estudiantes Aprendices de Inglés. </a:t>
            </a:r>
          </a:p>
          <a:p>
            <a:pPr marL="0" indent="0">
              <a:lnSpc>
                <a:spcPct val="120000"/>
              </a:lnSpc>
              <a:buNone/>
            </a:pPr>
            <a:r>
              <a:rPr lang="es-CO" sz="2500" dirty="0">
                <a:solidFill>
                  <a:schemeClr val="bg1"/>
                </a:solidFill>
              </a:rPr>
              <a:t> </a:t>
            </a:r>
          </a:p>
          <a:p>
            <a:pPr>
              <a:lnSpc>
                <a:spcPct val="120000"/>
              </a:lnSpc>
            </a:pPr>
            <a:r>
              <a:rPr lang="es-CO" sz="4900" dirty="0">
                <a:solidFill>
                  <a:schemeClr val="bg1"/>
                </a:solidFill>
                <a:latin typeface="Cambria" panose="02040503050406030204" pitchFamily="18" charset="0"/>
              </a:rPr>
              <a:t>Los Servicios para los Padres, la Comunidad y los Estudiantes convocará 6 reuniones de DELAC durante el año escolar además de las reuniones con el propósito de capacitación, elección de funcionarios, y dos sesiones de comentarios en relación al Plan de Control Local para Rendir Cuentas y Asumir Responsabilidades (LCAP) así como sesiones para capacitación de liderazgo.</a:t>
            </a:r>
          </a:p>
          <a:p>
            <a:pPr marL="0" indent="0">
              <a:buNone/>
            </a:pPr>
            <a:endParaRPr lang="es-CO" sz="4900" i="1" dirty="0">
              <a:solidFill>
                <a:schemeClr val="bg1"/>
              </a:solidFill>
              <a:latin typeface="Cambria" panose="02040503050406030204" pitchFamily="18" charset="0"/>
              <a:cs typeface="Calibri" panose="020F0502020204030204" pitchFamily="34" charset="0"/>
            </a:endParaRPr>
          </a:p>
          <a:p>
            <a:r>
              <a:rPr lang="es-CO" sz="4900" dirty="0">
                <a:solidFill>
                  <a:schemeClr val="bg1"/>
                </a:solidFill>
                <a:latin typeface="Cambria" panose="02040503050406030204" pitchFamily="18" charset="0"/>
              </a:rPr>
              <a:t>Las reuniones se llevarán a cabo en la Oficina de Servicios para los Padres, la Comunidad y los Estudiantes (PCSS)</a:t>
            </a:r>
          </a:p>
          <a:p>
            <a:pPr marL="0" indent="0">
              <a:lnSpc>
                <a:spcPct val="120000"/>
              </a:lnSpc>
              <a:buNone/>
            </a:pPr>
            <a:r>
              <a:rPr lang="es-CO" sz="4900" dirty="0">
                <a:solidFill>
                  <a:schemeClr val="bg1"/>
                </a:solidFill>
                <a:latin typeface="Cambria" panose="02040503050406030204" pitchFamily="18" charset="0"/>
              </a:rPr>
              <a:t>   Localizada en:</a:t>
            </a:r>
            <a:r>
              <a:rPr lang="en-US" sz="4900" dirty="0">
                <a:solidFill>
                  <a:schemeClr val="bg1"/>
                </a:solidFill>
                <a:latin typeface="Cambria" panose="02040503050406030204" pitchFamily="18" charset="0"/>
              </a:rPr>
              <a:t>	</a:t>
            </a:r>
            <a:r>
              <a:rPr lang="es-CO" sz="4900" dirty="0">
                <a:solidFill>
                  <a:schemeClr val="bg1"/>
                </a:solidFill>
                <a:latin typeface="Cambria" panose="02040503050406030204" pitchFamily="18" charset="0"/>
              </a:rPr>
              <a:t>1360 W. Temple Street </a:t>
            </a:r>
          </a:p>
          <a:p>
            <a:pPr marL="0" indent="0">
              <a:lnSpc>
                <a:spcPct val="120000"/>
              </a:lnSpc>
              <a:buNone/>
            </a:pPr>
            <a:r>
              <a:rPr lang="en-US" sz="4900" dirty="0">
                <a:solidFill>
                  <a:schemeClr val="bg1"/>
                </a:solidFill>
                <a:latin typeface="Cambria" panose="02040503050406030204" pitchFamily="18" charset="0"/>
              </a:rPr>
              <a:t>		</a:t>
            </a:r>
            <a:r>
              <a:rPr lang="es-CO" sz="4900" dirty="0">
                <a:solidFill>
                  <a:schemeClr val="bg1"/>
                </a:solidFill>
                <a:latin typeface="Cambria" panose="02040503050406030204" pitchFamily="18" charset="0"/>
              </a:rPr>
              <a:t>Los Angeles, CA 90026</a:t>
            </a:r>
          </a:p>
          <a:p>
            <a:pPr marL="0" indent="0">
              <a:lnSpc>
                <a:spcPct val="120000"/>
              </a:lnSpc>
              <a:buNone/>
            </a:pPr>
            <a:r>
              <a:rPr lang="en-US" sz="4900" dirty="0">
                <a:solidFill>
                  <a:schemeClr val="bg1"/>
                </a:solidFill>
                <a:latin typeface="Cambria" panose="02040503050406030204" pitchFamily="18" charset="0"/>
              </a:rPr>
              <a:t>		</a:t>
            </a:r>
            <a:r>
              <a:rPr lang="es-CO" sz="4900" dirty="0">
                <a:solidFill>
                  <a:schemeClr val="bg1"/>
                </a:solidFill>
                <a:latin typeface="Cambria" panose="02040503050406030204" pitchFamily="18" charset="0"/>
              </a:rPr>
              <a:t>(213) 481-3350</a:t>
            </a:r>
          </a:p>
          <a:p>
            <a:endParaRPr lang="es-CO" dirty="0">
              <a:solidFill>
                <a:schemeClr val="bg1"/>
              </a:solidFill>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33637" y="5857256"/>
            <a:ext cx="2441200" cy="748161"/>
          </a:xfrm>
          <a:prstGeom prst="rect">
            <a:avLst/>
          </a:prstGeom>
          <a:noFill/>
          <a:ln>
            <a:noFill/>
          </a:ln>
          <a:effectLst/>
        </p:spPr>
      </p:pic>
      <p:sp>
        <p:nvSpPr>
          <p:cNvPr id="5" name="Slide Number Placeholder 4"/>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610134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28" y="321498"/>
            <a:ext cx="8939719" cy="1508760"/>
          </a:xfrm>
        </p:spPr>
        <p:txBody>
          <a:bodyPr>
            <a:normAutofit/>
          </a:bodyPr>
          <a:lstStyle/>
          <a:p>
            <a:pPr algn="ctr"/>
            <a:r>
              <a:rPr lang="es-CO" sz="3100" b="1" cap="none" dirty="0">
                <a:solidFill>
                  <a:schemeClr val="bg1"/>
                </a:solidFill>
                <a:latin typeface="Cambria" panose="02040503050406030204" pitchFamily="18" charset="0"/>
              </a:rPr>
              <a:t>Propósito y Responsabilidades de DELAC</a:t>
            </a:r>
            <a:endParaRPr lang="es-CO" sz="3100" cap="none" dirty="0">
              <a:solidFill>
                <a:schemeClr val="bg1"/>
              </a:solidFill>
              <a:latin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227936" y="1950096"/>
            <a:ext cx="8818787" cy="4598985"/>
          </a:xfrm>
        </p:spPr>
        <p:txBody>
          <a:bodyPr>
            <a:normAutofit lnSpcReduction="10000"/>
          </a:bodyPr>
          <a:lstStyle/>
          <a:p>
            <a:pPr marL="0" lvl="0" indent="0">
              <a:buNone/>
            </a:pPr>
            <a:r>
              <a:rPr lang="es-CO" b="1" dirty="0">
                <a:solidFill>
                  <a:schemeClr val="bg1"/>
                </a:solidFill>
                <a:latin typeface="Cambria" panose="02040503050406030204" pitchFamily="18" charset="0"/>
              </a:rPr>
              <a:t>Asesorar a la Junta de Educación de LAUSD en relación a los siguientes:</a:t>
            </a:r>
          </a:p>
          <a:p>
            <a:pPr marL="0" lvl="0" indent="0">
              <a:buNone/>
            </a:pPr>
            <a:endParaRPr lang="es-CO" sz="1100" b="1" dirty="0">
              <a:solidFill>
                <a:schemeClr val="bg1"/>
              </a:solidFill>
              <a:latin typeface="Cambria" panose="02040503050406030204" pitchFamily="18" charset="0"/>
            </a:endParaRPr>
          </a:p>
          <a:p>
            <a:pPr marL="512763" lvl="0" indent="-223838"/>
            <a:r>
              <a:rPr lang="es-CO" dirty="0">
                <a:solidFill>
                  <a:schemeClr val="bg1"/>
                </a:solidFill>
                <a:latin typeface="Cambria" panose="02040503050406030204" pitchFamily="18" charset="0"/>
              </a:rPr>
              <a:t>Plan Maestro para Aprendices de Inglés</a:t>
            </a:r>
          </a:p>
          <a:p>
            <a:pPr marL="512763" lvl="0" indent="-223838"/>
            <a:endParaRPr lang="es-CO" sz="1600" dirty="0">
              <a:solidFill>
                <a:schemeClr val="bg1"/>
              </a:solidFill>
              <a:latin typeface="Cambria" panose="02040503050406030204" pitchFamily="18" charset="0"/>
            </a:endParaRPr>
          </a:p>
          <a:p>
            <a:pPr marL="512763" lvl="0" indent="-223838"/>
            <a:r>
              <a:rPr lang="es-CO" dirty="0">
                <a:solidFill>
                  <a:schemeClr val="bg1"/>
                </a:solidFill>
                <a:latin typeface="Cambria" panose="02040503050406030204" pitchFamily="18" charset="0"/>
              </a:rPr>
              <a:t>Evaluación integral de las necesidades del distrito.</a:t>
            </a:r>
          </a:p>
          <a:p>
            <a:pPr marL="512763" lvl="0" indent="-223838"/>
            <a:endParaRPr lang="es-CO" sz="1600" dirty="0">
              <a:solidFill>
                <a:schemeClr val="bg1"/>
              </a:solidFill>
              <a:latin typeface="Cambria" panose="02040503050406030204" pitchFamily="18" charset="0"/>
            </a:endParaRPr>
          </a:p>
          <a:p>
            <a:pPr marL="512763" lvl="0" indent="-223838"/>
            <a:r>
              <a:rPr lang="es-CO" dirty="0">
                <a:solidFill>
                  <a:schemeClr val="bg1"/>
                </a:solidFill>
                <a:latin typeface="Cambria" panose="02040503050406030204" pitchFamily="18" charset="0"/>
              </a:rPr>
              <a:t>Desarrollo de metas y objetivos de los programas del Distrito para los estudiantes aprendices de inglés.</a:t>
            </a:r>
          </a:p>
          <a:p>
            <a:pPr marL="512763" lvl="0" indent="-223838"/>
            <a:endParaRPr lang="es-CO" sz="1600" dirty="0">
              <a:solidFill>
                <a:schemeClr val="bg1"/>
              </a:solidFill>
              <a:latin typeface="Cambria" panose="02040503050406030204" pitchFamily="18" charset="0"/>
            </a:endParaRPr>
          </a:p>
          <a:p>
            <a:pPr marL="512763" lvl="0" indent="-223838"/>
            <a:r>
              <a:rPr lang="es-CO" dirty="0">
                <a:solidFill>
                  <a:schemeClr val="bg1"/>
                </a:solidFill>
                <a:latin typeface="Cambria" panose="02040503050406030204" pitchFamily="18" charset="0"/>
              </a:rPr>
              <a:t>Un plan para asegurar acatamiento del distrito con las disposiciones de la Sección 52178 (autorizaciones y exenciones de maestros).</a:t>
            </a:r>
          </a:p>
          <a:p>
            <a:pPr lvl="0"/>
            <a:endParaRPr lang="es-CO" dirty="0">
              <a:solidFill>
                <a:schemeClr val="bg1"/>
              </a:solidFill>
              <a:latin typeface="Cambria" panose="02040503050406030204" pitchFamily="18" charset="0"/>
            </a:endParaRPr>
          </a:p>
          <a:p>
            <a:pPr lvl="0"/>
            <a:endParaRPr lang="es-CO" dirty="0">
              <a:solidFill>
                <a:schemeClr val="bg1"/>
              </a:solidFill>
              <a:latin typeface="Cambria" panose="02040503050406030204" pitchFamily="18" charset="0"/>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3</a:t>
            </a:fld>
            <a:endParaRPr lang="en-US" dirty="0"/>
          </a:p>
        </p:txBody>
      </p:sp>
    </p:spTree>
    <p:extLst>
      <p:ext uri="{BB962C8B-B14F-4D97-AF65-F5344CB8AC3E}">
        <p14:creationId xmlns:p14="http://schemas.microsoft.com/office/powerpoint/2010/main" val="4052442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418" y="2015837"/>
            <a:ext cx="8489373" cy="4842163"/>
          </a:xfrm>
        </p:spPr>
        <p:txBody>
          <a:bodyPr>
            <a:normAutofit/>
          </a:bodyPr>
          <a:lstStyle/>
          <a:p>
            <a:pPr marL="0" lvl="0" indent="0">
              <a:buNone/>
            </a:pPr>
            <a:r>
              <a:rPr lang="es-CO" b="1" dirty="0">
                <a:solidFill>
                  <a:schemeClr val="bg1"/>
                </a:solidFill>
                <a:latin typeface="Cambria" panose="02040503050406030204" pitchFamily="18" charset="0"/>
              </a:rPr>
              <a:t>Asesorar a la Junta de Educación de LAUSD en relación a los siguientes:</a:t>
            </a:r>
          </a:p>
          <a:p>
            <a:pPr marL="0" lvl="0" indent="0">
              <a:buNone/>
            </a:pPr>
            <a:endParaRPr lang="es-CO" sz="1100" b="1" dirty="0">
              <a:solidFill>
                <a:schemeClr val="bg1"/>
              </a:solidFill>
              <a:latin typeface="Cambria" panose="02040503050406030204" pitchFamily="18" charset="0"/>
            </a:endParaRPr>
          </a:p>
          <a:p>
            <a:pPr marL="569913" lvl="0" indent="-280988"/>
            <a:r>
              <a:rPr lang="es-CO" dirty="0">
                <a:solidFill>
                  <a:schemeClr val="bg1"/>
                </a:solidFill>
                <a:latin typeface="Cambria" panose="02040503050406030204" pitchFamily="18" charset="0"/>
              </a:rPr>
              <a:t>Administración anual del censo de los idiomas</a:t>
            </a:r>
          </a:p>
          <a:p>
            <a:pPr marL="569913" lvl="0" indent="-280988"/>
            <a:endParaRPr lang="es-CO" dirty="0">
              <a:solidFill>
                <a:schemeClr val="bg1"/>
              </a:solidFill>
              <a:latin typeface="Cambria" panose="02040503050406030204" pitchFamily="18" charset="0"/>
            </a:endParaRPr>
          </a:p>
          <a:p>
            <a:pPr marL="569913" lvl="0" indent="-280988"/>
            <a:r>
              <a:rPr lang="es-CO" dirty="0">
                <a:solidFill>
                  <a:schemeClr val="bg1"/>
                </a:solidFill>
                <a:latin typeface="Cambria" panose="02040503050406030204" pitchFamily="18" charset="0"/>
              </a:rPr>
              <a:t>Plan de Control Local para Rendir Cuentas y Asumir Responsabilidades</a:t>
            </a:r>
          </a:p>
          <a:p>
            <a:pPr marL="569913" lvl="0" indent="-280988"/>
            <a:endParaRPr lang="es-CO" dirty="0">
              <a:solidFill>
                <a:schemeClr val="bg1"/>
              </a:solidFill>
              <a:latin typeface="Cambria" panose="02040503050406030204" pitchFamily="18" charset="0"/>
            </a:endParaRPr>
          </a:p>
          <a:p>
            <a:pPr marL="569913" lvl="0" indent="-280988"/>
            <a:r>
              <a:rPr lang="es-CO" dirty="0">
                <a:solidFill>
                  <a:schemeClr val="bg1"/>
                </a:solidFill>
                <a:latin typeface="Cambria" panose="02040503050406030204" pitchFamily="18" charset="0"/>
              </a:rPr>
              <a:t>Plan Único para el Rendimiento Académico</a:t>
            </a:r>
          </a:p>
          <a:p>
            <a:pPr marL="569913" lvl="0" indent="-280988"/>
            <a:endParaRPr lang="es-CO" dirty="0">
              <a:solidFill>
                <a:schemeClr val="bg1"/>
              </a:solidFill>
              <a:latin typeface="Cambria" panose="02040503050406030204" pitchFamily="18" charset="0"/>
            </a:endParaRPr>
          </a:p>
          <a:p>
            <a:pPr marL="569913" lvl="0" indent="-280988"/>
            <a:r>
              <a:rPr lang="es-CO" dirty="0">
                <a:solidFill>
                  <a:schemeClr val="bg1"/>
                </a:solidFill>
                <a:latin typeface="Cambria" panose="02040503050406030204" pitchFamily="18" charset="0"/>
              </a:rPr>
              <a:t>Importancia de la Asistencia</a:t>
            </a:r>
          </a:p>
        </p:txBody>
      </p:sp>
      <p:sp>
        <p:nvSpPr>
          <p:cNvPr id="4" name="Title 1"/>
          <p:cNvSpPr txBox="1">
            <a:spLocks/>
          </p:cNvSpPr>
          <p:nvPr/>
        </p:nvSpPr>
        <p:spPr>
          <a:xfrm>
            <a:off x="-21525" y="305946"/>
            <a:ext cx="9405257" cy="1508760"/>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pPr algn="ctr"/>
            <a:r>
              <a:rPr lang="es-CO" sz="3100" b="1" cap="none" dirty="0">
                <a:solidFill>
                  <a:schemeClr val="bg1"/>
                </a:solidFill>
                <a:latin typeface="Cambria" panose="02040503050406030204" pitchFamily="18" charset="0"/>
              </a:rPr>
              <a:t>Propósito y Responsabilidades de DELAC </a:t>
            </a:r>
            <a:r>
              <a:rPr lang="es-CO" sz="2800" cap="none" dirty="0">
                <a:solidFill>
                  <a:schemeClr val="bg1"/>
                </a:solidFill>
                <a:latin typeface="Cambria" panose="02040503050406030204" pitchFamily="18" charset="0"/>
              </a:rPr>
              <a:t>(continuación)</a:t>
            </a:r>
            <a:endParaRPr lang="es-CO" sz="2800" cap="none" dirty="0">
              <a:solidFill>
                <a:schemeClr val="bg1"/>
              </a:solidFill>
              <a:latin typeface="Cambria" panose="02040503050406030204" pitchFamily="18" charset="0"/>
              <a:cs typeface="Calibri" panose="020F0502020204030204" pitchFamily="34" charset="0"/>
            </a:endParaRPr>
          </a:p>
        </p:txBody>
      </p:sp>
      <p:sp>
        <p:nvSpPr>
          <p:cNvPr id="2" name="Slide Number Placeholder 1"/>
          <p:cNvSpPr>
            <a:spLocks noGrp="1"/>
          </p:cNvSpPr>
          <p:nvPr>
            <p:ph type="sldNum" sz="quarter" idx="12"/>
          </p:nvPr>
        </p:nvSpPr>
        <p:spPr/>
        <p:txBody>
          <a:bodyPr/>
          <a:lstStyle/>
          <a:p>
            <a:fld id="{4FAB73BC-B049-4115-A692-8D63A059BFB8}" type="slidenum">
              <a:rPr lang="en-US" smtClean="0"/>
              <a:t>4</a:t>
            </a:fld>
            <a:endParaRPr lang="en-US" dirty="0"/>
          </a:p>
        </p:txBody>
      </p:sp>
    </p:spTree>
    <p:extLst>
      <p:ext uri="{BB962C8B-B14F-4D97-AF65-F5344CB8AC3E}">
        <p14:creationId xmlns:p14="http://schemas.microsoft.com/office/powerpoint/2010/main" val="548996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484" y="284176"/>
            <a:ext cx="8902839" cy="1508760"/>
          </a:xfrm>
        </p:spPr>
        <p:txBody>
          <a:bodyPr>
            <a:normAutofit/>
          </a:bodyPr>
          <a:lstStyle/>
          <a:p>
            <a:pPr algn="ctr"/>
            <a:r>
              <a:rPr lang="es-CO" sz="3200" b="1" cap="none" dirty="0">
                <a:solidFill>
                  <a:schemeClr val="bg1"/>
                </a:solidFill>
                <a:latin typeface="Cambria" panose="02040503050406030204" pitchFamily="18" charset="0"/>
              </a:rPr>
              <a:t>Los miembros y suplentes de DELAC</a:t>
            </a:r>
            <a:endParaRPr lang="es-CO" sz="3200" cap="none" dirty="0">
              <a:solidFill>
                <a:schemeClr val="bg1"/>
              </a:solidFill>
              <a:latin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436418" y="2988276"/>
            <a:ext cx="2430350" cy="2226276"/>
          </a:xfrm>
        </p:spPr>
        <p:txBody>
          <a:bodyPr>
            <a:normAutofit/>
          </a:bodyPr>
          <a:lstStyle/>
          <a:p>
            <a:pPr>
              <a:buFont typeface="Arial" panose="020B0604020202020204" pitchFamily="34" charset="0"/>
              <a:buChar char="•"/>
            </a:pPr>
            <a:r>
              <a:rPr lang="es-CO" dirty="0">
                <a:solidFill>
                  <a:schemeClr val="bg1"/>
                </a:solidFill>
                <a:latin typeface="Cambria" panose="02040503050406030204" pitchFamily="18" charset="0"/>
              </a:rPr>
              <a:t>48 miembros y 12 suplentes que representan a cada uno de los 6 distritos locales</a:t>
            </a:r>
          </a:p>
          <a:p>
            <a:pPr marL="0" indent="0">
              <a:buNone/>
            </a:pPr>
            <a:endParaRPr lang="es-CO" sz="2400" dirty="0">
              <a:solidFill>
                <a:schemeClr val="bg1"/>
              </a:solidFill>
              <a:latin typeface="Cambria" panose="02040503050406030204" pitchFamily="18" charset="0"/>
            </a:endParaRPr>
          </a:p>
          <a:p>
            <a:endParaRPr lang="es-CO" dirty="0">
              <a:solidFill>
                <a:schemeClr val="bg1"/>
              </a:solidFill>
            </a:endParaRPr>
          </a:p>
        </p:txBody>
      </p:sp>
      <p:graphicFrame>
        <p:nvGraphicFramePr>
          <p:cNvPr id="4" name="Diagram 3"/>
          <p:cNvGraphicFramePr/>
          <p:nvPr>
            <p:extLst>
              <p:ext uri="{D42A27DB-BD31-4B8C-83A1-F6EECF244321}">
                <p14:modId xmlns:p14="http://schemas.microsoft.com/office/powerpoint/2010/main" val="2909024985"/>
              </p:ext>
            </p:extLst>
          </p:nvPr>
        </p:nvGraphicFramePr>
        <p:xfrm>
          <a:off x="2434282" y="1895573"/>
          <a:ext cx="6376086" cy="48797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4FAB73BC-B049-4115-A692-8D63A059BFB8}" type="slidenum">
              <a:rPr lang="en-US" smtClean="0"/>
              <a:t>5</a:t>
            </a:fld>
            <a:endParaRPr lang="en-US" dirty="0"/>
          </a:p>
        </p:txBody>
      </p:sp>
    </p:spTree>
    <p:extLst>
      <p:ext uri="{BB962C8B-B14F-4D97-AF65-F5344CB8AC3E}">
        <p14:creationId xmlns:p14="http://schemas.microsoft.com/office/powerpoint/2010/main" val="15993073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48" y="216082"/>
            <a:ext cx="8939719" cy="1508760"/>
          </a:xfrm>
        </p:spPr>
        <p:txBody>
          <a:bodyPr>
            <a:normAutofit/>
          </a:bodyPr>
          <a:lstStyle/>
          <a:p>
            <a:pPr algn="ctr"/>
            <a:r>
              <a:rPr lang="es-CO" sz="3200" b="1" cap="none" dirty="0">
                <a:solidFill>
                  <a:schemeClr val="bg1"/>
                </a:solidFill>
                <a:latin typeface="Cambria" panose="02040503050406030204" pitchFamily="18" charset="0"/>
              </a:rPr>
              <a:t>Término de membresía</a:t>
            </a:r>
            <a:endParaRPr lang="es-CO" sz="3200" cap="none" dirty="0">
              <a:solidFill>
                <a:schemeClr val="bg1"/>
              </a:solidFill>
              <a:latin typeface="Cambria" panose="02040503050406030204" pitchFamily="18" charset="0"/>
              <a:cs typeface="Calibri" panose="020F0502020204030204" pitchFamily="34" charset="0"/>
            </a:endParaRPr>
          </a:p>
        </p:txBody>
      </p:sp>
      <p:sp>
        <p:nvSpPr>
          <p:cNvPr id="3" name="Content Placeholder 2"/>
          <p:cNvSpPr>
            <a:spLocks noGrp="1"/>
          </p:cNvSpPr>
          <p:nvPr>
            <p:ph idx="1"/>
          </p:nvPr>
        </p:nvSpPr>
        <p:spPr>
          <a:xfrm>
            <a:off x="537894" y="2172301"/>
            <a:ext cx="8489373" cy="4228499"/>
          </a:xfrm>
        </p:spPr>
        <p:txBody>
          <a:bodyPr>
            <a:normAutofit/>
          </a:bodyPr>
          <a:lstStyle/>
          <a:p>
            <a:pPr marL="457200" indent="-457200">
              <a:buFont typeface="Arial" panose="020B0604020202020204" pitchFamily="34" charset="0"/>
              <a:buChar char="•"/>
            </a:pPr>
            <a:r>
              <a:rPr lang="es-CO" dirty="0">
                <a:solidFill>
                  <a:schemeClr val="bg1"/>
                </a:solidFill>
                <a:latin typeface="Cambria" panose="02040503050406030204" pitchFamily="18" charset="0"/>
              </a:rPr>
              <a:t>Se eligieron a los miembros del DELAC para un puesto con duración de 1 o 2 años.  </a:t>
            </a:r>
          </a:p>
          <a:p>
            <a:pPr marL="457200" indent="-457200">
              <a:buFont typeface="Arial" panose="020B0604020202020204" pitchFamily="34" charset="0"/>
              <a:buChar char="•"/>
            </a:pPr>
            <a:endParaRPr lang="es-CO" dirty="0">
              <a:solidFill>
                <a:schemeClr val="bg1"/>
              </a:solidFill>
              <a:latin typeface="Cambria" panose="02040503050406030204" pitchFamily="18" charset="0"/>
            </a:endParaRPr>
          </a:p>
          <a:p>
            <a:pPr marL="457200" indent="-457200">
              <a:buFont typeface="Arial" panose="020B0604020202020204" pitchFamily="34" charset="0"/>
              <a:buChar char="•"/>
            </a:pPr>
            <a:r>
              <a:rPr lang="es-CO" dirty="0">
                <a:solidFill>
                  <a:schemeClr val="bg1"/>
                </a:solidFill>
                <a:latin typeface="Cambria" panose="02040503050406030204" pitchFamily="18" charset="0"/>
              </a:rPr>
              <a:t>Cada año en el término se define como un año escolar.  </a:t>
            </a:r>
          </a:p>
          <a:p>
            <a:pPr marL="457200" indent="-457200">
              <a:buFont typeface="Arial" panose="020B0604020202020204" pitchFamily="34" charset="0"/>
              <a:buChar char="•"/>
            </a:pPr>
            <a:endParaRPr lang="es-CO" dirty="0">
              <a:solidFill>
                <a:schemeClr val="bg1"/>
              </a:solidFill>
              <a:latin typeface="Cambria" panose="02040503050406030204" pitchFamily="18" charset="0"/>
            </a:endParaRPr>
          </a:p>
          <a:p>
            <a:pPr marL="457200" indent="-457200">
              <a:buFont typeface="Arial" panose="020B0604020202020204" pitchFamily="34" charset="0"/>
              <a:buChar char="•"/>
            </a:pPr>
            <a:r>
              <a:rPr lang="es-CO" dirty="0">
                <a:solidFill>
                  <a:schemeClr val="bg1"/>
                </a:solidFill>
                <a:latin typeface="Cambria" panose="02040503050406030204" pitchFamily="18" charset="0"/>
              </a:rPr>
              <a:t>No se permite transferir términos entre los miembros.</a:t>
            </a:r>
          </a:p>
          <a:p>
            <a:pPr marL="0" indent="0">
              <a:buNone/>
            </a:pPr>
            <a:endParaRPr lang="es-CO" dirty="0">
              <a:solidFill>
                <a:schemeClr val="bg1"/>
              </a:solidFill>
              <a:latin typeface="Cambria" panose="02040503050406030204" pitchFamily="18" charset="0"/>
            </a:endParaRPr>
          </a:p>
          <a:p>
            <a:pPr marL="457200" indent="-457200">
              <a:buFont typeface="Arial" panose="020B0604020202020204" pitchFamily="34" charset="0"/>
              <a:buChar char="•"/>
            </a:pPr>
            <a:r>
              <a:rPr lang="es-CO" dirty="0">
                <a:solidFill>
                  <a:schemeClr val="bg1"/>
                </a:solidFill>
                <a:latin typeface="Cambria" panose="02040503050406030204" pitchFamily="18" charset="0"/>
              </a:rPr>
              <a:t>Los funcionarios de DELAC servirán por un término de </a:t>
            </a:r>
            <a:r>
              <a:rPr lang="es-CO" b="1" dirty="0">
                <a:solidFill>
                  <a:schemeClr val="bg1"/>
                </a:solidFill>
                <a:latin typeface="Cambria" panose="02040503050406030204" pitchFamily="18" charset="0"/>
              </a:rPr>
              <a:t>un año</a:t>
            </a:r>
            <a:r>
              <a:rPr lang="es-CO" dirty="0">
                <a:solidFill>
                  <a:schemeClr val="bg1"/>
                </a:solidFill>
                <a:latin typeface="Cambria" panose="02040503050406030204" pitchFamily="18" charset="0"/>
              </a:rPr>
              <a:t> hasta que se elijan nuevos  funcionarios en el </a:t>
            </a:r>
            <a:r>
              <a:rPr lang="es-CO" b="1" dirty="0">
                <a:solidFill>
                  <a:schemeClr val="bg1"/>
                </a:solidFill>
                <a:latin typeface="Cambria" panose="02040503050406030204" pitchFamily="18" charset="0"/>
              </a:rPr>
              <a:t>otoño</a:t>
            </a:r>
            <a:r>
              <a:rPr lang="es-CO" dirty="0">
                <a:solidFill>
                  <a:schemeClr val="bg1"/>
                </a:solidFill>
                <a:latin typeface="Cambria" panose="02040503050406030204" pitchFamily="18" charset="0"/>
              </a:rPr>
              <a:t> del siguiente año. </a:t>
            </a:r>
          </a:p>
          <a:p>
            <a:pPr marL="0" indent="0">
              <a:buNone/>
            </a:pPr>
            <a:endParaRPr lang="es-CO" b="1" i="1" dirty="0">
              <a:solidFill>
                <a:schemeClr val="bg1"/>
              </a:solidFill>
              <a:latin typeface="Franklin Gothic Book" panose="020B0503020102020204" pitchFamily="34" charset="0"/>
            </a:endParaRPr>
          </a:p>
        </p:txBody>
      </p:sp>
      <p:pic>
        <p:nvPicPr>
          <p:cNvPr id="4" name="Pictur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59744" y="6174430"/>
            <a:ext cx="2184256" cy="683570"/>
          </a:xfrm>
          <a:prstGeom prst="rect">
            <a:avLst/>
          </a:prstGeom>
          <a:noFill/>
          <a:ln>
            <a:noFill/>
          </a:ln>
          <a:effectLst/>
        </p:spPr>
      </p:pic>
      <p:sp>
        <p:nvSpPr>
          <p:cNvPr id="5" name="Slide Number Placeholder 4"/>
          <p:cNvSpPr>
            <a:spLocks noGrp="1"/>
          </p:cNvSpPr>
          <p:nvPr>
            <p:ph type="sldNum" sz="quarter" idx="12"/>
          </p:nvPr>
        </p:nvSpPr>
        <p:spPr/>
        <p:txBody>
          <a:bodyPr/>
          <a:lstStyle/>
          <a:p>
            <a:fld id="{4FAB73BC-B049-4115-A692-8D63A059BFB8}" type="slidenum">
              <a:rPr lang="en-US" smtClean="0"/>
              <a:t>6</a:t>
            </a:fld>
            <a:endParaRPr lang="en-US" dirty="0"/>
          </a:p>
        </p:txBody>
      </p:sp>
    </p:spTree>
    <p:extLst>
      <p:ext uri="{BB962C8B-B14F-4D97-AF65-F5344CB8AC3E}">
        <p14:creationId xmlns:p14="http://schemas.microsoft.com/office/powerpoint/2010/main" val="1872888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s-CO" sz="3600" b="1" cap="none" dirty="0">
                <a:solidFill>
                  <a:schemeClr val="bg1"/>
                </a:solidFill>
                <a:latin typeface="Cambria" panose="02040503050406030204" pitchFamily="18" charset="0"/>
              </a:rPr>
              <a:t>Suplentes para el DELAC</a:t>
            </a:r>
            <a:endParaRPr lang="es-CO" sz="3600"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123646"/>
            <a:ext cx="7772400" cy="4501087"/>
          </a:xfrm>
        </p:spPr>
        <p:txBody>
          <a:bodyPr>
            <a:normAutofit fontScale="92500" lnSpcReduction="10000"/>
          </a:bodyPr>
          <a:lstStyle/>
          <a:p>
            <a:pPr marL="285750" indent="-285750">
              <a:buFont typeface="Arial" panose="020B0604020202020204" pitchFamily="34" charset="0"/>
              <a:buChar char="•"/>
            </a:pPr>
            <a:r>
              <a:rPr lang="es-CO" sz="2400" dirty="0">
                <a:solidFill>
                  <a:schemeClr val="bg1"/>
                </a:solidFill>
                <a:latin typeface="Cambria" panose="02040503050406030204" pitchFamily="18" charset="0"/>
              </a:rPr>
              <a:t>Los suplentes servirán por un término de un año y remplazarán al miembro que no puede terminar su término dentro del mismo distrito local.</a:t>
            </a:r>
          </a:p>
          <a:p>
            <a:endParaRPr lang="es-CO" sz="2400"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s-CO" sz="2400" dirty="0">
                <a:solidFill>
                  <a:schemeClr val="bg1"/>
                </a:solidFill>
                <a:latin typeface="Cambria" panose="02040503050406030204" pitchFamily="18" charset="0"/>
              </a:rPr>
              <a:t>Solamente los suplentes del DELAC son elegibles para llenar una vacante para un miembro elegido. </a:t>
            </a:r>
          </a:p>
          <a:p>
            <a:endParaRPr lang="es-CO" sz="2400" dirty="0">
              <a:solidFill>
                <a:schemeClr val="bg1"/>
              </a:solidFill>
              <a:latin typeface="Cambria" panose="02040503050406030204" pitchFamily="18" charset="0"/>
            </a:endParaRPr>
          </a:p>
          <a:p>
            <a:r>
              <a:rPr lang="es-CO" sz="2400" dirty="0">
                <a:solidFill>
                  <a:schemeClr val="bg1"/>
                </a:solidFill>
                <a:latin typeface="Cambria" panose="02040503050406030204" pitchFamily="18" charset="0"/>
              </a:rPr>
              <a:t> Los suplentes no son elegibles para servir como funcionarios.</a:t>
            </a:r>
          </a:p>
          <a:p>
            <a:endParaRPr lang="es-CO" sz="2400" dirty="0">
              <a:solidFill>
                <a:schemeClr val="bg1"/>
              </a:solidFill>
              <a:latin typeface="Cambria" panose="02040503050406030204" pitchFamily="18" charset="0"/>
            </a:endParaRPr>
          </a:p>
          <a:p>
            <a:r>
              <a:rPr lang="es-CO" sz="2400" dirty="0">
                <a:solidFill>
                  <a:schemeClr val="bg1"/>
                </a:solidFill>
                <a:latin typeface="Cambria" panose="02040503050406030204" pitchFamily="18" charset="0"/>
              </a:rPr>
              <a:t>Los suplentes tomarán asiento después de 30 minutos de la hora programada como inicio de la reunión cuando un miembro dentro del mismo distrito local no esté presente.</a:t>
            </a:r>
          </a:p>
          <a:p>
            <a:endParaRPr lang="es-CO" sz="2400" dirty="0">
              <a:solidFill>
                <a:schemeClr val="bg1"/>
              </a:solidFill>
              <a:latin typeface="Cambria" panose="02040503050406030204" pitchFamily="18" charset="0"/>
            </a:endParaRPr>
          </a:p>
          <a:p>
            <a:endParaRPr lang="es-CO"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7</a:t>
            </a:fld>
            <a:endParaRPr lang="en-US" dirty="0"/>
          </a:p>
        </p:txBody>
      </p:sp>
    </p:spTree>
    <p:extLst>
      <p:ext uri="{BB962C8B-B14F-4D97-AF65-F5344CB8AC3E}">
        <p14:creationId xmlns:p14="http://schemas.microsoft.com/office/powerpoint/2010/main" val="3701426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b="1" cap="none" dirty="0">
                <a:solidFill>
                  <a:schemeClr val="bg1"/>
                </a:solidFill>
                <a:latin typeface="Cambria" panose="02040503050406030204" pitchFamily="18" charset="0"/>
              </a:rPr>
              <a:t>Funcionarios de DELAC</a:t>
            </a:r>
            <a:endParaRPr lang="es-CO" dirty="0">
              <a:solidFill>
                <a:schemeClr val="bg1"/>
              </a:solidFill>
              <a:latin typeface="Cambria" panose="02040503050406030204" pitchFamily="18" charset="0"/>
            </a:endParaRPr>
          </a:p>
        </p:txBody>
      </p:sp>
      <p:sp>
        <p:nvSpPr>
          <p:cNvPr id="3" name="Content Placeholder 2"/>
          <p:cNvSpPr>
            <a:spLocks noGrp="1"/>
          </p:cNvSpPr>
          <p:nvPr>
            <p:ph idx="1"/>
          </p:nvPr>
        </p:nvSpPr>
        <p:spPr/>
        <p:txBody>
          <a:bodyPr>
            <a:normAutofit lnSpcReduction="10000"/>
          </a:bodyPr>
          <a:lstStyle/>
          <a:p>
            <a:r>
              <a:rPr lang="es-CO" dirty="0">
                <a:solidFill>
                  <a:schemeClr val="bg1"/>
                </a:solidFill>
                <a:latin typeface="Cambria" panose="02040503050406030204" pitchFamily="18" charset="0"/>
              </a:rPr>
              <a:t>Presidente</a:t>
            </a:r>
          </a:p>
          <a:p>
            <a:endParaRPr lang="es-CO" dirty="0">
              <a:solidFill>
                <a:schemeClr val="bg1"/>
              </a:solidFill>
              <a:latin typeface="Cambria" panose="02040503050406030204" pitchFamily="18" charset="0"/>
              <a:ea typeface="Calibri" panose="020F0502020204030204" pitchFamily="34" charset="0"/>
              <a:cs typeface="Calibri" panose="020F0502020204030204" pitchFamily="34" charset="0"/>
            </a:endParaRPr>
          </a:p>
          <a:p>
            <a:r>
              <a:rPr lang="es-CO" dirty="0">
                <a:solidFill>
                  <a:schemeClr val="bg1"/>
                </a:solidFill>
                <a:latin typeface="Cambria" panose="02040503050406030204" pitchFamily="18" charset="0"/>
              </a:rPr>
              <a:t>Vicepresidente</a:t>
            </a:r>
          </a:p>
          <a:p>
            <a:endParaRPr lang="es-CO" dirty="0">
              <a:solidFill>
                <a:schemeClr val="bg1"/>
              </a:solidFill>
              <a:latin typeface="Cambria" panose="02040503050406030204" pitchFamily="18" charset="0"/>
            </a:endParaRPr>
          </a:p>
          <a:p>
            <a:r>
              <a:rPr lang="es-CO" dirty="0">
                <a:solidFill>
                  <a:schemeClr val="bg1"/>
                </a:solidFill>
                <a:latin typeface="Cambria" panose="02040503050406030204" pitchFamily="18" charset="0"/>
              </a:rPr>
              <a:t>Secretario</a:t>
            </a:r>
          </a:p>
          <a:p>
            <a:endParaRPr lang="es-CO" dirty="0">
              <a:solidFill>
                <a:schemeClr val="bg1"/>
              </a:solidFill>
              <a:latin typeface="Cambria" panose="02040503050406030204" pitchFamily="18" charset="0"/>
            </a:endParaRPr>
          </a:p>
          <a:p>
            <a:r>
              <a:rPr lang="es-CO" dirty="0">
                <a:solidFill>
                  <a:schemeClr val="bg1"/>
                </a:solidFill>
                <a:latin typeface="Cambria" panose="02040503050406030204" pitchFamily="18" charset="0"/>
              </a:rPr>
              <a:t>Representante parlamentario</a:t>
            </a:r>
          </a:p>
          <a:p>
            <a:endParaRPr lang="es-CO" dirty="0">
              <a:solidFill>
                <a:schemeClr val="bg1"/>
              </a:solidFill>
              <a:latin typeface="Cambria" panose="02040503050406030204" pitchFamily="18" charset="0"/>
            </a:endParaRPr>
          </a:p>
          <a:p>
            <a:r>
              <a:rPr lang="es-CO" dirty="0">
                <a:solidFill>
                  <a:schemeClr val="bg1"/>
                </a:solidFill>
                <a:latin typeface="Cambria" panose="02040503050406030204" pitchFamily="18" charset="0"/>
              </a:rPr>
              <a:t>Representante de relaciones públicas</a:t>
            </a:r>
          </a:p>
          <a:p>
            <a:endParaRPr lang="es-CO"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8</a:t>
            </a:fld>
            <a:endParaRPr lang="en-US" dirty="0"/>
          </a:p>
        </p:txBody>
      </p:sp>
    </p:spTree>
    <p:extLst>
      <p:ext uri="{BB962C8B-B14F-4D97-AF65-F5344CB8AC3E}">
        <p14:creationId xmlns:p14="http://schemas.microsoft.com/office/powerpoint/2010/main" val="338968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s-CO" b="1" cap="none" dirty="0">
                <a:solidFill>
                  <a:schemeClr val="bg1"/>
                </a:solidFill>
                <a:latin typeface="Cambria" panose="02040503050406030204" pitchFamily="18" charset="0"/>
              </a:rPr>
              <a:t>Presidente</a:t>
            </a:r>
            <a:endParaRPr lang="es-CO" dirty="0">
              <a:solidFill>
                <a:schemeClr val="bg1"/>
              </a:solidFill>
              <a:latin typeface="Cambria" panose="02040503050406030204" pitchFamily="18" charset="0"/>
            </a:endParaRPr>
          </a:p>
        </p:txBody>
      </p:sp>
      <p:sp>
        <p:nvSpPr>
          <p:cNvPr id="3" name="Content Placeholder 2"/>
          <p:cNvSpPr>
            <a:spLocks noGrp="1"/>
          </p:cNvSpPr>
          <p:nvPr>
            <p:ph idx="1"/>
          </p:nvPr>
        </p:nvSpPr>
        <p:spPr>
          <a:xfrm>
            <a:off x="685019" y="2265680"/>
            <a:ext cx="7772400" cy="4206240"/>
          </a:xfrm>
        </p:spPr>
        <p:txBody>
          <a:bodyPr>
            <a:normAutofit/>
          </a:bodyPr>
          <a:lstStyle/>
          <a:p>
            <a:r>
              <a:rPr lang="es-CO" dirty="0">
                <a:solidFill>
                  <a:schemeClr val="bg1"/>
                </a:solidFill>
                <a:latin typeface="Cambria" panose="02040503050406030204" pitchFamily="18" charset="0"/>
              </a:rPr>
              <a:t>Presidir en las reuniones de DELAC</a:t>
            </a:r>
          </a:p>
          <a:p>
            <a:endParaRPr lang="es-CO" dirty="0">
              <a:solidFill>
                <a:schemeClr val="bg1"/>
              </a:solidFill>
              <a:ea typeface="Calibri" panose="020F0502020204030204" pitchFamily="34" charset="0"/>
              <a:cs typeface="Calibri" panose="020F0502020204030204" pitchFamily="34" charset="0"/>
            </a:endParaRPr>
          </a:p>
          <a:p>
            <a:r>
              <a:rPr lang="es-CO" dirty="0">
                <a:solidFill>
                  <a:schemeClr val="bg1"/>
                </a:solidFill>
                <a:latin typeface="Cambria" panose="02040503050406030204" pitchFamily="18" charset="0"/>
              </a:rPr>
              <a:t>Ser justo e imparcial en todo tiempo</a:t>
            </a:r>
          </a:p>
          <a:p>
            <a:endParaRPr lang="es-CO" dirty="0">
              <a:solidFill>
                <a:schemeClr val="bg1"/>
              </a:solidFill>
              <a:latin typeface="Cambria" panose="02040503050406030204" pitchFamily="18" charset="0"/>
            </a:endParaRPr>
          </a:p>
          <a:p>
            <a:r>
              <a:rPr lang="es-CO" dirty="0">
                <a:solidFill>
                  <a:schemeClr val="bg1"/>
                </a:solidFill>
                <a:latin typeface="Cambria" panose="02040503050406030204" pitchFamily="18" charset="0"/>
              </a:rPr>
              <a:t>Desempeñar otros deberes apropiados para el cargo de presidente como los asigne PCSS, LAUSD y la Junta de Educación</a:t>
            </a:r>
          </a:p>
          <a:p>
            <a:endParaRPr lang="es-CO" dirty="0">
              <a:solidFill>
                <a:schemeClr val="bg1"/>
              </a:solidFill>
              <a:latin typeface="Cambria" panose="02040503050406030204" pitchFamily="18" charset="0"/>
            </a:endParaRPr>
          </a:p>
          <a:p>
            <a:r>
              <a:rPr lang="es-CO" dirty="0">
                <a:solidFill>
                  <a:schemeClr val="bg1"/>
                </a:solidFill>
                <a:latin typeface="Cambria" panose="02040503050406030204" pitchFamily="18" charset="0"/>
              </a:rPr>
              <a:t>Planificar la agenda con PCSS y los funcionarios de DELAC</a:t>
            </a:r>
          </a:p>
          <a:p>
            <a:endParaRPr lang="es-CO" dirty="0">
              <a:solidFill>
                <a:schemeClr val="bg1"/>
              </a:solidFill>
              <a:latin typeface="Cambria" panose="02040503050406030204" pitchFamily="18" charset="0"/>
            </a:endParaRPr>
          </a:p>
          <a:p>
            <a:endParaRPr lang="es-CO" dirty="0">
              <a:solidFill>
                <a:schemeClr val="bg1"/>
              </a:solidFill>
              <a:latin typeface="Cambria" panose="02040503050406030204" pitchFamily="18" charset="0"/>
            </a:endParaRPr>
          </a:p>
          <a:p>
            <a:endParaRPr lang="es-CO" sz="900" dirty="0">
              <a:solidFill>
                <a:schemeClr val="bg1"/>
              </a:solidFill>
              <a:latin typeface="Cambria" panose="02040503050406030204" pitchFamily="18" charset="0"/>
            </a:endParaRPr>
          </a:p>
          <a:p>
            <a:endParaRPr lang="es-CO" dirty="0">
              <a:solidFill>
                <a:schemeClr val="bg1"/>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smtClean="0"/>
              <a:t>9</a:t>
            </a:fld>
            <a:endParaRPr lang="en-US" dirty="0"/>
          </a:p>
        </p:txBody>
      </p:sp>
    </p:spTree>
    <p:extLst>
      <p:ext uri="{BB962C8B-B14F-4D97-AF65-F5344CB8AC3E}">
        <p14:creationId xmlns:p14="http://schemas.microsoft.com/office/powerpoint/2010/main" val="42218968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Custom 8">
      <a:dk1>
        <a:srgbClr val="2C2C2C"/>
      </a:dk1>
      <a:lt1>
        <a:srgbClr val="FFFFFF"/>
      </a:lt1>
      <a:dk2>
        <a:srgbClr val="93DAFA"/>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834</TotalTime>
  <Words>711</Words>
  <Application>Microsoft Office PowerPoint</Application>
  <PresentationFormat>Letter Paper (8.5x11 in)</PresentationFormat>
  <Paragraphs>133</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Cambria</vt:lpstr>
      <vt:lpstr>Corbel</vt:lpstr>
      <vt:lpstr>Franklin Gothic Book</vt:lpstr>
      <vt:lpstr>Times New Roman</vt:lpstr>
      <vt:lpstr>Wingdings</vt:lpstr>
      <vt:lpstr>Banded</vt:lpstr>
      <vt:lpstr> Orientación y Elección  de Funcionarios</vt:lpstr>
      <vt:lpstr>Comité Asesor del Distrito para Aprendices de Inglés (DELAC, por sus siglas en inglés)</vt:lpstr>
      <vt:lpstr>Propósito y Responsabilidades de DELAC</vt:lpstr>
      <vt:lpstr>PowerPoint Presentation</vt:lpstr>
      <vt:lpstr>Los miembros y suplentes de DELAC</vt:lpstr>
      <vt:lpstr>Término de membresía</vt:lpstr>
      <vt:lpstr>Suplentes para el DELAC</vt:lpstr>
      <vt:lpstr>Funcionarios de DELAC</vt:lpstr>
      <vt:lpstr>Presidente</vt:lpstr>
      <vt:lpstr>Vicepresidente</vt:lpstr>
      <vt:lpstr>Secretario</vt:lpstr>
      <vt:lpstr>Representante Parlamentario</vt:lpstr>
      <vt:lpstr>Representante de Relaciones Públicas</vt:lpstr>
      <vt:lpstr>Normas de Funcionamiento</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ORIENTATION &amp; ELECTION</dc:title>
  <dc:creator>WINDOWS 7 PRO SP1 X64</dc:creator>
  <cp:lastModifiedBy>Garcia, Lucio</cp:lastModifiedBy>
  <cp:revision>85</cp:revision>
  <cp:lastPrinted>2016-11-08T19:00:38Z</cp:lastPrinted>
  <dcterms:created xsi:type="dcterms:W3CDTF">2015-07-09T19:17:07Z</dcterms:created>
  <dcterms:modified xsi:type="dcterms:W3CDTF">2016-11-08T23:17:30Z</dcterms:modified>
</cp:coreProperties>
</file>