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notesMasterIdLst>
    <p:notesMasterId r:id="rId8"/>
  </p:notesMasterIdLst>
  <p:handoutMasterIdLst>
    <p:handoutMasterId r:id="rId9"/>
  </p:handoutMasterIdLst>
  <p:sldIdLst>
    <p:sldId id="256" r:id="rId2"/>
    <p:sldId id="257" r:id="rId3"/>
    <p:sldId id="258" r:id="rId4"/>
    <p:sldId id="259" r:id="rId5"/>
    <p:sldId id="260" r:id="rId6"/>
    <p:sldId id="261" r:id="rId7"/>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63592" autoAdjust="0"/>
  </p:normalViewPr>
  <p:slideViewPr>
    <p:cSldViewPr snapToGrid="0">
      <p:cViewPr varScale="1">
        <p:scale>
          <a:sx n="65" d="100"/>
          <a:sy n="65" d="100"/>
        </p:scale>
        <p:origin x="106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 Id="rId5" Type="http://schemas.openxmlformats.org/officeDocument/2006/relationships/image" Target="../media/image6.png"/><Relationship Id="rId4" Type="http://schemas.openxmlformats.org/officeDocument/2006/relationships/image" Target="../media/image5.pn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 Id="rId5" Type="http://schemas.openxmlformats.org/officeDocument/2006/relationships/image" Target="../media/image6.png"/><Relationship Id="rId4"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A31BB1-109B-4661-B8E7-366B52788424}" type="doc">
      <dgm:prSet loTypeId="urn:microsoft.com/office/officeart/2005/8/layout/vList4" loCatId="list" qsTypeId="urn:microsoft.com/office/officeart/2005/8/quickstyle/simple1" qsCatId="simple" csTypeId="urn:microsoft.com/office/officeart/2005/8/colors/colorful1" csCatId="colorful" phldr="1"/>
      <dgm:spPr/>
      <dgm:t>
        <a:bodyPr/>
        <a:lstStyle/>
        <a:p>
          <a:endParaRPr lang="en-US"/>
        </a:p>
      </dgm:t>
    </dgm:pt>
    <dgm:pt modelId="{F2BEBB9B-D6FC-48EE-9DC2-B70736DDD91F}">
      <dgm:prSet phldrT="[Text]"/>
      <dgm:spPr/>
      <dgm:t>
        <a:bodyPr/>
        <a:lstStyle/>
        <a:p>
          <a:r>
            <a:rPr lang="en-US" dirty="0" smtClean="0"/>
            <a:t>English Language Arts</a:t>
          </a:r>
          <a:endParaRPr lang="en-US" dirty="0"/>
        </a:p>
      </dgm:t>
    </dgm:pt>
    <dgm:pt modelId="{01D75171-485E-4A09-A7EC-F0A6BF21125A}" type="parTrans" cxnId="{EA702179-0E30-404D-98A8-37A49933E6C8}">
      <dgm:prSet/>
      <dgm:spPr/>
      <dgm:t>
        <a:bodyPr/>
        <a:lstStyle/>
        <a:p>
          <a:endParaRPr lang="en-US"/>
        </a:p>
      </dgm:t>
    </dgm:pt>
    <dgm:pt modelId="{0A37C7E5-52F9-4CF0-9ED8-D5EF8CDDF014}" type="sibTrans" cxnId="{EA702179-0E30-404D-98A8-37A49933E6C8}">
      <dgm:prSet/>
      <dgm:spPr/>
      <dgm:t>
        <a:bodyPr/>
        <a:lstStyle/>
        <a:p>
          <a:endParaRPr lang="en-US"/>
        </a:p>
      </dgm:t>
    </dgm:pt>
    <dgm:pt modelId="{2A7B5496-C88D-46F9-A19D-64168ECDBCBB}">
      <dgm:prSet phldrT="[Text]" phldr="1"/>
      <dgm:spPr/>
      <dgm:t>
        <a:bodyPr/>
        <a:lstStyle/>
        <a:p>
          <a:endParaRPr lang="en-US"/>
        </a:p>
      </dgm:t>
    </dgm:pt>
    <dgm:pt modelId="{9B293DA4-B657-4079-B15B-5E36EC7F4E79}" type="parTrans" cxnId="{E1CB5750-61A3-483A-BC18-D2BA950A0BC6}">
      <dgm:prSet/>
      <dgm:spPr/>
      <dgm:t>
        <a:bodyPr/>
        <a:lstStyle/>
        <a:p>
          <a:endParaRPr lang="en-US"/>
        </a:p>
      </dgm:t>
    </dgm:pt>
    <dgm:pt modelId="{B54F5AC5-AA05-4771-9C2A-208FA43F9767}" type="sibTrans" cxnId="{E1CB5750-61A3-483A-BC18-D2BA950A0BC6}">
      <dgm:prSet/>
      <dgm:spPr/>
      <dgm:t>
        <a:bodyPr/>
        <a:lstStyle/>
        <a:p>
          <a:endParaRPr lang="en-US"/>
        </a:p>
      </dgm:t>
    </dgm:pt>
    <dgm:pt modelId="{F5947BE8-6872-452D-95C1-CFB85191FB4F}">
      <dgm:prSet phldrT="[Text]" phldr="1"/>
      <dgm:spPr/>
      <dgm:t>
        <a:bodyPr/>
        <a:lstStyle/>
        <a:p>
          <a:endParaRPr lang="en-US"/>
        </a:p>
      </dgm:t>
    </dgm:pt>
    <dgm:pt modelId="{3B1273A7-4AFC-4017-A8F2-26F0FA434E3C}" type="parTrans" cxnId="{14594F4E-A049-4B4A-AFE6-0BE4FACF2820}">
      <dgm:prSet/>
      <dgm:spPr/>
      <dgm:t>
        <a:bodyPr/>
        <a:lstStyle/>
        <a:p>
          <a:endParaRPr lang="en-US"/>
        </a:p>
      </dgm:t>
    </dgm:pt>
    <dgm:pt modelId="{DB9BDA9E-A205-4F5C-84D4-13294E87D0D6}" type="sibTrans" cxnId="{14594F4E-A049-4B4A-AFE6-0BE4FACF2820}">
      <dgm:prSet/>
      <dgm:spPr/>
      <dgm:t>
        <a:bodyPr/>
        <a:lstStyle/>
        <a:p>
          <a:endParaRPr lang="en-US"/>
        </a:p>
      </dgm:t>
    </dgm:pt>
    <dgm:pt modelId="{86B21667-BF15-47B3-AEA0-580CCBDAA523}">
      <dgm:prSet phldrT="[Text]"/>
      <dgm:spPr>
        <a:solidFill>
          <a:schemeClr val="accent4"/>
        </a:solidFill>
      </dgm:spPr>
      <dgm:t>
        <a:bodyPr/>
        <a:lstStyle/>
        <a:p>
          <a:r>
            <a:rPr lang="en-US" dirty="0" smtClean="0"/>
            <a:t>Mathematics</a:t>
          </a:r>
          <a:endParaRPr lang="en-US" dirty="0"/>
        </a:p>
      </dgm:t>
    </dgm:pt>
    <dgm:pt modelId="{DA536BCE-4682-4222-92B1-1201429D7F64}" type="parTrans" cxnId="{154474A1-62FF-41B0-9AA3-39EDA8BC5A8D}">
      <dgm:prSet/>
      <dgm:spPr/>
      <dgm:t>
        <a:bodyPr/>
        <a:lstStyle/>
        <a:p>
          <a:endParaRPr lang="en-US"/>
        </a:p>
      </dgm:t>
    </dgm:pt>
    <dgm:pt modelId="{A370DBF5-C8CF-4AAB-9046-D0E1924E09FC}" type="sibTrans" cxnId="{154474A1-62FF-41B0-9AA3-39EDA8BC5A8D}">
      <dgm:prSet/>
      <dgm:spPr/>
      <dgm:t>
        <a:bodyPr/>
        <a:lstStyle/>
        <a:p>
          <a:endParaRPr lang="en-US"/>
        </a:p>
      </dgm:t>
    </dgm:pt>
    <dgm:pt modelId="{7EBAAA6A-4766-4C7F-9EEF-EB37131E42D4}">
      <dgm:prSet phldrT="[Text]" phldr="1"/>
      <dgm:spPr>
        <a:solidFill>
          <a:schemeClr val="accent4"/>
        </a:solidFill>
      </dgm:spPr>
      <dgm:t>
        <a:bodyPr/>
        <a:lstStyle/>
        <a:p>
          <a:endParaRPr lang="en-US"/>
        </a:p>
      </dgm:t>
    </dgm:pt>
    <dgm:pt modelId="{67D1E869-B6EE-4574-838C-0FB873686175}" type="parTrans" cxnId="{C4D56B9E-78E8-4714-B815-273960FD176A}">
      <dgm:prSet/>
      <dgm:spPr/>
      <dgm:t>
        <a:bodyPr/>
        <a:lstStyle/>
        <a:p>
          <a:endParaRPr lang="en-US"/>
        </a:p>
      </dgm:t>
    </dgm:pt>
    <dgm:pt modelId="{798F9E16-40A8-4EE9-BEA3-A1DD1E09E48F}" type="sibTrans" cxnId="{C4D56B9E-78E8-4714-B815-273960FD176A}">
      <dgm:prSet/>
      <dgm:spPr/>
      <dgm:t>
        <a:bodyPr/>
        <a:lstStyle/>
        <a:p>
          <a:endParaRPr lang="en-US"/>
        </a:p>
      </dgm:t>
    </dgm:pt>
    <dgm:pt modelId="{6A9D4A16-60FB-4BE7-8222-12E4DEE04C73}">
      <dgm:prSet phldrT="[Text]" phldr="1"/>
      <dgm:spPr>
        <a:solidFill>
          <a:schemeClr val="accent4"/>
        </a:solidFill>
      </dgm:spPr>
      <dgm:t>
        <a:bodyPr/>
        <a:lstStyle/>
        <a:p>
          <a:endParaRPr lang="en-US"/>
        </a:p>
      </dgm:t>
    </dgm:pt>
    <dgm:pt modelId="{65F2502A-5B38-46E8-AAF1-31E3F9499D1D}" type="parTrans" cxnId="{BC7EEB0B-4BC3-49BD-A5D3-8446DF5D336B}">
      <dgm:prSet/>
      <dgm:spPr/>
      <dgm:t>
        <a:bodyPr/>
        <a:lstStyle/>
        <a:p>
          <a:endParaRPr lang="en-US"/>
        </a:p>
      </dgm:t>
    </dgm:pt>
    <dgm:pt modelId="{C926799C-5D87-4D7F-A416-979B9C748800}" type="sibTrans" cxnId="{BC7EEB0B-4BC3-49BD-A5D3-8446DF5D336B}">
      <dgm:prSet/>
      <dgm:spPr/>
      <dgm:t>
        <a:bodyPr/>
        <a:lstStyle/>
        <a:p>
          <a:endParaRPr lang="en-US"/>
        </a:p>
      </dgm:t>
    </dgm:pt>
    <dgm:pt modelId="{8E449EF4-EDBA-491E-A0A2-7E578E3F68B4}">
      <dgm:prSet phldrT="[Text]"/>
      <dgm:spPr>
        <a:solidFill>
          <a:schemeClr val="accent3"/>
        </a:solidFill>
      </dgm:spPr>
      <dgm:t>
        <a:bodyPr/>
        <a:lstStyle/>
        <a:p>
          <a:r>
            <a:rPr lang="en-US" dirty="0" smtClean="0"/>
            <a:t>Science</a:t>
          </a:r>
          <a:endParaRPr lang="en-US" dirty="0"/>
        </a:p>
      </dgm:t>
    </dgm:pt>
    <dgm:pt modelId="{AA90B9EF-D9D4-4F65-AEF6-AEF79E9B7520}" type="parTrans" cxnId="{3699A97A-4C1C-4D6C-A7E9-92D129975BED}">
      <dgm:prSet/>
      <dgm:spPr/>
      <dgm:t>
        <a:bodyPr/>
        <a:lstStyle/>
        <a:p>
          <a:endParaRPr lang="en-US"/>
        </a:p>
      </dgm:t>
    </dgm:pt>
    <dgm:pt modelId="{0926A068-3439-4E13-B098-FA572B700746}" type="sibTrans" cxnId="{3699A97A-4C1C-4D6C-A7E9-92D129975BED}">
      <dgm:prSet/>
      <dgm:spPr/>
      <dgm:t>
        <a:bodyPr/>
        <a:lstStyle/>
        <a:p>
          <a:endParaRPr lang="en-US"/>
        </a:p>
      </dgm:t>
    </dgm:pt>
    <dgm:pt modelId="{F0C714D0-A759-4C39-87D1-C9479BFBD5CB}">
      <dgm:prSet phldrT="[Text]" phldr="1"/>
      <dgm:spPr>
        <a:solidFill>
          <a:schemeClr val="accent3"/>
        </a:solidFill>
      </dgm:spPr>
      <dgm:t>
        <a:bodyPr/>
        <a:lstStyle/>
        <a:p>
          <a:endParaRPr lang="en-US" dirty="0"/>
        </a:p>
      </dgm:t>
    </dgm:pt>
    <dgm:pt modelId="{31859D13-AB19-4B71-8AF4-06CEF2416426}" type="parTrans" cxnId="{5F530164-CEB3-4CE2-9BDC-1D666B2479BC}">
      <dgm:prSet/>
      <dgm:spPr/>
      <dgm:t>
        <a:bodyPr/>
        <a:lstStyle/>
        <a:p>
          <a:endParaRPr lang="en-US"/>
        </a:p>
      </dgm:t>
    </dgm:pt>
    <dgm:pt modelId="{2E64332F-8626-4521-9B01-BA2B50DFCE75}" type="sibTrans" cxnId="{5F530164-CEB3-4CE2-9BDC-1D666B2479BC}">
      <dgm:prSet/>
      <dgm:spPr/>
      <dgm:t>
        <a:bodyPr/>
        <a:lstStyle/>
        <a:p>
          <a:endParaRPr lang="en-US"/>
        </a:p>
      </dgm:t>
    </dgm:pt>
    <dgm:pt modelId="{2D085E02-9A5C-4768-80C5-4EDC753ADE1B}">
      <dgm:prSet phldrT="[Text]" phldr="1"/>
      <dgm:spPr>
        <a:solidFill>
          <a:schemeClr val="accent3"/>
        </a:solidFill>
      </dgm:spPr>
      <dgm:t>
        <a:bodyPr/>
        <a:lstStyle/>
        <a:p>
          <a:endParaRPr lang="en-US" dirty="0"/>
        </a:p>
      </dgm:t>
    </dgm:pt>
    <dgm:pt modelId="{AC066CCF-483A-4301-AF8A-D90CB8557385}" type="parTrans" cxnId="{9C4D9C5D-6ED5-4933-A33B-80BD25489D78}">
      <dgm:prSet/>
      <dgm:spPr/>
      <dgm:t>
        <a:bodyPr/>
        <a:lstStyle/>
        <a:p>
          <a:endParaRPr lang="en-US"/>
        </a:p>
      </dgm:t>
    </dgm:pt>
    <dgm:pt modelId="{9356AAC0-F5E0-44E0-9596-2E47BB707CD1}" type="sibTrans" cxnId="{9C4D9C5D-6ED5-4933-A33B-80BD25489D78}">
      <dgm:prSet/>
      <dgm:spPr/>
      <dgm:t>
        <a:bodyPr/>
        <a:lstStyle/>
        <a:p>
          <a:endParaRPr lang="en-US"/>
        </a:p>
      </dgm:t>
    </dgm:pt>
    <dgm:pt modelId="{D4275C59-DBF1-4FB9-83B4-339601514F89}">
      <dgm:prSet phldrT="[Text]"/>
      <dgm:spPr/>
      <dgm:t>
        <a:bodyPr/>
        <a:lstStyle/>
        <a:p>
          <a:r>
            <a:rPr lang="en-US" dirty="0" smtClean="0"/>
            <a:t>History/Social Studies</a:t>
          </a:r>
          <a:endParaRPr lang="en-US" dirty="0"/>
        </a:p>
      </dgm:t>
    </dgm:pt>
    <dgm:pt modelId="{8A08F5BE-CC71-478A-AE6E-0558CFB005BB}" type="parTrans" cxnId="{F2A25BB3-0A95-4C35-8257-ADE2E7E96DD1}">
      <dgm:prSet/>
      <dgm:spPr/>
      <dgm:t>
        <a:bodyPr/>
        <a:lstStyle/>
        <a:p>
          <a:endParaRPr lang="en-US"/>
        </a:p>
      </dgm:t>
    </dgm:pt>
    <dgm:pt modelId="{CA738B8A-2E6D-469B-B647-C0AF287BEE75}" type="sibTrans" cxnId="{F2A25BB3-0A95-4C35-8257-ADE2E7E96DD1}">
      <dgm:prSet/>
      <dgm:spPr/>
      <dgm:t>
        <a:bodyPr/>
        <a:lstStyle/>
        <a:p>
          <a:endParaRPr lang="en-US"/>
        </a:p>
      </dgm:t>
    </dgm:pt>
    <dgm:pt modelId="{ED6A1E97-6CB3-4821-8961-DA321714E00E}">
      <dgm:prSet phldrT="[Text]"/>
      <dgm:spPr/>
      <dgm:t>
        <a:bodyPr/>
        <a:lstStyle/>
        <a:p>
          <a:r>
            <a:rPr lang="en-US" dirty="0" smtClean="0"/>
            <a:t>Other subject</a:t>
          </a:r>
          <a:endParaRPr lang="en-US" dirty="0"/>
        </a:p>
      </dgm:t>
    </dgm:pt>
    <dgm:pt modelId="{2885B60D-B6A4-44F9-B436-4442374877FF}" type="parTrans" cxnId="{E0519EB5-97F5-4D98-BC3D-B93F97F6D61C}">
      <dgm:prSet/>
      <dgm:spPr/>
      <dgm:t>
        <a:bodyPr/>
        <a:lstStyle/>
        <a:p>
          <a:endParaRPr lang="en-US"/>
        </a:p>
      </dgm:t>
    </dgm:pt>
    <dgm:pt modelId="{593846F9-B49F-4C38-B97B-09308B88132B}" type="sibTrans" cxnId="{E0519EB5-97F5-4D98-BC3D-B93F97F6D61C}">
      <dgm:prSet/>
      <dgm:spPr/>
      <dgm:t>
        <a:bodyPr/>
        <a:lstStyle/>
        <a:p>
          <a:endParaRPr lang="en-US"/>
        </a:p>
      </dgm:t>
    </dgm:pt>
    <dgm:pt modelId="{E7D27E01-A1FA-409A-8FBB-7F39F8AB72A2}">
      <dgm:prSet phldrT="[Text]"/>
      <dgm:spPr/>
      <dgm:t>
        <a:bodyPr/>
        <a:lstStyle/>
        <a:p>
          <a:r>
            <a:rPr lang="en-US" dirty="0" smtClean="0"/>
            <a:t>[Text]</a:t>
          </a:r>
          <a:endParaRPr lang="en-US" dirty="0"/>
        </a:p>
      </dgm:t>
    </dgm:pt>
    <dgm:pt modelId="{E8A918E0-A4F5-4531-8189-A10AC5A51BB3}" type="parTrans" cxnId="{B8191B62-C680-47AF-BB63-90004F070534}">
      <dgm:prSet/>
      <dgm:spPr/>
      <dgm:t>
        <a:bodyPr/>
        <a:lstStyle/>
        <a:p>
          <a:endParaRPr lang="en-US"/>
        </a:p>
      </dgm:t>
    </dgm:pt>
    <dgm:pt modelId="{A3F41551-4B00-4E5B-A5D4-44E28924276C}" type="sibTrans" cxnId="{B8191B62-C680-47AF-BB63-90004F070534}">
      <dgm:prSet/>
      <dgm:spPr/>
      <dgm:t>
        <a:bodyPr/>
        <a:lstStyle/>
        <a:p>
          <a:endParaRPr lang="en-US"/>
        </a:p>
      </dgm:t>
    </dgm:pt>
    <dgm:pt modelId="{9115825C-7AD4-4457-856F-3E1F180B6294}">
      <dgm:prSet phldrT="[Text]"/>
      <dgm:spPr/>
      <dgm:t>
        <a:bodyPr/>
        <a:lstStyle/>
        <a:p>
          <a:r>
            <a:rPr lang="en-US" dirty="0" smtClean="0"/>
            <a:t>[Text]</a:t>
          </a:r>
          <a:endParaRPr lang="en-US" dirty="0"/>
        </a:p>
      </dgm:t>
    </dgm:pt>
    <dgm:pt modelId="{581311A0-DA51-498F-A4ED-84EAD091EEF3}" type="parTrans" cxnId="{9E09EEBD-4EF3-43AB-8207-0FE4A69CBC8C}">
      <dgm:prSet/>
      <dgm:spPr/>
      <dgm:t>
        <a:bodyPr/>
        <a:lstStyle/>
        <a:p>
          <a:endParaRPr lang="en-US"/>
        </a:p>
      </dgm:t>
    </dgm:pt>
    <dgm:pt modelId="{686C6886-6B64-4319-8DA7-EC1D4BB01B7E}" type="sibTrans" cxnId="{9E09EEBD-4EF3-43AB-8207-0FE4A69CBC8C}">
      <dgm:prSet/>
      <dgm:spPr/>
      <dgm:t>
        <a:bodyPr/>
        <a:lstStyle/>
        <a:p>
          <a:endParaRPr lang="en-US"/>
        </a:p>
      </dgm:t>
    </dgm:pt>
    <dgm:pt modelId="{C3B3ACD9-E863-46D0-A40D-12C9241D8F30}">
      <dgm:prSet phldrT="[Text]"/>
      <dgm:spPr/>
      <dgm:t>
        <a:bodyPr/>
        <a:lstStyle/>
        <a:p>
          <a:r>
            <a:rPr lang="en-US" dirty="0" smtClean="0"/>
            <a:t>[Text]</a:t>
          </a:r>
          <a:endParaRPr lang="en-US" dirty="0"/>
        </a:p>
      </dgm:t>
    </dgm:pt>
    <dgm:pt modelId="{4523FB7A-D0D8-42A7-9367-0BA5D443BB85}" type="parTrans" cxnId="{570A39F8-D396-4DAF-BA14-B098368C460D}">
      <dgm:prSet/>
      <dgm:spPr/>
      <dgm:t>
        <a:bodyPr/>
        <a:lstStyle/>
        <a:p>
          <a:endParaRPr lang="en-US"/>
        </a:p>
      </dgm:t>
    </dgm:pt>
    <dgm:pt modelId="{A044E401-43FF-4FB3-B4B1-C7499447C22C}" type="sibTrans" cxnId="{570A39F8-D396-4DAF-BA14-B098368C460D}">
      <dgm:prSet/>
      <dgm:spPr/>
      <dgm:t>
        <a:bodyPr/>
        <a:lstStyle/>
        <a:p>
          <a:endParaRPr lang="en-US"/>
        </a:p>
      </dgm:t>
    </dgm:pt>
    <dgm:pt modelId="{F9E12EF6-0536-442A-A37B-DFFCCFC97E94}">
      <dgm:prSet phldrT="[Text]"/>
      <dgm:spPr/>
      <dgm:t>
        <a:bodyPr/>
        <a:lstStyle/>
        <a:p>
          <a:r>
            <a:rPr lang="en-US" dirty="0" smtClean="0"/>
            <a:t>[Text]</a:t>
          </a:r>
          <a:endParaRPr lang="en-US" dirty="0"/>
        </a:p>
      </dgm:t>
    </dgm:pt>
    <dgm:pt modelId="{3026493C-7308-4F92-9659-CB8A6A7EAF60}" type="parTrans" cxnId="{25E7E2BC-0DF6-4A31-A383-92A38BD6F971}">
      <dgm:prSet/>
      <dgm:spPr/>
      <dgm:t>
        <a:bodyPr/>
        <a:lstStyle/>
        <a:p>
          <a:endParaRPr lang="en-US"/>
        </a:p>
      </dgm:t>
    </dgm:pt>
    <dgm:pt modelId="{28E7D61B-6F3F-4A38-B95E-FEA2A1FB4685}" type="sibTrans" cxnId="{25E7E2BC-0DF6-4A31-A383-92A38BD6F971}">
      <dgm:prSet/>
      <dgm:spPr/>
      <dgm:t>
        <a:bodyPr/>
        <a:lstStyle/>
        <a:p>
          <a:endParaRPr lang="en-US"/>
        </a:p>
      </dgm:t>
    </dgm:pt>
    <dgm:pt modelId="{CBA7E993-89CD-4A2B-8BD5-35CBD07278A9}" type="pres">
      <dgm:prSet presAssocID="{C5A31BB1-109B-4661-B8E7-366B52788424}" presName="linear" presStyleCnt="0">
        <dgm:presLayoutVars>
          <dgm:dir/>
          <dgm:resizeHandles val="exact"/>
        </dgm:presLayoutVars>
      </dgm:prSet>
      <dgm:spPr/>
      <dgm:t>
        <a:bodyPr/>
        <a:lstStyle/>
        <a:p>
          <a:endParaRPr lang="en-US"/>
        </a:p>
      </dgm:t>
    </dgm:pt>
    <dgm:pt modelId="{3E1710C5-B3B4-4A40-AE5A-1E482636D9F4}" type="pres">
      <dgm:prSet presAssocID="{F2BEBB9B-D6FC-48EE-9DC2-B70736DDD91F}" presName="comp" presStyleCnt="0"/>
      <dgm:spPr/>
    </dgm:pt>
    <dgm:pt modelId="{024F592B-A8CB-4BE8-8F01-B4A02B30C096}" type="pres">
      <dgm:prSet presAssocID="{F2BEBB9B-D6FC-48EE-9DC2-B70736DDD91F}" presName="box" presStyleLbl="node1" presStyleIdx="0" presStyleCnt="5"/>
      <dgm:spPr/>
      <dgm:t>
        <a:bodyPr/>
        <a:lstStyle/>
        <a:p>
          <a:endParaRPr lang="en-US"/>
        </a:p>
      </dgm:t>
    </dgm:pt>
    <dgm:pt modelId="{61630D2E-939B-4F79-8D1E-7EDF401E24FA}" type="pres">
      <dgm:prSet presAssocID="{F2BEBB9B-D6FC-48EE-9DC2-B70736DDD91F}" presName="img" presStyleLbl="fgImgPlace1" presStyleIdx="0" presStyleCnt="5"/>
      <dgm:spPr>
        <a:blipFill dpi="0" rotWithShape="1">
          <a:blip xmlns:r="http://schemas.openxmlformats.org/officeDocument/2006/relationships" r:embed="rId1">
            <a:extLst>
              <a:ext uri="{28A0092B-C50C-407E-A947-70E740481C1C}">
                <a14:useLocalDpi xmlns:a14="http://schemas.microsoft.com/office/drawing/2010/main" val="0"/>
              </a:ext>
            </a:extLst>
          </a:blip>
          <a:srcRect/>
          <a:stretch>
            <a:fillRect l="4166" t="256" r="4166" b="256"/>
          </a:stretch>
        </a:blipFill>
        <a:ln>
          <a:noFill/>
        </a:ln>
      </dgm:spPr>
      <dgm:t>
        <a:bodyPr/>
        <a:lstStyle/>
        <a:p>
          <a:endParaRPr lang="en-US"/>
        </a:p>
      </dgm:t>
    </dgm:pt>
    <dgm:pt modelId="{DD1B3B79-33C0-4642-8652-D61766365B2B}" type="pres">
      <dgm:prSet presAssocID="{F2BEBB9B-D6FC-48EE-9DC2-B70736DDD91F}" presName="text" presStyleLbl="node1" presStyleIdx="0" presStyleCnt="5">
        <dgm:presLayoutVars>
          <dgm:bulletEnabled val="1"/>
        </dgm:presLayoutVars>
      </dgm:prSet>
      <dgm:spPr/>
      <dgm:t>
        <a:bodyPr/>
        <a:lstStyle/>
        <a:p>
          <a:endParaRPr lang="en-US"/>
        </a:p>
      </dgm:t>
    </dgm:pt>
    <dgm:pt modelId="{E5FA3CCE-AFCB-44A9-9611-09607B988BF8}" type="pres">
      <dgm:prSet presAssocID="{0A37C7E5-52F9-4CF0-9ED8-D5EF8CDDF014}" presName="spacer" presStyleCnt="0"/>
      <dgm:spPr/>
    </dgm:pt>
    <dgm:pt modelId="{DE61E084-F672-4414-BCC6-162521A47743}" type="pres">
      <dgm:prSet presAssocID="{86B21667-BF15-47B3-AEA0-580CCBDAA523}" presName="comp" presStyleCnt="0"/>
      <dgm:spPr/>
    </dgm:pt>
    <dgm:pt modelId="{6C83B6C5-B462-4B9F-B7A7-C4CB79A0276E}" type="pres">
      <dgm:prSet presAssocID="{86B21667-BF15-47B3-AEA0-580CCBDAA523}" presName="box" presStyleLbl="node1" presStyleIdx="1" presStyleCnt="5"/>
      <dgm:spPr/>
      <dgm:t>
        <a:bodyPr/>
        <a:lstStyle/>
        <a:p>
          <a:endParaRPr lang="en-US"/>
        </a:p>
      </dgm:t>
    </dgm:pt>
    <dgm:pt modelId="{444D8D4E-4F80-4ABC-B538-54329954B646}" type="pres">
      <dgm:prSet presAssocID="{86B21667-BF15-47B3-AEA0-580CCBDAA523}" presName="img" presStyleLbl="fgImgPlace1" presStyleIdx="1" presStyleCnt="5"/>
      <dgm:spPr>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l="4166" t="256" r="4166" b="256"/>
          </a:stretch>
        </a:blipFill>
        <a:ln>
          <a:noFill/>
        </a:ln>
      </dgm:spPr>
      <dgm:t>
        <a:bodyPr/>
        <a:lstStyle/>
        <a:p>
          <a:endParaRPr lang="en-US"/>
        </a:p>
      </dgm:t>
    </dgm:pt>
    <dgm:pt modelId="{7C2C42E2-D195-4682-B9EC-E369364775D4}" type="pres">
      <dgm:prSet presAssocID="{86B21667-BF15-47B3-AEA0-580CCBDAA523}" presName="text" presStyleLbl="node1" presStyleIdx="1" presStyleCnt="5">
        <dgm:presLayoutVars>
          <dgm:bulletEnabled val="1"/>
        </dgm:presLayoutVars>
      </dgm:prSet>
      <dgm:spPr/>
      <dgm:t>
        <a:bodyPr/>
        <a:lstStyle/>
        <a:p>
          <a:endParaRPr lang="en-US"/>
        </a:p>
      </dgm:t>
    </dgm:pt>
    <dgm:pt modelId="{A6E6D05C-7448-4FCB-8BE5-6D9CC3B47EDA}" type="pres">
      <dgm:prSet presAssocID="{A370DBF5-C8CF-4AAB-9046-D0E1924E09FC}" presName="spacer" presStyleCnt="0"/>
      <dgm:spPr/>
    </dgm:pt>
    <dgm:pt modelId="{9907A969-6D8A-4D4F-80C0-133237228C82}" type="pres">
      <dgm:prSet presAssocID="{8E449EF4-EDBA-491E-A0A2-7E578E3F68B4}" presName="comp" presStyleCnt="0"/>
      <dgm:spPr/>
    </dgm:pt>
    <dgm:pt modelId="{40001756-7BAF-449D-984E-74A5EB7159FC}" type="pres">
      <dgm:prSet presAssocID="{8E449EF4-EDBA-491E-A0A2-7E578E3F68B4}" presName="box" presStyleLbl="node1" presStyleIdx="2" presStyleCnt="5"/>
      <dgm:spPr/>
      <dgm:t>
        <a:bodyPr/>
        <a:lstStyle/>
        <a:p>
          <a:endParaRPr lang="en-US"/>
        </a:p>
      </dgm:t>
    </dgm:pt>
    <dgm:pt modelId="{A81B54F9-7846-4BEB-AB74-E674130DEF88}" type="pres">
      <dgm:prSet presAssocID="{8E449EF4-EDBA-491E-A0A2-7E578E3F68B4}" presName="img" presStyleLbl="fgImgPlace1" presStyleIdx="2" presStyleCnt="5"/>
      <dgm:spPr>
        <a:blipFill dpi="0" rotWithShape="1">
          <a:blip xmlns:r="http://schemas.openxmlformats.org/officeDocument/2006/relationships" r:embed="rId3">
            <a:extLst>
              <a:ext uri="{28A0092B-C50C-407E-A947-70E740481C1C}">
                <a14:useLocalDpi xmlns:a14="http://schemas.microsoft.com/office/drawing/2010/main" val="0"/>
              </a:ext>
            </a:extLst>
          </a:blip>
          <a:srcRect/>
          <a:stretch>
            <a:fillRect l="4166" t="256" r="4166" b="256"/>
          </a:stretch>
        </a:blipFill>
        <a:ln>
          <a:noFill/>
        </a:ln>
      </dgm:spPr>
      <dgm:t>
        <a:bodyPr/>
        <a:lstStyle/>
        <a:p>
          <a:endParaRPr lang="en-US"/>
        </a:p>
      </dgm:t>
    </dgm:pt>
    <dgm:pt modelId="{344100CC-0C2B-4595-A441-1DC9879E416B}" type="pres">
      <dgm:prSet presAssocID="{8E449EF4-EDBA-491E-A0A2-7E578E3F68B4}" presName="text" presStyleLbl="node1" presStyleIdx="2" presStyleCnt="5">
        <dgm:presLayoutVars>
          <dgm:bulletEnabled val="1"/>
        </dgm:presLayoutVars>
      </dgm:prSet>
      <dgm:spPr/>
      <dgm:t>
        <a:bodyPr/>
        <a:lstStyle/>
        <a:p>
          <a:endParaRPr lang="en-US"/>
        </a:p>
      </dgm:t>
    </dgm:pt>
    <dgm:pt modelId="{175B46E8-C369-4D1F-90C2-25D0A9DE971F}" type="pres">
      <dgm:prSet presAssocID="{0926A068-3439-4E13-B098-FA572B700746}" presName="spacer" presStyleCnt="0"/>
      <dgm:spPr/>
    </dgm:pt>
    <dgm:pt modelId="{BAA7C094-F3E4-402A-BC51-CDFD21E74C93}" type="pres">
      <dgm:prSet presAssocID="{D4275C59-DBF1-4FB9-83B4-339601514F89}" presName="comp" presStyleCnt="0"/>
      <dgm:spPr/>
    </dgm:pt>
    <dgm:pt modelId="{CA7FB5B2-19A7-4F7F-B368-FCF55334F367}" type="pres">
      <dgm:prSet presAssocID="{D4275C59-DBF1-4FB9-83B4-339601514F89}" presName="box" presStyleLbl="node1" presStyleIdx="3" presStyleCnt="5"/>
      <dgm:spPr/>
      <dgm:t>
        <a:bodyPr/>
        <a:lstStyle/>
        <a:p>
          <a:endParaRPr lang="en-US"/>
        </a:p>
      </dgm:t>
    </dgm:pt>
    <dgm:pt modelId="{09ED47B9-323B-49A8-9D64-0C2DB0BC66D3}" type="pres">
      <dgm:prSet presAssocID="{D4275C59-DBF1-4FB9-83B4-339601514F89}" presName="img" presStyleLbl="fgImgPlace1" presStyleIdx="3" presStyleCnt="5"/>
      <dgm:spPr>
        <a:blipFill dpi="0" rotWithShape="1">
          <a:blip xmlns:r="http://schemas.openxmlformats.org/officeDocument/2006/relationships" r:embed="rId4">
            <a:extLst>
              <a:ext uri="{28A0092B-C50C-407E-A947-70E740481C1C}">
                <a14:useLocalDpi xmlns:a14="http://schemas.microsoft.com/office/drawing/2010/main" val="0"/>
              </a:ext>
            </a:extLst>
          </a:blip>
          <a:srcRect/>
          <a:stretch>
            <a:fillRect l="4166" t="256" r="4166" b="256"/>
          </a:stretch>
        </a:blipFill>
        <a:ln>
          <a:noFill/>
        </a:ln>
      </dgm:spPr>
      <dgm:t>
        <a:bodyPr/>
        <a:lstStyle/>
        <a:p>
          <a:endParaRPr lang="en-US"/>
        </a:p>
      </dgm:t>
    </dgm:pt>
    <dgm:pt modelId="{E7B09CC0-95DF-4715-97A3-BA7BAE24E4A7}" type="pres">
      <dgm:prSet presAssocID="{D4275C59-DBF1-4FB9-83B4-339601514F89}" presName="text" presStyleLbl="node1" presStyleIdx="3" presStyleCnt="5">
        <dgm:presLayoutVars>
          <dgm:bulletEnabled val="1"/>
        </dgm:presLayoutVars>
      </dgm:prSet>
      <dgm:spPr/>
      <dgm:t>
        <a:bodyPr/>
        <a:lstStyle/>
        <a:p>
          <a:endParaRPr lang="en-US"/>
        </a:p>
      </dgm:t>
    </dgm:pt>
    <dgm:pt modelId="{F0C6E15F-58D5-49FE-94B8-BEEC27AB3F16}" type="pres">
      <dgm:prSet presAssocID="{CA738B8A-2E6D-469B-B647-C0AF287BEE75}" presName="spacer" presStyleCnt="0"/>
      <dgm:spPr/>
    </dgm:pt>
    <dgm:pt modelId="{0D719CA5-07B3-4B66-B06C-72E94E8C399F}" type="pres">
      <dgm:prSet presAssocID="{ED6A1E97-6CB3-4821-8961-DA321714E00E}" presName="comp" presStyleCnt="0"/>
      <dgm:spPr/>
    </dgm:pt>
    <dgm:pt modelId="{85EF99B1-C00C-4AB2-A942-1D08411C8056}" type="pres">
      <dgm:prSet presAssocID="{ED6A1E97-6CB3-4821-8961-DA321714E00E}" presName="box" presStyleLbl="node1" presStyleIdx="4" presStyleCnt="5"/>
      <dgm:spPr/>
      <dgm:t>
        <a:bodyPr/>
        <a:lstStyle/>
        <a:p>
          <a:endParaRPr lang="en-US"/>
        </a:p>
      </dgm:t>
    </dgm:pt>
    <dgm:pt modelId="{317C65B9-A835-4DED-BD3A-53F93DF29E3E}" type="pres">
      <dgm:prSet presAssocID="{ED6A1E97-6CB3-4821-8961-DA321714E00E}" presName="img" presStyleLbl="fgImgPlace1" presStyleIdx="4" presStyleCnt="5"/>
      <dgm:spPr>
        <a:blipFill dpi="0" rotWithShape="1">
          <a:blip xmlns:r="http://schemas.openxmlformats.org/officeDocument/2006/relationships" r:embed="rId5">
            <a:extLst>
              <a:ext uri="{28A0092B-C50C-407E-A947-70E740481C1C}">
                <a14:useLocalDpi xmlns:a14="http://schemas.microsoft.com/office/drawing/2010/main" val="0"/>
              </a:ext>
            </a:extLst>
          </a:blip>
          <a:srcRect/>
          <a:stretch>
            <a:fillRect l="4166" t="256" r="4166" b="256"/>
          </a:stretch>
        </a:blipFill>
        <a:ln>
          <a:noFill/>
        </a:ln>
      </dgm:spPr>
      <dgm:t>
        <a:bodyPr/>
        <a:lstStyle/>
        <a:p>
          <a:endParaRPr lang="en-US"/>
        </a:p>
      </dgm:t>
    </dgm:pt>
    <dgm:pt modelId="{D7CBF782-A491-4A54-A300-EB9BB80CF3F2}" type="pres">
      <dgm:prSet presAssocID="{ED6A1E97-6CB3-4821-8961-DA321714E00E}" presName="text" presStyleLbl="node1" presStyleIdx="4" presStyleCnt="5">
        <dgm:presLayoutVars>
          <dgm:bulletEnabled val="1"/>
        </dgm:presLayoutVars>
      </dgm:prSet>
      <dgm:spPr/>
      <dgm:t>
        <a:bodyPr/>
        <a:lstStyle/>
        <a:p>
          <a:endParaRPr lang="en-US"/>
        </a:p>
      </dgm:t>
    </dgm:pt>
  </dgm:ptLst>
  <dgm:cxnLst>
    <dgm:cxn modelId="{7D4E7E86-6BB2-4B00-9483-4C8F2534C0C3}" type="presOf" srcId="{F0C714D0-A759-4C39-87D1-C9479BFBD5CB}" destId="{40001756-7BAF-449D-984E-74A5EB7159FC}" srcOrd="0" destOrd="1" presId="urn:microsoft.com/office/officeart/2005/8/layout/vList4"/>
    <dgm:cxn modelId="{F92AE5FA-EC88-4E51-AD26-51AE6E45EF61}" type="presOf" srcId="{2D085E02-9A5C-4768-80C5-4EDC753ADE1B}" destId="{40001756-7BAF-449D-984E-74A5EB7159FC}" srcOrd="0" destOrd="2" presId="urn:microsoft.com/office/officeart/2005/8/layout/vList4"/>
    <dgm:cxn modelId="{47EA56FC-E94C-4EE9-85EA-36F0EB37DAB4}" type="presOf" srcId="{C5A31BB1-109B-4661-B8E7-366B52788424}" destId="{CBA7E993-89CD-4A2B-8BD5-35CBD07278A9}" srcOrd="0" destOrd="0" presId="urn:microsoft.com/office/officeart/2005/8/layout/vList4"/>
    <dgm:cxn modelId="{25C5B0D6-70C6-44DE-80DB-21C887CD81EC}" type="presOf" srcId="{C3B3ACD9-E863-46D0-A40D-12C9241D8F30}" destId="{85EF99B1-C00C-4AB2-A942-1D08411C8056}" srcOrd="0" destOrd="2" presId="urn:microsoft.com/office/officeart/2005/8/layout/vList4"/>
    <dgm:cxn modelId="{3699A97A-4C1C-4D6C-A7E9-92D129975BED}" srcId="{C5A31BB1-109B-4661-B8E7-366B52788424}" destId="{8E449EF4-EDBA-491E-A0A2-7E578E3F68B4}" srcOrd="2" destOrd="0" parTransId="{AA90B9EF-D9D4-4F65-AEF6-AEF79E9B7520}" sibTransId="{0926A068-3439-4E13-B098-FA572B700746}"/>
    <dgm:cxn modelId="{CEAE62F8-4B89-477A-BBE0-05EF380C95BC}" type="presOf" srcId="{86B21667-BF15-47B3-AEA0-580CCBDAA523}" destId="{6C83B6C5-B462-4B9F-B7A7-C4CB79A0276E}" srcOrd="0" destOrd="0" presId="urn:microsoft.com/office/officeart/2005/8/layout/vList4"/>
    <dgm:cxn modelId="{F222F9F5-9987-4825-9FAB-5EBCE417972A}" type="presOf" srcId="{F2BEBB9B-D6FC-48EE-9DC2-B70736DDD91F}" destId="{DD1B3B79-33C0-4642-8652-D61766365B2B}" srcOrd="1" destOrd="0" presId="urn:microsoft.com/office/officeart/2005/8/layout/vList4"/>
    <dgm:cxn modelId="{E1CB5750-61A3-483A-BC18-D2BA950A0BC6}" srcId="{F2BEBB9B-D6FC-48EE-9DC2-B70736DDD91F}" destId="{2A7B5496-C88D-46F9-A19D-64168ECDBCBB}" srcOrd="0" destOrd="0" parTransId="{9B293DA4-B657-4079-B15B-5E36EC7F4E79}" sibTransId="{B54F5AC5-AA05-4771-9C2A-208FA43F9767}"/>
    <dgm:cxn modelId="{AC765049-295C-4FC9-8E22-A6BDF54E8830}" type="presOf" srcId="{6A9D4A16-60FB-4BE7-8222-12E4DEE04C73}" destId="{7C2C42E2-D195-4682-B9EC-E369364775D4}" srcOrd="1" destOrd="2" presId="urn:microsoft.com/office/officeart/2005/8/layout/vList4"/>
    <dgm:cxn modelId="{620883A7-F7D6-46EA-97CA-2CF029CAD8EF}" type="presOf" srcId="{F9E12EF6-0536-442A-A37B-DFFCCFC97E94}" destId="{85EF99B1-C00C-4AB2-A942-1D08411C8056}" srcOrd="0" destOrd="1" presId="urn:microsoft.com/office/officeart/2005/8/layout/vList4"/>
    <dgm:cxn modelId="{A39782BA-14C5-4B65-A562-8216A179E9CA}" type="presOf" srcId="{E7D27E01-A1FA-409A-8FBB-7F39F8AB72A2}" destId="{E7B09CC0-95DF-4715-97A3-BA7BAE24E4A7}" srcOrd="1" destOrd="2" presId="urn:microsoft.com/office/officeart/2005/8/layout/vList4"/>
    <dgm:cxn modelId="{74819234-C78E-4405-B0FB-E5355F79E941}" type="presOf" srcId="{7EBAAA6A-4766-4C7F-9EEF-EB37131E42D4}" destId="{6C83B6C5-B462-4B9F-B7A7-C4CB79A0276E}" srcOrd="0" destOrd="1" presId="urn:microsoft.com/office/officeart/2005/8/layout/vList4"/>
    <dgm:cxn modelId="{E0519EB5-97F5-4D98-BC3D-B93F97F6D61C}" srcId="{C5A31BB1-109B-4661-B8E7-366B52788424}" destId="{ED6A1E97-6CB3-4821-8961-DA321714E00E}" srcOrd="4" destOrd="0" parTransId="{2885B60D-B6A4-44F9-B436-4442374877FF}" sibTransId="{593846F9-B49F-4C38-B97B-09308B88132B}"/>
    <dgm:cxn modelId="{DEDA5113-58AA-4678-AC86-813A17918F7D}" type="presOf" srcId="{8E449EF4-EDBA-491E-A0A2-7E578E3F68B4}" destId="{40001756-7BAF-449D-984E-74A5EB7159FC}" srcOrd="0" destOrd="0" presId="urn:microsoft.com/office/officeart/2005/8/layout/vList4"/>
    <dgm:cxn modelId="{14594F4E-A049-4B4A-AFE6-0BE4FACF2820}" srcId="{F2BEBB9B-D6FC-48EE-9DC2-B70736DDD91F}" destId="{F5947BE8-6872-452D-95C1-CFB85191FB4F}" srcOrd="1" destOrd="0" parTransId="{3B1273A7-4AFC-4017-A8F2-26F0FA434E3C}" sibTransId="{DB9BDA9E-A205-4F5C-84D4-13294E87D0D6}"/>
    <dgm:cxn modelId="{DE5D8825-5D35-41A9-A47F-048B48AEC868}" type="presOf" srcId="{F2BEBB9B-D6FC-48EE-9DC2-B70736DDD91F}" destId="{024F592B-A8CB-4BE8-8F01-B4A02B30C096}" srcOrd="0" destOrd="0" presId="urn:microsoft.com/office/officeart/2005/8/layout/vList4"/>
    <dgm:cxn modelId="{0A49F9D0-6DF1-4936-A348-F909F97D19E9}" type="presOf" srcId="{E7D27E01-A1FA-409A-8FBB-7F39F8AB72A2}" destId="{CA7FB5B2-19A7-4F7F-B368-FCF55334F367}" srcOrd="0" destOrd="2" presId="urn:microsoft.com/office/officeart/2005/8/layout/vList4"/>
    <dgm:cxn modelId="{95BB80CD-2BAA-4E06-9034-D2640DEDE69F}" type="presOf" srcId="{9115825C-7AD4-4457-856F-3E1F180B6294}" destId="{E7B09CC0-95DF-4715-97A3-BA7BAE24E4A7}" srcOrd="1" destOrd="1" presId="urn:microsoft.com/office/officeart/2005/8/layout/vList4"/>
    <dgm:cxn modelId="{7247D739-8569-401F-BCC4-ED1AAB74B2E4}" type="presOf" srcId="{F5947BE8-6872-452D-95C1-CFB85191FB4F}" destId="{DD1B3B79-33C0-4642-8652-D61766365B2B}" srcOrd="1" destOrd="2" presId="urn:microsoft.com/office/officeart/2005/8/layout/vList4"/>
    <dgm:cxn modelId="{B8191B62-C680-47AF-BB63-90004F070534}" srcId="{D4275C59-DBF1-4FB9-83B4-339601514F89}" destId="{E7D27E01-A1FA-409A-8FBB-7F39F8AB72A2}" srcOrd="1" destOrd="0" parTransId="{E8A918E0-A4F5-4531-8189-A10AC5A51BB3}" sibTransId="{A3F41551-4B00-4E5B-A5D4-44E28924276C}"/>
    <dgm:cxn modelId="{570A39F8-D396-4DAF-BA14-B098368C460D}" srcId="{ED6A1E97-6CB3-4821-8961-DA321714E00E}" destId="{C3B3ACD9-E863-46D0-A40D-12C9241D8F30}" srcOrd="1" destOrd="0" parTransId="{4523FB7A-D0D8-42A7-9367-0BA5D443BB85}" sibTransId="{A044E401-43FF-4FB3-B4B1-C7499447C22C}"/>
    <dgm:cxn modelId="{2673524A-8611-4A25-A918-175CC0028B80}" type="presOf" srcId="{7EBAAA6A-4766-4C7F-9EEF-EB37131E42D4}" destId="{7C2C42E2-D195-4682-B9EC-E369364775D4}" srcOrd="1" destOrd="1" presId="urn:microsoft.com/office/officeart/2005/8/layout/vList4"/>
    <dgm:cxn modelId="{BA6E57F7-F90A-456C-98C5-4CD885540339}" type="presOf" srcId="{2A7B5496-C88D-46F9-A19D-64168ECDBCBB}" destId="{024F592B-A8CB-4BE8-8F01-B4A02B30C096}" srcOrd="0" destOrd="1" presId="urn:microsoft.com/office/officeart/2005/8/layout/vList4"/>
    <dgm:cxn modelId="{D5256CA1-C83B-4BFF-AB52-3D4CB40B0BB0}" type="presOf" srcId="{8E449EF4-EDBA-491E-A0A2-7E578E3F68B4}" destId="{344100CC-0C2B-4595-A441-1DC9879E416B}" srcOrd="1" destOrd="0" presId="urn:microsoft.com/office/officeart/2005/8/layout/vList4"/>
    <dgm:cxn modelId="{53A66499-B48F-4908-93B1-A90B742E718B}" type="presOf" srcId="{D4275C59-DBF1-4FB9-83B4-339601514F89}" destId="{CA7FB5B2-19A7-4F7F-B368-FCF55334F367}" srcOrd="0" destOrd="0" presId="urn:microsoft.com/office/officeart/2005/8/layout/vList4"/>
    <dgm:cxn modelId="{0FC1C799-A3F3-41B0-8CE3-979E798B316B}" type="presOf" srcId="{C3B3ACD9-E863-46D0-A40D-12C9241D8F30}" destId="{D7CBF782-A491-4A54-A300-EB9BB80CF3F2}" srcOrd="1" destOrd="2" presId="urn:microsoft.com/office/officeart/2005/8/layout/vList4"/>
    <dgm:cxn modelId="{ED6A2CF2-5052-4AF4-893C-1944AEDB8741}" type="presOf" srcId="{2A7B5496-C88D-46F9-A19D-64168ECDBCBB}" destId="{DD1B3B79-33C0-4642-8652-D61766365B2B}" srcOrd="1" destOrd="1" presId="urn:microsoft.com/office/officeart/2005/8/layout/vList4"/>
    <dgm:cxn modelId="{F85731D8-A9E9-4E00-B1B3-30F9755821D8}" type="presOf" srcId="{ED6A1E97-6CB3-4821-8961-DA321714E00E}" destId="{D7CBF782-A491-4A54-A300-EB9BB80CF3F2}" srcOrd="1" destOrd="0" presId="urn:microsoft.com/office/officeart/2005/8/layout/vList4"/>
    <dgm:cxn modelId="{9E09EEBD-4EF3-43AB-8207-0FE4A69CBC8C}" srcId="{D4275C59-DBF1-4FB9-83B4-339601514F89}" destId="{9115825C-7AD4-4457-856F-3E1F180B6294}" srcOrd="0" destOrd="0" parTransId="{581311A0-DA51-498F-A4ED-84EAD091EEF3}" sibTransId="{686C6886-6B64-4319-8DA7-EC1D4BB01B7E}"/>
    <dgm:cxn modelId="{C4D56B9E-78E8-4714-B815-273960FD176A}" srcId="{86B21667-BF15-47B3-AEA0-580CCBDAA523}" destId="{7EBAAA6A-4766-4C7F-9EEF-EB37131E42D4}" srcOrd="0" destOrd="0" parTransId="{67D1E869-B6EE-4574-838C-0FB873686175}" sibTransId="{798F9E16-40A8-4EE9-BEA3-A1DD1E09E48F}"/>
    <dgm:cxn modelId="{40FDDA53-1877-443A-81EF-DD85DDFC8B80}" type="presOf" srcId="{2D085E02-9A5C-4768-80C5-4EDC753ADE1B}" destId="{344100CC-0C2B-4595-A441-1DC9879E416B}" srcOrd="1" destOrd="2" presId="urn:microsoft.com/office/officeart/2005/8/layout/vList4"/>
    <dgm:cxn modelId="{4FFBFB44-E0FD-4DC7-974F-1CB6A67FC725}" type="presOf" srcId="{6A9D4A16-60FB-4BE7-8222-12E4DEE04C73}" destId="{6C83B6C5-B462-4B9F-B7A7-C4CB79A0276E}" srcOrd="0" destOrd="2" presId="urn:microsoft.com/office/officeart/2005/8/layout/vList4"/>
    <dgm:cxn modelId="{6AD3AD3F-38C3-4E33-9974-0E8F7573EF4C}" type="presOf" srcId="{F9E12EF6-0536-442A-A37B-DFFCCFC97E94}" destId="{D7CBF782-A491-4A54-A300-EB9BB80CF3F2}" srcOrd="1" destOrd="1" presId="urn:microsoft.com/office/officeart/2005/8/layout/vList4"/>
    <dgm:cxn modelId="{F2A25BB3-0A95-4C35-8257-ADE2E7E96DD1}" srcId="{C5A31BB1-109B-4661-B8E7-366B52788424}" destId="{D4275C59-DBF1-4FB9-83B4-339601514F89}" srcOrd="3" destOrd="0" parTransId="{8A08F5BE-CC71-478A-AE6E-0558CFB005BB}" sibTransId="{CA738B8A-2E6D-469B-B647-C0AF287BEE75}"/>
    <dgm:cxn modelId="{9C4D9C5D-6ED5-4933-A33B-80BD25489D78}" srcId="{8E449EF4-EDBA-491E-A0A2-7E578E3F68B4}" destId="{2D085E02-9A5C-4768-80C5-4EDC753ADE1B}" srcOrd="1" destOrd="0" parTransId="{AC066CCF-483A-4301-AF8A-D90CB8557385}" sibTransId="{9356AAC0-F5E0-44E0-9596-2E47BB707CD1}"/>
    <dgm:cxn modelId="{7D59D886-2C3A-48B0-A82D-35F6F2BD1780}" type="presOf" srcId="{D4275C59-DBF1-4FB9-83B4-339601514F89}" destId="{E7B09CC0-95DF-4715-97A3-BA7BAE24E4A7}" srcOrd="1" destOrd="0" presId="urn:microsoft.com/office/officeart/2005/8/layout/vList4"/>
    <dgm:cxn modelId="{73A534C3-19ED-486F-B82E-969989430033}" type="presOf" srcId="{ED6A1E97-6CB3-4821-8961-DA321714E00E}" destId="{85EF99B1-C00C-4AB2-A942-1D08411C8056}" srcOrd="0" destOrd="0" presId="urn:microsoft.com/office/officeart/2005/8/layout/vList4"/>
    <dgm:cxn modelId="{154474A1-62FF-41B0-9AA3-39EDA8BC5A8D}" srcId="{C5A31BB1-109B-4661-B8E7-366B52788424}" destId="{86B21667-BF15-47B3-AEA0-580CCBDAA523}" srcOrd="1" destOrd="0" parTransId="{DA536BCE-4682-4222-92B1-1201429D7F64}" sibTransId="{A370DBF5-C8CF-4AAB-9046-D0E1924E09FC}"/>
    <dgm:cxn modelId="{5F530164-CEB3-4CE2-9BDC-1D666B2479BC}" srcId="{8E449EF4-EDBA-491E-A0A2-7E578E3F68B4}" destId="{F0C714D0-A759-4C39-87D1-C9479BFBD5CB}" srcOrd="0" destOrd="0" parTransId="{31859D13-AB19-4B71-8AF4-06CEF2416426}" sibTransId="{2E64332F-8626-4521-9B01-BA2B50DFCE75}"/>
    <dgm:cxn modelId="{EA702179-0E30-404D-98A8-37A49933E6C8}" srcId="{C5A31BB1-109B-4661-B8E7-366B52788424}" destId="{F2BEBB9B-D6FC-48EE-9DC2-B70736DDD91F}" srcOrd="0" destOrd="0" parTransId="{01D75171-485E-4A09-A7EC-F0A6BF21125A}" sibTransId="{0A37C7E5-52F9-4CF0-9ED8-D5EF8CDDF014}"/>
    <dgm:cxn modelId="{9BB901C1-9FF7-422A-A678-672544CD18CC}" type="presOf" srcId="{9115825C-7AD4-4457-856F-3E1F180B6294}" destId="{CA7FB5B2-19A7-4F7F-B368-FCF55334F367}" srcOrd="0" destOrd="1" presId="urn:microsoft.com/office/officeart/2005/8/layout/vList4"/>
    <dgm:cxn modelId="{699EC67D-99D7-4A70-9079-67C2F0F0C325}" type="presOf" srcId="{F5947BE8-6872-452D-95C1-CFB85191FB4F}" destId="{024F592B-A8CB-4BE8-8F01-B4A02B30C096}" srcOrd="0" destOrd="2" presId="urn:microsoft.com/office/officeart/2005/8/layout/vList4"/>
    <dgm:cxn modelId="{C18394BB-CF3D-4663-A678-2F49E2E0429D}" type="presOf" srcId="{F0C714D0-A759-4C39-87D1-C9479BFBD5CB}" destId="{344100CC-0C2B-4595-A441-1DC9879E416B}" srcOrd="1" destOrd="1" presId="urn:microsoft.com/office/officeart/2005/8/layout/vList4"/>
    <dgm:cxn modelId="{BC7EEB0B-4BC3-49BD-A5D3-8446DF5D336B}" srcId="{86B21667-BF15-47B3-AEA0-580CCBDAA523}" destId="{6A9D4A16-60FB-4BE7-8222-12E4DEE04C73}" srcOrd="1" destOrd="0" parTransId="{65F2502A-5B38-46E8-AAF1-31E3F9499D1D}" sibTransId="{C926799C-5D87-4D7F-A416-979B9C748800}"/>
    <dgm:cxn modelId="{25E7E2BC-0DF6-4A31-A383-92A38BD6F971}" srcId="{ED6A1E97-6CB3-4821-8961-DA321714E00E}" destId="{F9E12EF6-0536-442A-A37B-DFFCCFC97E94}" srcOrd="0" destOrd="0" parTransId="{3026493C-7308-4F92-9659-CB8A6A7EAF60}" sibTransId="{28E7D61B-6F3F-4A38-B95E-FEA2A1FB4685}"/>
    <dgm:cxn modelId="{ABD2BE6E-605C-4AAA-86AF-9EB8DCB03B0D}" type="presOf" srcId="{86B21667-BF15-47B3-AEA0-580CCBDAA523}" destId="{7C2C42E2-D195-4682-B9EC-E369364775D4}" srcOrd="1" destOrd="0" presId="urn:microsoft.com/office/officeart/2005/8/layout/vList4"/>
    <dgm:cxn modelId="{899899BC-29F6-4D44-84BA-AC2A63DC74BC}" type="presParOf" srcId="{CBA7E993-89CD-4A2B-8BD5-35CBD07278A9}" destId="{3E1710C5-B3B4-4A40-AE5A-1E482636D9F4}" srcOrd="0" destOrd="0" presId="urn:microsoft.com/office/officeart/2005/8/layout/vList4"/>
    <dgm:cxn modelId="{3FA9F0DF-1CF4-4A62-824D-561F34A87410}" type="presParOf" srcId="{3E1710C5-B3B4-4A40-AE5A-1E482636D9F4}" destId="{024F592B-A8CB-4BE8-8F01-B4A02B30C096}" srcOrd="0" destOrd="0" presId="urn:microsoft.com/office/officeart/2005/8/layout/vList4"/>
    <dgm:cxn modelId="{F70E7158-B511-4CDB-AEDF-A1757289DE36}" type="presParOf" srcId="{3E1710C5-B3B4-4A40-AE5A-1E482636D9F4}" destId="{61630D2E-939B-4F79-8D1E-7EDF401E24FA}" srcOrd="1" destOrd="0" presId="urn:microsoft.com/office/officeart/2005/8/layout/vList4"/>
    <dgm:cxn modelId="{716822D9-D96E-485D-97DB-40C9B07F891F}" type="presParOf" srcId="{3E1710C5-B3B4-4A40-AE5A-1E482636D9F4}" destId="{DD1B3B79-33C0-4642-8652-D61766365B2B}" srcOrd="2" destOrd="0" presId="urn:microsoft.com/office/officeart/2005/8/layout/vList4"/>
    <dgm:cxn modelId="{7BA0F432-7DE4-4652-9D86-75F150EB36CE}" type="presParOf" srcId="{CBA7E993-89CD-4A2B-8BD5-35CBD07278A9}" destId="{E5FA3CCE-AFCB-44A9-9611-09607B988BF8}" srcOrd="1" destOrd="0" presId="urn:microsoft.com/office/officeart/2005/8/layout/vList4"/>
    <dgm:cxn modelId="{D89248EC-8E7F-4B5C-AE25-240C2A2B3DC8}" type="presParOf" srcId="{CBA7E993-89CD-4A2B-8BD5-35CBD07278A9}" destId="{DE61E084-F672-4414-BCC6-162521A47743}" srcOrd="2" destOrd="0" presId="urn:microsoft.com/office/officeart/2005/8/layout/vList4"/>
    <dgm:cxn modelId="{B02D3401-1B92-4B83-875E-8380AA6C933D}" type="presParOf" srcId="{DE61E084-F672-4414-BCC6-162521A47743}" destId="{6C83B6C5-B462-4B9F-B7A7-C4CB79A0276E}" srcOrd="0" destOrd="0" presId="urn:microsoft.com/office/officeart/2005/8/layout/vList4"/>
    <dgm:cxn modelId="{6DEAB6F1-754B-49C9-BC0B-F551103ED779}" type="presParOf" srcId="{DE61E084-F672-4414-BCC6-162521A47743}" destId="{444D8D4E-4F80-4ABC-B538-54329954B646}" srcOrd="1" destOrd="0" presId="urn:microsoft.com/office/officeart/2005/8/layout/vList4"/>
    <dgm:cxn modelId="{23D8E471-DF46-482D-8568-CC8CC0217158}" type="presParOf" srcId="{DE61E084-F672-4414-BCC6-162521A47743}" destId="{7C2C42E2-D195-4682-B9EC-E369364775D4}" srcOrd="2" destOrd="0" presId="urn:microsoft.com/office/officeart/2005/8/layout/vList4"/>
    <dgm:cxn modelId="{ECD097B9-9714-4393-9900-17ED69F0E9F6}" type="presParOf" srcId="{CBA7E993-89CD-4A2B-8BD5-35CBD07278A9}" destId="{A6E6D05C-7448-4FCB-8BE5-6D9CC3B47EDA}" srcOrd="3" destOrd="0" presId="urn:microsoft.com/office/officeart/2005/8/layout/vList4"/>
    <dgm:cxn modelId="{3F80B501-9601-4161-B233-00A4F7243BD2}" type="presParOf" srcId="{CBA7E993-89CD-4A2B-8BD5-35CBD07278A9}" destId="{9907A969-6D8A-4D4F-80C0-133237228C82}" srcOrd="4" destOrd="0" presId="urn:microsoft.com/office/officeart/2005/8/layout/vList4"/>
    <dgm:cxn modelId="{65513A70-2B6C-4B3C-8654-23A7153AF181}" type="presParOf" srcId="{9907A969-6D8A-4D4F-80C0-133237228C82}" destId="{40001756-7BAF-449D-984E-74A5EB7159FC}" srcOrd="0" destOrd="0" presId="urn:microsoft.com/office/officeart/2005/8/layout/vList4"/>
    <dgm:cxn modelId="{16EC1F9C-D3AB-4768-A37A-0EFC343B6FCC}" type="presParOf" srcId="{9907A969-6D8A-4D4F-80C0-133237228C82}" destId="{A81B54F9-7846-4BEB-AB74-E674130DEF88}" srcOrd="1" destOrd="0" presId="urn:microsoft.com/office/officeart/2005/8/layout/vList4"/>
    <dgm:cxn modelId="{51270A39-E12B-4759-9B80-FA2515799B4A}" type="presParOf" srcId="{9907A969-6D8A-4D4F-80C0-133237228C82}" destId="{344100CC-0C2B-4595-A441-1DC9879E416B}" srcOrd="2" destOrd="0" presId="urn:microsoft.com/office/officeart/2005/8/layout/vList4"/>
    <dgm:cxn modelId="{DFD4F152-AC79-47BF-92EA-9F6357933FA4}" type="presParOf" srcId="{CBA7E993-89CD-4A2B-8BD5-35CBD07278A9}" destId="{175B46E8-C369-4D1F-90C2-25D0A9DE971F}" srcOrd="5" destOrd="0" presId="urn:microsoft.com/office/officeart/2005/8/layout/vList4"/>
    <dgm:cxn modelId="{D7E4E22B-0FB4-4615-8292-CCBACBF18A85}" type="presParOf" srcId="{CBA7E993-89CD-4A2B-8BD5-35CBD07278A9}" destId="{BAA7C094-F3E4-402A-BC51-CDFD21E74C93}" srcOrd="6" destOrd="0" presId="urn:microsoft.com/office/officeart/2005/8/layout/vList4"/>
    <dgm:cxn modelId="{52264447-1305-4F6A-BDD0-89D19E834F92}" type="presParOf" srcId="{BAA7C094-F3E4-402A-BC51-CDFD21E74C93}" destId="{CA7FB5B2-19A7-4F7F-B368-FCF55334F367}" srcOrd="0" destOrd="0" presId="urn:microsoft.com/office/officeart/2005/8/layout/vList4"/>
    <dgm:cxn modelId="{F24C8127-CB61-476D-86AB-828250B6B784}" type="presParOf" srcId="{BAA7C094-F3E4-402A-BC51-CDFD21E74C93}" destId="{09ED47B9-323B-49A8-9D64-0C2DB0BC66D3}" srcOrd="1" destOrd="0" presId="urn:microsoft.com/office/officeart/2005/8/layout/vList4"/>
    <dgm:cxn modelId="{1745F963-A474-4564-BE58-02EE6CA31D29}" type="presParOf" srcId="{BAA7C094-F3E4-402A-BC51-CDFD21E74C93}" destId="{E7B09CC0-95DF-4715-97A3-BA7BAE24E4A7}" srcOrd="2" destOrd="0" presId="urn:microsoft.com/office/officeart/2005/8/layout/vList4"/>
    <dgm:cxn modelId="{1C9B946E-73B4-4D0D-8DAF-F842DD3602C1}" type="presParOf" srcId="{CBA7E993-89CD-4A2B-8BD5-35CBD07278A9}" destId="{F0C6E15F-58D5-49FE-94B8-BEEC27AB3F16}" srcOrd="7" destOrd="0" presId="urn:microsoft.com/office/officeart/2005/8/layout/vList4"/>
    <dgm:cxn modelId="{76946EA6-7A0F-402A-9BD0-F297D8332035}" type="presParOf" srcId="{CBA7E993-89CD-4A2B-8BD5-35CBD07278A9}" destId="{0D719CA5-07B3-4B66-B06C-72E94E8C399F}" srcOrd="8" destOrd="0" presId="urn:microsoft.com/office/officeart/2005/8/layout/vList4"/>
    <dgm:cxn modelId="{8CB3103D-363E-4BCD-AED8-0BC3A34AAF6B}" type="presParOf" srcId="{0D719CA5-07B3-4B66-B06C-72E94E8C399F}" destId="{85EF99B1-C00C-4AB2-A942-1D08411C8056}" srcOrd="0" destOrd="0" presId="urn:microsoft.com/office/officeart/2005/8/layout/vList4"/>
    <dgm:cxn modelId="{6D18FAAB-B7D8-4E8A-9ED0-0B56A53B993D}" type="presParOf" srcId="{0D719CA5-07B3-4B66-B06C-72E94E8C399F}" destId="{317C65B9-A835-4DED-BD3A-53F93DF29E3E}" srcOrd="1" destOrd="0" presId="urn:microsoft.com/office/officeart/2005/8/layout/vList4"/>
    <dgm:cxn modelId="{B5C46768-5AD8-4D12-ABCA-E1F9D5ED8500}" type="presParOf" srcId="{0D719CA5-07B3-4B66-B06C-72E94E8C399F}" destId="{D7CBF782-A491-4A54-A300-EB9BB80CF3F2}"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4F592B-A8CB-4BE8-8F01-B4A02B30C096}">
      <dsp:nvSpPr>
        <dsp:cNvPr id="0" name=""/>
        <dsp:cNvSpPr/>
      </dsp:nvSpPr>
      <dsp:spPr>
        <a:xfrm>
          <a:off x="0" y="0"/>
          <a:ext cx="5486400" cy="1148898"/>
        </a:xfrm>
        <a:prstGeom prst="roundRect">
          <a:avLst>
            <a:gd name="adj" fmla="val 10000"/>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smtClean="0"/>
            <a:t>English Language Arts</a:t>
          </a:r>
          <a:endParaRPr lang="en-US" sz="2200" kern="1200" dirty="0"/>
        </a:p>
        <a:p>
          <a:pPr marL="171450" lvl="1" indent="-171450" algn="l" defTabSz="755650">
            <a:lnSpc>
              <a:spcPct val="90000"/>
            </a:lnSpc>
            <a:spcBef>
              <a:spcPct val="0"/>
            </a:spcBef>
            <a:spcAft>
              <a:spcPct val="15000"/>
            </a:spcAft>
            <a:buChar char="••"/>
          </a:pPr>
          <a:endParaRPr lang="en-US" sz="1700" kern="1200"/>
        </a:p>
        <a:p>
          <a:pPr marL="171450" lvl="1" indent="-171450" algn="l" defTabSz="755650">
            <a:lnSpc>
              <a:spcPct val="90000"/>
            </a:lnSpc>
            <a:spcBef>
              <a:spcPct val="0"/>
            </a:spcBef>
            <a:spcAft>
              <a:spcPct val="15000"/>
            </a:spcAft>
            <a:buChar char="••"/>
          </a:pPr>
          <a:endParaRPr lang="en-US" sz="1700" kern="1200"/>
        </a:p>
      </dsp:txBody>
      <dsp:txXfrm>
        <a:off x="1212169" y="0"/>
        <a:ext cx="4274230" cy="1148898"/>
      </dsp:txXfrm>
    </dsp:sp>
    <dsp:sp modelId="{61630D2E-939B-4F79-8D1E-7EDF401E24FA}">
      <dsp:nvSpPr>
        <dsp:cNvPr id="0" name=""/>
        <dsp:cNvSpPr/>
      </dsp:nvSpPr>
      <dsp:spPr>
        <a:xfrm>
          <a:off x="114889" y="114889"/>
          <a:ext cx="1097280" cy="919118"/>
        </a:xfrm>
        <a:prstGeom prst="roundRect">
          <a:avLst>
            <a:gd name="adj" fmla="val 10000"/>
          </a:avLst>
        </a:prstGeom>
        <a:blipFill dpi="0" rotWithShape="1">
          <a:blip xmlns:r="http://schemas.openxmlformats.org/officeDocument/2006/relationships" r:embed="rId1">
            <a:extLst>
              <a:ext uri="{28A0092B-C50C-407E-A947-70E740481C1C}">
                <a14:useLocalDpi xmlns:a14="http://schemas.microsoft.com/office/drawing/2010/main" val="0"/>
              </a:ext>
            </a:extLst>
          </a:blip>
          <a:srcRect/>
          <a:stretch>
            <a:fillRect l="4166" t="256" r="4166" b="256"/>
          </a:stretch>
        </a:blipFill>
        <a:ln w="10795" cap="flat" cmpd="sng" algn="ctr">
          <a:noFill/>
          <a:prstDash val="solid"/>
        </a:ln>
        <a:effectLst/>
      </dsp:spPr>
      <dsp:style>
        <a:lnRef idx="2">
          <a:scrgbClr r="0" g="0" b="0"/>
        </a:lnRef>
        <a:fillRef idx="1">
          <a:scrgbClr r="0" g="0" b="0"/>
        </a:fillRef>
        <a:effectRef idx="0">
          <a:scrgbClr r="0" g="0" b="0"/>
        </a:effectRef>
        <a:fontRef idx="minor"/>
      </dsp:style>
    </dsp:sp>
    <dsp:sp modelId="{6C83B6C5-B462-4B9F-B7A7-C4CB79A0276E}">
      <dsp:nvSpPr>
        <dsp:cNvPr id="0" name=""/>
        <dsp:cNvSpPr/>
      </dsp:nvSpPr>
      <dsp:spPr>
        <a:xfrm>
          <a:off x="0" y="1263787"/>
          <a:ext cx="5486400" cy="1148898"/>
        </a:xfrm>
        <a:prstGeom prst="roundRect">
          <a:avLst>
            <a:gd name="adj" fmla="val 10000"/>
          </a:avLst>
        </a:prstGeom>
        <a:solidFill>
          <a:schemeClr val="accent4"/>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smtClean="0"/>
            <a:t>Mathematics</a:t>
          </a:r>
          <a:endParaRPr lang="en-US" sz="2200" kern="1200" dirty="0"/>
        </a:p>
        <a:p>
          <a:pPr marL="171450" lvl="1" indent="-171450" algn="l" defTabSz="755650">
            <a:lnSpc>
              <a:spcPct val="90000"/>
            </a:lnSpc>
            <a:spcBef>
              <a:spcPct val="0"/>
            </a:spcBef>
            <a:spcAft>
              <a:spcPct val="15000"/>
            </a:spcAft>
            <a:buChar char="••"/>
          </a:pPr>
          <a:endParaRPr lang="en-US" sz="1700" kern="1200"/>
        </a:p>
        <a:p>
          <a:pPr marL="171450" lvl="1" indent="-171450" algn="l" defTabSz="755650">
            <a:lnSpc>
              <a:spcPct val="90000"/>
            </a:lnSpc>
            <a:spcBef>
              <a:spcPct val="0"/>
            </a:spcBef>
            <a:spcAft>
              <a:spcPct val="15000"/>
            </a:spcAft>
            <a:buChar char="••"/>
          </a:pPr>
          <a:endParaRPr lang="en-US" sz="1700" kern="1200"/>
        </a:p>
      </dsp:txBody>
      <dsp:txXfrm>
        <a:off x="1212169" y="1263787"/>
        <a:ext cx="4274230" cy="1148898"/>
      </dsp:txXfrm>
    </dsp:sp>
    <dsp:sp modelId="{444D8D4E-4F80-4ABC-B538-54329954B646}">
      <dsp:nvSpPr>
        <dsp:cNvPr id="0" name=""/>
        <dsp:cNvSpPr/>
      </dsp:nvSpPr>
      <dsp:spPr>
        <a:xfrm>
          <a:off x="114889" y="1378677"/>
          <a:ext cx="1097280" cy="919118"/>
        </a:xfrm>
        <a:prstGeom prst="roundRect">
          <a:avLst>
            <a:gd name="adj" fmla="val 10000"/>
          </a:avLst>
        </a:prstGeom>
        <a:blipFill dpi="0" rotWithShape="1">
          <a:blip xmlns:r="http://schemas.openxmlformats.org/officeDocument/2006/relationships" r:embed="rId2">
            <a:extLst>
              <a:ext uri="{28A0092B-C50C-407E-A947-70E740481C1C}">
                <a14:useLocalDpi xmlns:a14="http://schemas.microsoft.com/office/drawing/2010/main" val="0"/>
              </a:ext>
            </a:extLst>
          </a:blip>
          <a:srcRect/>
          <a:stretch>
            <a:fillRect l="4166" t="256" r="4166" b="256"/>
          </a:stretch>
        </a:blipFill>
        <a:ln w="10795" cap="flat" cmpd="sng" algn="ctr">
          <a:noFill/>
          <a:prstDash val="solid"/>
        </a:ln>
        <a:effectLst/>
      </dsp:spPr>
      <dsp:style>
        <a:lnRef idx="2">
          <a:scrgbClr r="0" g="0" b="0"/>
        </a:lnRef>
        <a:fillRef idx="1">
          <a:scrgbClr r="0" g="0" b="0"/>
        </a:fillRef>
        <a:effectRef idx="0">
          <a:scrgbClr r="0" g="0" b="0"/>
        </a:effectRef>
        <a:fontRef idx="minor"/>
      </dsp:style>
    </dsp:sp>
    <dsp:sp modelId="{40001756-7BAF-449D-984E-74A5EB7159FC}">
      <dsp:nvSpPr>
        <dsp:cNvPr id="0" name=""/>
        <dsp:cNvSpPr/>
      </dsp:nvSpPr>
      <dsp:spPr>
        <a:xfrm>
          <a:off x="0" y="2527575"/>
          <a:ext cx="5486400" cy="1148898"/>
        </a:xfrm>
        <a:prstGeom prst="roundRect">
          <a:avLst>
            <a:gd name="adj" fmla="val 10000"/>
          </a:avLst>
        </a:prstGeom>
        <a:solidFill>
          <a:schemeClr val="accent3"/>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smtClean="0"/>
            <a:t>Science</a:t>
          </a:r>
          <a:endParaRPr lang="en-US" sz="2200" kern="1200" dirty="0"/>
        </a:p>
        <a:p>
          <a:pPr marL="171450" lvl="1" indent="-171450" algn="l" defTabSz="755650">
            <a:lnSpc>
              <a:spcPct val="90000"/>
            </a:lnSpc>
            <a:spcBef>
              <a:spcPct val="0"/>
            </a:spcBef>
            <a:spcAft>
              <a:spcPct val="15000"/>
            </a:spcAft>
            <a:buChar char="••"/>
          </a:pPr>
          <a:endParaRPr lang="en-US" sz="1700" kern="1200" dirty="0"/>
        </a:p>
        <a:p>
          <a:pPr marL="171450" lvl="1" indent="-171450" algn="l" defTabSz="755650">
            <a:lnSpc>
              <a:spcPct val="90000"/>
            </a:lnSpc>
            <a:spcBef>
              <a:spcPct val="0"/>
            </a:spcBef>
            <a:spcAft>
              <a:spcPct val="15000"/>
            </a:spcAft>
            <a:buChar char="••"/>
          </a:pPr>
          <a:endParaRPr lang="en-US" sz="1700" kern="1200" dirty="0"/>
        </a:p>
      </dsp:txBody>
      <dsp:txXfrm>
        <a:off x="1212169" y="2527575"/>
        <a:ext cx="4274230" cy="1148898"/>
      </dsp:txXfrm>
    </dsp:sp>
    <dsp:sp modelId="{A81B54F9-7846-4BEB-AB74-E674130DEF88}">
      <dsp:nvSpPr>
        <dsp:cNvPr id="0" name=""/>
        <dsp:cNvSpPr/>
      </dsp:nvSpPr>
      <dsp:spPr>
        <a:xfrm>
          <a:off x="114889" y="2642465"/>
          <a:ext cx="1097280" cy="919118"/>
        </a:xfrm>
        <a:prstGeom prst="roundRect">
          <a:avLst>
            <a:gd name="adj" fmla="val 10000"/>
          </a:avLst>
        </a:prstGeom>
        <a:blipFill dpi="0" rotWithShape="1">
          <a:blip xmlns:r="http://schemas.openxmlformats.org/officeDocument/2006/relationships" r:embed="rId3">
            <a:extLst>
              <a:ext uri="{28A0092B-C50C-407E-A947-70E740481C1C}">
                <a14:useLocalDpi xmlns:a14="http://schemas.microsoft.com/office/drawing/2010/main" val="0"/>
              </a:ext>
            </a:extLst>
          </a:blip>
          <a:srcRect/>
          <a:stretch>
            <a:fillRect l="4166" t="256" r="4166" b="256"/>
          </a:stretch>
        </a:blipFill>
        <a:ln w="10795" cap="flat" cmpd="sng" algn="ctr">
          <a:noFill/>
          <a:prstDash val="solid"/>
        </a:ln>
        <a:effectLst/>
      </dsp:spPr>
      <dsp:style>
        <a:lnRef idx="2">
          <a:scrgbClr r="0" g="0" b="0"/>
        </a:lnRef>
        <a:fillRef idx="1">
          <a:scrgbClr r="0" g="0" b="0"/>
        </a:fillRef>
        <a:effectRef idx="0">
          <a:scrgbClr r="0" g="0" b="0"/>
        </a:effectRef>
        <a:fontRef idx="minor"/>
      </dsp:style>
    </dsp:sp>
    <dsp:sp modelId="{CA7FB5B2-19A7-4F7F-B368-FCF55334F367}">
      <dsp:nvSpPr>
        <dsp:cNvPr id="0" name=""/>
        <dsp:cNvSpPr/>
      </dsp:nvSpPr>
      <dsp:spPr>
        <a:xfrm>
          <a:off x="0" y="3791363"/>
          <a:ext cx="5486400" cy="1148898"/>
        </a:xfrm>
        <a:prstGeom prst="roundRect">
          <a:avLst>
            <a:gd name="adj" fmla="val 10000"/>
          </a:avLst>
        </a:prstGeom>
        <a:solidFill>
          <a:schemeClr val="accent5">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smtClean="0"/>
            <a:t>History/Social Studies</a:t>
          </a:r>
          <a:endParaRPr lang="en-US" sz="2200" kern="1200" dirty="0"/>
        </a:p>
        <a:p>
          <a:pPr marL="171450" lvl="1" indent="-171450" algn="l" defTabSz="755650">
            <a:lnSpc>
              <a:spcPct val="90000"/>
            </a:lnSpc>
            <a:spcBef>
              <a:spcPct val="0"/>
            </a:spcBef>
            <a:spcAft>
              <a:spcPct val="15000"/>
            </a:spcAft>
            <a:buChar char="••"/>
          </a:pPr>
          <a:r>
            <a:rPr lang="en-US" sz="1700" kern="1200" dirty="0" smtClean="0"/>
            <a:t>[Text]</a:t>
          </a:r>
          <a:endParaRPr lang="en-US" sz="1700" kern="1200" dirty="0"/>
        </a:p>
        <a:p>
          <a:pPr marL="171450" lvl="1" indent="-171450" algn="l" defTabSz="755650">
            <a:lnSpc>
              <a:spcPct val="90000"/>
            </a:lnSpc>
            <a:spcBef>
              <a:spcPct val="0"/>
            </a:spcBef>
            <a:spcAft>
              <a:spcPct val="15000"/>
            </a:spcAft>
            <a:buChar char="••"/>
          </a:pPr>
          <a:r>
            <a:rPr lang="en-US" sz="1700" kern="1200" dirty="0" smtClean="0"/>
            <a:t>[Text]</a:t>
          </a:r>
          <a:endParaRPr lang="en-US" sz="1700" kern="1200" dirty="0"/>
        </a:p>
      </dsp:txBody>
      <dsp:txXfrm>
        <a:off x="1212169" y="3791363"/>
        <a:ext cx="4274230" cy="1148898"/>
      </dsp:txXfrm>
    </dsp:sp>
    <dsp:sp modelId="{09ED47B9-323B-49A8-9D64-0C2DB0BC66D3}">
      <dsp:nvSpPr>
        <dsp:cNvPr id="0" name=""/>
        <dsp:cNvSpPr/>
      </dsp:nvSpPr>
      <dsp:spPr>
        <a:xfrm>
          <a:off x="114889" y="3906253"/>
          <a:ext cx="1097280" cy="919118"/>
        </a:xfrm>
        <a:prstGeom prst="roundRect">
          <a:avLst>
            <a:gd name="adj" fmla="val 10000"/>
          </a:avLst>
        </a:prstGeom>
        <a:blipFill dpi="0" rotWithShape="1">
          <a:blip xmlns:r="http://schemas.openxmlformats.org/officeDocument/2006/relationships" r:embed="rId4">
            <a:extLst>
              <a:ext uri="{28A0092B-C50C-407E-A947-70E740481C1C}">
                <a14:useLocalDpi xmlns:a14="http://schemas.microsoft.com/office/drawing/2010/main" val="0"/>
              </a:ext>
            </a:extLst>
          </a:blip>
          <a:srcRect/>
          <a:stretch>
            <a:fillRect l="4166" t="256" r="4166" b="256"/>
          </a:stretch>
        </a:blipFill>
        <a:ln w="10795" cap="flat" cmpd="sng" algn="ctr">
          <a:noFill/>
          <a:prstDash val="solid"/>
        </a:ln>
        <a:effectLst/>
      </dsp:spPr>
      <dsp:style>
        <a:lnRef idx="2">
          <a:scrgbClr r="0" g="0" b="0"/>
        </a:lnRef>
        <a:fillRef idx="1">
          <a:scrgbClr r="0" g="0" b="0"/>
        </a:fillRef>
        <a:effectRef idx="0">
          <a:scrgbClr r="0" g="0" b="0"/>
        </a:effectRef>
        <a:fontRef idx="minor"/>
      </dsp:style>
    </dsp:sp>
    <dsp:sp modelId="{85EF99B1-C00C-4AB2-A942-1D08411C8056}">
      <dsp:nvSpPr>
        <dsp:cNvPr id="0" name=""/>
        <dsp:cNvSpPr/>
      </dsp:nvSpPr>
      <dsp:spPr>
        <a:xfrm>
          <a:off x="0" y="5055151"/>
          <a:ext cx="5486400" cy="1148898"/>
        </a:xfrm>
        <a:prstGeom prst="roundRect">
          <a:avLst>
            <a:gd name="adj" fmla="val 10000"/>
          </a:avLst>
        </a:prstGeom>
        <a:solidFill>
          <a:schemeClr val="accent6">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smtClean="0"/>
            <a:t>Other subject</a:t>
          </a:r>
          <a:endParaRPr lang="en-US" sz="2200" kern="1200" dirty="0"/>
        </a:p>
        <a:p>
          <a:pPr marL="171450" lvl="1" indent="-171450" algn="l" defTabSz="755650">
            <a:lnSpc>
              <a:spcPct val="90000"/>
            </a:lnSpc>
            <a:spcBef>
              <a:spcPct val="0"/>
            </a:spcBef>
            <a:spcAft>
              <a:spcPct val="15000"/>
            </a:spcAft>
            <a:buChar char="••"/>
          </a:pPr>
          <a:r>
            <a:rPr lang="en-US" sz="1700" kern="1200" dirty="0" smtClean="0"/>
            <a:t>[Text]</a:t>
          </a:r>
          <a:endParaRPr lang="en-US" sz="1700" kern="1200" dirty="0"/>
        </a:p>
        <a:p>
          <a:pPr marL="171450" lvl="1" indent="-171450" algn="l" defTabSz="755650">
            <a:lnSpc>
              <a:spcPct val="90000"/>
            </a:lnSpc>
            <a:spcBef>
              <a:spcPct val="0"/>
            </a:spcBef>
            <a:spcAft>
              <a:spcPct val="15000"/>
            </a:spcAft>
            <a:buChar char="••"/>
          </a:pPr>
          <a:r>
            <a:rPr lang="en-US" sz="1700" kern="1200" dirty="0" smtClean="0"/>
            <a:t>[Text]</a:t>
          </a:r>
          <a:endParaRPr lang="en-US" sz="1700" kern="1200" dirty="0"/>
        </a:p>
      </dsp:txBody>
      <dsp:txXfrm>
        <a:off x="1212169" y="5055151"/>
        <a:ext cx="4274230" cy="1148898"/>
      </dsp:txXfrm>
    </dsp:sp>
    <dsp:sp modelId="{317C65B9-A835-4DED-BD3A-53F93DF29E3E}">
      <dsp:nvSpPr>
        <dsp:cNvPr id="0" name=""/>
        <dsp:cNvSpPr/>
      </dsp:nvSpPr>
      <dsp:spPr>
        <a:xfrm>
          <a:off x="114889" y="5170041"/>
          <a:ext cx="1097280" cy="919118"/>
        </a:xfrm>
        <a:prstGeom prst="roundRect">
          <a:avLst>
            <a:gd name="adj" fmla="val 10000"/>
          </a:avLst>
        </a:prstGeom>
        <a:blipFill dpi="0" rotWithShape="1">
          <a:blip xmlns:r="http://schemas.openxmlformats.org/officeDocument/2006/relationships" r:embed="rId5">
            <a:extLst>
              <a:ext uri="{28A0092B-C50C-407E-A947-70E740481C1C}">
                <a14:useLocalDpi xmlns:a14="http://schemas.microsoft.com/office/drawing/2010/main" val="0"/>
              </a:ext>
            </a:extLst>
          </a:blip>
          <a:srcRect/>
          <a:stretch>
            <a:fillRect l="4166" t="256" r="4166" b="256"/>
          </a:stretch>
        </a:blipFill>
        <a:ln w="10795" cap="flat" cmpd="sng" algn="ctr">
          <a:no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72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6"/>
          </a:xfrm>
          <a:prstGeom prst="rect">
            <a:avLst/>
          </a:prstGeom>
        </p:spPr>
        <p:txBody>
          <a:bodyPr vert="horz" lIns="91440" tIns="45720" rIns="91440" bIns="45720" rtlCol="0"/>
          <a:lstStyle>
            <a:lvl1pPr algn="r">
              <a:defRPr sz="1200"/>
            </a:lvl1pPr>
          </a:lstStyle>
          <a:p>
            <a:fld id="{D73D10AB-B519-40C3-B55C-73915F993C68}" type="datetimeFigureOut">
              <a:rPr lang="en-US" smtClean="0"/>
              <a:t>4/27/2016</a:t>
            </a:fld>
            <a:endParaRPr lang="en-US"/>
          </a:p>
        </p:txBody>
      </p:sp>
      <p:sp>
        <p:nvSpPr>
          <p:cNvPr id="4" name="Footer Placeholder 3"/>
          <p:cNvSpPr>
            <a:spLocks noGrp="1"/>
          </p:cNvSpPr>
          <p:nvPr>
            <p:ph type="ftr" sz="quarter" idx="2"/>
          </p:nvPr>
        </p:nvSpPr>
        <p:spPr>
          <a:xfrm>
            <a:off x="1" y="8829676"/>
            <a:ext cx="3038475" cy="46672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6"/>
            <a:ext cx="3038475" cy="466726"/>
          </a:xfrm>
          <a:prstGeom prst="rect">
            <a:avLst/>
          </a:prstGeom>
        </p:spPr>
        <p:txBody>
          <a:bodyPr vert="horz" lIns="91440" tIns="45720" rIns="91440" bIns="45720" rtlCol="0" anchor="b"/>
          <a:lstStyle>
            <a:lvl1pPr algn="r">
              <a:defRPr sz="1200"/>
            </a:lvl1pPr>
          </a:lstStyle>
          <a:p>
            <a:fld id="{D4466DC4-E14E-433A-9127-44FAE170789E}" type="slidenum">
              <a:rPr lang="en-US" smtClean="0"/>
              <a:t>‹#›</a:t>
            </a:fld>
            <a:endParaRPr lang="en-US"/>
          </a:p>
        </p:txBody>
      </p:sp>
    </p:spTree>
    <p:extLst>
      <p:ext uri="{BB962C8B-B14F-4D97-AF65-F5344CB8AC3E}">
        <p14:creationId xmlns:p14="http://schemas.microsoft.com/office/powerpoint/2010/main" val="23176234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EB822A28-00DB-4466-B4A7-096E24E9A4F6}" type="datetimeFigureOut">
              <a:rPr lang="en-US" smtClean="0"/>
              <a:t>4/27/2016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F1631EC-1F52-405A-8815-5B7C3863E2C0}" type="slidenum">
              <a:rPr lang="en-US" smtClean="0"/>
              <a:t>‹#›</a:t>
            </a:fld>
            <a:endParaRPr lang="en-US"/>
          </a:p>
        </p:txBody>
      </p:sp>
    </p:spTree>
    <p:extLst>
      <p:ext uri="{BB962C8B-B14F-4D97-AF65-F5344CB8AC3E}">
        <p14:creationId xmlns:p14="http://schemas.microsoft.com/office/powerpoint/2010/main" val="3387792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[Total Time:</a:t>
            </a:r>
            <a:r>
              <a:rPr lang="en-US" baseline="0" dirty="0" smtClean="0"/>
              <a:t> 40 minutes]</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[Time, this slide: </a:t>
            </a:r>
            <a:r>
              <a:rPr lang="en-US" b="1" baseline="0" dirty="0" smtClean="0"/>
              <a:t>3 minutes</a:t>
            </a:r>
            <a:r>
              <a:rPr lang="en-US" baseline="0" dirty="0" smtClean="0"/>
              <a:t>] [</a:t>
            </a:r>
            <a:r>
              <a:rPr lang="en-US" i="1" baseline="0" dirty="0" smtClean="0"/>
              <a:t>Show this screen during the introduction and framing of the night</a:t>
            </a:r>
            <a:r>
              <a:rPr lang="en-US" baseline="0" dirty="0" smtClean="0"/>
              <a:t>]</a:t>
            </a:r>
          </a:p>
          <a:p>
            <a:endParaRPr lang="en-US" baseline="0" dirty="0" smtClean="0"/>
          </a:p>
          <a:p>
            <a:r>
              <a:rPr lang="en-US" dirty="0"/>
              <a:t>Welcome to Back-to-School Night, families!  I’m excited to be your child’s teacher this year. During Back-to-School Night, the teachers get an opportunity to talk with families about the year ahead: what your child will learn and do, and what the behavior expectations are.</a:t>
            </a:r>
          </a:p>
          <a:p>
            <a:endParaRPr lang="en-US" dirty="0"/>
          </a:p>
          <a:p>
            <a:r>
              <a:rPr lang="en-US" dirty="0"/>
              <a:t>This evening I will be telling you about the major topics your child will be learning and practicing this year, but I </a:t>
            </a:r>
            <a:r>
              <a:rPr lang="en-US" u="sng" dirty="0"/>
              <a:t>also</a:t>
            </a:r>
            <a:r>
              <a:rPr lang="en-US" dirty="0"/>
              <a:t> want to learn about you and your child. You know your child better than anyone else -- and I recognize that you are experts on your own children! </a:t>
            </a:r>
          </a:p>
          <a:p>
            <a:endParaRPr lang="en-US" dirty="0"/>
          </a:p>
          <a:p>
            <a:r>
              <a:rPr lang="en-US" dirty="0"/>
              <a:t>To begin, you’re probably curious about me… </a:t>
            </a:r>
            <a:r>
              <a:rPr lang="en-US" i="1" dirty="0"/>
              <a:t>[Suggestions for sharing: besides where you were born and where you went to school, speak about your favorite thing to do, share about your pet, talk about why you become a teacher and the kind of teacher you have always wanted to be.]</a:t>
            </a:r>
            <a:endParaRPr lang="en-US" dirty="0"/>
          </a:p>
        </p:txBody>
      </p:sp>
      <p:sp>
        <p:nvSpPr>
          <p:cNvPr id="4" name="Slide Number Placeholder 3"/>
          <p:cNvSpPr>
            <a:spLocks noGrp="1"/>
          </p:cNvSpPr>
          <p:nvPr>
            <p:ph type="sldNum" sz="quarter" idx="10"/>
          </p:nvPr>
        </p:nvSpPr>
        <p:spPr/>
        <p:txBody>
          <a:bodyPr/>
          <a:lstStyle/>
          <a:p>
            <a:fld id="{3F1631EC-1F52-405A-8815-5B7C3863E2C0}" type="slidenum">
              <a:rPr lang="en-US" smtClean="0"/>
              <a:t>1</a:t>
            </a:fld>
            <a:endParaRPr lang="en-US"/>
          </a:p>
        </p:txBody>
      </p:sp>
    </p:spTree>
    <p:extLst>
      <p:ext uri="{BB962C8B-B14F-4D97-AF65-F5344CB8AC3E}">
        <p14:creationId xmlns:p14="http://schemas.microsoft.com/office/powerpoint/2010/main" val="20908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baseline="0" dirty="0" smtClean="0"/>
              <a:t>[Total time, this activity: about </a:t>
            </a:r>
            <a:r>
              <a:rPr lang="en-US" b="1" baseline="0" dirty="0" smtClean="0"/>
              <a:t>12 minutes</a:t>
            </a:r>
            <a:r>
              <a:rPr lang="en-US" baseline="0" dirty="0" smtClean="0"/>
              <a:t>]</a:t>
            </a:r>
          </a:p>
          <a:p>
            <a:endParaRPr lang="en-US" b="1" dirty="0" smtClean="0"/>
          </a:p>
          <a:p>
            <a:r>
              <a:rPr lang="en-US" dirty="0"/>
              <a:t>As you came into the room, you received this sheet. Now that I’ve had a chance to tell you a little about myself, I’d like to know more about your child. There are four quadrants on this sheet. Please tell me about your child’s strengths, challenges and interests. Feel free to include both academic strengths and challenges and social-emotional strengths and challenges. There is also a space to provide me with an additional piece of information about your child—something extra that you’d like me to know. You can tell me about the ways your child learns best, for example. Feel free to use symbols, pictures, and words to complete each section. </a:t>
            </a:r>
          </a:p>
          <a:p>
            <a:r>
              <a:rPr lang="en-US" dirty="0"/>
              <a:t>[Explanation of activity: </a:t>
            </a:r>
            <a:r>
              <a:rPr lang="en-US" b="1" dirty="0"/>
              <a:t>1 minute</a:t>
            </a:r>
            <a:r>
              <a:rPr lang="en-US" dirty="0"/>
              <a:t>]</a:t>
            </a:r>
          </a:p>
          <a:p>
            <a:endParaRPr lang="en-US" dirty="0"/>
          </a:p>
          <a:p>
            <a:r>
              <a:rPr lang="en-US" dirty="0"/>
              <a:t>At the bottom of the page is a section for you to give me your contact information. This is only for non-emergencies such as school events and reminders. Please take the next 4 minutes to fill out the sheet and then I will guide you through the next step</a:t>
            </a:r>
            <a:r>
              <a:rPr lang="en-US" dirty="0" smtClean="0"/>
              <a:t>. [</a:t>
            </a:r>
            <a:r>
              <a:rPr lang="en-US" dirty="0"/>
              <a:t>Time to fill out the sheet: </a:t>
            </a:r>
            <a:r>
              <a:rPr lang="en-US" b="1" dirty="0"/>
              <a:t>4 minutes</a:t>
            </a:r>
            <a:r>
              <a:rPr lang="en-US" dirty="0"/>
              <a:t>]</a:t>
            </a:r>
          </a:p>
          <a:p>
            <a:endParaRPr lang="en-US" dirty="0"/>
          </a:p>
          <a:p>
            <a:r>
              <a:rPr lang="en-US" dirty="0"/>
              <a:t>Hopefully you had a chance to complete the sheet. If not, you can continue to work on it, but I’d like to collect them from you </a:t>
            </a:r>
            <a:r>
              <a:rPr lang="en-US" u="sng" dirty="0"/>
              <a:t>before you leave</a:t>
            </a:r>
            <a:r>
              <a:rPr lang="en-US" dirty="0"/>
              <a:t>. Our classroom is a community focused on one goal—student learning—and we are all partners in that work. </a:t>
            </a:r>
          </a:p>
          <a:p>
            <a:r>
              <a:rPr lang="en-US" dirty="0"/>
              <a:t>Please turn to someone you don’t know very well yet at your table and share with them for ONE MINUTE something about your child. Then, they will share with you something about their child for ONE MINUTE</a:t>
            </a:r>
            <a:r>
              <a:rPr lang="en-US" dirty="0" smtClean="0"/>
              <a:t>. [</a:t>
            </a:r>
            <a:r>
              <a:rPr lang="en-US" dirty="0"/>
              <a:t>Partners share: </a:t>
            </a:r>
            <a:r>
              <a:rPr lang="en-US" b="1" dirty="0"/>
              <a:t>2 minutes</a:t>
            </a:r>
            <a:r>
              <a:rPr lang="en-US" dirty="0"/>
              <a:t>]</a:t>
            </a:r>
          </a:p>
          <a:p>
            <a:endParaRPr lang="en-US" dirty="0"/>
          </a:p>
          <a:p>
            <a:r>
              <a:rPr lang="en-US" dirty="0"/>
              <a:t>Next, I’m going to ask you to get to know one another even more by finding one commonality between your children and one difference. You’ll have TWO MINUTES to talk. </a:t>
            </a:r>
            <a:r>
              <a:rPr lang="en-US" dirty="0" smtClean="0"/>
              <a:t>[</a:t>
            </a:r>
            <a:r>
              <a:rPr lang="en-US" dirty="0"/>
              <a:t>Commonality and difference: </a:t>
            </a:r>
            <a:r>
              <a:rPr lang="en-US" b="1" dirty="0"/>
              <a:t>2 minutes</a:t>
            </a:r>
            <a:r>
              <a:rPr lang="en-US" dirty="0"/>
              <a:t>] </a:t>
            </a:r>
          </a:p>
          <a:p>
            <a:endParaRPr lang="en-US" dirty="0"/>
          </a:p>
          <a:p>
            <a:r>
              <a:rPr lang="en-US" dirty="0"/>
              <a:t>Which pair might like to share a commonality or difference between their children? </a:t>
            </a:r>
            <a:r>
              <a:rPr lang="en-US" dirty="0" smtClean="0"/>
              <a:t>[</a:t>
            </a:r>
            <a:r>
              <a:rPr lang="en-US" dirty="0"/>
              <a:t>Whole group share: </a:t>
            </a:r>
            <a:r>
              <a:rPr lang="en-US" b="1" dirty="0"/>
              <a:t>3 minutes</a:t>
            </a:r>
            <a:r>
              <a:rPr lang="en-US" dirty="0"/>
              <a:t>]</a:t>
            </a:r>
          </a:p>
        </p:txBody>
      </p:sp>
      <p:sp>
        <p:nvSpPr>
          <p:cNvPr id="4" name="Slide Number Placeholder 3"/>
          <p:cNvSpPr>
            <a:spLocks noGrp="1"/>
          </p:cNvSpPr>
          <p:nvPr>
            <p:ph type="sldNum" sz="quarter" idx="10"/>
          </p:nvPr>
        </p:nvSpPr>
        <p:spPr/>
        <p:txBody>
          <a:bodyPr/>
          <a:lstStyle/>
          <a:p>
            <a:fld id="{3F1631EC-1F52-405A-8815-5B7C3863E2C0}" type="slidenum">
              <a:rPr lang="en-US" smtClean="0"/>
              <a:t>2</a:t>
            </a:fld>
            <a:endParaRPr lang="en-US"/>
          </a:p>
        </p:txBody>
      </p:sp>
    </p:spTree>
    <p:extLst>
      <p:ext uri="{BB962C8B-B14F-4D97-AF65-F5344CB8AC3E}">
        <p14:creationId xmlns:p14="http://schemas.microsoft.com/office/powerpoint/2010/main" val="1403994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[Tota</a:t>
            </a:r>
            <a:r>
              <a:rPr lang="en-US" baseline="0" dirty="0" smtClean="0"/>
              <a:t>l time for this slide: </a:t>
            </a:r>
            <a:r>
              <a:rPr lang="en-US" b="1" baseline="0" dirty="0" smtClean="0"/>
              <a:t>10 minutes</a:t>
            </a:r>
            <a:r>
              <a:rPr lang="en-US" baseline="0" dirty="0" smtClean="0"/>
              <a:t>]</a:t>
            </a:r>
            <a:endParaRPr lang="en-US" baseline="0" dirty="0" smtClean="0"/>
          </a:p>
          <a:p>
            <a:endParaRPr lang="en-US" baseline="0" dirty="0" smtClean="0"/>
          </a:p>
          <a:p>
            <a:r>
              <a:rPr lang="en-US" dirty="0"/>
              <a:t>I was circulating around the room as the partners were talking and I learned more about a few students as I listened to those who shared. I’m looking forward to reading about </a:t>
            </a:r>
            <a:r>
              <a:rPr lang="en-US" u="sng" dirty="0"/>
              <a:t>all</a:t>
            </a:r>
            <a:r>
              <a:rPr lang="en-US" dirty="0"/>
              <a:t> of your children. Please make sure I have your worksheet in my hands before you leave tonight.</a:t>
            </a:r>
          </a:p>
          <a:p>
            <a:endParaRPr lang="en-US" dirty="0"/>
          </a:p>
          <a:p>
            <a:r>
              <a:rPr lang="en-US" dirty="0"/>
              <a:t>We are here with a common goal—student learning. Next I want to share with you some really big ideas or major topics we will be covering this year by subject matter</a:t>
            </a:r>
            <a:r>
              <a:rPr lang="en-US" dirty="0" smtClean="0"/>
              <a:t>… [</a:t>
            </a:r>
            <a:r>
              <a:rPr lang="en-US" dirty="0"/>
              <a:t>Click through subjects and give brief explanations: </a:t>
            </a:r>
            <a:r>
              <a:rPr lang="en-US" b="1" dirty="0"/>
              <a:t>5 minutes</a:t>
            </a:r>
            <a:r>
              <a:rPr lang="en-US" dirty="0"/>
              <a:t>]</a:t>
            </a:r>
          </a:p>
          <a:p>
            <a:endParaRPr lang="en-US" dirty="0"/>
          </a:p>
          <a:p>
            <a:r>
              <a:rPr lang="en-US" dirty="0"/>
              <a:t>Take TWO MINUTES to know one another even more by sharing some things you do at home to support your children’s learning. For example… [Suggestion for teacher: Tell about something you do at home, or your parents did, such as reading together, counting, singing, or story-telling.]</a:t>
            </a:r>
          </a:p>
          <a:p>
            <a:r>
              <a:rPr lang="en-US" dirty="0"/>
              <a:t>[Share what we do at home: </a:t>
            </a:r>
            <a:r>
              <a:rPr lang="en-US" b="1" dirty="0"/>
              <a:t>2 minutes</a:t>
            </a:r>
            <a:r>
              <a:rPr lang="en-US" dirty="0"/>
              <a:t>]</a:t>
            </a:r>
          </a:p>
          <a:p>
            <a:endParaRPr lang="en-US" dirty="0"/>
          </a:p>
          <a:p>
            <a:r>
              <a:rPr lang="en-US" dirty="0" smtClean="0"/>
              <a:t>Which </a:t>
            </a:r>
            <a:r>
              <a:rPr lang="en-US" dirty="0"/>
              <a:t>pair would like to share some things you do at home? Were they similar or different? </a:t>
            </a:r>
            <a:r>
              <a:rPr lang="en-US" dirty="0" smtClean="0"/>
              <a:t>[</a:t>
            </a:r>
            <a:r>
              <a:rPr lang="en-US" dirty="0"/>
              <a:t>Whole group share: </a:t>
            </a:r>
            <a:r>
              <a:rPr lang="en-US" b="1" dirty="0"/>
              <a:t>3 minutes</a:t>
            </a:r>
            <a:r>
              <a:rPr lang="en-US" dirty="0"/>
              <a:t>]</a:t>
            </a:r>
          </a:p>
        </p:txBody>
      </p:sp>
      <p:sp>
        <p:nvSpPr>
          <p:cNvPr id="4" name="Slide Number Placeholder 3"/>
          <p:cNvSpPr>
            <a:spLocks noGrp="1"/>
          </p:cNvSpPr>
          <p:nvPr>
            <p:ph type="sldNum" sz="quarter" idx="10"/>
          </p:nvPr>
        </p:nvSpPr>
        <p:spPr/>
        <p:txBody>
          <a:bodyPr/>
          <a:lstStyle/>
          <a:p>
            <a:fld id="{3F1631EC-1F52-405A-8815-5B7C3863E2C0}" type="slidenum">
              <a:rPr lang="en-US" smtClean="0"/>
              <a:t>3</a:t>
            </a:fld>
            <a:endParaRPr lang="en-US"/>
          </a:p>
        </p:txBody>
      </p:sp>
    </p:spTree>
    <p:extLst>
      <p:ext uri="{BB962C8B-B14F-4D97-AF65-F5344CB8AC3E}">
        <p14:creationId xmlns:p14="http://schemas.microsoft.com/office/powerpoint/2010/main" val="1410743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[Total</a:t>
            </a:r>
            <a:r>
              <a:rPr lang="en-US" baseline="0" dirty="0" smtClean="0"/>
              <a:t> time for this slide: </a:t>
            </a:r>
            <a:r>
              <a:rPr lang="en-US" b="1" baseline="0" dirty="0" smtClean="0"/>
              <a:t>5 minutes</a:t>
            </a:r>
            <a:r>
              <a:rPr lang="en-US" baseline="0" dirty="0" smtClean="0"/>
              <a:t>]</a:t>
            </a:r>
          </a:p>
          <a:p>
            <a:endParaRPr lang="en-US" baseline="0" dirty="0" smtClean="0"/>
          </a:p>
          <a:p>
            <a:r>
              <a:rPr lang="en-US" dirty="0"/>
              <a:t>For each of the major topics, students will have many opportunities to practice and demonstrate their learning. Practice can come in the form of classwork and homework. Some examples are: [read examples</a:t>
            </a:r>
            <a:r>
              <a:rPr lang="en-US" dirty="0" smtClean="0"/>
              <a:t>] [</a:t>
            </a:r>
            <a:r>
              <a:rPr lang="en-US" dirty="0"/>
              <a:t>Be sure to </a:t>
            </a:r>
            <a:r>
              <a:rPr lang="en-US" dirty="0" smtClean="0"/>
              <a:t>include any </a:t>
            </a:r>
            <a:r>
              <a:rPr lang="en-US" dirty="0"/>
              <a:t>examples of interactive homework, that is, homework that is meant to be completed with parents.]</a:t>
            </a:r>
          </a:p>
          <a:p>
            <a:endParaRPr lang="en-US" dirty="0"/>
          </a:p>
          <a:p>
            <a:r>
              <a:rPr lang="en-US" dirty="0"/>
              <a:t>Students demonstrate their learning through projects, quizzes and tests. Sometimes, students are required to exhibit and explain their work to demonstrate what they have learned. For example: [read examples]</a:t>
            </a:r>
          </a:p>
          <a:p>
            <a:endParaRPr lang="en-US" dirty="0"/>
          </a:p>
          <a:p>
            <a:r>
              <a:rPr lang="en-US" i="0" dirty="0"/>
              <a:t>What questions might you ask at home to encourage your children to demonstrate what they are learning in class?</a:t>
            </a:r>
            <a:r>
              <a:rPr lang="en-US" i="1" dirty="0"/>
              <a:t> [Take 2 or 3 responses, as time permits.]</a:t>
            </a:r>
            <a:endParaRPr lang="en-US" dirty="0"/>
          </a:p>
          <a:p>
            <a:r>
              <a:rPr lang="en-US" i="1" dirty="0"/>
              <a:t> </a:t>
            </a:r>
            <a:endParaRPr lang="en-US" dirty="0"/>
          </a:p>
        </p:txBody>
      </p:sp>
      <p:sp>
        <p:nvSpPr>
          <p:cNvPr id="4" name="Slide Number Placeholder 3"/>
          <p:cNvSpPr>
            <a:spLocks noGrp="1"/>
          </p:cNvSpPr>
          <p:nvPr>
            <p:ph type="sldNum" sz="quarter" idx="10"/>
          </p:nvPr>
        </p:nvSpPr>
        <p:spPr/>
        <p:txBody>
          <a:bodyPr/>
          <a:lstStyle/>
          <a:p>
            <a:fld id="{3F1631EC-1F52-405A-8815-5B7C3863E2C0}" type="slidenum">
              <a:rPr lang="en-US" smtClean="0"/>
              <a:t>4</a:t>
            </a:fld>
            <a:endParaRPr lang="en-US"/>
          </a:p>
        </p:txBody>
      </p:sp>
    </p:spTree>
    <p:extLst>
      <p:ext uri="{BB962C8B-B14F-4D97-AF65-F5344CB8AC3E}">
        <p14:creationId xmlns:p14="http://schemas.microsoft.com/office/powerpoint/2010/main" val="555908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[Total time for this activity:</a:t>
            </a:r>
            <a:r>
              <a:rPr lang="en-US" baseline="0" dirty="0" smtClean="0"/>
              <a:t> </a:t>
            </a:r>
            <a:r>
              <a:rPr lang="en-US" b="1" baseline="0" dirty="0" smtClean="0"/>
              <a:t>7 minutes or more</a:t>
            </a:r>
            <a:r>
              <a:rPr lang="en-US" baseline="0" dirty="0" smtClean="0"/>
              <a:t>]</a:t>
            </a:r>
          </a:p>
          <a:p>
            <a:endParaRPr lang="en-US" baseline="0" dirty="0" smtClean="0"/>
          </a:p>
          <a:p>
            <a:r>
              <a:rPr lang="en-US" dirty="0"/>
              <a:t>For the remaining time tonight, I’d like you to grab a few sticky notes and write down some of the ways you help your child practice his or her learning at home. I’d also like to know about your preferences for keeping in touch about what your children are learning and doing in class. </a:t>
            </a:r>
          </a:p>
          <a:p>
            <a:endParaRPr lang="en-US" dirty="0"/>
          </a:p>
          <a:p>
            <a:r>
              <a:rPr lang="en-US" dirty="0"/>
              <a:t>Please put your name on each sticky note, so I can connect your idea or preference with your family.  So if, for example, you would like to know the strategies I’m using to teach </a:t>
            </a:r>
            <a:r>
              <a:rPr lang="en-US" b="1" dirty="0"/>
              <a:t>[reading] </a:t>
            </a:r>
            <a:r>
              <a:rPr lang="en-US" dirty="0"/>
              <a:t>this year, let me know you’re interested in learning about that and I can send you resources or invite you into the classroom on a day I’m teaching that lesson.</a:t>
            </a:r>
          </a:p>
          <a:p>
            <a:endParaRPr lang="en-US" dirty="0"/>
          </a:p>
          <a:p>
            <a:r>
              <a:rPr lang="en-US" dirty="0"/>
              <a:t>There are several posters around the room with the same information. Feel free to post your thoughts on any one! As you walk around, take note of the student work on the walls and see if you can connect it with the big learning ideas I mentioned earlier. </a:t>
            </a:r>
          </a:p>
          <a:p>
            <a:endParaRPr lang="en-US" dirty="0"/>
          </a:p>
          <a:p>
            <a:r>
              <a:rPr lang="en-US" dirty="0"/>
              <a:t>All this information will be going into our school-parent compact, which will describe how parents and teachers will work together to improve student learning. </a:t>
            </a:r>
            <a:r>
              <a:rPr lang="en-US" dirty="0" smtClean="0"/>
              <a:t>[</a:t>
            </a:r>
            <a:r>
              <a:rPr lang="en-US" i="1" dirty="0"/>
              <a:t>If additional information is needed, e.g. room parent, fundraising committee, etc., provide an additional sign up sheet or poster.</a:t>
            </a:r>
            <a:r>
              <a:rPr lang="en-US" dirty="0"/>
              <a:t>]</a:t>
            </a:r>
          </a:p>
          <a:p>
            <a:endParaRPr lang="en-US" baseline="0" dirty="0" smtClean="0"/>
          </a:p>
        </p:txBody>
      </p:sp>
      <p:sp>
        <p:nvSpPr>
          <p:cNvPr id="4" name="Slide Number Placeholder 3"/>
          <p:cNvSpPr>
            <a:spLocks noGrp="1"/>
          </p:cNvSpPr>
          <p:nvPr>
            <p:ph type="sldNum" sz="quarter" idx="10"/>
          </p:nvPr>
        </p:nvSpPr>
        <p:spPr/>
        <p:txBody>
          <a:bodyPr/>
          <a:lstStyle/>
          <a:p>
            <a:fld id="{3F1631EC-1F52-405A-8815-5B7C3863E2C0}" type="slidenum">
              <a:rPr lang="en-US" smtClean="0"/>
              <a:t>5</a:t>
            </a:fld>
            <a:endParaRPr lang="en-US"/>
          </a:p>
        </p:txBody>
      </p:sp>
    </p:spTree>
    <p:extLst>
      <p:ext uri="{BB962C8B-B14F-4D97-AF65-F5344CB8AC3E}">
        <p14:creationId xmlns:p14="http://schemas.microsoft.com/office/powerpoint/2010/main" val="19993136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a:t>
            </a:r>
            <a:r>
              <a:rPr lang="en-US" b="0" dirty="0"/>
              <a:t>Project while parents are walking around posting comments with sticky notes]</a:t>
            </a:r>
          </a:p>
          <a:p>
            <a:endParaRPr lang="en-US" dirty="0"/>
          </a:p>
          <a:p>
            <a:r>
              <a:rPr lang="en-US" dirty="0"/>
              <a:t>I’m going to be here [in the front/in the center of the room] in case you would like to ask me any questions. And, if you have any questions in the future, this is my contact information. The best way to reach me is _____________________________.</a:t>
            </a:r>
          </a:p>
        </p:txBody>
      </p:sp>
      <p:sp>
        <p:nvSpPr>
          <p:cNvPr id="4" name="Slide Number Placeholder 3"/>
          <p:cNvSpPr>
            <a:spLocks noGrp="1"/>
          </p:cNvSpPr>
          <p:nvPr>
            <p:ph type="sldNum" sz="quarter" idx="10"/>
          </p:nvPr>
        </p:nvSpPr>
        <p:spPr/>
        <p:txBody>
          <a:bodyPr/>
          <a:lstStyle/>
          <a:p>
            <a:fld id="{3F1631EC-1F52-405A-8815-5B7C3863E2C0}" type="slidenum">
              <a:rPr lang="en-US" smtClean="0"/>
              <a:t>6</a:t>
            </a:fld>
            <a:endParaRPr lang="en-US"/>
          </a:p>
        </p:txBody>
      </p:sp>
    </p:spTree>
    <p:extLst>
      <p:ext uri="{BB962C8B-B14F-4D97-AF65-F5344CB8AC3E}">
        <p14:creationId xmlns:p14="http://schemas.microsoft.com/office/powerpoint/2010/main" val="3307306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304813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4/27/2016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26365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4/27/2016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7628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6371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4/27/2016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25283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4/27/2016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98253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4/27/2016</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56735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4/27/2016</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66826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4/27/2016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34519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en-US" smtClean="0"/>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4/27/2016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8589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4/27/2016</a:t>
            </a:fld>
            <a:endParaRPr lang="en-US" dirty="0"/>
          </a:p>
        </p:txBody>
      </p:sp>
      <p:sp>
        <p:nvSpPr>
          <p:cNvPr id="9" name="Footer Placeholder 8"/>
          <p:cNvSpPr>
            <a:spLocks noGrp="1"/>
          </p:cNvSpPr>
          <p:nvPr>
            <p:ph type="ftr" sz="quarter" idx="11"/>
          </p:nvPr>
        </p:nvSpPr>
        <p:spPr>
          <a:xfrm>
            <a:off x="2624326" y="6356351"/>
            <a:ext cx="4433638"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51302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5586B75A-687E-405C-8A0B-8D00578BA2C3}" type="datetimeFigureOut">
              <a:rPr lang="en-US" smtClean="0"/>
              <a:pPr/>
              <a:t>4/27/2016</a:t>
            </a:fld>
            <a:endParaRPr lang="en-US" dirty="0"/>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24206245"/>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Back-to-School</a:t>
            </a:r>
            <a:endParaRPr lang="en-US" dirty="0"/>
          </a:p>
        </p:txBody>
      </p:sp>
      <p:sp>
        <p:nvSpPr>
          <p:cNvPr id="3" name="Subtitle 2"/>
          <p:cNvSpPr>
            <a:spLocks noGrp="1"/>
          </p:cNvSpPr>
          <p:nvPr>
            <p:ph type="subTitle" idx="1"/>
          </p:nvPr>
        </p:nvSpPr>
        <p:spPr>
          <a:xfrm>
            <a:off x="825011" y="4670245"/>
            <a:ext cx="5486400" cy="1085661"/>
          </a:xfrm>
        </p:spPr>
        <p:txBody>
          <a:bodyPr>
            <a:normAutofit fontScale="92500" lnSpcReduction="20000"/>
          </a:bodyPr>
          <a:lstStyle/>
          <a:p>
            <a:r>
              <a:rPr lang="en-US" dirty="0" smtClean="0"/>
              <a:t>[Teacher name]</a:t>
            </a:r>
          </a:p>
          <a:p>
            <a:r>
              <a:rPr lang="en-US" dirty="0" smtClean="0"/>
              <a:t>[Room number]</a:t>
            </a:r>
          </a:p>
          <a:p>
            <a:r>
              <a:rPr lang="en-US" dirty="0" smtClean="0"/>
              <a:t>[Elementary School name]</a:t>
            </a:r>
            <a:endParaRPr lang="en-US" dirty="0"/>
          </a:p>
        </p:txBody>
      </p:sp>
      <p:sp>
        <p:nvSpPr>
          <p:cNvPr id="4" name="TextBox 3"/>
          <p:cNvSpPr txBox="1"/>
          <p:nvPr/>
        </p:nvSpPr>
        <p:spPr>
          <a:xfrm>
            <a:off x="7190072" y="962526"/>
            <a:ext cx="1799924" cy="369332"/>
          </a:xfrm>
          <a:prstGeom prst="rect">
            <a:avLst/>
          </a:prstGeom>
          <a:noFill/>
        </p:spPr>
        <p:txBody>
          <a:bodyPr wrap="square" rtlCol="0">
            <a:spAutoFit/>
          </a:bodyPr>
          <a:lstStyle/>
          <a:p>
            <a:r>
              <a:rPr lang="en-US" dirty="0" smtClean="0"/>
              <a:t>[School Logo]</a:t>
            </a:r>
            <a:endParaRPr lang="en-US" dirty="0"/>
          </a:p>
        </p:txBody>
      </p:sp>
    </p:spTree>
    <p:extLst>
      <p:ext uri="{BB962C8B-B14F-4D97-AF65-F5344CB8AC3E}">
        <p14:creationId xmlns:p14="http://schemas.microsoft.com/office/powerpoint/2010/main" val="17174409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Activity</a:t>
            </a:r>
            <a:endParaRPr lang="en-US" dirty="0"/>
          </a:p>
        </p:txBody>
      </p:sp>
      <p:pic>
        <p:nvPicPr>
          <p:cNvPr id="5" name="Picture 4"/>
          <p:cNvPicPr>
            <a:picLocks noChangeAspect="1"/>
          </p:cNvPicPr>
          <p:nvPr/>
        </p:nvPicPr>
        <p:blipFill>
          <a:blip r:embed="rId3"/>
          <a:stretch>
            <a:fillRect/>
          </a:stretch>
        </p:blipFill>
        <p:spPr>
          <a:xfrm rot="21250546">
            <a:off x="3202977" y="230947"/>
            <a:ext cx="4875274" cy="6359708"/>
          </a:xfrm>
          <a:prstGeom prst="rect">
            <a:avLst/>
          </a:prstGeom>
          <a:ln>
            <a:solidFill>
              <a:schemeClr val="bg2"/>
            </a:solidFill>
          </a:ln>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9874064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our major learning topics this year?</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91444234"/>
              </p:ext>
            </p:extLst>
          </p:nvPr>
        </p:nvGraphicFramePr>
        <p:xfrm>
          <a:off x="2901950" y="298384"/>
          <a:ext cx="5486400" cy="62082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38691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graphicEl>
                                              <a:dgm id="{61630D2E-939B-4F79-8D1E-7EDF401E24FA}"/>
                                            </p:graphicEl>
                                          </p:spTgt>
                                        </p:tgtEl>
                                        <p:attrNameLst>
                                          <p:attrName>style.visibility</p:attrName>
                                        </p:attrNameLst>
                                      </p:cBhvr>
                                      <p:to>
                                        <p:strVal val="visible"/>
                                      </p:to>
                                    </p:set>
                                    <p:animEffect transition="in" filter="fade">
                                      <p:cBhvr>
                                        <p:cTn id="7" dur="1000"/>
                                        <p:tgtEl>
                                          <p:spTgt spid="4">
                                            <p:graphicEl>
                                              <a:dgm id="{61630D2E-939B-4F79-8D1E-7EDF401E24FA}"/>
                                            </p:graphicEl>
                                          </p:spTgt>
                                        </p:tgtEl>
                                      </p:cBhvr>
                                    </p:animEffect>
                                    <p:anim calcmode="lin" valueType="num">
                                      <p:cBhvr>
                                        <p:cTn id="8" dur="1000" fill="hold"/>
                                        <p:tgtEl>
                                          <p:spTgt spid="4">
                                            <p:graphicEl>
                                              <a:dgm id="{61630D2E-939B-4F79-8D1E-7EDF401E24FA}"/>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61630D2E-939B-4F79-8D1E-7EDF401E24FA}"/>
                                            </p:graphic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graphicEl>
                                              <a:dgm id="{024F592B-A8CB-4BE8-8F01-B4A02B30C096}"/>
                                            </p:graphicEl>
                                          </p:spTgt>
                                        </p:tgtEl>
                                        <p:attrNameLst>
                                          <p:attrName>style.visibility</p:attrName>
                                        </p:attrNameLst>
                                      </p:cBhvr>
                                      <p:to>
                                        <p:strVal val="visible"/>
                                      </p:to>
                                    </p:set>
                                    <p:animEffect transition="in" filter="fade">
                                      <p:cBhvr>
                                        <p:cTn id="12" dur="1000"/>
                                        <p:tgtEl>
                                          <p:spTgt spid="4">
                                            <p:graphicEl>
                                              <a:dgm id="{024F592B-A8CB-4BE8-8F01-B4A02B30C096}"/>
                                            </p:graphicEl>
                                          </p:spTgt>
                                        </p:tgtEl>
                                      </p:cBhvr>
                                    </p:animEffect>
                                    <p:anim calcmode="lin" valueType="num">
                                      <p:cBhvr>
                                        <p:cTn id="13" dur="1000" fill="hold"/>
                                        <p:tgtEl>
                                          <p:spTgt spid="4">
                                            <p:graphicEl>
                                              <a:dgm id="{024F592B-A8CB-4BE8-8F01-B4A02B30C096}"/>
                                            </p:graphicEl>
                                          </p:spTgt>
                                        </p:tgtEl>
                                        <p:attrNameLst>
                                          <p:attrName>ppt_x</p:attrName>
                                        </p:attrNameLst>
                                      </p:cBhvr>
                                      <p:tavLst>
                                        <p:tav tm="0">
                                          <p:val>
                                            <p:strVal val="#ppt_x"/>
                                          </p:val>
                                        </p:tav>
                                        <p:tav tm="100000">
                                          <p:val>
                                            <p:strVal val="#ppt_x"/>
                                          </p:val>
                                        </p:tav>
                                      </p:tavLst>
                                    </p:anim>
                                    <p:anim calcmode="lin" valueType="num">
                                      <p:cBhvr>
                                        <p:cTn id="14" dur="1000" fill="hold"/>
                                        <p:tgtEl>
                                          <p:spTgt spid="4">
                                            <p:graphicEl>
                                              <a:dgm id="{024F592B-A8CB-4BE8-8F01-B4A02B30C096}"/>
                                            </p:graphic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graphicEl>
                                              <a:dgm id="{444D8D4E-4F80-4ABC-B538-54329954B646}"/>
                                            </p:graphicEl>
                                          </p:spTgt>
                                        </p:tgtEl>
                                        <p:attrNameLst>
                                          <p:attrName>style.visibility</p:attrName>
                                        </p:attrNameLst>
                                      </p:cBhvr>
                                      <p:to>
                                        <p:strVal val="visible"/>
                                      </p:to>
                                    </p:set>
                                    <p:animEffect transition="in" filter="fade">
                                      <p:cBhvr>
                                        <p:cTn id="19" dur="1000"/>
                                        <p:tgtEl>
                                          <p:spTgt spid="4">
                                            <p:graphicEl>
                                              <a:dgm id="{444D8D4E-4F80-4ABC-B538-54329954B646}"/>
                                            </p:graphicEl>
                                          </p:spTgt>
                                        </p:tgtEl>
                                      </p:cBhvr>
                                    </p:animEffect>
                                    <p:anim calcmode="lin" valueType="num">
                                      <p:cBhvr>
                                        <p:cTn id="20" dur="1000" fill="hold"/>
                                        <p:tgtEl>
                                          <p:spTgt spid="4">
                                            <p:graphicEl>
                                              <a:dgm id="{444D8D4E-4F80-4ABC-B538-54329954B646}"/>
                                            </p:graphicEl>
                                          </p:spTgt>
                                        </p:tgtEl>
                                        <p:attrNameLst>
                                          <p:attrName>ppt_x</p:attrName>
                                        </p:attrNameLst>
                                      </p:cBhvr>
                                      <p:tavLst>
                                        <p:tav tm="0">
                                          <p:val>
                                            <p:strVal val="#ppt_x"/>
                                          </p:val>
                                        </p:tav>
                                        <p:tav tm="100000">
                                          <p:val>
                                            <p:strVal val="#ppt_x"/>
                                          </p:val>
                                        </p:tav>
                                      </p:tavLst>
                                    </p:anim>
                                    <p:anim calcmode="lin" valueType="num">
                                      <p:cBhvr>
                                        <p:cTn id="21" dur="1000" fill="hold"/>
                                        <p:tgtEl>
                                          <p:spTgt spid="4">
                                            <p:graphicEl>
                                              <a:dgm id="{444D8D4E-4F80-4ABC-B538-54329954B646}"/>
                                            </p:graphic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4">
                                            <p:graphicEl>
                                              <a:dgm id="{6C83B6C5-B462-4B9F-B7A7-C4CB79A0276E}"/>
                                            </p:graphicEl>
                                          </p:spTgt>
                                        </p:tgtEl>
                                        <p:attrNameLst>
                                          <p:attrName>style.visibility</p:attrName>
                                        </p:attrNameLst>
                                      </p:cBhvr>
                                      <p:to>
                                        <p:strVal val="visible"/>
                                      </p:to>
                                    </p:set>
                                    <p:animEffect transition="in" filter="fade">
                                      <p:cBhvr>
                                        <p:cTn id="24" dur="1000"/>
                                        <p:tgtEl>
                                          <p:spTgt spid="4">
                                            <p:graphicEl>
                                              <a:dgm id="{6C83B6C5-B462-4B9F-B7A7-C4CB79A0276E}"/>
                                            </p:graphicEl>
                                          </p:spTgt>
                                        </p:tgtEl>
                                      </p:cBhvr>
                                    </p:animEffect>
                                    <p:anim calcmode="lin" valueType="num">
                                      <p:cBhvr>
                                        <p:cTn id="25" dur="1000" fill="hold"/>
                                        <p:tgtEl>
                                          <p:spTgt spid="4">
                                            <p:graphicEl>
                                              <a:dgm id="{6C83B6C5-B462-4B9F-B7A7-C4CB79A0276E}"/>
                                            </p:graphicEl>
                                          </p:spTgt>
                                        </p:tgtEl>
                                        <p:attrNameLst>
                                          <p:attrName>ppt_x</p:attrName>
                                        </p:attrNameLst>
                                      </p:cBhvr>
                                      <p:tavLst>
                                        <p:tav tm="0">
                                          <p:val>
                                            <p:strVal val="#ppt_x"/>
                                          </p:val>
                                        </p:tav>
                                        <p:tav tm="100000">
                                          <p:val>
                                            <p:strVal val="#ppt_x"/>
                                          </p:val>
                                        </p:tav>
                                      </p:tavLst>
                                    </p:anim>
                                    <p:anim calcmode="lin" valueType="num">
                                      <p:cBhvr>
                                        <p:cTn id="26" dur="1000" fill="hold"/>
                                        <p:tgtEl>
                                          <p:spTgt spid="4">
                                            <p:graphicEl>
                                              <a:dgm id="{6C83B6C5-B462-4B9F-B7A7-C4CB79A0276E}"/>
                                            </p:graphic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4">
                                            <p:graphicEl>
                                              <a:dgm id="{A81B54F9-7846-4BEB-AB74-E674130DEF88}"/>
                                            </p:graphicEl>
                                          </p:spTgt>
                                        </p:tgtEl>
                                        <p:attrNameLst>
                                          <p:attrName>style.visibility</p:attrName>
                                        </p:attrNameLst>
                                      </p:cBhvr>
                                      <p:to>
                                        <p:strVal val="visible"/>
                                      </p:to>
                                    </p:set>
                                    <p:animEffect transition="in" filter="fade">
                                      <p:cBhvr>
                                        <p:cTn id="31" dur="1000"/>
                                        <p:tgtEl>
                                          <p:spTgt spid="4">
                                            <p:graphicEl>
                                              <a:dgm id="{A81B54F9-7846-4BEB-AB74-E674130DEF88}"/>
                                            </p:graphicEl>
                                          </p:spTgt>
                                        </p:tgtEl>
                                      </p:cBhvr>
                                    </p:animEffect>
                                    <p:anim calcmode="lin" valueType="num">
                                      <p:cBhvr>
                                        <p:cTn id="32" dur="1000" fill="hold"/>
                                        <p:tgtEl>
                                          <p:spTgt spid="4">
                                            <p:graphicEl>
                                              <a:dgm id="{A81B54F9-7846-4BEB-AB74-E674130DEF88}"/>
                                            </p:graphicEl>
                                          </p:spTgt>
                                        </p:tgtEl>
                                        <p:attrNameLst>
                                          <p:attrName>ppt_x</p:attrName>
                                        </p:attrNameLst>
                                      </p:cBhvr>
                                      <p:tavLst>
                                        <p:tav tm="0">
                                          <p:val>
                                            <p:strVal val="#ppt_x"/>
                                          </p:val>
                                        </p:tav>
                                        <p:tav tm="100000">
                                          <p:val>
                                            <p:strVal val="#ppt_x"/>
                                          </p:val>
                                        </p:tav>
                                      </p:tavLst>
                                    </p:anim>
                                    <p:anim calcmode="lin" valueType="num">
                                      <p:cBhvr>
                                        <p:cTn id="33" dur="1000" fill="hold"/>
                                        <p:tgtEl>
                                          <p:spTgt spid="4">
                                            <p:graphicEl>
                                              <a:dgm id="{A81B54F9-7846-4BEB-AB74-E674130DEF88}"/>
                                            </p:graphic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4">
                                            <p:graphicEl>
                                              <a:dgm id="{40001756-7BAF-449D-984E-74A5EB7159FC}"/>
                                            </p:graphicEl>
                                          </p:spTgt>
                                        </p:tgtEl>
                                        <p:attrNameLst>
                                          <p:attrName>style.visibility</p:attrName>
                                        </p:attrNameLst>
                                      </p:cBhvr>
                                      <p:to>
                                        <p:strVal val="visible"/>
                                      </p:to>
                                    </p:set>
                                    <p:animEffect transition="in" filter="fade">
                                      <p:cBhvr>
                                        <p:cTn id="36" dur="1000"/>
                                        <p:tgtEl>
                                          <p:spTgt spid="4">
                                            <p:graphicEl>
                                              <a:dgm id="{40001756-7BAF-449D-984E-74A5EB7159FC}"/>
                                            </p:graphicEl>
                                          </p:spTgt>
                                        </p:tgtEl>
                                      </p:cBhvr>
                                    </p:animEffect>
                                    <p:anim calcmode="lin" valueType="num">
                                      <p:cBhvr>
                                        <p:cTn id="37" dur="1000" fill="hold"/>
                                        <p:tgtEl>
                                          <p:spTgt spid="4">
                                            <p:graphicEl>
                                              <a:dgm id="{40001756-7BAF-449D-984E-74A5EB7159FC}"/>
                                            </p:graphicEl>
                                          </p:spTgt>
                                        </p:tgtEl>
                                        <p:attrNameLst>
                                          <p:attrName>ppt_x</p:attrName>
                                        </p:attrNameLst>
                                      </p:cBhvr>
                                      <p:tavLst>
                                        <p:tav tm="0">
                                          <p:val>
                                            <p:strVal val="#ppt_x"/>
                                          </p:val>
                                        </p:tav>
                                        <p:tav tm="100000">
                                          <p:val>
                                            <p:strVal val="#ppt_x"/>
                                          </p:val>
                                        </p:tav>
                                      </p:tavLst>
                                    </p:anim>
                                    <p:anim calcmode="lin" valueType="num">
                                      <p:cBhvr>
                                        <p:cTn id="38" dur="1000" fill="hold"/>
                                        <p:tgtEl>
                                          <p:spTgt spid="4">
                                            <p:graphicEl>
                                              <a:dgm id="{40001756-7BAF-449D-984E-74A5EB7159FC}"/>
                                            </p:graphic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4">
                                            <p:graphicEl>
                                              <a:dgm id="{09ED47B9-323B-49A8-9D64-0C2DB0BC66D3}"/>
                                            </p:graphicEl>
                                          </p:spTgt>
                                        </p:tgtEl>
                                        <p:attrNameLst>
                                          <p:attrName>style.visibility</p:attrName>
                                        </p:attrNameLst>
                                      </p:cBhvr>
                                      <p:to>
                                        <p:strVal val="visible"/>
                                      </p:to>
                                    </p:set>
                                    <p:animEffect transition="in" filter="fade">
                                      <p:cBhvr>
                                        <p:cTn id="43" dur="1000"/>
                                        <p:tgtEl>
                                          <p:spTgt spid="4">
                                            <p:graphicEl>
                                              <a:dgm id="{09ED47B9-323B-49A8-9D64-0C2DB0BC66D3}"/>
                                            </p:graphicEl>
                                          </p:spTgt>
                                        </p:tgtEl>
                                      </p:cBhvr>
                                    </p:animEffect>
                                    <p:anim calcmode="lin" valueType="num">
                                      <p:cBhvr>
                                        <p:cTn id="44" dur="1000" fill="hold"/>
                                        <p:tgtEl>
                                          <p:spTgt spid="4">
                                            <p:graphicEl>
                                              <a:dgm id="{09ED47B9-323B-49A8-9D64-0C2DB0BC66D3}"/>
                                            </p:graphicEl>
                                          </p:spTgt>
                                        </p:tgtEl>
                                        <p:attrNameLst>
                                          <p:attrName>ppt_x</p:attrName>
                                        </p:attrNameLst>
                                      </p:cBhvr>
                                      <p:tavLst>
                                        <p:tav tm="0">
                                          <p:val>
                                            <p:strVal val="#ppt_x"/>
                                          </p:val>
                                        </p:tav>
                                        <p:tav tm="100000">
                                          <p:val>
                                            <p:strVal val="#ppt_x"/>
                                          </p:val>
                                        </p:tav>
                                      </p:tavLst>
                                    </p:anim>
                                    <p:anim calcmode="lin" valueType="num">
                                      <p:cBhvr>
                                        <p:cTn id="45" dur="1000" fill="hold"/>
                                        <p:tgtEl>
                                          <p:spTgt spid="4">
                                            <p:graphicEl>
                                              <a:dgm id="{09ED47B9-323B-49A8-9D64-0C2DB0BC66D3}"/>
                                            </p:graphic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4">
                                            <p:graphicEl>
                                              <a:dgm id="{CA7FB5B2-19A7-4F7F-B368-FCF55334F367}"/>
                                            </p:graphicEl>
                                          </p:spTgt>
                                        </p:tgtEl>
                                        <p:attrNameLst>
                                          <p:attrName>style.visibility</p:attrName>
                                        </p:attrNameLst>
                                      </p:cBhvr>
                                      <p:to>
                                        <p:strVal val="visible"/>
                                      </p:to>
                                    </p:set>
                                    <p:animEffect transition="in" filter="fade">
                                      <p:cBhvr>
                                        <p:cTn id="48" dur="1000"/>
                                        <p:tgtEl>
                                          <p:spTgt spid="4">
                                            <p:graphicEl>
                                              <a:dgm id="{CA7FB5B2-19A7-4F7F-B368-FCF55334F367}"/>
                                            </p:graphicEl>
                                          </p:spTgt>
                                        </p:tgtEl>
                                      </p:cBhvr>
                                    </p:animEffect>
                                    <p:anim calcmode="lin" valueType="num">
                                      <p:cBhvr>
                                        <p:cTn id="49" dur="1000" fill="hold"/>
                                        <p:tgtEl>
                                          <p:spTgt spid="4">
                                            <p:graphicEl>
                                              <a:dgm id="{CA7FB5B2-19A7-4F7F-B368-FCF55334F367}"/>
                                            </p:graphicEl>
                                          </p:spTgt>
                                        </p:tgtEl>
                                        <p:attrNameLst>
                                          <p:attrName>ppt_x</p:attrName>
                                        </p:attrNameLst>
                                      </p:cBhvr>
                                      <p:tavLst>
                                        <p:tav tm="0">
                                          <p:val>
                                            <p:strVal val="#ppt_x"/>
                                          </p:val>
                                        </p:tav>
                                        <p:tav tm="100000">
                                          <p:val>
                                            <p:strVal val="#ppt_x"/>
                                          </p:val>
                                        </p:tav>
                                      </p:tavLst>
                                    </p:anim>
                                    <p:anim calcmode="lin" valueType="num">
                                      <p:cBhvr>
                                        <p:cTn id="50" dur="1000" fill="hold"/>
                                        <p:tgtEl>
                                          <p:spTgt spid="4">
                                            <p:graphicEl>
                                              <a:dgm id="{CA7FB5B2-19A7-4F7F-B368-FCF55334F367}"/>
                                            </p:graphic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4">
                                            <p:graphicEl>
                                              <a:dgm id="{317C65B9-A835-4DED-BD3A-53F93DF29E3E}"/>
                                            </p:graphicEl>
                                          </p:spTgt>
                                        </p:tgtEl>
                                        <p:attrNameLst>
                                          <p:attrName>style.visibility</p:attrName>
                                        </p:attrNameLst>
                                      </p:cBhvr>
                                      <p:to>
                                        <p:strVal val="visible"/>
                                      </p:to>
                                    </p:set>
                                    <p:animEffect transition="in" filter="fade">
                                      <p:cBhvr>
                                        <p:cTn id="55" dur="1000"/>
                                        <p:tgtEl>
                                          <p:spTgt spid="4">
                                            <p:graphicEl>
                                              <a:dgm id="{317C65B9-A835-4DED-BD3A-53F93DF29E3E}"/>
                                            </p:graphicEl>
                                          </p:spTgt>
                                        </p:tgtEl>
                                      </p:cBhvr>
                                    </p:animEffect>
                                    <p:anim calcmode="lin" valueType="num">
                                      <p:cBhvr>
                                        <p:cTn id="56" dur="1000" fill="hold"/>
                                        <p:tgtEl>
                                          <p:spTgt spid="4">
                                            <p:graphicEl>
                                              <a:dgm id="{317C65B9-A835-4DED-BD3A-53F93DF29E3E}"/>
                                            </p:graphicEl>
                                          </p:spTgt>
                                        </p:tgtEl>
                                        <p:attrNameLst>
                                          <p:attrName>ppt_x</p:attrName>
                                        </p:attrNameLst>
                                      </p:cBhvr>
                                      <p:tavLst>
                                        <p:tav tm="0">
                                          <p:val>
                                            <p:strVal val="#ppt_x"/>
                                          </p:val>
                                        </p:tav>
                                        <p:tav tm="100000">
                                          <p:val>
                                            <p:strVal val="#ppt_x"/>
                                          </p:val>
                                        </p:tav>
                                      </p:tavLst>
                                    </p:anim>
                                    <p:anim calcmode="lin" valueType="num">
                                      <p:cBhvr>
                                        <p:cTn id="57" dur="1000" fill="hold"/>
                                        <p:tgtEl>
                                          <p:spTgt spid="4">
                                            <p:graphicEl>
                                              <a:dgm id="{317C65B9-A835-4DED-BD3A-53F93DF29E3E}"/>
                                            </p:graphicEl>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4">
                                            <p:graphicEl>
                                              <a:dgm id="{85EF99B1-C00C-4AB2-A942-1D08411C8056}"/>
                                            </p:graphicEl>
                                          </p:spTgt>
                                        </p:tgtEl>
                                        <p:attrNameLst>
                                          <p:attrName>style.visibility</p:attrName>
                                        </p:attrNameLst>
                                      </p:cBhvr>
                                      <p:to>
                                        <p:strVal val="visible"/>
                                      </p:to>
                                    </p:set>
                                    <p:animEffect transition="in" filter="fade">
                                      <p:cBhvr>
                                        <p:cTn id="60" dur="1000"/>
                                        <p:tgtEl>
                                          <p:spTgt spid="4">
                                            <p:graphicEl>
                                              <a:dgm id="{85EF99B1-C00C-4AB2-A942-1D08411C8056}"/>
                                            </p:graphicEl>
                                          </p:spTgt>
                                        </p:tgtEl>
                                      </p:cBhvr>
                                    </p:animEffect>
                                    <p:anim calcmode="lin" valueType="num">
                                      <p:cBhvr>
                                        <p:cTn id="61" dur="1000" fill="hold"/>
                                        <p:tgtEl>
                                          <p:spTgt spid="4">
                                            <p:graphicEl>
                                              <a:dgm id="{85EF99B1-C00C-4AB2-A942-1D08411C8056}"/>
                                            </p:graphicEl>
                                          </p:spTgt>
                                        </p:tgtEl>
                                        <p:attrNameLst>
                                          <p:attrName>ppt_x</p:attrName>
                                        </p:attrNameLst>
                                      </p:cBhvr>
                                      <p:tavLst>
                                        <p:tav tm="0">
                                          <p:val>
                                            <p:strVal val="#ppt_x"/>
                                          </p:val>
                                        </p:tav>
                                        <p:tav tm="100000">
                                          <p:val>
                                            <p:strVal val="#ppt_x"/>
                                          </p:val>
                                        </p:tav>
                                      </p:tavLst>
                                    </p:anim>
                                    <p:anim calcmode="lin" valueType="num">
                                      <p:cBhvr>
                                        <p:cTn id="62" dur="1000" fill="hold"/>
                                        <p:tgtEl>
                                          <p:spTgt spid="4">
                                            <p:graphicEl>
                                              <a:dgm id="{85EF99B1-C00C-4AB2-A942-1D08411C8056}"/>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How will students practice and demonstrate their learning throughout the year?</a:t>
            </a:r>
            <a:endParaRPr lang="en-US" dirty="0"/>
          </a:p>
        </p:txBody>
      </p:sp>
      <p:sp>
        <p:nvSpPr>
          <p:cNvPr id="4" name="Text Placeholder 3"/>
          <p:cNvSpPr>
            <a:spLocks noGrp="1"/>
          </p:cNvSpPr>
          <p:nvPr>
            <p:ph type="body" idx="1"/>
          </p:nvPr>
        </p:nvSpPr>
        <p:spPr>
          <a:xfrm>
            <a:off x="2900934" y="719978"/>
            <a:ext cx="2606040" cy="807720"/>
          </a:xfrm>
        </p:spPr>
        <p:txBody>
          <a:bodyPr/>
          <a:lstStyle/>
          <a:p>
            <a:r>
              <a:rPr lang="en-US" dirty="0" smtClean="0"/>
              <a:t>Students will </a:t>
            </a:r>
            <a:r>
              <a:rPr lang="en-US" u="sng" dirty="0" smtClean="0"/>
              <a:t>practice</a:t>
            </a:r>
            <a:r>
              <a:rPr lang="en-US" dirty="0" smtClean="0"/>
              <a:t> their learning through:</a:t>
            </a:r>
          </a:p>
          <a:p>
            <a:endParaRPr lang="en-US" dirty="0"/>
          </a:p>
        </p:txBody>
      </p:sp>
      <p:sp>
        <p:nvSpPr>
          <p:cNvPr id="3" name="Content Placeholder 2"/>
          <p:cNvSpPr>
            <a:spLocks noGrp="1"/>
          </p:cNvSpPr>
          <p:nvPr>
            <p:ph sz="half" idx="2"/>
          </p:nvPr>
        </p:nvSpPr>
        <p:spPr>
          <a:xfrm>
            <a:off x="2900934" y="1299411"/>
            <a:ext cx="2606040" cy="4654885"/>
          </a:xfrm>
        </p:spPr>
        <p:txBody>
          <a:bodyPr/>
          <a:lstStyle/>
          <a:p>
            <a:r>
              <a:rPr lang="en-US" dirty="0" smtClean="0"/>
              <a:t>[list some examples of student practice here]</a:t>
            </a:r>
          </a:p>
        </p:txBody>
      </p:sp>
      <p:sp>
        <p:nvSpPr>
          <p:cNvPr id="5" name="Text Placeholder 4"/>
          <p:cNvSpPr>
            <a:spLocks noGrp="1"/>
          </p:cNvSpPr>
          <p:nvPr>
            <p:ph type="body" sz="quarter" idx="3"/>
          </p:nvPr>
        </p:nvSpPr>
        <p:spPr>
          <a:xfrm>
            <a:off x="5863847" y="618275"/>
            <a:ext cx="2981215" cy="813171"/>
          </a:xfrm>
        </p:spPr>
        <p:txBody>
          <a:bodyPr>
            <a:normAutofit fontScale="77500" lnSpcReduction="20000"/>
          </a:bodyPr>
          <a:lstStyle/>
          <a:p>
            <a:endParaRPr lang="en-US" dirty="0" smtClean="0"/>
          </a:p>
          <a:p>
            <a:pPr>
              <a:lnSpc>
                <a:spcPct val="110000"/>
              </a:lnSpc>
            </a:pPr>
            <a:r>
              <a:rPr lang="en-US" sz="2500" dirty="0" smtClean="0"/>
              <a:t>Students will </a:t>
            </a:r>
            <a:r>
              <a:rPr lang="en-US" sz="2500" u="sng" dirty="0" smtClean="0"/>
              <a:t>demonstrate</a:t>
            </a:r>
            <a:r>
              <a:rPr lang="en-US" sz="2500" dirty="0" smtClean="0"/>
              <a:t> their learning through:</a:t>
            </a:r>
          </a:p>
          <a:p>
            <a:endParaRPr lang="en-US" dirty="0"/>
          </a:p>
        </p:txBody>
      </p:sp>
      <p:sp>
        <p:nvSpPr>
          <p:cNvPr id="20" name="Content Placeholder 19"/>
          <p:cNvSpPr>
            <a:spLocks noGrp="1"/>
          </p:cNvSpPr>
          <p:nvPr>
            <p:ph sz="quarter" idx="4"/>
          </p:nvPr>
        </p:nvSpPr>
        <p:spPr>
          <a:xfrm>
            <a:off x="5863847" y="1299411"/>
            <a:ext cx="2606040" cy="4654885"/>
          </a:xfrm>
        </p:spPr>
        <p:txBody>
          <a:bodyPr/>
          <a:lstStyle/>
          <a:p>
            <a:r>
              <a:rPr lang="en-US" dirty="0" smtClean="0"/>
              <a:t>[list major projects, tests, etc. here]</a:t>
            </a:r>
            <a:endParaRPr lang="en-US" dirty="0"/>
          </a:p>
        </p:txBody>
      </p:sp>
    </p:spTree>
    <p:extLst>
      <p:ext uri="{BB962C8B-B14F-4D97-AF65-F5344CB8AC3E}">
        <p14:creationId xmlns:p14="http://schemas.microsoft.com/office/powerpoint/2010/main" val="15636521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3"/>
          <a:stretch>
            <a:fillRect/>
          </a:stretch>
        </p:blipFill>
        <p:spPr>
          <a:xfrm rot="21169612">
            <a:off x="3227471" y="224028"/>
            <a:ext cx="4939079" cy="6400800"/>
          </a:xfrm>
          <a:prstGeom prst="rect">
            <a:avLst/>
          </a:prstGeom>
          <a:ln>
            <a:solidFill>
              <a:schemeClr val="bg2"/>
            </a:solidFill>
          </a:ln>
          <a:effectLst>
            <a:outerShdw blurRad="50800" dist="38100" dir="5400000" algn="t" rotWithShape="0">
              <a:prstClr val="black">
                <a:alpha val="40000"/>
              </a:prstClr>
            </a:outerShdw>
          </a:effectLst>
        </p:spPr>
      </p:pic>
      <p:sp>
        <p:nvSpPr>
          <p:cNvPr id="7" name="Title 6"/>
          <p:cNvSpPr>
            <a:spLocks noGrp="1"/>
          </p:cNvSpPr>
          <p:nvPr>
            <p:ph type="title"/>
          </p:nvPr>
        </p:nvSpPr>
        <p:spPr/>
        <p:txBody>
          <a:bodyPr/>
          <a:lstStyle/>
          <a:p>
            <a:r>
              <a:rPr lang="en-US" dirty="0" smtClean="0"/>
              <a:t>Learning Partnership Activity</a:t>
            </a:r>
            <a:endParaRPr lang="en-US" dirty="0"/>
          </a:p>
        </p:txBody>
      </p:sp>
      <p:sp>
        <p:nvSpPr>
          <p:cNvPr id="10" name="Folded Corner 9"/>
          <p:cNvSpPr/>
          <p:nvPr/>
        </p:nvSpPr>
        <p:spPr>
          <a:xfrm rot="21234589">
            <a:off x="3513221" y="1232034"/>
            <a:ext cx="625642" cy="587141"/>
          </a:xfrm>
          <a:prstGeom prst="foldedCorner">
            <a:avLst/>
          </a:prstGeom>
        </p:spPr>
        <p:style>
          <a:lnRef idx="1">
            <a:schemeClr val="accent2"/>
          </a:lnRef>
          <a:fillRef idx="3">
            <a:schemeClr val="accent2"/>
          </a:fillRef>
          <a:effectRef idx="2">
            <a:schemeClr val="accent2"/>
          </a:effectRef>
          <a:fontRef idx="minor">
            <a:schemeClr val="lt1"/>
          </a:fontRef>
        </p:style>
        <p:txBody>
          <a:bodyPr rtlCol="0" anchor="t"/>
          <a:lstStyle/>
          <a:p>
            <a:r>
              <a:rPr lang="en-US" sz="700" b="1" dirty="0" smtClean="0">
                <a:solidFill>
                  <a:schemeClr val="tx1"/>
                </a:solidFill>
                <a:latin typeface="Bradley Hand ITC" panose="03070402050302030203" pitchFamily="66" charset="0"/>
              </a:rPr>
              <a:t>John N.</a:t>
            </a:r>
            <a:endParaRPr lang="en-US" sz="700" b="1" dirty="0">
              <a:solidFill>
                <a:schemeClr val="tx1"/>
              </a:solidFill>
              <a:latin typeface="Bradley Hand ITC" panose="03070402050302030203" pitchFamily="66" charset="0"/>
            </a:endParaRPr>
          </a:p>
        </p:txBody>
      </p:sp>
      <p:sp>
        <p:nvSpPr>
          <p:cNvPr id="11" name="Folded Corner 10"/>
          <p:cNvSpPr/>
          <p:nvPr/>
        </p:nvSpPr>
        <p:spPr>
          <a:xfrm rot="20915454">
            <a:off x="5193814" y="5435779"/>
            <a:ext cx="625642" cy="587141"/>
          </a:xfrm>
          <a:prstGeom prst="foldedCorner">
            <a:avLst/>
          </a:prstGeom>
        </p:spPr>
        <p:style>
          <a:lnRef idx="1">
            <a:schemeClr val="accent3"/>
          </a:lnRef>
          <a:fillRef idx="3">
            <a:schemeClr val="accent3"/>
          </a:fillRef>
          <a:effectRef idx="2">
            <a:schemeClr val="accent3"/>
          </a:effectRef>
          <a:fontRef idx="minor">
            <a:schemeClr val="lt1"/>
          </a:fontRef>
        </p:style>
        <p:txBody>
          <a:bodyPr rtlCol="0" anchor="t"/>
          <a:lstStyle/>
          <a:p>
            <a:r>
              <a:rPr lang="en-US" sz="1000" dirty="0" smtClean="0">
                <a:solidFill>
                  <a:schemeClr val="tx1"/>
                </a:solidFill>
                <a:latin typeface="Freestyle Script" panose="030804020302050B0404" pitchFamily="66" charset="0"/>
              </a:rPr>
              <a:t>Angelina C.</a:t>
            </a:r>
            <a:endParaRPr lang="en-US" sz="1000" dirty="0">
              <a:solidFill>
                <a:schemeClr val="tx1"/>
              </a:solidFill>
              <a:latin typeface="Freestyle Script" panose="030804020302050B0404" pitchFamily="66" charset="0"/>
            </a:endParaRPr>
          </a:p>
        </p:txBody>
      </p:sp>
      <p:sp>
        <p:nvSpPr>
          <p:cNvPr id="12" name="Folded Corner 11"/>
          <p:cNvSpPr/>
          <p:nvPr/>
        </p:nvSpPr>
        <p:spPr>
          <a:xfrm rot="175798">
            <a:off x="5829594" y="1139444"/>
            <a:ext cx="625642" cy="587141"/>
          </a:xfrm>
          <a:prstGeom prst="foldedCorner">
            <a:avLst/>
          </a:prstGeom>
        </p:spPr>
        <p:style>
          <a:lnRef idx="1">
            <a:schemeClr val="accent4"/>
          </a:lnRef>
          <a:fillRef idx="3">
            <a:schemeClr val="accent4"/>
          </a:fillRef>
          <a:effectRef idx="2">
            <a:schemeClr val="accent4"/>
          </a:effectRef>
          <a:fontRef idx="minor">
            <a:schemeClr val="lt1"/>
          </a:fontRef>
        </p:style>
        <p:txBody>
          <a:bodyPr rtlCol="0" anchor="t"/>
          <a:lstStyle/>
          <a:p>
            <a:r>
              <a:rPr lang="en-US" sz="1000" dirty="0" smtClean="0">
                <a:solidFill>
                  <a:schemeClr val="tx1"/>
                </a:solidFill>
                <a:latin typeface="Amienne" panose="04000508060000020003" pitchFamily="82" charset="0"/>
              </a:rPr>
              <a:t>Luz R</a:t>
            </a:r>
            <a:endParaRPr lang="en-US" sz="1000" dirty="0">
              <a:solidFill>
                <a:schemeClr val="tx1"/>
              </a:solidFill>
              <a:latin typeface="Amienne" panose="04000508060000020003" pitchFamily="82" charset="0"/>
            </a:endParaRPr>
          </a:p>
        </p:txBody>
      </p:sp>
      <p:sp>
        <p:nvSpPr>
          <p:cNvPr id="13" name="Folded Corner 12"/>
          <p:cNvSpPr/>
          <p:nvPr/>
        </p:nvSpPr>
        <p:spPr>
          <a:xfrm rot="777199">
            <a:off x="3665621" y="2581358"/>
            <a:ext cx="625642" cy="587141"/>
          </a:xfrm>
          <a:prstGeom prst="foldedCorner">
            <a:avLst/>
          </a:prstGeom>
        </p:spPr>
        <p:style>
          <a:lnRef idx="1">
            <a:schemeClr val="accent3"/>
          </a:lnRef>
          <a:fillRef idx="3">
            <a:schemeClr val="accent3"/>
          </a:fillRef>
          <a:effectRef idx="2">
            <a:schemeClr val="accent3"/>
          </a:effectRef>
          <a:fontRef idx="minor">
            <a:schemeClr val="lt1"/>
          </a:fontRef>
        </p:style>
        <p:txBody>
          <a:bodyPr rtlCol="0" anchor="t"/>
          <a:lstStyle/>
          <a:p>
            <a:r>
              <a:rPr lang="en-US" sz="900" dirty="0" smtClean="0">
                <a:solidFill>
                  <a:schemeClr val="tx1"/>
                </a:solidFill>
                <a:latin typeface="Freestyle Script" panose="030804020302050B0404" pitchFamily="66" charset="0"/>
              </a:rPr>
              <a:t>Phillip R.</a:t>
            </a:r>
            <a:endParaRPr lang="en-US" sz="900" dirty="0">
              <a:solidFill>
                <a:schemeClr val="tx1"/>
              </a:solidFill>
              <a:latin typeface="Freestyle Script" panose="030804020302050B0404" pitchFamily="66" charset="0"/>
            </a:endParaRPr>
          </a:p>
        </p:txBody>
      </p:sp>
      <p:sp>
        <p:nvSpPr>
          <p:cNvPr id="14" name="Folded Corner 13"/>
          <p:cNvSpPr/>
          <p:nvPr/>
        </p:nvSpPr>
        <p:spPr>
          <a:xfrm rot="20760864">
            <a:off x="4679044" y="1809092"/>
            <a:ext cx="625642" cy="587141"/>
          </a:xfrm>
          <a:prstGeom prst="foldedCorner">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800" b="1" dirty="0" smtClean="0">
                <a:solidFill>
                  <a:schemeClr val="tx1"/>
                </a:solidFill>
                <a:latin typeface="Bradley Hand ITC" panose="03070402050302030203" pitchFamily="66" charset="0"/>
              </a:rPr>
              <a:t>Gloria A.</a:t>
            </a:r>
            <a:endParaRPr lang="en-US" sz="800" b="1" dirty="0">
              <a:solidFill>
                <a:schemeClr val="tx1"/>
              </a:solidFill>
              <a:latin typeface="Bradley Hand ITC" panose="03070402050302030203" pitchFamily="66" charset="0"/>
            </a:endParaRPr>
          </a:p>
          <a:p>
            <a:pPr algn="ctr"/>
            <a:endParaRPr lang="en-US" dirty="0"/>
          </a:p>
        </p:txBody>
      </p:sp>
      <p:sp>
        <p:nvSpPr>
          <p:cNvPr id="15" name="Folded Corner 14"/>
          <p:cNvSpPr/>
          <p:nvPr/>
        </p:nvSpPr>
        <p:spPr>
          <a:xfrm rot="21419870">
            <a:off x="6521118" y="1509248"/>
            <a:ext cx="625642" cy="587141"/>
          </a:xfrm>
          <a:prstGeom prst="foldedCorner">
            <a:avLst/>
          </a:prstGeom>
        </p:spPr>
        <p:style>
          <a:lnRef idx="1">
            <a:schemeClr val="accent1"/>
          </a:lnRef>
          <a:fillRef idx="3">
            <a:schemeClr val="accent1"/>
          </a:fillRef>
          <a:effectRef idx="2">
            <a:schemeClr val="accent1"/>
          </a:effectRef>
          <a:fontRef idx="minor">
            <a:schemeClr val="lt1"/>
          </a:fontRef>
        </p:style>
        <p:txBody>
          <a:bodyPr rtlCol="0" anchor="t"/>
          <a:lstStyle/>
          <a:p>
            <a:r>
              <a:rPr lang="en-US" sz="1000" dirty="0" smtClean="0">
                <a:solidFill>
                  <a:schemeClr val="tx1"/>
                </a:solidFill>
                <a:latin typeface="Palace Script MT" panose="030303020206070C0B05" pitchFamily="66" charset="0"/>
              </a:rPr>
              <a:t>Leah B.</a:t>
            </a:r>
            <a:endParaRPr lang="en-US" sz="1000" dirty="0">
              <a:solidFill>
                <a:schemeClr val="tx1"/>
              </a:solidFill>
              <a:latin typeface="Palace Script MT" panose="030303020206070C0B05" pitchFamily="66" charset="0"/>
            </a:endParaRPr>
          </a:p>
        </p:txBody>
      </p:sp>
      <p:sp>
        <p:nvSpPr>
          <p:cNvPr id="16" name="Folded Corner 15"/>
          <p:cNvSpPr/>
          <p:nvPr/>
        </p:nvSpPr>
        <p:spPr>
          <a:xfrm rot="21234589">
            <a:off x="4617422" y="4380271"/>
            <a:ext cx="625642" cy="587141"/>
          </a:xfrm>
          <a:prstGeom prst="foldedCorner">
            <a:avLst/>
          </a:prstGeom>
        </p:spPr>
        <p:style>
          <a:lnRef idx="1">
            <a:schemeClr val="accent5"/>
          </a:lnRef>
          <a:fillRef idx="3">
            <a:schemeClr val="accent5"/>
          </a:fillRef>
          <a:effectRef idx="2">
            <a:schemeClr val="accent5"/>
          </a:effectRef>
          <a:fontRef idx="minor">
            <a:schemeClr val="lt1"/>
          </a:fontRef>
        </p:style>
        <p:txBody>
          <a:bodyPr rtlCol="0" anchor="t"/>
          <a:lstStyle/>
          <a:p>
            <a:r>
              <a:rPr lang="en-US" sz="1100" dirty="0" smtClean="0">
                <a:solidFill>
                  <a:schemeClr val="tx1"/>
                </a:solidFill>
                <a:latin typeface="Amienne" panose="04000508060000020003" pitchFamily="82" charset="0"/>
              </a:rPr>
              <a:t>Lisa P.</a:t>
            </a:r>
            <a:endParaRPr lang="en-US" sz="1100" dirty="0">
              <a:solidFill>
                <a:schemeClr val="tx1"/>
              </a:solidFill>
              <a:latin typeface="Amienne" panose="04000508060000020003" pitchFamily="82" charset="0"/>
            </a:endParaRPr>
          </a:p>
        </p:txBody>
      </p:sp>
      <p:sp>
        <p:nvSpPr>
          <p:cNvPr id="17" name="Folded Corner 16"/>
          <p:cNvSpPr/>
          <p:nvPr/>
        </p:nvSpPr>
        <p:spPr>
          <a:xfrm rot="342496">
            <a:off x="6476198" y="4762900"/>
            <a:ext cx="625642" cy="587141"/>
          </a:xfrm>
          <a:prstGeom prst="foldedCorner">
            <a:avLst/>
          </a:prstGeom>
        </p:spPr>
        <p:style>
          <a:lnRef idx="1">
            <a:schemeClr val="accent4"/>
          </a:lnRef>
          <a:fillRef idx="3">
            <a:schemeClr val="accent4"/>
          </a:fillRef>
          <a:effectRef idx="2">
            <a:schemeClr val="accent4"/>
          </a:effectRef>
          <a:fontRef idx="minor">
            <a:schemeClr val="lt1"/>
          </a:fontRef>
        </p:style>
        <p:txBody>
          <a:bodyPr rtlCol="0" anchor="t"/>
          <a:lstStyle/>
          <a:p>
            <a:r>
              <a:rPr lang="en-US" sz="800" dirty="0" smtClean="0">
                <a:solidFill>
                  <a:schemeClr val="tx1"/>
                </a:solidFill>
                <a:latin typeface="Bradley Hand ITC" panose="03070402050302030203" pitchFamily="66" charset="0"/>
              </a:rPr>
              <a:t>Mark T.</a:t>
            </a:r>
            <a:endParaRPr lang="en-US" sz="800" dirty="0">
              <a:solidFill>
                <a:schemeClr val="tx1"/>
              </a:solidFill>
              <a:latin typeface="Bradley Hand ITC" panose="03070402050302030203" pitchFamily="66" charset="0"/>
            </a:endParaRPr>
          </a:p>
        </p:txBody>
      </p:sp>
    </p:spTree>
    <p:extLst>
      <p:ext uri="{BB962C8B-B14F-4D97-AF65-F5344CB8AC3E}">
        <p14:creationId xmlns:p14="http://schemas.microsoft.com/office/powerpoint/2010/main" val="35704252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keep in touch!</a:t>
            </a:r>
            <a:endParaRPr lang="en-US" dirty="0"/>
          </a:p>
        </p:txBody>
      </p:sp>
      <p:sp>
        <p:nvSpPr>
          <p:cNvPr id="3" name="Content Placeholder 2"/>
          <p:cNvSpPr>
            <a:spLocks noGrp="1"/>
          </p:cNvSpPr>
          <p:nvPr>
            <p:ph idx="1"/>
          </p:nvPr>
        </p:nvSpPr>
        <p:spPr/>
        <p:txBody>
          <a:bodyPr/>
          <a:lstStyle/>
          <a:p>
            <a:pPr marL="0" indent="0">
              <a:buNone/>
            </a:pPr>
            <a:r>
              <a:rPr lang="en-US" sz="2400" dirty="0" smtClean="0"/>
              <a:t>How to reach me:</a:t>
            </a:r>
          </a:p>
          <a:p>
            <a:endParaRPr lang="en-US" dirty="0"/>
          </a:p>
          <a:p>
            <a:r>
              <a:rPr lang="en-US" sz="2000" dirty="0" smtClean="0"/>
              <a:t>Call front office and arrange a conference or classroom visit</a:t>
            </a:r>
          </a:p>
          <a:p>
            <a:r>
              <a:rPr lang="en-US" sz="2000" dirty="0" smtClean="0"/>
              <a:t>Email me. My email address is: ______________</a:t>
            </a:r>
          </a:p>
          <a:p>
            <a:r>
              <a:rPr lang="en-US" sz="2000" dirty="0" smtClean="0"/>
              <a:t>Come to Parent-Teacher and Student-Led Conferences</a:t>
            </a:r>
          </a:p>
          <a:p>
            <a:r>
              <a:rPr lang="en-US" sz="2000" dirty="0" smtClean="0"/>
              <a:t>Before/After school hours:</a:t>
            </a:r>
          </a:p>
          <a:p>
            <a:endParaRPr lang="en-US" dirty="0"/>
          </a:p>
        </p:txBody>
      </p:sp>
    </p:spTree>
    <p:extLst>
      <p:ext uri="{BB962C8B-B14F-4D97-AF65-F5344CB8AC3E}">
        <p14:creationId xmlns:p14="http://schemas.microsoft.com/office/powerpoint/2010/main" val="3434625337"/>
      </p:ext>
    </p:extLst>
  </p:cSld>
  <p:clrMapOvr>
    <a:masterClrMapping/>
  </p:clrMapOvr>
  <p:timing>
    <p:tnLst>
      <p:par>
        <p:cTn id="1" dur="indefinite" restart="never" nodeType="tmRoot"/>
      </p:par>
    </p:tnLst>
  </p:timing>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573</TotalTime>
  <Words>1377</Words>
  <Application>Microsoft Office PowerPoint</Application>
  <PresentationFormat>On-screen Show (4:3)</PresentationFormat>
  <Paragraphs>96</Paragraphs>
  <Slides>6</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Amienne</vt:lpstr>
      <vt:lpstr>Bradley Hand ITC</vt:lpstr>
      <vt:lpstr>Calibri</vt:lpstr>
      <vt:lpstr>Corbel</vt:lpstr>
      <vt:lpstr>Freestyle Script</vt:lpstr>
      <vt:lpstr>Palace Script MT</vt:lpstr>
      <vt:lpstr>Wingdings 2</vt:lpstr>
      <vt:lpstr>Frame</vt:lpstr>
      <vt:lpstr>Back-to-School</vt:lpstr>
      <vt:lpstr>Introduction Activity</vt:lpstr>
      <vt:lpstr>What are our major learning topics this year?</vt:lpstr>
      <vt:lpstr>How will students practice and demonstrate their learning throughout the year?</vt:lpstr>
      <vt:lpstr>Learning Partnership Activity</vt:lpstr>
      <vt:lpstr>Let’s keep in touch!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Back-to-School</dc:title>
  <dc:creator>Mahmud, Heidi</dc:creator>
  <cp:lastModifiedBy>Mahmud, Heidi</cp:lastModifiedBy>
  <cp:revision>26</cp:revision>
  <cp:lastPrinted>2016-04-27T22:22:36Z</cp:lastPrinted>
  <dcterms:created xsi:type="dcterms:W3CDTF">2016-04-06T20:21:07Z</dcterms:created>
  <dcterms:modified xsi:type="dcterms:W3CDTF">2016-04-27T22:40:33Z</dcterms:modified>
</cp:coreProperties>
</file>