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2" r:id="rId1"/>
  </p:sldMasterIdLst>
  <p:notesMasterIdLst>
    <p:notesMasterId r:id="rId8"/>
  </p:notesMasterIdLst>
  <p:handoutMasterIdLst>
    <p:handoutMasterId r:id="rId9"/>
  </p:handoutMasterIdLst>
  <p:sldIdLst>
    <p:sldId id="256" r:id="rId2"/>
    <p:sldId id="257" r:id="rId3"/>
    <p:sldId id="258" r:id="rId4"/>
    <p:sldId id="259" r:id="rId5"/>
    <p:sldId id="260" r:id="rId6"/>
    <p:sldId id="261" r:id="rId7"/>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63592" autoAdjust="0"/>
  </p:normalViewPr>
  <p:slideViewPr>
    <p:cSldViewPr snapToGrid="0">
      <p:cViewPr varScale="1">
        <p:scale>
          <a:sx n="64" d="100"/>
          <a:sy n="64" d="100"/>
        </p:scale>
        <p:origin x="109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2.png"/><Relationship Id="rId5" Type="http://schemas.openxmlformats.org/officeDocument/2006/relationships/image" Target="../media/image6.png"/><Relationship Id="rId4" Type="http://schemas.openxmlformats.org/officeDocument/2006/relationships/image" Target="../media/image5.pn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2.png"/><Relationship Id="rId5" Type="http://schemas.openxmlformats.org/officeDocument/2006/relationships/image" Target="../media/image6.png"/><Relationship Id="rId4" Type="http://schemas.openxmlformats.org/officeDocument/2006/relationships/image" Target="../media/image5.pn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A31BB1-109B-4661-B8E7-366B52788424}" type="doc">
      <dgm:prSet loTypeId="urn:microsoft.com/office/officeart/2005/8/layout/vList4" loCatId="list" qsTypeId="urn:microsoft.com/office/officeart/2005/8/quickstyle/simple1" qsCatId="simple" csTypeId="urn:microsoft.com/office/officeart/2005/8/colors/colorful1" csCatId="colorful" phldr="1"/>
      <dgm:spPr/>
      <dgm:t>
        <a:bodyPr/>
        <a:lstStyle/>
        <a:p>
          <a:endParaRPr lang="en-US"/>
        </a:p>
      </dgm:t>
    </dgm:pt>
    <dgm:pt modelId="{F2BEBB9B-D6FC-48EE-9DC2-B70736DDD91F}">
      <dgm:prSet phldrT="[Text]"/>
      <dgm:spPr/>
      <dgm:t>
        <a:bodyPr/>
        <a:lstStyle/>
        <a:p>
          <a:r>
            <a:rPr lang="es-ES" noProof="0" dirty="0"/>
            <a:t>Lengua y literatura en inglés</a:t>
          </a:r>
        </a:p>
      </dgm:t>
    </dgm:pt>
    <dgm:pt modelId="{01D75171-485E-4A09-A7EC-F0A6BF21125A}" type="parTrans" cxnId="{EA702179-0E30-404D-98A8-37A49933E6C8}">
      <dgm:prSet/>
      <dgm:spPr/>
      <dgm:t>
        <a:bodyPr/>
        <a:lstStyle/>
        <a:p>
          <a:endParaRPr lang="es-ES" noProof="0" dirty="0"/>
        </a:p>
      </dgm:t>
    </dgm:pt>
    <dgm:pt modelId="{0A37C7E5-52F9-4CF0-9ED8-D5EF8CDDF014}" type="sibTrans" cxnId="{EA702179-0E30-404D-98A8-37A49933E6C8}">
      <dgm:prSet/>
      <dgm:spPr/>
      <dgm:t>
        <a:bodyPr/>
        <a:lstStyle/>
        <a:p>
          <a:endParaRPr lang="es-ES" noProof="0" dirty="0"/>
        </a:p>
      </dgm:t>
    </dgm:pt>
    <dgm:pt modelId="{2A7B5496-C88D-46F9-A19D-64168ECDBCBB}">
      <dgm:prSet phldrT="[Text]" phldr="1"/>
      <dgm:spPr/>
      <dgm:t>
        <a:bodyPr/>
        <a:lstStyle/>
        <a:p>
          <a:endParaRPr lang="es-ES" noProof="0" dirty="0"/>
        </a:p>
      </dgm:t>
    </dgm:pt>
    <dgm:pt modelId="{9B293DA4-B657-4079-B15B-5E36EC7F4E79}" type="parTrans" cxnId="{E1CB5750-61A3-483A-BC18-D2BA950A0BC6}">
      <dgm:prSet/>
      <dgm:spPr/>
      <dgm:t>
        <a:bodyPr/>
        <a:lstStyle/>
        <a:p>
          <a:endParaRPr lang="es-ES" noProof="0" dirty="0"/>
        </a:p>
      </dgm:t>
    </dgm:pt>
    <dgm:pt modelId="{B54F5AC5-AA05-4771-9C2A-208FA43F9767}" type="sibTrans" cxnId="{E1CB5750-61A3-483A-BC18-D2BA950A0BC6}">
      <dgm:prSet/>
      <dgm:spPr/>
      <dgm:t>
        <a:bodyPr/>
        <a:lstStyle/>
        <a:p>
          <a:endParaRPr lang="es-ES" noProof="0" dirty="0"/>
        </a:p>
      </dgm:t>
    </dgm:pt>
    <dgm:pt modelId="{F5947BE8-6872-452D-95C1-CFB85191FB4F}">
      <dgm:prSet phldrT="[Text]" phldr="1"/>
      <dgm:spPr/>
      <dgm:t>
        <a:bodyPr/>
        <a:lstStyle/>
        <a:p>
          <a:endParaRPr lang="es-ES" noProof="0" dirty="0"/>
        </a:p>
      </dgm:t>
    </dgm:pt>
    <dgm:pt modelId="{3B1273A7-4AFC-4017-A8F2-26F0FA434E3C}" type="parTrans" cxnId="{14594F4E-A049-4B4A-AFE6-0BE4FACF2820}">
      <dgm:prSet/>
      <dgm:spPr/>
      <dgm:t>
        <a:bodyPr/>
        <a:lstStyle/>
        <a:p>
          <a:endParaRPr lang="es-ES" noProof="0" dirty="0"/>
        </a:p>
      </dgm:t>
    </dgm:pt>
    <dgm:pt modelId="{DB9BDA9E-A205-4F5C-84D4-13294E87D0D6}" type="sibTrans" cxnId="{14594F4E-A049-4B4A-AFE6-0BE4FACF2820}">
      <dgm:prSet/>
      <dgm:spPr/>
      <dgm:t>
        <a:bodyPr/>
        <a:lstStyle/>
        <a:p>
          <a:endParaRPr lang="es-ES" noProof="0" dirty="0"/>
        </a:p>
      </dgm:t>
    </dgm:pt>
    <dgm:pt modelId="{86B21667-BF15-47B3-AEA0-580CCBDAA523}">
      <dgm:prSet phldrT="[Text]"/>
      <dgm:spPr>
        <a:solidFill>
          <a:schemeClr val="accent4"/>
        </a:solidFill>
      </dgm:spPr>
      <dgm:t>
        <a:bodyPr/>
        <a:lstStyle/>
        <a:p>
          <a:r>
            <a:rPr lang="es-ES" noProof="0" dirty="0"/>
            <a:t>Matemáticas</a:t>
          </a:r>
        </a:p>
      </dgm:t>
    </dgm:pt>
    <dgm:pt modelId="{DA536BCE-4682-4222-92B1-1201429D7F64}" type="parTrans" cxnId="{154474A1-62FF-41B0-9AA3-39EDA8BC5A8D}">
      <dgm:prSet/>
      <dgm:spPr/>
      <dgm:t>
        <a:bodyPr/>
        <a:lstStyle/>
        <a:p>
          <a:endParaRPr lang="es-ES" noProof="0" dirty="0"/>
        </a:p>
      </dgm:t>
    </dgm:pt>
    <dgm:pt modelId="{A370DBF5-C8CF-4AAB-9046-D0E1924E09FC}" type="sibTrans" cxnId="{154474A1-62FF-41B0-9AA3-39EDA8BC5A8D}">
      <dgm:prSet/>
      <dgm:spPr/>
      <dgm:t>
        <a:bodyPr/>
        <a:lstStyle/>
        <a:p>
          <a:endParaRPr lang="es-ES" noProof="0" dirty="0"/>
        </a:p>
      </dgm:t>
    </dgm:pt>
    <dgm:pt modelId="{7EBAAA6A-4766-4C7F-9EEF-EB37131E42D4}">
      <dgm:prSet phldrT="[Text]" phldr="1"/>
      <dgm:spPr>
        <a:solidFill>
          <a:schemeClr val="accent4"/>
        </a:solidFill>
      </dgm:spPr>
      <dgm:t>
        <a:bodyPr/>
        <a:lstStyle/>
        <a:p>
          <a:endParaRPr lang="es-ES" noProof="0" dirty="0"/>
        </a:p>
      </dgm:t>
    </dgm:pt>
    <dgm:pt modelId="{67D1E869-B6EE-4574-838C-0FB873686175}" type="parTrans" cxnId="{C4D56B9E-78E8-4714-B815-273960FD176A}">
      <dgm:prSet/>
      <dgm:spPr/>
      <dgm:t>
        <a:bodyPr/>
        <a:lstStyle/>
        <a:p>
          <a:endParaRPr lang="es-ES" noProof="0" dirty="0"/>
        </a:p>
      </dgm:t>
    </dgm:pt>
    <dgm:pt modelId="{798F9E16-40A8-4EE9-BEA3-A1DD1E09E48F}" type="sibTrans" cxnId="{C4D56B9E-78E8-4714-B815-273960FD176A}">
      <dgm:prSet/>
      <dgm:spPr/>
      <dgm:t>
        <a:bodyPr/>
        <a:lstStyle/>
        <a:p>
          <a:endParaRPr lang="es-ES" noProof="0" dirty="0"/>
        </a:p>
      </dgm:t>
    </dgm:pt>
    <dgm:pt modelId="{6A9D4A16-60FB-4BE7-8222-12E4DEE04C73}">
      <dgm:prSet phldrT="[Text]" phldr="1"/>
      <dgm:spPr>
        <a:solidFill>
          <a:schemeClr val="accent4"/>
        </a:solidFill>
      </dgm:spPr>
      <dgm:t>
        <a:bodyPr/>
        <a:lstStyle/>
        <a:p>
          <a:endParaRPr lang="es-ES" noProof="0" dirty="0"/>
        </a:p>
      </dgm:t>
    </dgm:pt>
    <dgm:pt modelId="{65F2502A-5B38-46E8-AAF1-31E3F9499D1D}" type="parTrans" cxnId="{BC7EEB0B-4BC3-49BD-A5D3-8446DF5D336B}">
      <dgm:prSet/>
      <dgm:spPr/>
      <dgm:t>
        <a:bodyPr/>
        <a:lstStyle/>
        <a:p>
          <a:endParaRPr lang="es-ES" noProof="0" dirty="0"/>
        </a:p>
      </dgm:t>
    </dgm:pt>
    <dgm:pt modelId="{C926799C-5D87-4D7F-A416-979B9C748800}" type="sibTrans" cxnId="{BC7EEB0B-4BC3-49BD-A5D3-8446DF5D336B}">
      <dgm:prSet/>
      <dgm:spPr/>
      <dgm:t>
        <a:bodyPr/>
        <a:lstStyle/>
        <a:p>
          <a:endParaRPr lang="es-ES" noProof="0" dirty="0"/>
        </a:p>
      </dgm:t>
    </dgm:pt>
    <dgm:pt modelId="{8E449EF4-EDBA-491E-A0A2-7E578E3F68B4}">
      <dgm:prSet phldrT="[Text]"/>
      <dgm:spPr>
        <a:solidFill>
          <a:schemeClr val="accent3"/>
        </a:solidFill>
      </dgm:spPr>
      <dgm:t>
        <a:bodyPr/>
        <a:lstStyle/>
        <a:p>
          <a:r>
            <a:rPr lang="es-ES" noProof="0" dirty="0"/>
            <a:t>Ciencias</a:t>
          </a:r>
        </a:p>
      </dgm:t>
    </dgm:pt>
    <dgm:pt modelId="{AA90B9EF-D9D4-4F65-AEF6-AEF79E9B7520}" type="parTrans" cxnId="{3699A97A-4C1C-4D6C-A7E9-92D129975BED}">
      <dgm:prSet/>
      <dgm:spPr/>
      <dgm:t>
        <a:bodyPr/>
        <a:lstStyle/>
        <a:p>
          <a:endParaRPr lang="es-ES" noProof="0" dirty="0"/>
        </a:p>
      </dgm:t>
    </dgm:pt>
    <dgm:pt modelId="{0926A068-3439-4E13-B098-FA572B700746}" type="sibTrans" cxnId="{3699A97A-4C1C-4D6C-A7E9-92D129975BED}">
      <dgm:prSet/>
      <dgm:spPr/>
      <dgm:t>
        <a:bodyPr/>
        <a:lstStyle/>
        <a:p>
          <a:endParaRPr lang="es-ES" noProof="0" dirty="0"/>
        </a:p>
      </dgm:t>
    </dgm:pt>
    <dgm:pt modelId="{F0C714D0-A759-4C39-87D1-C9479BFBD5CB}">
      <dgm:prSet phldrT="[Text]" phldr="1"/>
      <dgm:spPr>
        <a:solidFill>
          <a:schemeClr val="accent3"/>
        </a:solidFill>
      </dgm:spPr>
      <dgm:t>
        <a:bodyPr/>
        <a:lstStyle/>
        <a:p>
          <a:endParaRPr lang="es-ES" noProof="0" dirty="0"/>
        </a:p>
      </dgm:t>
    </dgm:pt>
    <dgm:pt modelId="{31859D13-AB19-4B71-8AF4-06CEF2416426}" type="parTrans" cxnId="{5F530164-CEB3-4CE2-9BDC-1D666B2479BC}">
      <dgm:prSet/>
      <dgm:spPr/>
      <dgm:t>
        <a:bodyPr/>
        <a:lstStyle/>
        <a:p>
          <a:endParaRPr lang="es-ES" noProof="0" dirty="0"/>
        </a:p>
      </dgm:t>
    </dgm:pt>
    <dgm:pt modelId="{2E64332F-8626-4521-9B01-BA2B50DFCE75}" type="sibTrans" cxnId="{5F530164-CEB3-4CE2-9BDC-1D666B2479BC}">
      <dgm:prSet/>
      <dgm:spPr/>
      <dgm:t>
        <a:bodyPr/>
        <a:lstStyle/>
        <a:p>
          <a:endParaRPr lang="es-ES" noProof="0" dirty="0"/>
        </a:p>
      </dgm:t>
    </dgm:pt>
    <dgm:pt modelId="{2D085E02-9A5C-4768-80C5-4EDC753ADE1B}">
      <dgm:prSet phldrT="[Text]" phldr="1"/>
      <dgm:spPr>
        <a:solidFill>
          <a:schemeClr val="accent3"/>
        </a:solidFill>
      </dgm:spPr>
      <dgm:t>
        <a:bodyPr/>
        <a:lstStyle/>
        <a:p>
          <a:endParaRPr lang="es-ES" noProof="0" dirty="0"/>
        </a:p>
      </dgm:t>
    </dgm:pt>
    <dgm:pt modelId="{AC066CCF-483A-4301-AF8A-D90CB8557385}" type="parTrans" cxnId="{9C4D9C5D-6ED5-4933-A33B-80BD25489D78}">
      <dgm:prSet/>
      <dgm:spPr/>
      <dgm:t>
        <a:bodyPr/>
        <a:lstStyle/>
        <a:p>
          <a:endParaRPr lang="es-ES" noProof="0" dirty="0"/>
        </a:p>
      </dgm:t>
    </dgm:pt>
    <dgm:pt modelId="{9356AAC0-F5E0-44E0-9596-2E47BB707CD1}" type="sibTrans" cxnId="{9C4D9C5D-6ED5-4933-A33B-80BD25489D78}">
      <dgm:prSet/>
      <dgm:spPr/>
      <dgm:t>
        <a:bodyPr/>
        <a:lstStyle/>
        <a:p>
          <a:endParaRPr lang="es-ES" noProof="0" dirty="0"/>
        </a:p>
      </dgm:t>
    </dgm:pt>
    <dgm:pt modelId="{D4275C59-DBF1-4FB9-83B4-339601514F89}">
      <dgm:prSet phldrT="[Text]"/>
      <dgm:spPr/>
      <dgm:t>
        <a:bodyPr/>
        <a:lstStyle/>
        <a:p>
          <a:r>
            <a:rPr lang="es-ES" noProof="0" dirty="0"/>
            <a:t>Historia/Estudios Sociales</a:t>
          </a:r>
        </a:p>
      </dgm:t>
    </dgm:pt>
    <dgm:pt modelId="{8A08F5BE-CC71-478A-AE6E-0558CFB005BB}" type="parTrans" cxnId="{F2A25BB3-0A95-4C35-8257-ADE2E7E96DD1}">
      <dgm:prSet/>
      <dgm:spPr/>
      <dgm:t>
        <a:bodyPr/>
        <a:lstStyle/>
        <a:p>
          <a:endParaRPr lang="es-ES" noProof="0" dirty="0"/>
        </a:p>
      </dgm:t>
    </dgm:pt>
    <dgm:pt modelId="{CA738B8A-2E6D-469B-B647-C0AF287BEE75}" type="sibTrans" cxnId="{F2A25BB3-0A95-4C35-8257-ADE2E7E96DD1}">
      <dgm:prSet/>
      <dgm:spPr/>
      <dgm:t>
        <a:bodyPr/>
        <a:lstStyle/>
        <a:p>
          <a:endParaRPr lang="es-ES" noProof="0" dirty="0"/>
        </a:p>
      </dgm:t>
    </dgm:pt>
    <dgm:pt modelId="{ED6A1E97-6CB3-4821-8961-DA321714E00E}">
      <dgm:prSet phldrT="[Text]"/>
      <dgm:spPr/>
      <dgm:t>
        <a:bodyPr/>
        <a:lstStyle/>
        <a:p>
          <a:r>
            <a:rPr lang="es-ES" noProof="0" dirty="0"/>
            <a:t>Otra materia</a:t>
          </a:r>
        </a:p>
      </dgm:t>
    </dgm:pt>
    <dgm:pt modelId="{2885B60D-B6A4-44F9-B436-4442374877FF}" type="parTrans" cxnId="{E0519EB5-97F5-4D98-BC3D-B93F97F6D61C}">
      <dgm:prSet/>
      <dgm:spPr/>
      <dgm:t>
        <a:bodyPr/>
        <a:lstStyle/>
        <a:p>
          <a:endParaRPr lang="es-ES" noProof="0" dirty="0"/>
        </a:p>
      </dgm:t>
    </dgm:pt>
    <dgm:pt modelId="{593846F9-B49F-4C38-B97B-09308B88132B}" type="sibTrans" cxnId="{E0519EB5-97F5-4D98-BC3D-B93F97F6D61C}">
      <dgm:prSet/>
      <dgm:spPr/>
      <dgm:t>
        <a:bodyPr/>
        <a:lstStyle/>
        <a:p>
          <a:endParaRPr lang="es-ES" noProof="0" dirty="0"/>
        </a:p>
      </dgm:t>
    </dgm:pt>
    <dgm:pt modelId="{E7D27E01-A1FA-409A-8FBB-7F39F8AB72A2}">
      <dgm:prSet phldrT="[Text]"/>
      <dgm:spPr/>
      <dgm:t>
        <a:bodyPr/>
        <a:lstStyle/>
        <a:p>
          <a:r>
            <a:rPr lang="es-ES" noProof="0" dirty="0"/>
            <a:t>[Texto]</a:t>
          </a:r>
        </a:p>
      </dgm:t>
    </dgm:pt>
    <dgm:pt modelId="{E8A918E0-A4F5-4531-8189-A10AC5A51BB3}" type="parTrans" cxnId="{B8191B62-C680-47AF-BB63-90004F070534}">
      <dgm:prSet/>
      <dgm:spPr/>
      <dgm:t>
        <a:bodyPr/>
        <a:lstStyle/>
        <a:p>
          <a:endParaRPr lang="es-ES" noProof="0" dirty="0"/>
        </a:p>
      </dgm:t>
    </dgm:pt>
    <dgm:pt modelId="{A3F41551-4B00-4E5B-A5D4-44E28924276C}" type="sibTrans" cxnId="{B8191B62-C680-47AF-BB63-90004F070534}">
      <dgm:prSet/>
      <dgm:spPr/>
      <dgm:t>
        <a:bodyPr/>
        <a:lstStyle/>
        <a:p>
          <a:endParaRPr lang="es-ES" noProof="0" dirty="0"/>
        </a:p>
      </dgm:t>
    </dgm:pt>
    <dgm:pt modelId="{9115825C-7AD4-4457-856F-3E1F180B6294}">
      <dgm:prSet phldrT="[Text]"/>
      <dgm:spPr/>
      <dgm:t>
        <a:bodyPr/>
        <a:lstStyle/>
        <a:p>
          <a:r>
            <a:rPr lang="es-ES" noProof="0" dirty="0"/>
            <a:t>[Texto]</a:t>
          </a:r>
        </a:p>
      </dgm:t>
    </dgm:pt>
    <dgm:pt modelId="{581311A0-DA51-498F-A4ED-84EAD091EEF3}" type="parTrans" cxnId="{9E09EEBD-4EF3-43AB-8207-0FE4A69CBC8C}">
      <dgm:prSet/>
      <dgm:spPr/>
      <dgm:t>
        <a:bodyPr/>
        <a:lstStyle/>
        <a:p>
          <a:endParaRPr lang="es-ES" noProof="0" dirty="0"/>
        </a:p>
      </dgm:t>
    </dgm:pt>
    <dgm:pt modelId="{686C6886-6B64-4319-8DA7-EC1D4BB01B7E}" type="sibTrans" cxnId="{9E09EEBD-4EF3-43AB-8207-0FE4A69CBC8C}">
      <dgm:prSet/>
      <dgm:spPr/>
      <dgm:t>
        <a:bodyPr/>
        <a:lstStyle/>
        <a:p>
          <a:endParaRPr lang="es-ES" noProof="0" dirty="0"/>
        </a:p>
      </dgm:t>
    </dgm:pt>
    <dgm:pt modelId="{C3B3ACD9-E863-46D0-A40D-12C9241D8F30}">
      <dgm:prSet phldrT="[Text]"/>
      <dgm:spPr/>
      <dgm:t>
        <a:bodyPr/>
        <a:lstStyle/>
        <a:p>
          <a:r>
            <a:rPr lang="es-ES" noProof="0" dirty="0"/>
            <a:t>[Texto]</a:t>
          </a:r>
        </a:p>
      </dgm:t>
    </dgm:pt>
    <dgm:pt modelId="{4523FB7A-D0D8-42A7-9367-0BA5D443BB85}" type="parTrans" cxnId="{570A39F8-D396-4DAF-BA14-B098368C460D}">
      <dgm:prSet/>
      <dgm:spPr/>
      <dgm:t>
        <a:bodyPr/>
        <a:lstStyle/>
        <a:p>
          <a:endParaRPr lang="es-ES" noProof="0" dirty="0"/>
        </a:p>
      </dgm:t>
    </dgm:pt>
    <dgm:pt modelId="{A044E401-43FF-4FB3-B4B1-C7499447C22C}" type="sibTrans" cxnId="{570A39F8-D396-4DAF-BA14-B098368C460D}">
      <dgm:prSet/>
      <dgm:spPr/>
      <dgm:t>
        <a:bodyPr/>
        <a:lstStyle/>
        <a:p>
          <a:endParaRPr lang="es-ES" noProof="0" dirty="0"/>
        </a:p>
      </dgm:t>
    </dgm:pt>
    <dgm:pt modelId="{F9E12EF6-0536-442A-A37B-DFFCCFC97E94}">
      <dgm:prSet phldrT="[Text]"/>
      <dgm:spPr/>
      <dgm:t>
        <a:bodyPr/>
        <a:lstStyle/>
        <a:p>
          <a:r>
            <a:rPr lang="es-ES" noProof="0" dirty="0"/>
            <a:t>[Texto]</a:t>
          </a:r>
        </a:p>
      </dgm:t>
    </dgm:pt>
    <dgm:pt modelId="{3026493C-7308-4F92-9659-CB8A6A7EAF60}" type="parTrans" cxnId="{25E7E2BC-0DF6-4A31-A383-92A38BD6F971}">
      <dgm:prSet/>
      <dgm:spPr/>
      <dgm:t>
        <a:bodyPr/>
        <a:lstStyle/>
        <a:p>
          <a:endParaRPr lang="es-ES" noProof="0" dirty="0"/>
        </a:p>
      </dgm:t>
    </dgm:pt>
    <dgm:pt modelId="{28E7D61B-6F3F-4A38-B95E-FEA2A1FB4685}" type="sibTrans" cxnId="{25E7E2BC-0DF6-4A31-A383-92A38BD6F971}">
      <dgm:prSet/>
      <dgm:spPr/>
      <dgm:t>
        <a:bodyPr/>
        <a:lstStyle/>
        <a:p>
          <a:endParaRPr lang="es-ES" noProof="0" dirty="0"/>
        </a:p>
      </dgm:t>
    </dgm:pt>
    <dgm:pt modelId="{CBA7E993-89CD-4A2B-8BD5-35CBD07278A9}" type="pres">
      <dgm:prSet presAssocID="{C5A31BB1-109B-4661-B8E7-366B52788424}" presName="linear" presStyleCnt="0">
        <dgm:presLayoutVars>
          <dgm:dir/>
          <dgm:resizeHandles val="exact"/>
        </dgm:presLayoutVars>
      </dgm:prSet>
      <dgm:spPr/>
    </dgm:pt>
    <dgm:pt modelId="{3E1710C5-B3B4-4A40-AE5A-1E482636D9F4}" type="pres">
      <dgm:prSet presAssocID="{F2BEBB9B-D6FC-48EE-9DC2-B70736DDD91F}" presName="comp" presStyleCnt="0"/>
      <dgm:spPr/>
    </dgm:pt>
    <dgm:pt modelId="{024F592B-A8CB-4BE8-8F01-B4A02B30C096}" type="pres">
      <dgm:prSet presAssocID="{F2BEBB9B-D6FC-48EE-9DC2-B70736DDD91F}" presName="box" presStyleLbl="node1" presStyleIdx="0" presStyleCnt="5"/>
      <dgm:spPr/>
    </dgm:pt>
    <dgm:pt modelId="{61630D2E-939B-4F79-8D1E-7EDF401E24FA}" type="pres">
      <dgm:prSet presAssocID="{F2BEBB9B-D6FC-48EE-9DC2-B70736DDD91F}" presName="img" presStyleLbl="fgImgPlace1" presStyleIdx="0" presStyleCnt="5"/>
      <dgm:spPr>
        <a:blipFill dpi="0" rotWithShape="1">
          <a:blip xmlns:r="http://schemas.openxmlformats.org/officeDocument/2006/relationships" r:embed="rId1">
            <a:extLst>
              <a:ext uri="{28A0092B-C50C-407E-A947-70E740481C1C}">
                <a14:useLocalDpi xmlns:a14="http://schemas.microsoft.com/office/drawing/2010/main" val="0"/>
              </a:ext>
            </a:extLst>
          </a:blip>
          <a:srcRect/>
          <a:stretch>
            <a:fillRect l="4166" t="256" r="4166" b="256"/>
          </a:stretch>
        </a:blipFill>
        <a:ln>
          <a:noFill/>
        </a:ln>
      </dgm:spPr>
    </dgm:pt>
    <dgm:pt modelId="{DD1B3B79-33C0-4642-8652-D61766365B2B}" type="pres">
      <dgm:prSet presAssocID="{F2BEBB9B-D6FC-48EE-9DC2-B70736DDD91F}" presName="text" presStyleLbl="node1" presStyleIdx="0" presStyleCnt="5">
        <dgm:presLayoutVars>
          <dgm:bulletEnabled val="1"/>
        </dgm:presLayoutVars>
      </dgm:prSet>
      <dgm:spPr/>
    </dgm:pt>
    <dgm:pt modelId="{E5FA3CCE-AFCB-44A9-9611-09607B988BF8}" type="pres">
      <dgm:prSet presAssocID="{0A37C7E5-52F9-4CF0-9ED8-D5EF8CDDF014}" presName="spacer" presStyleCnt="0"/>
      <dgm:spPr/>
    </dgm:pt>
    <dgm:pt modelId="{DE61E084-F672-4414-BCC6-162521A47743}" type="pres">
      <dgm:prSet presAssocID="{86B21667-BF15-47B3-AEA0-580CCBDAA523}" presName="comp" presStyleCnt="0"/>
      <dgm:spPr/>
    </dgm:pt>
    <dgm:pt modelId="{6C83B6C5-B462-4B9F-B7A7-C4CB79A0276E}" type="pres">
      <dgm:prSet presAssocID="{86B21667-BF15-47B3-AEA0-580CCBDAA523}" presName="box" presStyleLbl="node1" presStyleIdx="1" presStyleCnt="5"/>
      <dgm:spPr/>
    </dgm:pt>
    <dgm:pt modelId="{444D8D4E-4F80-4ABC-B538-54329954B646}" type="pres">
      <dgm:prSet presAssocID="{86B21667-BF15-47B3-AEA0-580CCBDAA523}" presName="img" presStyleLbl="fgImgPlace1" presStyleIdx="1" presStyleCnt="5"/>
      <dgm:spPr>
        <a:blipFill dpi="0" rotWithShape="1">
          <a:blip xmlns:r="http://schemas.openxmlformats.org/officeDocument/2006/relationships" r:embed="rId2">
            <a:extLst>
              <a:ext uri="{28A0092B-C50C-407E-A947-70E740481C1C}">
                <a14:useLocalDpi xmlns:a14="http://schemas.microsoft.com/office/drawing/2010/main" val="0"/>
              </a:ext>
            </a:extLst>
          </a:blip>
          <a:srcRect/>
          <a:stretch>
            <a:fillRect l="4166" t="256" r="4166" b="256"/>
          </a:stretch>
        </a:blipFill>
        <a:ln>
          <a:noFill/>
        </a:ln>
      </dgm:spPr>
    </dgm:pt>
    <dgm:pt modelId="{7C2C42E2-D195-4682-B9EC-E369364775D4}" type="pres">
      <dgm:prSet presAssocID="{86B21667-BF15-47B3-AEA0-580CCBDAA523}" presName="text" presStyleLbl="node1" presStyleIdx="1" presStyleCnt="5">
        <dgm:presLayoutVars>
          <dgm:bulletEnabled val="1"/>
        </dgm:presLayoutVars>
      </dgm:prSet>
      <dgm:spPr/>
    </dgm:pt>
    <dgm:pt modelId="{A6E6D05C-7448-4FCB-8BE5-6D9CC3B47EDA}" type="pres">
      <dgm:prSet presAssocID="{A370DBF5-C8CF-4AAB-9046-D0E1924E09FC}" presName="spacer" presStyleCnt="0"/>
      <dgm:spPr/>
    </dgm:pt>
    <dgm:pt modelId="{9907A969-6D8A-4D4F-80C0-133237228C82}" type="pres">
      <dgm:prSet presAssocID="{8E449EF4-EDBA-491E-A0A2-7E578E3F68B4}" presName="comp" presStyleCnt="0"/>
      <dgm:spPr/>
    </dgm:pt>
    <dgm:pt modelId="{40001756-7BAF-449D-984E-74A5EB7159FC}" type="pres">
      <dgm:prSet presAssocID="{8E449EF4-EDBA-491E-A0A2-7E578E3F68B4}" presName="box" presStyleLbl="node1" presStyleIdx="2" presStyleCnt="5"/>
      <dgm:spPr/>
    </dgm:pt>
    <dgm:pt modelId="{A81B54F9-7846-4BEB-AB74-E674130DEF88}" type="pres">
      <dgm:prSet presAssocID="{8E449EF4-EDBA-491E-A0A2-7E578E3F68B4}" presName="img" presStyleLbl="fgImgPlace1" presStyleIdx="2" presStyleCnt="5"/>
      <dgm:spPr>
        <a:blipFill dpi="0" rotWithShape="1">
          <a:blip xmlns:r="http://schemas.openxmlformats.org/officeDocument/2006/relationships" r:embed="rId3">
            <a:extLst>
              <a:ext uri="{28A0092B-C50C-407E-A947-70E740481C1C}">
                <a14:useLocalDpi xmlns:a14="http://schemas.microsoft.com/office/drawing/2010/main" val="0"/>
              </a:ext>
            </a:extLst>
          </a:blip>
          <a:srcRect/>
          <a:stretch>
            <a:fillRect l="4166" t="256" r="4166" b="256"/>
          </a:stretch>
        </a:blipFill>
        <a:ln>
          <a:noFill/>
        </a:ln>
      </dgm:spPr>
    </dgm:pt>
    <dgm:pt modelId="{344100CC-0C2B-4595-A441-1DC9879E416B}" type="pres">
      <dgm:prSet presAssocID="{8E449EF4-EDBA-491E-A0A2-7E578E3F68B4}" presName="text" presStyleLbl="node1" presStyleIdx="2" presStyleCnt="5">
        <dgm:presLayoutVars>
          <dgm:bulletEnabled val="1"/>
        </dgm:presLayoutVars>
      </dgm:prSet>
      <dgm:spPr/>
    </dgm:pt>
    <dgm:pt modelId="{175B46E8-C369-4D1F-90C2-25D0A9DE971F}" type="pres">
      <dgm:prSet presAssocID="{0926A068-3439-4E13-B098-FA572B700746}" presName="spacer" presStyleCnt="0"/>
      <dgm:spPr/>
    </dgm:pt>
    <dgm:pt modelId="{BAA7C094-F3E4-402A-BC51-CDFD21E74C93}" type="pres">
      <dgm:prSet presAssocID="{D4275C59-DBF1-4FB9-83B4-339601514F89}" presName="comp" presStyleCnt="0"/>
      <dgm:spPr/>
    </dgm:pt>
    <dgm:pt modelId="{CA7FB5B2-19A7-4F7F-B368-FCF55334F367}" type="pres">
      <dgm:prSet presAssocID="{D4275C59-DBF1-4FB9-83B4-339601514F89}" presName="box" presStyleLbl="node1" presStyleIdx="3" presStyleCnt="5"/>
      <dgm:spPr/>
    </dgm:pt>
    <dgm:pt modelId="{09ED47B9-323B-49A8-9D64-0C2DB0BC66D3}" type="pres">
      <dgm:prSet presAssocID="{D4275C59-DBF1-4FB9-83B4-339601514F89}" presName="img" presStyleLbl="fgImgPlace1" presStyleIdx="3" presStyleCnt="5"/>
      <dgm:spPr>
        <a:blipFill dpi="0" rotWithShape="1">
          <a:blip xmlns:r="http://schemas.openxmlformats.org/officeDocument/2006/relationships" r:embed="rId4">
            <a:extLst>
              <a:ext uri="{28A0092B-C50C-407E-A947-70E740481C1C}">
                <a14:useLocalDpi xmlns:a14="http://schemas.microsoft.com/office/drawing/2010/main" val="0"/>
              </a:ext>
            </a:extLst>
          </a:blip>
          <a:srcRect/>
          <a:stretch>
            <a:fillRect l="4166" t="256" r="4166" b="256"/>
          </a:stretch>
        </a:blipFill>
        <a:ln>
          <a:noFill/>
        </a:ln>
      </dgm:spPr>
    </dgm:pt>
    <dgm:pt modelId="{E7B09CC0-95DF-4715-97A3-BA7BAE24E4A7}" type="pres">
      <dgm:prSet presAssocID="{D4275C59-DBF1-4FB9-83B4-339601514F89}" presName="text" presStyleLbl="node1" presStyleIdx="3" presStyleCnt="5">
        <dgm:presLayoutVars>
          <dgm:bulletEnabled val="1"/>
        </dgm:presLayoutVars>
      </dgm:prSet>
      <dgm:spPr/>
    </dgm:pt>
    <dgm:pt modelId="{F0C6E15F-58D5-49FE-94B8-BEEC27AB3F16}" type="pres">
      <dgm:prSet presAssocID="{CA738B8A-2E6D-469B-B647-C0AF287BEE75}" presName="spacer" presStyleCnt="0"/>
      <dgm:spPr/>
    </dgm:pt>
    <dgm:pt modelId="{0D719CA5-07B3-4B66-B06C-72E94E8C399F}" type="pres">
      <dgm:prSet presAssocID="{ED6A1E97-6CB3-4821-8961-DA321714E00E}" presName="comp" presStyleCnt="0"/>
      <dgm:spPr/>
    </dgm:pt>
    <dgm:pt modelId="{85EF99B1-C00C-4AB2-A942-1D08411C8056}" type="pres">
      <dgm:prSet presAssocID="{ED6A1E97-6CB3-4821-8961-DA321714E00E}" presName="box" presStyleLbl="node1" presStyleIdx="4" presStyleCnt="5"/>
      <dgm:spPr/>
    </dgm:pt>
    <dgm:pt modelId="{317C65B9-A835-4DED-BD3A-53F93DF29E3E}" type="pres">
      <dgm:prSet presAssocID="{ED6A1E97-6CB3-4821-8961-DA321714E00E}" presName="img" presStyleLbl="fgImgPlace1" presStyleIdx="4" presStyleCnt="5"/>
      <dgm:spPr>
        <a:blipFill dpi="0" rotWithShape="1">
          <a:blip xmlns:r="http://schemas.openxmlformats.org/officeDocument/2006/relationships" r:embed="rId5">
            <a:extLst>
              <a:ext uri="{28A0092B-C50C-407E-A947-70E740481C1C}">
                <a14:useLocalDpi xmlns:a14="http://schemas.microsoft.com/office/drawing/2010/main" val="0"/>
              </a:ext>
            </a:extLst>
          </a:blip>
          <a:srcRect/>
          <a:stretch>
            <a:fillRect l="4166" t="256" r="4166" b="256"/>
          </a:stretch>
        </a:blipFill>
        <a:ln>
          <a:noFill/>
        </a:ln>
      </dgm:spPr>
    </dgm:pt>
    <dgm:pt modelId="{D7CBF782-A491-4A54-A300-EB9BB80CF3F2}" type="pres">
      <dgm:prSet presAssocID="{ED6A1E97-6CB3-4821-8961-DA321714E00E}" presName="text" presStyleLbl="node1" presStyleIdx="4" presStyleCnt="5">
        <dgm:presLayoutVars>
          <dgm:bulletEnabled val="1"/>
        </dgm:presLayoutVars>
      </dgm:prSet>
      <dgm:spPr/>
    </dgm:pt>
  </dgm:ptLst>
  <dgm:cxnLst>
    <dgm:cxn modelId="{7D4E7E86-6BB2-4B00-9483-4C8F2534C0C3}" type="presOf" srcId="{F0C714D0-A759-4C39-87D1-C9479BFBD5CB}" destId="{40001756-7BAF-449D-984E-74A5EB7159FC}" srcOrd="0" destOrd="1" presId="urn:microsoft.com/office/officeart/2005/8/layout/vList4"/>
    <dgm:cxn modelId="{F92AE5FA-EC88-4E51-AD26-51AE6E45EF61}" type="presOf" srcId="{2D085E02-9A5C-4768-80C5-4EDC753ADE1B}" destId="{40001756-7BAF-449D-984E-74A5EB7159FC}" srcOrd="0" destOrd="2" presId="urn:microsoft.com/office/officeart/2005/8/layout/vList4"/>
    <dgm:cxn modelId="{47EA56FC-E94C-4EE9-85EA-36F0EB37DAB4}" type="presOf" srcId="{C5A31BB1-109B-4661-B8E7-366B52788424}" destId="{CBA7E993-89CD-4A2B-8BD5-35CBD07278A9}" srcOrd="0" destOrd="0" presId="urn:microsoft.com/office/officeart/2005/8/layout/vList4"/>
    <dgm:cxn modelId="{25C5B0D6-70C6-44DE-80DB-21C887CD81EC}" type="presOf" srcId="{C3B3ACD9-E863-46D0-A40D-12C9241D8F30}" destId="{85EF99B1-C00C-4AB2-A942-1D08411C8056}" srcOrd="0" destOrd="2" presId="urn:microsoft.com/office/officeart/2005/8/layout/vList4"/>
    <dgm:cxn modelId="{3699A97A-4C1C-4D6C-A7E9-92D129975BED}" srcId="{C5A31BB1-109B-4661-B8E7-366B52788424}" destId="{8E449EF4-EDBA-491E-A0A2-7E578E3F68B4}" srcOrd="2" destOrd="0" parTransId="{AA90B9EF-D9D4-4F65-AEF6-AEF79E9B7520}" sibTransId="{0926A068-3439-4E13-B098-FA572B700746}"/>
    <dgm:cxn modelId="{CEAE62F8-4B89-477A-BBE0-05EF380C95BC}" type="presOf" srcId="{86B21667-BF15-47B3-AEA0-580CCBDAA523}" destId="{6C83B6C5-B462-4B9F-B7A7-C4CB79A0276E}" srcOrd="0" destOrd="0" presId="urn:microsoft.com/office/officeart/2005/8/layout/vList4"/>
    <dgm:cxn modelId="{F222F9F5-9987-4825-9FAB-5EBCE417972A}" type="presOf" srcId="{F2BEBB9B-D6FC-48EE-9DC2-B70736DDD91F}" destId="{DD1B3B79-33C0-4642-8652-D61766365B2B}" srcOrd="1" destOrd="0" presId="urn:microsoft.com/office/officeart/2005/8/layout/vList4"/>
    <dgm:cxn modelId="{E1CB5750-61A3-483A-BC18-D2BA950A0BC6}" srcId="{F2BEBB9B-D6FC-48EE-9DC2-B70736DDD91F}" destId="{2A7B5496-C88D-46F9-A19D-64168ECDBCBB}" srcOrd="0" destOrd="0" parTransId="{9B293DA4-B657-4079-B15B-5E36EC7F4E79}" sibTransId="{B54F5AC5-AA05-4771-9C2A-208FA43F9767}"/>
    <dgm:cxn modelId="{AC765049-295C-4FC9-8E22-A6BDF54E8830}" type="presOf" srcId="{6A9D4A16-60FB-4BE7-8222-12E4DEE04C73}" destId="{7C2C42E2-D195-4682-B9EC-E369364775D4}" srcOrd="1" destOrd="2" presId="urn:microsoft.com/office/officeart/2005/8/layout/vList4"/>
    <dgm:cxn modelId="{620883A7-F7D6-46EA-97CA-2CF029CAD8EF}" type="presOf" srcId="{F9E12EF6-0536-442A-A37B-DFFCCFC97E94}" destId="{85EF99B1-C00C-4AB2-A942-1D08411C8056}" srcOrd="0" destOrd="1" presId="urn:microsoft.com/office/officeart/2005/8/layout/vList4"/>
    <dgm:cxn modelId="{A39782BA-14C5-4B65-A562-8216A179E9CA}" type="presOf" srcId="{E7D27E01-A1FA-409A-8FBB-7F39F8AB72A2}" destId="{E7B09CC0-95DF-4715-97A3-BA7BAE24E4A7}" srcOrd="1" destOrd="2" presId="urn:microsoft.com/office/officeart/2005/8/layout/vList4"/>
    <dgm:cxn modelId="{74819234-C78E-4405-B0FB-E5355F79E941}" type="presOf" srcId="{7EBAAA6A-4766-4C7F-9EEF-EB37131E42D4}" destId="{6C83B6C5-B462-4B9F-B7A7-C4CB79A0276E}" srcOrd="0" destOrd="1" presId="urn:microsoft.com/office/officeart/2005/8/layout/vList4"/>
    <dgm:cxn modelId="{E0519EB5-97F5-4D98-BC3D-B93F97F6D61C}" srcId="{C5A31BB1-109B-4661-B8E7-366B52788424}" destId="{ED6A1E97-6CB3-4821-8961-DA321714E00E}" srcOrd="4" destOrd="0" parTransId="{2885B60D-B6A4-44F9-B436-4442374877FF}" sibTransId="{593846F9-B49F-4C38-B97B-09308B88132B}"/>
    <dgm:cxn modelId="{DEDA5113-58AA-4678-AC86-813A17918F7D}" type="presOf" srcId="{8E449EF4-EDBA-491E-A0A2-7E578E3F68B4}" destId="{40001756-7BAF-449D-984E-74A5EB7159FC}" srcOrd="0" destOrd="0" presId="urn:microsoft.com/office/officeart/2005/8/layout/vList4"/>
    <dgm:cxn modelId="{14594F4E-A049-4B4A-AFE6-0BE4FACF2820}" srcId="{F2BEBB9B-D6FC-48EE-9DC2-B70736DDD91F}" destId="{F5947BE8-6872-452D-95C1-CFB85191FB4F}" srcOrd="1" destOrd="0" parTransId="{3B1273A7-4AFC-4017-A8F2-26F0FA434E3C}" sibTransId="{DB9BDA9E-A205-4F5C-84D4-13294E87D0D6}"/>
    <dgm:cxn modelId="{DE5D8825-5D35-41A9-A47F-048B48AEC868}" type="presOf" srcId="{F2BEBB9B-D6FC-48EE-9DC2-B70736DDD91F}" destId="{024F592B-A8CB-4BE8-8F01-B4A02B30C096}" srcOrd="0" destOrd="0" presId="urn:microsoft.com/office/officeart/2005/8/layout/vList4"/>
    <dgm:cxn modelId="{0A49F9D0-6DF1-4936-A348-F909F97D19E9}" type="presOf" srcId="{E7D27E01-A1FA-409A-8FBB-7F39F8AB72A2}" destId="{CA7FB5B2-19A7-4F7F-B368-FCF55334F367}" srcOrd="0" destOrd="2" presId="urn:microsoft.com/office/officeart/2005/8/layout/vList4"/>
    <dgm:cxn modelId="{95BB80CD-2BAA-4E06-9034-D2640DEDE69F}" type="presOf" srcId="{9115825C-7AD4-4457-856F-3E1F180B6294}" destId="{E7B09CC0-95DF-4715-97A3-BA7BAE24E4A7}" srcOrd="1" destOrd="1" presId="urn:microsoft.com/office/officeart/2005/8/layout/vList4"/>
    <dgm:cxn modelId="{7247D739-8569-401F-BCC4-ED1AAB74B2E4}" type="presOf" srcId="{F5947BE8-6872-452D-95C1-CFB85191FB4F}" destId="{DD1B3B79-33C0-4642-8652-D61766365B2B}" srcOrd="1" destOrd="2" presId="urn:microsoft.com/office/officeart/2005/8/layout/vList4"/>
    <dgm:cxn modelId="{B8191B62-C680-47AF-BB63-90004F070534}" srcId="{D4275C59-DBF1-4FB9-83B4-339601514F89}" destId="{E7D27E01-A1FA-409A-8FBB-7F39F8AB72A2}" srcOrd="1" destOrd="0" parTransId="{E8A918E0-A4F5-4531-8189-A10AC5A51BB3}" sibTransId="{A3F41551-4B00-4E5B-A5D4-44E28924276C}"/>
    <dgm:cxn modelId="{570A39F8-D396-4DAF-BA14-B098368C460D}" srcId="{ED6A1E97-6CB3-4821-8961-DA321714E00E}" destId="{C3B3ACD9-E863-46D0-A40D-12C9241D8F30}" srcOrd="1" destOrd="0" parTransId="{4523FB7A-D0D8-42A7-9367-0BA5D443BB85}" sibTransId="{A044E401-43FF-4FB3-B4B1-C7499447C22C}"/>
    <dgm:cxn modelId="{2673524A-8611-4A25-A918-175CC0028B80}" type="presOf" srcId="{7EBAAA6A-4766-4C7F-9EEF-EB37131E42D4}" destId="{7C2C42E2-D195-4682-B9EC-E369364775D4}" srcOrd="1" destOrd="1" presId="urn:microsoft.com/office/officeart/2005/8/layout/vList4"/>
    <dgm:cxn modelId="{BA6E57F7-F90A-456C-98C5-4CD885540339}" type="presOf" srcId="{2A7B5496-C88D-46F9-A19D-64168ECDBCBB}" destId="{024F592B-A8CB-4BE8-8F01-B4A02B30C096}" srcOrd="0" destOrd="1" presId="urn:microsoft.com/office/officeart/2005/8/layout/vList4"/>
    <dgm:cxn modelId="{D5256CA1-C83B-4BFF-AB52-3D4CB40B0BB0}" type="presOf" srcId="{8E449EF4-EDBA-491E-A0A2-7E578E3F68B4}" destId="{344100CC-0C2B-4595-A441-1DC9879E416B}" srcOrd="1" destOrd="0" presId="urn:microsoft.com/office/officeart/2005/8/layout/vList4"/>
    <dgm:cxn modelId="{53A66499-B48F-4908-93B1-A90B742E718B}" type="presOf" srcId="{D4275C59-DBF1-4FB9-83B4-339601514F89}" destId="{CA7FB5B2-19A7-4F7F-B368-FCF55334F367}" srcOrd="0" destOrd="0" presId="urn:microsoft.com/office/officeart/2005/8/layout/vList4"/>
    <dgm:cxn modelId="{0FC1C799-A3F3-41B0-8CE3-979E798B316B}" type="presOf" srcId="{C3B3ACD9-E863-46D0-A40D-12C9241D8F30}" destId="{D7CBF782-A491-4A54-A300-EB9BB80CF3F2}" srcOrd="1" destOrd="2" presId="urn:microsoft.com/office/officeart/2005/8/layout/vList4"/>
    <dgm:cxn modelId="{ED6A2CF2-5052-4AF4-893C-1944AEDB8741}" type="presOf" srcId="{2A7B5496-C88D-46F9-A19D-64168ECDBCBB}" destId="{DD1B3B79-33C0-4642-8652-D61766365B2B}" srcOrd="1" destOrd="1" presId="urn:microsoft.com/office/officeart/2005/8/layout/vList4"/>
    <dgm:cxn modelId="{F85731D8-A9E9-4E00-B1B3-30F9755821D8}" type="presOf" srcId="{ED6A1E97-6CB3-4821-8961-DA321714E00E}" destId="{D7CBF782-A491-4A54-A300-EB9BB80CF3F2}" srcOrd="1" destOrd="0" presId="urn:microsoft.com/office/officeart/2005/8/layout/vList4"/>
    <dgm:cxn modelId="{9E09EEBD-4EF3-43AB-8207-0FE4A69CBC8C}" srcId="{D4275C59-DBF1-4FB9-83B4-339601514F89}" destId="{9115825C-7AD4-4457-856F-3E1F180B6294}" srcOrd="0" destOrd="0" parTransId="{581311A0-DA51-498F-A4ED-84EAD091EEF3}" sibTransId="{686C6886-6B64-4319-8DA7-EC1D4BB01B7E}"/>
    <dgm:cxn modelId="{C4D56B9E-78E8-4714-B815-273960FD176A}" srcId="{86B21667-BF15-47B3-AEA0-580CCBDAA523}" destId="{7EBAAA6A-4766-4C7F-9EEF-EB37131E42D4}" srcOrd="0" destOrd="0" parTransId="{67D1E869-B6EE-4574-838C-0FB873686175}" sibTransId="{798F9E16-40A8-4EE9-BEA3-A1DD1E09E48F}"/>
    <dgm:cxn modelId="{40FDDA53-1877-443A-81EF-DD85DDFC8B80}" type="presOf" srcId="{2D085E02-9A5C-4768-80C5-4EDC753ADE1B}" destId="{344100CC-0C2B-4595-A441-1DC9879E416B}" srcOrd="1" destOrd="2" presId="urn:microsoft.com/office/officeart/2005/8/layout/vList4"/>
    <dgm:cxn modelId="{4FFBFB44-E0FD-4DC7-974F-1CB6A67FC725}" type="presOf" srcId="{6A9D4A16-60FB-4BE7-8222-12E4DEE04C73}" destId="{6C83B6C5-B462-4B9F-B7A7-C4CB79A0276E}" srcOrd="0" destOrd="2" presId="urn:microsoft.com/office/officeart/2005/8/layout/vList4"/>
    <dgm:cxn modelId="{6AD3AD3F-38C3-4E33-9974-0E8F7573EF4C}" type="presOf" srcId="{F9E12EF6-0536-442A-A37B-DFFCCFC97E94}" destId="{D7CBF782-A491-4A54-A300-EB9BB80CF3F2}" srcOrd="1" destOrd="1" presId="urn:microsoft.com/office/officeart/2005/8/layout/vList4"/>
    <dgm:cxn modelId="{F2A25BB3-0A95-4C35-8257-ADE2E7E96DD1}" srcId="{C5A31BB1-109B-4661-B8E7-366B52788424}" destId="{D4275C59-DBF1-4FB9-83B4-339601514F89}" srcOrd="3" destOrd="0" parTransId="{8A08F5BE-CC71-478A-AE6E-0558CFB005BB}" sibTransId="{CA738B8A-2E6D-469B-B647-C0AF287BEE75}"/>
    <dgm:cxn modelId="{9C4D9C5D-6ED5-4933-A33B-80BD25489D78}" srcId="{8E449EF4-EDBA-491E-A0A2-7E578E3F68B4}" destId="{2D085E02-9A5C-4768-80C5-4EDC753ADE1B}" srcOrd="1" destOrd="0" parTransId="{AC066CCF-483A-4301-AF8A-D90CB8557385}" sibTransId="{9356AAC0-F5E0-44E0-9596-2E47BB707CD1}"/>
    <dgm:cxn modelId="{7D59D886-2C3A-48B0-A82D-35F6F2BD1780}" type="presOf" srcId="{D4275C59-DBF1-4FB9-83B4-339601514F89}" destId="{E7B09CC0-95DF-4715-97A3-BA7BAE24E4A7}" srcOrd="1" destOrd="0" presId="urn:microsoft.com/office/officeart/2005/8/layout/vList4"/>
    <dgm:cxn modelId="{73A534C3-19ED-486F-B82E-969989430033}" type="presOf" srcId="{ED6A1E97-6CB3-4821-8961-DA321714E00E}" destId="{85EF99B1-C00C-4AB2-A942-1D08411C8056}" srcOrd="0" destOrd="0" presId="urn:microsoft.com/office/officeart/2005/8/layout/vList4"/>
    <dgm:cxn modelId="{154474A1-62FF-41B0-9AA3-39EDA8BC5A8D}" srcId="{C5A31BB1-109B-4661-B8E7-366B52788424}" destId="{86B21667-BF15-47B3-AEA0-580CCBDAA523}" srcOrd="1" destOrd="0" parTransId="{DA536BCE-4682-4222-92B1-1201429D7F64}" sibTransId="{A370DBF5-C8CF-4AAB-9046-D0E1924E09FC}"/>
    <dgm:cxn modelId="{5F530164-CEB3-4CE2-9BDC-1D666B2479BC}" srcId="{8E449EF4-EDBA-491E-A0A2-7E578E3F68B4}" destId="{F0C714D0-A759-4C39-87D1-C9479BFBD5CB}" srcOrd="0" destOrd="0" parTransId="{31859D13-AB19-4B71-8AF4-06CEF2416426}" sibTransId="{2E64332F-8626-4521-9B01-BA2B50DFCE75}"/>
    <dgm:cxn modelId="{EA702179-0E30-404D-98A8-37A49933E6C8}" srcId="{C5A31BB1-109B-4661-B8E7-366B52788424}" destId="{F2BEBB9B-D6FC-48EE-9DC2-B70736DDD91F}" srcOrd="0" destOrd="0" parTransId="{01D75171-485E-4A09-A7EC-F0A6BF21125A}" sibTransId="{0A37C7E5-52F9-4CF0-9ED8-D5EF8CDDF014}"/>
    <dgm:cxn modelId="{9BB901C1-9FF7-422A-A678-672544CD18CC}" type="presOf" srcId="{9115825C-7AD4-4457-856F-3E1F180B6294}" destId="{CA7FB5B2-19A7-4F7F-B368-FCF55334F367}" srcOrd="0" destOrd="1" presId="urn:microsoft.com/office/officeart/2005/8/layout/vList4"/>
    <dgm:cxn modelId="{699EC67D-99D7-4A70-9079-67C2F0F0C325}" type="presOf" srcId="{F5947BE8-6872-452D-95C1-CFB85191FB4F}" destId="{024F592B-A8CB-4BE8-8F01-B4A02B30C096}" srcOrd="0" destOrd="2" presId="urn:microsoft.com/office/officeart/2005/8/layout/vList4"/>
    <dgm:cxn modelId="{C18394BB-CF3D-4663-A678-2F49E2E0429D}" type="presOf" srcId="{F0C714D0-A759-4C39-87D1-C9479BFBD5CB}" destId="{344100CC-0C2B-4595-A441-1DC9879E416B}" srcOrd="1" destOrd="1" presId="urn:microsoft.com/office/officeart/2005/8/layout/vList4"/>
    <dgm:cxn modelId="{BC7EEB0B-4BC3-49BD-A5D3-8446DF5D336B}" srcId="{86B21667-BF15-47B3-AEA0-580CCBDAA523}" destId="{6A9D4A16-60FB-4BE7-8222-12E4DEE04C73}" srcOrd="1" destOrd="0" parTransId="{65F2502A-5B38-46E8-AAF1-31E3F9499D1D}" sibTransId="{C926799C-5D87-4D7F-A416-979B9C748800}"/>
    <dgm:cxn modelId="{25E7E2BC-0DF6-4A31-A383-92A38BD6F971}" srcId="{ED6A1E97-6CB3-4821-8961-DA321714E00E}" destId="{F9E12EF6-0536-442A-A37B-DFFCCFC97E94}" srcOrd="0" destOrd="0" parTransId="{3026493C-7308-4F92-9659-CB8A6A7EAF60}" sibTransId="{28E7D61B-6F3F-4A38-B95E-FEA2A1FB4685}"/>
    <dgm:cxn modelId="{ABD2BE6E-605C-4AAA-86AF-9EB8DCB03B0D}" type="presOf" srcId="{86B21667-BF15-47B3-AEA0-580CCBDAA523}" destId="{7C2C42E2-D195-4682-B9EC-E369364775D4}" srcOrd="1" destOrd="0" presId="urn:microsoft.com/office/officeart/2005/8/layout/vList4"/>
    <dgm:cxn modelId="{899899BC-29F6-4D44-84BA-AC2A63DC74BC}" type="presParOf" srcId="{CBA7E993-89CD-4A2B-8BD5-35CBD07278A9}" destId="{3E1710C5-B3B4-4A40-AE5A-1E482636D9F4}" srcOrd="0" destOrd="0" presId="urn:microsoft.com/office/officeart/2005/8/layout/vList4"/>
    <dgm:cxn modelId="{3FA9F0DF-1CF4-4A62-824D-561F34A87410}" type="presParOf" srcId="{3E1710C5-B3B4-4A40-AE5A-1E482636D9F4}" destId="{024F592B-A8CB-4BE8-8F01-B4A02B30C096}" srcOrd="0" destOrd="0" presId="urn:microsoft.com/office/officeart/2005/8/layout/vList4"/>
    <dgm:cxn modelId="{F70E7158-B511-4CDB-AEDF-A1757289DE36}" type="presParOf" srcId="{3E1710C5-B3B4-4A40-AE5A-1E482636D9F4}" destId="{61630D2E-939B-4F79-8D1E-7EDF401E24FA}" srcOrd="1" destOrd="0" presId="urn:microsoft.com/office/officeart/2005/8/layout/vList4"/>
    <dgm:cxn modelId="{716822D9-D96E-485D-97DB-40C9B07F891F}" type="presParOf" srcId="{3E1710C5-B3B4-4A40-AE5A-1E482636D9F4}" destId="{DD1B3B79-33C0-4642-8652-D61766365B2B}" srcOrd="2" destOrd="0" presId="urn:microsoft.com/office/officeart/2005/8/layout/vList4"/>
    <dgm:cxn modelId="{7BA0F432-7DE4-4652-9D86-75F150EB36CE}" type="presParOf" srcId="{CBA7E993-89CD-4A2B-8BD5-35CBD07278A9}" destId="{E5FA3CCE-AFCB-44A9-9611-09607B988BF8}" srcOrd="1" destOrd="0" presId="urn:microsoft.com/office/officeart/2005/8/layout/vList4"/>
    <dgm:cxn modelId="{D89248EC-8E7F-4B5C-AE25-240C2A2B3DC8}" type="presParOf" srcId="{CBA7E993-89CD-4A2B-8BD5-35CBD07278A9}" destId="{DE61E084-F672-4414-BCC6-162521A47743}" srcOrd="2" destOrd="0" presId="urn:microsoft.com/office/officeart/2005/8/layout/vList4"/>
    <dgm:cxn modelId="{B02D3401-1B92-4B83-875E-8380AA6C933D}" type="presParOf" srcId="{DE61E084-F672-4414-BCC6-162521A47743}" destId="{6C83B6C5-B462-4B9F-B7A7-C4CB79A0276E}" srcOrd="0" destOrd="0" presId="urn:microsoft.com/office/officeart/2005/8/layout/vList4"/>
    <dgm:cxn modelId="{6DEAB6F1-754B-49C9-BC0B-F551103ED779}" type="presParOf" srcId="{DE61E084-F672-4414-BCC6-162521A47743}" destId="{444D8D4E-4F80-4ABC-B538-54329954B646}" srcOrd="1" destOrd="0" presId="urn:microsoft.com/office/officeart/2005/8/layout/vList4"/>
    <dgm:cxn modelId="{23D8E471-DF46-482D-8568-CC8CC0217158}" type="presParOf" srcId="{DE61E084-F672-4414-BCC6-162521A47743}" destId="{7C2C42E2-D195-4682-B9EC-E369364775D4}" srcOrd="2" destOrd="0" presId="urn:microsoft.com/office/officeart/2005/8/layout/vList4"/>
    <dgm:cxn modelId="{ECD097B9-9714-4393-9900-17ED69F0E9F6}" type="presParOf" srcId="{CBA7E993-89CD-4A2B-8BD5-35CBD07278A9}" destId="{A6E6D05C-7448-4FCB-8BE5-6D9CC3B47EDA}" srcOrd="3" destOrd="0" presId="urn:microsoft.com/office/officeart/2005/8/layout/vList4"/>
    <dgm:cxn modelId="{3F80B501-9601-4161-B233-00A4F7243BD2}" type="presParOf" srcId="{CBA7E993-89CD-4A2B-8BD5-35CBD07278A9}" destId="{9907A969-6D8A-4D4F-80C0-133237228C82}" srcOrd="4" destOrd="0" presId="urn:microsoft.com/office/officeart/2005/8/layout/vList4"/>
    <dgm:cxn modelId="{65513A70-2B6C-4B3C-8654-23A7153AF181}" type="presParOf" srcId="{9907A969-6D8A-4D4F-80C0-133237228C82}" destId="{40001756-7BAF-449D-984E-74A5EB7159FC}" srcOrd="0" destOrd="0" presId="urn:microsoft.com/office/officeart/2005/8/layout/vList4"/>
    <dgm:cxn modelId="{16EC1F9C-D3AB-4768-A37A-0EFC343B6FCC}" type="presParOf" srcId="{9907A969-6D8A-4D4F-80C0-133237228C82}" destId="{A81B54F9-7846-4BEB-AB74-E674130DEF88}" srcOrd="1" destOrd="0" presId="urn:microsoft.com/office/officeart/2005/8/layout/vList4"/>
    <dgm:cxn modelId="{51270A39-E12B-4759-9B80-FA2515799B4A}" type="presParOf" srcId="{9907A969-6D8A-4D4F-80C0-133237228C82}" destId="{344100CC-0C2B-4595-A441-1DC9879E416B}" srcOrd="2" destOrd="0" presId="urn:microsoft.com/office/officeart/2005/8/layout/vList4"/>
    <dgm:cxn modelId="{DFD4F152-AC79-47BF-92EA-9F6357933FA4}" type="presParOf" srcId="{CBA7E993-89CD-4A2B-8BD5-35CBD07278A9}" destId="{175B46E8-C369-4D1F-90C2-25D0A9DE971F}" srcOrd="5" destOrd="0" presId="urn:microsoft.com/office/officeart/2005/8/layout/vList4"/>
    <dgm:cxn modelId="{D7E4E22B-0FB4-4615-8292-CCBACBF18A85}" type="presParOf" srcId="{CBA7E993-89CD-4A2B-8BD5-35CBD07278A9}" destId="{BAA7C094-F3E4-402A-BC51-CDFD21E74C93}" srcOrd="6" destOrd="0" presId="urn:microsoft.com/office/officeart/2005/8/layout/vList4"/>
    <dgm:cxn modelId="{52264447-1305-4F6A-BDD0-89D19E834F92}" type="presParOf" srcId="{BAA7C094-F3E4-402A-BC51-CDFD21E74C93}" destId="{CA7FB5B2-19A7-4F7F-B368-FCF55334F367}" srcOrd="0" destOrd="0" presId="urn:microsoft.com/office/officeart/2005/8/layout/vList4"/>
    <dgm:cxn modelId="{F24C8127-CB61-476D-86AB-828250B6B784}" type="presParOf" srcId="{BAA7C094-F3E4-402A-BC51-CDFD21E74C93}" destId="{09ED47B9-323B-49A8-9D64-0C2DB0BC66D3}" srcOrd="1" destOrd="0" presId="urn:microsoft.com/office/officeart/2005/8/layout/vList4"/>
    <dgm:cxn modelId="{1745F963-A474-4564-BE58-02EE6CA31D29}" type="presParOf" srcId="{BAA7C094-F3E4-402A-BC51-CDFD21E74C93}" destId="{E7B09CC0-95DF-4715-97A3-BA7BAE24E4A7}" srcOrd="2" destOrd="0" presId="urn:microsoft.com/office/officeart/2005/8/layout/vList4"/>
    <dgm:cxn modelId="{1C9B946E-73B4-4D0D-8DAF-F842DD3602C1}" type="presParOf" srcId="{CBA7E993-89CD-4A2B-8BD5-35CBD07278A9}" destId="{F0C6E15F-58D5-49FE-94B8-BEEC27AB3F16}" srcOrd="7" destOrd="0" presId="urn:microsoft.com/office/officeart/2005/8/layout/vList4"/>
    <dgm:cxn modelId="{76946EA6-7A0F-402A-9BD0-F297D8332035}" type="presParOf" srcId="{CBA7E993-89CD-4A2B-8BD5-35CBD07278A9}" destId="{0D719CA5-07B3-4B66-B06C-72E94E8C399F}" srcOrd="8" destOrd="0" presId="urn:microsoft.com/office/officeart/2005/8/layout/vList4"/>
    <dgm:cxn modelId="{8CB3103D-363E-4BCD-AED8-0BC3A34AAF6B}" type="presParOf" srcId="{0D719CA5-07B3-4B66-B06C-72E94E8C399F}" destId="{85EF99B1-C00C-4AB2-A942-1D08411C8056}" srcOrd="0" destOrd="0" presId="urn:microsoft.com/office/officeart/2005/8/layout/vList4"/>
    <dgm:cxn modelId="{6D18FAAB-B7D8-4E8A-9ED0-0B56A53B993D}" type="presParOf" srcId="{0D719CA5-07B3-4B66-B06C-72E94E8C399F}" destId="{317C65B9-A835-4DED-BD3A-53F93DF29E3E}" srcOrd="1" destOrd="0" presId="urn:microsoft.com/office/officeart/2005/8/layout/vList4"/>
    <dgm:cxn modelId="{B5C46768-5AD8-4D12-ABCA-E1F9D5ED8500}" type="presParOf" srcId="{0D719CA5-07B3-4B66-B06C-72E94E8C399F}" destId="{D7CBF782-A491-4A54-A300-EB9BB80CF3F2}" srcOrd="2" destOrd="0" presId="urn:microsoft.com/office/officeart/2005/8/layout/vList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4F592B-A8CB-4BE8-8F01-B4A02B30C096}">
      <dsp:nvSpPr>
        <dsp:cNvPr id="0" name=""/>
        <dsp:cNvSpPr/>
      </dsp:nvSpPr>
      <dsp:spPr>
        <a:xfrm>
          <a:off x="0" y="0"/>
          <a:ext cx="5486400" cy="1148898"/>
        </a:xfrm>
        <a:prstGeom prst="roundRect">
          <a:avLst>
            <a:gd name="adj" fmla="val 10000"/>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s-ES" sz="2200" kern="1200" noProof="0" dirty="0"/>
            <a:t>Lengua y literatura en inglés</a:t>
          </a:r>
        </a:p>
        <a:p>
          <a:pPr marL="171450" lvl="1" indent="-171450" algn="l" defTabSz="755650">
            <a:lnSpc>
              <a:spcPct val="90000"/>
            </a:lnSpc>
            <a:spcBef>
              <a:spcPct val="0"/>
            </a:spcBef>
            <a:spcAft>
              <a:spcPct val="15000"/>
            </a:spcAft>
            <a:buChar char="•"/>
          </a:pPr>
          <a:endParaRPr lang="es-ES" sz="1700" kern="1200" noProof="0" dirty="0"/>
        </a:p>
        <a:p>
          <a:pPr marL="171450" lvl="1" indent="-171450" algn="l" defTabSz="755650">
            <a:lnSpc>
              <a:spcPct val="90000"/>
            </a:lnSpc>
            <a:spcBef>
              <a:spcPct val="0"/>
            </a:spcBef>
            <a:spcAft>
              <a:spcPct val="15000"/>
            </a:spcAft>
            <a:buChar char="•"/>
          </a:pPr>
          <a:endParaRPr lang="es-ES" sz="1700" kern="1200" noProof="0" dirty="0"/>
        </a:p>
      </dsp:txBody>
      <dsp:txXfrm>
        <a:off x="1212169" y="0"/>
        <a:ext cx="4274230" cy="1148898"/>
      </dsp:txXfrm>
    </dsp:sp>
    <dsp:sp modelId="{61630D2E-939B-4F79-8D1E-7EDF401E24FA}">
      <dsp:nvSpPr>
        <dsp:cNvPr id="0" name=""/>
        <dsp:cNvSpPr/>
      </dsp:nvSpPr>
      <dsp:spPr>
        <a:xfrm>
          <a:off x="114889" y="114889"/>
          <a:ext cx="1097280" cy="919118"/>
        </a:xfrm>
        <a:prstGeom prst="roundRect">
          <a:avLst>
            <a:gd name="adj" fmla="val 10000"/>
          </a:avLst>
        </a:prstGeom>
        <a:blipFill dpi="0" rotWithShape="1">
          <a:blip xmlns:r="http://schemas.openxmlformats.org/officeDocument/2006/relationships" r:embed="rId1">
            <a:extLst>
              <a:ext uri="{28A0092B-C50C-407E-A947-70E740481C1C}">
                <a14:useLocalDpi xmlns:a14="http://schemas.microsoft.com/office/drawing/2010/main" val="0"/>
              </a:ext>
            </a:extLst>
          </a:blip>
          <a:srcRect/>
          <a:stretch>
            <a:fillRect l="4166" t="256" r="4166" b="256"/>
          </a:stretch>
        </a:blipFill>
        <a:ln w="10795" cap="flat" cmpd="sng" algn="ctr">
          <a:noFill/>
          <a:prstDash val="solid"/>
        </a:ln>
        <a:effectLst/>
      </dsp:spPr>
      <dsp:style>
        <a:lnRef idx="2">
          <a:scrgbClr r="0" g="0" b="0"/>
        </a:lnRef>
        <a:fillRef idx="1">
          <a:scrgbClr r="0" g="0" b="0"/>
        </a:fillRef>
        <a:effectRef idx="0">
          <a:scrgbClr r="0" g="0" b="0"/>
        </a:effectRef>
        <a:fontRef idx="minor"/>
      </dsp:style>
    </dsp:sp>
    <dsp:sp modelId="{6C83B6C5-B462-4B9F-B7A7-C4CB79A0276E}">
      <dsp:nvSpPr>
        <dsp:cNvPr id="0" name=""/>
        <dsp:cNvSpPr/>
      </dsp:nvSpPr>
      <dsp:spPr>
        <a:xfrm>
          <a:off x="0" y="1263787"/>
          <a:ext cx="5486400" cy="1148898"/>
        </a:xfrm>
        <a:prstGeom prst="roundRect">
          <a:avLst>
            <a:gd name="adj" fmla="val 10000"/>
          </a:avLst>
        </a:prstGeom>
        <a:solidFill>
          <a:schemeClr val="accent4"/>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s-ES" sz="2200" kern="1200" noProof="0" dirty="0"/>
            <a:t>Matemáticas</a:t>
          </a:r>
        </a:p>
        <a:p>
          <a:pPr marL="171450" lvl="1" indent="-171450" algn="l" defTabSz="755650">
            <a:lnSpc>
              <a:spcPct val="90000"/>
            </a:lnSpc>
            <a:spcBef>
              <a:spcPct val="0"/>
            </a:spcBef>
            <a:spcAft>
              <a:spcPct val="15000"/>
            </a:spcAft>
            <a:buChar char="•"/>
          </a:pPr>
          <a:endParaRPr lang="es-ES" sz="1700" kern="1200" noProof="0" dirty="0"/>
        </a:p>
        <a:p>
          <a:pPr marL="171450" lvl="1" indent="-171450" algn="l" defTabSz="755650">
            <a:lnSpc>
              <a:spcPct val="90000"/>
            </a:lnSpc>
            <a:spcBef>
              <a:spcPct val="0"/>
            </a:spcBef>
            <a:spcAft>
              <a:spcPct val="15000"/>
            </a:spcAft>
            <a:buChar char="•"/>
          </a:pPr>
          <a:endParaRPr lang="es-ES" sz="1700" kern="1200" noProof="0" dirty="0"/>
        </a:p>
      </dsp:txBody>
      <dsp:txXfrm>
        <a:off x="1212169" y="1263787"/>
        <a:ext cx="4274230" cy="1148898"/>
      </dsp:txXfrm>
    </dsp:sp>
    <dsp:sp modelId="{444D8D4E-4F80-4ABC-B538-54329954B646}">
      <dsp:nvSpPr>
        <dsp:cNvPr id="0" name=""/>
        <dsp:cNvSpPr/>
      </dsp:nvSpPr>
      <dsp:spPr>
        <a:xfrm>
          <a:off x="114889" y="1378677"/>
          <a:ext cx="1097280" cy="919118"/>
        </a:xfrm>
        <a:prstGeom prst="roundRect">
          <a:avLst>
            <a:gd name="adj" fmla="val 10000"/>
          </a:avLst>
        </a:prstGeom>
        <a:blipFill dpi="0" rotWithShape="1">
          <a:blip xmlns:r="http://schemas.openxmlformats.org/officeDocument/2006/relationships" r:embed="rId2">
            <a:extLst>
              <a:ext uri="{28A0092B-C50C-407E-A947-70E740481C1C}">
                <a14:useLocalDpi xmlns:a14="http://schemas.microsoft.com/office/drawing/2010/main" val="0"/>
              </a:ext>
            </a:extLst>
          </a:blip>
          <a:srcRect/>
          <a:stretch>
            <a:fillRect l="4166" t="256" r="4166" b="256"/>
          </a:stretch>
        </a:blipFill>
        <a:ln w="10795" cap="flat" cmpd="sng" algn="ctr">
          <a:noFill/>
          <a:prstDash val="solid"/>
        </a:ln>
        <a:effectLst/>
      </dsp:spPr>
      <dsp:style>
        <a:lnRef idx="2">
          <a:scrgbClr r="0" g="0" b="0"/>
        </a:lnRef>
        <a:fillRef idx="1">
          <a:scrgbClr r="0" g="0" b="0"/>
        </a:fillRef>
        <a:effectRef idx="0">
          <a:scrgbClr r="0" g="0" b="0"/>
        </a:effectRef>
        <a:fontRef idx="minor"/>
      </dsp:style>
    </dsp:sp>
    <dsp:sp modelId="{40001756-7BAF-449D-984E-74A5EB7159FC}">
      <dsp:nvSpPr>
        <dsp:cNvPr id="0" name=""/>
        <dsp:cNvSpPr/>
      </dsp:nvSpPr>
      <dsp:spPr>
        <a:xfrm>
          <a:off x="0" y="2527575"/>
          <a:ext cx="5486400" cy="1148898"/>
        </a:xfrm>
        <a:prstGeom prst="roundRect">
          <a:avLst>
            <a:gd name="adj" fmla="val 10000"/>
          </a:avLst>
        </a:prstGeom>
        <a:solidFill>
          <a:schemeClr val="accent3"/>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s-ES" sz="2200" kern="1200" noProof="0" dirty="0"/>
            <a:t>Ciencias</a:t>
          </a:r>
        </a:p>
        <a:p>
          <a:pPr marL="171450" lvl="1" indent="-171450" algn="l" defTabSz="755650">
            <a:lnSpc>
              <a:spcPct val="90000"/>
            </a:lnSpc>
            <a:spcBef>
              <a:spcPct val="0"/>
            </a:spcBef>
            <a:spcAft>
              <a:spcPct val="15000"/>
            </a:spcAft>
            <a:buChar char="•"/>
          </a:pPr>
          <a:endParaRPr lang="es-ES" sz="1700" kern="1200" noProof="0" dirty="0"/>
        </a:p>
        <a:p>
          <a:pPr marL="171450" lvl="1" indent="-171450" algn="l" defTabSz="755650">
            <a:lnSpc>
              <a:spcPct val="90000"/>
            </a:lnSpc>
            <a:spcBef>
              <a:spcPct val="0"/>
            </a:spcBef>
            <a:spcAft>
              <a:spcPct val="15000"/>
            </a:spcAft>
            <a:buChar char="•"/>
          </a:pPr>
          <a:endParaRPr lang="es-ES" sz="1700" kern="1200" noProof="0" dirty="0"/>
        </a:p>
      </dsp:txBody>
      <dsp:txXfrm>
        <a:off x="1212169" y="2527575"/>
        <a:ext cx="4274230" cy="1148898"/>
      </dsp:txXfrm>
    </dsp:sp>
    <dsp:sp modelId="{A81B54F9-7846-4BEB-AB74-E674130DEF88}">
      <dsp:nvSpPr>
        <dsp:cNvPr id="0" name=""/>
        <dsp:cNvSpPr/>
      </dsp:nvSpPr>
      <dsp:spPr>
        <a:xfrm>
          <a:off x="114889" y="2642465"/>
          <a:ext cx="1097280" cy="919118"/>
        </a:xfrm>
        <a:prstGeom prst="roundRect">
          <a:avLst>
            <a:gd name="adj" fmla="val 10000"/>
          </a:avLst>
        </a:prstGeom>
        <a:blipFill dpi="0" rotWithShape="1">
          <a:blip xmlns:r="http://schemas.openxmlformats.org/officeDocument/2006/relationships" r:embed="rId3">
            <a:extLst>
              <a:ext uri="{28A0092B-C50C-407E-A947-70E740481C1C}">
                <a14:useLocalDpi xmlns:a14="http://schemas.microsoft.com/office/drawing/2010/main" val="0"/>
              </a:ext>
            </a:extLst>
          </a:blip>
          <a:srcRect/>
          <a:stretch>
            <a:fillRect l="4166" t="256" r="4166" b="256"/>
          </a:stretch>
        </a:blipFill>
        <a:ln w="10795" cap="flat" cmpd="sng" algn="ctr">
          <a:noFill/>
          <a:prstDash val="solid"/>
        </a:ln>
        <a:effectLst/>
      </dsp:spPr>
      <dsp:style>
        <a:lnRef idx="2">
          <a:scrgbClr r="0" g="0" b="0"/>
        </a:lnRef>
        <a:fillRef idx="1">
          <a:scrgbClr r="0" g="0" b="0"/>
        </a:fillRef>
        <a:effectRef idx="0">
          <a:scrgbClr r="0" g="0" b="0"/>
        </a:effectRef>
        <a:fontRef idx="minor"/>
      </dsp:style>
    </dsp:sp>
    <dsp:sp modelId="{CA7FB5B2-19A7-4F7F-B368-FCF55334F367}">
      <dsp:nvSpPr>
        <dsp:cNvPr id="0" name=""/>
        <dsp:cNvSpPr/>
      </dsp:nvSpPr>
      <dsp:spPr>
        <a:xfrm>
          <a:off x="0" y="3791363"/>
          <a:ext cx="5486400" cy="1148898"/>
        </a:xfrm>
        <a:prstGeom prst="roundRect">
          <a:avLst>
            <a:gd name="adj" fmla="val 10000"/>
          </a:avLst>
        </a:prstGeom>
        <a:solidFill>
          <a:schemeClr val="accent5">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s-ES" sz="2200" kern="1200" noProof="0" dirty="0"/>
            <a:t>Historia/Estudios Sociales</a:t>
          </a:r>
        </a:p>
        <a:p>
          <a:pPr marL="171450" lvl="1" indent="-171450" algn="l" defTabSz="755650">
            <a:lnSpc>
              <a:spcPct val="90000"/>
            </a:lnSpc>
            <a:spcBef>
              <a:spcPct val="0"/>
            </a:spcBef>
            <a:spcAft>
              <a:spcPct val="15000"/>
            </a:spcAft>
            <a:buChar char="•"/>
          </a:pPr>
          <a:r>
            <a:rPr lang="es-ES" sz="1700" kern="1200" noProof="0" dirty="0"/>
            <a:t>[Texto]</a:t>
          </a:r>
        </a:p>
        <a:p>
          <a:pPr marL="171450" lvl="1" indent="-171450" algn="l" defTabSz="755650">
            <a:lnSpc>
              <a:spcPct val="90000"/>
            </a:lnSpc>
            <a:spcBef>
              <a:spcPct val="0"/>
            </a:spcBef>
            <a:spcAft>
              <a:spcPct val="15000"/>
            </a:spcAft>
            <a:buChar char="•"/>
          </a:pPr>
          <a:r>
            <a:rPr lang="es-ES" sz="1700" kern="1200" noProof="0" dirty="0"/>
            <a:t>[Texto]</a:t>
          </a:r>
        </a:p>
      </dsp:txBody>
      <dsp:txXfrm>
        <a:off x="1212169" y="3791363"/>
        <a:ext cx="4274230" cy="1148898"/>
      </dsp:txXfrm>
    </dsp:sp>
    <dsp:sp modelId="{09ED47B9-323B-49A8-9D64-0C2DB0BC66D3}">
      <dsp:nvSpPr>
        <dsp:cNvPr id="0" name=""/>
        <dsp:cNvSpPr/>
      </dsp:nvSpPr>
      <dsp:spPr>
        <a:xfrm>
          <a:off x="114889" y="3906253"/>
          <a:ext cx="1097280" cy="919118"/>
        </a:xfrm>
        <a:prstGeom prst="roundRect">
          <a:avLst>
            <a:gd name="adj" fmla="val 10000"/>
          </a:avLst>
        </a:prstGeom>
        <a:blipFill dpi="0" rotWithShape="1">
          <a:blip xmlns:r="http://schemas.openxmlformats.org/officeDocument/2006/relationships" r:embed="rId4">
            <a:extLst>
              <a:ext uri="{28A0092B-C50C-407E-A947-70E740481C1C}">
                <a14:useLocalDpi xmlns:a14="http://schemas.microsoft.com/office/drawing/2010/main" val="0"/>
              </a:ext>
            </a:extLst>
          </a:blip>
          <a:srcRect/>
          <a:stretch>
            <a:fillRect l="4166" t="256" r="4166" b="256"/>
          </a:stretch>
        </a:blipFill>
        <a:ln w="10795" cap="flat" cmpd="sng" algn="ctr">
          <a:noFill/>
          <a:prstDash val="solid"/>
        </a:ln>
        <a:effectLst/>
      </dsp:spPr>
      <dsp:style>
        <a:lnRef idx="2">
          <a:scrgbClr r="0" g="0" b="0"/>
        </a:lnRef>
        <a:fillRef idx="1">
          <a:scrgbClr r="0" g="0" b="0"/>
        </a:fillRef>
        <a:effectRef idx="0">
          <a:scrgbClr r="0" g="0" b="0"/>
        </a:effectRef>
        <a:fontRef idx="minor"/>
      </dsp:style>
    </dsp:sp>
    <dsp:sp modelId="{85EF99B1-C00C-4AB2-A942-1D08411C8056}">
      <dsp:nvSpPr>
        <dsp:cNvPr id="0" name=""/>
        <dsp:cNvSpPr/>
      </dsp:nvSpPr>
      <dsp:spPr>
        <a:xfrm>
          <a:off x="0" y="5055151"/>
          <a:ext cx="5486400" cy="1148898"/>
        </a:xfrm>
        <a:prstGeom prst="roundRect">
          <a:avLst>
            <a:gd name="adj" fmla="val 10000"/>
          </a:avLst>
        </a:prstGeom>
        <a:solidFill>
          <a:schemeClr val="accent6">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s-ES" sz="2200" kern="1200" noProof="0" dirty="0"/>
            <a:t>Otra materia</a:t>
          </a:r>
        </a:p>
        <a:p>
          <a:pPr marL="171450" lvl="1" indent="-171450" algn="l" defTabSz="755650">
            <a:lnSpc>
              <a:spcPct val="90000"/>
            </a:lnSpc>
            <a:spcBef>
              <a:spcPct val="0"/>
            </a:spcBef>
            <a:spcAft>
              <a:spcPct val="15000"/>
            </a:spcAft>
            <a:buChar char="•"/>
          </a:pPr>
          <a:r>
            <a:rPr lang="es-ES" sz="1700" kern="1200" noProof="0" dirty="0"/>
            <a:t>[Texto]</a:t>
          </a:r>
        </a:p>
        <a:p>
          <a:pPr marL="171450" lvl="1" indent="-171450" algn="l" defTabSz="755650">
            <a:lnSpc>
              <a:spcPct val="90000"/>
            </a:lnSpc>
            <a:spcBef>
              <a:spcPct val="0"/>
            </a:spcBef>
            <a:spcAft>
              <a:spcPct val="15000"/>
            </a:spcAft>
            <a:buChar char="•"/>
          </a:pPr>
          <a:r>
            <a:rPr lang="es-ES" sz="1700" kern="1200" noProof="0" dirty="0"/>
            <a:t>[Texto]</a:t>
          </a:r>
        </a:p>
      </dsp:txBody>
      <dsp:txXfrm>
        <a:off x="1212169" y="5055151"/>
        <a:ext cx="4274230" cy="1148898"/>
      </dsp:txXfrm>
    </dsp:sp>
    <dsp:sp modelId="{317C65B9-A835-4DED-BD3A-53F93DF29E3E}">
      <dsp:nvSpPr>
        <dsp:cNvPr id="0" name=""/>
        <dsp:cNvSpPr/>
      </dsp:nvSpPr>
      <dsp:spPr>
        <a:xfrm>
          <a:off x="114889" y="5170041"/>
          <a:ext cx="1097280" cy="919118"/>
        </a:xfrm>
        <a:prstGeom prst="roundRect">
          <a:avLst>
            <a:gd name="adj" fmla="val 10000"/>
          </a:avLst>
        </a:prstGeom>
        <a:blipFill dpi="0" rotWithShape="1">
          <a:blip xmlns:r="http://schemas.openxmlformats.org/officeDocument/2006/relationships" r:embed="rId5">
            <a:extLst>
              <a:ext uri="{28A0092B-C50C-407E-A947-70E740481C1C}">
                <a14:useLocalDpi xmlns:a14="http://schemas.microsoft.com/office/drawing/2010/main" val="0"/>
              </a:ext>
            </a:extLst>
          </a:blip>
          <a:srcRect/>
          <a:stretch>
            <a:fillRect l="4166" t="256" r="4166" b="256"/>
          </a:stretch>
        </a:blipFill>
        <a:ln w="10795" cap="flat" cmpd="sng" algn="ctr">
          <a:no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6726"/>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6"/>
          </a:xfrm>
          <a:prstGeom prst="rect">
            <a:avLst/>
          </a:prstGeom>
        </p:spPr>
        <p:txBody>
          <a:bodyPr vert="horz" lIns="91440" tIns="45720" rIns="91440" bIns="45720" rtlCol="0"/>
          <a:lstStyle>
            <a:lvl1pPr algn="r">
              <a:defRPr sz="1200"/>
            </a:lvl1pPr>
          </a:lstStyle>
          <a:p>
            <a:fld id="{D73D10AB-B519-40C3-B55C-73915F993C68}" type="datetimeFigureOut">
              <a:rPr lang="en-US" smtClean="0"/>
              <a:t>8/22/2016</a:t>
            </a:fld>
            <a:endParaRPr lang="es-CO" dirty="0"/>
          </a:p>
        </p:txBody>
      </p:sp>
      <p:sp>
        <p:nvSpPr>
          <p:cNvPr id="4" name="Footer Placeholder 3"/>
          <p:cNvSpPr>
            <a:spLocks noGrp="1"/>
          </p:cNvSpPr>
          <p:nvPr>
            <p:ph type="ftr" sz="quarter" idx="2"/>
          </p:nvPr>
        </p:nvSpPr>
        <p:spPr>
          <a:xfrm>
            <a:off x="1" y="8829676"/>
            <a:ext cx="3038475" cy="466726"/>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6"/>
            <a:ext cx="3038475" cy="466726"/>
          </a:xfrm>
          <a:prstGeom prst="rect">
            <a:avLst/>
          </a:prstGeom>
        </p:spPr>
        <p:txBody>
          <a:bodyPr vert="horz" lIns="91440" tIns="45720" rIns="91440" bIns="45720" rtlCol="0" anchor="b"/>
          <a:lstStyle>
            <a:lvl1pPr algn="r">
              <a:defRPr sz="1200"/>
            </a:lvl1pPr>
          </a:lstStyle>
          <a:p>
            <a:fld id="{D4466DC4-E14E-433A-9127-44FAE170789E}" type="slidenum">
              <a:rPr lang="en-US" smtClean="0"/>
              <a:t>‹#›</a:t>
            </a:fld>
            <a:endParaRPr lang="es-CO" dirty="0"/>
          </a:p>
        </p:txBody>
      </p:sp>
    </p:spTree>
    <p:extLst>
      <p:ext uri="{BB962C8B-B14F-4D97-AF65-F5344CB8AC3E}">
        <p14:creationId xmlns:p14="http://schemas.microsoft.com/office/powerpoint/2010/main" val="23176234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fld id="{EB822A28-00DB-4466-B4A7-096E24E9A4F6}" type="datetimeFigureOut">
              <a:rPr lang="en-US" smtClean="0"/>
              <a:t>8/22/2016</a:t>
            </a:fld>
            <a:endParaRPr lang="es-CO"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F1631EC-1F52-405A-8815-5B7C3863E2C0}" type="slidenum">
              <a:rPr lang="en-US" smtClean="0"/>
              <a:t>‹#›</a:t>
            </a:fld>
            <a:endParaRPr lang="es-CO" dirty="0"/>
          </a:p>
        </p:txBody>
      </p:sp>
    </p:spTree>
    <p:extLst>
      <p:ext uri="{BB962C8B-B14F-4D97-AF65-F5344CB8AC3E}">
        <p14:creationId xmlns:p14="http://schemas.microsoft.com/office/powerpoint/2010/main" val="33877929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CO" dirty="0"/>
              <a:t>[Tiempo total: 40 minutos]</a:t>
            </a:r>
          </a:p>
          <a:p>
            <a:endParaRPr lang="es-CO"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s-CO" dirty="0"/>
              <a:t>[Tiempo, esta diapositiva: </a:t>
            </a:r>
            <a:r>
              <a:rPr lang="es-CO" b="1" baseline="0" dirty="0"/>
              <a:t>3 minutos]</a:t>
            </a:r>
            <a:r>
              <a:rPr lang="es-CO" dirty="0"/>
              <a:t> [</a:t>
            </a:r>
            <a:r>
              <a:rPr lang="es-CO" i="1" baseline="0" dirty="0"/>
              <a:t>Muestre esta pantalla durante la introducción e inicio de la tarde</a:t>
            </a:r>
            <a:r>
              <a:rPr lang="es-CO" dirty="0"/>
              <a:t>]</a:t>
            </a:r>
          </a:p>
          <a:p>
            <a:endParaRPr lang="es-CO" baseline="0" dirty="0"/>
          </a:p>
          <a:p>
            <a:r>
              <a:rPr lang="es-CO" dirty="0"/>
              <a:t>¡Familias¡ Se les da la bienvenida a la noche de regreso a la escuela.  Estoy emocionado/a de ser el maestro de su estudiante este año. Durante la noche de regreso a la escuela, el maestro tiene la oportunidad de hablar con las familias acerca de lo que se espera del año: lo que se espera que su estudiante aprenda y haga, así como las expectativas para la conducta.</a:t>
            </a:r>
          </a:p>
          <a:p>
            <a:endParaRPr lang="es-CO" dirty="0"/>
          </a:p>
          <a:p>
            <a:r>
              <a:rPr lang="es-CO" dirty="0"/>
              <a:t>Esta tarde hablaré acerca de los temas principales que su hijo aprenderá y practicará este año, pero yo </a:t>
            </a:r>
            <a:r>
              <a:rPr lang="es-CO" u="sng" dirty="0"/>
              <a:t>también</a:t>
            </a:r>
            <a:r>
              <a:rPr lang="es-CO" dirty="0"/>
              <a:t> quiero más de usted y su hijo. Usted conoce a su hijo mejor que cualquier otra persona, y,. ¡reconozco que ustedes son los expertos cuando se trata de sus propios hijo! </a:t>
            </a:r>
          </a:p>
          <a:p>
            <a:endParaRPr lang="es-CO" dirty="0"/>
          </a:p>
          <a:p>
            <a:r>
              <a:rPr lang="es-CO" dirty="0"/>
              <a:t>Para iniciar, usted tal vez tiene curiosidad en cuanto a mi persona... [</a:t>
            </a:r>
            <a:r>
              <a:rPr lang="es-CO" i="1" dirty="0"/>
              <a:t>sugerencias para compartir: aparte de dónde nació y dónde asistió a la escuela, cuente acerca de lo que más le gusta hacer, acerca de su mascota, acerca de por qué decidió ser maestro y el tipo de maestro que siempre ha querido ser.</a:t>
            </a:r>
            <a:r>
              <a:rPr lang="es-CO" dirty="0"/>
              <a:t>]</a:t>
            </a:r>
          </a:p>
        </p:txBody>
      </p:sp>
      <p:sp>
        <p:nvSpPr>
          <p:cNvPr id="4" name="Slide Number Placeholder 3"/>
          <p:cNvSpPr>
            <a:spLocks noGrp="1"/>
          </p:cNvSpPr>
          <p:nvPr>
            <p:ph type="sldNum" sz="quarter" idx="10"/>
          </p:nvPr>
        </p:nvSpPr>
        <p:spPr/>
        <p:txBody>
          <a:bodyPr/>
          <a:lstStyle/>
          <a:p>
            <a:fld id="{3F1631EC-1F52-405A-8815-5B7C3863E2C0}" type="slidenum">
              <a:rPr lang="en-US" smtClean="0"/>
              <a:t>1</a:t>
            </a:fld>
            <a:endParaRPr lang="es-CO" dirty="0"/>
          </a:p>
        </p:txBody>
      </p:sp>
    </p:spTree>
    <p:extLst>
      <p:ext uri="{BB962C8B-B14F-4D97-AF65-F5344CB8AC3E}">
        <p14:creationId xmlns:p14="http://schemas.microsoft.com/office/powerpoint/2010/main" val="20908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s-CO" dirty="0"/>
              <a:t>[Tiempo total, esta actividad toma alrededor de </a:t>
            </a:r>
            <a:r>
              <a:rPr lang="es-CO" b="1" baseline="0" dirty="0"/>
              <a:t>12 minutos</a:t>
            </a:r>
            <a:r>
              <a:rPr lang="es-CO" dirty="0"/>
              <a:t>]</a:t>
            </a:r>
          </a:p>
          <a:p>
            <a:endParaRPr lang="es-CO" b="1" dirty="0"/>
          </a:p>
          <a:p>
            <a:r>
              <a:rPr lang="es-CO" dirty="0"/>
              <a:t>Cuando entró al salón, recibió este papel. Ya que tuve la oportunidad de contarle un poco acerca de mí, le pido que me cuente un poco más acerca de su hijo/a. Hay cuatro secciones en esta página. Le pido que me cuente acerca de los ámbitos de mayor y menor dominio de su estudiante, así como de sus intereses. No dude en incluir tanto los ámbitos de mayor y menor dominio en lo académico como aquellos en lo socioemocional. También se le proporcionó un espacio para que me cuente más acerca de su hijo—algo extra que usted quisiera que yo sepa. Por ejemplo, me puede contar acerca del mejor método de aprendizaje de su hijo. Puede utilizar símbolos, dibujos y palabras para completar cada sección. </a:t>
            </a:r>
          </a:p>
          <a:p>
            <a:r>
              <a:rPr lang="es-CO" dirty="0"/>
              <a:t>[Descripción de la actividad: </a:t>
            </a:r>
            <a:r>
              <a:rPr lang="es-CO" b="1" dirty="0"/>
              <a:t>1 minuto</a:t>
            </a:r>
            <a:r>
              <a:rPr lang="es-CO" dirty="0"/>
              <a:t>]</a:t>
            </a:r>
          </a:p>
          <a:p>
            <a:endParaRPr lang="es-CO" dirty="0"/>
          </a:p>
          <a:p>
            <a:r>
              <a:rPr lang="es-CO" dirty="0"/>
              <a:t>Al pie de la página encontrará una sección donde me puede proporcionar su información de contacto. Esta información es solo para asuntos</a:t>
            </a:r>
            <a:r>
              <a:rPr lang="es-CO" baseline="0" dirty="0"/>
              <a:t> </a:t>
            </a:r>
            <a:r>
              <a:rPr lang="es-CO" dirty="0"/>
              <a:t>que no son de emergencia como eventos escolares y recordatorios. Por favor tome los próximos 4 minutos para llenar la hoja y después les daré los próximos pasos. [Tiempo para llenar la hoja: </a:t>
            </a:r>
            <a:r>
              <a:rPr lang="es-CO" b="1" dirty="0"/>
              <a:t>4 minutos</a:t>
            </a:r>
            <a:r>
              <a:rPr lang="es-CO" dirty="0"/>
              <a:t>]</a:t>
            </a:r>
          </a:p>
          <a:p>
            <a:endParaRPr lang="es-CO" dirty="0"/>
          </a:p>
          <a:p>
            <a:r>
              <a:rPr lang="es-CO" dirty="0"/>
              <a:t>Espero que hayan tenido la oportunidad de llenar la hoja. Si no tuvo la oportunidad de hacerlo puede continuar trabajando, pero quisiera colectar esta hoja </a:t>
            </a:r>
            <a:r>
              <a:rPr lang="es-CO" u="sng" dirty="0"/>
              <a:t>antes que</a:t>
            </a:r>
            <a:r>
              <a:rPr lang="es-CO" u="sng" baseline="0" dirty="0"/>
              <a:t> se</a:t>
            </a:r>
            <a:r>
              <a:rPr lang="es-CO" u="sng" dirty="0"/>
              <a:t> marchen.</a:t>
            </a:r>
            <a:r>
              <a:rPr lang="es-CO" dirty="0"/>
              <a:t> Nuestro salón de clases es una comunidad centrada en una sola meta–el aprendizaje de los estudiantes–y, siempre somos socios en ese empeño. </a:t>
            </a:r>
          </a:p>
          <a:p>
            <a:r>
              <a:rPr lang="es-CO" dirty="0"/>
              <a:t>Por favor hable con alguien que aún no conozca bien en su mesa y comparta con ellos por UN MINUTO algo acerca de su hijo/a. Seguidamente, esta persona le compartirá algo acerca de su hijo/a por UN MINUTO. [Las parejas comparten: </a:t>
            </a:r>
            <a:r>
              <a:rPr lang="es-CO" b="1" dirty="0"/>
              <a:t>2 minutos</a:t>
            </a:r>
            <a:r>
              <a:rPr lang="es-CO" dirty="0"/>
              <a:t>]</a:t>
            </a:r>
          </a:p>
          <a:p>
            <a:endParaRPr lang="es-CO" dirty="0"/>
          </a:p>
          <a:p>
            <a:r>
              <a:rPr lang="es-CO" dirty="0"/>
              <a:t>Seguidamente, les pediré que se conozcan entre sí aún más por medio de encontrar algo en común entre sus hijos y una diferencia. Tendrán DOS MINUTOS para charlar. [En común y una diferencia: </a:t>
            </a:r>
            <a:r>
              <a:rPr lang="es-CO" b="1" dirty="0"/>
              <a:t>2 minutos</a:t>
            </a:r>
            <a:r>
              <a:rPr lang="es-CO" dirty="0"/>
              <a:t>] </a:t>
            </a:r>
          </a:p>
          <a:p>
            <a:endParaRPr lang="es-CO" dirty="0"/>
          </a:p>
          <a:p>
            <a:r>
              <a:rPr lang="es-CO" dirty="0"/>
              <a:t>¿Cu</a:t>
            </a:r>
            <a:r>
              <a:rPr lang="es-ES" dirty="0" err="1"/>
              <a:t>ál</a:t>
            </a:r>
            <a:r>
              <a:rPr lang="es-CO" dirty="0"/>
              <a:t> pareja le gustaría compartir algo en común o una diferencia entre sus hijos? [Compartir con el grupo general: </a:t>
            </a:r>
            <a:r>
              <a:rPr lang="es-CO" b="1" dirty="0"/>
              <a:t>3 minutos</a:t>
            </a:r>
            <a:r>
              <a:rPr lang="es-CO" dirty="0"/>
              <a:t>]</a:t>
            </a:r>
          </a:p>
        </p:txBody>
      </p:sp>
      <p:sp>
        <p:nvSpPr>
          <p:cNvPr id="4" name="Slide Number Placeholder 3"/>
          <p:cNvSpPr>
            <a:spLocks noGrp="1"/>
          </p:cNvSpPr>
          <p:nvPr>
            <p:ph type="sldNum" sz="quarter" idx="10"/>
          </p:nvPr>
        </p:nvSpPr>
        <p:spPr/>
        <p:txBody>
          <a:bodyPr/>
          <a:lstStyle/>
          <a:p>
            <a:fld id="{3F1631EC-1F52-405A-8815-5B7C3863E2C0}" type="slidenum">
              <a:rPr lang="en-US" smtClean="0"/>
              <a:t>2</a:t>
            </a:fld>
            <a:endParaRPr lang="es-CO" dirty="0"/>
          </a:p>
        </p:txBody>
      </p:sp>
    </p:spTree>
    <p:extLst>
      <p:ext uri="{BB962C8B-B14F-4D97-AF65-F5344CB8AC3E}">
        <p14:creationId xmlns:p14="http://schemas.microsoft.com/office/powerpoint/2010/main" val="14039940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CO" dirty="0"/>
              <a:t>[Tiempo total para esta diapositiva: </a:t>
            </a:r>
            <a:r>
              <a:rPr lang="es-CO" b="1" baseline="0" dirty="0"/>
              <a:t>10 minutos</a:t>
            </a:r>
            <a:r>
              <a:rPr lang="es-CO" dirty="0"/>
              <a:t>]</a:t>
            </a:r>
            <a:endParaRPr lang="es-CO" baseline="0" dirty="0"/>
          </a:p>
          <a:p>
            <a:endParaRPr lang="es-CO" baseline="0" dirty="0"/>
          </a:p>
          <a:p>
            <a:r>
              <a:rPr lang="es-CO" dirty="0"/>
              <a:t>Camin</a:t>
            </a:r>
            <a:r>
              <a:rPr lang="es-ES" dirty="0"/>
              <a:t>é</a:t>
            </a:r>
            <a:r>
              <a:rPr lang="es-CO" dirty="0"/>
              <a:t> alrededor del salón de clases mientras las parejas estaban hablando y aprendí un poco más acerca de algunos estudiantes al escuchar lo que compartieron. Estoy emocionada por leer más acerca de </a:t>
            </a:r>
            <a:r>
              <a:rPr lang="es-CO" u="sng" dirty="0"/>
              <a:t>todos </a:t>
            </a:r>
            <a:r>
              <a:rPr lang="es-CO" dirty="0"/>
              <a:t>su hijos. Antes de marcharse esta tarde, asegúrese de que yo tengo su hoja en mis manos.</a:t>
            </a:r>
          </a:p>
          <a:p>
            <a:endParaRPr lang="es-CO" dirty="0"/>
          </a:p>
          <a:p>
            <a:r>
              <a:rPr lang="es-CO" dirty="0"/>
              <a:t>Estamos aquí por una meta común— el aprendizaje estudiantil. Después quiero compartir con ustedes las ideas o temas principales que repasaré este año por materia... [Hacer clic por materia y proporcionar descripciones breves: </a:t>
            </a:r>
            <a:r>
              <a:rPr lang="es-CO" b="1" dirty="0"/>
              <a:t>5 minutos</a:t>
            </a:r>
            <a:r>
              <a:rPr lang="es-CO" dirty="0"/>
              <a:t>]</a:t>
            </a:r>
          </a:p>
          <a:p>
            <a:endParaRPr lang="es-CO" dirty="0"/>
          </a:p>
          <a:p>
            <a:r>
              <a:rPr lang="es-CO" dirty="0"/>
              <a:t>Tomen DOS MINUTOS para conocerse aún más por medio de compartir algunas cosas que ustedes hacen en casa para apoyar el aprendizaje de sus hijos. Por ejemplo,...[Sugerencias para el maestro: Hable de algo que usted hace en casa o que sus padres hacían en casa, como puede ser leer juntos, contar, cantar o contar historia.]</a:t>
            </a:r>
          </a:p>
          <a:p>
            <a:r>
              <a:rPr lang="es-CO" dirty="0"/>
              <a:t>[Comparta lo que hacen en casa: </a:t>
            </a:r>
            <a:r>
              <a:rPr lang="es-CO" b="1" dirty="0"/>
              <a:t>2 minutos</a:t>
            </a:r>
            <a:r>
              <a:rPr lang="es-CO" dirty="0"/>
              <a:t>]</a:t>
            </a:r>
          </a:p>
          <a:p>
            <a:endParaRPr lang="es-CO" dirty="0"/>
          </a:p>
          <a:p>
            <a:r>
              <a:rPr lang="es-CO" dirty="0"/>
              <a:t>¿Cuál pareja le gustaría compartir las cosas que hacen en casa? ¿Son similares o diferentes? [Compartir con el grupo general: </a:t>
            </a:r>
            <a:r>
              <a:rPr lang="es-CO" b="1" dirty="0"/>
              <a:t>3 minutos</a:t>
            </a:r>
            <a:r>
              <a:rPr lang="es-CO" dirty="0"/>
              <a:t>]</a:t>
            </a:r>
          </a:p>
        </p:txBody>
      </p:sp>
      <p:sp>
        <p:nvSpPr>
          <p:cNvPr id="4" name="Slide Number Placeholder 3"/>
          <p:cNvSpPr>
            <a:spLocks noGrp="1"/>
          </p:cNvSpPr>
          <p:nvPr>
            <p:ph type="sldNum" sz="quarter" idx="10"/>
          </p:nvPr>
        </p:nvSpPr>
        <p:spPr/>
        <p:txBody>
          <a:bodyPr/>
          <a:lstStyle/>
          <a:p>
            <a:fld id="{3F1631EC-1F52-405A-8815-5B7C3863E2C0}" type="slidenum">
              <a:rPr lang="en-US" smtClean="0"/>
              <a:t>3</a:t>
            </a:fld>
            <a:endParaRPr lang="es-CO" dirty="0"/>
          </a:p>
        </p:txBody>
      </p:sp>
    </p:spTree>
    <p:extLst>
      <p:ext uri="{BB962C8B-B14F-4D97-AF65-F5344CB8AC3E}">
        <p14:creationId xmlns:p14="http://schemas.microsoft.com/office/powerpoint/2010/main" val="14107430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CO" dirty="0"/>
              <a:t>[Tiempo total para esta diapositiva: </a:t>
            </a:r>
            <a:r>
              <a:rPr lang="es-CO" b="1" baseline="0" dirty="0"/>
              <a:t>5 minutos</a:t>
            </a:r>
            <a:r>
              <a:rPr lang="es-CO" dirty="0"/>
              <a:t>]</a:t>
            </a:r>
          </a:p>
          <a:p>
            <a:endParaRPr lang="es-CO" baseline="0" dirty="0"/>
          </a:p>
          <a:p>
            <a:r>
              <a:rPr lang="es-CO" dirty="0"/>
              <a:t>Para cada tema principal, los estudiantes tendrán muchas oportunidades para practicar y demostrar su aprendizaje. La práctica puede ser los deberes en el salón de clases o la tarea. Algunos ejemplos son: [leer ejemplos] [Recuerde incluir cualquier ejemplo de tarea interactiva que es tarea que debería ser completada con ayuda de los padres.]</a:t>
            </a:r>
          </a:p>
          <a:p>
            <a:endParaRPr lang="es-CO" dirty="0"/>
          </a:p>
          <a:p>
            <a:r>
              <a:rPr lang="es-CO" dirty="0"/>
              <a:t>Los estudiantes demuestran su aprendizaje mediante proyectos, pruebas y evaluaciones. Por veces, se requiere que los estudiantes exhiban y expliquen su trabajo para mostrar lo que han aprendido. Por ejemplo: [leer los ejemplos]</a:t>
            </a:r>
          </a:p>
          <a:p>
            <a:endParaRPr lang="es-CO" dirty="0"/>
          </a:p>
          <a:p>
            <a:r>
              <a:rPr lang="es-CO" i="0" dirty="0"/>
              <a:t>¿Qué preguntas puede hacer en casa para orientar a su hijo/a para que demuestre lo que ha aprendido en el salón de clases?</a:t>
            </a:r>
            <a:r>
              <a:rPr lang="es-CO" i="1" dirty="0"/>
              <a:t> [Tome 2 o 3 respuestas, según haya tiempo.]</a:t>
            </a:r>
            <a:endParaRPr lang="es-CO" dirty="0"/>
          </a:p>
          <a:p>
            <a:r>
              <a:rPr lang="es-CO" i="1" dirty="0"/>
              <a:t> </a:t>
            </a:r>
            <a:endParaRPr lang="es-CO" dirty="0"/>
          </a:p>
        </p:txBody>
      </p:sp>
      <p:sp>
        <p:nvSpPr>
          <p:cNvPr id="4" name="Slide Number Placeholder 3"/>
          <p:cNvSpPr>
            <a:spLocks noGrp="1"/>
          </p:cNvSpPr>
          <p:nvPr>
            <p:ph type="sldNum" sz="quarter" idx="10"/>
          </p:nvPr>
        </p:nvSpPr>
        <p:spPr/>
        <p:txBody>
          <a:bodyPr/>
          <a:lstStyle/>
          <a:p>
            <a:fld id="{3F1631EC-1F52-405A-8815-5B7C3863E2C0}" type="slidenum">
              <a:rPr lang="en-US" smtClean="0"/>
              <a:t>4</a:t>
            </a:fld>
            <a:endParaRPr lang="es-CO" dirty="0"/>
          </a:p>
        </p:txBody>
      </p:sp>
    </p:spTree>
    <p:extLst>
      <p:ext uri="{BB962C8B-B14F-4D97-AF65-F5344CB8AC3E}">
        <p14:creationId xmlns:p14="http://schemas.microsoft.com/office/powerpoint/2010/main" val="5559083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CO" dirty="0"/>
              <a:t>[Tiempo total para esta actividad: </a:t>
            </a:r>
            <a:r>
              <a:rPr lang="es-CO" b="1" baseline="0" dirty="0"/>
              <a:t>7 minutos o más</a:t>
            </a:r>
            <a:r>
              <a:rPr lang="es-CO" dirty="0"/>
              <a:t>]</a:t>
            </a:r>
          </a:p>
          <a:p>
            <a:endParaRPr lang="es-CO" baseline="0" dirty="0"/>
          </a:p>
          <a:p>
            <a:r>
              <a:rPr lang="es-CO" dirty="0"/>
              <a:t>Para lo que resta de la tarde, quisiera que tomaran algunas notas adhesivas y apunten maneras cómo ustedes ayudan a que su hijo/a practique su aprendizaje en casa. También quisiera enterarme del medio de preferencia para mantenernos conectados acerca de lo que están aprendiendo y haciendo sus hijos en la clase. </a:t>
            </a:r>
          </a:p>
          <a:p>
            <a:endParaRPr lang="es-CO" dirty="0"/>
          </a:p>
          <a:p>
            <a:r>
              <a:rPr lang="es-CO" dirty="0"/>
              <a:t>Por favor escriba su nombre en cada nota adhesiva para que yo pueda vincular su idea o referencia con su familia.  Por ejemplo, si usted quisiera conocer las estrategias que yo utilizo para enseñar [</a:t>
            </a:r>
            <a:r>
              <a:rPr lang="es-CO" b="1" dirty="0"/>
              <a:t>lectura</a:t>
            </a:r>
            <a:r>
              <a:rPr lang="es-CO" dirty="0"/>
              <a:t>] este año, hágame saber que está interesado en aprenderlas y le enviaré recursos o lo invitaré al salón de clases en determinado día que esté enseñando esa lección.</a:t>
            </a:r>
          </a:p>
          <a:p>
            <a:endParaRPr lang="es-CO" dirty="0"/>
          </a:p>
          <a:p>
            <a:r>
              <a:rPr lang="es-CO" dirty="0"/>
              <a:t>Hay varios pósteres alrededor de la clase con la misma información. ¡Siéntase en confianza y pegue sus pensamientos en cualquiera de ellos! Al caminar alrededor, fíjese en el trabajo estudiantil en las paredes y vea si puede vincularlo con las ideas principales de aprendizaje que mencioné anteriormente. </a:t>
            </a:r>
          </a:p>
          <a:p>
            <a:endParaRPr lang="es-CO" dirty="0"/>
          </a:p>
          <a:p>
            <a:r>
              <a:rPr lang="es-CO" dirty="0"/>
              <a:t>Toda esta información se incluirá en nuestro pacto entre la escuela y los padres, el cual describirá cómo los padres y los maestros trabajarán juntos para mejorar el aprendizaje estudiantil. [</a:t>
            </a:r>
            <a:r>
              <a:rPr lang="es-CO" i="1" dirty="0"/>
              <a:t>Si se necesita más información, como puede ser padre para el salón de clases, comité de recaudación de fondos, etc., proporcione una hoja o lista por separado.]</a:t>
            </a:r>
          </a:p>
          <a:p>
            <a:endParaRPr lang="es-CO" baseline="0" dirty="0"/>
          </a:p>
        </p:txBody>
      </p:sp>
      <p:sp>
        <p:nvSpPr>
          <p:cNvPr id="4" name="Slide Number Placeholder 3"/>
          <p:cNvSpPr>
            <a:spLocks noGrp="1"/>
          </p:cNvSpPr>
          <p:nvPr>
            <p:ph type="sldNum" sz="quarter" idx="10"/>
          </p:nvPr>
        </p:nvSpPr>
        <p:spPr/>
        <p:txBody>
          <a:bodyPr/>
          <a:lstStyle/>
          <a:p>
            <a:fld id="{3F1631EC-1F52-405A-8815-5B7C3863E2C0}" type="slidenum">
              <a:rPr lang="en-US" smtClean="0"/>
              <a:t>5</a:t>
            </a:fld>
            <a:endParaRPr lang="es-CO" dirty="0"/>
          </a:p>
        </p:txBody>
      </p:sp>
    </p:spTree>
    <p:extLst>
      <p:ext uri="{BB962C8B-B14F-4D97-AF65-F5344CB8AC3E}">
        <p14:creationId xmlns:p14="http://schemas.microsoft.com/office/powerpoint/2010/main" val="19993136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CO" b="0" dirty="0"/>
              <a:t>[Muestre en la pantalla mientras los padres caminan alrededor pegando sus comentarios]</a:t>
            </a:r>
          </a:p>
          <a:p>
            <a:endParaRPr lang="es-CO" dirty="0"/>
          </a:p>
          <a:p>
            <a:r>
              <a:rPr lang="es-CO" dirty="0"/>
              <a:t>Estaré aquí [en frente/en el centro del salón] por si desean hacerme cualquier pregunta. Y, si tienen cualquier pregunta en adelante, esta es mi información de contacto. La mejor manera para comunicarse conmigo es _____________________________.</a:t>
            </a:r>
          </a:p>
        </p:txBody>
      </p:sp>
      <p:sp>
        <p:nvSpPr>
          <p:cNvPr id="4" name="Slide Number Placeholder 3"/>
          <p:cNvSpPr>
            <a:spLocks noGrp="1"/>
          </p:cNvSpPr>
          <p:nvPr>
            <p:ph type="sldNum" sz="quarter" idx="10"/>
          </p:nvPr>
        </p:nvSpPr>
        <p:spPr/>
        <p:txBody>
          <a:bodyPr/>
          <a:lstStyle/>
          <a:p>
            <a:fld id="{3F1631EC-1F52-405A-8815-5B7C3863E2C0}" type="slidenum">
              <a:rPr lang="en-US" smtClean="0"/>
              <a:t>6</a:t>
            </a:fld>
            <a:endParaRPr lang="es-CO" dirty="0"/>
          </a:p>
        </p:txBody>
      </p:sp>
    </p:spTree>
    <p:extLst>
      <p:ext uri="{BB962C8B-B14F-4D97-AF65-F5344CB8AC3E}">
        <p14:creationId xmlns:p14="http://schemas.microsoft.com/office/powerpoint/2010/main" val="33073069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762000"/>
            <a:ext cx="685621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952697" y="762000"/>
            <a:ext cx="2193989" cy="5334001"/>
          </a:xfrm>
          <a:prstGeom prst="rect">
            <a:avLst/>
          </a:prstGeom>
          <a:solidFill>
            <a:srgbClr val="C3C3C3">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02386" y="1298448"/>
            <a:ext cx="5486400" cy="3255264"/>
          </a:xfrm>
        </p:spPr>
        <p:txBody>
          <a:bodyPr anchor="b">
            <a:normAutofit/>
          </a:bodyPr>
          <a:lstStyle>
            <a:lvl1pPr algn="l">
              <a:defRPr sz="54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825011" y="4670246"/>
            <a:ext cx="5486400" cy="914400"/>
          </a:xfrm>
        </p:spPr>
        <p:txBody>
          <a:bodyPr anchor="t">
            <a:normAutofit/>
          </a:bodyPr>
          <a:lstStyle>
            <a:lvl1pPr marL="0" indent="0" algn="l">
              <a:buNone/>
              <a:defRPr sz="2000" cap="none" spc="0" baseline="0">
                <a:solidFill>
                  <a:schemeClr val="accent1">
                    <a:lumMod val="20000"/>
                    <a:lumOff val="80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8/22/2016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304813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8/22/2016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26365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5750" y="990600"/>
            <a:ext cx="211455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00934" y="868680"/>
            <a:ext cx="54864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8/22/2016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17628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8/22/2016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6371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00934" y="1298448"/>
            <a:ext cx="5486400" cy="3255264"/>
          </a:xfrm>
        </p:spPr>
        <p:txBody>
          <a:bodyPr anchor="b">
            <a:normAutofit/>
          </a:bodyPr>
          <a:lstStyle>
            <a:lvl1pPr>
              <a:defRPr sz="54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2914650" y="4672584"/>
            <a:ext cx="5486400" cy="914400"/>
          </a:xfrm>
        </p:spPr>
        <p:txBody>
          <a:bodyPr anchor="t">
            <a:normAutofit/>
          </a:bodyPr>
          <a:lstStyle>
            <a:lvl1pPr marL="0" indent="0">
              <a:buNone/>
              <a:defRPr sz="20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8/22/2016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125283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00934"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63590"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smtClean="0"/>
              <a:pPr/>
              <a:t>8/22/2016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198253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00934" y="1023586"/>
            <a:ext cx="2606040" cy="807720"/>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900934"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63847" y="1023587"/>
            <a:ext cx="2606040" cy="813171"/>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63847"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8/22/2016</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756735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8/22/2016</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66826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smtClean="0"/>
              <a:pPr/>
              <a:t>8/22/2016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34519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baseline="0"/>
            </a:lvl1pPr>
          </a:lstStyle>
          <a:p>
            <a:r>
              <a:rPr lang="en-US"/>
              <a:t>Click to edit Master title style</a:t>
            </a:r>
            <a:endParaRPr lang="en-US" dirty="0"/>
          </a:p>
        </p:txBody>
      </p:sp>
      <p:sp>
        <p:nvSpPr>
          <p:cNvPr id="3" name="Content Placeholder 2"/>
          <p:cNvSpPr>
            <a:spLocks noGrp="1"/>
          </p:cNvSpPr>
          <p:nvPr>
            <p:ph idx="1"/>
          </p:nvPr>
        </p:nvSpPr>
        <p:spPr>
          <a:xfrm>
            <a:off x="2900934" y="868680"/>
            <a:ext cx="54864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2024" y="3337560"/>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smtClean="0"/>
              <a:pPr/>
              <a:t>8/22/2016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985893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677983" y="767419"/>
            <a:ext cx="6086423"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92024" y="3340602"/>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smtClean="0"/>
              <a:pPr/>
              <a:t>8/22/2016</a:t>
            </a:fld>
            <a:endParaRPr lang="en-US" dirty="0"/>
          </a:p>
        </p:txBody>
      </p:sp>
      <p:sp>
        <p:nvSpPr>
          <p:cNvPr id="9" name="Footer Placeholder 8"/>
          <p:cNvSpPr>
            <a:spLocks noGrp="1"/>
          </p:cNvSpPr>
          <p:nvPr>
            <p:ph type="ftr" sz="quarter" idx="11"/>
          </p:nvPr>
        </p:nvSpPr>
        <p:spPr>
          <a:xfrm>
            <a:off x="2624326" y="6356351"/>
            <a:ext cx="4433638"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51302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2582693"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89689" y="1123838"/>
            <a:ext cx="221061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8861898" y="758952"/>
            <a:ext cx="288036"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2901951" y="864108"/>
            <a:ext cx="54864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96849" y="6356351"/>
            <a:ext cx="2057400"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fld id="{5586B75A-687E-405C-8A0B-8D00578BA2C3}" type="datetimeFigureOut">
              <a:rPr lang="en-US" smtClean="0"/>
              <a:pPr/>
              <a:t>8/22/2016</a:t>
            </a:fld>
            <a:endParaRPr lang="en-US" dirty="0"/>
          </a:p>
        </p:txBody>
      </p:sp>
      <p:sp>
        <p:nvSpPr>
          <p:cNvPr id="5" name="Footer Placeholder 4"/>
          <p:cNvSpPr>
            <a:spLocks noGrp="1"/>
          </p:cNvSpPr>
          <p:nvPr>
            <p:ph type="ftr" sz="quarter" idx="3"/>
          </p:nvPr>
        </p:nvSpPr>
        <p:spPr>
          <a:xfrm>
            <a:off x="2901951" y="6356351"/>
            <a:ext cx="4433638"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7975602" y="6356351"/>
            <a:ext cx="1148195" cy="365125"/>
          </a:xfrm>
          <a:prstGeom prst="rect">
            <a:avLst/>
          </a:prstGeom>
        </p:spPr>
        <p:txBody>
          <a:bodyPr vert="horz" lIns="91440" tIns="45720" rIns="91440" bIns="45720" rtlCol="0" anchor="ctr"/>
          <a:lstStyle>
            <a:lvl1pPr algn="r">
              <a:defRPr sz="1100" b="1">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524206245"/>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sldNum="0" hdr="0" ftr="0" dt="0"/>
  <p:txStyles>
    <p:titleStyle>
      <a:lvl1pPr algn="l" defTabSz="914400" rtl="0" eaLnBrk="1" latinLnBrk="0" hangingPunct="1">
        <a:lnSpc>
          <a:spcPct val="90000"/>
        </a:lnSpc>
        <a:spcBef>
          <a:spcPct val="0"/>
        </a:spcBef>
        <a:buNone/>
        <a:defRPr sz="30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19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7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5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s-CO" dirty="0"/>
              <a:t>Noche de regreso a la escuela</a:t>
            </a:r>
          </a:p>
        </p:txBody>
      </p:sp>
      <p:sp>
        <p:nvSpPr>
          <p:cNvPr id="3" name="Subtitle 2"/>
          <p:cNvSpPr>
            <a:spLocks noGrp="1"/>
          </p:cNvSpPr>
          <p:nvPr>
            <p:ph type="subTitle" idx="1"/>
          </p:nvPr>
        </p:nvSpPr>
        <p:spPr>
          <a:xfrm>
            <a:off x="825011" y="4670245"/>
            <a:ext cx="5486400" cy="1085661"/>
          </a:xfrm>
        </p:spPr>
        <p:txBody>
          <a:bodyPr>
            <a:normAutofit fontScale="92500" lnSpcReduction="20000"/>
          </a:bodyPr>
          <a:lstStyle/>
          <a:p>
            <a:r>
              <a:rPr lang="es-CO" dirty="0"/>
              <a:t>[</a:t>
            </a:r>
            <a:r>
              <a:rPr lang="es-CO" dirty="0" err="1"/>
              <a:t>Teacher’s</a:t>
            </a:r>
            <a:r>
              <a:rPr lang="es-CO" dirty="0"/>
              <a:t> </a:t>
            </a:r>
            <a:r>
              <a:rPr lang="es-CO" dirty="0" err="1"/>
              <a:t>name</a:t>
            </a:r>
            <a:r>
              <a:rPr lang="es-CO" dirty="0"/>
              <a:t>]</a:t>
            </a:r>
          </a:p>
          <a:p>
            <a:r>
              <a:rPr lang="es-CO" dirty="0"/>
              <a:t>Salón [Room number]</a:t>
            </a:r>
          </a:p>
          <a:p>
            <a:r>
              <a:rPr lang="es-CO" dirty="0"/>
              <a:t>Escuela primaria [Elementary School name]</a:t>
            </a:r>
          </a:p>
        </p:txBody>
      </p:sp>
      <p:sp>
        <p:nvSpPr>
          <p:cNvPr id="4" name="TextBox 3"/>
          <p:cNvSpPr txBox="1"/>
          <p:nvPr/>
        </p:nvSpPr>
        <p:spPr>
          <a:xfrm>
            <a:off x="7190072" y="962526"/>
            <a:ext cx="1799924" cy="369332"/>
          </a:xfrm>
          <a:prstGeom prst="rect">
            <a:avLst/>
          </a:prstGeom>
          <a:noFill/>
        </p:spPr>
        <p:txBody>
          <a:bodyPr wrap="square" rtlCol="0">
            <a:spAutoFit/>
          </a:bodyPr>
          <a:lstStyle/>
          <a:p>
            <a:r>
              <a:rPr lang="es-CO" dirty="0"/>
              <a:t>[School Logo]</a:t>
            </a:r>
          </a:p>
        </p:txBody>
      </p:sp>
    </p:spTree>
    <p:extLst>
      <p:ext uri="{BB962C8B-B14F-4D97-AF65-F5344CB8AC3E}">
        <p14:creationId xmlns:p14="http://schemas.microsoft.com/office/powerpoint/2010/main" val="17174409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CO" dirty="0"/>
              <a:t>Actividad de inicio</a:t>
            </a:r>
          </a:p>
        </p:txBody>
      </p:sp>
      <p:pic>
        <p:nvPicPr>
          <p:cNvPr id="5" name="Picture 4"/>
          <p:cNvPicPr>
            <a:picLocks noChangeAspect="1"/>
          </p:cNvPicPr>
          <p:nvPr/>
        </p:nvPicPr>
        <p:blipFill>
          <a:blip r:embed="rId3"/>
          <a:stretch>
            <a:fillRect/>
          </a:stretch>
        </p:blipFill>
        <p:spPr>
          <a:xfrm rot="21250546">
            <a:off x="3202977" y="230947"/>
            <a:ext cx="4875274" cy="6359708"/>
          </a:xfrm>
          <a:prstGeom prst="rect">
            <a:avLst/>
          </a:prstGeom>
          <a:ln>
            <a:solidFill>
              <a:schemeClr val="bg2"/>
            </a:solidFill>
          </a:ln>
          <a:effectLst>
            <a:outerShdw blurRad="50800" dist="38100" dir="5400000" algn="t" rotWithShape="0">
              <a:prstClr val="black">
                <a:alpha val="40000"/>
              </a:prstClr>
            </a:outerShdw>
          </a:effectLst>
        </p:spPr>
      </p:pic>
    </p:spTree>
    <p:extLst>
      <p:ext uri="{BB962C8B-B14F-4D97-AF65-F5344CB8AC3E}">
        <p14:creationId xmlns:p14="http://schemas.microsoft.com/office/powerpoint/2010/main" val="1987406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CO" dirty="0"/>
              <a:t>Este año, ¿cuáles son los temas principales para el aprendizaje?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81610188"/>
              </p:ext>
            </p:extLst>
          </p:nvPr>
        </p:nvGraphicFramePr>
        <p:xfrm>
          <a:off x="2901950" y="358345"/>
          <a:ext cx="5486400" cy="62082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38691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graphicEl>
                                              <a:dgm id="{61630D2E-939B-4F79-8D1E-7EDF401E24FA}"/>
                                            </p:graphicEl>
                                          </p:spTgt>
                                        </p:tgtEl>
                                        <p:attrNameLst>
                                          <p:attrName>style.visibility</p:attrName>
                                        </p:attrNameLst>
                                      </p:cBhvr>
                                      <p:to>
                                        <p:strVal val="visible"/>
                                      </p:to>
                                    </p:set>
                                    <p:animEffect transition="in" filter="fade">
                                      <p:cBhvr>
                                        <p:cTn id="7" dur="1000"/>
                                        <p:tgtEl>
                                          <p:spTgt spid="4">
                                            <p:graphicEl>
                                              <a:dgm id="{61630D2E-939B-4F79-8D1E-7EDF401E24FA}"/>
                                            </p:graphicEl>
                                          </p:spTgt>
                                        </p:tgtEl>
                                      </p:cBhvr>
                                    </p:animEffect>
                                    <p:anim calcmode="lin" valueType="num">
                                      <p:cBhvr>
                                        <p:cTn id="8" dur="1000" fill="hold"/>
                                        <p:tgtEl>
                                          <p:spTgt spid="4">
                                            <p:graphicEl>
                                              <a:dgm id="{61630D2E-939B-4F79-8D1E-7EDF401E24FA}"/>
                                            </p:graphicEl>
                                          </p:spTgt>
                                        </p:tgtEl>
                                        <p:attrNameLst>
                                          <p:attrName>ppt_x</p:attrName>
                                        </p:attrNameLst>
                                      </p:cBhvr>
                                      <p:tavLst>
                                        <p:tav tm="0">
                                          <p:val>
                                            <p:strVal val="#ppt_x"/>
                                          </p:val>
                                        </p:tav>
                                        <p:tav tm="100000">
                                          <p:val>
                                            <p:strVal val="#ppt_x"/>
                                          </p:val>
                                        </p:tav>
                                      </p:tavLst>
                                    </p:anim>
                                    <p:anim calcmode="lin" valueType="num">
                                      <p:cBhvr>
                                        <p:cTn id="9" dur="1000" fill="hold"/>
                                        <p:tgtEl>
                                          <p:spTgt spid="4">
                                            <p:graphicEl>
                                              <a:dgm id="{61630D2E-939B-4F79-8D1E-7EDF401E24FA}"/>
                                            </p:graphic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4">
                                            <p:graphicEl>
                                              <a:dgm id="{024F592B-A8CB-4BE8-8F01-B4A02B30C096}"/>
                                            </p:graphicEl>
                                          </p:spTgt>
                                        </p:tgtEl>
                                        <p:attrNameLst>
                                          <p:attrName>style.visibility</p:attrName>
                                        </p:attrNameLst>
                                      </p:cBhvr>
                                      <p:to>
                                        <p:strVal val="visible"/>
                                      </p:to>
                                    </p:set>
                                    <p:animEffect transition="in" filter="fade">
                                      <p:cBhvr>
                                        <p:cTn id="12" dur="1000"/>
                                        <p:tgtEl>
                                          <p:spTgt spid="4">
                                            <p:graphicEl>
                                              <a:dgm id="{024F592B-A8CB-4BE8-8F01-B4A02B30C096}"/>
                                            </p:graphicEl>
                                          </p:spTgt>
                                        </p:tgtEl>
                                      </p:cBhvr>
                                    </p:animEffect>
                                    <p:anim calcmode="lin" valueType="num">
                                      <p:cBhvr>
                                        <p:cTn id="13" dur="1000" fill="hold"/>
                                        <p:tgtEl>
                                          <p:spTgt spid="4">
                                            <p:graphicEl>
                                              <a:dgm id="{024F592B-A8CB-4BE8-8F01-B4A02B30C096}"/>
                                            </p:graphicEl>
                                          </p:spTgt>
                                        </p:tgtEl>
                                        <p:attrNameLst>
                                          <p:attrName>ppt_x</p:attrName>
                                        </p:attrNameLst>
                                      </p:cBhvr>
                                      <p:tavLst>
                                        <p:tav tm="0">
                                          <p:val>
                                            <p:strVal val="#ppt_x"/>
                                          </p:val>
                                        </p:tav>
                                        <p:tav tm="100000">
                                          <p:val>
                                            <p:strVal val="#ppt_x"/>
                                          </p:val>
                                        </p:tav>
                                      </p:tavLst>
                                    </p:anim>
                                    <p:anim calcmode="lin" valueType="num">
                                      <p:cBhvr>
                                        <p:cTn id="14" dur="1000" fill="hold"/>
                                        <p:tgtEl>
                                          <p:spTgt spid="4">
                                            <p:graphicEl>
                                              <a:dgm id="{024F592B-A8CB-4BE8-8F01-B4A02B30C096}"/>
                                            </p:graphic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
                                            <p:graphicEl>
                                              <a:dgm id="{444D8D4E-4F80-4ABC-B538-54329954B646}"/>
                                            </p:graphicEl>
                                          </p:spTgt>
                                        </p:tgtEl>
                                        <p:attrNameLst>
                                          <p:attrName>style.visibility</p:attrName>
                                        </p:attrNameLst>
                                      </p:cBhvr>
                                      <p:to>
                                        <p:strVal val="visible"/>
                                      </p:to>
                                    </p:set>
                                    <p:animEffect transition="in" filter="fade">
                                      <p:cBhvr>
                                        <p:cTn id="19" dur="1000"/>
                                        <p:tgtEl>
                                          <p:spTgt spid="4">
                                            <p:graphicEl>
                                              <a:dgm id="{444D8D4E-4F80-4ABC-B538-54329954B646}"/>
                                            </p:graphicEl>
                                          </p:spTgt>
                                        </p:tgtEl>
                                      </p:cBhvr>
                                    </p:animEffect>
                                    <p:anim calcmode="lin" valueType="num">
                                      <p:cBhvr>
                                        <p:cTn id="20" dur="1000" fill="hold"/>
                                        <p:tgtEl>
                                          <p:spTgt spid="4">
                                            <p:graphicEl>
                                              <a:dgm id="{444D8D4E-4F80-4ABC-B538-54329954B646}"/>
                                            </p:graphicEl>
                                          </p:spTgt>
                                        </p:tgtEl>
                                        <p:attrNameLst>
                                          <p:attrName>ppt_x</p:attrName>
                                        </p:attrNameLst>
                                      </p:cBhvr>
                                      <p:tavLst>
                                        <p:tav tm="0">
                                          <p:val>
                                            <p:strVal val="#ppt_x"/>
                                          </p:val>
                                        </p:tav>
                                        <p:tav tm="100000">
                                          <p:val>
                                            <p:strVal val="#ppt_x"/>
                                          </p:val>
                                        </p:tav>
                                      </p:tavLst>
                                    </p:anim>
                                    <p:anim calcmode="lin" valueType="num">
                                      <p:cBhvr>
                                        <p:cTn id="21" dur="1000" fill="hold"/>
                                        <p:tgtEl>
                                          <p:spTgt spid="4">
                                            <p:graphicEl>
                                              <a:dgm id="{444D8D4E-4F80-4ABC-B538-54329954B646}"/>
                                            </p:graphic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4">
                                            <p:graphicEl>
                                              <a:dgm id="{6C83B6C5-B462-4B9F-B7A7-C4CB79A0276E}"/>
                                            </p:graphicEl>
                                          </p:spTgt>
                                        </p:tgtEl>
                                        <p:attrNameLst>
                                          <p:attrName>style.visibility</p:attrName>
                                        </p:attrNameLst>
                                      </p:cBhvr>
                                      <p:to>
                                        <p:strVal val="visible"/>
                                      </p:to>
                                    </p:set>
                                    <p:animEffect transition="in" filter="fade">
                                      <p:cBhvr>
                                        <p:cTn id="24" dur="1000"/>
                                        <p:tgtEl>
                                          <p:spTgt spid="4">
                                            <p:graphicEl>
                                              <a:dgm id="{6C83B6C5-B462-4B9F-B7A7-C4CB79A0276E}"/>
                                            </p:graphicEl>
                                          </p:spTgt>
                                        </p:tgtEl>
                                      </p:cBhvr>
                                    </p:animEffect>
                                    <p:anim calcmode="lin" valueType="num">
                                      <p:cBhvr>
                                        <p:cTn id="25" dur="1000" fill="hold"/>
                                        <p:tgtEl>
                                          <p:spTgt spid="4">
                                            <p:graphicEl>
                                              <a:dgm id="{6C83B6C5-B462-4B9F-B7A7-C4CB79A0276E}"/>
                                            </p:graphicEl>
                                          </p:spTgt>
                                        </p:tgtEl>
                                        <p:attrNameLst>
                                          <p:attrName>ppt_x</p:attrName>
                                        </p:attrNameLst>
                                      </p:cBhvr>
                                      <p:tavLst>
                                        <p:tav tm="0">
                                          <p:val>
                                            <p:strVal val="#ppt_x"/>
                                          </p:val>
                                        </p:tav>
                                        <p:tav tm="100000">
                                          <p:val>
                                            <p:strVal val="#ppt_x"/>
                                          </p:val>
                                        </p:tav>
                                      </p:tavLst>
                                    </p:anim>
                                    <p:anim calcmode="lin" valueType="num">
                                      <p:cBhvr>
                                        <p:cTn id="26" dur="1000" fill="hold"/>
                                        <p:tgtEl>
                                          <p:spTgt spid="4">
                                            <p:graphicEl>
                                              <a:dgm id="{6C83B6C5-B462-4B9F-B7A7-C4CB79A0276E}"/>
                                            </p:graphic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4">
                                            <p:graphicEl>
                                              <a:dgm id="{A81B54F9-7846-4BEB-AB74-E674130DEF88}"/>
                                            </p:graphicEl>
                                          </p:spTgt>
                                        </p:tgtEl>
                                        <p:attrNameLst>
                                          <p:attrName>style.visibility</p:attrName>
                                        </p:attrNameLst>
                                      </p:cBhvr>
                                      <p:to>
                                        <p:strVal val="visible"/>
                                      </p:to>
                                    </p:set>
                                    <p:animEffect transition="in" filter="fade">
                                      <p:cBhvr>
                                        <p:cTn id="31" dur="1000"/>
                                        <p:tgtEl>
                                          <p:spTgt spid="4">
                                            <p:graphicEl>
                                              <a:dgm id="{A81B54F9-7846-4BEB-AB74-E674130DEF88}"/>
                                            </p:graphicEl>
                                          </p:spTgt>
                                        </p:tgtEl>
                                      </p:cBhvr>
                                    </p:animEffect>
                                    <p:anim calcmode="lin" valueType="num">
                                      <p:cBhvr>
                                        <p:cTn id="32" dur="1000" fill="hold"/>
                                        <p:tgtEl>
                                          <p:spTgt spid="4">
                                            <p:graphicEl>
                                              <a:dgm id="{A81B54F9-7846-4BEB-AB74-E674130DEF88}"/>
                                            </p:graphicEl>
                                          </p:spTgt>
                                        </p:tgtEl>
                                        <p:attrNameLst>
                                          <p:attrName>ppt_x</p:attrName>
                                        </p:attrNameLst>
                                      </p:cBhvr>
                                      <p:tavLst>
                                        <p:tav tm="0">
                                          <p:val>
                                            <p:strVal val="#ppt_x"/>
                                          </p:val>
                                        </p:tav>
                                        <p:tav tm="100000">
                                          <p:val>
                                            <p:strVal val="#ppt_x"/>
                                          </p:val>
                                        </p:tav>
                                      </p:tavLst>
                                    </p:anim>
                                    <p:anim calcmode="lin" valueType="num">
                                      <p:cBhvr>
                                        <p:cTn id="33" dur="1000" fill="hold"/>
                                        <p:tgtEl>
                                          <p:spTgt spid="4">
                                            <p:graphicEl>
                                              <a:dgm id="{A81B54F9-7846-4BEB-AB74-E674130DEF88}"/>
                                            </p:graphic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4">
                                            <p:graphicEl>
                                              <a:dgm id="{40001756-7BAF-449D-984E-74A5EB7159FC}"/>
                                            </p:graphicEl>
                                          </p:spTgt>
                                        </p:tgtEl>
                                        <p:attrNameLst>
                                          <p:attrName>style.visibility</p:attrName>
                                        </p:attrNameLst>
                                      </p:cBhvr>
                                      <p:to>
                                        <p:strVal val="visible"/>
                                      </p:to>
                                    </p:set>
                                    <p:animEffect transition="in" filter="fade">
                                      <p:cBhvr>
                                        <p:cTn id="36" dur="1000"/>
                                        <p:tgtEl>
                                          <p:spTgt spid="4">
                                            <p:graphicEl>
                                              <a:dgm id="{40001756-7BAF-449D-984E-74A5EB7159FC}"/>
                                            </p:graphicEl>
                                          </p:spTgt>
                                        </p:tgtEl>
                                      </p:cBhvr>
                                    </p:animEffect>
                                    <p:anim calcmode="lin" valueType="num">
                                      <p:cBhvr>
                                        <p:cTn id="37" dur="1000" fill="hold"/>
                                        <p:tgtEl>
                                          <p:spTgt spid="4">
                                            <p:graphicEl>
                                              <a:dgm id="{40001756-7BAF-449D-984E-74A5EB7159FC}"/>
                                            </p:graphicEl>
                                          </p:spTgt>
                                        </p:tgtEl>
                                        <p:attrNameLst>
                                          <p:attrName>ppt_x</p:attrName>
                                        </p:attrNameLst>
                                      </p:cBhvr>
                                      <p:tavLst>
                                        <p:tav tm="0">
                                          <p:val>
                                            <p:strVal val="#ppt_x"/>
                                          </p:val>
                                        </p:tav>
                                        <p:tav tm="100000">
                                          <p:val>
                                            <p:strVal val="#ppt_x"/>
                                          </p:val>
                                        </p:tav>
                                      </p:tavLst>
                                    </p:anim>
                                    <p:anim calcmode="lin" valueType="num">
                                      <p:cBhvr>
                                        <p:cTn id="38" dur="1000" fill="hold"/>
                                        <p:tgtEl>
                                          <p:spTgt spid="4">
                                            <p:graphicEl>
                                              <a:dgm id="{40001756-7BAF-449D-984E-74A5EB7159FC}"/>
                                            </p:graphic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4">
                                            <p:graphicEl>
                                              <a:dgm id="{09ED47B9-323B-49A8-9D64-0C2DB0BC66D3}"/>
                                            </p:graphicEl>
                                          </p:spTgt>
                                        </p:tgtEl>
                                        <p:attrNameLst>
                                          <p:attrName>style.visibility</p:attrName>
                                        </p:attrNameLst>
                                      </p:cBhvr>
                                      <p:to>
                                        <p:strVal val="visible"/>
                                      </p:to>
                                    </p:set>
                                    <p:animEffect transition="in" filter="fade">
                                      <p:cBhvr>
                                        <p:cTn id="43" dur="1000"/>
                                        <p:tgtEl>
                                          <p:spTgt spid="4">
                                            <p:graphicEl>
                                              <a:dgm id="{09ED47B9-323B-49A8-9D64-0C2DB0BC66D3}"/>
                                            </p:graphicEl>
                                          </p:spTgt>
                                        </p:tgtEl>
                                      </p:cBhvr>
                                    </p:animEffect>
                                    <p:anim calcmode="lin" valueType="num">
                                      <p:cBhvr>
                                        <p:cTn id="44" dur="1000" fill="hold"/>
                                        <p:tgtEl>
                                          <p:spTgt spid="4">
                                            <p:graphicEl>
                                              <a:dgm id="{09ED47B9-323B-49A8-9D64-0C2DB0BC66D3}"/>
                                            </p:graphicEl>
                                          </p:spTgt>
                                        </p:tgtEl>
                                        <p:attrNameLst>
                                          <p:attrName>ppt_x</p:attrName>
                                        </p:attrNameLst>
                                      </p:cBhvr>
                                      <p:tavLst>
                                        <p:tav tm="0">
                                          <p:val>
                                            <p:strVal val="#ppt_x"/>
                                          </p:val>
                                        </p:tav>
                                        <p:tav tm="100000">
                                          <p:val>
                                            <p:strVal val="#ppt_x"/>
                                          </p:val>
                                        </p:tav>
                                      </p:tavLst>
                                    </p:anim>
                                    <p:anim calcmode="lin" valueType="num">
                                      <p:cBhvr>
                                        <p:cTn id="45" dur="1000" fill="hold"/>
                                        <p:tgtEl>
                                          <p:spTgt spid="4">
                                            <p:graphicEl>
                                              <a:dgm id="{09ED47B9-323B-49A8-9D64-0C2DB0BC66D3}"/>
                                            </p:graphicEl>
                                          </p:spTgt>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4">
                                            <p:graphicEl>
                                              <a:dgm id="{CA7FB5B2-19A7-4F7F-B368-FCF55334F367}"/>
                                            </p:graphicEl>
                                          </p:spTgt>
                                        </p:tgtEl>
                                        <p:attrNameLst>
                                          <p:attrName>style.visibility</p:attrName>
                                        </p:attrNameLst>
                                      </p:cBhvr>
                                      <p:to>
                                        <p:strVal val="visible"/>
                                      </p:to>
                                    </p:set>
                                    <p:animEffect transition="in" filter="fade">
                                      <p:cBhvr>
                                        <p:cTn id="48" dur="1000"/>
                                        <p:tgtEl>
                                          <p:spTgt spid="4">
                                            <p:graphicEl>
                                              <a:dgm id="{CA7FB5B2-19A7-4F7F-B368-FCF55334F367}"/>
                                            </p:graphicEl>
                                          </p:spTgt>
                                        </p:tgtEl>
                                      </p:cBhvr>
                                    </p:animEffect>
                                    <p:anim calcmode="lin" valueType="num">
                                      <p:cBhvr>
                                        <p:cTn id="49" dur="1000" fill="hold"/>
                                        <p:tgtEl>
                                          <p:spTgt spid="4">
                                            <p:graphicEl>
                                              <a:dgm id="{CA7FB5B2-19A7-4F7F-B368-FCF55334F367}"/>
                                            </p:graphicEl>
                                          </p:spTgt>
                                        </p:tgtEl>
                                        <p:attrNameLst>
                                          <p:attrName>ppt_x</p:attrName>
                                        </p:attrNameLst>
                                      </p:cBhvr>
                                      <p:tavLst>
                                        <p:tav tm="0">
                                          <p:val>
                                            <p:strVal val="#ppt_x"/>
                                          </p:val>
                                        </p:tav>
                                        <p:tav tm="100000">
                                          <p:val>
                                            <p:strVal val="#ppt_x"/>
                                          </p:val>
                                        </p:tav>
                                      </p:tavLst>
                                    </p:anim>
                                    <p:anim calcmode="lin" valueType="num">
                                      <p:cBhvr>
                                        <p:cTn id="50" dur="1000" fill="hold"/>
                                        <p:tgtEl>
                                          <p:spTgt spid="4">
                                            <p:graphicEl>
                                              <a:dgm id="{CA7FB5B2-19A7-4F7F-B368-FCF55334F367}"/>
                                            </p:graphic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4">
                                            <p:graphicEl>
                                              <a:dgm id="{317C65B9-A835-4DED-BD3A-53F93DF29E3E}"/>
                                            </p:graphicEl>
                                          </p:spTgt>
                                        </p:tgtEl>
                                        <p:attrNameLst>
                                          <p:attrName>style.visibility</p:attrName>
                                        </p:attrNameLst>
                                      </p:cBhvr>
                                      <p:to>
                                        <p:strVal val="visible"/>
                                      </p:to>
                                    </p:set>
                                    <p:animEffect transition="in" filter="fade">
                                      <p:cBhvr>
                                        <p:cTn id="55" dur="1000"/>
                                        <p:tgtEl>
                                          <p:spTgt spid="4">
                                            <p:graphicEl>
                                              <a:dgm id="{317C65B9-A835-4DED-BD3A-53F93DF29E3E}"/>
                                            </p:graphicEl>
                                          </p:spTgt>
                                        </p:tgtEl>
                                      </p:cBhvr>
                                    </p:animEffect>
                                    <p:anim calcmode="lin" valueType="num">
                                      <p:cBhvr>
                                        <p:cTn id="56" dur="1000" fill="hold"/>
                                        <p:tgtEl>
                                          <p:spTgt spid="4">
                                            <p:graphicEl>
                                              <a:dgm id="{317C65B9-A835-4DED-BD3A-53F93DF29E3E}"/>
                                            </p:graphicEl>
                                          </p:spTgt>
                                        </p:tgtEl>
                                        <p:attrNameLst>
                                          <p:attrName>ppt_x</p:attrName>
                                        </p:attrNameLst>
                                      </p:cBhvr>
                                      <p:tavLst>
                                        <p:tav tm="0">
                                          <p:val>
                                            <p:strVal val="#ppt_x"/>
                                          </p:val>
                                        </p:tav>
                                        <p:tav tm="100000">
                                          <p:val>
                                            <p:strVal val="#ppt_x"/>
                                          </p:val>
                                        </p:tav>
                                      </p:tavLst>
                                    </p:anim>
                                    <p:anim calcmode="lin" valueType="num">
                                      <p:cBhvr>
                                        <p:cTn id="57" dur="1000" fill="hold"/>
                                        <p:tgtEl>
                                          <p:spTgt spid="4">
                                            <p:graphicEl>
                                              <a:dgm id="{317C65B9-A835-4DED-BD3A-53F93DF29E3E}"/>
                                            </p:graphicEl>
                                          </p:spTgt>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4">
                                            <p:graphicEl>
                                              <a:dgm id="{85EF99B1-C00C-4AB2-A942-1D08411C8056}"/>
                                            </p:graphicEl>
                                          </p:spTgt>
                                        </p:tgtEl>
                                        <p:attrNameLst>
                                          <p:attrName>style.visibility</p:attrName>
                                        </p:attrNameLst>
                                      </p:cBhvr>
                                      <p:to>
                                        <p:strVal val="visible"/>
                                      </p:to>
                                    </p:set>
                                    <p:animEffect transition="in" filter="fade">
                                      <p:cBhvr>
                                        <p:cTn id="60" dur="1000"/>
                                        <p:tgtEl>
                                          <p:spTgt spid="4">
                                            <p:graphicEl>
                                              <a:dgm id="{85EF99B1-C00C-4AB2-A942-1D08411C8056}"/>
                                            </p:graphicEl>
                                          </p:spTgt>
                                        </p:tgtEl>
                                      </p:cBhvr>
                                    </p:animEffect>
                                    <p:anim calcmode="lin" valueType="num">
                                      <p:cBhvr>
                                        <p:cTn id="61" dur="1000" fill="hold"/>
                                        <p:tgtEl>
                                          <p:spTgt spid="4">
                                            <p:graphicEl>
                                              <a:dgm id="{85EF99B1-C00C-4AB2-A942-1D08411C8056}"/>
                                            </p:graphicEl>
                                          </p:spTgt>
                                        </p:tgtEl>
                                        <p:attrNameLst>
                                          <p:attrName>ppt_x</p:attrName>
                                        </p:attrNameLst>
                                      </p:cBhvr>
                                      <p:tavLst>
                                        <p:tav tm="0">
                                          <p:val>
                                            <p:strVal val="#ppt_x"/>
                                          </p:val>
                                        </p:tav>
                                        <p:tav tm="100000">
                                          <p:val>
                                            <p:strVal val="#ppt_x"/>
                                          </p:val>
                                        </p:tav>
                                      </p:tavLst>
                                    </p:anim>
                                    <p:anim calcmode="lin" valueType="num">
                                      <p:cBhvr>
                                        <p:cTn id="62" dur="1000" fill="hold"/>
                                        <p:tgtEl>
                                          <p:spTgt spid="4">
                                            <p:graphicEl>
                                              <a:dgm id="{85EF99B1-C00C-4AB2-A942-1D08411C8056}"/>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CO" dirty="0"/>
              <a:t>¿Cómo practicarán y demostrarán su aprendizaje los estudiantes a través del año?</a:t>
            </a:r>
          </a:p>
        </p:txBody>
      </p:sp>
      <p:sp>
        <p:nvSpPr>
          <p:cNvPr id="4" name="Text Placeholder 3"/>
          <p:cNvSpPr>
            <a:spLocks noGrp="1"/>
          </p:cNvSpPr>
          <p:nvPr>
            <p:ph type="body" idx="1"/>
          </p:nvPr>
        </p:nvSpPr>
        <p:spPr>
          <a:xfrm>
            <a:off x="2900934" y="719978"/>
            <a:ext cx="2606040" cy="807720"/>
          </a:xfrm>
        </p:spPr>
        <p:txBody>
          <a:bodyPr>
            <a:normAutofit lnSpcReduction="10000"/>
          </a:bodyPr>
          <a:lstStyle/>
          <a:p>
            <a:r>
              <a:rPr lang="es-CO" dirty="0"/>
              <a:t>Los estudiantes </a:t>
            </a:r>
            <a:r>
              <a:rPr lang="es-CO" u="sng" dirty="0"/>
              <a:t>practicarán</a:t>
            </a:r>
            <a:r>
              <a:rPr lang="es-CO" dirty="0"/>
              <a:t> su aprendizaje mediante:</a:t>
            </a:r>
          </a:p>
          <a:p>
            <a:endParaRPr lang="es-CO" dirty="0"/>
          </a:p>
        </p:txBody>
      </p:sp>
      <p:sp>
        <p:nvSpPr>
          <p:cNvPr id="3" name="Content Placeholder 2"/>
          <p:cNvSpPr>
            <a:spLocks noGrp="1"/>
          </p:cNvSpPr>
          <p:nvPr>
            <p:ph sz="half" idx="2"/>
          </p:nvPr>
        </p:nvSpPr>
        <p:spPr>
          <a:xfrm>
            <a:off x="2900934" y="1299411"/>
            <a:ext cx="2606040" cy="4654885"/>
          </a:xfrm>
        </p:spPr>
        <p:txBody>
          <a:bodyPr/>
          <a:lstStyle/>
          <a:p>
            <a:r>
              <a:rPr lang="es-CO" dirty="0"/>
              <a:t>[enumere aquí algunos ejemplos de la práctica de los estudiantes]</a:t>
            </a:r>
          </a:p>
        </p:txBody>
      </p:sp>
      <p:sp>
        <p:nvSpPr>
          <p:cNvPr id="5" name="Text Placeholder 4"/>
          <p:cNvSpPr>
            <a:spLocks noGrp="1"/>
          </p:cNvSpPr>
          <p:nvPr>
            <p:ph type="body" sz="quarter" idx="3"/>
          </p:nvPr>
        </p:nvSpPr>
        <p:spPr>
          <a:xfrm>
            <a:off x="5863847" y="404735"/>
            <a:ext cx="2981215" cy="1026712"/>
          </a:xfrm>
        </p:spPr>
        <p:txBody>
          <a:bodyPr>
            <a:normAutofit fontScale="70000" lnSpcReduction="20000"/>
          </a:bodyPr>
          <a:lstStyle/>
          <a:p>
            <a:endParaRPr lang="es-CO" dirty="0"/>
          </a:p>
          <a:p>
            <a:pPr>
              <a:lnSpc>
                <a:spcPct val="110000"/>
              </a:lnSpc>
            </a:pPr>
            <a:r>
              <a:rPr lang="es-CO" sz="2500" dirty="0"/>
              <a:t>Los estudiantes </a:t>
            </a:r>
            <a:r>
              <a:rPr lang="es-CO" sz="2500" u="sng" dirty="0"/>
              <a:t>demostrarán</a:t>
            </a:r>
            <a:r>
              <a:rPr lang="es-CO" sz="2500" dirty="0"/>
              <a:t> su aprendizaje mediante:</a:t>
            </a:r>
          </a:p>
          <a:p>
            <a:endParaRPr lang="es-CO" dirty="0"/>
          </a:p>
        </p:txBody>
      </p:sp>
      <p:sp>
        <p:nvSpPr>
          <p:cNvPr id="20" name="Content Placeholder 19"/>
          <p:cNvSpPr>
            <a:spLocks noGrp="1"/>
          </p:cNvSpPr>
          <p:nvPr>
            <p:ph sz="quarter" idx="4"/>
          </p:nvPr>
        </p:nvSpPr>
        <p:spPr>
          <a:xfrm>
            <a:off x="5863847" y="1299411"/>
            <a:ext cx="2606040" cy="4654885"/>
          </a:xfrm>
        </p:spPr>
        <p:txBody>
          <a:bodyPr/>
          <a:lstStyle/>
          <a:p>
            <a:r>
              <a:rPr lang="es-CO" dirty="0"/>
              <a:t>[enumere aquí proyectos, pruebas, etc. principales]</a:t>
            </a:r>
          </a:p>
        </p:txBody>
      </p:sp>
    </p:spTree>
    <p:extLst>
      <p:ext uri="{BB962C8B-B14F-4D97-AF65-F5344CB8AC3E}">
        <p14:creationId xmlns:p14="http://schemas.microsoft.com/office/powerpoint/2010/main" val="1563652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2"/>
          <p:cNvPicPr>
            <a:picLocks noGrp="1" noChangeAspect="1"/>
          </p:cNvPicPr>
          <p:nvPr>
            <p:ph idx="1"/>
          </p:nvPr>
        </p:nvPicPr>
        <p:blipFill>
          <a:blip r:embed="rId3"/>
          <a:stretch>
            <a:fillRect/>
          </a:stretch>
        </p:blipFill>
        <p:spPr>
          <a:xfrm rot="21169612">
            <a:off x="3227471" y="224028"/>
            <a:ext cx="4939079" cy="6400800"/>
          </a:xfrm>
          <a:prstGeom prst="rect">
            <a:avLst/>
          </a:prstGeom>
          <a:ln>
            <a:solidFill>
              <a:schemeClr val="bg2"/>
            </a:solidFill>
          </a:ln>
          <a:effectLst>
            <a:outerShdw blurRad="50800" dist="38100" dir="5400000" algn="t" rotWithShape="0">
              <a:prstClr val="black">
                <a:alpha val="40000"/>
              </a:prstClr>
            </a:outerShdw>
          </a:effectLst>
        </p:spPr>
      </p:pic>
      <p:sp>
        <p:nvSpPr>
          <p:cNvPr id="7" name="Title 6"/>
          <p:cNvSpPr>
            <a:spLocks noGrp="1"/>
          </p:cNvSpPr>
          <p:nvPr>
            <p:ph type="title"/>
          </p:nvPr>
        </p:nvSpPr>
        <p:spPr/>
        <p:txBody>
          <a:bodyPr/>
          <a:lstStyle/>
          <a:p>
            <a:r>
              <a:rPr lang="es-CO" dirty="0"/>
              <a:t>Actividad de aprendizaje en alianza</a:t>
            </a:r>
          </a:p>
        </p:txBody>
      </p:sp>
      <p:sp>
        <p:nvSpPr>
          <p:cNvPr id="10" name="Folded Corner 9"/>
          <p:cNvSpPr/>
          <p:nvPr/>
        </p:nvSpPr>
        <p:spPr>
          <a:xfrm rot="21234589">
            <a:off x="3513221" y="1232034"/>
            <a:ext cx="625642" cy="587141"/>
          </a:xfrm>
          <a:prstGeom prst="foldedCorner">
            <a:avLst/>
          </a:prstGeom>
        </p:spPr>
        <p:style>
          <a:lnRef idx="1">
            <a:schemeClr val="accent2"/>
          </a:lnRef>
          <a:fillRef idx="3">
            <a:schemeClr val="accent2"/>
          </a:fillRef>
          <a:effectRef idx="2">
            <a:schemeClr val="accent2"/>
          </a:effectRef>
          <a:fontRef idx="minor">
            <a:schemeClr val="lt1"/>
          </a:fontRef>
        </p:style>
        <p:txBody>
          <a:bodyPr rtlCol="0" anchor="t"/>
          <a:lstStyle/>
          <a:p>
            <a:r>
              <a:rPr lang="es-CO" sz="700" b="1" dirty="0">
                <a:solidFill>
                  <a:schemeClr val="tx1"/>
                </a:solidFill>
                <a:latin typeface="Bradley Hand ITC" panose="03070402050302030203" pitchFamily="66" charset="0"/>
              </a:rPr>
              <a:t>John N.</a:t>
            </a:r>
          </a:p>
        </p:txBody>
      </p:sp>
      <p:sp>
        <p:nvSpPr>
          <p:cNvPr id="11" name="Folded Corner 10"/>
          <p:cNvSpPr/>
          <p:nvPr/>
        </p:nvSpPr>
        <p:spPr>
          <a:xfrm rot="20915454">
            <a:off x="5193814" y="5435779"/>
            <a:ext cx="625642" cy="587141"/>
          </a:xfrm>
          <a:prstGeom prst="foldedCorner">
            <a:avLst/>
          </a:prstGeom>
        </p:spPr>
        <p:style>
          <a:lnRef idx="1">
            <a:schemeClr val="accent3"/>
          </a:lnRef>
          <a:fillRef idx="3">
            <a:schemeClr val="accent3"/>
          </a:fillRef>
          <a:effectRef idx="2">
            <a:schemeClr val="accent3"/>
          </a:effectRef>
          <a:fontRef idx="minor">
            <a:schemeClr val="lt1"/>
          </a:fontRef>
        </p:style>
        <p:txBody>
          <a:bodyPr rtlCol="0" anchor="t"/>
          <a:lstStyle/>
          <a:p>
            <a:r>
              <a:rPr lang="es-CO" sz="1000" dirty="0">
                <a:solidFill>
                  <a:schemeClr val="tx1"/>
                </a:solidFill>
                <a:latin typeface="Freestyle Script" panose="030804020302050B0404" pitchFamily="66" charset="0"/>
              </a:rPr>
              <a:t>Angelina C.</a:t>
            </a:r>
          </a:p>
        </p:txBody>
      </p:sp>
      <p:sp>
        <p:nvSpPr>
          <p:cNvPr id="12" name="Folded Corner 11"/>
          <p:cNvSpPr/>
          <p:nvPr/>
        </p:nvSpPr>
        <p:spPr>
          <a:xfrm rot="175798">
            <a:off x="5829594" y="1139444"/>
            <a:ext cx="625642" cy="587141"/>
          </a:xfrm>
          <a:prstGeom prst="foldedCorner">
            <a:avLst/>
          </a:prstGeom>
        </p:spPr>
        <p:style>
          <a:lnRef idx="1">
            <a:schemeClr val="accent4"/>
          </a:lnRef>
          <a:fillRef idx="3">
            <a:schemeClr val="accent4"/>
          </a:fillRef>
          <a:effectRef idx="2">
            <a:schemeClr val="accent4"/>
          </a:effectRef>
          <a:fontRef idx="minor">
            <a:schemeClr val="lt1"/>
          </a:fontRef>
        </p:style>
        <p:txBody>
          <a:bodyPr rtlCol="0" anchor="t"/>
          <a:lstStyle/>
          <a:p>
            <a:r>
              <a:rPr lang="es-CO" sz="1000" dirty="0">
                <a:solidFill>
                  <a:schemeClr val="tx1"/>
                </a:solidFill>
                <a:latin typeface="Amienne" panose="04000508060000020003" pitchFamily="82" charset="0"/>
              </a:rPr>
              <a:t>Luz R</a:t>
            </a:r>
          </a:p>
        </p:txBody>
      </p:sp>
      <p:sp>
        <p:nvSpPr>
          <p:cNvPr id="13" name="Folded Corner 12"/>
          <p:cNvSpPr/>
          <p:nvPr/>
        </p:nvSpPr>
        <p:spPr>
          <a:xfrm rot="777199">
            <a:off x="3665621" y="2581358"/>
            <a:ext cx="625642" cy="587141"/>
          </a:xfrm>
          <a:prstGeom prst="foldedCorner">
            <a:avLst/>
          </a:prstGeom>
        </p:spPr>
        <p:style>
          <a:lnRef idx="1">
            <a:schemeClr val="accent3"/>
          </a:lnRef>
          <a:fillRef idx="3">
            <a:schemeClr val="accent3"/>
          </a:fillRef>
          <a:effectRef idx="2">
            <a:schemeClr val="accent3"/>
          </a:effectRef>
          <a:fontRef idx="minor">
            <a:schemeClr val="lt1"/>
          </a:fontRef>
        </p:style>
        <p:txBody>
          <a:bodyPr rtlCol="0" anchor="t"/>
          <a:lstStyle/>
          <a:p>
            <a:r>
              <a:rPr lang="es-CO" sz="900" dirty="0">
                <a:solidFill>
                  <a:schemeClr val="tx1"/>
                </a:solidFill>
                <a:latin typeface="Freestyle Script" panose="030804020302050B0404" pitchFamily="66" charset="0"/>
              </a:rPr>
              <a:t>Phillip R.</a:t>
            </a:r>
          </a:p>
        </p:txBody>
      </p:sp>
      <p:sp>
        <p:nvSpPr>
          <p:cNvPr id="14" name="Folded Corner 13"/>
          <p:cNvSpPr/>
          <p:nvPr/>
        </p:nvSpPr>
        <p:spPr>
          <a:xfrm rot="20760864">
            <a:off x="4679044" y="1809092"/>
            <a:ext cx="625642" cy="587141"/>
          </a:xfrm>
          <a:prstGeom prst="foldedCorner">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s-CO" sz="800" b="1" dirty="0">
                <a:solidFill>
                  <a:schemeClr val="tx1"/>
                </a:solidFill>
                <a:latin typeface="Bradley Hand ITC" panose="03070402050302030203" pitchFamily="66" charset="0"/>
              </a:rPr>
              <a:t>Gloria A.</a:t>
            </a:r>
          </a:p>
          <a:p>
            <a:pPr algn="ctr"/>
            <a:endParaRPr lang="es-CO" dirty="0"/>
          </a:p>
        </p:txBody>
      </p:sp>
      <p:sp>
        <p:nvSpPr>
          <p:cNvPr id="15" name="Folded Corner 14"/>
          <p:cNvSpPr/>
          <p:nvPr/>
        </p:nvSpPr>
        <p:spPr>
          <a:xfrm rot="21419870">
            <a:off x="6521118" y="1509248"/>
            <a:ext cx="625642" cy="587141"/>
          </a:xfrm>
          <a:prstGeom prst="foldedCorner">
            <a:avLst/>
          </a:prstGeom>
        </p:spPr>
        <p:style>
          <a:lnRef idx="1">
            <a:schemeClr val="accent1"/>
          </a:lnRef>
          <a:fillRef idx="3">
            <a:schemeClr val="accent1"/>
          </a:fillRef>
          <a:effectRef idx="2">
            <a:schemeClr val="accent1"/>
          </a:effectRef>
          <a:fontRef idx="minor">
            <a:schemeClr val="lt1"/>
          </a:fontRef>
        </p:style>
        <p:txBody>
          <a:bodyPr rtlCol="0" anchor="t"/>
          <a:lstStyle/>
          <a:p>
            <a:r>
              <a:rPr lang="es-CO" sz="1000" dirty="0">
                <a:solidFill>
                  <a:schemeClr val="tx1"/>
                </a:solidFill>
                <a:latin typeface="Palace Script MT" panose="030303020206070C0B05" pitchFamily="66" charset="0"/>
              </a:rPr>
              <a:t>Leah B.</a:t>
            </a:r>
          </a:p>
        </p:txBody>
      </p:sp>
      <p:sp>
        <p:nvSpPr>
          <p:cNvPr id="16" name="Folded Corner 15"/>
          <p:cNvSpPr/>
          <p:nvPr/>
        </p:nvSpPr>
        <p:spPr>
          <a:xfrm rot="21234589">
            <a:off x="4617422" y="4380271"/>
            <a:ext cx="625642" cy="587141"/>
          </a:xfrm>
          <a:prstGeom prst="foldedCorner">
            <a:avLst/>
          </a:prstGeom>
        </p:spPr>
        <p:style>
          <a:lnRef idx="1">
            <a:schemeClr val="accent5"/>
          </a:lnRef>
          <a:fillRef idx="3">
            <a:schemeClr val="accent5"/>
          </a:fillRef>
          <a:effectRef idx="2">
            <a:schemeClr val="accent5"/>
          </a:effectRef>
          <a:fontRef idx="minor">
            <a:schemeClr val="lt1"/>
          </a:fontRef>
        </p:style>
        <p:txBody>
          <a:bodyPr rtlCol="0" anchor="t"/>
          <a:lstStyle/>
          <a:p>
            <a:r>
              <a:rPr lang="es-CO" sz="1100" dirty="0">
                <a:solidFill>
                  <a:schemeClr val="tx1"/>
                </a:solidFill>
                <a:latin typeface="Amienne" panose="04000508060000020003" pitchFamily="82" charset="0"/>
              </a:rPr>
              <a:t>Lisa P.</a:t>
            </a:r>
          </a:p>
        </p:txBody>
      </p:sp>
      <p:sp>
        <p:nvSpPr>
          <p:cNvPr id="17" name="Folded Corner 16"/>
          <p:cNvSpPr/>
          <p:nvPr/>
        </p:nvSpPr>
        <p:spPr>
          <a:xfrm rot="342496">
            <a:off x="6476198" y="4762900"/>
            <a:ext cx="625642" cy="587141"/>
          </a:xfrm>
          <a:prstGeom prst="foldedCorner">
            <a:avLst/>
          </a:prstGeom>
        </p:spPr>
        <p:style>
          <a:lnRef idx="1">
            <a:schemeClr val="accent4"/>
          </a:lnRef>
          <a:fillRef idx="3">
            <a:schemeClr val="accent4"/>
          </a:fillRef>
          <a:effectRef idx="2">
            <a:schemeClr val="accent4"/>
          </a:effectRef>
          <a:fontRef idx="minor">
            <a:schemeClr val="lt1"/>
          </a:fontRef>
        </p:style>
        <p:txBody>
          <a:bodyPr rtlCol="0" anchor="t"/>
          <a:lstStyle/>
          <a:p>
            <a:r>
              <a:rPr lang="es-CO" sz="800" dirty="0">
                <a:solidFill>
                  <a:schemeClr val="tx1"/>
                </a:solidFill>
                <a:latin typeface="Bradley Hand ITC" panose="03070402050302030203" pitchFamily="66" charset="0"/>
              </a:rPr>
              <a:t>Mark T.</a:t>
            </a:r>
          </a:p>
        </p:txBody>
      </p:sp>
    </p:spTree>
    <p:extLst>
      <p:ext uri="{BB962C8B-B14F-4D97-AF65-F5344CB8AC3E}">
        <p14:creationId xmlns:p14="http://schemas.microsoft.com/office/powerpoint/2010/main" val="3570425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911" y="1123838"/>
            <a:ext cx="2338466" cy="4601183"/>
          </a:xfrm>
        </p:spPr>
        <p:txBody>
          <a:bodyPr>
            <a:normAutofit/>
          </a:bodyPr>
          <a:lstStyle/>
          <a:p>
            <a:r>
              <a:rPr lang="es-CO" sz="2400" dirty="0"/>
              <a:t>¡Mantengámonos en contacto!</a:t>
            </a:r>
          </a:p>
        </p:txBody>
      </p:sp>
      <p:sp>
        <p:nvSpPr>
          <p:cNvPr id="3" name="Content Placeholder 2"/>
          <p:cNvSpPr>
            <a:spLocks noGrp="1"/>
          </p:cNvSpPr>
          <p:nvPr>
            <p:ph idx="1"/>
          </p:nvPr>
        </p:nvSpPr>
        <p:spPr/>
        <p:txBody>
          <a:bodyPr/>
          <a:lstStyle/>
          <a:p>
            <a:pPr marL="0" indent="0">
              <a:buNone/>
            </a:pPr>
            <a:r>
              <a:rPr lang="es-CO" sz="2400" dirty="0"/>
              <a:t>Mi información de contacto:</a:t>
            </a:r>
          </a:p>
          <a:p>
            <a:endParaRPr lang="es-CO" dirty="0"/>
          </a:p>
          <a:p>
            <a:r>
              <a:rPr lang="es-CO" sz="2000" dirty="0"/>
              <a:t>Llame a la oficina principal y haga una cita </a:t>
            </a:r>
            <a:r>
              <a:rPr lang="es-CO" sz="2000"/>
              <a:t>para una conferencia </a:t>
            </a:r>
            <a:r>
              <a:rPr lang="es-CO" sz="2000" dirty="0"/>
              <a:t>o visita al salón de clases</a:t>
            </a:r>
          </a:p>
          <a:p>
            <a:r>
              <a:rPr lang="es-CO" sz="2000" dirty="0"/>
              <a:t>Envíeme un correo electrónico. Mi dirección de correo electrónico es: ______________</a:t>
            </a:r>
          </a:p>
          <a:p>
            <a:r>
              <a:rPr lang="es-CO" sz="2000" dirty="0"/>
              <a:t>Venga a las conferencias entre padres y maestros y a las conferencias dirigidas por los estudiantes</a:t>
            </a:r>
          </a:p>
          <a:p>
            <a:r>
              <a:rPr lang="es-CO" sz="2000" dirty="0"/>
              <a:t>Horas antes y después del horario escolar</a:t>
            </a:r>
          </a:p>
          <a:p>
            <a:endParaRPr lang="es-CO" dirty="0"/>
          </a:p>
        </p:txBody>
      </p:sp>
    </p:spTree>
    <p:extLst>
      <p:ext uri="{BB962C8B-B14F-4D97-AF65-F5344CB8AC3E}">
        <p14:creationId xmlns:p14="http://schemas.microsoft.com/office/powerpoint/2010/main" val="3434625337"/>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TM03457475[[fn=Frame]]</Template>
  <TotalTime>599</TotalTime>
  <Words>1496</Words>
  <Application>Microsoft Office PowerPoint</Application>
  <PresentationFormat>On-screen Show (4:3)</PresentationFormat>
  <Paragraphs>96</Paragraphs>
  <Slides>6</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Amienne</vt:lpstr>
      <vt:lpstr>Bradley Hand ITC</vt:lpstr>
      <vt:lpstr>Calibri</vt:lpstr>
      <vt:lpstr>Corbel</vt:lpstr>
      <vt:lpstr>Freestyle Script</vt:lpstr>
      <vt:lpstr>Palace Script MT</vt:lpstr>
      <vt:lpstr>Wingdings 2</vt:lpstr>
      <vt:lpstr>Frame</vt:lpstr>
      <vt:lpstr>Noche de regreso a la escuela</vt:lpstr>
      <vt:lpstr>Actividad de inicio</vt:lpstr>
      <vt:lpstr>Este año, ¿cuáles son los temas principales para el aprendizaje?</vt:lpstr>
      <vt:lpstr>¿Cómo practicarán y demostrarán su aprendizaje los estudiantes a través del año?</vt:lpstr>
      <vt:lpstr>Actividad de aprendizaje en alianza</vt:lpstr>
      <vt:lpstr>¡Mantengámonos en contacto!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Back-to-School</dc:title>
  <dc:creator>Mahmud, Heidi</dc:creator>
  <cp:lastModifiedBy>Luz Roldan</cp:lastModifiedBy>
  <cp:revision>30</cp:revision>
  <cp:lastPrinted>2016-04-27T22:22:36Z</cp:lastPrinted>
  <dcterms:created xsi:type="dcterms:W3CDTF">2016-04-06T20:21:07Z</dcterms:created>
  <dcterms:modified xsi:type="dcterms:W3CDTF">2016-08-22T15:37:22Z</dcterms:modified>
</cp:coreProperties>
</file>