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52" r:id="rId5"/>
    <p:sldMasterId id="214748385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Poppins"/>
      <p:regular r:id="rId52"/>
      <p:bold r:id="rId53"/>
      <p:italic r:id="rId54"/>
      <p:boldItalic r:id="rId55"/>
    </p:embeddedFont>
    <p:embeddedFont>
      <p:font typeface="Lato"/>
      <p:regular r:id="rId56"/>
      <p:bold r:id="rId57"/>
      <p:italic r:id="rId58"/>
      <p:boldItalic r:id="rId59"/>
    </p:embeddedFont>
    <p:embeddedFont>
      <p:font typeface="Libre Franklin Black"/>
      <p:bold r:id="rId60"/>
      <p:boldItalic r:id="rId61"/>
    </p:embeddedFont>
    <p:embeddedFont>
      <p:font typeface="Poppins Medium"/>
      <p:regular r:id="rId62"/>
      <p:bold r:id="rId63"/>
      <p:italic r:id="rId64"/>
      <p:boldItalic r:id="rId65"/>
    </p:embeddedFont>
    <p:embeddedFont>
      <p:font typeface="Public Sans"/>
      <p:bold r:id="rId66"/>
      <p:boldItalic r:id="rId67"/>
    </p:embeddedFont>
    <p:embeddedFont>
      <p:font typeface="Monda"/>
      <p:regular r:id="rId68"/>
      <p:bold r:id="rId69"/>
    </p:embeddedFont>
    <p:embeddedFont>
      <p:font typeface="Poppins Black"/>
      <p:bold r:id="rId70"/>
      <p:boldItalic r:id="rId71"/>
    </p:embeddedFont>
    <p:embeddedFont>
      <p:font typeface="Poppins SemiBold"/>
      <p:regular r:id="rId72"/>
      <p:bold r:id="rId73"/>
      <p:italic r:id="rId74"/>
      <p:boldItalic r:id="rId75"/>
    </p:embeddedFont>
    <p:embeddedFont>
      <p:font typeface="Poppins ExtraBold"/>
      <p:bold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340">
          <p15:clr>
            <a:srgbClr val="747775"/>
          </p15:clr>
        </p15:guide>
        <p15:guide id="4" orient="horz" pos="436">
          <p15:clr>
            <a:srgbClr val="747775"/>
          </p15:clr>
        </p15:guide>
        <p15:guide id="5" orient="horz" pos="367">
          <p15:clr>
            <a:srgbClr val="747775"/>
          </p15:clr>
        </p15:guide>
        <p15:guide id="6" orient="horz" pos="907">
          <p15:clr>
            <a:srgbClr val="747775"/>
          </p15:clr>
        </p15:guide>
        <p15:guide id="7" orient="horz" pos="886">
          <p15:clr>
            <a:srgbClr val="747775"/>
          </p15:clr>
        </p15:guide>
        <p15:guide id="8" orient="horz" pos="194">
          <p15:clr>
            <a:srgbClr val="747775"/>
          </p15:clr>
        </p15:guide>
        <p15:guide id="9" orient="horz">
          <p15:clr>
            <a:srgbClr val="747775"/>
          </p15:clr>
        </p15:guide>
        <p15:guide id="10" orient="horz" pos="81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D47D1E-228E-45F0-95AB-43DF4DBC31AF}">
  <a:tblStyle styleId="{80D47D1E-228E-45F0-95AB-43DF4DBC31A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3F45B04-D288-4677-AE07-0802E318969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556C1B6-F041-4FEF-8A05-B1EA30C696EF}"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6EC"/>
          </a:solidFill>
        </a:fill>
      </a:tcStyle>
    </a:wholeTbl>
    <a:band1H>
      <a:tcTxStyle b="off" i="off"/>
      <a:tcStyle>
        <a:fill>
          <a:solidFill>
            <a:srgbClr val="CDCAD7"/>
          </a:solidFill>
        </a:fill>
      </a:tcStyle>
    </a:band1H>
    <a:band2H>
      <a:tcTxStyle b="off" i="off"/>
    </a:band2H>
    <a:band1V>
      <a:tcTxStyle b="off" i="off"/>
      <a:tcStyle>
        <a:fill>
          <a:solidFill>
            <a:srgbClr val="CDCAD7"/>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340" orient="horz"/>
        <p:guide pos="436" orient="horz"/>
        <p:guide pos="367" orient="horz"/>
        <p:guide pos="907" orient="horz"/>
        <p:guide pos="886" orient="horz"/>
        <p:guide pos="194" orient="horz"/>
        <p:guide orient="horz"/>
        <p:guide pos="81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PoppinsSemiBold-bold.fntdata"/><Relationship Id="rId72" Type="http://schemas.openxmlformats.org/officeDocument/2006/relationships/font" Target="fonts/PoppinsSemiBold-regular.fntdata"/><Relationship Id="rId75" Type="http://schemas.openxmlformats.org/officeDocument/2006/relationships/font" Target="fonts/PoppinsSemiBold-boldItalic.fntdata"/><Relationship Id="rId74" Type="http://schemas.openxmlformats.org/officeDocument/2006/relationships/font" Target="fonts/PoppinsSemiBold-italic.fntdata"/><Relationship Id="rId77" Type="http://schemas.openxmlformats.org/officeDocument/2006/relationships/font" Target="fonts/PoppinsExtraBold-boldItalic.fntdata"/><Relationship Id="rId76" Type="http://schemas.openxmlformats.org/officeDocument/2006/relationships/font" Target="fonts/PoppinsExtraBold-bold.fntdata"/><Relationship Id="rId71" Type="http://schemas.openxmlformats.org/officeDocument/2006/relationships/font" Target="fonts/PoppinsBlack-boldItalic.fntdata"/><Relationship Id="rId70" Type="http://schemas.openxmlformats.org/officeDocument/2006/relationships/font" Target="fonts/PoppinsBlack-bold.fntdata"/><Relationship Id="rId62" Type="http://schemas.openxmlformats.org/officeDocument/2006/relationships/font" Target="fonts/PoppinsMedium-regular.fntdata"/><Relationship Id="rId61" Type="http://schemas.openxmlformats.org/officeDocument/2006/relationships/font" Target="fonts/LibreFranklinBlack-boldItalic.fntdata"/><Relationship Id="rId64" Type="http://schemas.openxmlformats.org/officeDocument/2006/relationships/font" Target="fonts/PoppinsMedium-italic.fntdata"/><Relationship Id="rId63" Type="http://schemas.openxmlformats.org/officeDocument/2006/relationships/font" Target="fonts/PoppinsMedium-bold.fntdata"/><Relationship Id="rId66" Type="http://schemas.openxmlformats.org/officeDocument/2006/relationships/font" Target="fonts/PublicSans-bold.fntdata"/><Relationship Id="rId65" Type="http://schemas.openxmlformats.org/officeDocument/2006/relationships/font" Target="fonts/PoppinsMedium-boldItalic.fntdata"/><Relationship Id="rId68" Type="http://schemas.openxmlformats.org/officeDocument/2006/relationships/font" Target="fonts/Monda-regular.fntdata"/><Relationship Id="rId67" Type="http://schemas.openxmlformats.org/officeDocument/2006/relationships/font" Target="fonts/PublicSans-boldItalic.fntdata"/><Relationship Id="rId60" Type="http://schemas.openxmlformats.org/officeDocument/2006/relationships/font" Target="fonts/LibreFranklinBlack-bold.fntdata"/><Relationship Id="rId69" Type="http://schemas.openxmlformats.org/officeDocument/2006/relationships/font" Target="fonts/Monda-bold.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Poppins-bold.fntdata"/><Relationship Id="rId52" Type="http://schemas.openxmlformats.org/officeDocument/2006/relationships/font" Target="fonts/Poppins-regular.fntdata"/><Relationship Id="rId55" Type="http://schemas.openxmlformats.org/officeDocument/2006/relationships/font" Target="fonts/Poppins-boldItalic.fntdata"/><Relationship Id="rId54" Type="http://schemas.openxmlformats.org/officeDocument/2006/relationships/font" Target="fonts/Poppins-italic.fntdata"/><Relationship Id="rId57" Type="http://schemas.openxmlformats.org/officeDocument/2006/relationships/font" Target="fonts/Lato-bold.fntdata"/><Relationship Id="rId56" Type="http://schemas.openxmlformats.org/officeDocument/2006/relationships/font" Target="fonts/Lato-regular.fntdata"/><Relationship Id="rId59" Type="http://schemas.openxmlformats.org/officeDocument/2006/relationships/font" Target="fonts/Lato-boldItalic.fntdata"/><Relationship Id="rId58" Type="http://schemas.openxmlformats.org/officeDocument/2006/relationships/font" Target="fonts/Lat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kHqLqEdY7wOySxUdjyJhg_FPdHMooo62bRsU8Lu3qoY/edit?usp=sharin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1" name="Google Shape;15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31146275970_0_8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g31146275970_0_8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1 minute</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s-419">
                <a:solidFill>
                  <a:schemeClr val="dk1"/>
                </a:solidFill>
              </a:rPr>
              <a:t>Diga:</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¿Qué es la Evaluación Integral de Necesidades?</a:t>
            </a:r>
            <a:endParaRPr>
              <a:solidFill>
                <a:schemeClr val="dk1"/>
              </a:solidFill>
            </a:endParaRPr>
          </a:p>
          <a:p>
            <a:pPr indent="-165100" lvl="0" marL="171450" rtl="0" algn="l">
              <a:spcBef>
                <a:spcPts val="0"/>
              </a:spcBef>
              <a:spcAft>
                <a:spcPts val="0"/>
              </a:spcAft>
              <a:buClr>
                <a:schemeClr val="dk1"/>
              </a:buClr>
              <a:buSzPts val="1100"/>
              <a:buChar char="•"/>
            </a:pPr>
            <a:r>
              <a:rPr lang="es-419">
                <a:solidFill>
                  <a:schemeClr val="dk1"/>
                </a:solidFill>
              </a:rPr>
              <a:t>La evaluación integral de necesidades es un proceso en el que la escuela revisa varias fuentes de datos para identificar áreas de fortaleza y áreas para mejorar.</a:t>
            </a:r>
            <a:endParaRPr>
              <a:solidFill>
                <a:schemeClr val="dk1"/>
              </a:solidFill>
            </a:endParaRPr>
          </a:p>
          <a:p>
            <a:pPr indent="-165100" lvl="0" marL="171450" rtl="0" algn="l">
              <a:spcBef>
                <a:spcPts val="0"/>
              </a:spcBef>
              <a:spcAft>
                <a:spcPts val="0"/>
              </a:spcAft>
              <a:buClr>
                <a:schemeClr val="dk1"/>
              </a:buClr>
              <a:buSzPts val="1100"/>
              <a:buChar char="•"/>
            </a:pPr>
            <a:r>
              <a:rPr lang="es-419">
                <a:solidFill>
                  <a:schemeClr val="dk1"/>
                </a:solidFill>
              </a:rPr>
              <a:t>Si se identifican áreas de mejorar, la escuela debe hacer revisiones al </a:t>
            </a:r>
            <a:r>
              <a:rPr i="1" lang="es-419">
                <a:solidFill>
                  <a:schemeClr val="dk1"/>
                </a:solidFill>
              </a:rPr>
              <a:t>Plan Escolar para el Aprovechamiento del Estudiante</a:t>
            </a:r>
            <a:r>
              <a:rPr lang="es-419">
                <a:solidFill>
                  <a:schemeClr val="dk1"/>
                </a:solidFill>
              </a:rPr>
              <a:t>. (SPSA) para asegurar que los estudiantes obtengan logros académicos.</a:t>
            </a:r>
            <a:endParaRPr>
              <a:solidFill>
                <a:schemeClr val="dk1"/>
              </a:solidFill>
            </a:endParaRPr>
          </a:p>
          <a:p>
            <a:pPr indent="-165100" lvl="0" marL="171450" rtl="0" algn="l">
              <a:spcBef>
                <a:spcPts val="0"/>
              </a:spcBef>
              <a:spcAft>
                <a:spcPts val="0"/>
              </a:spcAft>
              <a:buClr>
                <a:schemeClr val="dk1"/>
              </a:buClr>
              <a:buSzPts val="1100"/>
              <a:buChar char="•"/>
            </a:pPr>
            <a:r>
              <a:rPr lang="es-419">
                <a:solidFill>
                  <a:schemeClr val="dk1"/>
                </a:solidFill>
              </a:rPr>
              <a:t>La Evaluación Integral de Necesidades forma la base de los objetivos medibles de la escuela contenidos en el SPSA.</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Say: </a:t>
            </a:r>
            <a:endParaRPr>
              <a:solidFill>
                <a:schemeClr val="dk1"/>
              </a:solidFill>
            </a:endParaRPr>
          </a:p>
          <a:p>
            <a:pPr indent="0" lvl="0" marL="0" rtl="0" algn="l">
              <a:lnSpc>
                <a:spcPct val="100000"/>
              </a:lnSpc>
              <a:spcBef>
                <a:spcPts val="0"/>
              </a:spcBef>
              <a:spcAft>
                <a:spcPts val="0"/>
              </a:spcAft>
              <a:buSzPts val="1100"/>
              <a:buNone/>
            </a:pPr>
            <a:r>
              <a:rPr lang="es-419"/>
              <a:t>What is the Comprehensive Needs Assessment?</a:t>
            </a:r>
            <a:endParaRPr/>
          </a:p>
          <a:p>
            <a:pPr indent="-279400" lvl="0" marL="285750" rtl="0" algn="l">
              <a:lnSpc>
                <a:spcPct val="100000"/>
              </a:lnSpc>
              <a:spcBef>
                <a:spcPts val="0"/>
              </a:spcBef>
              <a:spcAft>
                <a:spcPts val="0"/>
              </a:spcAft>
              <a:buClr>
                <a:schemeClr val="dk1"/>
              </a:buClr>
              <a:buSzPts val="1100"/>
              <a:buChar char="•"/>
            </a:pPr>
            <a:r>
              <a:rPr i="0" lang="es-419">
                <a:solidFill>
                  <a:schemeClr val="dk1"/>
                </a:solidFill>
              </a:rPr>
              <a:t>Comprehensive Needs Assessment is a process where the school reviews various data sources to identify areas of strength and areas of improvement. </a:t>
            </a:r>
            <a:endParaRPr/>
          </a:p>
          <a:p>
            <a:pPr indent="-279400" lvl="0" marL="285750" rtl="0" algn="l">
              <a:lnSpc>
                <a:spcPct val="100000"/>
              </a:lnSpc>
              <a:spcBef>
                <a:spcPts val="0"/>
              </a:spcBef>
              <a:spcAft>
                <a:spcPts val="0"/>
              </a:spcAft>
              <a:buClr>
                <a:schemeClr val="dk1"/>
              </a:buClr>
              <a:buSzPts val="1100"/>
              <a:buChar char="•"/>
            </a:pPr>
            <a:r>
              <a:rPr i="0" lang="es-419">
                <a:solidFill>
                  <a:schemeClr val="dk1"/>
                </a:solidFill>
              </a:rPr>
              <a:t>If areas of improvement are identified, the school must make revisions to the Single Plan of Student Achievement (SPSA) to ensure students achieve academically.</a:t>
            </a:r>
            <a:endParaRPr/>
          </a:p>
          <a:p>
            <a:pPr indent="-285750" lvl="0" marL="285750" rtl="0" algn="l">
              <a:lnSpc>
                <a:spcPct val="100000"/>
              </a:lnSpc>
              <a:spcBef>
                <a:spcPts val="0"/>
              </a:spcBef>
              <a:spcAft>
                <a:spcPts val="0"/>
              </a:spcAft>
              <a:buClr>
                <a:schemeClr val="dk1"/>
              </a:buClr>
              <a:buSzPts val="1100"/>
              <a:buChar char="•"/>
            </a:pPr>
            <a:r>
              <a:rPr lang="es-419"/>
              <a:t>The Comprehensive Needs Assessment forms the basis of the school’s measurable objectives contained in the SPSA</a:t>
            </a:r>
            <a:endParaRPr/>
          </a:p>
          <a:p>
            <a:pPr indent="-165100" lvl="0" marL="171450" rtl="0" algn="l">
              <a:lnSpc>
                <a:spcPct val="100000"/>
              </a:lnSpc>
              <a:spcBef>
                <a:spcPts val="0"/>
              </a:spcBef>
              <a:spcAft>
                <a:spcPts val="0"/>
              </a:spcAft>
              <a:buClr>
                <a:schemeClr val="dk1"/>
              </a:buClr>
              <a:buSzPts val="1100"/>
              <a:buChar char="•"/>
            </a:pPr>
            <a:r>
              <a:t/>
            </a:r>
            <a:endParaRPr/>
          </a:p>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697" name="Google Shape;1697;g31146275970_0_8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g38e65fe015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3" name="Google Shape;1703;g38e65fe015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2 min</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Clr>
                <a:schemeClr val="dk1"/>
              </a:buClr>
              <a:buSzPts val="1100"/>
              <a:buFont typeface="Arial"/>
              <a:buNone/>
            </a:pPr>
            <a:r>
              <a:rPr lang="es-419" sz="1000">
                <a:solidFill>
                  <a:schemeClr val="dk1"/>
                </a:solidFill>
              </a:rPr>
              <a:t>Las escuelas utilizan el Ciclo de Mejora PDSA para: </a:t>
            </a:r>
            <a:endParaRPr sz="1000">
              <a:solidFill>
                <a:schemeClr val="dk1"/>
              </a:solidFill>
            </a:endParaRPr>
          </a:p>
          <a:p>
            <a:pPr indent="0" lvl="0" marL="0" rtl="0" algn="l">
              <a:lnSpc>
                <a:spcPct val="100000"/>
              </a:lnSpc>
              <a:spcBef>
                <a:spcPts val="600"/>
              </a:spcBef>
              <a:spcAft>
                <a:spcPts val="0"/>
              </a:spcAft>
              <a:buNone/>
            </a:pPr>
            <a:r>
              <a:rPr lang="es-419" sz="1000">
                <a:solidFill>
                  <a:schemeClr val="dk1"/>
                </a:solidFill>
              </a:rPr>
              <a:t> Planear</a:t>
            </a:r>
            <a:br>
              <a:rPr lang="es-419" sz="1000">
                <a:solidFill>
                  <a:schemeClr val="dk1"/>
                </a:solidFill>
              </a:rPr>
            </a:br>
            <a:r>
              <a:rPr lang="es-419" sz="1000">
                <a:solidFill>
                  <a:schemeClr val="dk1"/>
                </a:solidFill>
              </a:rPr>
              <a:t>Decidimos qué necesitamos aprender y fijamos una meta.</a:t>
            </a:r>
            <a:br>
              <a:rPr lang="es-419" sz="1000">
                <a:solidFill>
                  <a:schemeClr val="dk1"/>
                </a:solidFill>
              </a:rPr>
            </a:br>
            <a:endParaRPr sz="1000">
              <a:solidFill>
                <a:schemeClr val="dk1"/>
              </a:solidFill>
            </a:endParaRPr>
          </a:p>
          <a:p>
            <a:pPr indent="0" lvl="0" marL="0" rtl="0" algn="l">
              <a:lnSpc>
                <a:spcPct val="100000"/>
              </a:lnSpc>
              <a:spcBef>
                <a:spcPts val="400"/>
              </a:spcBef>
              <a:spcAft>
                <a:spcPts val="0"/>
              </a:spcAft>
              <a:buNone/>
            </a:pPr>
            <a:r>
              <a:rPr lang="es-419" sz="1000">
                <a:solidFill>
                  <a:schemeClr val="dk1"/>
                </a:solidFill>
              </a:rPr>
              <a:t>Hacer</a:t>
            </a:r>
            <a:br>
              <a:rPr lang="es-419" sz="1000">
                <a:solidFill>
                  <a:schemeClr val="dk1"/>
                </a:solidFill>
              </a:rPr>
            </a:br>
            <a:r>
              <a:rPr lang="es-419" sz="1000">
                <a:solidFill>
                  <a:schemeClr val="dk1"/>
                </a:solidFill>
              </a:rPr>
              <a:t>Español: Probamos las estrategias y acciones para lograr la meta.</a:t>
            </a:r>
            <a:br>
              <a:rPr lang="es-419" sz="1000">
                <a:solidFill>
                  <a:schemeClr val="dk1"/>
                </a:solidFill>
              </a:rPr>
            </a:br>
            <a:endParaRPr sz="1000">
              <a:solidFill>
                <a:schemeClr val="dk1"/>
              </a:solidFill>
            </a:endParaRPr>
          </a:p>
          <a:p>
            <a:pPr indent="0" lvl="0" marL="0" rtl="0" algn="l">
              <a:lnSpc>
                <a:spcPct val="100000"/>
              </a:lnSpc>
              <a:spcBef>
                <a:spcPts val="400"/>
              </a:spcBef>
              <a:spcAft>
                <a:spcPts val="0"/>
              </a:spcAft>
              <a:buNone/>
            </a:pPr>
            <a:r>
              <a:rPr lang="es-419" sz="1000">
                <a:solidFill>
                  <a:schemeClr val="dk1"/>
                </a:solidFill>
              </a:rPr>
              <a:t>Estudiar</a:t>
            </a:r>
            <a:endParaRPr sz="1000">
              <a:solidFill>
                <a:schemeClr val="dk1"/>
              </a:solidFill>
            </a:endParaRPr>
          </a:p>
          <a:p>
            <a:pPr indent="0" lvl="0" marL="0" rtl="0" algn="l">
              <a:lnSpc>
                <a:spcPct val="100000"/>
              </a:lnSpc>
              <a:spcBef>
                <a:spcPts val="400"/>
              </a:spcBef>
              <a:spcAft>
                <a:spcPts val="0"/>
              </a:spcAft>
              <a:buNone/>
            </a:pPr>
            <a:r>
              <a:rPr lang="es-419" sz="1000">
                <a:solidFill>
                  <a:schemeClr val="dk1"/>
                </a:solidFill>
              </a:rPr>
              <a:t>Revisamos si está funcionando. Observamos los resultados y el progreso.</a:t>
            </a:r>
            <a:br>
              <a:rPr lang="es-419" sz="1000">
                <a:solidFill>
                  <a:schemeClr val="dk1"/>
                </a:solidFill>
              </a:rPr>
            </a:br>
            <a:endParaRPr sz="1000">
              <a:solidFill>
                <a:schemeClr val="dk1"/>
              </a:solidFill>
            </a:endParaRPr>
          </a:p>
          <a:p>
            <a:pPr indent="0" lvl="0" marL="0" rtl="0" algn="l">
              <a:lnSpc>
                <a:spcPct val="100000"/>
              </a:lnSpc>
              <a:spcBef>
                <a:spcPts val="400"/>
              </a:spcBef>
              <a:spcAft>
                <a:spcPts val="0"/>
              </a:spcAft>
              <a:buNone/>
            </a:pPr>
            <a:r>
              <a:rPr lang="es-419" sz="1000">
                <a:solidFill>
                  <a:schemeClr val="dk1"/>
                </a:solidFill>
              </a:rPr>
              <a:t>Actuar</a:t>
            </a:r>
            <a:endParaRPr sz="1000">
              <a:solidFill>
                <a:schemeClr val="dk1"/>
              </a:solidFill>
            </a:endParaRPr>
          </a:p>
          <a:p>
            <a:pPr indent="0" lvl="0" marL="0" rtl="0" algn="l">
              <a:lnSpc>
                <a:spcPct val="100000"/>
              </a:lnSpc>
              <a:spcBef>
                <a:spcPts val="400"/>
              </a:spcBef>
              <a:spcAft>
                <a:spcPts val="0"/>
              </a:spcAft>
              <a:buNone/>
            </a:pPr>
            <a:r>
              <a:rPr lang="es-419" sz="1000">
                <a:solidFill>
                  <a:schemeClr val="dk1"/>
                </a:solidFill>
              </a:rPr>
              <a:t>Conservamos lo que funciona, mejoramos lo que necesita ajustes y hacemos cambios para la próxima vez.</a:t>
            </a:r>
            <a:endParaRPr sz="1000">
              <a:solidFill>
                <a:schemeClr val="dk1"/>
              </a:solidFill>
            </a:endParaRPr>
          </a:p>
          <a:p>
            <a:pPr indent="0" lvl="0" marL="0" rtl="0" algn="l">
              <a:lnSpc>
                <a:spcPct val="100000"/>
              </a:lnSpc>
              <a:spcBef>
                <a:spcPts val="1200"/>
              </a:spcBef>
              <a:spcAft>
                <a:spcPts val="0"/>
              </a:spcAft>
              <a:buNone/>
            </a:pPr>
            <a:r>
              <a:rPr lang="es-419" sz="1000">
                <a:solidFill>
                  <a:schemeClr val="dk1"/>
                </a:solidFill>
              </a:rPr>
              <a:t>Propósito:</a:t>
            </a:r>
            <a:endParaRPr sz="1000">
              <a:solidFill>
                <a:schemeClr val="dk1"/>
              </a:solidFill>
            </a:endParaRPr>
          </a:p>
          <a:p>
            <a:pPr indent="0" lvl="0" marL="0" rtl="0" algn="l">
              <a:lnSpc>
                <a:spcPct val="100000"/>
              </a:lnSpc>
              <a:spcBef>
                <a:spcPts val="1200"/>
              </a:spcBef>
              <a:spcAft>
                <a:spcPts val="0"/>
              </a:spcAft>
              <a:buNone/>
            </a:pPr>
            <a:r>
              <a:rPr lang="es-419" sz="1000">
                <a:solidFill>
                  <a:schemeClr val="dk1"/>
                </a:solidFill>
              </a:rPr>
              <a:t>Este ciclo ayuda a las escuelas a mejorar paso a paso, verificando siempre si las estrategias ayudan a los estudiantes a aprender y crecer.</a:t>
            </a:r>
            <a:endParaRPr sz="1000">
              <a:solidFill>
                <a:schemeClr val="dk1"/>
              </a:solidFill>
            </a:endParaRPr>
          </a:p>
          <a:p>
            <a:pPr indent="0" lvl="0" marL="0" rtl="0" algn="l">
              <a:lnSpc>
                <a:spcPct val="100000"/>
              </a:lnSpc>
              <a:spcBef>
                <a:spcPts val="1200"/>
              </a:spcBef>
              <a:spcAft>
                <a:spcPts val="0"/>
              </a:spcAft>
              <a:buNone/>
            </a:pPr>
            <a:r>
              <a:rPr lang="es-419" sz="1000">
                <a:solidFill>
                  <a:schemeClr val="dk1"/>
                </a:solidFill>
              </a:rPr>
              <a:t>Schools use the </a:t>
            </a:r>
            <a:r>
              <a:rPr lang="es-419" sz="1000">
                <a:solidFill>
                  <a:schemeClr val="dk1"/>
                </a:solidFill>
              </a:rPr>
              <a:t>PDSA Cycle of Improvement to:</a:t>
            </a: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Plan</a:t>
            </a: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English: Decide what we need to learn and set a goal.</a:t>
            </a:r>
            <a:br>
              <a:rPr lang="es-419" sz="1000">
                <a:solidFill>
                  <a:schemeClr val="dk1"/>
                </a:solidFill>
              </a:rPr>
            </a:b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Do</a:t>
            </a: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English: Try out the strategies and actions to reach the goal.</a:t>
            </a:r>
            <a:br>
              <a:rPr lang="es-419" sz="1000">
                <a:solidFill>
                  <a:schemeClr val="dk1"/>
                </a:solidFill>
              </a:rPr>
            </a:b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Study</a:t>
            </a: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English: Check if it’s working. Look at the results and progress.</a:t>
            </a:r>
            <a:br>
              <a:rPr lang="es-419" sz="1000">
                <a:solidFill>
                  <a:schemeClr val="dk1"/>
                </a:solidFill>
              </a:rPr>
            </a:b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Actuar</a:t>
            </a: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English: Keep what works, improve what needs fixing, and make changes for next time.</a:t>
            </a:r>
            <a:br>
              <a:rPr lang="es-419" sz="1000">
                <a:solidFill>
                  <a:schemeClr val="dk1"/>
                </a:solidFill>
              </a:rPr>
            </a:br>
            <a:endParaRPr sz="1000">
              <a:solidFill>
                <a:schemeClr val="dk1"/>
              </a:solidFill>
            </a:endParaRPr>
          </a:p>
          <a:p>
            <a:pPr indent="0" lvl="0" marL="0" rtl="0" algn="l">
              <a:lnSpc>
                <a:spcPct val="100000"/>
              </a:lnSpc>
              <a:spcBef>
                <a:spcPts val="0"/>
              </a:spcBef>
              <a:spcAft>
                <a:spcPts val="0"/>
              </a:spcAft>
              <a:buNone/>
            </a:pPr>
            <a:r>
              <a:rPr lang="es-419" sz="1000">
                <a:solidFill>
                  <a:schemeClr val="dk1"/>
                </a:solidFill>
              </a:rPr>
              <a:t>Purpose:</a:t>
            </a:r>
            <a:br>
              <a:rPr lang="es-419" sz="1000">
                <a:solidFill>
                  <a:schemeClr val="dk1"/>
                </a:solidFill>
              </a:rPr>
            </a:br>
            <a:r>
              <a:rPr lang="es-419">
                <a:solidFill>
                  <a:schemeClr val="dk1"/>
                </a:solidFill>
              </a:rPr>
              <a:t> This cycle helps schools </a:t>
            </a:r>
            <a:r>
              <a:rPr b="1" lang="es-419">
                <a:solidFill>
                  <a:schemeClr val="dk1"/>
                </a:solidFill>
              </a:rPr>
              <a:t>get better step by step</a:t>
            </a:r>
            <a:r>
              <a:rPr lang="es-419">
                <a:solidFill>
                  <a:schemeClr val="dk1"/>
                </a:solidFill>
              </a:rPr>
              <a:t>, always checking if strategies are helping students learn and grow.</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2" name="Google Shape;171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1 min</a:t>
            </a:r>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s-419">
                <a:solidFill>
                  <a:schemeClr val="dk1"/>
                </a:solidFill>
              </a:rPr>
              <a:t>Fuentes de datos para analizar</a:t>
            </a:r>
            <a:endParaRPr b="1">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Hay varias fuentes de datos que la escuela puede utilizar para identificar las áreas en las que la escuela está funcionando bien y las áreas que requieren apoyo adicional.</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A nivel estatal, hay dos fuentes de datos Evaluación de dominio del idioma inglés para ELPAC de California, Tablero de California (California Dashboard).</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Las fuentes de datos internas incluyen: MiSiS, Focus Dashboard, MyData, Encuesta de experiencia escolar y datos integrados de todo el niño, informe ELtMR</a:t>
            </a:r>
            <a:endParaRPr>
              <a:solidFill>
                <a:schemeClr val="dk1"/>
              </a:solidFill>
            </a:endParaRPr>
          </a:p>
          <a:p>
            <a:pPr indent="0" lvl="0" marL="0" rtl="0" algn="l">
              <a:spcBef>
                <a:spcPts val="0"/>
              </a:spcBef>
              <a:spcAft>
                <a:spcPts val="0"/>
              </a:spcAft>
              <a:buSzPts val="1100"/>
              <a:buNone/>
            </a:pPr>
            <a:r>
              <a:rPr lang="es-419">
                <a:solidFill>
                  <a:schemeClr val="dk1"/>
                </a:solidFill>
              </a:rPr>
              <a:t>Amplificación externa DIBELS 8, inventario de lectura (RI)</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s-419" sz="1200">
                <a:solidFill>
                  <a:schemeClr val="dk1"/>
                </a:solidFill>
              </a:rPr>
              <a:t>Data Sources to Analyze</a:t>
            </a:r>
            <a:endParaRPr b="1">
              <a:solidFill>
                <a:schemeClr val="dk1"/>
              </a:solidFill>
            </a:endParaRPr>
          </a:p>
          <a:p>
            <a:pPr indent="0" lvl="0" marL="0" rtl="0" algn="l">
              <a:lnSpc>
                <a:spcPct val="100000"/>
              </a:lnSpc>
              <a:spcBef>
                <a:spcPts val="0"/>
              </a:spcBef>
              <a:spcAft>
                <a:spcPts val="0"/>
              </a:spcAft>
              <a:buSzPts val="1100"/>
              <a:buNone/>
            </a:pPr>
            <a:r>
              <a:rPr i="0" lang="es-419" sz="1200">
                <a:solidFill>
                  <a:schemeClr val="dk1"/>
                </a:solidFill>
              </a:rPr>
              <a:t>There are various data sources that can be used by the school to identify areas in which the school is doing well and areas that require additional support.</a:t>
            </a:r>
            <a:endParaRPr/>
          </a:p>
          <a:p>
            <a:pPr indent="0" lvl="0" marL="0" rtl="0" algn="l">
              <a:lnSpc>
                <a:spcPct val="100000"/>
              </a:lnSpc>
              <a:spcBef>
                <a:spcPts val="0"/>
              </a:spcBef>
              <a:spcAft>
                <a:spcPts val="0"/>
              </a:spcAft>
              <a:buSzPts val="1100"/>
              <a:buNone/>
            </a:pPr>
            <a:r>
              <a:rPr lang="es-419"/>
              <a:t>At the state level there are two data sources English Language Proficiency Assessment for California ELPAC, California Dashboard.</a:t>
            </a:r>
            <a:endParaRPr/>
          </a:p>
          <a:p>
            <a:pPr indent="0" lvl="0" marL="0" rtl="0" algn="l">
              <a:lnSpc>
                <a:spcPct val="100000"/>
              </a:lnSpc>
              <a:spcBef>
                <a:spcPts val="0"/>
              </a:spcBef>
              <a:spcAft>
                <a:spcPts val="0"/>
              </a:spcAft>
              <a:buSzPts val="1100"/>
              <a:buNone/>
            </a:pPr>
            <a:r>
              <a:rPr lang="es-419"/>
              <a:t>Internal data sources include: MiSiS, Focus Dashboard, MyData, Whole Child Integrated Data and School Experience Survey, ELtMR report</a:t>
            </a:r>
            <a:endParaRPr/>
          </a:p>
          <a:p>
            <a:pPr indent="0" lvl="0" marL="0" rtl="0" algn="l">
              <a:lnSpc>
                <a:spcPct val="100000"/>
              </a:lnSpc>
              <a:spcBef>
                <a:spcPts val="0"/>
              </a:spcBef>
              <a:spcAft>
                <a:spcPts val="0"/>
              </a:spcAft>
              <a:buSzPts val="1100"/>
              <a:buNone/>
            </a:pPr>
            <a:r>
              <a:rPr lang="es-419"/>
              <a:t>External Amplify DIBELS 8, Reading Inventory (RI)</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br>
              <a:rPr lang="es-419"/>
            </a:br>
            <a:endParaRPr/>
          </a:p>
        </p:txBody>
      </p:sp>
      <p:sp>
        <p:nvSpPr>
          <p:cNvPr id="1713" name="Google Shape;171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31146275970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3" name="Google Shape;1733;g31146275970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0" name="Google Shape;17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30 sec  (if this meeting is being held at the school-site, give participants all the handouts. If this meeting is through zoom, give participants the files provided).</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Diga:</a:t>
            </a:r>
            <a:endParaRPr/>
          </a:p>
          <a:p>
            <a:pPr indent="0" lvl="0" marL="0" rtl="0" algn="l">
              <a:spcBef>
                <a:spcPts val="0"/>
              </a:spcBef>
              <a:spcAft>
                <a:spcPts val="0"/>
              </a:spcAft>
              <a:buClr>
                <a:schemeClr val="dk1"/>
              </a:buClr>
              <a:buSzPts val="1100"/>
              <a:buFont typeface="Arial"/>
              <a:buNone/>
            </a:pPr>
            <a:r>
              <a:rPr lang="es-419">
                <a:solidFill>
                  <a:schemeClr val="dk1"/>
                </a:solidFill>
              </a:rPr>
              <a:t>Objetivo 2:</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Analizaremos datos para identificar las fortalezas y áreas de necesidad de nuestros aprendices de inglés. A medida que avancemos en las siguientes diapositivas, le invito a que tome notas. Al final de esta sección, tendremos una discusión para revisar y reflexionar juntos sobre los datos. También tiene algunos folletos que pueden ser útiles a medida que avanzamos en la información.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Say:</a:t>
            </a:r>
            <a:endParaRPr>
              <a:solidFill>
                <a:schemeClr val="dk1"/>
              </a:solidFill>
            </a:endParaRPr>
          </a:p>
          <a:p>
            <a:pPr indent="0" lvl="0" marL="0" rtl="0" algn="l">
              <a:spcBef>
                <a:spcPts val="0"/>
              </a:spcBef>
              <a:spcAft>
                <a:spcPts val="0"/>
              </a:spcAft>
              <a:buClr>
                <a:schemeClr val="dk1"/>
              </a:buClr>
              <a:buSzPts val="1100"/>
              <a:buFont typeface="Arial"/>
              <a:buNone/>
            </a:pPr>
            <a:r>
              <a:rPr b="1" lang="es-419">
                <a:solidFill>
                  <a:schemeClr val="dk1"/>
                </a:solidFill>
              </a:rPr>
              <a:t>Objective 2:</a:t>
            </a:r>
            <a:endParaRPr b="1">
              <a:solidFill>
                <a:schemeClr val="dk1"/>
              </a:solidFill>
            </a:endParaRPr>
          </a:p>
          <a:p>
            <a:pPr indent="0" lvl="0" marL="0" rtl="0" algn="l">
              <a:lnSpc>
                <a:spcPct val="100000"/>
              </a:lnSpc>
              <a:spcBef>
                <a:spcPts val="0"/>
              </a:spcBef>
              <a:spcAft>
                <a:spcPts val="0"/>
              </a:spcAft>
              <a:buSzPts val="1100"/>
              <a:buNone/>
            </a:pPr>
            <a:r>
              <a:rPr lang="es-419">
                <a:solidFill>
                  <a:schemeClr val="dk1"/>
                </a:solidFill>
              </a:rPr>
              <a:t>We will analyze data to identify the strengths and areas of need for our English Learners. As we go through the next few slides, I encourage you to take notes. At the end of this section, we’ll have a discussion to review and reflect on the data together. You also have a few handouts that may be helpful as we progress through the information.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741" name="Google Shape;17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38e65fe015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38e65fe015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highlight>
                  <a:schemeClr val="accent4"/>
                </a:highlight>
              </a:rPr>
              <a:t>On this slide you will see District demographic</a:t>
            </a:r>
            <a:endParaRPr>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lang="es-419">
                <a:solidFill>
                  <a:schemeClr val="dk1"/>
                </a:solidFill>
                <a:highlight>
                  <a:schemeClr val="accent4"/>
                </a:highlight>
              </a:rPr>
              <a:t>On the next slide, include the demographics for your school for the past 3 years. Review numbers with parents</a:t>
            </a:r>
            <a:endParaRPr>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Say: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Esta diapositiva presenta la demografía de todo el distrito durante los últimos tres años, enfocándose en los grupos de estudiantes con dominio del idioma:</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Solo inglés: estudiantes cuyo idioma principal es el inglés.</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Dominio inicial del inglés fluido (IFEP): Estudiantes que hablan otro idioma en casa pero que hablaban inglés con fluidez al ingresar a la escuela.</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Reclasificado con dominio fluido del inglés (RFEP): Estudiantes de inglés que han cumplido con los criterios para ser reclasificados como competentes en inglés.</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Estudiantes aprendices de inglés (EL): Estudiantes actualmente identificados como estudiantes aprendices de inglés.</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Otros: Esto incluye estudiantes que aún no han sido evaluados con el iELPAC, o aquellos nuevos en el distrito cuyo estado lingüístico aún se está determinando.</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Cada estudiante se asigna a un grupo de idiomas al comenzar la escuela. Algunos solo hablan inglés, otros llegan con fluidez en ambos idiomas, otros están aprendiendo inglés y otros comenzaron como estudiantes de inglés y ahora lo hablan con fluidez. Esto nos ayuda a brindar el apoyo adecuado para que cada niño tenga éxito.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s-419">
                <a:solidFill>
                  <a:schemeClr val="dk1"/>
                </a:solidFill>
              </a:rPr>
              <a:t>This slide presents the district-wide demographics for the past three years, focusing on student language proficiency groups: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English Only: Students whose primary language is English.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Initial Fluent English Proficient (IFEP): Students who speak another language at home but were fluent in English upon entering school.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Reclassified Fluent English Proficient (RFEP): English Learners who have met the criteria to be reclassified as proficient in English.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English Learners (EL): Students currently identified as learning English.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Other: This includes students who have not yet been tested with the iELPAC, or those new to the district whose language status is still being determined.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“Every student is placed into a language group when they start school. Some only speak English, some arrive already fluent in both languages, some are learning English, and some started as English learners and are now fluent. This helps us provide the right support so every child succeeds.”</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38e65fe015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38e65fe015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highlight>
                  <a:schemeClr val="accent4"/>
                </a:highlight>
              </a:rPr>
              <a:t>Add your school data and review with parents</a:t>
            </a:r>
            <a:endParaRPr>
              <a:solidFill>
                <a:schemeClr val="dk1"/>
              </a:solidFill>
              <a:highlight>
                <a:schemeClr val="accent4"/>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Say: </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Cada estudiante se asigna a un grupo de idiomas al comenzar la escuela. Algunos solo hablan inglés, otros llegan con fluidez en ambos idiomas, otros están aprendiendo inglés y otros comenzaron como estudiantes de inglés y ahora lo hablan con fluidez. Esto nos ayuda a brindar el apoyo adecuado para que cada niño tenga éxito.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“Every student is placed into a language group when they start school. Some only speak English, some arrive already fluent in both languages, some are learning English, and some started as English learners and are now fluent. This helps us provide the right support so every child succeeds.”</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30244713ea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30244713ea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1 minute</a:t>
            </a:r>
            <a:endParaRPr/>
          </a:p>
          <a:p>
            <a:pPr indent="0" lvl="0" marL="0" rtl="0" algn="l">
              <a:spcBef>
                <a:spcPts val="0"/>
              </a:spcBef>
              <a:spcAft>
                <a:spcPts val="0"/>
              </a:spcAft>
              <a:buClr>
                <a:schemeClr val="dk1"/>
              </a:buClr>
              <a:buSzPts val="1100"/>
              <a:buFont typeface="Arial"/>
              <a:buNone/>
            </a:pPr>
            <a:r>
              <a:rPr lang="es-419">
                <a:solidFill>
                  <a:schemeClr val="dk1"/>
                </a:solidFill>
              </a:rPr>
              <a:t>Replace the LAUSD EL  data with your school data, you will find your data on the MMED Data Dashboard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Add your schools  </a:t>
            </a:r>
            <a:r>
              <a:rPr lang="es-419"/>
              <a:t>i-Ready</a:t>
            </a:r>
            <a:r>
              <a:rPr lang="es-419"/>
              <a:t> data then review the reflective questions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Reflexión: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¿Qué patrones observa en los datos generales de i-Ready de su escuela?</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¿Cómo podemos, como comunidad escolar, respaldar una mejora adicional en áreas en las que los estudiantes tienen dificultades?</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Considere qué recursos o estrategias adicionales podrían ser útiles en el hogar o en la escuela.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Reflection: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What patterns do you notice in your school's overall i-Ready data?</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How can we, as a school community, support further improvement in areas where students are struggling?</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Consider what additional resources or strategies could be helpful at home or in school.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30244713ea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30244713ea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2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solidFill>
                  <a:schemeClr val="dk1"/>
                </a:solidFill>
              </a:rPr>
              <a:t>Replace the LAUSD EL  data with y</a:t>
            </a:r>
            <a:r>
              <a:rPr lang="es-419">
                <a:solidFill>
                  <a:schemeClr val="dk1"/>
                </a:solidFill>
              </a:rPr>
              <a:t>our school data, you will find your data on the MMED Data Dashboard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s-419"/>
              <a:t>ELA DATA</a:t>
            </a:r>
            <a:endParaRPr/>
          </a:p>
          <a:p>
            <a:pPr indent="0" lvl="0" marL="0" rtl="0" algn="l">
              <a:spcBef>
                <a:spcPts val="0"/>
              </a:spcBef>
              <a:spcAft>
                <a:spcPts val="0"/>
              </a:spcAft>
              <a:buNone/>
            </a:pPr>
            <a:r>
              <a:rPr lang="es-419"/>
              <a:t>EL DATA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s-419">
                <a:solidFill>
                  <a:schemeClr val="dk1"/>
                </a:solidFill>
              </a:rPr>
              <a:t>Reflexión: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¿Qué patrones observa en los datos generales de ELA SBA de su escuela?</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¿Cómo podemos, como comunidad escolar, respaldar una mejora adicional en áreas en las que los estudiantes tienen dificultades?</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Considere qué recursos o estrategias adicionales podrían ser útiles en el hogar o en la escuela.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Reflection: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What patterns do you notice in your school's overall ELA SBA data?</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How can we, as a school community, support further improvement in areas where students are struggling?</a:t>
            </a:r>
            <a:endParaRPr>
              <a:solidFill>
                <a:schemeClr val="dk1"/>
              </a:solidFill>
            </a:endParaRPr>
          </a:p>
          <a:p>
            <a:pPr indent="-298450" lvl="0" marL="457200" rtl="0" algn="l">
              <a:spcBef>
                <a:spcPts val="0"/>
              </a:spcBef>
              <a:spcAft>
                <a:spcPts val="0"/>
              </a:spcAft>
              <a:buClr>
                <a:schemeClr val="dk1"/>
              </a:buClr>
              <a:buSzPts val="1100"/>
              <a:buAutoNum type="arabicPeriod"/>
            </a:pPr>
            <a:r>
              <a:rPr lang="es-419">
                <a:solidFill>
                  <a:schemeClr val="dk1"/>
                </a:solidFill>
              </a:rPr>
              <a:t>Consider what additional resources or strategies could be helpful at home or in school.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38f07171adc_0_2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38f07171adc_0_2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s-419" sz="1200">
                <a:solidFill>
                  <a:schemeClr val="dk1"/>
                </a:solidFill>
                <a:latin typeface="Calibri"/>
                <a:ea typeface="Calibri"/>
                <a:cs typeface="Calibri"/>
                <a:sym typeface="Calibri"/>
              </a:rPr>
              <a:t>3 min.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1" lang="es-419">
                <a:solidFill>
                  <a:schemeClr val="dk1"/>
                </a:solidFill>
              </a:rPr>
              <a:t>Research indicates</a:t>
            </a:r>
            <a:r>
              <a:rPr lang="es-419">
                <a:solidFill>
                  <a:schemeClr val="dk1"/>
                </a:solidFill>
              </a:rPr>
              <a:t> that “ELs require several grades or years to be rated proficient 5-7 years is frequently reported.” </a:t>
            </a:r>
            <a:endParaRPr>
              <a:solidFill>
                <a:schemeClr val="dk1"/>
              </a:solidFill>
            </a:endParaRPr>
          </a:p>
          <a:p>
            <a:pPr indent="0" lvl="0" marL="0" rtl="0" algn="l">
              <a:spcBef>
                <a:spcPts val="0"/>
              </a:spcBef>
              <a:spcAft>
                <a:spcPts val="0"/>
              </a:spcAft>
              <a:buClr>
                <a:schemeClr val="dk1"/>
              </a:buClr>
              <a:buSzPts val="1200"/>
              <a:buFont typeface="Calibri"/>
              <a:buNone/>
            </a:pPr>
            <a:r>
              <a:rPr b="1" lang="es-419" sz="1200">
                <a:solidFill>
                  <a:schemeClr val="dk1"/>
                </a:solidFill>
                <a:latin typeface="Calibri"/>
                <a:ea typeface="Calibri"/>
                <a:cs typeface="Calibri"/>
                <a:sym typeface="Calibri"/>
              </a:rPr>
              <a:t>International Newcomers</a:t>
            </a:r>
            <a:r>
              <a:rPr lang="es-419" sz="1200">
                <a:solidFill>
                  <a:schemeClr val="dk1"/>
                </a:solidFill>
                <a:latin typeface="Calibri"/>
                <a:ea typeface="Calibri"/>
                <a:cs typeface="Calibri"/>
                <a:sym typeface="Calibri"/>
              </a:rPr>
              <a:t>:  Foreign-born ELs enrolled in U.S. schools for 3 years or less.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s-419" sz="1200">
                <a:solidFill>
                  <a:schemeClr val="dk1"/>
                </a:solidFill>
                <a:latin typeface="Calibri"/>
                <a:ea typeface="Calibri"/>
                <a:cs typeface="Calibri"/>
                <a:sym typeface="Calibri"/>
              </a:rPr>
              <a:t>English Learners on Track:  </a:t>
            </a:r>
            <a:r>
              <a:rPr lang="es-419" sz="1200">
                <a:solidFill>
                  <a:schemeClr val="dk1"/>
                </a:solidFill>
                <a:latin typeface="Calibri"/>
                <a:ea typeface="Calibri"/>
                <a:cs typeface="Calibri"/>
                <a:sym typeface="Calibri"/>
              </a:rPr>
              <a:t>U.S.-born ELs who have been enrolled in U.S. schools for less than 4 years.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s-419" sz="1200">
                <a:solidFill>
                  <a:schemeClr val="dk1"/>
                </a:solidFill>
                <a:latin typeface="Calibri"/>
                <a:ea typeface="Calibri"/>
                <a:cs typeface="Calibri"/>
                <a:sym typeface="Calibri"/>
              </a:rPr>
              <a:t>Potential English Learners: </a:t>
            </a:r>
            <a:r>
              <a:rPr lang="es-419" sz="1200">
                <a:solidFill>
                  <a:schemeClr val="dk1"/>
                </a:solidFill>
                <a:latin typeface="Calibri"/>
                <a:ea typeface="Calibri"/>
                <a:cs typeface="Calibri"/>
                <a:sym typeface="Calibri"/>
              </a:rPr>
              <a:t>ELs in grades 3-12 and have been enrolled in U.S. schools for 4-6.9 years.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s-419" sz="1200">
                <a:solidFill>
                  <a:schemeClr val="dk1"/>
                </a:solidFill>
                <a:latin typeface="Calibri"/>
                <a:ea typeface="Calibri"/>
                <a:cs typeface="Calibri"/>
                <a:sym typeface="Calibri"/>
              </a:rPr>
              <a:t>Long-Term EBs:  </a:t>
            </a:r>
            <a:r>
              <a:rPr lang="es-419" sz="1200">
                <a:solidFill>
                  <a:schemeClr val="dk1"/>
                </a:solidFill>
                <a:latin typeface="Calibri"/>
                <a:ea typeface="Calibri"/>
                <a:cs typeface="Calibri"/>
                <a:sym typeface="Calibri"/>
              </a:rPr>
              <a:t>ELs who have completed 7 full years without meeting the reclassification criteria.</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s-419">
                <a:solidFill>
                  <a:schemeClr val="dk1"/>
                </a:solidFill>
                <a:highlight>
                  <a:srgbClr val="FFFF00"/>
                </a:highlight>
              </a:rPr>
              <a:t>Presenter:  * Please note that when reading the slide, Long-Term English Learners, PLTEL as Potential English Learners, and EL English Learners</a:t>
            </a:r>
            <a:endParaRPr>
              <a:solidFill>
                <a:schemeClr val="dk1"/>
              </a:solidFill>
              <a:highlight>
                <a:srgbClr val="FFFF00"/>
              </a:highlight>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s-419" sz="1200">
                <a:solidFill>
                  <a:schemeClr val="dk1"/>
                </a:solidFill>
                <a:latin typeface="Calibri"/>
                <a:ea typeface="Calibri"/>
                <a:cs typeface="Calibri"/>
                <a:sym typeface="Calibri"/>
              </a:rPr>
              <a:t>International Newcomers and PELs who meet L.A. Unified’s progress expectations benchmarks are considered to be making adequate academic progress. However, PEBs and LEBs who are not meeting the progress expectations benchmarks are identified as at-promise EBs. The school’s Student Support and Progress Team(SSPT) is to meet to develop and monitor an intervention plan for at-promise ELs.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1" lang="es-419">
                <a:solidFill>
                  <a:schemeClr val="dk1"/>
                </a:solidFill>
              </a:rPr>
              <a:t>Las investigaciones </a:t>
            </a:r>
            <a:r>
              <a:rPr lang="es-419">
                <a:solidFill>
                  <a:schemeClr val="dk1"/>
                </a:solidFill>
              </a:rPr>
              <a:t>indican que “los estudiantes EL requieren varios grados o años para ser calificados como competentes, como se informa con frecuencia entre 5 y 7 años”. </a:t>
            </a:r>
            <a:r>
              <a:rPr lang="es-419" sz="1200">
                <a:solidFill>
                  <a:schemeClr val="dk1"/>
                </a:solidFill>
                <a:latin typeface="Calibri"/>
                <a:ea typeface="Calibri"/>
                <a:cs typeface="Calibri"/>
                <a:sym typeface="Calibri"/>
              </a:rPr>
              <a:t>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s-419" sz="1200">
                <a:solidFill>
                  <a:schemeClr val="dk1"/>
                </a:solidFill>
                <a:latin typeface="Calibri"/>
                <a:ea typeface="Calibri"/>
                <a:cs typeface="Calibri"/>
                <a:sym typeface="Calibri"/>
              </a:rPr>
              <a:t>•</a:t>
            </a:r>
            <a:r>
              <a:rPr b="1" lang="es-419" sz="1200">
                <a:solidFill>
                  <a:schemeClr val="dk1"/>
                </a:solidFill>
                <a:latin typeface="Calibri"/>
                <a:ea typeface="Calibri"/>
                <a:cs typeface="Calibri"/>
                <a:sym typeface="Calibri"/>
              </a:rPr>
              <a:t>Recién Llegados Internacionales:  </a:t>
            </a:r>
            <a:r>
              <a:rPr lang="es-419" sz="1200">
                <a:solidFill>
                  <a:schemeClr val="dk1"/>
                </a:solidFill>
                <a:latin typeface="Calibri"/>
                <a:ea typeface="Calibri"/>
                <a:cs typeface="Calibri"/>
                <a:sym typeface="Calibri"/>
              </a:rPr>
              <a:t>Estudiantes EL nacidos en el extranjero matriculados en escuelas de EE. UU. Durante 3 años o menos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s-419" sz="1200">
                <a:solidFill>
                  <a:schemeClr val="dk1"/>
                </a:solidFill>
                <a:latin typeface="Calibri"/>
                <a:ea typeface="Calibri"/>
                <a:cs typeface="Calibri"/>
                <a:sym typeface="Calibri"/>
              </a:rPr>
              <a:t>•</a:t>
            </a:r>
            <a:r>
              <a:rPr b="1" lang="es-419" sz="1200">
                <a:solidFill>
                  <a:schemeClr val="dk1"/>
                </a:solidFill>
                <a:latin typeface="Calibri"/>
                <a:ea typeface="Calibri"/>
                <a:cs typeface="Calibri"/>
                <a:sym typeface="Calibri"/>
              </a:rPr>
              <a:t>Estudiantes Aprendices de Inglés en Camino</a:t>
            </a:r>
            <a:r>
              <a:rPr lang="es-419" sz="1200">
                <a:solidFill>
                  <a:schemeClr val="dk1"/>
                </a:solidFill>
                <a:latin typeface="Calibri"/>
                <a:ea typeface="Calibri"/>
                <a:cs typeface="Calibri"/>
                <a:sym typeface="Calibri"/>
              </a:rPr>
              <a:t>:  Estudiantes EL nacidos en EE. UU. Que han estado matriculados en escuelas de EE. UU. Durante menos de 4 años.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s-419" sz="1200">
                <a:solidFill>
                  <a:schemeClr val="dk1"/>
                </a:solidFill>
                <a:latin typeface="Calibri"/>
                <a:ea typeface="Calibri"/>
                <a:cs typeface="Calibri"/>
                <a:sym typeface="Calibri"/>
              </a:rPr>
              <a:t>•</a:t>
            </a:r>
            <a:r>
              <a:rPr b="1" lang="es-419" sz="1200">
                <a:solidFill>
                  <a:schemeClr val="dk1"/>
                </a:solidFill>
                <a:latin typeface="Calibri"/>
                <a:ea typeface="Calibri"/>
                <a:cs typeface="Calibri"/>
                <a:sym typeface="Calibri"/>
              </a:rPr>
              <a:t>Posible Aprendices de Inglé de Largo Plazo:  </a:t>
            </a:r>
            <a:r>
              <a:rPr lang="es-419" sz="1200">
                <a:solidFill>
                  <a:schemeClr val="dk1"/>
                </a:solidFill>
                <a:latin typeface="Calibri"/>
                <a:ea typeface="Calibri"/>
                <a:cs typeface="Calibri"/>
                <a:sym typeface="Calibri"/>
              </a:rPr>
              <a:t>Estudiantes de inglés en los grados 3-12 y han estado matriculados en escuelas de EE. UU. Durante 4-6.9 años.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s-419" sz="1200">
                <a:solidFill>
                  <a:schemeClr val="dk1"/>
                </a:solidFill>
                <a:latin typeface="Calibri"/>
                <a:ea typeface="Calibri"/>
                <a:cs typeface="Calibri"/>
                <a:sym typeface="Calibri"/>
              </a:rPr>
              <a:t>•</a:t>
            </a:r>
            <a:r>
              <a:rPr b="1" lang="es-419" sz="1200">
                <a:solidFill>
                  <a:schemeClr val="dk1"/>
                </a:solidFill>
                <a:latin typeface="Calibri"/>
                <a:ea typeface="Calibri"/>
                <a:cs typeface="Calibri"/>
                <a:sym typeface="Calibri"/>
              </a:rPr>
              <a:t>Aprendices de Inglé A Largo Plazo:  </a:t>
            </a:r>
            <a:r>
              <a:rPr lang="es-419" sz="1200">
                <a:solidFill>
                  <a:schemeClr val="dk1"/>
                </a:solidFill>
                <a:latin typeface="Calibri"/>
                <a:ea typeface="Calibri"/>
                <a:cs typeface="Calibri"/>
                <a:sym typeface="Calibri"/>
              </a:rPr>
              <a:t>Estudiante EL que han completado 7 o más años sin cumplir con los criterios de reclasificación.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s-419" sz="1200">
                <a:solidFill>
                  <a:schemeClr val="dk1"/>
                </a:solidFill>
                <a:latin typeface="Calibri"/>
                <a:ea typeface="Calibri"/>
                <a:cs typeface="Calibri"/>
                <a:sym typeface="Calibri"/>
              </a:rPr>
              <a:t>Se considera que los recién llegados y los PLTEL que cumplen con los puntos de referencia de expectativas de progreso del Distrito Escolar Unificado de Los Ángeles están logrando un progreso académico adecuado. Sin embargo, los PBL y LEL que no cumplen con los puntos de referencia de las expectativas de progreso se identifican como estudiantes aprendices de inglés prometidos. EL Equipo de Apoyo y Progreso se reunirá para desarrollar y monitorear un plan de intervención para los estudiantes aprendices de inglés  prometidos.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highlight>
                <a:srgbClr val="FFE466"/>
              </a:highlight>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1400"/>
              <a:buNone/>
            </a:pPr>
            <a:r>
              <a:rPr lang="es-419"/>
              <a:t>1 min</a:t>
            </a:r>
            <a:endParaRPr/>
          </a:p>
          <a:p>
            <a:pPr indent="0" lvl="0" marL="0" rtl="0" algn="l">
              <a:lnSpc>
                <a:spcPct val="90000"/>
              </a:lnSpc>
              <a:spcBef>
                <a:spcPts val="1000"/>
              </a:spcBef>
              <a:spcAft>
                <a:spcPts val="0"/>
              </a:spcAft>
              <a:buSzPts val="1400"/>
              <a:buNone/>
            </a:pPr>
            <a:r>
              <a:rPr lang="es-419"/>
              <a:t>Repasar las Normas de la Reunión</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none" cap="none" strike="noStrike">
                <a:solidFill>
                  <a:schemeClr val="dk1"/>
                </a:solidFill>
              </a:rPr>
              <a:t>Mantendremos </a:t>
            </a:r>
            <a:r>
              <a:rPr i="0" lang="es-419" u="sng" cap="none" strike="noStrike">
                <a:solidFill>
                  <a:schemeClr val="dk1"/>
                </a:solidFill>
              </a:rPr>
              <a:t>a los estudiantes como una prioridad.</a:t>
            </a:r>
            <a:endParaRPr>
              <a:solidFill>
                <a:schemeClr val="dk1"/>
              </a:solidFill>
            </a:endParaRPr>
          </a:p>
          <a:p>
            <a:pPr indent="0" lvl="0" marL="0" rtl="0" algn="l">
              <a:lnSpc>
                <a:spcPct val="90000"/>
              </a:lnSpc>
              <a:spcBef>
                <a:spcPts val="1000"/>
              </a:spcBef>
              <a:spcAft>
                <a:spcPts val="0"/>
              </a:spcAft>
              <a:buSzPts val="1400"/>
              <a:buNone/>
            </a:pPr>
            <a:r>
              <a:rPr i="0" lang="es-419" u="sng" cap="none" strike="noStrike">
                <a:solidFill>
                  <a:schemeClr val="dk1"/>
                </a:solidFill>
              </a:rPr>
              <a:t>Hablaremos y nos comunicaremos respetuosamente</a:t>
            </a:r>
            <a:r>
              <a:rPr i="0" lang="es-419" u="none" cap="none" strike="noStrike">
                <a:solidFill>
                  <a:schemeClr val="dk1"/>
                </a:solidFill>
              </a:rPr>
              <a:t>, monitoreando nuestro discurso y palabras escritas para brindar a cada participante </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sng" cap="none" strike="noStrike">
                <a:solidFill>
                  <a:schemeClr val="dk1"/>
                </a:solidFill>
              </a:rPr>
              <a:t>Utilizaremos las funciones de la aplicación de reuniones en línea para respetuosamente presentar preguntas y comentarios </a:t>
            </a:r>
            <a:r>
              <a:rPr i="0" lang="es-419" u="none" cap="none" strike="noStrike">
                <a:solidFill>
                  <a:schemeClr val="dk1"/>
                </a:solidFill>
              </a:rPr>
              <a:t>relacionados con el tema en discusión. </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sng" cap="none" strike="noStrike">
                <a:solidFill>
                  <a:schemeClr val="dk1"/>
                </a:solidFill>
              </a:rPr>
              <a:t>Escucharemos con atención y hablaremos brevemente</a:t>
            </a:r>
            <a:r>
              <a:rPr i="0" lang="es-419" u="none" cap="none" strike="noStrike">
                <a:solidFill>
                  <a:schemeClr val="dk1"/>
                </a:solidFill>
              </a:rPr>
              <a:t>, manteniendo nuestros micrófonos en silencio mientras no estemos hablando.</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sng" cap="none" strike="noStrike">
                <a:solidFill>
                  <a:schemeClr val="dk1"/>
                </a:solidFill>
              </a:rPr>
              <a:t>No nos interrumpiremos</a:t>
            </a:r>
            <a:r>
              <a:rPr i="0" lang="es-419" u="none" cap="none" strike="noStrike">
                <a:solidFill>
                  <a:schemeClr val="dk1"/>
                </a:solidFill>
              </a:rPr>
              <a:t>.</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sng" cap="none" strike="noStrike">
                <a:solidFill>
                  <a:schemeClr val="dk1"/>
                </a:solidFill>
              </a:rPr>
              <a:t>Nos mantendremos enfocados </a:t>
            </a:r>
            <a:r>
              <a:rPr i="0" lang="es-419" u="none" cap="none" strike="noStrike">
                <a:solidFill>
                  <a:schemeClr val="dk1"/>
                </a:solidFill>
              </a:rPr>
              <a:t>en los temas de la reunión. </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none" cap="none" strike="noStrike">
                <a:solidFill>
                  <a:schemeClr val="dk1"/>
                </a:solidFill>
              </a:rPr>
              <a:t>Creemos que </a:t>
            </a:r>
            <a:r>
              <a:rPr i="0" lang="es-419" u="sng" cap="none" strike="noStrike">
                <a:solidFill>
                  <a:schemeClr val="dk1"/>
                </a:solidFill>
              </a:rPr>
              <a:t>podemos aceptar estar en desacuerdo</a:t>
            </a:r>
            <a:r>
              <a:rPr i="0" lang="es-419" u="none" cap="none" strike="noStrike">
                <a:solidFill>
                  <a:schemeClr val="dk1"/>
                </a:solidFill>
              </a:rPr>
              <a:t>. </a:t>
            </a:r>
            <a:endParaRPr>
              <a:solidFill>
                <a:schemeClr val="dk1"/>
              </a:solidFill>
            </a:endParaRPr>
          </a:p>
          <a:p>
            <a:pPr indent="0" lvl="0" marL="0" marR="0" rtl="0" algn="l">
              <a:lnSpc>
                <a:spcPct val="90000"/>
              </a:lnSpc>
              <a:spcBef>
                <a:spcPts val="1000"/>
              </a:spcBef>
              <a:spcAft>
                <a:spcPts val="0"/>
              </a:spcAft>
              <a:buClr>
                <a:srgbClr val="000000"/>
              </a:buClr>
              <a:buSzPts val="1400"/>
              <a:buFont typeface="Arial"/>
              <a:buNone/>
            </a:pPr>
            <a:r>
              <a:rPr i="0" lang="es-419" u="none" cap="none" strike="noStrike">
                <a:solidFill>
                  <a:schemeClr val="dk1"/>
                </a:solidFill>
              </a:rPr>
              <a:t>Creemos que puede haber </a:t>
            </a:r>
            <a:r>
              <a:rPr i="0" lang="es-419" u="sng" cap="none" strike="noStrike">
                <a:solidFill>
                  <a:schemeClr val="dk1"/>
                </a:solidFill>
              </a:rPr>
              <a:t>más de una solución a un problema.</a:t>
            </a:r>
            <a:endParaRPr>
              <a:solidFill>
                <a:schemeClr val="dk1"/>
              </a:solidFill>
            </a:endParaRPr>
          </a:p>
          <a:p>
            <a:pPr indent="0" lvl="0" marL="0" rtl="0" algn="l">
              <a:lnSpc>
                <a:spcPct val="90000"/>
              </a:lnSpc>
              <a:spcBef>
                <a:spcPts val="1000"/>
              </a:spcBef>
              <a:spcAft>
                <a:spcPts val="0"/>
              </a:spcAft>
              <a:buSzPts val="1400"/>
              <a:buNone/>
            </a:pPr>
            <a:r>
              <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Review Meeting Norms</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keep students as a priority</a:t>
            </a:r>
            <a:r>
              <a:rPr lang="es-419">
                <a:solidFill>
                  <a:schemeClr val="dk1"/>
                </a:solidFill>
              </a:rPr>
              <a:t>.</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speak  and communicate respectfully</a:t>
            </a:r>
            <a:r>
              <a:rPr lang="es-419">
                <a:solidFill>
                  <a:schemeClr val="dk1"/>
                </a:solidFill>
              </a:rPr>
              <a:t>, monitoring our speech and written words to provide every participant with a safe and welcoming environment.</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use online meeting application features to respectfully present questions and comments </a:t>
            </a:r>
            <a:r>
              <a:rPr lang="es-419">
                <a:solidFill>
                  <a:schemeClr val="dk1"/>
                </a:solidFill>
              </a:rPr>
              <a:t>related to the topic in discussion.</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listen attentively and speak briefly</a:t>
            </a:r>
            <a:r>
              <a:rPr lang="es-419">
                <a:solidFill>
                  <a:schemeClr val="dk1"/>
                </a:solidFill>
              </a:rPr>
              <a:t>, keeping our microphones muted while we are not speaking.</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not interrupt </a:t>
            </a:r>
            <a:r>
              <a:rPr lang="es-419">
                <a:solidFill>
                  <a:schemeClr val="dk1"/>
                </a:solidFill>
              </a:rPr>
              <a:t>each other.</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will </a:t>
            </a:r>
            <a:r>
              <a:rPr lang="es-419" u="sng">
                <a:solidFill>
                  <a:schemeClr val="dk1"/>
                </a:solidFill>
              </a:rPr>
              <a:t>stay focused </a:t>
            </a:r>
            <a:r>
              <a:rPr lang="es-419">
                <a:solidFill>
                  <a:schemeClr val="dk1"/>
                </a:solidFill>
              </a:rPr>
              <a:t>on the meeting topics.</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believe that </a:t>
            </a:r>
            <a:r>
              <a:rPr lang="es-419" u="sng">
                <a:solidFill>
                  <a:schemeClr val="dk1"/>
                </a:solidFill>
              </a:rPr>
              <a:t>we can agree to disagree.</a:t>
            </a:r>
            <a:endParaRPr>
              <a:solidFill>
                <a:schemeClr val="dk1"/>
              </a:solidFill>
            </a:endParaRPr>
          </a:p>
          <a:p>
            <a:pPr indent="0" lvl="0" marL="0" rtl="0" algn="l">
              <a:lnSpc>
                <a:spcPct val="90000"/>
              </a:lnSpc>
              <a:spcBef>
                <a:spcPts val="1000"/>
              </a:spcBef>
              <a:spcAft>
                <a:spcPts val="0"/>
              </a:spcAft>
              <a:buSzPts val="1400"/>
              <a:buNone/>
            </a:pPr>
            <a:r>
              <a:rPr lang="es-419">
                <a:solidFill>
                  <a:schemeClr val="dk1"/>
                </a:solidFill>
              </a:rPr>
              <a:t>We believe that there might be </a:t>
            </a:r>
            <a:r>
              <a:rPr lang="es-419" u="sng">
                <a:solidFill>
                  <a:schemeClr val="dk1"/>
                </a:solidFill>
              </a:rPr>
              <a:t>more than one solution to a problem</a:t>
            </a:r>
            <a:r>
              <a:rPr lang="es-419">
                <a:solidFill>
                  <a:schemeClr val="dk1"/>
                </a:solidFill>
              </a:rPr>
              <a:t>.</a:t>
            </a:r>
            <a:endParaRPr>
              <a:solidFill>
                <a:schemeClr val="dk1"/>
              </a:solidFill>
            </a:endParaRPr>
          </a:p>
          <a:p>
            <a:pPr indent="-228600" lvl="0" marL="457200" marR="0" rtl="0" algn="l">
              <a:lnSpc>
                <a:spcPct val="100000"/>
              </a:lnSpc>
              <a:spcBef>
                <a:spcPts val="0"/>
              </a:spcBef>
              <a:spcAft>
                <a:spcPts val="0"/>
              </a:spcAft>
              <a:buClr>
                <a:srgbClr val="000000"/>
              </a:buClr>
              <a:buSzPts val="14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2f6b74f402f_0_3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2" name="Google Shape;1792;g2f6b74f402f_0_3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None/>
            </a:pPr>
            <a:r>
              <a:rPr lang="es-419"/>
              <a:t>3</a:t>
            </a:r>
            <a:r>
              <a:rPr lang="es-419"/>
              <a:t> min     (EL Designee, before the Needs Assessment meeting enter all of your school’s ELtMR data. Review each column with parents. </a:t>
            </a:r>
            <a:endParaRPr/>
          </a:p>
          <a:p>
            <a:pPr indent="0" lvl="0" marL="0" rtl="0" algn="l">
              <a:lnSpc>
                <a:spcPct val="100000"/>
              </a:lnSpc>
              <a:spcBef>
                <a:spcPts val="0"/>
              </a:spcBef>
              <a:spcAft>
                <a:spcPts val="0"/>
              </a:spcAft>
              <a:buClr>
                <a:schemeClr val="dk1"/>
              </a:buClr>
              <a:buSzPts val="1200"/>
              <a:buNone/>
            </a:pPr>
            <a:r>
              <a:rPr lang="es-419">
                <a:solidFill>
                  <a:schemeClr val="dk1"/>
                </a:solidFill>
              </a:rPr>
              <a:t>Diga: Hoy vamos a echar un vistazo más de cerca y enfocarnos en nuestros Estudiantes de inglés.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en Estos son estudiantes nacidos en EE. UU. Y otros estudiantes EB que se han inscrito en el distrito de 0 a 3.9 años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International Los recién llegados son estudiantes que han estado inscritos en el distrito de 0 a 3 años.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Posibles EL durante mucho tiempo son estudiantes que han estado inscritos en el distrito de 4 a 5,9 años.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Los aprendices de inglés de largo plazo son estudiantes que se han inscrito en el distrito desde hace más de 6 años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Estos son estudiantes de inglés con discapacidades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Y los últimos son los estudiantes actuales que se reclasificaron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Say: Lets look at the English Learner Typologies Monitoring Report (ELtMR) report. This report was created based on the Los Angeles Unified Local Control and Accountability Plan (LCAP) it is the Districts vision to improve the outcomes and opportunities for all students to close the equity gaps across our district. On a monthly basis superintendents receive this report with their schools data. </a:t>
            </a:r>
            <a:endParaRPr/>
          </a:p>
          <a:p>
            <a:pPr indent="0" lvl="0" marL="0" rtl="0" algn="l">
              <a:lnSpc>
                <a:spcPct val="100000"/>
              </a:lnSpc>
              <a:spcBef>
                <a:spcPts val="0"/>
              </a:spcBef>
              <a:spcAft>
                <a:spcPts val="0"/>
              </a:spcAft>
              <a:buSzPts val="1100"/>
              <a:buNone/>
            </a:pPr>
            <a:r>
              <a:rPr lang="es-419"/>
              <a:t>Today we are going to take a closer look and focus on our English Learners </a:t>
            </a:r>
            <a:endParaRPr/>
          </a:p>
          <a:p>
            <a:pPr indent="0" lvl="0" marL="0" rtl="0" algn="l">
              <a:lnSpc>
                <a:spcPct val="100000"/>
              </a:lnSpc>
              <a:spcBef>
                <a:spcPts val="0"/>
              </a:spcBef>
              <a:spcAft>
                <a:spcPts val="0"/>
              </a:spcAft>
              <a:buSzPts val="1100"/>
              <a:buNone/>
            </a:pPr>
            <a:r>
              <a:rPr lang="es-419"/>
              <a:t> These are US Born and Other Els students that have been enrolled in the district from 0-3.9 years </a:t>
            </a:r>
            <a:endParaRPr/>
          </a:p>
          <a:p>
            <a:pPr indent="0" lvl="0" marL="0" rtl="0" algn="l">
              <a:lnSpc>
                <a:spcPct val="100000"/>
              </a:lnSpc>
              <a:spcBef>
                <a:spcPts val="0"/>
              </a:spcBef>
              <a:spcAft>
                <a:spcPts val="0"/>
              </a:spcAft>
              <a:buSzPts val="1100"/>
              <a:buNone/>
            </a:pPr>
            <a:r>
              <a:rPr lang="es-419"/>
              <a:t>International Newcomers are students that have been enrolled in the district from 0-3 years </a:t>
            </a:r>
            <a:endParaRPr/>
          </a:p>
          <a:p>
            <a:pPr indent="0" lvl="0" marL="0" rtl="0" algn="l">
              <a:lnSpc>
                <a:spcPct val="100000"/>
              </a:lnSpc>
              <a:spcBef>
                <a:spcPts val="0"/>
              </a:spcBef>
              <a:spcAft>
                <a:spcPts val="0"/>
              </a:spcAft>
              <a:buClr>
                <a:schemeClr val="dk1"/>
              </a:buClr>
              <a:buSzPts val="1200"/>
              <a:buNone/>
            </a:pPr>
            <a:r>
              <a:rPr lang="es-419"/>
              <a:t>Possible Long Term English Learners are students that have been enrolled in the district from 4-5.9 years </a:t>
            </a:r>
            <a:endParaRPr/>
          </a:p>
          <a:p>
            <a:pPr indent="0" lvl="0" marL="0" rtl="0" algn="l">
              <a:lnSpc>
                <a:spcPct val="100000"/>
              </a:lnSpc>
              <a:spcBef>
                <a:spcPts val="0"/>
              </a:spcBef>
              <a:spcAft>
                <a:spcPts val="0"/>
              </a:spcAft>
              <a:buClr>
                <a:schemeClr val="dk1"/>
              </a:buClr>
              <a:buSzPts val="1200"/>
              <a:buNone/>
            </a:pPr>
            <a:r>
              <a:rPr lang="es-419"/>
              <a:t>Long Term </a:t>
            </a:r>
            <a:r>
              <a:rPr lang="es-419">
                <a:solidFill>
                  <a:schemeClr val="dk1"/>
                </a:solidFill>
              </a:rPr>
              <a:t>English Learners</a:t>
            </a:r>
            <a:r>
              <a:rPr lang="es-419"/>
              <a:t> are students that have been enrolled in the district from 6+ years </a:t>
            </a:r>
            <a:endParaRPr/>
          </a:p>
          <a:p>
            <a:pPr indent="0" lvl="0" marL="0" marR="0" rtl="0" algn="l">
              <a:lnSpc>
                <a:spcPct val="100000"/>
              </a:lnSpc>
              <a:spcBef>
                <a:spcPts val="0"/>
              </a:spcBef>
              <a:spcAft>
                <a:spcPts val="0"/>
              </a:spcAft>
              <a:buClr>
                <a:schemeClr val="dk1"/>
              </a:buClr>
              <a:buSzPts val="1200"/>
              <a:buFont typeface="Calibri"/>
              <a:buNone/>
            </a:pPr>
            <a:r>
              <a:rPr lang="es-419"/>
              <a:t>This is </a:t>
            </a:r>
            <a:r>
              <a:rPr lang="es-419">
                <a:solidFill>
                  <a:schemeClr val="dk1"/>
                </a:solidFill>
              </a:rPr>
              <a:t> </a:t>
            </a:r>
            <a:r>
              <a:rPr lang="es-419">
                <a:solidFill>
                  <a:schemeClr val="dk1"/>
                </a:solidFill>
              </a:rPr>
              <a:t>English Learners </a:t>
            </a:r>
            <a:r>
              <a:rPr lang="es-419"/>
              <a:t>Students with Disabilities</a:t>
            </a:r>
            <a:endParaRPr/>
          </a:p>
          <a:p>
            <a:pPr indent="0" lvl="0" marL="0" marR="0" rtl="0" algn="l">
              <a:lnSpc>
                <a:spcPct val="100000"/>
              </a:lnSpc>
              <a:spcBef>
                <a:spcPts val="0"/>
              </a:spcBef>
              <a:spcAft>
                <a:spcPts val="0"/>
              </a:spcAft>
              <a:buClr>
                <a:schemeClr val="dk1"/>
              </a:buClr>
              <a:buSzPts val="1200"/>
              <a:buFont typeface="Calibri"/>
              <a:buNone/>
            </a:pPr>
            <a:r>
              <a:rPr lang="es-419"/>
              <a:t>And the last one are current students that reclassified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298450" lvl="0" marL="457200" rtl="0" algn="l">
              <a:lnSpc>
                <a:spcPct val="100000"/>
              </a:lnSpc>
              <a:spcBef>
                <a:spcPts val="0"/>
              </a:spcBef>
              <a:spcAft>
                <a:spcPts val="0"/>
              </a:spcAft>
              <a:buSzPts val="1100"/>
              <a:buNone/>
            </a:pPr>
            <a:r>
              <a:t/>
            </a:r>
            <a:endParaRPr/>
          </a:p>
        </p:txBody>
      </p:sp>
      <p:sp>
        <p:nvSpPr>
          <p:cNvPr id="1793" name="Google Shape;1793;g2f6b74f402f_0_3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38e65fe0157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0" name="Google Shape;1800;g38e65fe0157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s-419"/>
              <a:t>Time: 1 minute</a:t>
            </a:r>
            <a:endParaRPr/>
          </a:p>
          <a:p>
            <a:pPr indent="0" lvl="0" marL="0" marR="0" rtl="0" algn="l">
              <a:lnSpc>
                <a:spcPct val="100000"/>
              </a:lnSpc>
              <a:spcBef>
                <a:spcPts val="0"/>
              </a:spcBef>
              <a:spcAft>
                <a:spcPts val="0"/>
              </a:spcAft>
              <a:buClr>
                <a:schemeClr val="dk1"/>
              </a:buClr>
              <a:buSzPts val="1200"/>
              <a:buFont typeface="Calibri"/>
              <a:buNone/>
            </a:pPr>
            <a:r>
              <a:rPr lang="es-419"/>
              <a:t>Print out the LCAP for Parents: </a:t>
            </a:r>
            <a:r>
              <a:rPr lang="es-419" u="sng">
                <a:solidFill>
                  <a:schemeClr val="hlink"/>
                </a:solidFill>
                <a:hlinkClick r:id="rId2"/>
              </a:rPr>
              <a:t>https://docs.google.com/presentation/d/1kHqLqEdY7wOySxUdjyJhg_FPdHMooo62bRsU8Lu3qoY/edit?usp=sharing</a:t>
            </a:r>
            <a:endParaRPr/>
          </a:p>
          <a:p>
            <a:pPr indent="0" lvl="0" marL="0" rtl="0" algn="l">
              <a:lnSpc>
                <a:spcPct val="115000"/>
              </a:lnSpc>
              <a:spcBef>
                <a:spcPts val="1800"/>
              </a:spcBef>
              <a:spcAft>
                <a:spcPts val="0"/>
              </a:spcAft>
              <a:buSzPts val="1100"/>
              <a:buNone/>
            </a:pPr>
            <a:r>
              <a:rPr lang="es-419" sz="1000">
                <a:solidFill>
                  <a:schemeClr val="dk1"/>
                </a:solidFill>
              </a:rPr>
              <a:t>¿Qué es el LCAP?</a:t>
            </a:r>
            <a:endParaRPr sz="1000">
              <a:solidFill>
                <a:schemeClr val="dk1"/>
              </a:solidFill>
            </a:endParaRPr>
          </a:p>
          <a:p>
            <a:pPr indent="-292100" lvl="0" marL="457200" rtl="0" algn="l">
              <a:lnSpc>
                <a:spcPct val="115000"/>
              </a:lnSpc>
              <a:spcBef>
                <a:spcPts val="1800"/>
              </a:spcBef>
              <a:spcAft>
                <a:spcPts val="0"/>
              </a:spcAft>
              <a:buClr>
                <a:schemeClr val="dk1"/>
              </a:buClr>
              <a:buSzPts val="1000"/>
              <a:buChar char="●"/>
            </a:pPr>
            <a:r>
              <a:rPr lang="es-419" sz="1000">
                <a:solidFill>
                  <a:schemeClr val="dk1"/>
                </a:solidFill>
              </a:rPr>
              <a:t>El Plan de Control Local y Rendición de Cuentas (LCAP) es el plan de nuestro distrito escolar para apoyar a todos los estudiantes.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rPr>
              <a:t>Muestra cómo se utilizan el dinero y los recursos para ayudar a los estudiantes a alcanzar el éxito, especialmente a los estudiantes de inglés, jóvenes en hogares de acogida y estudiantes de bajos recursos.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rPr>
              <a:t>Es como una hoja de ruta: nos indica dónde estamos, adónde queremos ir y cómo lo lograremos.</a:t>
            </a:r>
            <a:endParaRPr sz="1000">
              <a:solidFill>
                <a:schemeClr val="dk1"/>
              </a:solidFill>
            </a:endParaRPr>
          </a:p>
          <a:p>
            <a:pPr indent="0" lvl="0" marL="0" rtl="0" algn="l">
              <a:lnSpc>
                <a:spcPct val="115000"/>
              </a:lnSpc>
              <a:spcBef>
                <a:spcPts val="1800"/>
              </a:spcBef>
              <a:spcAft>
                <a:spcPts val="0"/>
              </a:spcAft>
              <a:buClr>
                <a:schemeClr val="dk1"/>
              </a:buClr>
              <a:buSzPts val="1100"/>
              <a:buFont typeface="Arial"/>
              <a:buNone/>
            </a:pPr>
            <a:r>
              <a:rPr lang="es-419" sz="1000">
                <a:solidFill>
                  <a:schemeClr val="dk1"/>
                </a:solidFill>
              </a:rPr>
              <a:t>What is the LCAP?</a:t>
            </a:r>
            <a:endParaRPr sz="1000">
              <a:solidFill>
                <a:schemeClr val="dk1"/>
              </a:solidFill>
            </a:endParaRPr>
          </a:p>
          <a:p>
            <a:pPr indent="-292100" lvl="0" marL="457200" rtl="0" algn="l">
              <a:lnSpc>
                <a:spcPct val="115000"/>
              </a:lnSpc>
              <a:spcBef>
                <a:spcPts val="1200"/>
              </a:spcBef>
              <a:spcAft>
                <a:spcPts val="0"/>
              </a:spcAft>
              <a:buClr>
                <a:schemeClr val="dk1"/>
              </a:buClr>
              <a:buSzPts val="1000"/>
              <a:buChar char="●"/>
            </a:pPr>
            <a:r>
              <a:rPr lang="es-419" sz="1000">
                <a:solidFill>
                  <a:schemeClr val="dk1"/>
                </a:solidFill>
              </a:rPr>
              <a:t>The Local Control Accountability Plan (LCAP) is our school district’s plan to support all students.</a:t>
            </a:r>
            <a:br>
              <a:rPr lang="es-419"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rPr>
              <a:t>It shows how money and resources are used to help students succeed—especially English Learners, foster youth, and low-income students.</a:t>
            </a:r>
            <a:br>
              <a:rPr lang="es-419"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rPr>
              <a:t>It’s like a roadmap: it tells us where we are, where we want to go, and how we’ll get there.</a:t>
            </a:r>
            <a:endParaRPr sz="1000">
              <a:solidFill>
                <a:schemeClr val="dk1"/>
              </a:solidFill>
            </a:endParaRPr>
          </a:p>
          <a:p>
            <a:pPr indent="0" lvl="0" marL="158750" rtl="0" algn="l">
              <a:lnSpc>
                <a:spcPct val="100000"/>
              </a:lnSpc>
              <a:spcBef>
                <a:spcPts val="1200"/>
              </a:spcBef>
              <a:spcAft>
                <a:spcPts val="0"/>
              </a:spcAft>
              <a:buSzPts val="1100"/>
              <a:buNone/>
            </a:pPr>
            <a:r>
              <a:t/>
            </a:r>
            <a:endParaRPr sz="1000">
              <a:solidFill>
                <a:schemeClr val="dk1"/>
              </a:solidFill>
            </a:endParaRPr>
          </a:p>
        </p:txBody>
      </p:sp>
      <p:sp>
        <p:nvSpPr>
          <p:cNvPr id="1801" name="Google Shape;1801;g38e65fe0157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8" name="Google Shape;180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s-419"/>
              <a:t>Time: 2 minute</a:t>
            </a:r>
            <a:endParaRPr/>
          </a:p>
          <a:p>
            <a:pPr indent="0" lvl="0" marL="158750" rtl="0" algn="l">
              <a:lnSpc>
                <a:spcPct val="100000"/>
              </a:lnSpc>
              <a:spcBef>
                <a:spcPts val="0"/>
              </a:spcBef>
              <a:spcAft>
                <a:spcPts val="0"/>
              </a:spcAft>
              <a:buSzPts val="1100"/>
              <a:buNone/>
            </a:pPr>
            <a:r>
              <a:t/>
            </a:r>
            <a:endParaRPr/>
          </a:p>
          <a:p>
            <a:pPr indent="0" lvl="0" marL="0" rtl="0" algn="l">
              <a:lnSpc>
                <a:spcPct val="115000"/>
              </a:lnSpc>
              <a:spcBef>
                <a:spcPts val="1400"/>
              </a:spcBef>
              <a:spcAft>
                <a:spcPts val="0"/>
              </a:spcAft>
              <a:buClr>
                <a:schemeClr val="dk1"/>
              </a:buClr>
              <a:buSzPts val="1100"/>
              <a:buFont typeface="Arial"/>
              <a:buNone/>
            </a:pPr>
            <a:r>
              <a:rPr b="1" lang="es-419" sz="1000">
                <a:solidFill>
                  <a:schemeClr val="dk1"/>
                </a:solidFill>
                <a:latin typeface="Poppins"/>
                <a:ea typeface="Poppins"/>
                <a:cs typeface="Poppins"/>
                <a:sym typeface="Poppins"/>
              </a:rPr>
              <a:t>¿Qué incluye?</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Metas: </a:t>
            </a:r>
            <a:r>
              <a:rPr lang="es-419" sz="1000">
                <a:solidFill>
                  <a:schemeClr val="dk1"/>
                </a:solidFill>
                <a:latin typeface="Poppins"/>
                <a:ea typeface="Poppins"/>
                <a:cs typeface="Poppins"/>
                <a:sym typeface="Poppins"/>
              </a:rPr>
              <a:t>Lo que queremos que los estudiantes logren.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Resultados: </a:t>
            </a:r>
            <a:r>
              <a:rPr lang="es-419" sz="1000">
                <a:solidFill>
                  <a:schemeClr val="dk1"/>
                </a:solidFill>
                <a:latin typeface="Poppins"/>
                <a:ea typeface="Poppins"/>
                <a:cs typeface="Poppins"/>
                <a:sym typeface="Poppins"/>
              </a:rPr>
              <a:t>El rendimiento actual de los estudiantes.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Acciones: </a:t>
            </a:r>
            <a:r>
              <a:rPr lang="es-419" sz="1000">
                <a:solidFill>
                  <a:schemeClr val="dk1"/>
                </a:solidFill>
                <a:latin typeface="Poppins"/>
                <a:ea typeface="Poppins"/>
                <a:cs typeface="Poppins"/>
                <a:sym typeface="Poppins"/>
              </a:rPr>
              <a:t>Qué harán las escuelas para alcanzar las metas.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Fondos: </a:t>
            </a:r>
            <a:r>
              <a:rPr lang="es-419" sz="1000">
                <a:solidFill>
                  <a:schemeClr val="dk1"/>
                </a:solidFill>
                <a:latin typeface="Poppins"/>
                <a:ea typeface="Poppins"/>
                <a:cs typeface="Poppins"/>
                <a:sym typeface="Poppins"/>
              </a:rPr>
              <a:t>Cómo se invierte el dinero para apoyar a los estudiantes.</a:t>
            </a:r>
            <a:endParaRPr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b="1" lang="es-419" sz="1000">
                <a:solidFill>
                  <a:schemeClr val="dk1"/>
                </a:solidFill>
                <a:latin typeface="Poppins"/>
                <a:ea typeface="Poppins"/>
                <a:cs typeface="Poppins"/>
                <a:sym typeface="Poppins"/>
              </a:rPr>
              <a:t>Why does it matter? / ¿Por qué importa?</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Spanish:</a:t>
            </a:r>
            <a:r>
              <a:rPr lang="es-419" sz="1000">
                <a:solidFill>
                  <a:schemeClr val="dk1"/>
                </a:solidFill>
                <a:latin typeface="Poppins"/>
                <a:ea typeface="Poppins"/>
                <a:cs typeface="Poppins"/>
                <a:sym typeface="Poppins"/>
              </a:rPr>
              <a:t> Ayuda a los estudiantes aprendices de inglés a tener éxito en leer, escribir y hablar.</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Spanish:</a:t>
            </a:r>
            <a:r>
              <a:rPr lang="es-419" sz="1000">
                <a:solidFill>
                  <a:schemeClr val="dk1"/>
                </a:solidFill>
                <a:latin typeface="Poppins"/>
                <a:ea typeface="Poppins"/>
                <a:cs typeface="Poppins"/>
                <a:sym typeface="Poppins"/>
              </a:rPr>
              <a:t> Muestra el progreso hacia la reclasificación.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Spanish:</a:t>
            </a:r>
            <a:r>
              <a:rPr lang="es-419" sz="1000">
                <a:solidFill>
                  <a:schemeClr val="dk1"/>
                </a:solidFill>
                <a:latin typeface="Poppins"/>
                <a:ea typeface="Poppins"/>
                <a:cs typeface="Poppins"/>
                <a:sym typeface="Poppins"/>
              </a:rPr>
              <a:t> La voz de los padres ayuda a dar forma al plan.</a:t>
            </a:r>
            <a:endParaRPr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b="1" lang="es-419" sz="1000">
                <a:solidFill>
                  <a:schemeClr val="dk1"/>
                </a:solidFill>
                <a:latin typeface="Poppins"/>
                <a:ea typeface="Poppins"/>
                <a:cs typeface="Poppins"/>
                <a:sym typeface="Poppins"/>
              </a:rPr>
              <a:t> What does it include? </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Goals:</a:t>
            </a:r>
            <a:r>
              <a:rPr lang="es-419" sz="1000">
                <a:solidFill>
                  <a:schemeClr val="dk1"/>
                </a:solidFill>
                <a:latin typeface="Poppins"/>
                <a:ea typeface="Poppins"/>
                <a:cs typeface="Poppins"/>
                <a:sym typeface="Poppins"/>
              </a:rPr>
              <a:t> What we want students to achieve.</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Results: </a:t>
            </a:r>
            <a:r>
              <a:rPr lang="es-419" sz="1000">
                <a:solidFill>
                  <a:schemeClr val="dk1"/>
                </a:solidFill>
                <a:latin typeface="Poppins"/>
                <a:ea typeface="Poppins"/>
                <a:cs typeface="Poppins"/>
                <a:sym typeface="Poppins"/>
              </a:rPr>
              <a:t>How students are doing right now.</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Actions:</a:t>
            </a:r>
            <a:r>
              <a:rPr lang="es-419" sz="1000">
                <a:solidFill>
                  <a:schemeClr val="dk1"/>
                </a:solidFill>
                <a:latin typeface="Poppins"/>
                <a:ea typeface="Poppins"/>
                <a:cs typeface="Poppins"/>
                <a:sym typeface="Poppins"/>
              </a:rPr>
              <a:t> What schools will do to meet the goals.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Funding:</a:t>
            </a:r>
            <a:r>
              <a:rPr lang="es-419" sz="1000">
                <a:solidFill>
                  <a:schemeClr val="dk1"/>
                </a:solidFill>
                <a:latin typeface="Poppins"/>
                <a:ea typeface="Poppins"/>
                <a:cs typeface="Poppins"/>
                <a:sym typeface="Poppins"/>
              </a:rPr>
              <a:t> How money is spent to support students.</a:t>
            </a:r>
            <a:endParaRPr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b="1" lang="es-419" sz="1000">
                <a:solidFill>
                  <a:schemeClr val="dk1"/>
                </a:solidFill>
                <a:latin typeface="Poppins"/>
                <a:ea typeface="Poppins"/>
                <a:cs typeface="Poppins"/>
                <a:sym typeface="Poppins"/>
              </a:rPr>
              <a:t>Why does it matter? / ¿Por qué importa?</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English:</a:t>
            </a:r>
            <a:r>
              <a:rPr lang="es-419" sz="1000">
                <a:solidFill>
                  <a:schemeClr val="dk1"/>
                </a:solidFill>
                <a:latin typeface="Poppins"/>
                <a:ea typeface="Poppins"/>
                <a:cs typeface="Poppins"/>
                <a:sym typeface="Poppins"/>
              </a:rPr>
              <a:t> Helps English Learners succeed in reading, writing, and speaking.</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English:</a:t>
            </a:r>
            <a:r>
              <a:rPr lang="es-419" sz="1000">
                <a:solidFill>
                  <a:schemeClr val="dk1"/>
                </a:solidFill>
                <a:latin typeface="Poppins"/>
                <a:ea typeface="Poppins"/>
                <a:cs typeface="Poppins"/>
                <a:sym typeface="Poppins"/>
              </a:rPr>
              <a:t> Shows progress toward reclassification.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English:</a:t>
            </a:r>
            <a:r>
              <a:rPr lang="es-419" sz="1000">
                <a:solidFill>
                  <a:schemeClr val="dk1"/>
                </a:solidFill>
                <a:latin typeface="Poppins"/>
                <a:ea typeface="Poppins"/>
                <a:cs typeface="Poppins"/>
                <a:sym typeface="Poppins"/>
              </a:rPr>
              <a:t> Parents’ voice helps shape the plan.</a:t>
            </a:r>
            <a:br>
              <a:rPr lang="es-419" sz="10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t/>
            </a:r>
            <a:endParaRPr sz="1000">
              <a:solidFill>
                <a:schemeClr val="dk1"/>
              </a:solidFill>
              <a:latin typeface="Poppins"/>
              <a:ea typeface="Poppins"/>
              <a:cs typeface="Poppins"/>
              <a:sym typeface="Poppins"/>
            </a:endParaRPr>
          </a:p>
          <a:p>
            <a:pPr indent="0" lvl="0" marL="158750" rtl="0" algn="l">
              <a:lnSpc>
                <a:spcPct val="100000"/>
              </a:lnSpc>
              <a:spcBef>
                <a:spcPts val="1200"/>
              </a:spcBef>
              <a:spcAft>
                <a:spcPts val="0"/>
              </a:spcAft>
              <a:buSzPts val="1100"/>
              <a:buNone/>
            </a:pPr>
            <a:r>
              <a:t/>
            </a:r>
            <a:endParaRPr/>
          </a:p>
        </p:txBody>
      </p:sp>
      <p:sp>
        <p:nvSpPr>
          <p:cNvPr id="1809" name="Google Shape;180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2f6b74f402f_0_2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6" name="Google Shape;1816;g2f6b74f402f_0_2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dk1"/>
                </a:solidFill>
                <a:highlight>
                  <a:schemeClr val="accent4"/>
                </a:highlight>
              </a:rPr>
              <a:t>This section is 36 min</a:t>
            </a:r>
            <a:endParaRPr b="1" sz="1200">
              <a:solidFill>
                <a:schemeClr val="dk1"/>
              </a:solidFill>
              <a:highlight>
                <a:schemeClr val="accent4"/>
              </a:highlight>
            </a:endParaRPr>
          </a:p>
          <a:p>
            <a:pPr indent="0" lvl="0" marL="0" rtl="0" algn="l">
              <a:spcBef>
                <a:spcPts val="0"/>
              </a:spcBef>
              <a:spcAft>
                <a:spcPts val="0"/>
              </a:spcAft>
              <a:buNone/>
            </a:pPr>
            <a:r>
              <a:rPr b="1" lang="es-419" sz="1200">
                <a:solidFill>
                  <a:schemeClr val="dk1"/>
                </a:solidFill>
              </a:rPr>
              <a:t>Time:</a:t>
            </a:r>
            <a:r>
              <a:rPr lang="es-419" sz="1200">
                <a:solidFill>
                  <a:schemeClr val="dk1"/>
                </a:solidFill>
              </a:rPr>
              <a:t> 30 sec</a:t>
            </a:r>
            <a:endParaRPr sz="1200">
              <a:solidFill>
                <a:schemeClr val="dk1"/>
              </a:solidFill>
            </a:endParaRPr>
          </a:p>
          <a:p>
            <a:pPr indent="0" lvl="0" marL="0" rtl="0" algn="l">
              <a:spcBef>
                <a:spcPts val="0"/>
              </a:spcBef>
              <a:spcAft>
                <a:spcPts val="0"/>
              </a:spcAft>
              <a:buNone/>
            </a:pPr>
            <a:r>
              <a:rPr lang="es-419" sz="1200">
                <a:solidFill>
                  <a:schemeClr val="dk1"/>
                </a:solidFill>
              </a:rPr>
              <a:t>Diga: </a:t>
            </a:r>
            <a:r>
              <a:rPr lang="es-419">
                <a:solidFill>
                  <a:schemeClr val="dk1"/>
                </a:solidFill>
              </a:rPr>
              <a:t>Ahora vamos a revisar una herramienta que se utiliza para medir el progreso del estudiante en el aprendizaje del inglés. El ELPAC se compone de 4 dominios (lectura, escritura, comprensión auditiva y expresión oral). Las puntuaciones de los estudiantes se miden por niveles del 1 al 4. Es necesario revisar su progreso en los niveles del ELPI además de los niveles de desempeño del ELPAC.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s-419" sz="1200">
                <a:solidFill>
                  <a:schemeClr val="dk1"/>
                </a:solidFill>
              </a:rPr>
              <a:t>Say: </a:t>
            </a:r>
            <a:r>
              <a:rPr lang="es-419">
                <a:solidFill>
                  <a:schemeClr val="dk1"/>
                </a:solidFill>
              </a:rPr>
              <a:t>We are now going to review a tool that is used to measure the student’s EL progress. The ELPAC is composed of 4 domains (Reading, Writing, Listening, and Speaking). Students scores are measured by levels 1-4. It is necessary to review their progress on the ELPI levels in addition to the ELPAC performance levels.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2f6b74f402f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2f6b74f402f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Time 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Say: Esta diapositiva muestra los datos del distrito. Podemos ver cómo le fue a nuestro distrito en cada nivel. (presentador: repase los niveles)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This slide is showing the district data. We can see how our district did in each Level. </a:t>
            </a:r>
            <a:r>
              <a:rPr lang="es-419">
                <a:highlight>
                  <a:schemeClr val="accent4"/>
                </a:highlight>
              </a:rPr>
              <a:t>(presenter: go over the Levels)</a:t>
            </a:r>
            <a:endParaRPr>
              <a:highlight>
                <a:schemeClr val="accent4"/>
              </a:highlight>
            </a:endParaRPr>
          </a:p>
          <a:p>
            <a:pPr indent="0" lvl="0" marL="0" rtl="0" algn="l">
              <a:spcBef>
                <a:spcPts val="0"/>
              </a:spcBef>
              <a:spcAft>
                <a:spcPts val="0"/>
              </a:spcAft>
              <a:buClr>
                <a:schemeClr val="dk1"/>
              </a:buClr>
              <a:buSzPts val="1100"/>
              <a:buFont typeface="Arial"/>
              <a:buNone/>
            </a:pPr>
            <a:r>
              <a:rPr lang="es-419"/>
              <a:t>Look for Growth Over Time</a:t>
            </a:r>
            <a:endParaRPr/>
          </a:p>
          <a:p>
            <a:pPr indent="0" lvl="0" marL="0" rtl="0" algn="l">
              <a:spcBef>
                <a:spcPts val="0"/>
              </a:spcBef>
              <a:spcAft>
                <a:spcPts val="0"/>
              </a:spcAft>
              <a:buClr>
                <a:schemeClr val="dk1"/>
              </a:buClr>
              <a:buSzPts val="1100"/>
              <a:buFont typeface="Arial"/>
              <a:buNone/>
            </a:pPr>
            <a:r>
              <a:rPr lang="es-419"/>
              <a:t>Check if the percentage of students moving up levels is increasing.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Growth means more students are improving in listening, speaking, reading, and writing English.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Parents can ask: “Are students moving closer to reclassification?”</a:t>
            </a:r>
            <a:endParaRPr/>
          </a:p>
          <a:p>
            <a:pPr indent="0" lvl="0" marL="0" rtl="0" algn="l">
              <a:spcBef>
                <a:spcPts val="0"/>
              </a:spcBef>
              <a:spcAft>
                <a:spcPts val="0"/>
              </a:spcAft>
              <a:buClr>
                <a:schemeClr val="dk1"/>
              </a:buClr>
              <a:buSzPts val="1100"/>
              <a:buFont typeface="Arial"/>
              <a:buNone/>
            </a:pPr>
            <a:r>
              <a:rPr lang="es-419"/>
              <a:t>Understand the Levels</a:t>
            </a:r>
            <a:endParaRPr/>
          </a:p>
          <a:p>
            <a:pPr indent="0" lvl="0" marL="0" rtl="0" algn="l">
              <a:spcBef>
                <a:spcPts val="0"/>
              </a:spcBef>
              <a:spcAft>
                <a:spcPts val="0"/>
              </a:spcAft>
              <a:buClr>
                <a:schemeClr val="dk1"/>
              </a:buClr>
              <a:buSzPts val="1100"/>
              <a:buFont typeface="Arial"/>
              <a:buNone/>
            </a:pPr>
            <a:r>
              <a:rPr lang="es-419"/>
              <a:t>The ELPI has 6 levels that show progress (Level 1 = beginning, Level 4 = fluent, Levels 5–6 = long-term fluent).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Students should move up at least one level every year.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Parents can ask: "What level is my child at? Did they grow from last year?"</a:t>
            </a:r>
            <a:endParaRPr/>
          </a:p>
          <a:p>
            <a:pPr indent="0" lvl="0" marL="0" rtl="0" algn="l">
              <a:spcBef>
                <a:spcPts val="0"/>
              </a:spcBef>
              <a:spcAft>
                <a:spcPts val="0"/>
              </a:spcAft>
              <a:buClr>
                <a:schemeClr val="dk1"/>
              </a:buClr>
              <a:buSzPts val="1100"/>
              <a:buFont typeface="Arial"/>
              <a:buNone/>
            </a:pPr>
            <a:r>
              <a:rPr lang="es-419"/>
              <a:t>Pay Attention to Red, Yellow, Green</a:t>
            </a:r>
            <a:endParaRPr/>
          </a:p>
          <a:p>
            <a:pPr indent="0" lvl="0" marL="0" rtl="0" algn="l">
              <a:spcBef>
                <a:spcPts val="0"/>
              </a:spcBef>
              <a:spcAft>
                <a:spcPts val="0"/>
              </a:spcAft>
              <a:buClr>
                <a:schemeClr val="dk1"/>
              </a:buClr>
              <a:buSzPts val="1100"/>
              <a:buFont typeface="Arial"/>
              <a:buNone/>
            </a:pPr>
            <a:r>
              <a:rPr lang="es-419"/>
              <a:t>Green = Goal met (strong progress).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Yellow = Some progress (needs attention).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Red = Goal not met (students need more support).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Parents can ask: “What supports will the school add if results are in red or yellow?”</a:t>
            </a:r>
            <a:endParaRPr/>
          </a:p>
          <a:p>
            <a:pPr indent="0" lvl="0" marL="0" rtl="0" algn="l">
              <a:spcBef>
                <a:spcPts val="0"/>
              </a:spcBef>
              <a:spcAft>
                <a:spcPts val="0"/>
              </a:spcAft>
              <a:buClr>
                <a:schemeClr val="dk1"/>
              </a:buClr>
              <a:buSzPts val="1100"/>
              <a:buFont typeface="Arial"/>
              <a:buNone/>
            </a:pPr>
            <a:r>
              <a:rPr lang="es-419"/>
              <a:t>Connect to Reclassification</a:t>
            </a:r>
            <a:endParaRPr/>
          </a:p>
          <a:p>
            <a:pPr indent="0" lvl="0" marL="0" rtl="0" algn="l">
              <a:spcBef>
                <a:spcPts val="0"/>
              </a:spcBef>
              <a:spcAft>
                <a:spcPts val="0"/>
              </a:spcAft>
              <a:buClr>
                <a:schemeClr val="dk1"/>
              </a:buClr>
              <a:buSzPts val="1100"/>
              <a:buFont typeface="Arial"/>
              <a:buNone/>
            </a:pPr>
            <a:r>
              <a:rPr lang="es-419"/>
              <a:t>ELPI helps schools decide who is ready to reclassify and who needs more 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Parents can ask: “What steps are being taken to help my child achieve fluency and reclassification?”</a:t>
            </a:r>
            <a:endParaRPr/>
          </a:p>
          <a:p>
            <a:pPr indent="0" lvl="0" marL="0" rtl="0" algn="l">
              <a:spcBef>
                <a:spcPts val="0"/>
              </a:spcBef>
              <a:spcAft>
                <a:spcPts val="0"/>
              </a:spcAft>
              <a:buClr>
                <a:schemeClr val="dk1"/>
              </a:buClr>
              <a:buSzPts val="1100"/>
              <a:buFont typeface="Arial"/>
              <a:buNone/>
            </a:pPr>
            <a:r>
              <a:rPr lang="es-419"/>
              <a:t>Your Role as Parents</a:t>
            </a:r>
            <a:endParaRPr/>
          </a:p>
          <a:p>
            <a:pPr indent="0" lvl="0" marL="0" rtl="0" algn="l">
              <a:spcBef>
                <a:spcPts val="0"/>
              </a:spcBef>
              <a:spcAft>
                <a:spcPts val="0"/>
              </a:spcAft>
              <a:buClr>
                <a:schemeClr val="dk1"/>
              </a:buClr>
              <a:buSzPts val="1100"/>
              <a:buFont typeface="Arial"/>
              <a:buNone/>
            </a:pPr>
            <a:r>
              <a:rPr lang="es-419"/>
              <a:t>Encourage your child to read, speak, and practice English at home.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Support bilingualism—keeping the home language strong also supports English learning.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419"/>
              <a:t>Share feedback with your school so they know what supports are working.Facilitator Script for Parents:</a:t>
            </a:r>
            <a:endParaRPr/>
          </a:p>
          <a:p>
            <a:pPr indent="0" lvl="0" marL="0" rtl="0" algn="l">
              <a:spcBef>
                <a:spcPts val="0"/>
              </a:spcBef>
              <a:spcAft>
                <a:spcPts val="0"/>
              </a:spcAft>
              <a:buClr>
                <a:schemeClr val="dk1"/>
              </a:buClr>
              <a:buSzPts val="1100"/>
              <a:buFont typeface="Arial"/>
              <a:buNone/>
            </a:pPr>
            <a:r>
              <a:rPr lang="es-419"/>
              <a:t>"Think of ELPI as a progress chart. We want to see our children moving up the levels every year until they are fluent and reclassified. When you see the school's ELPI data, ask: Are more students growing each year? If not, what extra help will schools provide? Your voice as parents helps make sure the right supports are in place."</a:t>
            </a:r>
            <a:endParaRPr/>
          </a:p>
          <a:p>
            <a:pPr indent="0" lvl="0" marL="0" rtl="0" algn="l">
              <a:spcBef>
                <a:spcPts val="0"/>
              </a:spcBef>
              <a:spcAft>
                <a:spcPts val="0"/>
              </a:spcAft>
              <a:buNone/>
            </a:pPr>
            <a:r>
              <a:t/>
            </a:r>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Look for Growth Over Time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Check if the percentage of students </a:t>
            </a:r>
            <a:r>
              <a:rPr b="1" lang="es-419">
                <a:solidFill>
                  <a:schemeClr val="dk1"/>
                </a:solidFill>
              </a:rPr>
              <a:t>moving up levels</a:t>
            </a:r>
            <a:r>
              <a:rPr lang="es-419">
                <a:solidFill>
                  <a:schemeClr val="dk1"/>
                </a:solidFill>
              </a:rPr>
              <a:t> is increasing.</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Growth means more students are improving in listening, speaking, reading, and writing English.</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“Are students moving closer to reclassification?”</a:t>
            </a:r>
            <a:endParaRPr i="1">
              <a:solidFill>
                <a:schemeClr val="dk1"/>
              </a:solidFill>
            </a:endParaRPr>
          </a:p>
          <a:p>
            <a:pPr indent="0" lvl="0" marL="0" rtl="0" algn="l">
              <a:lnSpc>
                <a:spcPct val="115000"/>
              </a:lnSpc>
              <a:spcBef>
                <a:spcPts val="1400"/>
              </a:spcBef>
              <a:spcAft>
                <a:spcPts val="0"/>
              </a:spcAft>
              <a:buNone/>
            </a:pPr>
            <a:r>
              <a:rPr b="1" lang="es-419" sz="1300">
                <a:solidFill>
                  <a:schemeClr val="dk1"/>
                </a:solidFill>
              </a:rPr>
              <a:t>Understand the Levels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The ELPI has </a:t>
            </a:r>
            <a:r>
              <a:rPr b="1" lang="es-419">
                <a:solidFill>
                  <a:schemeClr val="dk1"/>
                </a:solidFill>
              </a:rPr>
              <a:t>6 levels</a:t>
            </a:r>
            <a:r>
              <a:rPr lang="es-419">
                <a:solidFill>
                  <a:schemeClr val="dk1"/>
                </a:solidFill>
              </a:rPr>
              <a:t> that show progress (Level 1 = beginning, Level 4 = fluent, Levels 5–6 = long-term fluent).</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Students should </a:t>
            </a:r>
            <a:r>
              <a:rPr b="1" lang="es-419">
                <a:solidFill>
                  <a:schemeClr val="dk1"/>
                </a:solidFill>
              </a:rPr>
              <a:t>move up at least one level every year</a:t>
            </a:r>
            <a:r>
              <a:rPr lang="es-419">
                <a:solidFill>
                  <a:schemeClr val="dk1"/>
                </a:solidFill>
              </a:rPr>
              <a:t>.</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level is my child at? Did they grow from last year?”</a:t>
            </a:r>
            <a:endParaRPr i="1">
              <a:solidFill>
                <a:schemeClr val="dk1"/>
              </a:solidFill>
            </a:endParaRPr>
          </a:p>
          <a:p>
            <a:pPr indent="0" lvl="0" marL="0" rtl="0" algn="l">
              <a:lnSpc>
                <a:spcPct val="115000"/>
              </a:lnSpc>
              <a:spcBef>
                <a:spcPts val="1400"/>
              </a:spcBef>
              <a:spcAft>
                <a:spcPts val="0"/>
              </a:spcAft>
              <a:buNone/>
            </a:pPr>
            <a:r>
              <a:rPr b="1" lang="es-419" sz="1300">
                <a:solidFill>
                  <a:schemeClr val="dk1"/>
                </a:solidFill>
              </a:rPr>
              <a:t>Pay Attention to Red, Yellow, Green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s-419">
                <a:solidFill>
                  <a:schemeClr val="dk1"/>
                </a:solidFill>
              </a:rPr>
              <a:t>Green = Goal met (strong progress).</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Yellow = Some progress (needs attention).</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Red = Goal not met (students need more support).</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supports will the school add if results are in red or yellow?”</a:t>
            </a:r>
            <a:endParaRPr i="1">
              <a:solidFill>
                <a:schemeClr val="dk1"/>
              </a:solidFill>
            </a:endParaRPr>
          </a:p>
          <a:p>
            <a:pPr indent="0" lvl="0" marL="0" rtl="0" algn="l">
              <a:lnSpc>
                <a:spcPct val="115000"/>
              </a:lnSpc>
              <a:spcBef>
                <a:spcPts val="1400"/>
              </a:spcBef>
              <a:spcAft>
                <a:spcPts val="0"/>
              </a:spcAft>
              <a:buNone/>
            </a:pPr>
            <a:r>
              <a:rPr b="1" lang="es-419" sz="1300">
                <a:solidFill>
                  <a:schemeClr val="dk1"/>
                </a:solidFill>
              </a:rPr>
              <a:t>Connect to Reclassification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ELPI helps schools decide who is </a:t>
            </a:r>
            <a:r>
              <a:rPr b="1" lang="es-419">
                <a:solidFill>
                  <a:schemeClr val="dk1"/>
                </a:solidFill>
              </a:rPr>
              <a:t>ready to reclassify</a:t>
            </a:r>
            <a:r>
              <a:rPr lang="es-419">
                <a:solidFill>
                  <a:schemeClr val="dk1"/>
                </a:solidFill>
              </a:rPr>
              <a:t> and who needs more time.</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steps are being taken to help my child reach fluency and reclassification?”</a:t>
            </a:r>
            <a:endParaRPr i="1">
              <a:solidFill>
                <a:schemeClr val="dk1"/>
              </a:solidFill>
            </a:endParaRPr>
          </a:p>
          <a:p>
            <a:pPr indent="0" lvl="0" marL="0" rtl="0" algn="l">
              <a:lnSpc>
                <a:spcPct val="115000"/>
              </a:lnSpc>
              <a:spcBef>
                <a:spcPts val="1400"/>
              </a:spcBef>
              <a:spcAft>
                <a:spcPts val="0"/>
              </a:spcAft>
              <a:buNone/>
            </a:pPr>
            <a:r>
              <a:rPr b="1" lang="es-419" sz="1300">
                <a:solidFill>
                  <a:schemeClr val="dk1"/>
                </a:solidFill>
              </a:rPr>
              <a:t>Your Role as Parents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Encourage your child to read, talk, and practice English at home.</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Support bilingualism—keeping the home language strong also supports English learning.</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Share feedback with your school so they know what supports are working.</a:t>
            </a:r>
            <a:r>
              <a:rPr b="1" lang="es-419">
                <a:solidFill>
                  <a:schemeClr val="dk1"/>
                </a:solidFill>
              </a:rPr>
              <a:t>Facilitator Script for Parents: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“Think of ELPI as a progress chart. We want to see our children moving up the levels every year until they are fluent and reclassified. When you see the school’s ELPI data, ask: </a:t>
            </a:r>
            <a:r>
              <a:rPr i="1" lang="es-419">
                <a:solidFill>
                  <a:schemeClr val="dk1"/>
                </a:solidFill>
              </a:rPr>
              <a:t>Are more students growing each year? If not, what extra help will schools provide?</a:t>
            </a:r>
            <a:r>
              <a:rPr lang="es-419">
                <a:solidFill>
                  <a:schemeClr val="dk1"/>
                </a:solidFill>
              </a:rPr>
              <a:t> Your voice as parents helps make sure the right supports are in place.”</a:t>
            </a:r>
            <a:endParaRPr>
              <a:solidFill>
                <a:schemeClr val="dk1"/>
              </a:solidFill>
            </a:endParaRPr>
          </a:p>
          <a:p>
            <a:pPr indent="0" lvl="0" marL="0" rtl="0" algn="l">
              <a:lnSpc>
                <a:spcPct val="115000"/>
              </a:lnSpc>
              <a:spcBef>
                <a:spcPts val="1200"/>
              </a:spcBef>
              <a:spcAft>
                <a:spcPts val="0"/>
              </a:spcAft>
              <a:buNone/>
            </a:pPr>
            <a:r>
              <a:t/>
            </a:r>
            <a:endParaRPr i="1">
              <a:solidFill>
                <a:schemeClr val="dk1"/>
              </a:solidFill>
            </a:endParaRPr>
          </a:p>
          <a:p>
            <a:pPr indent="0" lvl="0" marL="0" rtl="0" algn="l">
              <a:lnSpc>
                <a:spcPct val="115000"/>
              </a:lnSpc>
              <a:spcBef>
                <a:spcPts val="1200"/>
              </a:spcBef>
              <a:spcAft>
                <a:spcPts val="0"/>
              </a:spcAft>
              <a:buNone/>
            </a:pPr>
            <a:r>
              <a:t/>
            </a:r>
            <a:endParaRPr i="1">
              <a:solidFill>
                <a:schemeClr val="dk1"/>
              </a:solidFill>
            </a:endParaRPr>
          </a:p>
          <a:p>
            <a:pPr indent="0" lvl="0" marL="0" rtl="0" algn="l">
              <a:spcBef>
                <a:spcPts val="1200"/>
              </a:spcBef>
              <a:spcAft>
                <a:spcPts val="0"/>
              </a:spcAft>
              <a:buNone/>
            </a:pPr>
            <a:r>
              <a:t/>
            </a:r>
            <a:endParaRPr>
              <a:highlight>
                <a:schemeClr val="accent4"/>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38e65fe015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0" name="Google Shape;1830;g38e65fe015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Time 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Review your school ELPI data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s-419">
                <a:solidFill>
                  <a:schemeClr val="dk1"/>
                </a:solidFill>
              </a:rPr>
              <a:t>Parents can ask: “Are students moving closer to reclassification?”</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Understand the Levels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The ELPI has 6 levels that show progress (Level 1 = beginning, Level 4 = fluent, Levels 5–6 = long-term fluent).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Students should move up at least one level every year.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Parents can ask: "What level is my child at? Did they grow from last year?"</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Pay Attention to Red, Yellow, Green</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Green = Goal met (strong progress).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Yellow = Some progress (needs attention).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Red = Goal not met (students need more support).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Parents can ask: “What supports will the school add if results are in red or yellow?”</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Connect to Reclassification</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ELPI helps schools decide who is ready to reclassify and who needs more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Parents can ask: “What steps are being taken to help my child achieve fluency and reclassification?”</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Your Role as Parents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Encourage your child to read, speak, and practice English at home.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Support bilingualism—keeping the home language strong also supports English learning.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Share feedback with your school so they know what supports are working.Facilitator Script for Parents: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"Think of ELPI as a progress chart. We want to see our children moving up the levels every year until they are fluent and reclassified. When you see the school's ELPI data, ask: Are more students growing each year? If not, what extra help will schools provide? Your voice as parents helps make sure the right supports are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Look for Growth Over Time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Check if the percentage of students </a:t>
            </a:r>
            <a:r>
              <a:rPr b="1" lang="es-419">
                <a:solidFill>
                  <a:schemeClr val="dk1"/>
                </a:solidFill>
              </a:rPr>
              <a:t>moving up levels</a:t>
            </a:r>
            <a:r>
              <a:rPr lang="es-419">
                <a:solidFill>
                  <a:schemeClr val="dk1"/>
                </a:solidFill>
              </a:rPr>
              <a:t> is increasing.</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Growth means more students are improving in listening, speaking, reading, and writing English.</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“Are students moving closer to reclassification?”</a:t>
            </a:r>
            <a:endParaRPr i="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Understand the Levels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The ELPI has </a:t>
            </a:r>
            <a:r>
              <a:rPr b="1" lang="es-419">
                <a:solidFill>
                  <a:schemeClr val="dk1"/>
                </a:solidFill>
              </a:rPr>
              <a:t>6 levels</a:t>
            </a:r>
            <a:r>
              <a:rPr lang="es-419">
                <a:solidFill>
                  <a:schemeClr val="dk1"/>
                </a:solidFill>
              </a:rPr>
              <a:t> that show progress (Level 1 = beginning, Level 4 = fluent, Levels 5–6 = long-term fluent).</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Students should </a:t>
            </a:r>
            <a:r>
              <a:rPr b="1" lang="es-419">
                <a:solidFill>
                  <a:schemeClr val="dk1"/>
                </a:solidFill>
              </a:rPr>
              <a:t>move up at least one level every year</a:t>
            </a:r>
            <a:r>
              <a:rPr lang="es-419">
                <a:solidFill>
                  <a:schemeClr val="dk1"/>
                </a:solidFill>
              </a:rPr>
              <a:t>.</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level is my child at? Did they grow from last year?”</a:t>
            </a:r>
            <a:endParaRPr i="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Pay Attention to Red, Yellow, Green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s-419">
                <a:solidFill>
                  <a:schemeClr val="dk1"/>
                </a:solidFill>
              </a:rPr>
              <a:t>Green = Goal met (strong progress).</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Yellow = Some progress (needs attention).</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Red = Goal not met (students need more support).</a:t>
            </a:r>
            <a:br>
              <a:rPr b="1" lang="es-419">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supports will the school add if results are in red or yellow?”</a:t>
            </a:r>
            <a:endParaRPr i="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Connect to Reclassification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ELPI helps schools decide who is </a:t>
            </a:r>
            <a:r>
              <a:rPr b="1" lang="es-419">
                <a:solidFill>
                  <a:schemeClr val="dk1"/>
                </a:solidFill>
              </a:rPr>
              <a:t>ready to reclassify</a:t>
            </a:r>
            <a:r>
              <a:rPr lang="es-419">
                <a:solidFill>
                  <a:schemeClr val="dk1"/>
                </a:solidFill>
              </a:rPr>
              <a:t> and who needs more time.</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Parents can ask: </a:t>
            </a:r>
            <a:r>
              <a:rPr i="1" lang="es-419">
                <a:solidFill>
                  <a:schemeClr val="dk1"/>
                </a:solidFill>
              </a:rPr>
              <a:t>“What steps are being taken to help my child reach fluency and reclassification?”</a:t>
            </a:r>
            <a:endParaRPr i="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s-419" sz="1300">
                <a:solidFill>
                  <a:schemeClr val="dk1"/>
                </a:solidFill>
              </a:rPr>
              <a:t>Your Role as Parents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Encourage your child to read, talk, and practice English at home.</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Support bilingualism—keeping the home language strong also supports English learning.</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Share feedback with your school so they know what supports are working.</a:t>
            </a:r>
            <a:r>
              <a:rPr b="1" lang="es-419">
                <a:solidFill>
                  <a:schemeClr val="dk1"/>
                </a:solidFill>
              </a:rPr>
              <a:t>Facilitator Script for Parents: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“Think of ELPI as a progress chart. We want to see our children moving up the levels every year until they are fluent and reclassified. When you see the school’s ELPI data, ask: </a:t>
            </a:r>
            <a:r>
              <a:rPr i="1" lang="es-419">
                <a:solidFill>
                  <a:schemeClr val="dk1"/>
                </a:solidFill>
              </a:rPr>
              <a:t>Are more students growing each year? If not, what extra help will schools provide?</a:t>
            </a:r>
            <a:r>
              <a:rPr lang="es-419">
                <a:solidFill>
                  <a:schemeClr val="dk1"/>
                </a:solidFill>
              </a:rPr>
              <a:t> Your voice as parents helps make sure the right supports are in place.”</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2f6b74f402f_0_2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0" name="Google Shape;1840;g2f6b74f402f_0_2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419"/>
              <a:t>30 sec</a:t>
            </a:r>
            <a:endParaRPr/>
          </a:p>
          <a:p>
            <a:pPr indent="-298450" lvl="0" marL="457200" rtl="0" algn="l">
              <a:spcBef>
                <a:spcPts val="0"/>
              </a:spcBef>
              <a:spcAft>
                <a:spcPts val="0"/>
              </a:spcAft>
              <a:buClr>
                <a:schemeClr val="dk1"/>
              </a:buClr>
              <a:buSzPts val="1100"/>
              <a:buChar char="●"/>
            </a:pPr>
            <a:r>
              <a:rPr lang="es-419">
                <a:solidFill>
                  <a:schemeClr val="dk1"/>
                </a:solidFill>
              </a:rPr>
              <a:t>La expectativa de progreso esperada es avanzar un nivel ELPI por año.</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Para mostrar progreso hacia el dominio del idioma inglés, los estudiantes de EB deben aumentar al menos un nivel ELPI del año anterior o mantener un Nivel 4 de un año al siguiente.</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En consecuencia, según el CDE, los aprendices de inglés que comienzan en ETK/K deben haber alcanzado el nivel 4 de ELPAC para el cuarto grado.</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The expected progress expectation is to advance one ELPI level per year.  </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To show progress toward English language proficiency, EB students must increase at least one ELPI level from the previous year or maintain a Level 4 from one year to the next.</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Consequently, per CDE, EBs who start in ETK/K need to have met ELPAC level 4 by the 4</a:t>
            </a:r>
            <a:r>
              <a:rPr baseline="30000" lang="es-419">
                <a:solidFill>
                  <a:schemeClr val="dk1"/>
                </a:solidFill>
              </a:rPr>
              <a:t>th</a:t>
            </a:r>
            <a:r>
              <a:rPr lang="es-419">
                <a:solidFill>
                  <a:schemeClr val="dk1"/>
                </a:solidFill>
              </a:rPr>
              <a:t> grade.</a:t>
            </a:r>
            <a:endParaRPr>
              <a:solidFill>
                <a:schemeClr val="dk1"/>
              </a:solidFill>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2f6b74f402f_0_2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0" name="Google Shape;1850;g2f6b74f402f_0_2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419">
                <a:solidFill>
                  <a:schemeClr val="dk1"/>
                </a:solidFill>
                <a:latin typeface="Poppins"/>
                <a:ea typeface="Poppins"/>
                <a:cs typeface="Poppins"/>
                <a:sym typeface="Poppins"/>
              </a:rPr>
              <a:t>Time: 2</a:t>
            </a:r>
            <a:endParaRPr>
              <a:solidFill>
                <a:schemeClr val="dk1"/>
              </a:solidFill>
              <a:latin typeface="Poppins"/>
              <a:ea typeface="Poppins"/>
              <a:cs typeface="Poppins"/>
              <a:sym typeface="Poppins"/>
            </a:endParaRPr>
          </a:p>
          <a:p>
            <a:pPr indent="0" lvl="0" marL="0" rtl="0" algn="l">
              <a:lnSpc>
                <a:spcPct val="100000"/>
              </a:lnSpc>
              <a:spcBef>
                <a:spcPts val="0"/>
              </a:spcBef>
              <a:spcAft>
                <a:spcPts val="0"/>
              </a:spcAft>
              <a:buClr>
                <a:schemeClr val="dk1"/>
              </a:buClr>
              <a:buSzPts val="1100"/>
              <a:buFont typeface="Arial"/>
              <a:buNone/>
            </a:pPr>
            <a:br>
              <a:rPr b="1" lang="es-419" sz="1200">
                <a:solidFill>
                  <a:schemeClr val="dk1"/>
                </a:solidFill>
              </a:rPr>
            </a:br>
            <a:r>
              <a:rPr lang="es-419" sz="1200">
                <a:solidFill>
                  <a:schemeClr val="dk1"/>
                </a:solidFill>
              </a:rPr>
              <a:t> Read and interpret ELPI progress by comparing two real examples.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s-419" sz="1200">
                <a:solidFill>
                  <a:schemeClr val="dk1"/>
                </a:solidFill>
              </a:rPr>
              <a:t>Review Together (1 minute)</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419" sz="1200">
                <a:solidFill>
                  <a:schemeClr val="dk1"/>
                </a:solidFill>
              </a:rPr>
              <a:t>Read both examples aloud.</a:t>
            </a:r>
            <a:br>
              <a:rPr lang="es-419" sz="1200">
                <a:solidFill>
                  <a:schemeClr val="dk1"/>
                </a:solidFill>
              </a:rPr>
            </a:br>
            <a:r>
              <a:rPr lang="es-419" sz="1200">
                <a:solidFill>
                  <a:schemeClr val="dk1"/>
                </a:solidFill>
              </a:rPr>
              <a:t> Ask:</a:t>
            </a:r>
            <a:endParaRPr sz="1200">
              <a:solidFill>
                <a:schemeClr val="dk1"/>
              </a:solidFill>
            </a:endParaRPr>
          </a:p>
          <a:p>
            <a:pPr indent="0" lvl="0" marL="381000" marR="381000" rtl="0" algn="l">
              <a:lnSpc>
                <a:spcPct val="100000"/>
              </a:lnSpc>
              <a:spcBef>
                <a:spcPts val="0"/>
              </a:spcBef>
              <a:spcAft>
                <a:spcPts val="0"/>
              </a:spcAft>
              <a:buNone/>
            </a:pPr>
            <a:r>
              <a:rPr lang="es-419" sz="1200">
                <a:solidFill>
                  <a:schemeClr val="dk1"/>
                </a:solidFill>
              </a:rPr>
              <a:t>What do you notice about the student’s progress in Example 1 versus Example 2?</a:t>
            </a:r>
            <a:endParaRPr sz="1200">
              <a:solidFill>
                <a:schemeClr val="dk1"/>
              </a:solidFill>
            </a:endParaRPr>
          </a:p>
          <a:p>
            <a:pPr indent="0" lvl="0" marL="0" marR="381000" rtl="0" algn="l">
              <a:lnSpc>
                <a:spcPct val="100000"/>
              </a:lnSpc>
              <a:spcBef>
                <a:spcPts val="0"/>
              </a:spcBef>
              <a:spcAft>
                <a:spcPts val="0"/>
              </a:spcAft>
              <a:buNone/>
            </a:pPr>
            <a:r>
              <a:t/>
            </a:r>
            <a:endParaRPr sz="1200">
              <a:solidFill>
                <a:schemeClr val="dk1"/>
              </a:solidFill>
            </a:endParaRPr>
          </a:p>
          <a:p>
            <a:pPr indent="0" lvl="0" marL="0" marR="381000" rtl="0" algn="l">
              <a:lnSpc>
                <a:spcPct val="100000"/>
              </a:lnSpc>
              <a:spcBef>
                <a:spcPts val="0"/>
              </a:spcBef>
              <a:spcAft>
                <a:spcPts val="0"/>
              </a:spcAft>
              <a:buNone/>
            </a:pPr>
            <a:r>
              <a:rPr lang="es-419" sz="1200">
                <a:solidFill>
                  <a:schemeClr val="dk1"/>
                </a:solidFill>
                <a:highlight>
                  <a:schemeClr val="accent4"/>
                </a:highlight>
              </a:rPr>
              <a:t>On the next slide they will partner up or small groups discuss.</a:t>
            </a:r>
            <a:endParaRPr sz="1200">
              <a:solidFill>
                <a:schemeClr val="dk1"/>
              </a:solidFill>
              <a:highlight>
                <a:schemeClr val="accent4"/>
              </a:highlight>
            </a:endParaRPr>
          </a:p>
          <a:p>
            <a:pPr indent="0" lvl="0" marL="0" marR="38100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914400" rtl="0" algn="l">
              <a:lnSpc>
                <a:spcPct val="100000"/>
              </a:lnSpc>
              <a:spcBef>
                <a:spcPts val="0"/>
              </a:spcBef>
              <a:spcAft>
                <a:spcPts val="0"/>
              </a:spcAft>
              <a:buNone/>
            </a:pPr>
            <a:r>
              <a:t/>
            </a:r>
            <a:endParaRPr>
              <a:solidFill>
                <a:schemeClr val="dk1"/>
              </a:solidFill>
              <a:latin typeface="Poppins"/>
              <a:ea typeface="Poppins"/>
              <a:cs typeface="Poppins"/>
              <a:sym typeface="Poppi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38f07171adc_0_3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rPr>
              <a:t>Time: 4 min</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s-419">
                <a:solidFill>
                  <a:schemeClr val="dk1"/>
                </a:solidFill>
              </a:rPr>
              <a:t>Step 2: Partner or Small Group Discussion (2 minutes)</a:t>
            </a:r>
            <a:endParaRPr b="1">
              <a:solidFill>
                <a:schemeClr val="dk1"/>
              </a:solidFill>
            </a:endParaRPr>
          </a:p>
          <a:p>
            <a:pPr indent="0" lvl="0" marL="0" rtl="0" algn="l">
              <a:spcBef>
                <a:spcPts val="0"/>
              </a:spcBef>
              <a:spcAft>
                <a:spcPts val="0"/>
              </a:spcAft>
              <a:buNone/>
            </a:pPr>
            <a:r>
              <a:rPr lang="es-419">
                <a:solidFill>
                  <a:schemeClr val="dk1"/>
                </a:solidFill>
              </a:rPr>
              <a:t>Ask parents to turn to a partner or small group and discuss:</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What tells you that the student in Example 1 </a:t>
            </a:r>
            <a:r>
              <a:rPr b="1" lang="es-419">
                <a:solidFill>
                  <a:schemeClr val="dk1"/>
                </a:solidFill>
              </a:rPr>
              <a:t>made progress</a:t>
            </a:r>
            <a:r>
              <a:rPr lang="es-419">
                <a:solidFill>
                  <a:schemeClr val="dk1"/>
                </a:solidFill>
              </a:rPr>
              <a:t>?</a:t>
            </a:r>
            <a:br>
              <a:rPr lang="es-419">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Why did the student in Example 2 </a:t>
            </a:r>
            <a:r>
              <a:rPr b="1" lang="es-419">
                <a:solidFill>
                  <a:schemeClr val="dk1"/>
                </a:solidFill>
              </a:rPr>
              <a:t>not make progress</a:t>
            </a:r>
            <a:r>
              <a:rPr lang="es-419">
                <a:solidFill>
                  <a:schemeClr val="dk1"/>
                </a:solidFill>
              </a:rPr>
              <a:t>?</a:t>
            </a:r>
            <a:br>
              <a:rPr lang="es-419">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What might help the student in Example 2 move forward next year?</a:t>
            </a:r>
            <a:br>
              <a:rPr lang="es-419">
                <a:solidFill>
                  <a:schemeClr val="dk1"/>
                </a:solidFill>
              </a:rPr>
            </a:br>
            <a:endParaRPr>
              <a:solidFill>
                <a:schemeClr val="dk1"/>
              </a:solidFill>
            </a:endParaRPr>
          </a:p>
          <a:p>
            <a:pPr indent="0" lvl="0" marL="0" rtl="0" algn="l">
              <a:spcBef>
                <a:spcPts val="0"/>
              </a:spcBef>
              <a:spcAft>
                <a:spcPts val="0"/>
              </a:spcAft>
              <a:buNone/>
            </a:pPr>
            <a:r>
              <a:rPr b="1" lang="es-419">
                <a:solidFill>
                  <a:schemeClr val="dk1"/>
                </a:solidFill>
              </a:rPr>
              <a:t>Step 3: Share Out (1–2 minutes)</a:t>
            </a:r>
            <a:endParaRPr b="1">
              <a:solidFill>
                <a:schemeClr val="dk1"/>
              </a:solidFill>
            </a:endParaRPr>
          </a:p>
          <a:p>
            <a:pPr indent="0" lvl="0" marL="0" rtl="0" algn="l">
              <a:spcBef>
                <a:spcPts val="0"/>
              </a:spcBef>
              <a:spcAft>
                <a:spcPts val="0"/>
              </a:spcAft>
              <a:buNone/>
            </a:pPr>
            <a:r>
              <a:rPr lang="es-419">
                <a:solidFill>
                  <a:schemeClr val="dk1"/>
                </a:solidFill>
              </a:rPr>
              <a:t>Invite a few groups to share their thinking.</a:t>
            </a:r>
            <a:br>
              <a:rPr lang="es-419">
                <a:solidFill>
                  <a:schemeClr val="dk1"/>
                </a:solidFill>
              </a:rPr>
            </a:br>
            <a:r>
              <a:rPr lang="es-419">
                <a:solidFill>
                  <a:schemeClr val="dk1"/>
                </a:solidFill>
              </a:rPr>
              <a:t> As they share, emphasize key takeaways:</a:t>
            </a: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ELPI measures </a:t>
            </a:r>
            <a:r>
              <a:rPr b="1" lang="es-419">
                <a:solidFill>
                  <a:schemeClr val="dk1"/>
                </a:solidFill>
              </a:rPr>
              <a:t>growth from one year to the next.</a:t>
            </a:r>
            <a:br>
              <a:rPr b="1" lang="es-419">
                <a:solidFill>
                  <a:schemeClr val="dk1"/>
                </a:solidFill>
              </a:rPr>
            </a:br>
            <a:endParaRPr b="1">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Even if the student doesn’t move to the next proficiency level (like 2H to 3L), </a:t>
            </a:r>
            <a:r>
              <a:rPr b="1" lang="es-419">
                <a:solidFill>
                  <a:schemeClr val="dk1"/>
                </a:solidFill>
              </a:rPr>
              <a:t>progress</a:t>
            </a:r>
            <a:r>
              <a:rPr lang="es-419">
                <a:solidFill>
                  <a:schemeClr val="dk1"/>
                </a:solidFill>
              </a:rPr>
              <a:t> can still be shown by increasing from low to high within a level.</a:t>
            </a:r>
            <a:br>
              <a:rPr lang="es-419">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s-419">
                <a:solidFill>
                  <a:schemeClr val="dk1"/>
                </a:solidFill>
              </a:rPr>
              <a:t>Schools use this information to </a:t>
            </a:r>
            <a:r>
              <a:rPr b="1" lang="es-419">
                <a:solidFill>
                  <a:schemeClr val="dk1"/>
                </a:solidFill>
              </a:rPr>
              <a:t>plan supports</a:t>
            </a:r>
            <a:r>
              <a:rPr lang="es-419">
                <a:solidFill>
                  <a:schemeClr val="dk1"/>
                </a:solidFill>
              </a:rPr>
              <a:t> for English Learners.</a:t>
            </a:r>
            <a:endParaRPr/>
          </a:p>
        </p:txBody>
      </p:sp>
      <p:sp>
        <p:nvSpPr>
          <p:cNvPr id="1857" name="Google Shape;1857;g38f07171adc_0_3429:notes"/>
          <p:cNvSpPr/>
          <p:nvPr>
            <p:ph idx="2" type="sldImg"/>
          </p:nvPr>
        </p:nvSpPr>
        <p:spPr>
          <a:xfrm>
            <a:off x="174517" y="685800"/>
            <a:ext cx="650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38f07171a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3" name="Google Shape;1883;g38f07171a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31146275970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g31146275970_0_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s-419">
                <a:solidFill>
                  <a:schemeClr val="dk1"/>
                </a:solidFill>
              </a:rPr>
              <a:t>Time: 1 minute</a:t>
            </a:r>
            <a:endParaRPr>
              <a:solidFill>
                <a:schemeClr val="dk1"/>
              </a:solidFill>
            </a:endParaRPr>
          </a:p>
          <a:p>
            <a:pPr indent="0" lvl="0" marL="0" rtl="0" algn="l">
              <a:spcBef>
                <a:spcPts val="800"/>
              </a:spcBef>
              <a:spcAft>
                <a:spcPts val="0"/>
              </a:spcAft>
              <a:buNone/>
            </a:pPr>
            <a:r>
              <a:rPr lang="es-419">
                <a:solidFill>
                  <a:schemeClr val="dk1"/>
                </a:solidFill>
              </a:rPr>
              <a:t>Read slide</a:t>
            </a:r>
            <a:endParaRPr sz="1600">
              <a:solidFill>
                <a:srgbClr val="2F68CA"/>
              </a:solidFill>
              <a:latin typeface="Poppins"/>
              <a:ea typeface="Poppins"/>
              <a:cs typeface="Poppins"/>
              <a:sym typeface="Poppi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38f07171ad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a:solidFill>
                  <a:schemeClr val="dk1"/>
                </a:solidFill>
              </a:rPr>
              <a:t>4 min  (EL Designee –Choose the scenario that is appropriate for your school).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Estudiante A está en cuarto grado, ha sido un aprendiz de inglés desde Kinder.</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Estudiante A obtuvo un puntaje general de 4 en la evaluación ELPAC 24-25.</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Recibió un 3 en la puntuación compuesta de artes inglesas.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En la evaluación de habilidades básicas i-Ready al comienzo del año escolar, recibió un recibio un nivel por debajo del grado, lo que significa que no está listo para reclasificar.</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¿Cómo podemos apoyar a José para garantizar que llegue al nivel de grado o por encima del nivel de grado en su próxima evaluación?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Now that we looked at the data, we are going to go over one scenario</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Student A is in the 4</a:t>
            </a:r>
            <a:r>
              <a:rPr baseline="30000" lang="es-419">
                <a:solidFill>
                  <a:schemeClr val="dk1"/>
                </a:solidFill>
              </a:rPr>
              <a:t>th</a:t>
            </a:r>
            <a:r>
              <a:rPr lang="es-419">
                <a:solidFill>
                  <a:schemeClr val="dk1"/>
                </a:solidFill>
              </a:rPr>
              <a:t> grade, he has been an English Learner since Kinder.</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Student A scored an overall 4 in the 24-25 ELPAC assessment.</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He received a 3 in the English Arts Composite score. </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In the basic skills assessment- i-Ready of the school year, he received a below grade level which means he is not ready to reclassify.</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How can we support Jose to ensure he reaches at grade level or above grade level on his next assessment?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(EL Designee- allow time for participants to share out ideas on what can be done to support the student). Ex, after school tutoring, Saturday school etc.</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95250" lvl="0" marL="17145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95250" lvl="0" marL="171450" rtl="0" algn="l">
              <a:spcBef>
                <a:spcPts val="0"/>
              </a:spcBef>
              <a:spcAft>
                <a:spcPts val="0"/>
              </a:spcAft>
              <a:buClr>
                <a:schemeClr val="dk1"/>
              </a:buClr>
              <a:buSzPts val="1200"/>
              <a:buFont typeface="Arial"/>
              <a:buNone/>
            </a:pPr>
            <a:r>
              <a:t/>
            </a:r>
            <a:endParaRPr>
              <a:solidFill>
                <a:schemeClr val="dk1"/>
              </a:solidFill>
            </a:endParaRPr>
          </a:p>
          <a:p>
            <a:pPr indent="-95250" lvl="0" marL="171450" rtl="0" algn="l">
              <a:spcBef>
                <a:spcPts val="0"/>
              </a:spcBef>
              <a:spcAft>
                <a:spcPts val="0"/>
              </a:spcAft>
              <a:buClr>
                <a:schemeClr val="dk1"/>
              </a:buClr>
              <a:buSzPts val="1200"/>
              <a:buFont typeface="Arial"/>
              <a:buNone/>
            </a:pPr>
            <a:r>
              <a:t/>
            </a:r>
            <a:endParaRPr>
              <a:solidFill>
                <a:schemeClr val="dk1"/>
              </a:solidFill>
            </a:endParaRPr>
          </a:p>
          <a:p>
            <a:pPr indent="-95250" lvl="0" marL="17145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889" name="Google Shape;1889;g38f07171adc_0_11:notes"/>
          <p:cNvSpPr/>
          <p:nvPr>
            <p:ph idx="2" type="sldImg"/>
          </p:nvPr>
        </p:nvSpPr>
        <p:spPr>
          <a:xfrm>
            <a:off x="174517" y="685800"/>
            <a:ext cx="650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38f07171adc_0_2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a:solidFill>
                  <a:schemeClr val="dk1"/>
                </a:solidFill>
              </a:rPr>
              <a:t>4 min  (EL Designee –Choose the scenario that is appropriate for your school).</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Student B está en cuarto grado, ha sido un aprendiz de inglés desde Kinder.</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Student B obtuvo un puntaje general de 4 en la evaluación ELPAC 24-25.</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Recibió una C en la clase de inglesas.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En la evaluación de habilidades básicas i-Ready, recibió un nivel inferior al básico, lo que significa que no está listo para reclasificar.</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¿Cómo podemos apoyar a Estudiante B para asegurar que alcance el básico o arriba del básico en su próxima evaluación?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Student B is in the 6</a:t>
            </a:r>
            <a:r>
              <a:rPr baseline="30000" lang="es-419">
                <a:solidFill>
                  <a:schemeClr val="dk1"/>
                </a:solidFill>
              </a:rPr>
              <a:t>th</a:t>
            </a:r>
            <a:r>
              <a:rPr lang="es-419">
                <a:solidFill>
                  <a:schemeClr val="dk1"/>
                </a:solidFill>
              </a:rPr>
              <a:t> grade, he has been an English Learner since Kinder.</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Student B scored an overall 4 in the 24-25 ELPAC assessment.</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He received a C in the English Language Arts class. </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In the basic skills assessment- i-Ready, received a below basic, which means they are not ready to reclassify.</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How can we support Student B to ensure he reaches basic or above basic on his next assessment?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(EL Designee- allow time for participants to share out ideas on what can be done to support the student). Ex, afterschool tutoring, Saturday school etc.</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s-419">
                <a:solidFill>
                  <a:schemeClr val="dk1"/>
                </a:solidFill>
              </a:rPr>
              <a:t>(EL Designee- allow time for participants to share out ideas on what can be done to support the student). Ex, afterschool tutoring, Saturday school etc.</a:t>
            </a:r>
            <a:endParaRPr>
              <a:solidFill>
                <a:schemeClr val="dk1"/>
              </a:solidFill>
            </a:endParaRPr>
          </a:p>
        </p:txBody>
      </p:sp>
      <p:sp>
        <p:nvSpPr>
          <p:cNvPr id="1927" name="Google Shape;1927;g38f07171adc_0_2519:notes"/>
          <p:cNvSpPr/>
          <p:nvPr>
            <p:ph idx="2" type="sldImg"/>
          </p:nvPr>
        </p:nvSpPr>
        <p:spPr>
          <a:xfrm>
            <a:off x="174517" y="685800"/>
            <a:ext cx="650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38f07171adc_0_2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rPr>
              <a:t>4 min  (EL Designee –(Choose the scenario that is appropriate for your school).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Estudiante C está en 9º grado, ha sido un aprendiz de inglés desde Kinder.</a:t>
            </a:r>
            <a:endParaRPr>
              <a:solidFill>
                <a:schemeClr val="dk1"/>
              </a:solidFill>
            </a:endParaRPr>
          </a:p>
          <a:p>
            <a:pPr indent="0" lvl="0" marL="0" rtl="0" algn="l">
              <a:spcBef>
                <a:spcPts val="0"/>
              </a:spcBef>
              <a:spcAft>
                <a:spcPts val="0"/>
              </a:spcAft>
              <a:buNone/>
            </a:pPr>
            <a:r>
              <a:rPr lang="es-419">
                <a:solidFill>
                  <a:schemeClr val="dk1"/>
                </a:solidFill>
              </a:rPr>
              <a:t>Estudiante C obtuvo un puntaje general de 4 en la evaluación ELPAC 24-25.</a:t>
            </a:r>
            <a:endParaRPr>
              <a:solidFill>
                <a:schemeClr val="dk1"/>
              </a:solidFill>
            </a:endParaRPr>
          </a:p>
          <a:p>
            <a:pPr indent="0" lvl="0" marL="0" rtl="0" algn="l">
              <a:spcBef>
                <a:spcPts val="0"/>
              </a:spcBef>
              <a:spcAft>
                <a:spcPts val="0"/>
              </a:spcAft>
              <a:buNone/>
            </a:pPr>
            <a:r>
              <a:rPr lang="es-419">
                <a:solidFill>
                  <a:schemeClr val="dk1"/>
                </a:solidFill>
              </a:rPr>
              <a:t>Recibió una C en la clase de inglesas.</a:t>
            </a:r>
            <a:endParaRPr>
              <a:solidFill>
                <a:schemeClr val="dk1"/>
              </a:solidFill>
            </a:endParaRPr>
          </a:p>
          <a:p>
            <a:pPr indent="0" lvl="0" marL="0" rtl="0" algn="l">
              <a:spcBef>
                <a:spcPts val="0"/>
              </a:spcBef>
              <a:spcAft>
                <a:spcPts val="0"/>
              </a:spcAft>
              <a:buNone/>
            </a:pPr>
            <a:r>
              <a:rPr lang="es-419">
                <a:solidFill>
                  <a:schemeClr val="dk1"/>
                </a:solidFill>
              </a:rPr>
              <a:t>En la evaluación de habilidades básicas – i-Ready, recibió un nivel inferior al básico, lo que significa que no está listo para reclasificar.</a:t>
            </a:r>
            <a:endParaRPr>
              <a:solidFill>
                <a:schemeClr val="dk1"/>
              </a:solidFill>
            </a:endParaRPr>
          </a:p>
          <a:p>
            <a:pPr indent="0" lvl="0" marL="0" rtl="0" algn="l">
              <a:spcBef>
                <a:spcPts val="0"/>
              </a:spcBef>
              <a:spcAft>
                <a:spcPts val="0"/>
              </a:spcAft>
              <a:buNone/>
            </a:pPr>
            <a:r>
              <a:rPr lang="es-419">
                <a:solidFill>
                  <a:schemeClr val="dk1"/>
                </a:solidFill>
              </a:rPr>
              <a:t>¿Cómo podemos apoyar a José para asegurar que alcance el básico o arriba del básico en su próxima evaluación?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Student C is in the 9</a:t>
            </a:r>
            <a:r>
              <a:rPr baseline="30000" lang="es-419">
                <a:solidFill>
                  <a:schemeClr val="dk1"/>
                </a:solidFill>
              </a:rPr>
              <a:t>th</a:t>
            </a:r>
            <a:r>
              <a:rPr lang="es-419">
                <a:solidFill>
                  <a:schemeClr val="dk1"/>
                </a:solidFill>
              </a:rPr>
              <a:t>  grade, he has been an English Learner since Kinder.</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Student C scored an overall 4 in the 24-25 ELPAC assessment.</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He received a C in the English Language Arts class. </a:t>
            </a:r>
            <a:endParaRPr>
              <a:solidFill>
                <a:schemeClr val="dk1"/>
              </a:solidFill>
            </a:endParaRPr>
          </a:p>
          <a:p>
            <a:pPr indent="-171450" lvl="0" marL="171450" rtl="0" algn="l">
              <a:spcBef>
                <a:spcPts val="0"/>
              </a:spcBef>
              <a:spcAft>
                <a:spcPts val="0"/>
              </a:spcAft>
              <a:buClr>
                <a:schemeClr val="dk1"/>
              </a:buClr>
              <a:buSzPts val="1200"/>
              <a:buChar char="•"/>
            </a:pPr>
            <a:r>
              <a:rPr lang="es-419">
                <a:solidFill>
                  <a:schemeClr val="dk1"/>
                </a:solidFill>
              </a:rPr>
              <a:t>In the basic skills assessment- i-Ready, received a below basic, which means it is not ready to reclassify.</a:t>
            </a:r>
            <a:endParaRPr>
              <a:solidFill>
                <a:schemeClr val="dk1"/>
              </a:solidFill>
            </a:endParaRPr>
          </a:p>
          <a:p>
            <a:pPr indent="0" lvl="0" marL="0" rtl="0" algn="l">
              <a:spcBef>
                <a:spcPts val="0"/>
              </a:spcBef>
              <a:spcAft>
                <a:spcPts val="0"/>
              </a:spcAft>
              <a:buNone/>
            </a:pPr>
            <a:r>
              <a:rPr lang="es-419">
                <a:solidFill>
                  <a:schemeClr val="dk1"/>
                </a:solidFill>
              </a:rPr>
              <a:t>How can we support Student C to ensure he reaches basic or above basic on his next assessment?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(EL Designee- allow time for participants to share out ideas on what can be done to support the student). Ex, after school tutoring, Saturday school etc.</a:t>
            </a:r>
            <a:endParaRPr>
              <a:solidFill>
                <a:schemeClr val="dk1"/>
              </a:solidFill>
            </a:endParaRPr>
          </a:p>
          <a:p>
            <a:pPr indent="0" lvl="0" marL="0" rtl="0" algn="l">
              <a:spcBef>
                <a:spcPts val="0"/>
              </a:spcBef>
              <a:spcAft>
                <a:spcPts val="0"/>
              </a:spcAft>
              <a:buNone/>
            </a:pPr>
            <a:r>
              <a:rPr lang="es-419">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95250" lvl="0" marL="17145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95250" lvl="0" marL="171450" rtl="0" algn="l">
              <a:spcBef>
                <a:spcPts val="0"/>
              </a:spcBef>
              <a:spcAft>
                <a:spcPts val="0"/>
              </a:spcAft>
              <a:buNone/>
            </a:pPr>
            <a:r>
              <a:t/>
            </a:r>
            <a:endParaRPr>
              <a:solidFill>
                <a:schemeClr val="dk1"/>
              </a:solidFill>
            </a:endParaRPr>
          </a:p>
          <a:p>
            <a:pPr indent="-95250" lvl="0" marL="171450" rtl="0" algn="l">
              <a:spcBef>
                <a:spcPts val="0"/>
              </a:spcBef>
              <a:spcAft>
                <a:spcPts val="0"/>
              </a:spcAft>
              <a:buNone/>
            </a:pPr>
            <a:r>
              <a:t/>
            </a:r>
            <a:endParaRPr>
              <a:solidFill>
                <a:schemeClr val="dk1"/>
              </a:solidFill>
            </a:endParaRPr>
          </a:p>
          <a:p>
            <a:pPr indent="-95250" lvl="0" marL="17145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966" name="Google Shape;1966;g38f07171adc_0_2559:notes"/>
          <p:cNvSpPr/>
          <p:nvPr>
            <p:ph idx="2" type="sldImg"/>
          </p:nvPr>
        </p:nvSpPr>
        <p:spPr>
          <a:xfrm>
            <a:off x="174517" y="685800"/>
            <a:ext cx="650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31146275970_0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5" name="Google Shape;2005;g31146275970_0_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5 min (allow time for participants to share their thoughts or chart them in the room)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s-419"/>
              <a:t>Have a volunteer read slide: Processing Session, Debrief, Reflect, Trends</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Hemos revisado mucha información, entendemos el propósito de la evaluación integral de necesidades, hemos analizado áreas de fortaleza y áreas de necesidad. Según lo que ha visto, ¿qué apoyos se necesitan para el éxito de nuestros estudiantes de inglés?</a:t>
            </a:r>
            <a:endParaRPr/>
          </a:p>
          <a:p>
            <a:pPr indent="0" lvl="0" marL="0" rtl="0" algn="l">
              <a:lnSpc>
                <a:spcPct val="100000"/>
              </a:lnSpc>
              <a:spcBef>
                <a:spcPts val="0"/>
              </a:spcBef>
              <a:spcAft>
                <a:spcPts val="0"/>
              </a:spcAft>
              <a:buSzPts val="1100"/>
              <a:buNone/>
            </a:pPr>
            <a:r>
              <a:t/>
            </a:r>
            <a:endParaRPr b="1" sz="1200">
              <a:latin typeface="Monda"/>
              <a:ea typeface="Monda"/>
              <a:cs typeface="Monda"/>
              <a:sym typeface="Monda"/>
            </a:endParaRPr>
          </a:p>
          <a:p>
            <a:pPr indent="0" lvl="0" marL="0" rtl="0" algn="l">
              <a:lnSpc>
                <a:spcPct val="100000"/>
              </a:lnSpc>
              <a:spcBef>
                <a:spcPts val="0"/>
              </a:spcBef>
              <a:spcAft>
                <a:spcPts val="0"/>
              </a:spcAft>
              <a:buSzPts val="1100"/>
              <a:buNone/>
            </a:pPr>
            <a:r>
              <a:rPr lang="es-419"/>
              <a:t>We have gone through a lot of information, understand the purpose of the comprehensive needs assessment, we have analyzed areas of strength and areas of need. Based on what you have seen, what supports are needed for the success of our English Learners?</a:t>
            </a:r>
            <a:endParaRPr/>
          </a:p>
          <a:p>
            <a:pPr indent="0" lvl="0" marL="0" rtl="0" algn="l">
              <a:lnSpc>
                <a:spcPct val="100000"/>
              </a:lnSpc>
              <a:spcBef>
                <a:spcPts val="0"/>
              </a:spcBef>
              <a:spcAft>
                <a:spcPts val="0"/>
              </a:spcAft>
              <a:buSzPts val="1100"/>
              <a:buNone/>
            </a:pPr>
            <a:r>
              <a:t/>
            </a:r>
            <a:endParaRPr/>
          </a:p>
        </p:txBody>
      </p:sp>
      <p:sp>
        <p:nvSpPr>
          <p:cNvPr id="2006" name="Google Shape;2006;g31146275970_0_8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7" name="Google Shape;201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Time: 30 sec.</a:t>
            </a:r>
            <a:endParaRPr/>
          </a:p>
          <a:p>
            <a:pPr indent="0" lvl="0" marL="0" rtl="0" algn="l">
              <a:lnSpc>
                <a:spcPct val="100000"/>
              </a:lnSpc>
              <a:spcBef>
                <a:spcPts val="0"/>
              </a:spcBef>
              <a:spcAft>
                <a:spcPts val="0"/>
              </a:spcAft>
              <a:buSzPts val="1100"/>
              <a:buNone/>
            </a:pPr>
            <a:r>
              <a:rPr lang="es-419"/>
              <a:t>Say: </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1100"/>
              <a:buNone/>
            </a:pPr>
            <a:r>
              <a:rPr lang="es-419">
                <a:solidFill>
                  <a:schemeClr val="dk1"/>
                </a:solidFill>
              </a:rPr>
              <a:t>La Encuesta sobre la experiencia escolar es una encuesta anual que se administra en el otoño a todas las escuelas del LAUSD. Los resultados de la encuesta brindan a las escuelas comentarios importantes de los maestros, el personal, los estudiantes y los padres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i="0" lang="es-419">
                <a:solidFill>
                  <a:schemeClr val="dk1"/>
                </a:solidFill>
              </a:rPr>
              <a:t>The </a:t>
            </a:r>
            <a:r>
              <a:rPr b="1" i="0" lang="es-419">
                <a:solidFill>
                  <a:schemeClr val="dk1"/>
                </a:solidFill>
              </a:rPr>
              <a:t>School Experience Survey</a:t>
            </a:r>
            <a:r>
              <a:rPr i="0" lang="es-419">
                <a:solidFill>
                  <a:schemeClr val="dk1"/>
                </a:solidFill>
              </a:rPr>
              <a:t> is an annual survey administered in the fall to all LAUSD schools. Survey results provide schools with important feedback from teachers, staff, students and parents</a:t>
            </a:r>
            <a:endParaRPr i="0">
              <a:solidFill>
                <a:schemeClr val="dk1"/>
              </a:solidFill>
            </a:endParaRPr>
          </a:p>
          <a:p>
            <a:pPr indent="0" lvl="0" marL="0" rtl="0" algn="l">
              <a:lnSpc>
                <a:spcPct val="100000"/>
              </a:lnSpc>
              <a:spcBef>
                <a:spcPts val="0"/>
              </a:spcBef>
              <a:spcAft>
                <a:spcPts val="0"/>
              </a:spcAft>
              <a:buSzPts val="1100"/>
              <a:buNone/>
            </a:pPr>
            <a:r>
              <a:rPr lang="es-419">
                <a:solidFill>
                  <a:schemeClr val="dk1"/>
                </a:solidFill>
              </a:rPr>
              <a:t>School experience survey: https://www.lausd.org/Page/8397</a:t>
            </a:r>
            <a:endParaRPr>
              <a:solidFill>
                <a:schemeClr val="dk1"/>
              </a:solidFill>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t/>
            </a:r>
            <a:endParaRPr/>
          </a:p>
        </p:txBody>
      </p:sp>
      <p:sp>
        <p:nvSpPr>
          <p:cNvPr id="2018" name="Google Shape;201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4" name="Google Shape;202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1 MIN.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Before the meeting add your SES on this slide and review the results with participants.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Add the total number of Parents who completed the survey. For the next 2 slides, include the data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 LAUSD SCHOOL EXPERIENCE SURVEY RESULTS: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025" name="Google Shape;202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4" name="Google Shape;203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s-419"/>
              <a:t>1 min      Facilitator: List </a:t>
            </a:r>
            <a:r>
              <a:rPr i="0" lang="es-419">
                <a:solidFill>
                  <a:schemeClr val="dk1"/>
                </a:solidFill>
              </a:rPr>
              <a:t>all the workshop/classes the school provided to parents. Include all required LCAP parent trainings provided last year. Insert the information onto the slide before the meeting. Additional slides may be required.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SzPts val="1100"/>
              <a:buNone/>
            </a:pPr>
            <a:r>
              <a:rPr i="0" lang="es-419">
                <a:solidFill>
                  <a:schemeClr val="dk1"/>
                </a:solidFill>
              </a:rPr>
              <a:t>Say: </a:t>
            </a:r>
            <a:endParaRPr/>
          </a:p>
          <a:p>
            <a:pPr indent="0" lvl="0" marL="0" marR="0" rtl="0" algn="l">
              <a:lnSpc>
                <a:spcPct val="100000"/>
              </a:lnSpc>
              <a:spcBef>
                <a:spcPts val="0"/>
              </a:spcBef>
              <a:spcAft>
                <a:spcPts val="0"/>
              </a:spcAft>
              <a:buSzPts val="1100"/>
              <a:buNone/>
            </a:pPr>
            <a:r>
              <a:rPr b="1" lang="es-419">
                <a:solidFill>
                  <a:srgbClr val="3C8725"/>
                </a:solidFill>
              </a:rPr>
              <a:t>Which of the workshop topics support student achievement?</a:t>
            </a:r>
            <a:endParaRPr>
              <a:solidFill>
                <a:srgbClr val="3C8725"/>
              </a:solidFill>
            </a:endParaRPr>
          </a:p>
          <a:p>
            <a:pPr indent="0" lvl="0" marL="0" marR="0" rtl="0" algn="l">
              <a:lnSpc>
                <a:spcPct val="100000"/>
              </a:lnSpc>
              <a:spcBef>
                <a:spcPts val="0"/>
              </a:spcBef>
              <a:spcAft>
                <a:spcPts val="0"/>
              </a:spcAft>
              <a:buSzPts val="1100"/>
              <a:buNone/>
            </a:pPr>
            <a:r>
              <a:rPr b="1" lang="es-419">
                <a:solidFill>
                  <a:schemeClr val="dk1"/>
                </a:solidFill>
              </a:rPr>
              <a:t>Cuáles de los temas del taller apoyan el rendimiento de los estudiantes? </a:t>
            </a:r>
            <a:endParaRPr b="1">
              <a:solidFill>
                <a:schemeClr val="dk1"/>
              </a:solidFill>
            </a:endParaRPr>
          </a:p>
          <a:p>
            <a:pPr indent="0" lvl="0" marL="0" marR="0" rtl="0" algn="l">
              <a:lnSpc>
                <a:spcPct val="100000"/>
              </a:lnSpc>
              <a:spcBef>
                <a:spcPts val="0"/>
              </a:spcBef>
              <a:spcAft>
                <a:spcPts val="0"/>
              </a:spcAft>
              <a:buSzPts val="1100"/>
              <a:buNone/>
            </a:pPr>
            <a:r>
              <a:t/>
            </a:r>
            <a:endParaRPr b="1">
              <a:solidFill>
                <a:schemeClr val="dk1"/>
              </a:solidFill>
            </a:endParaRPr>
          </a:p>
          <a:p>
            <a:pPr indent="-165100" lvl="0" marL="171450" rtl="0" algn="l">
              <a:lnSpc>
                <a:spcPct val="100000"/>
              </a:lnSpc>
              <a:spcBef>
                <a:spcPts val="0"/>
              </a:spcBef>
              <a:spcAft>
                <a:spcPts val="0"/>
              </a:spcAft>
              <a:buClr>
                <a:schemeClr val="dk1"/>
              </a:buClr>
              <a:buSzPts val="1100"/>
              <a:buChar char="•"/>
            </a:pPr>
            <a:r>
              <a:rPr lang="es-419">
                <a:solidFill>
                  <a:schemeClr val="dk1"/>
                </a:solidFill>
              </a:rPr>
              <a:t>Share with participants the workshops and classes offered at your school to support their learning.</a:t>
            </a:r>
            <a:endParaRPr>
              <a:solidFill>
                <a:schemeClr val="dk1"/>
              </a:solidFill>
            </a:endParaRPr>
          </a:p>
          <a:p>
            <a:pPr indent="-165100" lvl="0" marL="171450" rtl="0" algn="l">
              <a:lnSpc>
                <a:spcPct val="100000"/>
              </a:lnSpc>
              <a:spcBef>
                <a:spcPts val="0"/>
              </a:spcBef>
              <a:spcAft>
                <a:spcPts val="0"/>
              </a:spcAft>
              <a:buClr>
                <a:schemeClr val="dk1"/>
              </a:buClr>
              <a:buSzPts val="1100"/>
              <a:buChar char="•"/>
            </a:pPr>
            <a:r>
              <a:rPr lang="es-419">
                <a:solidFill>
                  <a:schemeClr val="dk1"/>
                </a:solidFill>
              </a:rPr>
              <a:t>Point out the workshop topics that support student achievement in general, and the ones that focus on supporting Emergent Bilinguals achievement as well. </a:t>
            </a:r>
            <a:endParaRPr>
              <a:solidFill>
                <a:schemeClr val="dk1"/>
              </a:solidFill>
            </a:endParaRPr>
          </a:p>
          <a:p>
            <a:pPr indent="0" lvl="0" marL="0" marR="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rPr i="0" lang="es-419">
                <a:solidFill>
                  <a:schemeClr val="dk1"/>
                </a:solidFill>
              </a:rPr>
              <a:t>¿Cuáles de los temas del taller apoyan el rendimiento de los estudiantes?</a:t>
            </a:r>
            <a:endParaRPr/>
          </a:p>
          <a:p>
            <a:pPr indent="0" lvl="0" marL="0" rtl="0" algn="l">
              <a:lnSpc>
                <a:spcPct val="100000"/>
              </a:lnSpc>
              <a:spcBef>
                <a:spcPts val="0"/>
              </a:spcBef>
              <a:spcAft>
                <a:spcPts val="0"/>
              </a:spcAft>
              <a:buSzPts val="1100"/>
              <a:buNone/>
            </a:pPr>
            <a:r>
              <a:rPr i="0" lang="es-419">
                <a:solidFill>
                  <a:schemeClr val="dk1"/>
                </a:solidFill>
              </a:rPr>
              <a:t>¿Cuáles de los temas del taller apoyan el rendimiento de los estudiantes?</a:t>
            </a:r>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t/>
            </a:r>
            <a:endParaRPr/>
          </a:p>
        </p:txBody>
      </p:sp>
      <p:sp>
        <p:nvSpPr>
          <p:cNvPr id="2035" name="Google Shape;203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8ab5e4303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28ab5e4303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dk1"/>
                </a:solidFill>
                <a:highlight>
                  <a:schemeClr val="accent4"/>
                </a:highlight>
              </a:rPr>
              <a:t>This section 5 minutes</a:t>
            </a:r>
            <a:endParaRPr b="1" sz="1200">
              <a:solidFill>
                <a:schemeClr val="dk1"/>
              </a:solidFill>
              <a:highlight>
                <a:schemeClr val="accent4"/>
              </a:highlight>
            </a:endParaRPr>
          </a:p>
          <a:p>
            <a:pPr indent="0" lvl="0" marL="0" rtl="0" algn="l">
              <a:spcBef>
                <a:spcPts val="0"/>
              </a:spcBef>
              <a:spcAft>
                <a:spcPts val="0"/>
              </a:spcAft>
              <a:buNone/>
            </a:pPr>
            <a:r>
              <a:rPr b="1" lang="es-419" sz="1200">
                <a:solidFill>
                  <a:schemeClr val="dk1"/>
                </a:solidFill>
              </a:rPr>
              <a:t>Time:</a:t>
            </a:r>
            <a:r>
              <a:rPr lang="es-419" sz="1200">
                <a:solidFill>
                  <a:schemeClr val="dk1"/>
                </a:solidFill>
              </a:rPr>
              <a:t> 30 sec</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s-419" sz="1200">
                <a:solidFill>
                  <a:schemeClr val="dk1"/>
                </a:solidFill>
              </a:rPr>
              <a:t>Say: </a:t>
            </a:r>
            <a:r>
              <a:rPr lang="es-419">
                <a:solidFill>
                  <a:schemeClr val="dk1"/>
                </a:solidFill>
              </a:rPr>
              <a:t>We are now going to review a tool that is used to measure the student’s EL progress. It is necessary to review their progress on the ELPI levels in addition to the ELPAC performance levels.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Vamos a repasar la herramienta que se utiliza para medir el progreso de los estudiantes aprendices de inglés. Es necesario revisar el progreso de los niveles de ELPI además de los niveles de rendimiento del ELPAC</a:t>
            </a:r>
            <a:endParaRPr sz="12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31146275970_0_9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6" name="Google Shape;2046;g31146275970_0_9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419">
                <a:solidFill>
                  <a:schemeClr val="dk1"/>
                </a:solidFill>
              </a:rPr>
              <a:t>Time: 1 minute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Font typeface="Arial"/>
              <a:buNone/>
            </a:pPr>
            <a:r>
              <a:rPr lang="es-419" sz="1200">
                <a:solidFill>
                  <a:schemeClr val="dk1"/>
                </a:solidFill>
                <a:latin typeface="Poppins"/>
                <a:ea typeface="Poppins"/>
                <a:cs typeface="Poppins"/>
                <a:sym typeface="Poppins"/>
              </a:rPr>
              <a:t>As ELAC you have a responsibility to provide written advice to the School Site Council (SSC) regarding programs and services for English Learner (EL) students (see Attachment H). Advice should be based on student performance and parent and family engagement data. English Learner data, such as, English Language Proficiency Assessments for California (ELPAC), Dynamic Indicators of Basic Early Literacy Skills (DIBELS), Reading Inventory (RI), reclassification rates, Long Term English Learner (LTEL), program placement, parent surveys, School Experience Survey, and evaluation from parent education classes regarding EL program options, and reclassification. • Advise the principal in the development of a site plan for ELs and submit the plan to the SSC for inclusion in the School Plan for Student Achievement (SPSA), as required in CDE, Section 64001(a).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s-419" sz="1200">
                <a:solidFill>
                  <a:schemeClr val="dk1"/>
                </a:solidFill>
                <a:latin typeface="Poppins"/>
                <a:ea typeface="Poppins"/>
                <a:cs typeface="Poppins"/>
                <a:sym typeface="Poppins"/>
              </a:rPr>
              <a:t>Como ELAC usted tiene la responsabilidad de Proporcionar asesoramiento por escrito al Consejo Escolar (SSC) sobre programas y servicios para estudiantes aprendices de inglés (EL) (consulte el Anexo H). El asesoramiento debe basarse en el desempeño de los estudiantes y en los datos de participación de los padres y familias. Datos de estudiantes de inglés, como evaluaciones de dominio del idioma inglés para California (ELPAC), indicadores dinámicos de habilidades básicas de alfabetización temprana (DIBELS), inventario de lectura (RI), tasas de reclasificación, estudiantes de inglés a largo plazo (LTEL), ubicación en programas, encuestas para padres. , Encuesta de experiencia escolar y evaluación de las clases de educación para padres con respecto a las opciones del programa EL y reclasificación. • Asesorar al director en el desarrollo de un plan escolar para EL y presentar el plan al SSC para su inclusión en el Plan Escolar para el Rendimiento Estudiantil (SPSA), como lo exige el CDE, Sección 64001(a).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047" name="Google Shape;2047;g31146275970_0_9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g31146275970_0_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6" name="Google Shape;2056;g31146275970_0_9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419">
                <a:solidFill>
                  <a:schemeClr val="dk1"/>
                </a:solidFill>
              </a:rPr>
              <a:t>Time: 1 minute</a:t>
            </a:r>
            <a:endParaRPr>
              <a:solidFill>
                <a:schemeClr val="dk1"/>
              </a:solidFill>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 Ayudar con formas de concienciar a los padres sobre la importancia de la asistencia regular a la escuela y revisar los datos de asistencia de los estudiantes de la escuela y la política de asistencia de los estudiantes del Distrito.</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 Incluir información relacionada con la revisión del SPSA de la escuela y el Plan Maestro 2018 del Distrito para Estudiantes de Inglés y Estudiantes de Inglés Estándar en las agendas de las reuniones regulares.</a:t>
            </a:r>
            <a:endParaRPr sz="12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Assist with ways to make parents aware of the importance of regular school attendance and review the school’s student attendance data and the District’s student attendance policy.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Include information related to the review of the school’s SPSA and the District’s 2018 Master Plan for English Learners and Standard English Learners on the regular meeting agendas.</a:t>
            </a:r>
            <a:endParaRPr sz="1200">
              <a:solidFill>
                <a:schemeClr val="dk1"/>
              </a:solidFill>
              <a:latin typeface="Poppins"/>
              <a:ea typeface="Poppins"/>
              <a:cs typeface="Poppins"/>
              <a:sym typeface="Poppins"/>
            </a:endParaRPr>
          </a:p>
          <a:p>
            <a:pPr indent="0" lvl="0" marL="0" rtl="0" algn="ctr">
              <a:spcBef>
                <a:spcPts val="0"/>
              </a:spcBef>
              <a:spcAft>
                <a:spcPts val="0"/>
              </a:spcAft>
              <a:buClr>
                <a:schemeClr val="dk1"/>
              </a:buClr>
              <a:buFont typeface="Arial"/>
              <a:buNone/>
            </a:pPr>
            <a:r>
              <a:t/>
            </a:r>
            <a:endParaRPr b="1" sz="500">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057" name="Google Shape;2057;g31146275970_0_9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31146275970_0_8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1" name="Google Shape;1551;g31146275970_0_8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Read slide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28ab5e4303e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6" name="Google Shape;2066;g28ab5e4303e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419">
                <a:solidFill>
                  <a:schemeClr val="dk1"/>
                </a:solidFill>
              </a:rPr>
              <a:t>Time: 2 minute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Font typeface="Arial"/>
              <a:buNone/>
            </a:pPr>
            <a:r>
              <a:rPr lang="es-419">
                <a:solidFill>
                  <a:schemeClr val="dk1"/>
                </a:solidFill>
              </a:rPr>
              <a:t>Functions and responsibilities of the ELAC are to provide written recommendations to the SSC regarding programs and services for EL students. Recommendations should be based on student performance and parent and family engagement data, such as: English Language Proficiency Assessment for California (ELPAC) results, (DIBELS) results, iReady results, reclassification rates, Long Term English Learner (LTEL) data, CAASPP results, the California School Dashboard and the LAUSD LCAP goals and targets, program placement data, parent surveys, School Experience Survey results, and evaluations from parent education classes regarding EL programs and EL reclassification. ELAC advise the principal in the development of a site plan for ELs and submit the plan to the SSC for inclusion in the SPSA.</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b="1" lang="es-419">
                <a:solidFill>
                  <a:schemeClr val="dk1"/>
                </a:solidFill>
              </a:rPr>
              <a:t>Strong Recommendation </a:t>
            </a:r>
            <a:r>
              <a:rPr lang="es-419">
                <a:solidFill>
                  <a:schemeClr val="dk1"/>
                </a:solidFill>
              </a:rPr>
              <a:t>is a response</a:t>
            </a:r>
            <a:r>
              <a:rPr b="1" lang="es-419">
                <a:solidFill>
                  <a:schemeClr val="dk1"/>
                </a:solidFill>
              </a:rPr>
              <a:t> </a:t>
            </a:r>
            <a:r>
              <a:rPr lang="es-419">
                <a:solidFill>
                  <a:schemeClr val="dk1"/>
                </a:solidFill>
              </a:rPr>
              <a:t>that provides detailed reasons and suggests that actions be taken based on data that has been reviewed/analyzed.  </a:t>
            </a:r>
            <a:endParaRPr>
              <a:solidFill>
                <a:schemeClr val="dk1"/>
              </a:solidFill>
            </a:endParaRPr>
          </a:p>
          <a:p>
            <a:pPr indent="0" lvl="0" marL="0" rtl="0" algn="l">
              <a:spcBef>
                <a:spcPts val="0"/>
              </a:spcBef>
              <a:spcAft>
                <a:spcPts val="0"/>
              </a:spcAft>
              <a:buClr>
                <a:schemeClr val="dk1"/>
              </a:buClr>
              <a:buFont typeface="Arial"/>
              <a:buNone/>
            </a:pPr>
            <a:r>
              <a:rPr b="1" lang="es-419">
                <a:solidFill>
                  <a:schemeClr val="dk1"/>
                </a:solidFill>
              </a:rPr>
              <a:t>Sample Recommendation: </a:t>
            </a:r>
            <a:r>
              <a:rPr lang="es-419">
                <a:solidFill>
                  <a:schemeClr val="dk1"/>
                </a:solidFill>
              </a:rPr>
              <a:t>Based on the ELPAC test results of 2023-2024, ELAC recommends to SSC that our reclassification rate increase by ___%. Teachers, MMALC and English Learner Designee needs to work </a:t>
            </a:r>
            <a:endParaRPr>
              <a:solidFill>
                <a:schemeClr val="dk1"/>
              </a:solidFill>
            </a:endParaRPr>
          </a:p>
          <a:p>
            <a:pPr indent="0" lvl="0" marL="0" rtl="0" algn="l">
              <a:spcBef>
                <a:spcPts val="0"/>
              </a:spcBef>
              <a:spcAft>
                <a:spcPts val="0"/>
              </a:spcAft>
              <a:buClr>
                <a:schemeClr val="dk1"/>
              </a:buClr>
              <a:buFont typeface="Arial"/>
              <a:buNone/>
            </a:pPr>
            <a:r>
              <a:rPr lang="es-419">
                <a:solidFill>
                  <a:schemeClr val="dk1"/>
                </a:solidFill>
              </a:rPr>
              <a:t> directly with English Learner students to provide additional supports, such as, after school intervention and tutoring.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Las funciones y responsabilidades del ELAC son proporcionar recomendaciones escritas al SSC con respecto a los programas y servicios para los estudiantes EL. Las recomendaciones deben basarse en el rendimiento del estudiante y los datos de participación de los padres y la familia, tales como: resultados de la Evaluación de dominio del idioma inglés para California (ELPAC), resultados (DIBELS), iReady, tasas de reclasificación, Aprendices de inglés a largo plazo (LTEL) datos, resultados de CAASPP, el Tablero de Instrumentos Escolares de California y las metas y objetivos del LCAP del LAUSD, datos de colocación de programas, encuestas para padres, resultados de la Encuesta de Experiencia Escolar y evaluaciones de las clases de educación para padres con respecto a los programas EL y la reclasificación de EL. ELAC asesora al director en el desarrollo de un plan de sitio para estudiantes EL y presenta el plan al SSC para su inclusión en el SPSA.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s-419">
                <a:solidFill>
                  <a:schemeClr val="dk1"/>
                </a:solidFill>
              </a:rPr>
              <a:t>Recomendación fuerte </a:t>
            </a:r>
            <a:r>
              <a:rPr lang="es-419">
                <a:solidFill>
                  <a:schemeClr val="dk1"/>
                </a:solidFill>
              </a:rPr>
              <a:t>es una respuesta que proporciona razones detalladas y sugiere que se tomen medidas en función de los datos que se han revisado / analizado.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s-419">
                <a:solidFill>
                  <a:schemeClr val="dk1"/>
                </a:solidFill>
              </a:rPr>
              <a:t>Ejemplo de recomendación</a:t>
            </a:r>
            <a:r>
              <a:rPr lang="es-419">
                <a:solidFill>
                  <a:schemeClr val="dk1"/>
                </a:solidFill>
              </a:rPr>
              <a:t>: Basado en los resultados de la prueba ELPAC de 2023-2024, ELAC recomienda al SSC que nuestra tasa de reclasificación aumente en un ___%. Los maestros y los estudiantes que están aprendiendo inglés deben trabajar directamente con los estudiantes que están aprendiendo inglés para brindar apoyo adicional, como intervención y tutoría después de la escuela.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067" name="Google Shape;2067;g28ab5e4303e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g3149d97f16c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6" name="Google Shape;2076;g3149d97f16c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419" sz="1400">
                <a:solidFill>
                  <a:schemeClr val="dk1"/>
                </a:solidFill>
              </a:rPr>
              <a:t>Time: </a:t>
            </a:r>
            <a:r>
              <a:rPr lang="es-419" sz="1400">
                <a:solidFill>
                  <a:schemeClr val="dk1"/>
                </a:solidFill>
              </a:rPr>
              <a:t>1 minutes</a:t>
            </a:r>
            <a:endParaRPr sz="1400">
              <a:solidFill>
                <a:schemeClr val="dk1"/>
              </a:solidFill>
            </a:endParaRPr>
          </a:p>
          <a:p>
            <a:pPr indent="0" lvl="0" marL="0" rtl="0" algn="l">
              <a:spcBef>
                <a:spcPts val="0"/>
              </a:spcBef>
              <a:spcAft>
                <a:spcPts val="0"/>
              </a:spcAft>
              <a:buClr>
                <a:schemeClr val="dk1"/>
              </a:buClr>
              <a:buSzPts val="1100"/>
              <a:buFont typeface="Arial"/>
              <a:buNone/>
            </a:pPr>
            <a:r>
              <a:rPr b="1" lang="es-419" sz="1400">
                <a:solidFill>
                  <a:schemeClr val="dk1"/>
                </a:solidFill>
                <a:highlight>
                  <a:srgbClr val="FFE466"/>
                </a:highlight>
              </a:rPr>
              <a:t>Explain to parents the resources that MMED uses to support students: </a:t>
            </a:r>
            <a:endParaRPr b="1" sz="1400">
              <a:solidFill>
                <a:schemeClr val="dk1"/>
              </a:solidFill>
              <a:highlight>
                <a:srgbClr val="FFE466"/>
              </a:highlight>
            </a:endParaRPr>
          </a:p>
          <a:p>
            <a:pPr indent="0" lvl="0" marL="0" rtl="0" algn="l">
              <a:spcBef>
                <a:spcPts val="0"/>
              </a:spcBef>
              <a:spcAft>
                <a:spcPts val="0"/>
              </a:spcAft>
              <a:buClr>
                <a:schemeClr val="dk1"/>
              </a:buClr>
              <a:buSzPts val="1100"/>
              <a:buFont typeface="Arial"/>
              <a:buNone/>
            </a:pPr>
            <a:r>
              <a:rPr lang="es-419">
                <a:solidFill>
                  <a:schemeClr val="dk1"/>
                </a:solidFill>
              </a:rPr>
              <a:t>Estos son algunos de nuestros nuevos recursos de instrucción del equipo MMED. Cada recurso está diseñado para apoyar a todos los estudiantes multilingües.</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Estos incluyen el Protocolo de observación OPTEL para maestros de estudiantes de inglés. Es una herramienta estandarizada para ayudar a los maestros a recopilar información sobre el lenguaje que los estudiantes de inglés usan en el aula. El OPTEL se alinea con los estándares de desarrollo del idioma inglés y los niveles de desempeño de ELPAC.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El conjunto de estrategias Elegance of 12, sobre el que comenzamos a aprender en esta sesión, son estrategias para apoyar la instrucción en habilidades lingüísticas tanto expresivas como receptivas.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Translenguaje: el genio del cerebro multilingüe: para profundizar nuestra comprensión del translenguaje, el translenguaje se puede explicar más a través de modelos mentales basados ​​en activos, como lo nombra la Dra. Ivannia Soto en su texto "Shadowing Multilingual Learners" (Seguir a los estudiantes multilingües).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Tríptico de estrategias clave de acceso instructivo: seis estrategias instructivas cultural y lingüísticamente receptivas que son eficaces para avanzar en la adquisición y el aprendizaje del idioma para los estudiantes de inglés estándar.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E466"/>
              </a:highlight>
            </a:endParaRPr>
          </a:p>
          <a:p>
            <a:pPr indent="0" lvl="0" marL="0" rtl="0" algn="l">
              <a:spcBef>
                <a:spcPts val="0"/>
              </a:spcBef>
              <a:spcAft>
                <a:spcPts val="0"/>
              </a:spcAft>
              <a:buNone/>
            </a:pPr>
            <a:r>
              <a:rPr b="1" lang="es-419">
                <a:solidFill>
                  <a:schemeClr val="dk1"/>
                </a:solidFill>
              </a:rPr>
              <a:t>Here are some of our </a:t>
            </a:r>
            <a:r>
              <a:rPr b="1" lang="es-419" u="sng">
                <a:solidFill>
                  <a:schemeClr val="dk1"/>
                </a:solidFill>
              </a:rPr>
              <a:t>New</a:t>
            </a:r>
            <a:r>
              <a:rPr b="1" lang="es-419">
                <a:solidFill>
                  <a:schemeClr val="dk1"/>
                </a:solidFill>
              </a:rPr>
              <a:t> MMED Team Instructional Resources.  </a:t>
            </a:r>
            <a:endParaRPr b="1">
              <a:solidFill>
                <a:schemeClr val="dk1"/>
              </a:solidFill>
            </a:endParaRPr>
          </a:p>
          <a:p>
            <a:pPr indent="0" lvl="0" marL="0" rtl="0" algn="l">
              <a:spcBef>
                <a:spcPts val="0"/>
              </a:spcBef>
              <a:spcAft>
                <a:spcPts val="0"/>
              </a:spcAft>
              <a:buNone/>
            </a:pPr>
            <a:r>
              <a:rPr lang="es-419">
                <a:solidFill>
                  <a:schemeClr val="dk1"/>
                </a:solidFill>
              </a:rPr>
              <a:t>Each resource is designed to support all Multilingual Learners. </a:t>
            </a:r>
            <a:endParaRPr>
              <a:solidFill>
                <a:schemeClr val="dk1"/>
              </a:solidFill>
            </a:endParaRPr>
          </a:p>
          <a:p>
            <a:pPr indent="0" lvl="0" marL="0" rtl="0" algn="l">
              <a:spcBef>
                <a:spcPts val="0"/>
              </a:spcBef>
              <a:spcAft>
                <a:spcPts val="0"/>
              </a:spcAft>
              <a:buNone/>
            </a:pPr>
            <a:r>
              <a:rPr lang="es-419">
                <a:solidFill>
                  <a:schemeClr val="dk1"/>
                </a:solidFill>
              </a:rPr>
              <a:t>These include the OPTEL -Observation Protocol for Teachers of English Learners. It is a standardized tool to help teachers collect information on English learner students’ language used in the classroom. The OPTEL Aligns with the English Language Development Standards and the ELPAC performance levels.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The Elegance of 12 Suite of Strategies- which we started learning about in this session,  – are strategies to support instruction in both expressive and receptive language skills.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Translanguaging- The Genius of the Multilingual Brain - To deepen our understanding of Translanguaging - translanguaging can be further explained through assets-based mental models, as Dr. Ivannia Soto names in her text “Shadowing Multilingual Learners.”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Key Instructional Access Strategies Trifold -six culturally and linguistically responsive instructional strategies that are efficacious for advancing language acquisition and learning for Standard English Learners.</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3149d97f16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3149d97f16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419" sz="1200">
                <a:solidFill>
                  <a:schemeClr val="dk1"/>
                </a:solidFill>
              </a:rPr>
              <a:t>Time: 1 min.</a:t>
            </a:r>
            <a:endParaRPr b="1" sz="1200">
              <a:solidFill>
                <a:schemeClr val="dk1"/>
              </a:solidFill>
            </a:endParaRPr>
          </a:p>
          <a:p>
            <a:pPr indent="0" lvl="0" marL="0" rtl="0" algn="l">
              <a:spcBef>
                <a:spcPts val="0"/>
              </a:spcBef>
              <a:spcAft>
                <a:spcPts val="0"/>
              </a:spcAft>
              <a:buClr>
                <a:schemeClr val="dk1"/>
              </a:buClr>
              <a:buSzPts val="1100"/>
              <a:buFont typeface="Arial"/>
              <a:buNone/>
            </a:pPr>
            <a:r>
              <a:rPr b="1" lang="es-419" sz="1200">
                <a:solidFill>
                  <a:schemeClr val="dk1"/>
                </a:solidFill>
              </a:rPr>
              <a:t>Say: </a:t>
            </a:r>
            <a:endParaRPr b="1" sz="1200">
              <a:solidFill>
                <a:schemeClr val="dk1"/>
              </a:solidFill>
            </a:endParaRPr>
          </a:p>
          <a:p>
            <a:pPr indent="0" lvl="0" marL="0" rtl="0" algn="l">
              <a:spcBef>
                <a:spcPts val="0"/>
              </a:spcBef>
              <a:spcAft>
                <a:spcPts val="0"/>
              </a:spcAft>
              <a:buClr>
                <a:schemeClr val="dk1"/>
              </a:buClr>
              <a:buSzPts val="1100"/>
              <a:buFont typeface="Arial"/>
              <a:buNone/>
            </a:pPr>
            <a:r>
              <a:rPr lang="es-419" sz="1200">
                <a:solidFill>
                  <a:schemeClr val="dk1"/>
                </a:solidFill>
              </a:rPr>
              <a:t>Además, también nos gustaría destacar nuestros recursos de instrucción MMED existentes que ayudan a maximizar el discurso académico para nuestros estudiantes multilingües en todo el distrito.</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s-419" sz="1200">
                <a:solidFill>
                  <a:schemeClr val="dk1"/>
                </a:solidFill>
              </a:rPr>
              <a:t>In addition, we would also like to highlight our existing MMED Instructional Resources that support in maximizing academic discourse for our multilingual learners district-wide.</a:t>
            </a:r>
            <a:endParaRPr sz="12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g3037dd565b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1" name="Google Shape;2131;g3037dd565b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419">
                <a:solidFill>
                  <a:schemeClr val="dk1"/>
                </a:solidFill>
              </a:rPr>
              <a:t>Time: 2 minute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419">
                <a:solidFill>
                  <a:schemeClr val="dk1"/>
                </a:solidFill>
              </a:rPr>
              <a:t>Principal </a:t>
            </a:r>
            <a:r>
              <a:rPr lang="es-419">
                <a:solidFill>
                  <a:schemeClr val="dk1"/>
                </a:solidFill>
              </a:rPr>
              <a:t>messenger</a:t>
            </a:r>
            <a:r>
              <a:rPr lang="es-419">
                <a:solidFill>
                  <a:schemeClr val="dk1"/>
                </a:solidFill>
              </a:rPr>
              <a:t> and a photo. </a:t>
            </a:r>
            <a:endParaRPr>
              <a:solidFill>
                <a:schemeClr val="dk1"/>
              </a:solidFill>
            </a:endParaRPr>
          </a:p>
        </p:txBody>
      </p:sp>
      <p:sp>
        <p:nvSpPr>
          <p:cNvPr id="2132" name="Google Shape;2132;g3037dd565b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3" name="Google Shape;214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Time: 1 minute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This MMED Website link: https://achieve.lausd.net/mmed</a:t>
            </a:r>
            <a:endParaRPr/>
          </a:p>
          <a:p>
            <a:pPr indent="0" lvl="0" marL="0" marR="0" rtl="0" algn="l">
              <a:lnSpc>
                <a:spcPct val="100000"/>
              </a:lnSpc>
              <a:spcBef>
                <a:spcPts val="0"/>
              </a:spcBef>
              <a:spcAft>
                <a:spcPts val="0"/>
              </a:spcAft>
              <a:buClr>
                <a:schemeClr val="dk1"/>
              </a:buClr>
              <a:buSzPts val="1200"/>
              <a:buFont typeface="Calibri"/>
              <a:buNone/>
            </a:pPr>
            <a:r>
              <a:rPr lang="es-419"/>
              <a:t>MMED Directory: https://achieve.lausd.net/Page/9036</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This is Parent and Community Services link: https://achieve.lausd.net/pcss#calendar28405/20211007/month</a:t>
            </a:r>
            <a:endParaRPr/>
          </a:p>
          <a:p>
            <a:pPr indent="0" lvl="0" marL="0" rtl="0" algn="l">
              <a:lnSpc>
                <a:spcPct val="100000"/>
              </a:lnSpc>
              <a:spcBef>
                <a:spcPts val="0"/>
              </a:spcBef>
              <a:spcAft>
                <a:spcPts val="0"/>
              </a:spcAft>
              <a:buSzPts val="1100"/>
              <a:buNone/>
            </a:pPr>
            <a:r>
              <a:rPr lang="es-419"/>
              <a:t>PCS Directory: https://achieve.lausd.net/Page/10365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144" name="Google Shape;214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31146275970_0_8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9" name="Google Shape;1559;g31146275970_0_8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a:solidFill>
                  <a:schemeClr val="dk1"/>
                </a:solidFill>
              </a:rPr>
              <a:t>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Read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31146275970_0_8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7" name="Google Shape;1567;g31146275970_0_8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s-419">
                <a:solidFill>
                  <a:schemeClr val="dk1"/>
                </a:solidFill>
              </a:rPr>
              <a:t>1 min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s-419">
                <a:solidFill>
                  <a:schemeClr val="dk1"/>
                </a:solidFill>
              </a:rPr>
              <a:t>Read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3840c7a3eb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Time: 4 min</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b="1" lang="es-419">
                <a:solidFill>
                  <a:schemeClr val="dk1"/>
                </a:solidFill>
              </a:rPr>
              <a:t>Step 1 – Quick Reflection (1 min)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s-419">
                <a:solidFill>
                  <a:schemeClr val="dk1"/>
                </a:solidFill>
              </a:rPr>
              <a:t>Ask parents:</a:t>
            </a:r>
            <a:br>
              <a:rPr lang="es-419">
                <a:solidFill>
                  <a:schemeClr val="dk1"/>
                </a:solidFill>
              </a:rPr>
            </a:br>
            <a:r>
              <a:rPr lang="es-419">
                <a:solidFill>
                  <a:schemeClr val="dk1"/>
                </a:solidFill>
              </a:rPr>
              <a:t> </a:t>
            </a:r>
            <a:r>
              <a:rPr i="1" lang="es-419">
                <a:solidFill>
                  <a:schemeClr val="dk1"/>
                </a:solidFill>
              </a:rPr>
              <a:t>What is one strength you see in your child’s learning? What is one area where your child could use more support?</a:t>
            </a:r>
            <a:endParaRPr i="1">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Have them jot down 1 strength + 1 need on a sticky note or index card (or just share verbally if no materials are used).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s-419">
                <a:solidFill>
                  <a:schemeClr val="dk1"/>
                </a:solidFill>
              </a:rPr>
              <a:t>Step 2 – Pair &amp; Share (2 min)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Parents turn to a neighbor and share their strength/need.</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s-419">
                <a:solidFill>
                  <a:schemeClr val="dk1"/>
                </a:solidFill>
              </a:rPr>
              <a:t>Ask them: </a:t>
            </a:r>
            <a:r>
              <a:rPr i="1" lang="es-419">
                <a:solidFill>
                  <a:schemeClr val="dk1"/>
                </a:solidFill>
              </a:rPr>
              <a:t>How do you think sharing this kind of information can help our school?</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s-419">
                <a:solidFill>
                  <a:schemeClr val="dk1"/>
                </a:solidFill>
              </a:rPr>
              <a:t>Step 3 – Connection to SSC/ELAC (1–2 min)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s-419">
                <a:solidFill>
                  <a:schemeClr val="dk1"/>
                </a:solidFill>
              </a:rPr>
              <a:t>Facilitator connects their reflections to the objectives: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s-419">
                <a:solidFill>
                  <a:schemeClr val="dk1"/>
                </a:solidFill>
              </a:rPr>
              <a:t>Understand:</a:t>
            </a:r>
            <a:r>
              <a:rPr lang="es-419">
                <a:solidFill>
                  <a:schemeClr val="dk1"/>
                </a:solidFill>
              </a:rPr>
              <a:t> Parents help us understand what students need.</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Analyze:</a:t>
            </a:r>
            <a:r>
              <a:rPr lang="es-419">
                <a:solidFill>
                  <a:schemeClr val="dk1"/>
                </a:solidFill>
              </a:rPr>
              <a:t> Parent insights add to the data we review.</a:t>
            </a:r>
            <a:br>
              <a:rPr lang="es-419">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s-419">
                <a:solidFill>
                  <a:schemeClr val="dk1"/>
                </a:solidFill>
              </a:rPr>
              <a:t>Advise:</a:t>
            </a:r>
            <a:r>
              <a:rPr lang="es-419">
                <a:solidFill>
                  <a:schemeClr val="dk1"/>
                </a:solidFill>
              </a:rPr>
              <a:t> Parent voice is written into recommendations for the SSC.</a:t>
            </a:r>
            <a:endParaRPr>
              <a:solidFill>
                <a:schemeClr val="dk1"/>
              </a:solidFill>
            </a:endParaRPr>
          </a:p>
          <a:p>
            <a:pPr indent="0" lvl="0" marL="0" rtl="0" algn="l">
              <a:lnSpc>
                <a:spcPct val="115000"/>
              </a:lnSpc>
              <a:spcBef>
                <a:spcPts val="1200"/>
              </a:spcBef>
              <a:spcAft>
                <a:spcPts val="0"/>
              </a:spcAft>
              <a:buNone/>
            </a:pPr>
            <a:r>
              <a:rPr lang="es-419">
                <a:solidFill>
                  <a:schemeClr val="dk1"/>
                </a:solidFill>
              </a:rPr>
              <a:t>Emphasize: </a:t>
            </a:r>
            <a:r>
              <a:rPr i="1" lang="es-419">
                <a:solidFill>
                  <a:schemeClr val="dk1"/>
                </a:solidFill>
              </a:rPr>
              <a:t>Just as you named strengths and needs for your child, ELAC works with the school to name strengths and needs for all English Learners. Your voice guides the SSC in making the SPSA stronger.</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s-419">
                <a:solidFill>
                  <a:schemeClr val="dk1"/>
                </a:solidFill>
              </a:rPr>
              <a:t>Wrap-Up Message (30 sec)</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a:solidFill>
                  <a:schemeClr val="dk1"/>
                </a:solidFill>
              </a:rPr>
              <a:t>Thank parents and remind them: </a:t>
            </a:r>
            <a:r>
              <a:rPr i="1" lang="es-419">
                <a:solidFill>
                  <a:schemeClr val="dk1"/>
                </a:solidFill>
              </a:rPr>
              <a:t>You are not just observers—you are decision makers who shape your child’s education.</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575" name="Google Shape;1575;g3840c7a3eb4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38e65fe015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a:solidFill>
                  <a:schemeClr val="dk1"/>
                </a:solidFill>
              </a:rPr>
              <a:t>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419">
                <a:solidFill>
                  <a:schemeClr val="dk1"/>
                </a:solidFill>
              </a:rPr>
              <a:t>Read Slide- </a:t>
            </a:r>
            <a:endParaRPr/>
          </a:p>
        </p:txBody>
      </p:sp>
      <p:sp>
        <p:nvSpPr>
          <p:cNvPr id="1672" name="Google Shape;1672;g38e65fe0157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419"/>
              <a:t>30 sec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419"/>
              <a:t>Have a volunteer read slide:</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1100"/>
              <a:buNone/>
            </a:pPr>
            <a:r>
              <a:rPr lang="es-419">
                <a:solidFill>
                  <a:schemeClr val="dk1"/>
                </a:solidFill>
              </a:rPr>
              <a:t>El objetivo 1 es comprender el propósito de la evaluación integral de necesidades.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s-419"/>
              <a:t>Objective 1 is to understand the purpose of the comprehensive needs assessment.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690" name="Google Shape;16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419"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3.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1.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hyperlink" Target="http://lausd.org/mmed" TargetMode="Externa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 Id="rId3" Type="http://schemas.openxmlformats.org/officeDocument/2006/relationships/hyperlink" Target="http://lausd.org/mmed" TargetMode="Externa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hyperlink" Target="https://www.lausd.org/mmed" TargetMode="Externa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hyperlink" Target="https://www.lausd.org/mmed" TargetMode="Externa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 Id="rId3" Type="http://schemas.openxmlformats.org/officeDocument/2006/relationships/hyperlink" Target="http://lausd.org/mmed" TargetMode="Externa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lausd.org/mmed" TargetMode="Externa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hyperlink" Target="http://lausd.org/mmed" TargetMode="Externa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0.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8.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hyperlink" Target="http://lausd.org/mmed" TargetMode="Externa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 Id="rId3" Type="http://schemas.openxmlformats.org/officeDocument/2006/relationships/hyperlink" Target="http://lausd.org/mmed" TargetMode="Externa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3.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1.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1.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png"/><Relationship Id="rId3" Type="http://schemas.openxmlformats.org/officeDocument/2006/relationships/hyperlink" Target="https://www.lausd.org/mmed"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hyperlink" Target="https://www.lausd.org/mmed"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hyperlink" Target="https://www.lausd.org/mmed"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hyperlink" Target="https://www.lausd.org/mmed"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lausd.org/mmed"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hyperlink" Target="https://www.lausd.org/mmed"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hyperlink" Target="https://www.lausd.org/mmed"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hyperlink" Target="https://www.lausd.org/mmed"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p:cSld name="CUSTOM_7">
    <p:spTree>
      <p:nvGrpSpPr>
        <p:cNvPr id="9"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5200"/>
              <a:buNone/>
              <a:defRPr sz="52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2" name="Google Shape;12;p2"/>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13" name="Google Shape;13;p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4" name="Google Shape;14;p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65" name="Shape 65"/>
        <p:cNvGrpSpPr/>
        <p:nvPr/>
      </p:nvGrpSpPr>
      <p:grpSpPr>
        <a:xfrm>
          <a:off x="0" y="0"/>
          <a:ext cx="0" cy="0"/>
          <a:chOff x="0" y="0"/>
          <a:chExt cx="0" cy="0"/>
        </a:xfrm>
      </p:grpSpPr>
      <p:sp>
        <p:nvSpPr>
          <p:cNvPr id="66" name="Google Shape;66;p11"/>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67" name="Google Shape;67;p11"/>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68" name="Google Shape;68;p11"/>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69" name="Google Shape;69;p1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70" name="Google Shape;70;p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3">
  <p:cSld name="CUSTOM_6_1_6">
    <p:spTree>
      <p:nvGrpSpPr>
        <p:cNvPr id="759" name="Shape 759"/>
        <p:cNvGrpSpPr/>
        <p:nvPr/>
      </p:nvGrpSpPr>
      <p:grpSpPr>
        <a:xfrm>
          <a:off x="0" y="0"/>
          <a:ext cx="0" cy="0"/>
          <a:chOff x="0" y="0"/>
          <a:chExt cx="0" cy="0"/>
        </a:xfrm>
      </p:grpSpPr>
      <p:pic>
        <p:nvPicPr>
          <p:cNvPr id="760" name="Google Shape;760;p101"/>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1" name="Google Shape;761;p101"/>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762" name="Google Shape;762;p101"/>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3" name="Google Shape;763;p101"/>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2">
  <p:cSld name="CUSTOM_6_1_1_1_1_1_1_1_3">
    <p:spTree>
      <p:nvGrpSpPr>
        <p:cNvPr id="764" name="Shape 764"/>
        <p:cNvGrpSpPr/>
        <p:nvPr/>
      </p:nvGrpSpPr>
      <p:grpSpPr>
        <a:xfrm>
          <a:off x="0" y="0"/>
          <a:ext cx="0" cy="0"/>
          <a:chOff x="0" y="0"/>
          <a:chExt cx="0" cy="0"/>
        </a:xfrm>
      </p:grpSpPr>
      <p:pic>
        <p:nvPicPr>
          <p:cNvPr id="765" name="Google Shape;765;p10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6" name="Google Shape;766;p102"/>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767" name="Google Shape;767;p102"/>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8" name="Google Shape;768;p102"/>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Only 1">
  <p:cSld name="10_Title Only">
    <p:spTree>
      <p:nvGrpSpPr>
        <p:cNvPr id="769" name="Shape 769"/>
        <p:cNvGrpSpPr/>
        <p:nvPr/>
      </p:nvGrpSpPr>
      <p:grpSpPr>
        <a:xfrm>
          <a:off x="0" y="0"/>
          <a:ext cx="0" cy="0"/>
          <a:chOff x="0" y="0"/>
          <a:chExt cx="0" cy="0"/>
        </a:xfrm>
      </p:grpSpPr>
      <p:sp>
        <p:nvSpPr>
          <p:cNvPr id="770" name="Google Shape;770;p103"/>
          <p:cNvSpPr txBox="1"/>
          <p:nvPr>
            <p:ph type="title"/>
          </p:nvPr>
        </p:nvSpPr>
        <p:spPr>
          <a:xfrm>
            <a:off x="628650" y="-859072"/>
            <a:ext cx="7886700" cy="166200"/>
          </a:xfrm>
          <a:prstGeom prst="rect">
            <a:avLst/>
          </a:prstGeom>
          <a:noFill/>
          <a:ln>
            <a:noFill/>
          </a:ln>
        </p:spPr>
        <p:txBody>
          <a:bodyPr anchorCtr="0" anchor="t" bIns="0" lIns="0" spcFirstLastPara="1" rIns="0" wrap="square" tIns="0">
            <a:spAutoFit/>
          </a:bodyPr>
          <a:lstStyle>
            <a:lvl1pPr lvl="0" marR="0" rtl="0" algn="ctr">
              <a:lnSpc>
                <a:spcPct val="90000"/>
              </a:lnSpc>
              <a:spcBef>
                <a:spcPts val="0"/>
              </a:spcBef>
              <a:spcAft>
                <a:spcPts val="0"/>
              </a:spcAft>
              <a:buClr>
                <a:srgbClr val="3F3F3F"/>
              </a:buClr>
              <a:buSzPts val="1200"/>
              <a:buFont typeface="Roboto"/>
              <a:buChar char="●"/>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1" name="Google Shape;771;p103"/>
          <p:cNvSpPr txBox="1"/>
          <p:nvPr>
            <p:ph idx="10" type="dt"/>
          </p:nvPr>
        </p:nvSpPr>
        <p:spPr>
          <a:xfrm>
            <a:off x="628650" y="4834934"/>
            <a:ext cx="2057400" cy="138600"/>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72" name="Google Shape;772;p103"/>
          <p:cNvSpPr txBox="1"/>
          <p:nvPr>
            <p:ph idx="11" type="ftr"/>
          </p:nvPr>
        </p:nvSpPr>
        <p:spPr>
          <a:xfrm>
            <a:off x="3028950" y="4834934"/>
            <a:ext cx="3086100" cy="138600"/>
          </a:xfrm>
          <a:prstGeom prst="rect">
            <a:avLst/>
          </a:prstGeom>
          <a:noFill/>
          <a:ln>
            <a:noFill/>
          </a:ln>
        </p:spPr>
        <p:txBody>
          <a:bodyPr anchorCtr="0" anchor="ctr"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73" name="Google Shape;773;p103"/>
          <p:cNvSpPr txBox="1"/>
          <p:nvPr>
            <p:ph idx="12" type="sldNum"/>
          </p:nvPr>
        </p:nvSpPr>
        <p:spPr>
          <a:xfrm>
            <a:off x="6457950" y="4834934"/>
            <a:ext cx="2057400" cy="169200"/>
          </a:xfrm>
          <a:prstGeom prst="rect">
            <a:avLst/>
          </a:prstGeom>
          <a:noFill/>
          <a:ln>
            <a:noFill/>
          </a:ln>
        </p:spPr>
        <p:txBody>
          <a:bodyPr anchorCtr="0" anchor="ctr"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 1B">
  <p:cSld name="MAIN_POINT_2">
    <p:spTree>
      <p:nvGrpSpPr>
        <p:cNvPr id="774" name="Shape 774"/>
        <p:cNvGrpSpPr/>
        <p:nvPr/>
      </p:nvGrpSpPr>
      <p:grpSpPr>
        <a:xfrm>
          <a:off x="0" y="0"/>
          <a:ext cx="0" cy="0"/>
          <a:chOff x="0" y="0"/>
          <a:chExt cx="0" cy="0"/>
        </a:xfrm>
      </p:grpSpPr>
      <p:pic>
        <p:nvPicPr>
          <p:cNvPr id="775" name="Google Shape;775;p10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76" name="Google Shape;776;p104"/>
          <p:cNvSpPr txBox="1"/>
          <p:nvPr>
            <p:ph type="title"/>
          </p:nvPr>
        </p:nvSpPr>
        <p:spPr>
          <a:xfrm>
            <a:off x="1499600" y="302625"/>
            <a:ext cx="65508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177"/>
              </a:buClr>
              <a:buSzPts val="2400"/>
              <a:buFont typeface="Poppins"/>
              <a:buChar char="●"/>
              <a:defRPr b="1" i="0" sz="2400" u="none" cap="none" strike="noStrike">
                <a:solidFill>
                  <a:srgbClr val="002177"/>
                </a:solidFill>
                <a:latin typeface="Poppins"/>
                <a:ea typeface="Poppins"/>
                <a:cs typeface="Poppins"/>
                <a:sym typeface="Poppins"/>
              </a:defRPr>
            </a:lvl1pPr>
            <a:lvl2pPr lvl="1"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2pPr>
            <a:lvl3pPr lvl="2"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3pPr>
            <a:lvl4pPr lvl="3"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4pPr>
            <a:lvl5pPr lvl="4"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5pPr>
            <a:lvl6pPr lvl="5"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6pPr>
            <a:lvl7pPr lvl="6"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7pPr>
            <a:lvl8pPr lvl="7"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8pPr>
            <a:lvl9pPr lvl="8" marR="0" rtl="0" algn="l">
              <a:lnSpc>
                <a:spcPct val="100000"/>
              </a:lnSpc>
              <a:spcBef>
                <a:spcPts val="0"/>
              </a:spcBef>
              <a:spcAft>
                <a:spcPts val="0"/>
              </a:spcAft>
              <a:buClr>
                <a:srgbClr val="002177"/>
              </a:buClr>
              <a:buSzPts val="2400"/>
              <a:buFont typeface="Arial"/>
              <a:buChar char="■"/>
              <a:defRPr b="1" i="0" sz="2400" u="none" cap="none" strike="noStrike">
                <a:solidFill>
                  <a:srgbClr val="002177"/>
                </a:solidFill>
                <a:latin typeface="Arial"/>
                <a:ea typeface="Arial"/>
                <a:cs typeface="Arial"/>
                <a:sym typeface="Arial"/>
              </a:defRPr>
            </a:lvl9pPr>
          </a:lstStyle>
          <a:p/>
        </p:txBody>
      </p:sp>
      <p:sp>
        <p:nvSpPr>
          <p:cNvPr id="777" name="Google Shape;777;p104"/>
          <p:cNvSpPr txBox="1"/>
          <p:nvPr>
            <p:ph idx="1" type="body"/>
          </p:nvPr>
        </p:nvSpPr>
        <p:spPr>
          <a:xfrm>
            <a:off x="1476125" y="1152475"/>
            <a:ext cx="54603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0">
  <p:cSld name="CUSTOM_6_10">
    <p:spTree>
      <p:nvGrpSpPr>
        <p:cNvPr id="778" name="Shape 778"/>
        <p:cNvGrpSpPr/>
        <p:nvPr/>
      </p:nvGrpSpPr>
      <p:grpSpPr>
        <a:xfrm>
          <a:off x="0" y="0"/>
          <a:ext cx="0" cy="0"/>
          <a:chOff x="0" y="0"/>
          <a:chExt cx="0" cy="0"/>
        </a:xfrm>
      </p:grpSpPr>
      <p:pic>
        <p:nvPicPr>
          <p:cNvPr id="779" name="Google Shape;779;p105"/>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80" name="Google Shape;780;p105"/>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781" name="Google Shape;781;p105"/>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2" name="Google Shape;782;p105"/>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1">
  <p:cSld name="CUSTOM_6_11">
    <p:spTree>
      <p:nvGrpSpPr>
        <p:cNvPr id="783" name="Shape 783"/>
        <p:cNvGrpSpPr/>
        <p:nvPr/>
      </p:nvGrpSpPr>
      <p:grpSpPr>
        <a:xfrm>
          <a:off x="0" y="0"/>
          <a:ext cx="0" cy="0"/>
          <a:chOff x="0" y="0"/>
          <a:chExt cx="0" cy="0"/>
        </a:xfrm>
      </p:grpSpPr>
      <p:pic>
        <p:nvPicPr>
          <p:cNvPr id="784" name="Google Shape;784;p106"/>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85" name="Google Shape;785;p106"/>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786" name="Google Shape;786;p106"/>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7" name="Google Shape;787;p106"/>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p:cSld name="CUSTOM_6_1_1_1_1_1_1_1_1_1_1_1">
    <p:spTree>
      <p:nvGrpSpPr>
        <p:cNvPr id="788" name="Shape 788"/>
        <p:cNvGrpSpPr/>
        <p:nvPr/>
      </p:nvGrpSpPr>
      <p:grpSpPr>
        <a:xfrm>
          <a:off x="0" y="0"/>
          <a:ext cx="0" cy="0"/>
          <a:chOff x="0" y="0"/>
          <a:chExt cx="0" cy="0"/>
        </a:xfrm>
      </p:grpSpPr>
      <p:sp>
        <p:nvSpPr>
          <p:cNvPr id="789" name="Google Shape;789;p107"/>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790" name="Shape 790"/>
        <p:cNvGrpSpPr/>
        <p:nvPr/>
      </p:nvGrpSpPr>
      <p:grpSpPr>
        <a:xfrm>
          <a:off x="0" y="0"/>
          <a:ext cx="0" cy="0"/>
          <a:chOff x="0" y="0"/>
          <a:chExt cx="0" cy="0"/>
        </a:xfrm>
      </p:grpSpPr>
      <p:sp>
        <p:nvSpPr>
          <p:cNvPr id="791" name="Google Shape;791;p10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792" name="Google Shape;792;p10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793" name="Google Shape;793;p10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rmAutofit lnSpcReduction="20000"/>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3">
    <p:spTree>
      <p:nvGrpSpPr>
        <p:cNvPr id="794" name="Shape 794"/>
        <p:cNvGrpSpPr/>
        <p:nvPr/>
      </p:nvGrpSpPr>
      <p:grpSpPr>
        <a:xfrm>
          <a:off x="0" y="0"/>
          <a:ext cx="0" cy="0"/>
          <a:chOff x="0" y="0"/>
          <a:chExt cx="0" cy="0"/>
        </a:xfrm>
      </p:grpSpPr>
      <p:sp>
        <p:nvSpPr>
          <p:cNvPr id="795" name="Google Shape;795;p10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796" name="Google Shape;796;p10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797" name="Google Shape;797;p10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rmAutofit lnSpcReduction="20000"/>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p:cSld name="CUSTOM_7">
    <p:spTree>
      <p:nvGrpSpPr>
        <p:cNvPr id="802" name="Shape 802"/>
        <p:cNvGrpSpPr/>
        <p:nvPr/>
      </p:nvGrpSpPr>
      <p:grpSpPr>
        <a:xfrm>
          <a:off x="0" y="0"/>
          <a:ext cx="0" cy="0"/>
          <a:chOff x="0" y="0"/>
          <a:chExt cx="0" cy="0"/>
        </a:xfrm>
      </p:grpSpPr>
      <p:sp>
        <p:nvSpPr>
          <p:cNvPr id="803" name="Google Shape;803;p111"/>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11"/>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805" name="Google Shape;805;p111"/>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806" name="Google Shape;806;p11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807" name="Google Shape;807;p11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spTree>
      <p:nvGrpSpPr>
        <p:cNvPr id="71" name="Shape 71"/>
        <p:cNvGrpSpPr/>
        <p:nvPr/>
      </p:nvGrpSpPr>
      <p:grpSpPr>
        <a:xfrm>
          <a:off x="0" y="0"/>
          <a:ext cx="0" cy="0"/>
          <a:chOff x="0" y="0"/>
          <a:chExt cx="0" cy="0"/>
        </a:xfrm>
      </p:grpSpPr>
      <p:cxnSp>
        <p:nvCxnSpPr>
          <p:cNvPr id="72" name="Google Shape;72;p12"/>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73" name="Google Shape;73;p12"/>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74" name="Google Shape;74;p12"/>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76" name="Google Shape;76;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p:cSld name="CUSTOM_7_1">
    <p:spTree>
      <p:nvGrpSpPr>
        <p:cNvPr id="808" name="Shape 808"/>
        <p:cNvGrpSpPr/>
        <p:nvPr/>
      </p:nvGrpSpPr>
      <p:grpSpPr>
        <a:xfrm>
          <a:off x="0" y="0"/>
          <a:ext cx="0" cy="0"/>
          <a:chOff x="0" y="0"/>
          <a:chExt cx="0" cy="0"/>
        </a:xfrm>
      </p:grpSpPr>
      <p:sp>
        <p:nvSpPr>
          <p:cNvPr id="809" name="Google Shape;809;p11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1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811" name="Google Shape;811;p112"/>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pic>
        <p:nvPicPr>
          <p:cNvPr id="812" name="Google Shape;812;p11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1">
  <p:cSld name="CUSTOM_7_1_1">
    <p:spTree>
      <p:nvGrpSpPr>
        <p:cNvPr id="813" name="Shape 813"/>
        <p:cNvGrpSpPr/>
        <p:nvPr/>
      </p:nvGrpSpPr>
      <p:grpSpPr>
        <a:xfrm>
          <a:off x="0" y="0"/>
          <a:ext cx="0" cy="0"/>
          <a:chOff x="0" y="0"/>
          <a:chExt cx="0" cy="0"/>
        </a:xfrm>
      </p:grpSpPr>
      <p:sp>
        <p:nvSpPr>
          <p:cNvPr id="814" name="Google Shape;814;p11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1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816" name="Google Shape;816;p11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817" name="Google Shape;817;p11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8" name="Shape 818"/>
        <p:cNvGrpSpPr/>
        <p:nvPr/>
      </p:nvGrpSpPr>
      <p:grpSpPr>
        <a:xfrm>
          <a:off x="0" y="0"/>
          <a:ext cx="0" cy="0"/>
          <a:chOff x="0" y="0"/>
          <a:chExt cx="0" cy="0"/>
        </a:xfrm>
      </p:grpSpPr>
      <p:pic>
        <p:nvPicPr>
          <p:cNvPr id="819" name="Google Shape;819;p114"/>
          <p:cNvPicPr preferRelativeResize="0"/>
          <p:nvPr/>
        </p:nvPicPr>
        <p:blipFill>
          <a:blip r:embed="rId2">
            <a:alphaModFix/>
          </a:blip>
          <a:stretch>
            <a:fillRect/>
          </a:stretch>
        </p:blipFill>
        <p:spPr>
          <a:xfrm>
            <a:off x="0" y="0"/>
            <a:ext cx="9144003" cy="5143490"/>
          </a:xfrm>
          <a:prstGeom prst="rect">
            <a:avLst/>
          </a:prstGeom>
          <a:noFill/>
          <a:ln>
            <a:noFill/>
          </a:ln>
        </p:spPr>
      </p:pic>
      <p:sp>
        <p:nvSpPr>
          <p:cNvPr id="820" name="Google Shape;820;p114"/>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821" name="Google Shape;821;p114"/>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822" name="Google Shape;822;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823" name="Google Shape;823;p11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824" name="Google Shape;824;p114"/>
          <p:cNvPicPr preferRelativeResize="0"/>
          <p:nvPr/>
        </p:nvPicPr>
        <p:blipFill>
          <a:blip r:embed="rId3">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825" name="Shape 825"/>
        <p:cNvGrpSpPr/>
        <p:nvPr/>
      </p:nvGrpSpPr>
      <p:grpSpPr>
        <a:xfrm>
          <a:off x="0" y="0"/>
          <a:ext cx="0" cy="0"/>
          <a:chOff x="0" y="0"/>
          <a:chExt cx="0" cy="0"/>
        </a:xfrm>
      </p:grpSpPr>
      <p:sp>
        <p:nvSpPr>
          <p:cNvPr id="826" name="Google Shape;826;p115"/>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27" name="Google Shape;827;p115"/>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28" name="Google Shape;828;p11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829" name="Google Shape;829;p115"/>
          <p:cNvPicPr preferRelativeResize="0"/>
          <p:nvPr/>
        </p:nvPicPr>
        <p:blipFill>
          <a:blip r:embed="rId2">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0" name="Shape 830"/>
        <p:cNvGrpSpPr/>
        <p:nvPr/>
      </p:nvGrpSpPr>
      <p:grpSpPr>
        <a:xfrm>
          <a:off x="0" y="0"/>
          <a:ext cx="0" cy="0"/>
          <a:chOff x="0" y="0"/>
          <a:chExt cx="0" cy="0"/>
        </a:xfrm>
      </p:grpSpPr>
      <p:pic>
        <p:nvPicPr>
          <p:cNvPr id="831" name="Google Shape;831;p116"/>
          <p:cNvPicPr preferRelativeResize="0"/>
          <p:nvPr/>
        </p:nvPicPr>
        <p:blipFill>
          <a:blip r:embed="rId2">
            <a:alphaModFix/>
          </a:blip>
          <a:stretch>
            <a:fillRect/>
          </a:stretch>
        </p:blipFill>
        <p:spPr>
          <a:xfrm>
            <a:off x="0" y="0"/>
            <a:ext cx="9144003" cy="5143490"/>
          </a:xfrm>
          <a:prstGeom prst="rect">
            <a:avLst/>
          </a:prstGeom>
          <a:noFill/>
          <a:ln>
            <a:noFill/>
          </a:ln>
        </p:spPr>
      </p:pic>
      <p:sp>
        <p:nvSpPr>
          <p:cNvPr id="832" name="Google Shape;832;p11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833" name="Google Shape;833;p116"/>
          <p:cNvSpPr txBox="1"/>
          <p:nvPr>
            <p:ph type="title"/>
          </p:nvPr>
        </p:nvSpPr>
        <p:spPr>
          <a:xfrm>
            <a:off x="490250" y="1111725"/>
            <a:ext cx="6367800" cy="3429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834" name="Google Shape;834;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835" name="Google Shape;835;p116"/>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836" name="Shape 836"/>
        <p:cNvGrpSpPr/>
        <p:nvPr/>
      </p:nvGrpSpPr>
      <p:grpSpPr>
        <a:xfrm>
          <a:off x="0" y="0"/>
          <a:ext cx="0" cy="0"/>
          <a:chOff x="0" y="0"/>
          <a:chExt cx="0" cy="0"/>
        </a:xfrm>
      </p:grpSpPr>
      <p:sp>
        <p:nvSpPr>
          <p:cNvPr id="837" name="Google Shape;837;p11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38" name="Google Shape;838;p117"/>
          <p:cNvSpPr txBox="1"/>
          <p:nvPr>
            <p:ph type="title"/>
          </p:nvPr>
        </p:nvSpPr>
        <p:spPr>
          <a:xfrm>
            <a:off x="490250" y="1037125"/>
            <a:ext cx="6367800" cy="35037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39" name="Google Shape;839;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840" name="Google Shape;840;p117"/>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1" name="Shape 841"/>
        <p:cNvGrpSpPr/>
        <p:nvPr/>
      </p:nvGrpSpPr>
      <p:grpSpPr>
        <a:xfrm>
          <a:off x="0" y="0"/>
          <a:ext cx="0" cy="0"/>
          <a:chOff x="0" y="0"/>
          <a:chExt cx="0" cy="0"/>
        </a:xfrm>
      </p:grpSpPr>
      <p:pic>
        <p:nvPicPr>
          <p:cNvPr id="842" name="Google Shape;842;p118"/>
          <p:cNvPicPr preferRelativeResize="0"/>
          <p:nvPr/>
        </p:nvPicPr>
        <p:blipFill>
          <a:blip r:embed="rId2">
            <a:alphaModFix/>
          </a:blip>
          <a:stretch>
            <a:fillRect/>
          </a:stretch>
        </p:blipFill>
        <p:spPr>
          <a:xfrm>
            <a:off x="0" y="0"/>
            <a:ext cx="9144003" cy="5143490"/>
          </a:xfrm>
          <a:prstGeom prst="rect">
            <a:avLst/>
          </a:prstGeom>
          <a:noFill/>
          <a:ln>
            <a:noFill/>
          </a:ln>
        </p:spPr>
      </p:pic>
      <p:sp>
        <p:nvSpPr>
          <p:cNvPr id="843" name="Google Shape;843;p11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18"/>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500"/>
              <a:buNone/>
              <a:defRPr sz="3500">
                <a:solidFill>
                  <a:schemeClr val="lt1"/>
                </a:solidFill>
              </a:defRPr>
            </a:lvl1pPr>
            <a:lvl2pPr lvl="1" algn="ctr">
              <a:spcBef>
                <a:spcPts val="0"/>
              </a:spcBef>
              <a:spcAft>
                <a:spcPts val="0"/>
              </a:spcAft>
              <a:buClr>
                <a:schemeClr val="lt1"/>
              </a:buClr>
              <a:buSzPts val="4200"/>
              <a:buNone/>
              <a:defRPr sz="4200">
                <a:solidFill>
                  <a:schemeClr val="lt1"/>
                </a:solidFill>
              </a:defRPr>
            </a:lvl2pPr>
            <a:lvl3pPr lvl="2" algn="ctr">
              <a:spcBef>
                <a:spcPts val="0"/>
              </a:spcBef>
              <a:spcAft>
                <a:spcPts val="0"/>
              </a:spcAft>
              <a:buClr>
                <a:schemeClr val="lt1"/>
              </a:buClr>
              <a:buSzPts val="4200"/>
              <a:buNone/>
              <a:defRPr sz="4200">
                <a:solidFill>
                  <a:schemeClr val="lt1"/>
                </a:solidFill>
              </a:defRPr>
            </a:lvl3pPr>
            <a:lvl4pPr lvl="3" algn="ctr">
              <a:spcBef>
                <a:spcPts val="0"/>
              </a:spcBef>
              <a:spcAft>
                <a:spcPts val="0"/>
              </a:spcAft>
              <a:buClr>
                <a:schemeClr val="lt1"/>
              </a:buClr>
              <a:buSzPts val="4200"/>
              <a:buNone/>
              <a:defRPr sz="4200">
                <a:solidFill>
                  <a:schemeClr val="lt1"/>
                </a:solidFill>
              </a:defRPr>
            </a:lvl4pPr>
            <a:lvl5pPr lvl="4" algn="ctr">
              <a:spcBef>
                <a:spcPts val="0"/>
              </a:spcBef>
              <a:spcAft>
                <a:spcPts val="0"/>
              </a:spcAft>
              <a:buClr>
                <a:schemeClr val="lt1"/>
              </a:buClr>
              <a:buSzPts val="4200"/>
              <a:buNone/>
              <a:defRPr sz="4200">
                <a:solidFill>
                  <a:schemeClr val="lt1"/>
                </a:solidFill>
              </a:defRPr>
            </a:lvl5pPr>
            <a:lvl6pPr lvl="5" algn="ctr">
              <a:spcBef>
                <a:spcPts val="0"/>
              </a:spcBef>
              <a:spcAft>
                <a:spcPts val="0"/>
              </a:spcAft>
              <a:buClr>
                <a:schemeClr val="lt1"/>
              </a:buClr>
              <a:buSzPts val="4200"/>
              <a:buNone/>
              <a:defRPr sz="4200">
                <a:solidFill>
                  <a:schemeClr val="lt1"/>
                </a:solidFill>
              </a:defRPr>
            </a:lvl6pPr>
            <a:lvl7pPr lvl="6" algn="ctr">
              <a:spcBef>
                <a:spcPts val="0"/>
              </a:spcBef>
              <a:spcAft>
                <a:spcPts val="0"/>
              </a:spcAft>
              <a:buClr>
                <a:schemeClr val="lt1"/>
              </a:buClr>
              <a:buSzPts val="4200"/>
              <a:buNone/>
              <a:defRPr sz="4200">
                <a:solidFill>
                  <a:schemeClr val="lt1"/>
                </a:solidFill>
              </a:defRPr>
            </a:lvl7pPr>
            <a:lvl8pPr lvl="7" algn="ctr">
              <a:spcBef>
                <a:spcPts val="0"/>
              </a:spcBef>
              <a:spcAft>
                <a:spcPts val="0"/>
              </a:spcAft>
              <a:buClr>
                <a:schemeClr val="lt1"/>
              </a:buClr>
              <a:buSzPts val="4200"/>
              <a:buNone/>
              <a:defRPr sz="4200">
                <a:solidFill>
                  <a:schemeClr val="lt1"/>
                </a:solidFill>
              </a:defRPr>
            </a:lvl8pPr>
            <a:lvl9pPr lvl="8" algn="ctr">
              <a:spcBef>
                <a:spcPts val="0"/>
              </a:spcBef>
              <a:spcAft>
                <a:spcPts val="0"/>
              </a:spcAft>
              <a:buClr>
                <a:schemeClr val="lt1"/>
              </a:buClr>
              <a:buSzPts val="4200"/>
              <a:buNone/>
              <a:defRPr sz="4200">
                <a:solidFill>
                  <a:schemeClr val="lt1"/>
                </a:solidFill>
              </a:defRPr>
            </a:lvl9pPr>
          </a:lstStyle>
          <a:p/>
        </p:txBody>
      </p:sp>
      <p:sp>
        <p:nvSpPr>
          <p:cNvPr id="845" name="Google Shape;845;p118"/>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846" name="Google Shape;846;p11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7" name="Google Shape;847;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848" name="Google Shape;848;p11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849" name="Google Shape;849;p118"/>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850" name="Shape 850"/>
        <p:cNvGrpSpPr/>
        <p:nvPr/>
      </p:nvGrpSpPr>
      <p:grpSpPr>
        <a:xfrm>
          <a:off x="0" y="0"/>
          <a:ext cx="0" cy="0"/>
          <a:chOff x="0" y="0"/>
          <a:chExt cx="0" cy="0"/>
        </a:xfrm>
      </p:grpSpPr>
      <p:sp>
        <p:nvSpPr>
          <p:cNvPr id="851" name="Google Shape;851;p1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19"/>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53" name="Google Shape;853;p119"/>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4" name="Google Shape;854;p11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5" name="Google Shape;855;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856" name="Google Shape;856;p11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857" name="Google Shape;857;p11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858" name="Shape 858"/>
        <p:cNvGrpSpPr/>
        <p:nvPr/>
      </p:nvGrpSpPr>
      <p:grpSpPr>
        <a:xfrm>
          <a:off x="0" y="0"/>
          <a:ext cx="0" cy="0"/>
          <a:chOff x="0" y="0"/>
          <a:chExt cx="0" cy="0"/>
        </a:xfrm>
      </p:grpSpPr>
      <p:sp>
        <p:nvSpPr>
          <p:cNvPr id="859" name="Google Shape;859;p120"/>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860" name="Google Shape;860;p120"/>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861" name="Google Shape;861;p120"/>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62" name="Google Shape;862;p12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63" name="Google Shape;863;p1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spTree>
      <p:nvGrpSpPr>
        <p:cNvPr id="864" name="Shape 864"/>
        <p:cNvGrpSpPr/>
        <p:nvPr/>
      </p:nvGrpSpPr>
      <p:grpSpPr>
        <a:xfrm>
          <a:off x="0" y="0"/>
          <a:ext cx="0" cy="0"/>
          <a:chOff x="0" y="0"/>
          <a:chExt cx="0" cy="0"/>
        </a:xfrm>
      </p:grpSpPr>
      <p:cxnSp>
        <p:nvCxnSpPr>
          <p:cNvPr id="865" name="Google Shape;865;p121"/>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866" name="Google Shape;866;p121"/>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67" name="Google Shape;867;p121"/>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8" name="Google Shape;868;p12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69" name="Google Shape;869;p1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4_2">
    <p:spTree>
      <p:nvGrpSpPr>
        <p:cNvPr id="77"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79" name="Google Shape;79;p13"/>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80" name="Google Shape;80;p13"/>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81" name="Google Shape;81;p1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2" name="Google Shape;82;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4_2">
    <p:spTree>
      <p:nvGrpSpPr>
        <p:cNvPr id="870" name="Shape 870"/>
        <p:cNvGrpSpPr/>
        <p:nvPr/>
      </p:nvGrpSpPr>
      <p:grpSpPr>
        <a:xfrm>
          <a:off x="0" y="0"/>
          <a:ext cx="0" cy="0"/>
          <a:chOff x="0" y="0"/>
          <a:chExt cx="0" cy="0"/>
        </a:xfrm>
      </p:grpSpPr>
      <p:pic>
        <p:nvPicPr>
          <p:cNvPr id="871" name="Google Shape;871;p122"/>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72" name="Google Shape;872;p122"/>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873" name="Google Shape;873;p122"/>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874" name="Google Shape;874;p12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75" name="Google Shape;875;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4_3">
    <p:spTree>
      <p:nvGrpSpPr>
        <p:cNvPr id="876" name="Shape 876"/>
        <p:cNvGrpSpPr/>
        <p:nvPr/>
      </p:nvGrpSpPr>
      <p:grpSpPr>
        <a:xfrm>
          <a:off x="0" y="0"/>
          <a:ext cx="0" cy="0"/>
          <a:chOff x="0" y="0"/>
          <a:chExt cx="0" cy="0"/>
        </a:xfrm>
      </p:grpSpPr>
      <p:cxnSp>
        <p:nvCxnSpPr>
          <p:cNvPr id="877" name="Google Shape;877;p123"/>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878" name="Google Shape;878;p123"/>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79" name="Google Shape;879;p123"/>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0" name="Google Shape;880;p12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81" name="Google Shape;881;p1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4">
  <p:cSld name="CUSTOM_4_4">
    <p:spTree>
      <p:nvGrpSpPr>
        <p:cNvPr id="882" name="Shape 882"/>
        <p:cNvGrpSpPr/>
        <p:nvPr/>
      </p:nvGrpSpPr>
      <p:grpSpPr>
        <a:xfrm>
          <a:off x="0" y="0"/>
          <a:ext cx="0" cy="0"/>
          <a:chOff x="0" y="0"/>
          <a:chExt cx="0" cy="0"/>
        </a:xfrm>
      </p:grpSpPr>
      <p:sp>
        <p:nvSpPr>
          <p:cNvPr id="883" name="Google Shape;883;p124"/>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884" name="Google Shape;884;p124"/>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885" name="Google Shape;885;p124"/>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86" name="Google Shape;886;p12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87" name="Google Shape;887;p1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88" name="Google Shape;888;p12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4_1_1">
    <p:spTree>
      <p:nvGrpSpPr>
        <p:cNvPr id="889" name="Shape 889"/>
        <p:cNvGrpSpPr/>
        <p:nvPr/>
      </p:nvGrpSpPr>
      <p:grpSpPr>
        <a:xfrm>
          <a:off x="0" y="0"/>
          <a:ext cx="0" cy="0"/>
          <a:chOff x="0" y="0"/>
          <a:chExt cx="0" cy="0"/>
        </a:xfrm>
      </p:grpSpPr>
      <p:cxnSp>
        <p:nvCxnSpPr>
          <p:cNvPr id="890" name="Google Shape;890;p125"/>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891" name="Google Shape;891;p125"/>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92" name="Google Shape;892;p125"/>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3" name="Google Shape;893;p12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94" name="Google Shape;894;p1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95" name="Google Shape;895;p1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4_2_1">
    <p:spTree>
      <p:nvGrpSpPr>
        <p:cNvPr id="896" name="Shape 896"/>
        <p:cNvGrpSpPr/>
        <p:nvPr/>
      </p:nvGrpSpPr>
      <p:grpSpPr>
        <a:xfrm>
          <a:off x="0" y="0"/>
          <a:ext cx="0" cy="0"/>
          <a:chOff x="0" y="0"/>
          <a:chExt cx="0" cy="0"/>
        </a:xfrm>
      </p:grpSpPr>
      <p:pic>
        <p:nvPicPr>
          <p:cNvPr id="897" name="Google Shape;897;p126"/>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98" name="Google Shape;898;p126"/>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899" name="Google Shape;899;p126"/>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900" name="Google Shape;900;p12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901" name="Google Shape;901;p1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02" name="Google Shape;902;p1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4_3_1">
    <p:spTree>
      <p:nvGrpSpPr>
        <p:cNvPr id="903" name="Shape 903"/>
        <p:cNvGrpSpPr/>
        <p:nvPr/>
      </p:nvGrpSpPr>
      <p:grpSpPr>
        <a:xfrm>
          <a:off x="0" y="0"/>
          <a:ext cx="0" cy="0"/>
          <a:chOff x="0" y="0"/>
          <a:chExt cx="0" cy="0"/>
        </a:xfrm>
      </p:grpSpPr>
      <p:cxnSp>
        <p:nvCxnSpPr>
          <p:cNvPr id="904" name="Google Shape;904;p127"/>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905" name="Google Shape;905;p127"/>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906" name="Google Shape;906;p127"/>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7" name="Google Shape;907;p12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908" name="Google Shape;908;p1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09" name="Google Shape;909;p1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0" name="Shape 910"/>
        <p:cNvGrpSpPr/>
        <p:nvPr/>
      </p:nvGrpSpPr>
      <p:grpSpPr>
        <a:xfrm>
          <a:off x="0" y="0"/>
          <a:ext cx="0" cy="0"/>
          <a:chOff x="0" y="0"/>
          <a:chExt cx="0" cy="0"/>
        </a:xfrm>
      </p:grpSpPr>
      <p:sp>
        <p:nvSpPr>
          <p:cNvPr id="911" name="Google Shape;911;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912" name="Google Shape;912;p128"/>
          <p:cNvPicPr preferRelativeResize="0"/>
          <p:nvPr/>
        </p:nvPicPr>
        <p:blipFill>
          <a:blip r:embed="rId2">
            <a:alphaModFix/>
          </a:blip>
          <a:stretch>
            <a:fillRect/>
          </a:stretch>
        </p:blipFill>
        <p:spPr>
          <a:xfrm>
            <a:off x="0" y="0"/>
            <a:ext cx="9144003" cy="5143490"/>
          </a:xfrm>
          <a:prstGeom prst="rect">
            <a:avLst/>
          </a:prstGeom>
          <a:noFill/>
          <a:ln>
            <a:noFill/>
          </a:ln>
        </p:spPr>
      </p:pic>
      <p:sp>
        <p:nvSpPr>
          <p:cNvPr id="913" name="Google Shape;913;p1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14" name="Google Shape;914;p12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915" name="Google Shape;915;p128"/>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OBJECT_2_1">
    <p:bg>
      <p:bgPr>
        <a:solidFill>
          <a:schemeClr val="lt1"/>
        </a:solidFill>
      </p:bgPr>
    </p:bg>
    <p:spTree>
      <p:nvGrpSpPr>
        <p:cNvPr id="916" name="Shape 916"/>
        <p:cNvGrpSpPr/>
        <p:nvPr/>
      </p:nvGrpSpPr>
      <p:grpSpPr>
        <a:xfrm>
          <a:off x="0" y="0"/>
          <a:ext cx="0" cy="0"/>
          <a:chOff x="0" y="0"/>
          <a:chExt cx="0" cy="0"/>
        </a:xfrm>
      </p:grpSpPr>
      <p:sp>
        <p:nvSpPr>
          <p:cNvPr id="917" name="Google Shape;917;p129"/>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solidFill>
                <a:schemeClr val="dk2"/>
              </a:solidFill>
            </a:endParaRPr>
          </a:p>
        </p:txBody>
      </p:sp>
      <p:sp>
        <p:nvSpPr>
          <p:cNvPr id="918" name="Google Shape;918;p129"/>
          <p:cNvSpPr txBox="1"/>
          <p:nvPr>
            <p:ph type="title"/>
          </p:nvPr>
        </p:nvSpPr>
        <p:spPr>
          <a:xfrm>
            <a:off x="1152150" y="2234250"/>
            <a:ext cx="6839700" cy="67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pic>
        <p:nvPicPr>
          <p:cNvPr id="919" name="Google Shape;919;p129"/>
          <p:cNvPicPr preferRelativeResize="0"/>
          <p:nvPr/>
        </p:nvPicPr>
        <p:blipFill rotWithShape="1">
          <a:blip r:embed="rId2">
            <a:alphaModFix/>
          </a:blip>
          <a:srcRect b="0" l="0" r="0" t="0"/>
          <a:stretch/>
        </p:blipFill>
        <p:spPr>
          <a:xfrm>
            <a:off x="6849204" y="291550"/>
            <a:ext cx="1730576" cy="521675"/>
          </a:xfrm>
          <a:prstGeom prst="rect">
            <a:avLst/>
          </a:prstGeom>
          <a:noFill/>
          <a:ln>
            <a:noFill/>
          </a:ln>
        </p:spPr>
      </p:pic>
      <p:sp>
        <p:nvSpPr>
          <p:cNvPr id="920" name="Google Shape;920;p12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921" name="Shape 921"/>
        <p:cNvGrpSpPr/>
        <p:nvPr/>
      </p:nvGrpSpPr>
      <p:grpSpPr>
        <a:xfrm>
          <a:off x="0" y="0"/>
          <a:ext cx="0" cy="0"/>
          <a:chOff x="0" y="0"/>
          <a:chExt cx="0" cy="0"/>
        </a:xfrm>
      </p:grpSpPr>
      <p:sp>
        <p:nvSpPr>
          <p:cNvPr id="922" name="Google Shape;922;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923" name="Google Shape;923;p130"/>
          <p:cNvPicPr preferRelativeResize="0"/>
          <p:nvPr/>
        </p:nvPicPr>
        <p:blipFill>
          <a:blip r:embed="rId2">
            <a:alphaModFix/>
          </a:blip>
          <a:stretch>
            <a:fillRect/>
          </a:stretch>
        </p:blipFill>
        <p:spPr>
          <a:xfrm>
            <a:off x="0" y="0"/>
            <a:ext cx="9144003" cy="5143490"/>
          </a:xfrm>
          <a:prstGeom prst="rect">
            <a:avLst/>
          </a:prstGeom>
          <a:noFill/>
          <a:ln>
            <a:noFill/>
          </a:ln>
        </p:spPr>
      </p:pic>
      <p:cxnSp>
        <p:nvCxnSpPr>
          <p:cNvPr id="924" name="Google Shape;924;p130"/>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925" name="Google Shape;925;p130"/>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500"/>
              <a:buNone/>
              <a:defRPr sz="4500">
                <a:solidFill>
                  <a:schemeClr val="lt1"/>
                </a:solidFill>
              </a:defRPr>
            </a:lvl1pPr>
            <a:lvl2pPr lvl="1" algn="ctr">
              <a:spcBef>
                <a:spcPts val="0"/>
              </a:spcBef>
              <a:spcAft>
                <a:spcPts val="0"/>
              </a:spcAft>
              <a:buClr>
                <a:schemeClr val="lt1"/>
              </a:buClr>
              <a:buSzPts val="4500"/>
              <a:buNone/>
              <a:defRPr sz="4500">
                <a:solidFill>
                  <a:schemeClr val="lt1"/>
                </a:solidFill>
              </a:defRPr>
            </a:lvl2pPr>
            <a:lvl3pPr lvl="2" algn="ctr">
              <a:spcBef>
                <a:spcPts val="0"/>
              </a:spcBef>
              <a:spcAft>
                <a:spcPts val="0"/>
              </a:spcAft>
              <a:buClr>
                <a:schemeClr val="lt1"/>
              </a:buClr>
              <a:buSzPts val="4500"/>
              <a:buNone/>
              <a:defRPr sz="4500">
                <a:solidFill>
                  <a:schemeClr val="lt1"/>
                </a:solidFill>
              </a:defRPr>
            </a:lvl3pPr>
            <a:lvl4pPr lvl="3" algn="ctr">
              <a:spcBef>
                <a:spcPts val="0"/>
              </a:spcBef>
              <a:spcAft>
                <a:spcPts val="0"/>
              </a:spcAft>
              <a:buClr>
                <a:schemeClr val="lt1"/>
              </a:buClr>
              <a:buSzPts val="4500"/>
              <a:buNone/>
              <a:defRPr sz="4500">
                <a:solidFill>
                  <a:schemeClr val="lt1"/>
                </a:solidFill>
              </a:defRPr>
            </a:lvl4pPr>
            <a:lvl5pPr lvl="4" algn="ctr">
              <a:spcBef>
                <a:spcPts val="0"/>
              </a:spcBef>
              <a:spcAft>
                <a:spcPts val="0"/>
              </a:spcAft>
              <a:buClr>
                <a:schemeClr val="lt1"/>
              </a:buClr>
              <a:buSzPts val="4500"/>
              <a:buNone/>
              <a:defRPr sz="4500">
                <a:solidFill>
                  <a:schemeClr val="lt1"/>
                </a:solidFill>
              </a:defRPr>
            </a:lvl5pPr>
            <a:lvl6pPr lvl="5" algn="ctr">
              <a:spcBef>
                <a:spcPts val="0"/>
              </a:spcBef>
              <a:spcAft>
                <a:spcPts val="0"/>
              </a:spcAft>
              <a:buClr>
                <a:schemeClr val="lt1"/>
              </a:buClr>
              <a:buSzPts val="4500"/>
              <a:buNone/>
              <a:defRPr sz="4500">
                <a:solidFill>
                  <a:schemeClr val="lt1"/>
                </a:solidFill>
              </a:defRPr>
            </a:lvl6pPr>
            <a:lvl7pPr lvl="6" algn="ctr">
              <a:spcBef>
                <a:spcPts val="0"/>
              </a:spcBef>
              <a:spcAft>
                <a:spcPts val="0"/>
              </a:spcAft>
              <a:buClr>
                <a:schemeClr val="lt1"/>
              </a:buClr>
              <a:buSzPts val="4500"/>
              <a:buNone/>
              <a:defRPr sz="4500">
                <a:solidFill>
                  <a:schemeClr val="lt1"/>
                </a:solidFill>
              </a:defRPr>
            </a:lvl7pPr>
            <a:lvl8pPr lvl="7" algn="ctr">
              <a:spcBef>
                <a:spcPts val="0"/>
              </a:spcBef>
              <a:spcAft>
                <a:spcPts val="0"/>
              </a:spcAft>
              <a:buClr>
                <a:schemeClr val="lt1"/>
              </a:buClr>
              <a:buSzPts val="4500"/>
              <a:buNone/>
              <a:defRPr sz="4500">
                <a:solidFill>
                  <a:schemeClr val="lt1"/>
                </a:solidFill>
              </a:defRPr>
            </a:lvl8pPr>
            <a:lvl9pPr lvl="8" algn="ctr">
              <a:spcBef>
                <a:spcPts val="0"/>
              </a:spcBef>
              <a:spcAft>
                <a:spcPts val="0"/>
              </a:spcAft>
              <a:buClr>
                <a:schemeClr val="lt1"/>
              </a:buClr>
              <a:buSzPts val="4500"/>
              <a:buNone/>
              <a:defRPr sz="4500">
                <a:solidFill>
                  <a:schemeClr val="lt1"/>
                </a:solidFill>
              </a:defRPr>
            </a:lvl9pPr>
          </a:lstStyle>
          <a:p/>
        </p:txBody>
      </p:sp>
      <p:sp>
        <p:nvSpPr>
          <p:cNvPr id="926" name="Google Shape;926;p130"/>
          <p:cNvSpPr txBox="1"/>
          <p:nvPr>
            <p:ph idx="1" type="subTitle"/>
          </p:nvPr>
        </p:nvSpPr>
        <p:spPr>
          <a:xfrm>
            <a:off x="3054100" y="3273050"/>
            <a:ext cx="60378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927" name="Google Shape;927;p13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928" name="Google Shape;928;p130"/>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929" name="Shape 929"/>
        <p:cNvGrpSpPr/>
        <p:nvPr/>
      </p:nvGrpSpPr>
      <p:grpSpPr>
        <a:xfrm>
          <a:off x="0" y="0"/>
          <a:ext cx="0" cy="0"/>
          <a:chOff x="0" y="0"/>
          <a:chExt cx="0" cy="0"/>
        </a:xfrm>
      </p:grpSpPr>
      <p:pic>
        <p:nvPicPr>
          <p:cNvPr id="930" name="Google Shape;930;p131"/>
          <p:cNvPicPr preferRelativeResize="0"/>
          <p:nvPr/>
        </p:nvPicPr>
        <p:blipFill>
          <a:blip r:embed="rId2">
            <a:alphaModFix amt="3000"/>
          </a:blip>
          <a:stretch>
            <a:fillRect/>
          </a:stretch>
        </p:blipFill>
        <p:spPr>
          <a:xfrm>
            <a:off x="2923000" y="1005988"/>
            <a:ext cx="625725" cy="625725"/>
          </a:xfrm>
          <a:prstGeom prst="rect">
            <a:avLst/>
          </a:prstGeom>
          <a:noFill/>
          <a:ln>
            <a:noFill/>
          </a:ln>
        </p:spPr>
      </p:pic>
      <p:pic>
        <p:nvPicPr>
          <p:cNvPr id="931" name="Google Shape;931;p131"/>
          <p:cNvPicPr preferRelativeResize="0"/>
          <p:nvPr/>
        </p:nvPicPr>
        <p:blipFill>
          <a:blip r:embed="rId3">
            <a:alphaModFix amt="3000"/>
          </a:blip>
          <a:stretch>
            <a:fillRect/>
          </a:stretch>
        </p:blipFill>
        <p:spPr>
          <a:xfrm>
            <a:off x="2923002" y="1841259"/>
            <a:ext cx="625718" cy="625719"/>
          </a:xfrm>
          <a:prstGeom prst="rect">
            <a:avLst/>
          </a:prstGeom>
          <a:noFill/>
          <a:ln>
            <a:noFill/>
          </a:ln>
        </p:spPr>
      </p:pic>
      <p:pic>
        <p:nvPicPr>
          <p:cNvPr id="932" name="Google Shape;932;p131"/>
          <p:cNvPicPr preferRelativeResize="0"/>
          <p:nvPr/>
        </p:nvPicPr>
        <p:blipFill>
          <a:blip r:embed="rId4">
            <a:alphaModFix amt="3000"/>
          </a:blip>
          <a:stretch>
            <a:fillRect/>
          </a:stretch>
        </p:blipFill>
        <p:spPr>
          <a:xfrm>
            <a:off x="2923000" y="3511789"/>
            <a:ext cx="625725" cy="625725"/>
          </a:xfrm>
          <a:prstGeom prst="rect">
            <a:avLst/>
          </a:prstGeom>
          <a:noFill/>
          <a:ln>
            <a:noFill/>
          </a:ln>
        </p:spPr>
      </p:pic>
      <p:pic>
        <p:nvPicPr>
          <p:cNvPr id="933" name="Google Shape;933;p131"/>
          <p:cNvPicPr preferRelativeResize="0"/>
          <p:nvPr/>
        </p:nvPicPr>
        <p:blipFill rotWithShape="1">
          <a:blip r:embed="rId5">
            <a:alphaModFix amt="3000"/>
          </a:blip>
          <a:srcRect b="0" l="0" r="0" t="0"/>
          <a:stretch/>
        </p:blipFill>
        <p:spPr>
          <a:xfrm rot="42">
            <a:off x="2923000" y="2676536"/>
            <a:ext cx="625725" cy="625697"/>
          </a:xfrm>
          <a:prstGeom prst="rect">
            <a:avLst/>
          </a:prstGeom>
          <a:noFill/>
          <a:ln>
            <a:noFill/>
          </a:ln>
        </p:spPr>
      </p:pic>
      <p:pic>
        <p:nvPicPr>
          <p:cNvPr id="934" name="Google Shape;934;p131"/>
          <p:cNvPicPr preferRelativeResize="0"/>
          <p:nvPr/>
        </p:nvPicPr>
        <p:blipFill>
          <a:blip r:embed="rId6">
            <a:alphaModFix amt="3000"/>
          </a:blip>
          <a:stretch>
            <a:fillRect/>
          </a:stretch>
        </p:blipFill>
        <p:spPr>
          <a:xfrm>
            <a:off x="2923000" y="4347062"/>
            <a:ext cx="625725" cy="625725"/>
          </a:xfrm>
          <a:prstGeom prst="rect">
            <a:avLst/>
          </a:prstGeom>
          <a:noFill/>
          <a:ln>
            <a:noFill/>
          </a:ln>
        </p:spPr>
      </p:pic>
      <p:pic>
        <p:nvPicPr>
          <p:cNvPr id="935" name="Google Shape;935;p131"/>
          <p:cNvPicPr preferRelativeResize="0"/>
          <p:nvPr/>
        </p:nvPicPr>
        <p:blipFill>
          <a:blip r:embed="rId7">
            <a:alphaModFix amt="3000"/>
          </a:blip>
          <a:stretch>
            <a:fillRect/>
          </a:stretch>
        </p:blipFill>
        <p:spPr>
          <a:xfrm>
            <a:off x="2922994" y="170712"/>
            <a:ext cx="625725" cy="625725"/>
          </a:xfrm>
          <a:prstGeom prst="rect">
            <a:avLst/>
          </a:prstGeom>
          <a:noFill/>
          <a:ln>
            <a:noFill/>
          </a:ln>
        </p:spPr>
      </p:pic>
      <p:pic>
        <p:nvPicPr>
          <p:cNvPr id="936" name="Google Shape;936;p131"/>
          <p:cNvPicPr preferRelativeResize="0"/>
          <p:nvPr/>
        </p:nvPicPr>
        <p:blipFill>
          <a:blip r:embed="rId2">
            <a:alphaModFix amt="31000"/>
          </a:blip>
          <a:stretch>
            <a:fillRect/>
          </a:stretch>
        </p:blipFill>
        <p:spPr>
          <a:xfrm>
            <a:off x="8323675" y="1005988"/>
            <a:ext cx="625725" cy="625725"/>
          </a:xfrm>
          <a:prstGeom prst="rect">
            <a:avLst/>
          </a:prstGeom>
          <a:noFill/>
          <a:ln>
            <a:noFill/>
          </a:ln>
        </p:spPr>
      </p:pic>
      <p:pic>
        <p:nvPicPr>
          <p:cNvPr id="937" name="Google Shape;937;p131"/>
          <p:cNvPicPr preferRelativeResize="0"/>
          <p:nvPr/>
        </p:nvPicPr>
        <p:blipFill>
          <a:blip r:embed="rId3">
            <a:alphaModFix amt="31000"/>
          </a:blip>
          <a:stretch>
            <a:fillRect/>
          </a:stretch>
        </p:blipFill>
        <p:spPr>
          <a:xfrm>
            <a:off x="8323677" y="1841259"/>
            <a:ext cx="625718" cy="625719"/>
          </a:xfrm>
          <a:prstGeom prst="rect">
            <a:avLst/>
          </a:prstGeom>
          <a:noFill/>
          <a:ln>
            <a:noFill/>
          </a:ln>
        </p:spPr>
      </p:pic>
      <p:pic>
        <p:nvPicPr>
          <p:cNvPr id="938" name="Google Shape;938;p131"/>
          <p:cNvPicPr preferRelativeResize="0"/>
          <p:nvPr/>
        </p:nvPicPr>
        <p:blipFill>
          <a:blip r:embed="rId4">
            <a:alphaModFix amt="31000"/>
          </a:blip>
          <a:stretch>
            <a:fillRect/>
          </a:stretch>
        </p:blipFill>
        <p:spPr>
          <a:xfrm>
            <a:off x="8323675" y="3511789"/>
            <a:ext cx="625725" cy="625725"/>
          </a:xfrm>
          <a:prstGeom prst="rect">
            <a:avLst/>
          </a:prstGeom>
          <a:noFill/>
          <a:ln>
            <a:noFill/>
          </a:ln>
        </p:spPr>
      </p:pic>
      <p:pic>
        <p:nvPicPr>
          <p:cNvPr id="939" name="Google Shape;939;p131"/>
          <p:cNvPicPr preferRelativeResize="0"/>
          <p:nvPr/>
        </p:nvPicPr>
        <p:blipFill rotWithShape="1">
          <a:blip r:embed="rId5">
            <a:alphaModFix amt="31000"/>
          </a:blip>
          <a:srcRect b="0" l="0" r="0" t="0"/>
          <a:stretch/>
        </p:blipFill>
        <p:spPr>
          <a:xfrm rot="42">
            <a:off x="8323675" y="2676536"/>
            <a:ext cx="625725" cy="625697"/>
          </a:xfrm>
          <a:prstGeom prst="rect">
            <a:avLst/>
          </a:prstGeom>
          <a:noFill/>
          <a:ln>
            <a:noFill/>
          </a:ln>
        </p:spPr>
      </p:pic>
      <p:pic>
        <p:nvPicPr>
          <p:cNvPr id="940" name="Google Shape;940;p131"/>
          <p:cNvPicPr preferRelativeResize="0"/>
          <p:nvPr/>
        </p:nvPicPr>
        <p:blipFill>
          <a:blip r:embed="rId6">
            <a:alphaModFix amt="31000"/>
          </a:blip>
          <a:stretch>
            <a:fillRect/>
          </a:stretch>
        </p:blipFill>
        <p:spPr>
          <a:xfrm>
            <a:off x="8323675" y="4347062"/>
            <a:ext cx="625725" cy="625725"/>
          </a:xfrm>
          <a:prstGeom prst="rect">
            <a:avLst/>
          </a:prstGeom>
          <a:noFill/>
          <a:ln>
            <a:noFill/>
          </a:ln>
        </p:spPr>
      </p:pic>
      <p:pic>
        <p:nvPicPr>
          <p:cNvPr id="941" name="Google Shape;941;p131"/>
          <p:cNvPicPr preferRelativeResize="0"/>
          <p:nvPr/>
        </p:nvPicPr>
        <p:blipFill>
          <a:blip r:embed="rId7">
            <a:alphaModFix amt="31000"/>
          </a:blip>
          <a:stretch>
            <a:fillRect/>
          </a:stretch>
        </p:blipFill>
        <p:spPr>
          <a:xfrm>
            <a:off x="8323669" y="170712"/>
            <a:ext cx="625725" cy="625725"/>
          </a:xfrm>
          <a:prstGeom prst="rect">
            <a:avLst/>
          </a:prstGeom>
          <a:noFill/>
          <a:ln>
            <a:noFill/>
          </a:ln>
        </p:spPr>
      </p:pic>
      <p:pic>
        <p:nvPicPr>
          <p:cNvPr id="942" name="Google Shape;942;p131"/>
          <p:cNvPicPr preferRelativeResize="0"/>
          <p:nvPr/>
        </p:nvPicPr>
        <p:blipFill>
          <a:blip r:embed="rId2">
            <a:alphaModFix amt="25000"/>
          </a:blip>
          <a:stretch>
            <a:fillRect/>
          </a:stretch>
        </p:blipFill>
        <p:spPr>
          <a:xfrm>
            <a:off x="7428325" y="1844188"/>
            <a:ext cx="625725" cy="625725"/>
          </a:xfrm>
          <a:prstGeom prst="rect">
            <a:avLst/>
          </a:prstGeom>
          <a:noFill/>
          <a:ln>
            <a:noFill/>
          </a:ln>
        </p:spPr>
      </p:pic>
      <p:pic>
        <p:nvPicPr>
          <p:cNvPr id="943" name="Google Shape;943;p131"/>
          <p:cNvPicPr preferRelativeResize="0"/>
          <p:nvPr/>
        </p:nvPicPr>
        <p:blipFill>
          <a:blip r:embed="rId3">
            <a:alphaModFix amt="25000"/>
          </a:blip>
          <a:stretch>
            <a:fillRect/>
          </a:stretch>
        </p:blipFill>
        <p:spPr>
          <a:xfrm>
            <a:off x="7428327" y="2679459"/>
            <a:ext cx="625718" cy="625719"/>
          </a:xfrm>
          <a:prstGeom prst="rect">
            <a:avLst/>
          </a:prstGeom>
          <a:noFill/>
          <a:ln>
            <a:noFill/>
          </a:ln>
        </p:spPr>
      </p:pic>
      <p:pic>
        <p:nvPicPr>
          <p:cNvPr id="944" name="Google Shape;944;p131"/>
          <p:cNvPicPr preferRelativeResize="0"/>
          <p:nvPr/>
        </p:nvPicPr>
        <p:blipFill>
          <a:blip r:embed="rId4">
            <a:alphaModFix amt="25000"/>
          </a:blip>
          <a:stretch>
            <a:fillRect/>
          </a:stretch>
        </p:blipFill>
        <p:spPr>
          <a:xfrm>
            <a:off x="7428325" y="4349989"/>
            <a:ext cx="625725" cy="625725"/>
          </a:xfrm>
          <a:prstGeom prst="rect">
            <a:avLst/>
          </a:prstGeom>
          <a:noFill/>
          <a:ln>
            <a:noFill/>
          </a:ln>
        </p:spPr>
      </p:pic>
      <p:pic>
        <p:nvPicPr>
          <p:cNvPr id="945" name="Google Shape;945;p131"/>
          <p:cNvPicPr preferRelativeResize="0"/>
          <p:nvPr/>
        </p:nvPicPr>
        <p:blipFill rotWithShape="1">
          <a:blip r:embed="rId5">
            <a:alphaModFix amt="25000"/>
          </a:blip>
          <a:srcRect b="0" l="0" r="0" t="0"/>
          <a:stretch/>
        </p:blipFill>
        <p:spPr>
          <a:xfrm rot="42">
            <a:off x="7428325" y="3514736"/>
            <a:ext cx="625725" cy="625697"/>
          </a:xfrm>
          <a:prstGeom prst="rect">
            <a:avLst/>
          </a:prstGeom>
          <a:noFill/>
          <a:ln>
            <a:noFill/>
          </a:ln>
        </p:spPr>
      </p:pic>
      <p:pic>
        <p:nvPicPr>
          <p:cNvPr id="946" name="Google Shape;946;p131"/>
          <p:cNvPicPr preferRelativeResize="0"/>
          <p:nvPr/>
        </p:nvPicPr>
        <p:blipFill>
          <a:blip r:embed="rId6">
            <a:alphaModFix amt="25000"/>
          </a:blip>
          <a:stretch>
            <a:fillRect/>
          </a:stretch>
        </p:blipFill>
        <p:spPr>
          <a:xfrm>
            <a:off x="7428325" y="173662"/>
            <a:ext cx="625725" cy="625725"/>
          </a:xfrm>
          <a:prstGeom prst="rect">
            <a:avLst/>
          </a:prstGeom>
          <a:noFill/>
          <a:ln>
            <a:noFill/>
          </a:ln>
        </p:spPr>
      </p:pic>
      <p:pic>
        <p:nvPicPr>
          <p:cNvPr id="947" name="Google Shape;947;p131"/>
          <p:cNvPicPr preferRelativeResize="0"/>
          <p:nvPr/>
        </p:nvPicPr>
        <p:blipFill>
          <a:blip r:embed="rId7">
            <a:alphaModFix amt="25000"/>
          </a:blip>
          <a:stretch>
            <a:fillRect/>
          </a:stretch>
        </p:blipFill>
        <p:spPr>
          <a:xfrm>
            <a:off x="7428319" y="1008913"/>
            <a:ext cx="625725" cy="625725"/>
          </a:xfrm>
          <a:prstGeom prst="rect">
            <a:avLst/>
          </a:prstGeom>
          <a:noFill/>
          <a:ln>
            <a:noFill/>
          </a:ln>
        </p:spPr>
      </p:pic>
      <p:pic>
        <p:nvPicPr>
          <p:cNvPr id="948" name="Google Shape;948;p131"/>
          <p:cNvPicPr preferRelativeResize="0"/>
          <p:nvPr/>
        </p:nvPicPr>
        <p:blipFill>
          <a:blip r:embed="rId2">
            <a:alphaModFix amt="20000"/>
          </a:blip>
          <a:stretch>
            <a:fillRect/>
          </a:stretch>
        </p:blipFill>
        <p:spPr>
          <a:xfrm>
            <a:off x="6532975" y="2682388"/>
            <a:ext cx="625725" cy="625725"/>
          </a:xfrm>
          <a:prstGeom prst="rect">
            <a:avLst/>
          </a:prstGeom>
          <a:noFill/>
          <a:ln>
            <a:noFill/>
          </a:ln>
        </p:spPr>
      </p:pic>
      <p:pic>
        <p:nvPicPr>
          <p:cNvPr id="949" name="Google Shape;949;p131"/>
          <p:cNvPicPr preferRelativeResize="0"/>
          <p:nvPr/>
        </p:nvPicPr>
        <p:blipFill>
          <a:blip r:embed="rId3">
            <a:alphaModFix amt="20000"/>
          </a:blip>
          <a:stretch>
            <a:fillRect/>
          </a:stretch>
        </p:blipFill>
        <p:spPr>
          <a:xfrm>
            <a:off x="6532977" y="3517659"/>
            <a:ext cx="625718" cy="625719"/>
          </a:xfrm>
          <a:prstGeom prst="rect">
            <a:avLst/>
          </a:prstGeom>
          <a:noFill/>
          <a:ln>
            <a:noFill/>
          </a:ln>
        </p:spPr>
      </p:pic>
      <p:pic>
        <p:nvPicPr>
          <p:cNvPr id="950" name="Google Shape;950;p131"/>
          <p:cNvPicPr preferRelativeResize="0"/>
          <p:nvPr/>
        </p:nvPicPr>
        <p:blipFill>
          <a:blip r:embed="rId4">
            <a:alphaModFix amt="20000"/>
          </a:blip>
          <a:stretch>
            <a:fillRect/>
          </a:stretch>
        </p:blipFill>
        <p:spPr>
          <a:xfrm>
            <a:off x="6532975" y="176589"/>
            <a:ext cx="625725" cy="625725"/>
          </a:xfrm>
          <a:prstGeom prst="rect">
            <a:avLst/>
          </a:prstGeom>
          <a:noFill/>
          <a:ln>
            <a:noFill/>
          </a:ln>
        </p:spPr>
      </p:pic>
      <p:pic>
        <p:nvPicPr>
          <p:cNvPr id="951" name="Google Shape;951;p131"/>
          <p:cNvPicPr preferRelativeResize="0"/>
          <p:nvPr/>
        </p:nvPicPr>
        <p:blipFill rotWithShape="1">
          <a:blip r:embed="rId5">
            <a:alphaModFix amt="20000"/>
          </a:blip>
          <a:srcRect b="0" l="0" r="0" t="0"/>
          <a:stretch/>
        </p:blipFill>
        <p:spPr>
          <a:xfrm rot="42">
            <a:off x="6532975" y="4352936"/>
            <a:ext cx="625725" cy="625697"/>
          </a:xfrm>
          <a:prstGeom prst="rect">
            <a:avLst/>
          </a:prstGeom>
          <a:noFill/>
          <a:ln>
            <a:noFill/>
          </a:ln>
        </p:spPr>
      </p:pic>
      <p:pic>
        <p:nvPicPr>
          <p:cNvPr id="952" name="Google Shape;952;p131"/>
          <p:cNvPicPr preferRelativeResize="0"/>
          <p:nvPr/>
        </p:nvPicPr>
        <p:blipFill>
          <a:blip r:embed="rId6">
            <a:alphaModFix amt="20000"/>
          </a:blip>
          <a:stretch>
            <a:fillRect/>
          </a:stretch>
        </p:blipFill>
        <p:spPr>
          <a:xfrm>
            <a:off x="6532975" y="1011862"/>
            <a:ext cx="625725" cy="625725"/>
          </a:xfrm>
          <a:prstGeom prst="rect">
            <a:avLst/>
          </a:prstGeom>
          <a:noFill/>
          <a:ln>
            <a:noFill/>
          </a:ln>
        </p:spPr>
      </p:pic>
      <p:pic>
        <p:nvPicPr>
          <p:cNvPr id="953" name="Google Shape;953;p131"/>
          <p:cNvPicPr preferRelativeResize="0"/>
          <p:nvPr/>
        </p:nvPicPr>
        <p:blipFill>
          <a:blip r:embed="rId7">
            <a:alphaModFix amt="20000"/>
          </a:blip>
          <a:stretch>
            <a:fillRect/>
          </a:stretch>
        </p:blipFill>
        <p:spPr>
          <a:xfrm>
            <a:off x="6532969" y="1847113"/>
            <a:ext cx="625725" cy="625725"/>
          </a:xfrm>
          <a:prstGeom prst="rect">
            <a:avLst/>
          </a:prstGeom>
          <a:noFill/>
          <a:ln>
            <a:noFill/>
          </a:ln>
        </p:spPr>
      </p:pic>
      <p:pic>
        <p:nvPicPr>
          <p:cNvPr id="954" name="Google Shape;954;p131"/>
          <p:cNvPicPr preferRelativeResize="0"/>
          <p:nvPr/>
        </p:nvPicPr>
        <p:blipFill>
          <a:blip r:embed="rId2">
            <a:alphaModFix amt="15000"/>
          </a:blip>
          <a:stretch>
            <a:fillRect/>
          </a:stretch>
        </p:blipFill>
        <p:spPr>
          <a:xfrm>
            <a:off x="5637625" y="3520588"/>
            <a:ext cx="625725" cy="625725"/>
          </a:xfrm>
          <a:prstGeom prst="rect">
            <a:avLst/>
          </a:prstGeom>
          <a:noFill/>
          <a:ln>
            <a:noFill/>
          </a:ln>
        </p:spPr>
      </p:pic>
      <p:pic>
        <p:nvPicPr>
          <p:cNvPr id="955" name="Google Shape;955;p131"/>
          <p:cNvPicPr preferRelativeResize="0"/>
          <p:nvPr/>
        </p:nvPicPr>
        <p:blipFill>
          <a:blip r:embed="rId3">
            <a:alphaModFix amt="15000"/>
          </a:blip>
          <a:stretch>
            <a:fillRect/>
          </a:stretch>
        </p:blipFill>
        <p:spPr>
          <a:xfrm>
            <a:off x="5637627" y="4355859"/>
            <a:ext cx="625718" cy="625719"/>
          </a:xfrm>
          <a:prstGeom prst="rect">
            <a:avLst/>
          </a:prstGeom>
          <a:noFill/>
          <a:ln>
            <a:noFill/>
          </a:ln>
        </p:spPr>
      </p:pic>
      <p:pic>
        <p:nvPicPr>
          <p:cNvPr id="956" name="Google Shape;956;p131"/>
          <p:cNvPicPr preferRelativeResize="0"/>
          <p:nvPr/>
        </p:nvPicPr>
        <p:blipFill>
          <a:blip r:embed="rId4">
            <a:alphaModFix amt="15000"/>
          </a:blip>
          <a:stretch>
            <a:fillRect/>
          </a:stretch>
        </p:blipFill>
        <p:spPr>
          <a:xfrm>
            <a:off x="5637625" y="1014789"/>
            <a:ext cx="625725" cy="625725"/>
          </a:xfrm>
          <a:prstGeom prst="rect">
            <a:avLst/>
          </a:prstGeom>
          <a:noFill/>
          <a:ln>
            <a:noFill/>
          </a:ln>
        </p:spPr>
      </p:pic>
      <p:pic>
        <p:nvPicPr>
          <p:cNvPr id="957" name="Google Shape;957;p131"/>
          <p:cNvPicPr preferRelativeResize="0"/>
          <p:nvPr/>
        </p:nvPicPr>
        <p:blipFill rotWithShape="1">
          <a:blip r:embed="rId5">
            <a:alphaModFix amt="15000"/>
          </a:blip>
          <a:srcRect b="0" l="0" r="0" t="0"/>
          <a:stretch/>
        </p:blipFill>
        <p:spPr>
          <a:xfrm rot="42">
            <a:off x="5637625" y="179549"/>
            <a:ext cx="625725" cy="625697"/>
          </a:xfrm>
          <a:prstGeom prst="rect">
            <a:avLst/>
          </a:prstGeom>
          <a:noFill/>
          <a:ln>
            <a:noFill/>
          </a:ln>
        </p:spPr>
      </p:pic>
      <p:pic>
        <p:nvPicPr>
          <p:cNvPr id="958" name="Google Shape;958;p131"/>
          <p:cNvPicPr preferRelativeResize="0"/>
          <p:nvPr/>
        </p:nvPicPr>
        <p:blipFill>
          <a:blip r:embed="rId6">
            <a:alphaModFix amt="15000"/>
          </a:blip>
          <a:stretch>
            <a:fillRect/>
          </a:stretch>
        </p:blipFill>
        <p:spPr>
          <a:xfrm>
            <a:off x="5637625" y="1850062"/>
            <a:ext cx="625725" cy="625725"/>
          </a:xfrm>
          <a:prstGeom prst="rect">
            <a:avLst/>
          </a:prstGeom>
          <a:noFill/>
          <a:ln>
            <a:noFill/>
          </a:ln>
        </p:spPr>
      </p:pic>
      <p:pic>
        <p:nvPicPr>
          <p:cNvPr id="959" name="Google Shape;959;p131"/>
          <p:cNvPicPr preferRelativeResize="0"/>
          <p:nvPr/>
        </p:nvPicPr>
        <p:blipFill>
          <a:blip r:embed="rId7">
            <a:alphaModFix amt="15000"/>
          </a:blip>
          <a:stretch>
            <a:fillRect/>
          </a:stretch>
        </p:blipFill>
        <p:spPr>
          <a:xfrm>
            <a:off x="5637619" y="2685313"/>
            <a:ext cx="625725" cy="625725"/>
          </a:xfrm>
          <a:prstGeom prst="rect">
            <a:avLst/>
          </a:prstGeom>
          <a:noFill/>
          <a:ln>
            <a:noFill/>
          </a:ln>
        </p:spPr>
      </p:pic>
      <p:pic>
        <p:nvPicPr>
          <p:cNvPr id="960" name="Google Shape;960;p131"/>
          <p:cNvPicPr preferRelativeResize="0"/>
          <p:nvPr/>
        </p:nvPicPr>
        <p:blipFill>
          <a:blip r:embed="rId2">
            <a:alphaModFix amt="10000"/>
          </a:blip>
          <a:stretch>
            <a:fillRect/>
          </a:stretch>
        </p:blipFill>
        <p:spPr>
          <a:xfrm>
            <a:off x="4732750" y="4358788"/>
            <a:ext cx="625725" cy="625725"/>
          </a:xfrm>
          <a:prstGeom prst="rect">
            <a:avLst/>
          </a:prstGeom>
          <a:noFill/>
          <a:ln>
            <a:noFill/>
          </a:ln>
        </p:spPr>
      </p:pic>
      <p:pic>
        <p:nvPicPr>
          <p:cNvPr id="961" name="Google Shape;961;p131"/>
          <p:cNvPicPr preferRelativeResize="0"/>
          <p:nvPr/>
        </p:nvPicPr>
        <p:blipFill>
          <a:blip r:embed="rId3">
            <a:alphaModFix amt="10000"/>
          </a:blip>
          <a:stretch>
            <a:fillRect/>
          </a:stretch>
        </p:blipFill>
        <p:spPr>
          <a:xfrm>
            <a:off x="4732752" y="182459"/>
            <a:ext cx="625718" cy="625719"/>
          </a:xfrm>
          <a:prstGeom prst="rect">
            <a:avLst/>
          </a:prstGeom>
          <a:noFill/>
          <a:ln>
            <a:noFill/>
          </a:ln>
        </p:spPr>
      </p:pic>
      <p:pic>
        <p:nvPicPr>
          <p:cNvPr id="962" name="Google Shape;962;p131"/>
          <p:cNvPicPr preferRelativeResize="0"/>
          <p:nvPr/>
        </p:nvPicPr>
        <p:blipFill>
          <a:blip r:embed="rId4">
            <a:alphaModFix amt="10000"/>
          </a:blip>
          <a:stretch>
            <a:fillRect/>
          </a:stretch>
        </p:blipFill>
        <p:spPr>
          <a:xfrm>
            <a:off x="4732750" y="1852989"/>
            <a:ext cx="625725" cy="625725"/>
          </a:xfrm>
          <a:prstGeom prst="rect">
            <a:avLst/>
          </a:prstGeom>
          <a:noFill/>
          <a:ln>
            <a:noFill/>
          </a:ln>
        </p:spPr>
      </p:pic>
      <p:pic>
        <p:nvPicPr>
          <p:cNvPr id="963" name="Google Shape;963;p131"/>
          <p:cNvPicPr preferRelativeResize="0"/>
          <p:nvPr/>
        </p:nvPicPr>
        <p:blipFill rotWithShape="1">
          <a:blip r:embed="rId5">
            <a:alphaModFix amt="10000"/>
          </a:blip>
          <a:srcRect b="0" l="0" r="0" t="0"/>
          <a:stretch/>
        </p:blipFill>
        <p:spPr>
          <a:xfrm rot="42">
            <a:off x="4732750" y="1017736"/>
            <a:ext cx="625725" cy="625697"/>
          </a:xfrm>
          <a:prstGeom prst="rect">
            <a:avLst/>
          </a:prstGeom>
          <a:noFill/>
          <a:ln>
            <a:noFill/>
          </a:ln>
        </p:spPr>
      </p:pic>
      <p:pic>
        <p:nvPicPr>
          <p:cNvPr id="964" name="Google Shape;964;p131"/>
          <p:cNvPicPr preferRelativeResize="0"/>
          <p:nvPr/>
        </p:nvPicPr>
        <p:blipFill>
          <a:blip r:embed="rId6">
            <a:alphaModFix amt="10000"/>
          </a:blip>
          <a:stretch>
            <a:fillRect/>
          </a:stretch>
        </p:blipFill>
        <p:spPr>
          <a:xfrm>
            <a:off x="4732750" y="2688262"/>
            <a:ext cx="625725" cy="625725"/>
          </a:xfrm>
          <a:prstGeom prst="rect">
            <a:avLst/>
          </a:prstGeom>
          <a:noFill/>
          <a:ln>
            <a:noFill/>
          </a:ln>
        </p:spPr>
      </p:pic>
      <p:pic>
        <p:nvPicPr>
          <p:cNvPr id="965" name="Google Shape;965;p131"/>
          <p:cNvPicPr preferRelativeResize="0"/>
          <p:nvPr/>
        </p:nvPicPr>
        <p:blipFill>
          <a:blip r:embed="rId7">
            <a:alphaModFix amt="10000"/>
          </a:blip>
          <a:stretch>
            <a:fillRect/>
          </a:stretch>
        </p:blipFill>
        <p:spPr>
          <a:xfrm>
            <a:off x="4732744" y="3523513"/>
            <a:ext cx="625725" cy="625725"/>
          </a:xfrm>
          <a:prstGeom prst="rect">
            <a:avLst/>
          </a:prstGeom>
          <a:noFill/>
          <a:ln>
            <a:noFill/>
          </a:ln>
        </p:spPr>
      </p:pic>
      <p:pic>
        <p:nvPicPr>
          <p:cNvPr id="966" name="Google Shape;966;p131"/>
          <p:cNvPicPr preferRelativeResize="0"/>
          <p:nvPr/>
        </p:nvPicPr>
        <p:blipFill>
          <a:blip r:embed="rId2">
            <a:alphaModFix amt="5000"/>
          </a:blip>
          <a:stretch>
            <a:fillRect/>
          </a:stretch>
        </p:blipFill>
        <p:spPr>
          <a:xfrm>
            <a:off x="3827875" y="170713"/>
            <a:ext cx="625725" cy="625725"/>
          </a:xfrm>
          <a:prstGeom prst="rect">
            <a:avLst/>
          </a:prstGeom>
          <a:noFill/>
          <a:ln>
            <a:noFill/>
          </a:ln>
        </p:spPr>
      </p:pic>
      <p:pic>
        <p:nvPicPr>
          <p:cNvPr id="967" name="Google Shape;967;p131"/>
          <p:cNvPicPr preferRelativeResize="0"/>
          <p:nvPr/>
        </p:nvPicPr>
        <p:blipFill>
          <a:blip r:embed="rId3">
            <a:alphaModFix amt="5000"/>
          </a:blip>
          <a:stretch>
            <a:fillRect/>
          </a:stretch>
        </p:blipFill>
        <p:spPr>
          <a:xfrm>
            <a:off x="3827877" y="1005984"/>
            <a:ext cx="625718" cy="625719"/>
          </a:xfrm>
          <a:prstGeom prst="rect">
            <a:avLst/>
          </a:prstGeom>
          <a:noFill/>
          <a:ln>
            <a:noFill/>
          </a:ln>
        </p:spPr>
      </p:pic>
      <p:pic>
        <p:nvPicPr>
          <p:cNvPr id="968" name="Google Shape;968;p131"/>
          <p:cNvPicPr preferRelativeResize="0"/>
          <p:nvPr/>
        </p:nvPicPr>
        <p:blipFill>
          <a:blip r:embed="rId4">
            <a:alphaModFix amt="5000"/>
          </a:blip>
          <a:stretch>
            <a:fillRect/>
          </a:stretch>
        </p:blipFill>
        <p:spPr>
          <a:xfrm>
            <a:off x="3827875" y="2676514"/>
            <a:ext cx="625725" cy="625725"/>
          </a:xfrm>
          <a:prstGeom prst="rect">
            <a:avLst/>
          </a:prstGeom>
          <a:noFill/>
          <a:ln>
            <a:noFill/>
          </a:ln>
        </p:spPr>
      </p:pic>
      <p:pic>
        <p:nvPicPr>
          <p:cNvPr id="969" name="Google Shape;969;p131"/>
          <p:cNvPicPr preferRelativeResize="0"/>
          <p:nvPr/>
        </p:nvPicPr>
        <p:blipFill rotWithShape="1">
          <a:blip r:embed="rId5">
            <a:alphaModFix amt="5000"/>
          </a:blip>
          <a:srcRect b="0" l="0" r="0" t="0"/>
          <a:stretch/>
        </p:blipFill>
        <p:spPr>
          <a:xfrm rot="42">
            <a:off x="3827875" y="1841261"/>
            <a:ext cx="625725" cy="625697"/>
          </a:xfrm>
          <a:prstGeom prst="rect">
            <a:avLst/>
          </a:prstGeom>
          <a:noFill/>
          <a:ln>
            <a:noFill/>
          </a:ln>
        </p:spPr>
      </p:pic>
      <p:pic>
        <p:nvPicPr>
          <p:cNvPr id="970" name="Google Shape;970;p131"/>
          <p:cNvPicPr preferRelativeResize="0"/>
          <p:nvPr/>
        </p:nvPicPr>
        <p:blipFill>
          <a:blip r:embed="rId6">
            <a:alphaModFix amt="5000"/>
          </a:blip>
          <a:stretch>
            <a:fillRect/>
          </a:stretch>
        </p:blipFill>
        <p:spPr>
          <a:xfrm>
            <a:off x="3827875" y="3511787"/>
            <a:ext cx="625725" cy="625725"/>
          </a:xfrm>
          <a:prstGeom prst="rect">
            <a:avLst/>
          </a:prstGeom>
          <a:noFill/>
          <a:ln>
            <a:noFill/>
          </a:ln>
        </p:spPr>
      </p:pic>
      <p:pic>
        <p:nvPicPr>
          <p:cNvPr id="971" name="Google Shape;971;p131"/>
          <p:cNvPicPr preferRelativeResize="0"/>
          <p:nvPr/>
        </p:nvPicPr>
        <p:blipFill>
          <a:blip r:embed="rId7">
            <a:alphaModFix amt="5000"/>
          </a:blip>
          <a:stretch>
            <a:fillRect/>
          </a:stretch>
        </p:blipFill>
        <p:spPr>
          <a:xfrm>
            <a:off x="3827869" y="4347038"/>
            <a:ext cx="625725" cy="625725"/>
          </a:xfrm>
          <a:prstGeom prst="rect">
            <a:avLst/>
          </a:prstGeom>
          <a:noFill/>
          <a:ln>
            <a:noFill/>
          </a:ln>
        </p:spPr>
      </p:pic>
      <p:pic>
        <p:nvPicPr>
          <p:cNvPr id="972" name="Google Shape;972;p131"/>
          <p:cNvPicPr preferRelativeResize="0"/>
          <p:nvPr/>
        </p:nvPicPr>
        <p:blipFill>
          <a:blip r:embed="rId2">
            <a:alphaModFix amt="1000"/>
          </a:blip>
          <a:stretch>
            <a:fillRect/>
          </a:stretch>
        </p:blipFill>
        <p:spPr>
          <a:xfrm>
            <a:off x="2018125" y="1841251"/>
            <a:ext cx="625725" cy="625725"/>
          </a:xfrm>
          <a:prstGeom prst="rect">
            <a:avLst/>
          </a:prstGeom>
          <a:noFill/>
          <a:ln>
            <a:noFill/>
          </a:ln>
        </p:spPr>
      </p:pic>
      <p:pic>
        <p:nvPicPr>
          <p:cNvPr id="973" name="Google Shape;973;p131"/>
          <p:cNvPicPr preferRelativeResize="0"/>
          <p:nvPr/>
        </p:nvPicPr>
        <p:blipFill>
          <a:blip r:embed="rId3">
            <a:alphaModFix amt="1000"/>
          </a:blip>
          <a:stretch>
            <a:fillRect/>
          </a:stretch>
        </p:blipFill>
        <p:spPr>
          <a:xfrm>
            <a:off x="2018127" y="2676521"/>
            <a:ext cx="625718" cy="625719"/>
          </a:xfrm>
          <a:prstGeom prst="rect">
            <a:avLst/>
          </a:prstGeom>
          <a:noFill/>
          <a:ln>
            <a:noFill/>
          </a:ln>
        </p:spPr>
      </p:pic>
      <p:pic>
        <p:nvPicPr>
          <p:cNvPr id="974" name="Google Shape;974;p131"/>
          <p:cNvPicPr preferRelativeResize="0"/>
          <p:nvPr/>
        </p:nvPicPr>
        <p:blipFill>
          <a:blip r:embed="rId4">
            <a:alphaModFix amt="1000"/>
          </a:blip>
          <a:stretch>
            <a:fillRect/>
          </a:stretch>
        </p:blipFill>
        <p:spPr>
          <a:xfrm>
            <a:off x="2018125" y="4347052"/>
            <a:ext cx="625725" cy="625725"/>
          </a:xfrm>
          <a:prstGeom prst="rect">
            <a:avLst/>
          </a:prstGeom>
          <a:noFill/>
          <a:ln>
            <a:noFill/>
          </a:ln>
        </p:spPr>
      </p:pic>
      <p:pic>
        <p:nvPicPr>
          <p:cNvPr id="975" name="Google Shape;975;p131"/>
          <p:cNvPicPr preferRelativeResize="0"/>
          <p:nvPr/>
        </p:nvPicPr>
        <p:blipFill>
          <a:blip r:embed="rId6">
            <a:alphaModFix amt="1000"/>
          </a:blip>
          <a:stretch>
            <a:fillRect/>
          </a:stretch>
        </p:blipFill>
        <p:spPr>
          <a:xfrm>
            <a:off x="2018125" y="170724"/>
            <a:ext cx="625725" cy="625725"/>
          </a:xfrm>
          <a:prstGeom prst="rect">
            <a:avLst/>
          </a:prstGeom>
          <a:noFill/>
          <a:ln>
            <a:noFill/>
          </a:ln>
        </p:spPr>
      </p:pic>
      <p:pic>
        <p:nvPicPr>
          <p:cNvPr id="976" name="Google Shape;976;p131"/>
          <p:cNvPicPr preferRelativeResize="0"/>
          <p:nvPr/>
        </p:nvPicPr>
        <p:blipFill>
          <a:blip r:embed="rId7">
            <a:alphaModFix amt="1000"/>
          </a:blip>
          <a:stretch>
            <a:fillRect/>
          </a:stretch>
        </p:blipFill>
        <p:spPr>
          <a:xfrm>
            <a:off x="2018119" y="1005975"/>
            <a:ext cx="625725" cy="625725"/>
          </a:xfrm>
          <a:prstGeom prst="rect">
            <a:avLst/>
          </a:prstGeom>
          <a:noFill/>
          <a:ln>
            <a:noFill/>
          </a:ln>
        </p:spPr>
      </p:pic>
      <p:cxnSp>
        <p:nvCxnSpPr>
          <p:cNvPr id="977" name="Google Shape;977;p131"/>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978" name="Google Shape;978;p131"/>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5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79" name="Google Shape;979;p131"/>
          <p:cNvSpPr txBox="1"/>
          <p:nvPr>
            <p:ph idx="1" type="subTitle"/>
          </p:nvPr>
        </p:nvSpPr>
        <p:spPr>
          <a:xfrm>
            <a:off x="2923000" y="3273050"/>
            <a:ext cx="61692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80" name="Google Shape;980;p13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981" name="Google Shape;981;p131"/>
          <p:cNvPicPr preferRelativeResize="0"/>
          <p:nvPr/>
        </p:nvPicPr>
        <p:blipFill>
          <a:blip r:embed="rId8">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4_3">
    <p:spTree>
      <p:nvGrpSpPr>
        <p:cNvPr id="83" name="Shape 83"/>
        <p:cNvGrpSpPr/>
        <p:nvPr/>
      </p:nvGrpSpPr>
      <p:grpSpPr>
        <a:xfrm>
          <a:off x="0" y="0"/>
          <a:ext cx="0" cy="0"/>
          <a:chOff x="0" y="0"/>
          <a:chExt cx="0" cy="0"/>
        </a:xfrm>
      </p:grpSpPr>
      <p:cxnSp>
        <p:nvCxnSpPr>
          <p:cNvPr id="84" name="Google Shape;84;p14"/>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85" name="Google Shape;85;p14"/>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86" name="Google Shape;86;p14"/>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88" name="Google Shape;88;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p:cSld name="TITLE_1_4">
    <p:bg>
      <p:bgPr>
        <a:solidFill>
          <a:srgbClr val="002870"/>
        </a:solidFill>
      </p:bgPr>
    </p:bg>
    <p:spTree>
      <p:nvGrpSpPr>
        <p:cNvPr id="982" name="Shape 982"/>
        <p:cNvGrpSpPr/>
        <p:nvPr/>
      </p:nvGrpSpPr>
      <p:grpSpPr>
        <a:xfrm>
          <a:off x="0" y="0"/>
          <a:ext cx="0" cy="0"/>
          <a:chOff x="0" y="0"/>
          <a:chExt cx="0" cy="0"/>
        </a:xfrm>
      </p:grpSpPr>
      <p:sp>
        <p:nvSpPr>
          <p:cNvPr id="983" name="Google Shape;983;p132"/>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32"/>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985" name="Google Shape;985;p13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986" name="Google Shape;986;p132"/>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987" name="Google Shape;987;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988" name="Google Shape;988;p13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p:cSld name="TITLE_1_4_1">
    <p:bg>
      <p:bgPr>
        <a:solidFill>
          <a:srgbClr val="002870"/>
        </a:solidFill>
      </p:bgPr>
    </p:bg>
    <p:spTree>
      <p:nvGrpSpPr>
        <p:cNvPr id="989" name="Shape 989"/>
        <p:cNvGrpSpPr/>
        <p:nvPr/>
      </p:nvGrpSpPr>
      <p:grpSpPr>
        <a:xfrm>
          <a:off x="0" y="0"/>
          <a:ext cx="0" cy="0"/>
          <a:chOff x="0" y="0"/>
          <a:chExt cx="0" cy="0"/>
        </a:xfrm>
      </p:grpSpPr>
      <p:sp>
        <p:nvSpPr>
          <p:cNvPr id="990" name="Google Shape;990;p133"/>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3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992" name="Google Shape;992;p13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993" name="Google Shape;993;p133"/>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994" name="Google Shape;994;p1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995" name="Google Shape;995;p13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p:cSld name="TITLE_1_4_1_1">
    <p:bg>
      <p:bgPr>
        <a:solidFill>
          <a:srgbClr val="002870"/>
        </a:solidFill>
      </p:bgPr>
    </p:bg>
    <p:spTree>
      <p:nvGrpSpPr>
        <p:cNvPr id="996" name="Shape 996"/>
        <p:cNvGrpSpPr/>
        <p:nvPr/>
      </p:nvGrpSpPr>
      <p:grpSpPr>
        <a:xfrm>
          <a:off x="0" y="0"/>
          <a:ext cx="0" cy="0"/>
          <a:chOff x="0" y="0"/>
          <a:chExt cx="0" cy="0"/>
        </a:xfrm>
      </p:grpSpPr>
      <p:sp>
        <p:nvSpPr>
          <p:cNvPr id="997" name="Google Shape;997;p134"/>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3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999" name="Google Shape;999;p13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00" name="Google Shape;1000;p134"/>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01" name="Google Shape;1001;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1002" name="Google Shape;1002;p13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rgbClr val="FFFFFF"/>
                </a:solidFill>
                <a:latin typeface="Lato"/>
                <a:ea typeface="Lato"/>
                <a:cs typeface="Lato"/>
                <a:sym typeface="Lato"/>
              </a:rPr>
              <a:t>lausd.org/mmed</a:t>
            </a:r>
            <a:endParaRPr b="1" sz="1000">
              <a:solidFill>
                <a:srgbClr val="FFFFFF"/>
              </a:solidFill>
              <a:latin typeface="Lato"/>
              <a:ea typeface="Lato"/>
              <a:cs typeface="Lato"/>
              <a:sym typeface="Lato"/>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2">
  <p:cSld name="TITLE_1_4_2">
    <p:bg>
      <p:bgPr>
        <a:solidFill>
          <a:srgbClr val="002870"/>
        </a:solidFill>
      </p:bgPr>
    </p:bg>
    <p:spTree>
      <p:nvGrpSpPr>
        <p:cNvPr id="1003" name="Shape 1003"/>
        <p:cNvGrpSpPr/>
        <p:nvPr/>
      </p:nvGrpSpPr>
      <p:grpSpPr>
        <a:xfrm>
          <a:off x="0" y="0"/>
          <a:ext cx="0" cy="0"/>
          <a:chOff x="0" y="0"/>
          <a:chExt cx="0" cy="0"/>
        </a:xfrm>
      </p:grpSpPr>
      <p:sp>
        <p:nvSpPr>
          <p:cNvPr id="1004" name="Google Shape;1004;p135"/>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3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06" name="Google Shape;1006;p13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07" name="Google Shape;1007;p135"/>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08" name="Google Shape;1008;p1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09" name="Google Shape;1009;p1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10" name="Google Shape;1010;p13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2">
  <p:cSld name="TITLE_1_4_1_2">
    <p:bg>
      <p:bgPr>
        <a:solidFill>
          <a:srgbClr val="002870"/>
        </a:solidFill>
      </p:bgPr>
    </p:bg>
    <p:spTree>
      <p:nvGrpSpPr>
        <p:cNvPr id="1011" name="Shape 1011"/>
        <p:cNvGrpSpPr/>
        <p:nvPr/>
      </p:nvGrpSpPr>
      <p:grpSpPr>
        <a:xfrm>
          <a:off x="0" y="0"/>
          <a:ext cx="0" cy="0"/>
          <a:chOff x="0" y="0"/>
          <a:chExt cx="0" cy="0"/>
        </a:xfrm>
      </p:grpSpPr>
      <p:sp>
        <p:nvSpPr>
          <p:cNvPr id="1012" name="Google Shape;1012;p136"/>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3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14" name="Google Shape;1014;p13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15" name="Google Shape;1015;p136"/>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16" name="Google Shape;1016;p13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17" name="Google Shape;1017;p13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18" name="Google Shape;1018;p13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1">
  <p:cSld name="TITLE_1_4_1_1_1">
    <p:bg>
      <p:bgPr>
        <a:solidFill>
          <a:srgbClr val="002870"/>
        </a:solidFill>
      </p:bgPr>
    </p:bg>
    <p:spTree>
      <p:nvGrpSpPr>
        <p:cNvPr id="1019" name="Shape 1019"/>
        <p:cNvGrpSpPr/>
        <p:nvPr/>
      </p:nvGrpSpPr>
      <p:grpSpPr>
        <a:xfrm>
          <a:off x="0" y="0"/>
          <a:ext cx="0" cy="0"/>
          <a:chOff x="0" y="0"/>
          <a:chExt cx="0" cy="0"/>
        </a:xfrm>
      </p:grpSpPr>
      <p:sp>
        <p:nvSpPr>
          <p:cNvPr id="1020" name="Google Shape;1020;p137"/>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3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22" name="Google Shape;1022;p13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23" name="Google Shape;1023;p137"/>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24" name="Google Shape;1024;p13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25" name="Google Shape;1025;p13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26" name="Google Shape;1026;p13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p:cSld name="TITLE_1_3_1">
    <p:bg>
      <p:bgPr>
        <a:solidFill>
          <a:srgbClr val="002870"/>
        </a:solidFill>
      </p:bgPr>
    </p:bg>
    <p:spTree>
      <p:nvGrpSpPr>
        <p:cNvPr id="1027" name="Shape 1027"/>
        <p:cNvGrpSpPr/>
        <p:nvPr/>
      </p:nvGrpSpPr>
      <p:grpSpPr>
        <a:xfrm>
          <a:off x="0" y="0"/>
          <a:ext cx="0" cy="0"/>
          <a:chOff x="0" y="0"/>
          <a:chExt cx="0" cy="0"/>
        </a:xfrm>
      </p:grpSpPr>
      <p:sp>
        <p:nvSpPr>
          <p:cNvPr id="1028" name="Google Shape;1028;p138"/>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38"/>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30" name="Google Shape;1030;p13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31" name="Google Shape;1031;p138"/>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1032" name="Google Shape;1032;p1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1033" name="Google Shape;1033;p13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p:cSld name="TITLE_1_3_1_1">
    <p:bg>
      <p:bgPr>
        <a:solidFill>
          <a:srgbClr val="002870"/>
        </a:solidFill>
      </p:bgPr>
    </p:bg>
    <p:spTree>
      <p:nvGrpSpPr>
        <p:cNvPr id="1034" name="Shape 1034"/>
        <p:cNvGrpSpPr/>
        <p:nvPr/>
      </p:nvGrpSpPr>
      <p:grpSpPr>
        <a:xfrm>
          <a:off x="0" y="0"/>
          <a:ext cx="0" cy="0"/>
          <a:chOff x="0" y="0"/>
          <a:chExt cx="0" cy="0"/>
        </a:xfrm>
      </p:grpSpPr>
      <p:sp>
        <p:nvSpPr>
          <p:cNvPr id="1035" name="Google Shape;1035;p139"/>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39"/>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37" name="Google Shape;1037;p13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38" name="Google Shape;1038;p139"/>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1039" name="Google Shape;1039;p1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40" name="Google Shape;1040;p1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41" name="Google Shape;1041;p13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p:cSld name="TITLE_1_2_1">
    <p:bg>
      <p:bgPr>
        <a:solidFill>
          <a:srgbClr val="FFFFFF"/>
        </a:solidFill>
      </p:bgPr>
    </p:bg>
    <p:spTree>
      <p:nvGrpSpPr>
        <p:cNvPr id="1042" name="Shape 1042"/>
        <p:cNvGrpSpPr/>
        <p:nvPr/>
      </p:nvGrpSpPr>
      <p:grpSpPr>
        <a:xfrm>
          <a:off x="0" y="0"/>
          <a:ext cx="0" cy="0"/>
          <a:chOff x="0" y="0"/>
          <a:chExt cx="0" cy="0"/>
        </a:xfrm>
      </p:grpSpPr>
      <p:sp>
        <p:nvSpPr>
          <p:cNvPr id="1043" name="Google Shape;1043;p140"/>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40"/>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45" name="Google Shape;1045;p14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46" name="Google Shape;1046;p140"/>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47" name="Google Shape;1047;p1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a:lnSpc>
                <a:spcPct val="115000"/>
              </a:lnSpc>
              <a:spcBef>
                <a:spcPts val="0"/>
              </a:spcBef>
              <a:spcAft>
                <a:spcPts val="0"/>
              </a:spcAft>
              <a:buSzPts val="1400"/>
              <a:buFont typeface="Lato"/>
              <a:buChar char="○"/>
              <a:defRPr>
                <a:latin typeface="Lato"/>
                <a:ea typeface="Lato"/>
                <a:cs typeface="Lato"/>
                <a:sym typeface="Lato"/>
              </a:defRPr>
            </a:lvl2pPr>
            <a:lvl3pPr indent="-317500" lvl="2" marL="1371600">
              <a:lnSpc>
                <a:spcPct val="115000"/>
              </a:lnSpc>
              <a:spcBef>
                <a:spcPts val="0"/>
              </a:spcBef>
              <a:spcAft>
                <a:spcPts val="0"/>
              </a:spcAft>
              <a:buSzPts val="1400"/>
              <a:buFont typeface="Lato"/>
              <a:buChar char="■"/>
              <a:defRPr>
                <a:latin typeface="Lato"/>
                <a:ea typeface="Lato"/>
                <a:cs typeface="Lato"/>
                <a:sym typeface="Lato"/>
              </a:defRPr>
            </a:lvl3pPr>
            <a:lvl4pPr indent="-317500" lvl="3" marL="1828800">
              <a:lnSpc>
                <a:spcPct val="115000"/>
              </a:lnSpc>
              <a:spcBef>
                <a:spcPts val="0"/>
              </a:spcBef>
              <a:spcAft>
                <a:spcPts val="0"/>
              </a:spcAft>
              <a:buSzPts val="1400"/>
              <a:buFont typeface="Lato"/>
              <a:buChar char="●"/>
              <a:defRPr>
                <a:latin typeface="Lato"/>
                <a:ea typeface="Lato"/>
                <a:cs typeface="Lato"/>
                <a:sym typeface="Lato"/>
              </a:defRPr>
            </a:lvl4pPr>
            <a:lvl5pPr indent="-317500" lvl="4" marL="2286000">
              <a:lnSpc>
                <a:spcPct val="115000"/>
              </a:lnSpc>
              <a:spcBef>
                <a:spcPts val="0"/>
              </a:spcBef>
              <a:spcAft>
                <a:spcPts val="0"/>
              </a:spcAft>
              <a:buSzPts val="1400"/>
              <a:buFont typeface="Lato"/>
              <a:buChar char="○"/>
              <a:defRPr>
                <a:latin typeface="Lato"/>
                <a:ea typeface="Lato"/>
                <a:cs typeface="Lato"/>
                <a:sym typeface="Lato"/>
              </a:defRPr>
            </a:lvl5pPr>
            <a:lvl6pPr indent="-317500" lvl="5" marL="2743200">
              <a:lnSpc>
                <a:spcPct val="115000"/>
              </a:lnSpc>
              <a:spcBef>
                <a:spcPts val="0"/>
              </a:spcBef>
              <a:spcAft>
                <a:spcPts val="0"/>
              </a:spcAft>
              <a:buSzPts val="1400"/>
              <a:buFont typeface="Lato"/>
              <a:buChar char="■"/>
              <a:defRPr>
                <a:latin typeface="Lato"/>
                <a:ea typeface="Lato"/>
                <a:cs typeface="Lato"/>
                <a:sym typeface="Lato"/>
              </a:defRPr>
            </a:lvl6pPr>
            <a:lvl7pPr indent="-317500" lvl="6" marL="3200400">
              <a:lnSpc>
                <a:spcPct val="115000"/>
              </a:lnSpc>
              <a:spcBef>
                <a:spcPts val="0"/>
              </a:spcBef>
              <a:spcAft>
                <a:spcPts val="0"/>
              </a:spcAft>
              <a:buSzPts val="1400"/>
              <a:buFont typeface="Lato"/>
              <a:buChar char="●"/>
              <a:defRPr>
                <a:latin typeface="Lato"/>
                <a:ea typeface="Lato"/>
                <a:cs typeface="Lato"/>
                <a:sym typeface="Lato"/>
              </a:defRPr>
            </a:lvl7pPr>
            <a:lvl8pPr indent="-317500" lvl="7" marL="3657600">
              <a:lnSpc>
                <a:spcPct val="115000"/>
              </a:lnSpc>
              <a:spcBef>
                <a:spcPts val="0"/>
              </a:spcBef>
              <a:spcAft>
                <a:spcPts val="0"/>
              </a:spcAft>
              <a:buSzPts val="1400"/>
              <a:buFont typeface="Lato"/>
              <a:buChar char="○"/>
              <a:defRPr>
                <a:latin typeface="Lato"/>
                <a:ea typeface="Lato"/>
                <a:cs typeface="Lato"/>
                <a:sym typeface="Lato"/>
              </a:defRPr>
            </a:lvl8pPr>
            <a:lvl9pPr indent="-317500" lvl="8" marL="411480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1048" name="Google Shape;1048;p14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p:cSld name="TITLE_1_2_1_3">
    <p:bg>
      <p:bgPr>
        <a:solidFill>
          <a:srgbClr val="FFFFFF"/>
        </a:solidFill>
      </p:bgPr>
    </p:bg>
    <p:spTree>
      <p:nvGrpSpPr>
        <p:cNvPr id="1049" name="Shape 1049"/>
        <p:cNvGrpSpPr/>
        <p:nvPr/>
      </p:nvGrpSpPr>
      <p:grpSpPr>
        <a:xfrm>
          <a:off x="0" y="0"/>
          <a:ext cx="0" cy="0"/>
          <a:chOff x="0" y="0"/>
          <a:chExt cx="0" cy="0"/>
        </a:xfrm>
      </p:grpSpPr>
      <p:sp>
        <p:nvSpPr>
          <p:cNvPr id="1050" name="Google Shape;1050;p14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41"/>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52" name="Google Shape;1052;p14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53" name="Google Shape;1053;p14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054" name="Google Shape;1054;p14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055" name="Google Shape;1055;p141"/>
          <p:cNvSpPr/>
          <p:nvPr/>
        </p:nvSpPr>
        <p:spPr>
          <a:xfrm>
            <a:off x="872394" y="914275"/>
            <a:ext cx="7614600" cy="820800"/>
          </a:xfrm>
          <a:prstGeom prst="roundRect">
            <a:avLst>
              <a:gd fmla="val 16667" name="adj"/>
            </a:avLst>
          </a:prstGeom>
          <a:noFill/>
          <a:ln cap="flat" cmpd="sng" w="38100">
            <a:solidFill>
              <a:srgbClr val="00217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6" name="Google Shape;1056;p141"/>
          <p:cNvSpPr/>
          <p:nvPr/>
        </p:nvSpPr>
        <p:spPr>
          <a:xfrm>
            <a:off x="872394" y="1882086"/>
            <a:ext cx="7614600" cy="8208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2177"/>
              </a:solidFill>
              <a:latin typeface="Arial"/>
              <a:ea typeface="Arial"/>
              <a:cs typeface="Arial"/>
              <a:sym typeface="Arial"/>
            </a:endParaRPr>
          </a:p>
        </p:txBody>
      </p:sp>
      <p:sp>
        <p:nvSpPr>
          <p:cNvPr id="1057" name="Google Shape;1057;p141"/>
          <p:cNvSpPr/>
          <p:nvPr/>
        </p:nvSpPr>
        <p:spPr>
          <a:xfrm>
            <a:off x="416600" y="200501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8" name="Google Shape;1058;p141"/>
          <p:cNvSpPr/>
          <p:nvPr/>
        </p:nvSpPr>
        <p:spPr>
          <a:xfrm>
            <a:off x="847169" y="2847048"/>
            <a:ext cx="7614600" cy="8208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9" name="Google Shape;1059;p141"/>
          <p:cNvSpPr/>
          <p:nvPr/>
        </p:nvSpPr>
        <p:spPr>
          <a:xfrm>
            <a:off x="383475" y="299478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060" name="Google Shape;1060;p141"/>
          <p:cNvGrpSpPr/>
          <p:nvPr/>
        </p:nvGrpSpPr>
        <p:grpSpPr>
          <a:xfrm>
            <a:off x="728705" y="3127047"/>
            <a:ext cx="249222" cy="220696"/>
            <a:chOff x="-1591550" y="3597475"/>
            <a:chExt cx="293825" cy="294575"/>
          </a:xfrm>
        </p:grpSpPr>
        <p:sp>
          <p:nvSpPr>
            <p:cNvPr id="1061" name="Google Shape;1061;p14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2" name="Google Shape;1062;p14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3" name="Google Shape;1063;p14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064" name="Google Shape;1064;p141"/>
          <p:cNvGrpSpPr/>
          <p:nvPr/>
        </p:nvGrpSpPr>
        <p:grpSpPr>
          <a:xfrm>
            <a:off x="747755" y="2156474"/>
            <a:ext cx="249222" cy="220696"/>
            <a:chOff x="-1591550" y="3597475"/>
            <a:chExt cx="293825" cy="294575"/>
          </a:xfrm>
        </p:grpSpPr>
        <p:sp>
          <p:nvSpPr>
            <p:cNvPr id="1065" name="Google Shape;1065;p14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6" name="Google Shape;1066;p14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7" name="Google Shape;1067;p14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068" name="Google Shape;1068;p141"/>
          <p:cNvSpPr/>
          <p:nvPr/>
        </p:nvSpPr>
        <p:spPr>
          <a:xfrm>
            <a:off x="383475" y="1034811"/>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069" name="Google Shape;1069;p141"/>
          <p:cNvGrpSpPr/>
          <p:nvPr/>
        </p:nvGrpSpPr>
        <p:grpSpPr>
          <a:xfrm>
            <a:off x="747755" y="1181671"/>
            <a:ext cx="249222" cy="220696"/>
            <a:chOff x="-1591550" y="3597475"/>
            <a:chExt cx="293825" cy="294575"/>
          </a:xfrm>
        </p:grpSpPr>
        <p:sp>
          <p:nvSpPr>
            <p:cNvPr id="1070" name="Google Shape;1070;p14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1" name="Google Shape;1071;p14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2" name="Google Shape;1072;p14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073" name="Google Shape;1073;p141"/>
          <p:cNvSpPr txBox="1"/>
          <p:nvPr>
            <p:ph idx="2" type="title"/>
          </p:nvPr>
        </p:nvSpPr>
        <p:spPr>
          <a:xfrm>
            <a:off x="1394375" y="1063225"/>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74" name="Google Shape;1074;p141"/>
          <p:cNvSpPr txBox="1"/>
          <p:nvPr>
            <p:ph idx="3" type="title"/>
          </p:nvPr>
        </p:nvSpPr>
        <p:spPr>
          <a:xfrm>
            <a:off x="1437350" y="2015675"/>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75" name="Google Shape;1075;p141"/>
          <p:cNvSpPr txBox="1"/>
          <p:nvPr>
            <p:ph idx="4" type="title"/>
          </p:nvPr>
        </p:nvSpPr>
        <p:spPr>
          <a:xfrm>
            <a:off x="1437350" y="2971100"/>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76" name="Google Shape;1076;p141"/>
          <p:cNvSpPr/>
          <p:nvPr/>
        </p:nvSpPr>
        <p:spPr>
          <a:xfrm>
            <a:off x="880294" y="3812035"/>
            <a:ext cx="7614600" cy="820800"/>
          </a:xfrm>
          <a:prstGeom prst="roundRect">
            <a:avLst>
              <a:gd fmla="val 16667" name="adj"/>
            </a:avLst>
          </a:prstGeom>
          <a:noFill/>
          <a:ln cap="flat" cmpd="sng" w="38100">
            <a:solidFill>
              <a:srgbClr val="00602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7" name="Google Shape;1077;p141"/>
          <p:cNvSpPr/>
          <p:nvPr/>
        </p:nvSpPr>
        <p:spPr>
          <a:xfrm>
            <a:off x="416600" y="3959772"/>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078" name="Google Shape;1078;p141"/>
          <p:cNvGrpSpPr/>
          <p:nvPr/>
        </p:nvGrpSpPr>
        <p:grpSpPr>
          <a:xfrm>
            <a:off x="761830" y="4092035"/>
            <a:ext cx="249222" cy="220696"/>
            <a:chOff x="-1591550" y="3597475"/>
            <a:chExt cx="293825" cy="294575"/>
          </a:xfrm>
        </p:grpSpPr>
        <p:sp>
          <p:nvSpPr>
            <p:cNvPr id="1079" name="Google Shape;1079;p141"/>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80" name="Google Shape;1080;p141"/>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81" name="Google Shape;1081;p141"/>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082" name="Google Shape;1082;p141"/>
          <p:cNvSpPr txBox="1"/>
          <p:nvPr>
            <p:ph idx="5" type="title"/>
          </p:nvPr>
        </p:nvSpPr>
        <p:spPr>
          <a:xfrm>
            <a:off x="1470475" y="3936088"/>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4">
  <p:cSld name="CUSTOM_4_4">
    <p:spTree>
      <p:nvGrpSpPr>
        <p:cNvPr id="89" name="Shape 89"/>
        <p:cNvGrpSpPr/>
        <p:nvPr/>
      </p:nvGrpSpPr>
      <p:grpSpPr>
        <a:xfrm>
          <a:off x="0" y="0"/>
          <a:ext cx="0" cy="0"/>
          <a:chOff x="0" y="0"/>
          <a:chExt cx="0" cy="0"/>
        </a:xfrm>
      </p:grpSpPr>
      <p:sp>
        <p:nvSpPr>
          <p:cNvPr id="90" name="Google Shape;90;p15"/>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91" name="Google Shape;91;p15"/>
          <p:cNvCxnSpPr/>
          <p:nvPr/>
        </p:nvCxnSpPr>
        <p:spPr>
          <a:xfrm flipH="1" rot="10800000">
            <a:off x="0" y="1016363"/>
            <a:ext cx="6428400" cy="10200"/>
          </a:xfrm>
          <a:prstGeom prst="straightConnector1">
            <a:avLst/>
          </a:prstGeom>
          <a:noFill/>
          <a:ln cap="flat" cmpd="sng" w="19050">
            <a:solidFill>
              <a:srgbClr val="FF3700"/>
            </a:solidFill>
            <a:prstDash val="solid"/>
            <a:round/>
            <a:headEnd len="med" w="med" type="none"/>
            <a:tailEnd len="med" w="med" type="oval"/>
          </a:ln>
        </p:spPr>
      </p:cxnSp>
      <p:pic>
        <p:nvPicPr>
          <p:cNvPr id="92" name="Google Shape;92;p15"/>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93" name="Google Shape;93;p1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94" name="Google Shape;94;p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 name="Google Shape;95;p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p:cSld name="TITLE_1_2_1_1">
    <p:bg>
      <p:bgPr>
        <a:solidFill>
          <a:srgbClr val="FFFFFF"/>
        </a:solidFill>
      </p:bgPr>
    </p:bg>
    <p:spTree>
      <p:nvGrpSpPr>
        <p:cNvPr id="1083" name="Shape 1083"/>
        <p:cNvGrpSpPr/>
        <p:nvPr/>
      </p:nvGrpSpPr>
      <p:grpSpPr>
        <a:xfrm>
          <a:off x="0" y="0"/>
          <a:ext cx="0" cy="0"/>
          <a:chOff x="0" y="0"/>
          <a:chExt cx="0" cy="0"/>
        </a:xfrm>
      </p:grpSpPr>
      <p:sp>
        <p:nvSpPr>
          <p:cNvPr id="1084" name="Google Shape;1084;p142"/>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2"/>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86" name="Google Shape;1086;p14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87" name="Google Shape;1087;p142"/>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Font typeface="Poppins"/>
              <a:buNone/>
              <a:defRPr b="1" sz="3200">
                <a:latin typeface="Poppins"/>
                <a:ea typeface="Poppins"/>
                <a:cs typeface="Poppins"/>
                <a:sym typeface="Poppins"/>
              </a:defRPr>
            </a:lvl1pPr>
            <a:lvl2pPr lvl="1">
              <a:spcBef>
                <a:spcPts val="0"/>
              </a:spcBef>
              <a:spcAft>
                <a:spcPts val="0"/>
              </a:spcAft>
              <a:buSzPts val="3200"/>
              <a:buFont typeface="Poppins"/>
              <a:buNone/>
              <a:defRPr b="1" sz="3200">
                <a:latin typeface="Poppins"/>
                <a:ea typeface="Poppins"/>
                <a:cs typeface="Poppins"/>
                <a:sym typeface="Poppins"/>
              </a:defRPr>
            </a:lvl2pPr>
            <a:lvl3pPr lvl="2">
              <a:spcBef>
                <a:spcPts val="0"/>
              </a:spcBef>
              <a:spcAft>
                <a:spcPts val="0"/>
              </a:spcAft>
              <a:buSzPts val="3200"/>
              <a:buFont typeface="Poppins"/>
              <a:buNone/>
              <a:defRPr b="1" sz="3200">
                <a:latin typeface="Poppins"/>
                <a:ea typeface="Poppins"/>
                <a:cs typeface="Poppins"/>
                <a:sym typeface="Poppins"/>
              </a:defRPr>
            </a:lvl3pPr>
            <a:lvl4pPr lvl="3">
              <a:spcBef>
                <a:spcPts val="0"/>
              </a:spcBef>
              <a:spcAft>
                <a:spcPts val="0"/>
              </a:spcAft>
              <a:buSzPts val="3200"/>
              <a:buFont typeface="Poppins"/>
              <a:buNone/>
              <a:defRPr b="1" sz="3200">
                <a:latin typeface="Poppins"/>
                <a:ea typeface="Poppins"/>
                <a:cs typeface="Poppins"/>
                <a:sym typeface="Poppins"/>
              </a:defRPr>
            </a:lvl4pPr>
            <a:lvl5pPr lvl="4">
              <a:spcBef>
                <a:spcPts val="0"/>
              </a:spcBef>
              <a:spcAft>
                <a:spcPts val="0"/>
              </a:spcAft>
              <a:buSzPts val="3200"/>
              <a:buFont typeface="Poppins"/>
              <a:buNone/>
              <a:defRPr b="1" sz="3200">
                <a:latin typeface="Poppins"/>
                <a:ea typeface="Poppins"/>
                <a:cs typeface="Poppins"/>
                <a:sym typeface="Poppins"/>
              </a:defRPr>
            </a:lvl5pPr>
            <a:lvl6pPr lvl="5">
              <a:spcBef>
                <a:spcPts val="0"/>
              </a:spcBef>
              <a:spcAft>
                <a:spcPts val="0"/>
              </a:spcAft>
              <a:buSzPts val="3200"/>
              <a:buFont typeface="Poppins"/>
              <a:buNone/>
              <a:defRPr b="1" sz="3200">
                <a:latin typeface="Poppins"/>
                <a:ea typeface="Poppins"/>
                <a:cs typeface="Poppins"/>
                <a:sym typeface="Poppins"/>
              </a:defRPr>
            </a:lvl6pPr>
            <a:lvl7pPr lvl="6">
              <a:spcBef>
                <a:spcPts val="0"/>
              </a:spcBef>
              <a:spcAft>
                <a:spcPts val="0"/>
              </a:spcAft>
              <a:buSzPts val="3200"/>
              <a:buFont typeface="Poppins"/>
              <a:buNone/>
              <a:defRPr b="1" sz="3200">
                <a:latin typeface="Poppins"/>
                <a:ea typeface="Poppins"/>
                <a:cs typeface="Poppins"/>
                <a:sym typeface="Poppins"/>
              </a:defRPr>
            </a:lvl7pPr>
            <a:lvl8pPr lvl="7">
              <a:spcBef>
                <a:spcPts val="0"/>
              </a:spcBef>
              <a:spcAft>
                <a:spcPts val="0"/>
              </a:spcAft>
              <a:buSzPts val="3200"/>
              <a:buFont typeface="Poppins"/>
              <a:buNone/>
              <a:defRPr b="1" sz="3200">
                <a:latin typeface="Poppins"/>
                <a:ea typeface="Poppins"/>
                <a:cs typeface="Poppins"/>
                <a:sym typeface="Poppins"/>
              </a:defRPr>
            </a:lvl8pPr>
            <a:lvl9pPr lvl="8">
              <a:spcBef>
                <a:spcPts val="0"/>
              </a:spcBef>
              <a:spcAft>
                <a:spcPts val="0"/>
              </a:spcAft>
              <a:buSzPts val="3200"/>
              <a:buFont typeface="Poppins"/>
              <a:buNone/>
              <a:defRPr b="1" sz="3200">
                <a:latin typeface="Poppins"/>
                <a:ea typeface="Poppins"/>
                <a:cs typeface="Poppins"/>
                <a:sym typeface="Poppins"/>
              </a:defRPr>
            </a:lvl9pPr>
          </a:lstStyle>
          <a:p/>
        </p:txBody>
      </p:sp>
      <p:sp>
        <p:nvSpPr>
          <p:cNvPr id="1088" name="Google Shape;1088;p1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a:lnSpc>
                <a:spcPct val="115000"/>
              </a:lnSpc>
              <a:spcBef>
                <a:spcPts val="0"/>
              </a:spcBef>
              <a:spcAft>
                <a:spcPts val="0"/>
              </a:spcAft>
              <a:buSzPts val="1400"/>
              <a:buFont typeface="Lato"/>
              <a:buChar char="○"/>
              <a:defRPr>
                <a:latin typeface="Lato"/>
                <a:ea typeface="Lato"/>
                <a:cs typeface="Lato"/>
                <a:sym typeface="Lato"/>
              </a:defRPr>
            </a:lvl2pPr>
            <a:lvl3pPr indent="-317500" lvl="2" marL="1371600">
              <a:lnSpc>
                <a:spcPct val="115000"/>
              </a:lnSpc>
              <a:spcBef>
                <a:spcPts val="0"/>
              </a:spcBef>
              <a:spcAft>
                <a:spcPts val="0"/>
              </a:spcAft>
              <a:buSzPts val="1400"/>
              <a:buFont typeface="Lato"/>
              <a:buChar char="■"/>
              <a:defRPr>
                <a:latin typeface="Lato"/>
                <a:ea typeface="Lato"/>
                <a:cs typeface="Lato"/>
                <a:sym typeface="Lato"/>
              </a:defRPr>
            </a:lvl3pPr>
            <a:lvl4pPr indent="-317500" lvl="3" marL="1828800">
              <a:lnSpc>
                <a:spcPct val="115000"/>
              </a:lnSpc>
              <a:spcBef>
                <a:spcPts val="0"/>
              </a:spcBef>
              <a:spcAft>
                <a:spcPts val="0"/>
              </a:spcAft>
              <a:buSzPts val="1400"/>
              <a:buFont typeface="Lato"/>
              <a:buChar char="●"/>
              <a:defRPr>
                <a:latin typeface="Lato"/>
                <a:ea typeface="Lato"/>
                <a:cs typeface="Lato"/>
                <a:sym typeface="Lato"/>
              </a:defRPr>
            </a:lvl4pPr>
            <a:lvl5pPr indent="-317500" lvl="4" marL="2286000">
              <a:lnSpc>
                <a:spcPct val="115000"/>
              </a:lnSpc>
              <a:spcBef>
                <a:spcPts val="0"/>
              </a:spcBef>
              <a:spcAft>
                <a:spcPts val="0"/>
              </a:spcAft>
              <a:buSzPts val="1400"/>
              <a:buFont typeface="Lato"/>
              <a:buChar char="○"/>
              <a:defRPr>
                <a:latin typeface="Lato"/>
                <a:ea typeface="Lato"/>
                <a:cs typeface="Lato"/>
                <a:sym typeface="Lato"/>
              </a:defRPr>
            </a:lvl5pPr>
            <a:lvl6pPr indent="-317500" lvl="5" marL="2743200">
              <a:lnSpc>
                <a:spcPct val="115000"/>
              </a:lnSpc>
              <a:spcBef>
                <a:spcPts val="0"/>
              </a:spcBef>
              <a:spcAft>
                <a:spcPts val="0"/>
              </a:spcAft>
              <a:buSzPts val="1400"/>
              <a:buFont typeface="Lato"/>
              <a:buChar char="■"/>
              <a:defRPr>
                <a:latin typeface="Lato"/>
                <a:ea typeface="Lato"/>
                <a:cs typeface="Lato"/>
                <a:sym typeface="Lato"/>
              </a:defRPr>
            </a:lvl6pPr>
            <a:lvl7pPr indent="-317500" lvl="6" marL="3200400">
              <a:lnSpc>
                <a:spcPct val="115000"/>
              </a:lnSpc>
              <a:spcBef>
                <a:spcPts val="0"/>
              </a:spcBef>
              <a:spcAft>
                <a:spcPts val="0"/>
              </a:spcAft>
              <a:buSzPts val="1400"/>
              <a:buFont typeface="Lato"/>
              <a:buChar char="●"/>
              <a:defRPr>
                <a:latin typeface="Lato"/>
                <a:ea typeface="Lato"/>
                <a:cs typeface="Lato"/>
                <a:sym typeface="Lato"/>
              </a:defRPr>
            </a:lvl7pPr>
            <a:lvl8pPr indent="-317500" lvl="7" marL="3657600">
              <a:lnSpc>
                <a:spcPct val="115000"/>
              </a:lnSpc>
              <a:spcBef>
                <a:spcPts val="0"/>
              </a:spcBef>
              <a:spcAft>
                <a:spcPts val="0"/>
              </a:spcAft>
              <a:buSzPts val="1400"/>
              <a:buFont typeface="Lato"/>
              <a:buChar char="○"/>
              <a:defRPr>
                <a:latin typeface="Lato"/>
                <a:ea typeface="Lato"/>
                <a:cs typeface="Lato"/>
                <a:sym typeface="Lato"/>
              </a:defRPr>
            </a:lvl8pPr>
            <a:lvl9pPr indent="-317500" lvl="8" marL="411480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1089" name="Google Shape;1089;p14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p:cSld name="TITLE_1_2_1_1_1">
    <p:bg>
      <p:bgPr>
        <a:solidFill>
          <a:srgbClr val="FFFFFF"/>
        </a:solidFill>
      </p:bgPr>
    </p:bg>
    <p:spTree>
      <p:nvGrpSpPr>
        <p:cNvPr id="1090" name="Shape 1090"/>
        <p:cNvGrpSpPr/>
        <p:nvPr/>
      </p:nvGrpSpPr>
      <p:grpSpPr>
        <a:xfrm>
          <a:off x="0" y="0"/>
          <a:ext cx="0" cy="0"/>
          <a:chOff x="0" y="0"/>
          <a:chExt cx="0" cy="0"/>
        </a:xfrm>
      </p:grpSpPr>
      <p:sp>
        <p:nvSpPr>
          <p:cNvPr id="1091" name="Google Shape;1091;p143"/>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4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093" name="Google Shape;1093;p14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094" name="Google Shape;1094;p143"/>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Font typeface="Poppins"/>
              <a:buNone/>
              <a:defRPr b="1" sz="3200">
                <a:latin typeface="Poppins"/>
                <a:ea typeface="Poppins"/>
                <a:cs typeface="Poppins"/>
                <a:sym typeface="Poppins"/>
              </a:defRPr>
            </a:lvl1pPr>
            <a:lvl2pPr lvl="1">
              <a:spcBef>
                <a:spcPts val="0"/>
              </a:spcBef>
              <a:spcAft>
                <a:spcPts val="0"/>
              </a:spcAft>
              <a:buSzPts val="3200"/>
              <a:buFont typeface="Poppins"/>
              <a:buNone/>
              <a:defRPr b="1" sz="3200">
                <a:latin typeface="Poppins"/>
                <a:ea typeface="Poppins"/>
                <a:cs typeface="Poppins"/>
                <a:sym typeface="Poppins"/>
              </a:defRPr>
            </a:lvl2pPr>
            <a:lvl3pPr lvl="2">
              <a:spcBef>
                <a:spcPts val="0"/>
              </a:spcBef>
              <a:spcAft>
                <a:spcPts val="0"/>
              </a:spcAft>
              <a:buSzPts val="3200"/>
              <a:buFont typeface="Poppins"/>
              <a:buNone/>
              <a:defRPr b="1" sz="3200">
                <a:latin typeface="Poppins"/>
                <a:ea typeface="Poppins"/>
                <a:cs typeface="Poppins"/>
                <a:sym typeface="Poppins"/>
              </a:defRPr>
            </a:lvl3pPr>
            <a:lvl4pPr lvl="3">
              <a:spcBef>
                <a:spcPts val="0"/>
              </a:spcBef>
              <a:spcAft>
                <a:spcPts val="0"/>
              </a:spcAft>
              <a:buSzPts val="3200"/>
              <a:buFont typeface="Poppins"/>
              <a:buNone/>
              <a:defRPr b="1" sz="3200">
                <a:latin typeface="Poppins"/>
                <a:ea typeface="Poppins"/>
                <a:cs typeface="Poppins"/>
                <a:sym typeface="Poppins"/>
              </a:defRPr>
            </a:lvl4pPr>
            <a:lvl5pPr lvl="4">
              <a:spcBef>
                <a:spcPts val="0"/>
              </a:spcBef>
              <a:spcAft>
                <a:spcPts val="0"/>
              </a:spcAft>
              <a:buSzPts val="3200"/>
              <a:buFont typeface="Poppins"/>
              <a:buNone/>
              <a:defRPr b="1" sz="3200">
                <a:latin typeface="Poppins"/>
                <a:ea typeface="Poppins"/>
                <a:cs typeface="Poppins"/>
                <a:sym typeface="Poppins"/>
              </a:defRPr>
            </a:lvl5pPr>
            <a:lvl6pPr lvl="5">
              <a:spcBef>
                <a:spcPts val="0"/>
              </a:spcBef>
              <a:spcAft>
                <a:spcPts val="0"/>
              </a:spcAft>
              <a:buSzPts val="3200"/>
              <a:buFont typeface="Poppins"/>
              <a:buNone/>
              <a:defRPr b="1" sz="3200">
                <a:latin typeface="Poppins"/>
                <a:ea typeface="Poppins"/>
                <a:cs typeface="Poppins"/>
                <a:sym typeface="Poppins"/>
              </a:defRPr>
            </a:lvl6pPr>
            <a:lvl7pPr lvl="6">
              <a:spcBef>
                <a:spcPts val="0"/>
              </a:spcBef>
              <a:spcAft>
                <a:spcPts val="0"/>
              </a:spcAft>
              <a:buSzPts val="3200"/>
              <a:buFont typeface="Poppins"/>
              <a:buNone/>
              <a:defRPr b="1" sz="3200">
                <a:latin typeface="Poppins"/>
                <a:ea typeface="Poppins"/>
                <a:cs typeface="Poppins"/>
                <a:sym typeface="Poppins"/>
              </a:defRPr>
            </a:lvl7pPr>
            <a:lvl8pPr lvl="7">
              <a:spcBef>
                <a:spcPts val="0"/>
              </a:spcBef>
              <a:spcAft>
                <a:spcPts val="0"/>
              </a:spcAft>
              <a:buSzPts val="3200"/>
              <a:buFont typeface="Poppins"/>
              <a:buNone/>
              <a:defRPr b="1" sz="3200">
                <a:latin typeface="Poppins"/>
                <a:ea typeface="Poppins"/>
                <a:cs typeface="Poppins"/>
                <a:sym typeface="Poppins"/>
              </a:defRPr>
            </a:lvl8pPr>
            <a:lvl9pPr lvl="8">
              <a:spcBef>
                <a:spcPts val="0"/>
              </a:spcBef>
              <a:spcAft>
                <a:spcPts val="0"/>
              </a:spcAft>
              <a:buSzPts val="3200"/>
              <a:buFont typeface="Poppins"/>
              <a:buNone/>
              <a:defRPr b="1" sz="3200">
                <a:latin typeface="Poppins"/>
                <a:ea typeface="Poppins"/>
                <a:cs typeface="Poppins"/>
                <a:sym typeface="Poppins"/>
              </a:defRPr>
            </a:lvl9pPr>
          </a:lstStyle>
          <a:p/>
        </p:txBody>
      </p:sp>
      <p:sp>
        <p:nvSpPr>
          <p:cNvPr id="1095" name="Google Shape;1095;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a:lnSpc>
                <a:spcPct val="115000"/>
              </a:lnSpc>
              <a:spcBef>
                <a:spcPts val="0"/>
              </a:spcBef>
              <a:spcAft>
                <a:spcPts val="0"/>
              </a:spcAft>
              <a:buSzPts val="1400"/>
              <a:buFont typeface="Lato"/>
              <a:buChar char="○"/>
              <a:defRPr>
                <a:latin typeface="Lato"/>
                <a:ea typeface="Lato"/>
                <a:cs typeface="Lato"/>
                <a:sym typeface="Lato"/>
              </a:defRPr>
            </a:lvl2pPr>
            <a:lvl3pPr indent="-317500" lvl="2" marL="1371600">
              <a:lnSpc>
                <a:spcPct val="115000"/>
              </a:lnSpc>
              <a:spcBef>
                <a:spcPts val="0"/>
              </a:spcBef>
              <a:spcAft>
                <a:spcPts val="0"/>
              </a:spcAft>
              <a:buSzPts val="1400"/>
              <a:buFont typeface="Lato"/>
              <a:buChar char="■"/>
              <a:defRPr>
                <a:latin typeface="Lato"/>
                <a:ea typeface="Lato"/>
                <a:cs typeface="Lato"/>
                <a:sym typeface="Lato"/>
              </a:defRPr>
            </a:lvl3pPr>
            <a:lvl4pPr indent="-317500" lvl="3" marL="1828800">
              <a:lnSpc>
                <a:spcPct val="115000"/>
              </a:lnSpc>
              <a:spcBef>
                <a:spcPts val="0"/>
              </a:spcBef>
              <a:spcAft>
                <a:spcPts val="0"/>
              </a:spcAft>
              <a:buSzPts val="1400"/>
              <a:buFont typeface="Lato"/>
              <a:buChar char="●"/>
              <a:defRPr>
                <a:latin typeface="Lato"/>
                <a:ea typeface="Lato"/>
                <a:cs typeface="Lato"/>
                <a:sym typeface="Lato"/>
              </a:defRPr>
            </a:lvl4pPr>
            <a:lvl5pPr indent="-317500" lvl="4" marL="2286000">
              <a:lnSpc>
                <a:spcPct val="115000"/>
              </a:lnSpc>
              <a:spcBef>
                <a:spcPts val="0"/>
              </a:spcBef>
              <a:spcAft>
                <a:spcPts val="0"/>
              </a:spcAft>
              <a:buSzPts val="1400"/>
              <a:buFont typeface="Lato"/>
              <a:buChar char="○"/>
              <a:defRPr>
                <a:latin typeface="Lato"/>
                <a:ea typeface="Lato"/>
                <a:cs typeface="Lato"/>
                <a:sym typeface="Lato"/>
              </a:defRPr>
            </a:lvl5pPr>
            <a:lvl6pPr indent="-317500" lvl="5" marL="2743200">
              <a:lnSpc>
                <a:spcPct val="115000"/>
              </a:lnSpc>
              <a:spcBef>
                <a:spcPts val="0"/>
              </a:spcBef>
              <a:spcAft>
                <a:spcPts val="0"/>
              </a:spcAft>
              <a:buSzPts val="1400"/>
              <a:buFont typeface="Lato"/>
              <a:buChar char="■"/>
              <a:defRPr>
                <a:latin typeface="Lato"/>
                <a:ea typeface="Lato"/>
                <a:cs typeface="Lato"/>
                <a:sym typeface="Lato"/>
              </a:defRPr>
            </a:lvl6pPr>
            <a:lvl7pPr indent="-317500" lvl="6" marL="3200400">
              <a:lnSpc>
                <a:spcPct val="115000"/>
              </a:lnSpc>
              <a:spcBef>
                <a:spcPts val="0"/>
              </a:spcBef>
              <a:spcAft>
                <a:spcPts val="0"/>
              </a:spcAft>
              <a:buSzPts val="1400"/>
              <a:buFont typeface="Lato"/>
              <a:buChar char="●"/>
              <a:defRPr>
                <a:latin typeface="Lato"/>
                <a:ea typeface="Lato"/>
                <a:cs typeface="Lato"/>
                <a:sym typeface="Lato"/>
              </a:defRPr>
            </a:lvl7pPr>
            <a:lvl8pPr indent="-317500" lvl="7" marL="3657600">
              <a:lnSpc>
                <a:spcPct val="115000"/>
              </a:lnSpc>
              <a:spcBef>
                <a:spcPts val="0"/>
              </a:spcBef>
              <a:spcAft>
                <a:spcPts val="0"/>
              </a:spcAft>
              <a:buSzPts val="1400"/>
              <a:buFont typeface="Lato"/>
              <a:buChar char="○"/>
              <a:defRPr>
                <a:latin typeface="Lato"/>
                <a:ea typeface="Lato"/>
                <a:cs typeface="Lato"/>
                <a:sym typeface="Lato"/>
              </a:defRPr>
            </a:lvl8pPr>
            <a:lvl9pPr indent="-317500" lvl="8" marL="411480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1096" name="Google Shape;1096;p14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p:cSld name="TITLE_1_2_1_1_1_1">
    <p:bg>
      <p:bgPr>
        <a:solidFill>
          <a:srgbClr val="FFFFFF"/>
        </a:solidFill>
      </p:bgPr>
    </p:bg>
    <p:spTree>
      <p:nvGrpSpPr>
        <p:cNvPr id="1097" name="Shape 1097"/>
        <p:cNvGrpSpPr/>
        <p:nvPr/>
      </p:nvGrpSpPr>
      <p:grpSpPr>
        <a:xfrm>
          <a:off x="0" y="0"/>
          <a:ext cx="0" cy="0"/>
          <a:chOff x="0" y="0"/>
          <a:chExt cx="0" cy="0"/>
        </a:xfrm>
      </p:grpSpPr>
      <p:sp>
        <p:nvSpPr>
          <p:cNvPr id="1098" name="Google Shape;1098;p144"/>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4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00" name="Google Shape;1100;p14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01" name="Google Shape;1101;p144"/>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102" name="Google Shape;1102;p14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3" name="Google Shape;1103;p14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p:cSld name="TITLE_1_2_1_2">
    <p:bg>
      <p:bgPr>
        <a:solidFill>
          <a:srgbClr val="FFFFFF"/>
        </a:solidFill>
      </p:bgPr>
    </p:bg>
    <p:spTree>
      <p:nvGrpSpPr>
        <p:cNvPr id="1104" name="Shape 1104"/>
        <p:cNvGrpSpPr/>
        <p:nvPr/>
      </p:nvGrpSpPr>
      <p:grpSpPr>
        <a:xfrm>
          <a:off x="0" y="0"/>
          <a:ext cx="0" cy="0"/>
          <a:chOff x="0" y="0"/>
          <a:chExt cx="0" cy="0"/>
        </a:xfrm>
      </p:grpSpPr>
      <p:sp>
        <p:nvSpPr>
          <p:cNvPr id="1105" name="Google Shape;1105;p145"/>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07" name="Google Shape;1107;p14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08" name="Google Shape;1108;p14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109" name="Google Shape;1109;p1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0" name="Google Shape;1110;p1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1" name="Google Shape;1111;p14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2">
  <p:cSld name="TITLE_1_2_1_1_2">
    <p:bg>
      <p:bgPr>
        <a:solidFill>
          <a:srgbClr val="FFFFFF"/>
        </a:solidFill>
      </p:bgPr>
    </p:bg>
    <p:spTree>
      <p:nvGrpSpPr>
        <p:cNvPr id="1112" name="Shape 1112"/>
        <p:cNvGrpSpPr/>
        <p:nvPr/>
      </p:nvGrpSpPr>
      <p:grpSpPr>
        <a:xfrm>
          <a:off x="0" y="0"/>
          <a:ext cx="0" cy="0"/>
          <a:chOff x="0" y="0"/>
          <a:chExt cx="0" cy="0"/>
        </a:xfrm>
      </p:grpSpPr>
      <p:sp>
        <p:nvSpPr>
          <p:cNvPr id="1113" name="Google Shape;1113;p146"/>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4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15" name="Google Shape;1115;p14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16" name="Google Shape;1116;p146"/>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Font typeface="Poppins"/>
              <a:buNone/>
              <a:defRPr b="1" sz="3200">
                <a:latin typeface="Poppins"/>
                <a:ea typeface="Poppins"/>
                <a:cs typeface="Poppins"/>
                <a:sym typeface="Poppins"/>
              </a:defRPr>
            </a:lvl1pPr>
            <a:lvl2pPr lvl="1">
              <a:spcBef>
                <a:spcPts val="0"/>
              </a:spcBef>
              <a:spcAft>
                <a:spcPts val="0"/>
              </a:spcAft>
              <a:buSzPts val="3200"/>
              <a:buFont typeface="Poppins"/>
              <a:buNone/>
              <a:defRPr b="1" sz="3200">
                <a:latin typeface="Poppins"/>
                <a:ea typeface="Poppins"/>
                <a:cs typeface="Poppins"/>
                <a:sym typeface="Poppins"/>
              </a:defRPr>
            </a:lvl2pPr>
            <a:lvl3pPr lvl="2">
              <a:spcBef>
                <a:spcPts val="0"/>
              </a:spcBef>
              <a:spcAft>
                <a:spcPts val="0"/>
              </a:spcAft>
              <a:buSzPts val="3200"/>
              <a:buFont typeface="Poppins"/>
              <a:buNone/>
              <a:defRPr b="1" sz="3200">
                <a:latin typeface="Poppins"/>
                <a:ea typeface="Poppins"/>
                <a:cs typeface="Poppins"/>
                <a:sym typeface="Poppins"/>
              </a:defRPr>
            </a:lvl3pPr>
            <a:lvl4pPr lvl="3">
              <a:spcBef>
                <a:spcPts val="0"/>
              </a:spcBef>
              <a:spcAft>
                <a:spcPts val="0"/>
              </a:spcAft>
              <a:buSzPts val="3200"/>
              <a:buFont typeface="Poppins"/>
              <a:buNone/>
              <a:defRPr b="1" sz="3200">
                <a:latin typeface="Poppins"/>
                <a:ea typeface="Poppins"/>
                <a:cs typeface="Poppins"/>
                <a:sym typeface="Poppins"/>
              </a:defRPr>
            </a:lvl4pPr>
            <a:lvl5pPr lvl="4">
              <a:spcBef>
                <a:spcPts val="0"/>
              </a:spcBef>
              <a:spcAft>
                <a:spcPts val="0"/>
              </a:spcAft>
              <a:buSzPts val="3200"/>
              <a:buFont typeface="Poppins"/>
              <a:buNone/>
              <a:defRPr b="1" sz="3200">
                <a:latin typeface="Poppins"/>
                <a:ea typeface="Poppins"/>
                <a:cs typeface="Poppins"/>
                <a:sym typeface="Poppins"/>
              </a:defRPr>
            </a:lvl5pPr>
            <a:lvl6pPr lvl="5">
              <a:spcBef>
                <a:spcPts val="0"/>
              </a:spcBef>
              <a:spcAft>
                <a:spcPts val="0"/>
              </a:spcAft>
              <a:buSzPts val="3200"/>
              <a:buFont typeface="Poppins"/>
              <a:buNone/>
              <a:defRPr b="1" sz="3200">
                <a:latin typeface="Poppins"/>
                <a:ea typeface="Poppins"/>
                <a:cs typeface="Poppins"/>
                <a:sym typeface="Poppins"/>
              </a:defRPr>
            </a:lvl6pPr>
            <a:lvl7pPr lvl="6">
              <a:spcBef>
                <a:spcPts val="0"/>
              </a:spcBef>
              <a:spcAft>
                <a:spcPts val="0"/>
              </a:spcAft>
              <a:buSzPts val="3200"/>
              <a:buFont typeface="Poppins"/>
              <a:buNone/>
              <a:defRPr b="1" sz="3200">
                <a:latin typeface="Poppins"/>
                <a:ea typeface="Poppins"/>
                <a:cs typeface="Poppins"/>
                <a:sym typeface="Poppins"/>
              </a:defRPr>
            </a:lvl7pPr>
            <a:lvl8pPr lvl="7">
              <a:spcBef>
                <a:spcPts val="0"/>
              </a:spcBef>
              <a:spcAft>
                <a:spcPts val="0"/>
              </a:spcAft>
              <a:buSzPts val="3200"/>
              <a:buFont typeface="Poppins"/>
              <a:buNone/>
              <a:defRPr b="1" sz="3200">
                <a:latin typeface="Poppins"/>
                <a:ea typeface="Poppins"/>
                <a:cs typeface="Poppins"/>
                <a:sym typeface="Poppins"/>
              </a:defRPr>
            </a:lvl8pPr>
            <a:lvl9pPr lvl="8">
              <a:spcBef>
                <a:spcPts val="0"/>
              </a:spcBef>
              <a:spcAft>
                <a:spcPts val="0"/>
              </a:spcAft>
              <a:buSzPts val="3200"/>
              <a:buFont typeface="Poppins"/>
              <a:buNone/>
              <a:defRPr b="1" sz="3200">
                <a:latin typeface="Poppins"/>
                <a:ea typeface="Poppins"/>
                <a:cs typeface="Poppins"/>
                <a:sym typeface="Poppins"/>
              </a:defRPr>
            </a:lvl9pPr>
          </a:lstStyle>
          <a:p/>
        </p:txBody>
      </p:sp>
      <p:sp>
        <p:nvSpPr>
          <p:cNvPr id="1117" name="Google Shape;1117;p1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8" name="Google Shape;1118;p1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9" name="Google Shape;1119;p14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2">
  <p:cSld name="TITLE_1_2_1_1_1_2">
    <p:bg>
      <p:bgPr>
        <a:solidFill>
          <a:srgbClr val="FFFFFF"/>
        </a:solidFill>
      </p:bgPr>
    </p:bg>
    <p:spTree>
      <p:nvGrpSpPr>
        <p:cNvPr id="1120" name="Shape 1120"/>
        <p:cNvGrpSpPr/>
        <p:nvPr/>
      </p:nvGrpSpPr>
      <p:grpSpPr>
        <a:xfrm>
          <a:off x="0" y="0"/>
          <a:ext cx="0" cy="0"/>
          <a:chOff x="0" y="0"/>
          <a:chExt cx="0" cy="0"/>
        </a:xfrm>
      </p:grpSpPr>
      <p:sp>
        <p:nvSpPr>
          <p:cNvPr id="1121" name="Google Shape;1121;p147"/>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4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23" name="Google Shape;1123;p14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24" name="Google Shape;1124;p147"/>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Font typeface="Poppins"/>
              <a:buNone/>
              <a:defRPr b="1" sz="3200">
                <a:latin typeface="Poppins"/>
                <a:ea typeface="Poppins"/>
                <a:cs typeface="Poppins"/>
                <a:sym typeface="Poppins"/>
              </a:defRPr>
            </a:lvl1pPr>
            <a:lvl2pPr lvl="1">
              <a:spcBef>
                <a:spcPts val="0"/>
              </a:spcBef>
              <a:spcAft>
                <a:spcPts val="0"/>
              </a:spcAft>
              <a:buSzPts val="3200"/>
              <a:buFont typeface="Poppins"/>
              <a:buNone/>
              <a:defRPr b="1" sz="3200">
                <a:latin typeface="Poppins"/>
                <a:ea typeface="Poppins"/>
                <a:cs typeface="Poppins"/>
                <a:sym typeface="Poppins"/>
              </a:defRPr>
            </a:lvl2pPr>
            <a:lvl3pPr lvl="2">
              <a:spcBef>
                <a:spcPts val="0"/>
              </a:spcBef>
              <a:spcAft>
                <a:spcPts val="0"/>
              </a:spcAft>
              <a:buSzPts val="3200"/>
              <a:buFont typeface="Poppins"/>
              <a:buNone/>
              <a:defRPr b="1" sz="3200">
                <a:latin typeface="Poppins"/>
                <a:ea typeface="Poppins"/>
                <a:cs typeface="Poppins"/>
                <a:sym typeface="Poppins"/>
              </a:defRPr>
            </a:lvl3pPr>
            <a:lvl4pPr lvl="3">
              <a:spcBef>
                <a:spcPts val="0"/>
              </a:spcBef>
              <a:spcAft>
                <a:spcPts val="0"/>
              </a:spcAft>
              <a:buSzPts val="3200"/>
              <a:buFont typeface="Poppins"/>
              <a:buNone/>
              <a:defRPr b="1" sz="3200">
                <a:latin typeface="Poppins"/>
                <a:ea typeface="Poppins"/>
                <a:cs typeface="Poppins"/>
                <a:sym typeface="Poppins"/>
              </a:defRPr>
            </a:lvl4pPr>
            <a:lvl5pPr lvl="4">
              <a:spcBef>
                <a:spcPts val="0"/>
              </a:spcBef>
              <a:spcAft>
                <a:spcPts val="0"/>
              </a:spcAft>
              <a:buSzPts val="3200"/>
              <a:buFont typeface="Poppins"/>
              <a:buNone/>
              <a:defRPr b="1" sz="3200">
                <a:latin typeface="Poppins"/>
                <a:ea typeface="Poppins"/>
                <a:cs typeface="Poppins"/>
                <a:sym typeface="Poppins"/>
              </a:defRPr>
            </a:lvl5pPr>
            <a:lvl6pPr lvl="5">
              <a:spcBef>
                <a:spcPts val="0"/>
              </a:spcBef>
              <a:spcAft>
                <a:spcPts val="0"/>
              </a:spcAft>
              <a:buSzPts val="3200"/>
              <a:buFont typeface="Poppins"/>
              <a:buNone/>
              <a:defRPr b="1" sz="3200">
                <a:latin typeface="Poppins"/>
                <a:ea typeface="Poppins"/>
                <a:cs typeface="Poppins"/>
                <a:sym typeface="Poppins"/>
              </a:defRPr>
            </a:lvl6pPr>
            <a:lvl7pPr lvl="6">
              <a:spcBef>
                <a:spcPts val="0"/>
              </a:spcBef>
              <a:spcAft>
                <a:spcPts val="0"/>
              </a:spcAft>
              <a:buSzPts val="3200"/>
              <a:buFont typeface="Poppins"/>
              <a:buNone/>
              <a:defRPr b="1" sz="3200">
                <a:latin typeface="Poppins"/>
                <a:ea typeface="Poppins"/>
                <a:cs typeface="Poppins"/>
                <a:sym typeface="Poppins"/>
              </a:defRPr>
            </a:lvl7pPr>
            <a:lvl8pPr lvl="7">
              <a:spcBef>
                <a:spcPts val="0"/>
              </a:spcBef>
              <a:spcAft>
                <a:spcPts val="0"/>
              </a:spcAft>
              <a:buSzPts val="3200"/>
              <a:buFont typeface="Poppins"/>
              <a:buNone/>
              <a:defRPr b="1" sz="3200">
                <a:latin typeface="Poppins"/>
                <a:ea typeface="Poppins"/>
                <a:cs typeface="Poppins"/>
                <a:sym typeface="Poppins"/>
              </a:defRPr>
            </a:lvl8pPr>
            <a:lvl9pPr lvl="8">
              <a:spcBef>
                <a:spcPts val="0"/>
              </a:spcBef>
              <a:spcAft>
                <a:spcPts val="0"/>
              </a:spcAft>
              <a:buSzPts val="3200"/>
              <a:buFont typeface="Poppins"/>
              <a:buNone/>
              <a:defRPr b="1" sz="3200">
                <a:latin typeface="Poppins"/>
                <a:ea typeface="Poppins"/>
                <a:cs typeface="Poppins"/>
                <a:sym typeface="Poppins"/>
              </a:defRPr>
            </a:lvl9pPr>
          </a:lstStyle>
          <a:p/>
        </p:txBody>
      </p:sp>
      <p:sp>
        <p:nvSpPr>
          <p:cNvPr id="1125" name="Google Shape;1125;p14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26" name="Google Shape;1126;p14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27" name="Google Shape;1127;p14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1">
  <p:cSld name="TITLE_1_2_1_1_1_1_1">
    <p:bg>
      <p:bgPr>
        <a:solidFill>
          <a:srgbClr val="FFFFFF"/>
        </a:solidFill>
      </p:bgPr>
    </p:bg>
    <p:spTree>
      <p:nvGrpSpPr>
        <p:cNvPr id="1128" name="Shape 1128"/>
        <p:cNvGrpSpPr/>
        <p:nvPr/>
      </p:nvGrpSpPr>
      <p:grpSpPr>
        <a:xfrm>
          <a:off x="0" y="0"/>
          <a:ext cx="0" cy="0"/>
          <a:chOff x="0" y="0"/>
          <a:chExt cx="0" cy="0"/>
        </a:xfrm>
      </p:grpSpPr>
      <p:sp>
        <p:nvSpPr>
          <p:cNvPr id="1129" name="Google Shape;1129;p148"/>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4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31" name="Google Shape;1131;p14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32" name="Google Shape;1132;p14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133" name="Google Shape;1133;p14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4" name="Google Shape;1134;p1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5" name="Google Shape;1135;p14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5">
    <p:spTree>
      <p:nvGrpSpPr>
        <p:cNvPr id="1136" name="Shape 1136"/>
        <p:cNvGrpSpPr/>
        <p:nvPr/>
      </p:nvGrpSpPr>
      <p:grpSpPr>
        <a:xfrm>
          <a:off x="0" y="0"/>
          <a:ext cx="0" cy="0"/>
          <a:chOff x="0" y="0"/>
          <a:chExt cx="0" cy="0"/>
        </a:xfrm>
      </p:grpSpPr>
      <p:sp>
        <p:nvSpPr>
          <p:cNvPr id="1137" name="Google Shape;1137;p1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38" name="Google Shape;1138;p149"/>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9" name="Google Shape;1139;p149"/>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0" name="Google Shape;1140;p14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41" name="Google Shape;1141;p14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5_1">
    <p:spTree>
      <p:nvGrpSpPr>
        <p:cNvPr id="1142" name="Shape 1142"/>
        <p:cNvGrpSpPr/>
        <p:nvPr/>
      </p:nvGrpSpPr>
      <p:grpSpPr>
        <a:xfrm>
          <a:off x="0" y="0"/>
          <a:ext cx="0" cy="0"/>
          <a:chOff x="0" y="0"/>
          <a:chExt cx="0" cy="0"/>
        </a:xfrm>
      </p:grpSpPr>
      <p:sp>
        <p:nvSpPr>
          <p:cNvPr id="1143" name="Google Shape;1143;p1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44" name="Google Shape;1144;p150"/>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5" name="Google Shape;1145;p150"/>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6" name="Google Shape;1146;p150"/>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7" name="Google Shape;1147;p15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48" name="Google Shape;1148;p15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spTree>
      <p:nvGrpSpPr>
        <p:cNvPr id="1149" name="Shape 1149"/>
        <p:cNvGrpSpPr/>
        <p:nvPr/>
      </p:nvGrpSpPr>
      <p:grpSpPr>
        <a:xfrm>
          <a:off x="0" y="0"/>
          <a:ext cx="0" cy="0"/>
          <a:chOff x="0" y="0"/>
          <a:chExt cx="0" cy="0"/>
        </a:xfrm>
      </p:grpSpPr>
      <p:sp>
        <p:nvSpPr>
          <p:cNvPr id="1150" name="Google Shape;1150;p151"/>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1" name="Google Shape;1151;p151"/>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2" name="Google Shape;1152;p15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53" name="Google Shape;1153;p15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4_1_1">
    <p:spTree>
      <p:nvGrpSpPr>
        <p:cNvPr id="96" name="Shape 96"/>
        <p:cNvGrpSpPr/>
        <p:nvPr/>
      </p:nvGrpSpPr>
      <p:grpSpPr>
        <a:xfrm>
          <a:off x="0" y="0"/>
          <a:ext cx="0" cy="0"/>
          <a:chOff x="0" y="0"/>
          <a:chExt cx="0" cy="0"/>
        </a:xfrm>
      </p:grpSpPr>
      <p:cxnSp>
        <p:nvCxnSpPr>
          <p:cNvPr id="97" name="Google Shape;97;p16"/>
          <p:cNvCxnSpPr/>
          <p:nvPr/>
        </p:nvCxnSpPr>
        <p:spPr>
          <a:xfrm flipH="1" rot="10800000">
            <a:off x="0" y="1016363"/>
            <a:ext cx="6428400" cy="10200"/>
          </a:xfrm>
          <a:prstGeom prst="straightConnector1">
            <a:avLst/>
          </a:prstGeom>
          <a:noFill/>
          <a:ln cap="flat" cmpd="sng" w="19050">
            <a:solidFill>
              <a:srgbClr val="002870"/>
            </a:solidFill>
            <a:prstDash val="solid"/>
            <a:round/>
            <a:headEnd len="med" w="med" type="none"/>
            <a:tailEnd len="med" w="med" type="oval"/>
          </a:ln>
        </p:spPr>
      </p:cxnSp>
      <p:pic>
        <p:nvPicPr>
          <p:cNvPr id="98" name="Google Shape;98;p16"/>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99" name="Google Shape;99;p16"/>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01" name="Google Shape;101;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2" name="Google Shape;102;p1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spTree>
      <p:nvGrpSpPr>
        <p:cNvPr id="1154" name="Shape 1154"/>
        <p:cNvGrpSpPr/>
        <p:nvPr/>
      </p:nvGrpSpPr>
      <p:grpSpPr>
        <a:xfrm>
          <a:off x="0" y="0"/>
          <a:ext cx="0" cy="0"/>
          <a:chOff x="0" y="0"/>
          <a:chExt cx="0" cy="0"/>
        </a:xfrm>
      </p:grpSpPr>
      <p:sp>
        <p:nvSpPr>
          <p:cNvPr id="1155" name="Google Shape;1155;p152"/>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6" name="Google Shape;1156;p15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57" name="Google Shape;1157;p15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58" name="Google Shape;1158;p15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59" name="Google Shape;1159;p15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5_2">
    <p:bg>
      <p:bgPr>
        <a:solidFill>
          <a:srgbClr val="002870"/>
        </a:solidFill>
      </p:bgPr>
    </p:bg>
    <p:spTree>
      <p:nvGrpSpPr>
        <p:cNvPr id="1160" name="Shape 1160"/>
        <p:cNvGrpSpPr/>
        <p:nvPr/>
      </p:nvGrpSpPr>
      <p:grpSpPr>
        <a:xfrm>
          <a:off x="0" y="0"/>
          <a:ext cx="0" cy="0"/>
          <a:chOff x="0" y="0"/>
          <a:chExt cx="0" cy="0"/>
        </a:xfrm>
      </p:grpSpPr>
      <p:sp>
        <p:nvSpPr>
          <p:cNvPr id="1161" name="Google Shape;1161;p1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62" name="Google Shape;1162;p153"/>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p:txBody>
      </p:sp>
      <p:sp>
        <p:nvSpPr>
          <p:cNvPr id="1163" name="Google Shape;1163;p153"/>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1164" name="Google Shape;1164;p15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165" name="Google Shape;1165;p15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5_1_1">
    <p:bg>
      <p:bgPr>
        <a:solidFill>
          <a:srgbClr val="002870"/>
        </a:solidFill>
      </p:bgPr>
    </p:bg>
    <p:spTree>
      <p:nvGrpSpPr>
        <p:cNvPr id="1166" name="Shape 1166"/>
        <p:cNvGrpSpPr/>
        <p:nvPr/>
      </p:nvGrpSpPr>
      <p:grpSpPr>
        <a:xfrm>
          <a:off x="0" y="0"/>
          <a:ext cx="0" cy="0"/>
          <a:chOff x="0" y="0"/>
          <a:chExt cx="0" cy="0"/>
        </a:xfrm>
      </p:grpSpPr>
      <p:sp>
        <p:nvSpPr>
          <p:cNvPr id="1167" name="Google Shape;1167;p1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68" name="Google Shape;1168;p154"/>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p:txBody>
      </p:sp>
      <p:sp>
        <p:nvSpPr>
          <p:cNvPr id="1169" name="Google Shape;1169;p154"/>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170" name="Google Shape;1170;p154"/>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171" name="Google Shape;1171;p15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172" name="Google Shape;1172;p15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2">
  <p:cSld name="CUSTOM_6_2">
    <p:bg>
      <p:bgPr>
        <a:solidFill>
          <a:srgbClr val="002870"/>
        </a:solidFill>
      </p:bgPr>
    </p:bg>
    <p:spTree>
      <p:nvGrpSpPr>
        <p:cNvPr id="1173" name="Shape 1173"/>
        <p:cNvGrpSpPr/>
        <p:nvPr/>
      </p:nvGrpSpPr>
      <p:grpSpPr>
        <a:xfrm>
          <a:off x="0" y="0"/>
          <a:ext cx="0" cy="0"/>
          <a:chOff x="0" y="0"/>
          <a:chExt cx="0" cy="0"/>
        </a:xfrm>
      </p:grpSpPr>
      <p:pic>
        <p:nvPicPr>
          <p:cNvPr id="1174" name="Google Shape;1174;p155"/>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1175" name="Google Shape;1175;p155"/>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p:txBody>
      </p:sp>
      <p:sp>
        <p:nvSpPr>
          <p:cNvPr id="1176" name="Google Shape;1176;p155"/>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1177" name="Google Shape;1177;p15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2">
  <p:cSld name="CUSTOM_6_1_2">
    <p:bg>
      <p:bgPr>
        <a:solidFill>
          <a:srgbClr val="002870"/>
        </a:solidFill>
      </p:bgPr>
    </p:bg>
    <p:spTree>
      <p:nvGrpSpPr>
        <p:cNvPr id="1178" name="Shape 1178"/>
        <p:cNvGrpSpPr/>
        <p:nvPr/>
      </p:nvGrpSpPr>
      <p:grpSpPr>
        <a:xfrm>
          <a:off x="0" y="0"/>
          <a:ext cx="0" cy="0"/>
          <a:chOff x="0" y="0"/>
          <a:chExt cx="0" cy="0"/>
        </a:xfrm>
      </p:grpSpPr>
      <p:pic>
        <p:nvPicPr>
          <p:cNvPr id="1179" name="Google Shape;1179;p156"/>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1180" name="Google Shape;1180;p156"/>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p:txBody>
      </p:sp>
      <p:sp>
        <p:nvSpPr>
          <p:cNvPr id="1181" name="Google Shape;1181;p1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182" name="Google Shape;1182;p15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183" name="Google Shape;1183;p15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p:cSld name="TITLE_1_5_2_1_1">
    <p:bg>
      <p:bgPr>
        <a:solidFill>
          <a:srgbClr val="002870"/>
        </a:solidFill>
      </p:bgPr>
    </p:bg>
    <p:spTree>
      <p:nvGrpSpPr>
        <p:cNvPr id="1184" name="Shape 1184"/>
        <p:cNvGrpSpPr/>
        <p:nvPr/>
      </p:nvGrpSpPr>
      <p:grpSpPr>
        <a:xfrm>
          <a:off x="0" y="0"/>
          <a:ext cx="0" cy="0"/>
          <a:chOff x="0" y="0"/>
          <a:chExt cx="0" cy="0"/>
        </a:xfrm>
      </p:grpSpPr>
      <p:sp>
        <p:nvSpPr>
          <p:cNvPr id="1185" name="Google Shape;1185;p1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86" name="Google Shape;1186;p15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187" name="Google Shape;1187;p157"/>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5_2_1">
    <p:spTree>
      <p:nvGrpSpPr>
        <p:cNvPr id="1188" name="Shape 1188"/>
        <p:cNvGrpSpPr/>
        <p:nvPr/>
      </p:nvGrpSpPr>
      <p:grpSpPr>
        <a:xfrm>
          <a:off x="0" y="0"/>
          <a:ext cx="0" cy="0"/>
          <a:chOff x="0" y="0"/>
          <a:chExt cx="0" cy="0"/>
        </a:xfrm>
      </p:grpSpPr>
      <p:sp>
        <p:nvSpPr>
          <p:cNvPr id="1189" name="Google Shape;1189;p1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190" name="Google Shape;1190;p15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91" name="Google Shape;1191;p158"/>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p:cSld name="TITLE_1_3_1_1_1">
    <p:bg>
      <p:bgPr>
        <a:solidFill>
          <a:srgbClr val="002870"/>
        </a:solidFill>
      </p:bgPr>
    </p:bg>
    <p:spTree>
      <p:nvGrpSpPr>
        <p:cNvPr id="1192" name="Shape 1192"/>
        <p:cNvGrpSpPr/>
        <p:nvPr/>
      </p:nvGrpSpPr>
      <p:grpSpPr>
        <a:xfrm>
          <a:off x="0" y="0"/>
          <a:ext cx="0" cy="0"/>
          <a:chOff x="0" y="0"/>
          <a:chExt cx="0" cy="0"/>
        </a:xfrm>
      </p:grpSpPr>
      <p:sp>
        <p:nvSpPr>
          <p:cNvPr id="1193" name="Google Shape;1193;p159"/>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194" name="Google Shape;1194;p15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195" name="Google Shape;1195;p15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p:cSld name="CUSTOM_6_1_1">
    <p:spTree>
      <p:nvGrpSpPr>
        <p:cNvPr id="1196" name="Shape 1196"/>
        <p:cNvGrpSpPr/>
        <p:nvPr/>
      </p:nvGrpSpPr>
      <p:grpSpPr>
        <a:xfrm>
          <a:off x="0" y="0"/>
          <a:ext cx="0" cy="0"/>
          <a:chOff x="0" y="0"/>
          <a:chExt cx="0" cy="0"/>
        </a:xfrm>
      </p:grpSpPr>
      <p:sp>
        <p:nvSpPr>
          <p:cNvPr id="1197" name="Google Shape;1197;p16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198" name="Google Shape;1198;p16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1">
  <p:cSld name="TITLE_1_5_2_1_1_1">
    <p:bg>
      <p:bgPr>
        <a:solidFill>
          <a:srgbClr val="002870"/>
        </a:solidFill>
      </p:bgPr>
    </p:bg>
    <p:spTree>
      <p:nvGrpSpPr>
        <p:cNvPr id="1199" name="Shape 1199"/>
        <p:cNvGrpSpPr/>
        <p:nvPr/>
      </p:nvGrpSpPr>
      <p:grpSpPr>
        <a:xfrm>
          <a:off x="0" y="0"/>
          <a:ext cx="0" cy="0"/>
          <a:chOff x="0" y="0"/>
          <a:chExt cx="0" cy="0"/>
        </a:xfrm>
      </p:grpSpPr>
      <p:sp>
        <p:nvSpPr>
          <p:cNvPr id="1200" name="Google Shape;1200;p1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201" name="Google Shape;1201;p16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1202" name="Google Shape;1202;p161"/>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pic>
        <p:nvPicPr>
          <p:cNvPr id="1203" name="Google Shape;1203;p16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4_2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105" name="Google Shape;105;p17"/>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06" name="Google Shape;106;p17"/>
          <p:cNvCxnSpPr/>
          <p:nvPr/>
        </p:nvCxnSpPr>
        <p:spPr>
          <a:xfrm flipH="1" rot="10800000">
            <a:off x="0" y="1016363"/>
            <a:ext cx="6428400" cy="10200"/>
          </a:xfrm>
          <a:prstGeom prst="straightConnector1">
            <a:avLst/>
          </a:prstGeom>
          <a:noFill/>
          <a:ln cap="flat" cmpd="sng" w="19050">
            <a:solidFill>
              <a:srgbClr val="00602D"/>
            </a:solidFill>
            <a:prstDash val="solid"/>
            <a:round/>
            <a:headEnd len="med" w="med" type="none"/>
            <a:tailEnd len="med" w="med" type="oval"/>
          </a:ln>
        </p:spPr>
      </p:cxnSp>
      <p:sp>
        <p:nvSpPr>
          <p:cNvPr id="107" name="Google Shape;107;p1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08" name="Google Shape;10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9" name="Google Shape;10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2">
  <p:cSld name="TITLE_1_5_2_1_2">
    <p:spTree>
      <p:nvGrpSpPr>
        <p:cNvPr id="1204" name="Shape 1204"/>
        <p:cNvGrpSpPr/>
        <p:nvPr/>
      </p:nvGrpSpPr>
      <p:grpSpPr>
        <a:xfrm>
          <a:off x="0" y="0"/>
          <a:ext cx="0" cy="0"/>
          <a:chOff x="0" y="0"/>
          <a:chExt cx="0" cy="0"/>
        </a:xfrm>
      </p:grpSpPr>
      <p:sp>
        <p:nvSpPr>
          <p:cNvPr id="1205" name="Google Shape;1205;p1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
        <p:nvSpPr>
          <p:cNvPr id="1206" name="Google Shape;1206;p16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207" name="Google Shape;1207;p162"/>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208" name="Google Shape;1208;p16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1">
  <p:cSld name="TITLE_1_3_1_1_1_1">
    <p:bg>
      <p:bgPr>
        <a:solidFill>
          <a:srgbClr val="002870"/>
        </a:solidFill>
      </p:bgPr>
    </p:bg>
    <p:spTree>
      <p:nvGrpSpPr>
        <p:cNvPr id="1209" name="Shape 1209"/>
        <p:cNvGrpSpPr/>
        <p:nvPr/>
      </p:nvGrpSpPr>
      <p:grpSpPr>
        <a:xfrm>
          <a:off x="0" y="0"/>
          <a:ext cx="0" cy="0"/>
          <a:chOff x="0" y="0"/>
          <a:chExt cx="0" cy="0"/>
        </a:xfrm>
      </p:grpSpPr>
      <p:sp>
        <p:nvSpPr>
          <p:cNvPr id="1210" name="Google Shape;1210;p163"/>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211" name="Google Shape;1211;p16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212" name="Google Shape;1212;p16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1213" name="Google Shape;1213;p16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1">
  <p:cSld name="CUSTOM_6_1_1_1">
    <p:spTree>
      <p:nvGrpSpPr>
        <p:cNvPr id="1214" name="Shape 1214"/>
        <p:cNvGrpSpPr/>
        <p:nvPr/>
      </p:nvGrpSpPr>
      <p:grpSpPr>
        <a:xfrm>
          <a:off x="0" y="0"/>
          <a:ext cx="0" cy="0"/>
          <a:chOff x="0" y="0"/>
          <a:chExt cx="0" cy="0"/>
        </a:xfrm>
      </p:grpSpPr>
      <p:sp>
        <p:nvSpPr>
          <p:cNvPr id="1215" name="Google Shape;1215;p16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216" name="Google Shape;1216;p1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217" name="Google Shape;1217;p16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p:cSld name="CUSTOM_3_1">
    <p:spTree>
      <p:nvGrpSpPr>
        <p:cNvPr id="1218" name="Shape 1218"/>
        <p:cNvGrpSpPr/>
        <p:nvPr/>
      </p:nvGrpSpPr>
      <p:grpSpPr>
        <a:xfrm>
          <a:off x="0" y="0"/>
          <a:ext cx="0" cy="0"/>
          <a:chOff x="0" y="0"/>
          <a:chExt cx="0" cy="0"/>
        </a:xfrm>
      </p:grpSpPr>
      <p:pic>
        <p:nvPicPr>
          <p:cNvPr id="1219" name="Google Shape;1219;p165"/>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1220" name="Google Shape;1220;p165"/>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1221" name="Google Shape;1221;p165"/>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1222" name="Google Shape;1222;p165"/>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1223" name="Google Shape;1223;p165"/>
          <p:cNvPicPr preferRelativeResize="0"/>
          <p:nvPr/>
        </p:nvPicPr>
        <p:blipFill rotWithShape="1">
          <a:blip r:embed="rId6">
            <a:alphaModFix amt="3000"/>
          </a:blip>
          <a:srcRect b="0" l="0" r="0" t="0"/>
          <a:stretch/>
        </p:blipFill>
        <p:spPr>
          <a:xfrm rot="42">
            <a:off x="2923000" y="2676536"/>
            <a:ext cx="625725" cy="625697"/>
          </a:xfrm>
          <a:prstGeom prst="rect">
            <a:avLst/>
          </a:prstGeom>
          <a:noFill/>
          <a:ln>
            <a:noFill/>
          </a:ln>
        </p:spPr>
      </p:pic>
      <p:pic>
        <p:nvPicPr>
          <p:cNvPr id="1224" name="Google Shape;1224;p165"/>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1225" name="Google Shape;1225;p165"/>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1226" name="Google Shape;1226;p165"/>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1227" name="Google Shape;1227;p165"/>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1228" name="Google Shape;1228;p165"/>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1229" name="Google Shape;1229;p165"/>
          <p:cNvPicPr preferRelativeResize="0"/>
          <p:nvPr/>
        </p:nvPicPr>
        <p:blipFill rotWithShape="1">
          <a:blip r:embed="rId6">
            <a:alphaModFix amt="31000"/>
          </a:blip>
          <a:srcRect b="0" l="0" r="0" t="0"/>
          <a:stretch/>
        </p:blipFill>
        <p:spPr>
          <a:xfrm rot="42">
            <a:off x="8323675" y="2676536"/>
            <a:ext cx="625725" cy="625697"/>
          </a:xfrm>
          <a:prstGeom prst="rect">
            <a:avLst/>
          </a:prstGeom>
          <a:noFill/>
          <a:ln>
            <a:noFill/>
          </a:ln>
        </p:spPr>
      </p:pic>
      <p:pic>
        <p:nvPicPr>
          <p:cNvPr id="1230" name="Google Shape;1230;p165"/>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1231" name="Google Shape;1231;p165"/>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1232" name="Google Shape;1232;p165"/>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1233" name="Google Shape;1233;p165"/>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1234" name="Google Shape;1234;p165"/>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1235" name="Google Shape;1235;p165"/>
          <p:cNvPicPr preferRelativeResize="0"/>
          <p:nvPr/>
        </p:nvPicPr>
        <p:blipFill rotWithShape="1">
          <a:blip r:embed="rId6">
            <a:alphaModFix amt="25000"/>
          </a:blip>
          <a:srcRect b="0" l="0" r="0" t="0"/>
          <a:stretch/>
        </p:blipFill>
        <p:spPr>
          <a:xfrm rot="42">
            <a:off x="7428325" y="3514736"/>
            <a:ext cx="625725" cy="625697"/>
          </a:xfrm>
          <a:prstGeom prst="rect">
            <a:avLst/>
          </a:prstGeom>
          <a:noFill/>
          <a:ln>
            <a:noFill/>
          </a:ln>
        </p:spPr>
      </p:pic>
      <p:pic>
        <p:nvPicPr>
          <p:cNvPr id="1236" name="Google Shape;1236;p165"/>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1237" name="Google Shape;1237;p165"/>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1238" name="Google Shape;1238;p165"/>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1239" name="Google Shape;1239;p165"/>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1240" name="Google Shape;1240;p165"/>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1241" name="Google Shape;1241;p165"/>
          <p:cNvPicPr preferRelativeResize="0"/>
          <p:nvPr/>
        </p:nvPicPr>
        <p:blipFill rotWithShape="1">
          <a:blip r:embed="rId6">
            <a:alphaModFix amt="20000"/>
          </a:blip>
          <a:srcRect b="0" l="0" r="0" t="0"/>
          <a:stretch/>
        </p:blipFill>
        <p:spPr>
          <a:xfrm rot="42">
            <a:off x="6532975" y="4352936"/>
            <a:ext cx="625725" cy="625697"/>
          </a:xfrm>
          <a:prstGeom prst="rect">
            <a:avLst/>
          </a:prstGeom>
          <a:noFill/>
          <a:ln>
            <a:noFill/>
          </a:ln>
        </p:spPr>
      </p:pic>
      <p:pic>
        <p:nvPicPr>
          <p:cNvPr id="1242" name="Google Shape;1242;p165"/>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1243" name="Google Shape;1243;p165"/>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1244" name="Google Shape;1244;p165"/>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1245" name="Google Shape;1245;p165"/>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1246" name="Google Shape;1246;p165"/>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1247" name="Google Shape;1247;p165"/>
          <p:cNvPicPr preferRelativeResize="0"/>
          <p:nvPr/>
        </p:nvPicPr>
        <p:blipFill rotWithShape="1">
          <a:blip r:embed="rId6">
            <a:alphaModFix amt="15000"/>
          </a:blip>
          <a:srcRect b="0" l="0" r="0" t="0"/>
          <a:stretch/>
        </p:blipFill>
        <p:spPr>
          <a:xfrm rot="42">
            <a:off x="5637625" y="179549"/>
            <a:ext cx="625725" cy="625697"/>
          </a:xfrm>
          <a:prstGeom prst="rect">
            <a:avLst/>
          </a:prstGeom>
          <a:noFill/>
          <a:ln>
            <a:noFill/>
          </a:ln>
        </p:spPr>
      </p:pic>
      <p:pic>
        <p:nvPicPr>
          <p:cNvPr id="1248" name="Google Shape;1248;p165"/>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1249" name="Google Shape;1249;p165"/>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1250" name="Google Shape;1250;p165"/>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1251" name="Google Shape;1251;p165"/>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1252" name="Google Shape;1252;p165"/>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1253" name="Google Shape;1253;p165"/>
          <p:cNvPicPr preferRelativeResize="0"/>
          <p:nvPr/>
        </p:nvPicPr>
        <p:blipFill rotWithShape="1">
          <a:blip r:embed="rId6">
            <a:alphaModFix amt="10000"/>
          </a:blip>
          <a:srcRect b="0" l="0" r="0" t="0"/>
          <a:stretch/>
        </p:blipFill>
        <p:spPr>
          <a:xfrm rot="42">
            <a:off x="4732750" y="1017736"/>
            <a:ext cx="625725" cy="625697"/>
          </a:xfrm>
          <a:prstGeom prst="rect">
            <a:avLst/>
          </a:prstGeom>
          <a:noFill/>
          <a:ln>
            <a:noFill/>
          </a:ln>
        </p:spPr>
      </p:pic>
      <p:pic>
        <p:nvPicPr>
          <p:cNvPr id="1254" name="Google Shape;1254;p165"/>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1255" name="Google Shape;1255;p165"/>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1256" name="Google Shape;1256;p165"/>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1257" name="Google Shape;1257;p165"/>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1258" name="Google Shape;1258;p165"/>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1259" name="Google Shape;1259;p165"/>
          <p:cNvPicPr preferRelativeResize="0"/>
          <p:nvPr/>
        </p:nvPicPr>
        <p:blipFill rotWithShape="1">
          <a:blip r:embed="rId6">
            <a:alphaModFix amt="5000"/>
          </a:blip>
          <a:srcRect b="0" l="0" r="0" t="0"/>
          <a:stretch/>
        </p:blipFill>
        <p:spPr>
          <a:xfrm rot="42">
            <a:off x="3827875" y="1841261"/>
            <a:ext cx="625725" cy="625697"/>
          </a:xfrm>
          <a:prstGeom prst="rect">
            <a:avLst/>
          </a:prstGeom>
          <a:noFill/>
          <a:ln>
            <a:noFill/>
          </a:ln>
        </p:spPr>
      </p:pic>
      <p:pic>
        <p:nvPicPr>
          <p:cNvPr id="1260" name="Google Shape;1260;p165"/>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1261" name="Google Shape;1261;p165"/>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1262" name="Google Shape;1262;p165"/>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1263" name="Google Shape;1263;p165"/>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1264" name="Google Shape;1264;p165"/>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1265" name="Google Shape;1265;p165"/>
          <p:cNvPicPr preferRelativeResize="0"/>
          <p:nvPr/>
        </p:nvPicPr>
        <p:blipFill rotWithShape="1">
          <a:blip r:embed="rId6">
            <a:alphaModFix amt="1000"/>
          </a:blip>
          <a:srcRect b="0" l="0" r="0" t="0"/>
          <a:stretch/>
        </p:blipFill>
        <p:spPr>
          <a:xfrm rot="42">
            <a:off x="2018125" y="3511799"/>
            <a:ext cx="625725" cy="625697"/>
          </a:xfrm>
          <a:prstGeom prst="rect">
            <a:avLst/>
          </a:prstGeom>
          <a:noFill/>
          <a:ln>
            <a:noFill/>
          </a:ln>
        </p:spPr>
      </p:pic>
      <p:pic>
        <p:nvPicPr>
          <p:cNvPr id="1266" name="Google Shape;1266;p165"/>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1267" name="Google Shape;1267;p165"/>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descr="Logo&#10;&#10;Description automatically generated" id="1268" name="Google Shape;1268;p165"/>
          <p:cNvPicPr preferRelativeResize="0"/>
          <p:nvPr/>
        </p:nvPicPr>
        <p:blipFill rotWithShape="1">
          <a:blip r:embed="rId9">
            <a:alphaModFix/>
          </a:blip>
          <a:srcRect b="0" l="29148" r="0" t="0"/>
          <a:stretch/>
        </p:blipFill>
        <p:spPr>
          <a:xfrm>
            <a:off x="53200" y="84000"/>
            <a:ext cx="1685777" cy="692160"/>
          </a:xfrm>
          <a:prstGeom prst="rect">
            <a:avLst/>
          </a:prstGeom>
          <a:noFill/>
          <a:ln>
            <a:noFill/>
          </a:ln>
          <a:effectLst>
            <a:outerShdw blurRad="57150" rotWithShape="0" algn="bl" dir="5400000" dist="19050">
              <a:srgbClr val="000000">
                <a:alpha val="50000"/>
              </a:srgbClr>
            </a:outerShdw>
          </a:effectLst>
        </p:spPr>
      </p:pic>
      <p:sp>
        <p:nvSpPr>
          <p:cNvPr id="1269" name="Google Shape;1269;p165"/>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1270" name="Shape 1270"/>
        <p:cNvGrpSpPr/>
        <p:nvPr/>
      </p:nvGrpSpPr>
      <p:grpSpPr>
        <a:xfrm>
          <a:off x="0" y="0"/>
          <a:ext cx="0" cy="0"/>
          <a:chOff x="0" y="0"/>
          <a:chExt cx="0" cy="0"/>
        </a:xfrm>
      </p:grpSpPr>
      <p:sp>
        <p:nvSpPr>
          <p:cNvPr id="1271" name="Google Shape;1271;p1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1272" name="Google Shape;1272;p166"/>
          <p:cNvPicPr preferRelativeResize="0"/>
          <p:nvPr/>
        </p:nvPicPr>
        <p:blipFill>
          <a:blip r:embed="rId2">
            <a:alphaModFix/>
          </a:blip>
          <a:stretch>
            <a:fillRect/>
          </a:stretch>
        </p:blipFill>
        <p:spPr>
          <a:xfrm>
            <a:off x="0" y="0"/>
            <a:ext cx="9144003" cy="5143490"/>
          </a:xfrm>
          <a:prstGeom prst="rect">
            <a:avLst/>
          </a:prstGeom>
          <a:noFill/>
          <a:ln>
            <a:noFill/>
          </a:ln>
        </p:spPr>
      </p:pic>
      <p:sp>
        <p:nvSpPr>
          <p:cNvPr id="1273" name="Google Shape;1273;p1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74" name="Google Shape;1274;p16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275" name="Google Shape;1275;p166"/>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showMasterSp="0">
  <p:cSld name="OBJECT_1">
    <p:bg>
      <p:bgPr>
        <a:solidFill>
          <a:schemeClr val="lt1"/>
        </a:solidFill>
      </p:bgPr>
    </p:bg>
    <p:spTree>
      <p:nvGrpSpPr>
        <p:cNvPr id="1276" name="Shape 1276"/>
        <p:cNvGrpSpPr/>
        <p:nvPr/>
      </p:nvGrpSpPr>
      <p:grpSpPr>
        <a:xfrm>
          <a:off x="0" y="0"/>
          <a:ext cx="0" cy="0"/>
          <a:chOff x="0" y="0"/>
          <a:chExt cx="0" cy="0"/>
        </a:xfrm>
      </p:grpSpPr>
      <p:sp>
        <p:nvSpPr>
          <p:cNvPr id="1277" name="Google Shape;1277;p167"/>
          <p:cNvSpPr/>
          <p:nvPr/>
        </p:nvSpPr>
        <p:spPr>
          <a:xfrm>
            <a:off x="0" y="0"/>
            <a:ext cx="9132570" cy="5154930"/>
          </a:xfrm>
          <a:custGeom>
            <a:rect b="b" l="l" r="r" t="t"/>
            <a:pathLst>
              <a:path extrusionOk="0" h="10058400" w="15544800">
                <a:moveTo>
                  <a:pt x="15544800" y="0"/>
                </a:moveTo>
                <a:lnTo>
                  <a:pt x="0" y="0"/>
                </a:lnTo>
                <a:lnTo>
                  <a:pt x="0" y="10058400"/>
                </a:lnTo>
                <a:lnTo>
                  <a:pt x="15544800" y="10058400"/>
                </a:lnTo>
                <a:lnTo>
                  <a:pt x="15544800" y="0"/>
                </a:lnTo>
                <a:close/>
              </a:path>
            </a:pathLst>
          </a:custGeom>
          <a:solidFill>
            <a:srgbClr val="00257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1278" name="Google Shape;1278;p16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9" name="Google Shape;1279;p16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0" name="Google Shape;1280;p167"/>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419"/>
              <a:t>‹#›</a:t>
            </a:fld>
            <a:endParaRPr>
              <a:solidFill>
                <a:schemeClr val="dk2"/>
              </a:solidFill>
            </a:endParaRPr>
          </a:p>
        </p:txBody>
      </p:sp>
      <p:sp>
        <p:nvSpPr>
          <p:cNvPr id="1281" name="Google Shape;1281;p167"/>
          <p:cNvSpPr txBox="1"/>
          <p:nvPr>
            <p:ph type="title"/>
          </p:nvPr>
        </p:nvSpPr>
        <p:spPr>
          <a:xfrm>
            <a:off x="1934309" y="1300001"/>
            <a:ext cx="5526600" cy="15684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Poppins SemiBold"/>
              <a:buNone/>
              <a:defRPr>
                <a:latin typeface="Poppins SemiBold"/>
                <a:ea typeface="Poppins SemiBold"/>
                <a:cs typeface="Poppins SemiBold"/>
                <a:sym typeface="Poppins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p:cSld name="TITLE_1_2_7">
    <p:bg>
      <p:bgPr>
        <a:solidFill>
          <a:srgbClr val="FFFFFF"/>
        </a:solidFill>
      </p:bgPr>
    </p:bg>
    <p:spTree>
      <p:nvGrpSpPr>
        <p:cNvPr id="1282" name="Shape 1282"/>
        <p:cNvGrpSpPr/>
        <p:nvPr/>
      </p:nvGrpSpPr>
      <p:grpSpPr>
        <a:xfrm>
          <a:off x="0" y="0"/>
          <a:ext cx="0" cy="0"/>
          <a:chOff x="0" y="0"/>
          <a:chExt cx="0" cy="0"/>
        </a:xfrm>
      </p:grpSpPr>
      <p:sp>
        <p:nvSpPr>
          <p:cNvPr id="1283" name="Google Shape;1283;p168"/>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4" name="Google Shape;1284;p16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285" name="Google Shape;1285;p168"/>
          <p:cNvSpPr txBox="1"/>
          <p:nvPr>
            <p:ph type="title"/>
          </p:nvPr>
        </p:nvSpPr>
        <p:spPr>
          <a:xfrm>
            <a:off x="41375" y="150"/>
            <a:ext cx="87360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286" name="Google Shape;1286;p168"/>
          <p:cNvSpPr txBox="1"/>
          <p:nvPr>
            <p:ph idx="1" type="body"/>
          </p:nvPr>
        </p:nvSpPr>
        <p:spPr>
          <a:xfrm>
            <a:off x="285150" y="1012850"/>
            <a:ext cx="8573700" cy="3633300"/>
          </a:xfrm>
          <a:prstGeom prst="rect">
            <a:avLst/>
          </a:prstGeom>
        </p:spPr>
        <p:txBody>
          <a:bodyPr anchorCtr="0" anchor="t" bIns="91425" lIns="91425" spcFirstLastPara="1" rIns="91425" wrap="square" tIns="91425">
            <a:normAutofit/>
          </a:bodyPr>
          <a:lstStyle>
            <a:lvl1pPr indent="-381000" lvl="0" marL="4572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indent="-342900" lvl="1" marL="9144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indent="-317500" lvl="2" marL="1371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indent="-317500" lvl="3" marL="1828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indent="-317500" lvl="4" marL="22860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indent="-317500" lvl="5" marL="27432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indent="-317500" lvl="6" marL="32004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indent="-317500" lvl="7" marL="3657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indent="-317500" lvl="8" marL="4114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1">
  <p:cSld name="TITLE_1_2_1_3_1">
    <p:bg>
      <p:bgPr>
        <a:solidFill>
          <a:srgbClr val="FFFFFF"/>
        </a:solidFill>
      </p:bgPr>
    </p:bg>
    <p:spTree>
      <p:nvGrpSpPr>
        <p:cNvPr id="1287" name="Shape 1287"/>
        <p:cNvGrpSpPr/>
        <p:nvPr/>
      </p:nvGrpSpPr>
      <p:grpSpPr>
        <a:xfrm>
          <a:off x="0" y="0"/>
          <a:ext cx="0" cy="0"/>
          <a:chOff x="0" y="0"/>
          <a:chExt cx="0" cy="0"/>
        </a:xfrm>
      </p:grpSpPr>
      <p:sp>
        <p:nvSpPr>
          <p:cNvPr id="1288" name="Google Shape;1288;p169"/>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69"/>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290" name="Google Shape;1290;p16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291" name="Google Shape;1291;p16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292" name="Google Shape;1292;p16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293" name="Google Shape;1293;p169"/>
          <p:cNvSpPr/>
          <p:nvPr/>
        </p:nvSpPr>
        <p:spPr>
          <a:xfrm>
            <a:off x="872394" y="1066675"/>
            <a:ext cx="7614600" cy="820800"/>
          </a:xfrm>
          <a:prstGeom prst="roundRect">
            <a:avLst>
              <a:gd fmla="val 16667" name="adj"/>
            </a:avLst>
          </a:prstGeom>
          <a:noFill/>
          <a:ln cap="flat" cmpd="sng" w="38100">
            <a:solidFill>
              <a:srgbClr val="00217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94" name="Google Shape;1294;p169"/>
          <p:cNvSpPr/>
          <p:nvPr/>
        </p:nvSpPr>
        <p:spPr>
          <a:xfrm>
            <a:off x="872394" y="2186886"/>
            <a:ext cx="7614600" cy="8208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2177"/>
              </a:solidFill>
              <a:latin typeface="Arial"/>
              <a:ea typeface="Arial"/>
              <a:cs typeface="Arial"/>
              <a:sym typeface="Arial"/>
            </a:endParaRPr>
          </a:p>
        </p:txBody>
      </p:sp>
      <p:sp>
        <p:nvSpPr>
          <p:cNvPr id="1295" name="Google Shape;1295;p169"/>
          <p:cNvSpPr/>
          <p:nvPr/>
        </p:nvSpPr>
        <p:spPr>
          <a:xfrm>
            <a:off x="416600" y="230981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96" name="Google Shape;1296;p169"/>
          <p:cNvSpPr/>
          <p:nvPr/>
        </p:nvSpPr>
        <p:spPr>
          <a:xfrm>
            <a:off x="847169" y="3304248"/>
            <a:ext cx="7614600" cy="8208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97" name="Google Shape;1297;p169"/>
          <p:cNvSpPr/>
          <p:nvPr/>
        </p:nvSpPr>
        <p:spPr>
          <a:xfrm>
            <a:off x="383475" y="345198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298" name="Google Shape;1298;p169"/>
          <p:cNvGrpSpPr/>
          <p:nvPr/>
        </p:nvGrpSpPr>
        <p:grpSpPr>
          <a:xfrm>
            <a:off x="728705" y="3584247"/>
            <a:ext cx="249222" cy="220696"/>
            <a:chOff x="-1591550" y="3597475"/>
            <a:chExt cx="293825" cy="294575"/>
          </a:xfrm>
        </p:grpSpPr>
        <p:sp>
          <p:nvSpPr>
            <p:cNvPr id="1299" name="Google Shape;1299;p169"/>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0" name="Google Shape;1300;p169"/>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1" name="Google Shape;1301;p169"/>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302" name="Google Shape;1302;p169"/>
          <p:cNvGrpSpPr/>
          <p:nvPr/>
        </p:nvGrpSpPr>
        <p:grpSpPr>
          <a:xfrm>
            <a:off x="747755" y="2461274"/>
            <a:ext cx="249222" cy="220696"/>
            <a:chOff x="-1591550" y="3597475"/>
            <a:chExt cx="293825" cy="294575"/>
          </a:xfrm>
        </p:grpSpPr>
        <p:sp>
          <p:nvSpPr>
            <p:cNvPr id="1303" name="Google Shape;1303;p169"/>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4" name="Google Shape;1304;p169"/>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5" name="Google Shape;1305;p169"/>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306" name="Google Shape;1306;p169"/>
          <p:cNvSpPr/>
          <p:nvPr/>
        </p:nvSpPr>
        <p:spPr>
          <a:xfrm>
            <a:off x="383475" y="1187211"/>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307" name="Google Shape;1307;p169"/>
          <p:cNvGrpSpPr/>
          <p:nvPr/>
        </p:nvGrpSpPr>
        <p:grpSpPr>
          <a:xfrm>
            <a:off x="747755" y="1334071"/>
            <a:ext cx="249222" cy="220696"/>
            <a:chOff x="-1591550" y="3597475"/>
            <a:chExt cx="293825" cy="294575"/>
          </a:xfrm>
        </p:grpSpPr>
        <p:sp>
          <p:nvSpPr>
            <p:cNvPr id="1308" name="Google Shape;1308;p169"/>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9" name="Google Shape;1309;p169"/>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0" name="Google Shape;1310;p169"/>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311" name="Google Shape;1311;p169"/>
          <p:cNvSpPr txBox="1"/>
          <p:nvPr>
            <p:ph idx="2" type="title"/>
          </p:nvPr>
        </p:nvSpPr>
        <p:spPr>
          <a:xfrm>
            <a:off x="1394375" y="1215625"/>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12" name="Google Shape;1312;p169"/>
          <p:cNvSpPr txBox="1"/>
          <p:nvPr>
            <p:ph idx="3" type="title"/>
          </p:nvPr>
        </p:nvSpPr>
        <p:spPr>
          <a:xfrm>
            <a:off x="1437350" y="2320475"/>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13" name="Google Shape;1313;p169"/>
          <p:cNvSpPr txBox="1"/>
          <p:nvPr>
            <p:ph idx="4" type="title"/>
          </p:nvPr>
        </p:nvSpPr>
        <p:spPr>
          <a:xfrm>
            <a:off x="1437350" y="3428300"/>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grpSp>
        <p:nvGrpSpPr>
          <p:cNvPr id="1314" name="Google Shape;1314;p169"/>
          <p:cNvGrpSpPr/>
          <p:nvPr/>
        </p:nvGrpSpPr>
        <p:grpSpPr>
          <a:xfrm>
            <a:off x="761830" y="4320635"/>
            <a:ext cx="249222" cy="220696"/>
            <a:chOff x="-1591550" y="3597475"/>
            <a:chExt cx="293825" cy="294575"/>
          </a:xfrm>
        </p:grpSpPr>
        <p:sp>
          <p:nvSpPr>
            <p:cNvPr id="1315" name="Google Shape;1315;p169"/>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6" name="Google Shape;1316;p169"/>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17" name="Google Shape;1317;p169"/>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1 1">
  <p:cSld name="TITLE_1_2_1_3_1_1">
    <p:bg>
      <p:bgPr>
        <a:solidFill>
          <a:srgbClr val="FFFFFF"/>
        </a:solidFill>
      </p:bgPr>
    </p:bg>
    <p:spTree>
      <p:nvGrpSpPr>
        <p:cNvPr id="1318" name="Shape 1318"/>
        <p:cNvGrpSpPr/>
        <p:nvPr/>
      </p:nvGrpSpPr>
      <p:grpSpPr>
        <a:xfrm>
          <a:off x="0" y="0"/>
          <a:ext cx="0" cy="0"/>
          <a:chOff x="0" y="0"/>
          <a:chExt cx="0" cy="0"/>
        </a:xfrm>
      </p:grpSpPr>
      <p:sp>
        <p:nvSpPr>
          <p:cNvPr id="1319" name="Google Shape;1319;p170"/>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70"/>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321" name="Google Shape;1321;p17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322" name="Google Shape;1322;p170"/>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323" name="Google Shape;1323;p17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324" name="Google Shape;1324;p170"/>
          <p:cNvSpPr/>
          <p:nvPr/>
        </p:nvSpPr>
        <p:spPr>
          <a:xfrm>
            <a:off x="872400" y="1234372"/>
            <a:ext cx="7614600" cy="10365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2177"/>
              </a:solidFill>
              <a:latin typeface="Arial"/>
              <a:ea typeface="Arial"/>
              <a:cs typeface="Arial"/>
              <a:sym typeface="Arial"/>
            </a:endParaRPr>
          </a:p>
        </p:txBody>
      </p:sp>
      <p:sp>
        <p:nvSpPr>
          <p:cNvPr id="1325" name="Google Shape;1325;p170"/>
          <p:cNvSpPr/>
          <p:nvPr/>
        </p:nvSpPr>
        <p:spPr>
          <a:xfrm>
            <a:off x="416600" y="135731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6" name="Google Shape;1326;p170"/>
          <p:cNvSpPr/>
          <p:nvPr/>
        </p:nvSpPr>
        <p:spPr>
          <a:xfrm>
            <a:off x="880300" y="2570600"/>
            <a:ext cx="7614600" cy="10365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7" name="Google Shape;1327;p170"/>
          <p:cNvSpPr/>
          <p:nvPr/>
        </p:nvSpPr>
        <p:spPr>
          <a:xfrm>
            <a:off x="416600" y="271833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328" name="Google Shape;1328;p170"/>
          <p:cNvGrpSpPr/>
          <p:nvPr/>
        </p:nvGrpSpPr>
        <p:grpSpPr>
          <a:xfrm>
            <a:off x="761830" y="2850597"/>
            <a:ext cx="249222" cy="220696"/>
            <a:chOff x="-1591550" y="3597475"/>
            <a:chExt cx="293825" cy="294575"/>
          </a:xfrm>
        </p:grpSpPr>
        <p:sp>
          <p:nvSpPr>
            <p:cNvPr id="1329" name="Google Shape;1329;p170"/>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0" name="Google Shape;1330;p170"/>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1" name="Google Shape;1331;p170"/>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332" name="Google Shape;1332;p170"/>
          <p:cNvGrpSpPr/>
          <p:nvPr/>
        </p:nvGrpSpPr>
        <p:grpSpPr>
          <a:xfrm>
            <a:off x="747755" y="1508774"/>
            <a:ext cx="249222" cy="220696"/>
            <a:chOff x="-1591550" y="3597475"/>
            <a:chExt cx="293825" cy="294575"/>
          </a:xfrm>
        </p:grpSpPr>
        <p:sp>
          <p:nvSpPr>
            <p:cNvPr id="1333" name="Google Shape;1333;p170"/>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4" name="Google Shape;1334;p170"/>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5" name="Google Shape;1335;p170"/>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336" name="Google Shape;1336;p170"/>
          <p:cNvSpPr txBox="1"/>
          <p:nvPr>
            <p:ph idx="2" type="title"/>
          </p:nvPr>
        </p:nvSpPr>
        <p:spPr>
          <a:xfrm>
            <a:off x="1437350" y="1367975"/>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37" name="Google Shape;1337;p170"/>
          <p:cNvSpPr txBox="1"/>
          <p:nvPr>
            <p:ph idx="3" type="title"/>
          </p:nvPr>
        </p:nvSpPr>
        <p:spPr>
          <a:xfrm>
            <a:off x="1470475" y="2694650"/>
            <a:ext cx="69108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1">
  <p:cSld name="TITLE_1_2_5">
    <p:bg>
      <p:bgPr>
        <a:solidFill>
          <a:srgbClr val="FFFFFF"/>
        </a:solidFill>
      </p:bgPr>
    </p:bg>
    <p:spTree>
      <p:nvGrpSpPr>
        <p:cNvPr id="1338" name="Shape 1338"/>
        <p:cNvGrpSpPr/>
        <p:nvPr/>
      </p:nvGrpSpPr>
      <p:grpSpPr>
        <a:xfrm>
          <a:off x="0" y="0"/>
          <a:ext cx="0" cy="0"/>
          <a:chOff x="0" y="0"/>
          <a:chExt cx="0" cy="0"/>
        </a:xfrm>
      </p:grpSpPr>
      <p:sp>
        <p:nvSpPr>
          <p:cNvPr id="1339" name="Google Shape;1339;p17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0" name="Google Shape;1340;p17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341" name="Google Shape;1341;p171"/>
          <p:cNvSpPr txBox="1"/>
          <p:nvPr>
            <p:ph type="title"/>
          </p:nvPr>
        </p:nvSpPr>
        <p:spPr>
          <a:xfrm>
            <a:off x="41375" y="150"/>
            <a:ext cx="87360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342" name="Google Shape;1342;p171"/>
          <p:cNvSpPr txBox="1"/>
          <p:nvPr>
            <p:ph idx="1" type="body"/>
          </p:nvPr>
        </p:nvSpPr>
        <p:spPr>
          <a:xfrm>
            <a:off x="285150" y="1012850"/>
            <a:ext cx="8573700" cy="3633300"/>
          </a:xfrm>
          <a:prstGeom prst="rect">
            <a:avLst/>
          </a:prstGeom>
        </p:spPr>
        <p:txBody>
          <a:bodyPr anchorCtr="0" anchor="t" bIns="91425" lIns="91425" spcFirstLastPara="1" rIns="91425" wrap="square" tIns="91425">
            <a:normAutofit/>
          </a:bodyPr>
          <a:lstStyle>
            <a:lvl1pPr indent="-381000" lvl="0" marL="4572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indent="-342900" lvl="1" marL="9144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indent="-317500" lvl="2" marL="1371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indent="-317500" lvl="3" marL="1828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indent="-317500" lvl="4" marL="22860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indent="-317500" lvl="5" marL="27432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indent="-317500" lvl="6" marL="32004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indent="-317500" lvl="7" marL="36576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indent="-317500" lvl="8" marL="41148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4_3_1">
    <p:spTree>
      <p:nvGrpSpPr>
        <p:cNvPr id="110" name="Shape 110"/>
        <p:cNvGrpSpPr/>
        <p:nvPr/>
      </p:nvGrpSpPr>
      <p:grpSpPr>
        <a:xfrm>
          <a:off x="0" y="0"/>
          <a:ext cx="0" cy="0"/>
          <a:chOff x="0" y="0"/>
          <a:chExt cx="0" cy="0"/>
        </a:xfrm>
      </p:grpSpPr>
      <p:cxnSp>
        <p:nvCxnSpPr>
          <p:cNvPr id="111" name="Google Shape;111;p18"/>
          <p:cNvCxnSpPr/>
          <p:nvPr/>
        </p:nvCxnSpPr>
        <p:spPr>
          <a:xfrm flipH="1" rot="10800000">
            <a:off x="0" y="1016363"/>
            <a:ext cx="6428400" cy="10200"/>
          </a:xfrm>
          <a:prstGeom prst="straightConnector1">
            <a:avLst/>
          </a:prstGeom>
          <a:noFill/>
          <a:ln cap="flat" cmpd="sng" w="19050">
            <a:solidFill>
              <a:srgbClr val="FF5E04"/>
            </a:solidFill>
            <a:prstDash val="solid"/>
            <a:round/>
            <a:headEnd len="med" w="med" type="none"/>
            <a:tailEnd len="med" w="med" type="oval"/>
          </a:ln>
        </p:spPr>
      </p:cxnSp>
      <p:pic>
        <p:nvPicPr>
          <p:cNvPr id="112" name="Google Shape;112;p18"/>
          <p:cNvPicPr preferRelativeResize="0"/>
          <p:nvPr/>
        </p:nvPicPr>
        <p:blipFill rotWithShape="1">
          <a:blip r:embed="rId2">
            <a:alphaModFix/>
          </a:blip>
          <a:srcRect b="-5797" l="0" r="0" t="0"/>
          <a:stretch/>
        </p:blipFill>
        <p:spPr>
          <a:xfrm>
            <a:off x="7090701" y="343950"/>
            <a:ext cx="1665099" cy="531000"/>
          </a:xfrm>
          <a:prstGeom prst="rect">
            <a:avLst/>
          </a:prstGeom>
          <a:noFill/>
          <a:ln>
            <a:noFill/>
          </a:ln>
        </p:spPr>
      </p:pic>
      <p:sp>
        <p:nvSpPr>
          <p:cNvPr id="113" name="Google Shape;113;p18"/>
          <p:cNvSpPr txBox="1"/>
          <p:nvPr>
            <p:ph type="title"/>
          </p:nvPr>
        </p:nvSpPr>
        <p:spPr>
          <a:xfrm>
            <a:off x="320850" y="323100"/>
            <a:ext cx="548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115" name="Google Shape;115;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6" name="Google Shape;116;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43" name="Shape 1343"/>
        <p:cNvGrpSpPr/>
        <p:nvPr/>
      </p:nvGrpSpPr>
      <p:grpSpPr>
        <a:xfrm>
          <a:off x="0" y="0"/>
          <a:ext cx="0" cy="0"/>
          <a:chOff x="0" y="0"/>
          <a:chExt cx="0" cy="0"/>
        </a:xfrm>
      </p:grpSpPr>
      <p:sp>
        <p:nvSpPr>
          <p:cNvPr id="1344" name="Google Shape;1344;p172"/>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5" name="Google Shape;1345;p17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6" name="Google Shape;1346;p17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7" name="Google Shape;1347;p172"/>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8" name="Google Shape;1348;p172"/>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9" name="Google Shape;1349;p172"/>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1350" name="Shape 1350"/>
        <p:cNvGrpSpPr/>
        <p:nvPr/>
      </p:nvGrpSpPr>
      <p:grpSpPr>
        <a:xfrm>
          <a:off x="0" y="0"/>
          <a:ext cx="0" cy="0"/>
          <a:chOff x="0" y="0"/>
          <a:chExt cx="0" cy="0"/>
        </a:xfrm>
      </p:grpSpPr>
      <p:sp>
        <p:nvSpPr>
          <p:cNvPr id="1351" name="Google Shape;1351;p1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1352" name="Google Shape;1352;p173"/>
          <p:cNvPicPr preferRelativeResize="0"/>
          <p:nvPr/>
        </p:nvPicPr>
        <p:blipFill>
          <a:blip r:embed="rId2">
            <a:alphaModFix/>
          </a:blip>
          <a:stretch>
            <a:fillRect/>
          </a:stretch>
        </p:blipFill>
        <p:spPr>
          <a:xfrm>
            <a:off x="0" y="0"/>
            <a:ext cx="9144003" cy="5143490"/>
          </a:xfrm>
          <a:prstGeom prst="rect">
            <a:avLst/>
          </a:prstGeom>
          <a:noFill/>
          <a:ln>
            <a:noFill/>
          </a:ln>
        </p:spPr>
      </p:pic>
      <p:sp>
        <p:nvSpPr>
          <p:cNvPr id="1353" name="Google Shape;1353;p17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54" name="Google Shape;1354;p17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355" name="Google Shape;1355;p173"/>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2">
  <p:cSld name="CAPTION_ONLY_1_1_2">
    <p:spTree>
      <p:nvGrpSpPr>
        <p:cNvPr id="1356" name="Shape 1356"/>
        <p:cNvGrpSpPr/>
        <p:nvPr/>
      </p:nvGrpSpPr>
      <p:grpSpPr>
        <a:xfrm>
          <a:off x="0" y="0"/>
          <a:ext cx="0" cy="0"/>
          <a:chOff x="0" y="0"/>
          <a:chExt cx="0" cy="0"/>
        </a:xfrm>
      </p:grpSpPr>
      <p:sp>
        <p:nvSpPr>
          <p:cNvPr id="1357" name="Google Shape;1357;p174"/>
          <p:cNvSpPr/>
          <p:nvPr/>
        </p:nvSpPr>
        <p:spPr>
          <a:xfrm>
            <a:off x="-8250" y="600"/>
            <a:ext cx="3652500" cy="5143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74"/>
          <p:cNvSpPr/>
          <p:nvPr>
            <p:ph idx="2" type="pic"/>
          </p:nvPr>
        </p:nvSpPr>
        <p:spPr>
          <a:xfrm>
            <a:off x="410600" y="1005850"/>
            <a:ext cx="2688900" cy="3359100"/>
          </a:xfrm>
          <a:prstGeom prst="roundRect">
            <a:avLst>
              <a:gd fmla="val 16667" name="adj"/>
            </a:avLst>
          </a:prstGeom>
          <a:noFill/>
          <a:ln>
            <a:noFill/>
          </a:ln>
        </p:spPr>
      </p:sp>
      <p:sp>
        <p:nvSpPr>
          <p:cNvPr id="1359" name="Google Shape;1359;p174"/>
          <p:cNvSpPr txBox="1"/>
          <p:nvPr>
            <p:ph type="title"/>
          </p:nvPr>
        </p:nvSpPr>
        <p:spPr>
          <a:xfrm>
            <a:off x="3980853" y="822925"/>
            <a:ext cx="48564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b="1" sz="2400">
                <a:solidFill>
                  <a:srgbClr val="002177"/>
                </a:solidFill>
              </a:defRPr>
            </a:lvl2pPr>
            <a:lvl3pPr lvl="2">
              <a:spcBef>
                <a:spcPts val="0"/>
              </a:spcBef>
              <a:spcAft>
                <a:spcPts val="0"/>
              </a:spcAft>
              <a:buClr>
                <a:srgbClr val="002177"/>
              </a:buClr>
              <a:buSzPts val="2400"/>
              <a:buNone/>
              <a:defRPr b="1" sz="2400">
                <a:solidFill>
                  <a:srgbClr val="002177"/>
                </a:solidFill>
              </a:defRPr>
            </a:lvl3pPr>
            <a:lvl4pPr lvl="3">
              <a:spcBef>
                <a:spcPts val="0"/>
              </a:spcBef>
              <a:spcAft>
                <a:spcPts val="0"/>
              </a:spcAft>
              <a:buClr>
                <a:srgbClr val="002177"/>
              </a:buClr>
              <a:buSzPts val="2400"/>
              <a:buNone/>
              <a:defRPr b="1" sz="2400">
                <a:solidFill>
                  <a:srgbClr val="002177"/>
                </a:solidFill>
              </a:defRPr>
            </a:lvl4pPr>
            <a:lvl5pPr lvl="4">
              <a:spcBef>
                <a:spcPts val="0"/>
              </a:spcBef>
              <a:spcAft>
                <a:spcPts val="0"/>
              </a:spcAft>
              <a:buClr>
                <a:srgbClr val="002177"/>
              </a:buClr>
              <a:buSzPts val="2400"/>
              <a:buNone/>
              <a:defRPr b="1" sz="2400">
                <a:solidFill>
                  <a:srgbClr val="002177"/>
                </a:solidFill>
              </a:defRPr>
            </a:lvl5pPr>
            <a:lvl6pPr lvl="5">
              <a:spcBef>
                <a:spcPts val="0"/>
              </a:spcBef>
              <a:spcAft>
                <a:spcPts val="0"/>
              </a:spcAft>
              <a:buClr>
                <a:srgbClr val="002177"/>
              </a:buClr>
              <a:buSzPts val="2400"/>
              <a:buNone/>
              <a:defRPr b="1" sz="2400">
                <a:solidFill>
                  <a:srgbClr val="002177"/>
                </a:solidFill>
              </a:defRPr>
            </a:lvl6pPr>
            <a:lvl7pPr lvl="6">
              <a:spcBef>
                <a:spcPts val="0"/>
              </a:spcBef>
              <a:spcAft>
                <a:spcPts val="0"/>
              </a:spcAft>
              <a:buClr>
                <a:srgbClr val="002177"/>
              </a:buClr>
              <a:buSzPts val="2400"/>
              <a:buNone/>
              <a:defRPr b="1" sz="2400">
                <a:solidFill>
                  <a:srgbClr val="002177"/>
                </a:solidFill>
              </a:defRPr>
            </a:lvl7pPr>
            <a:lvl8pPr lvl="7">
              <a:spcBef>
                <a:spcPts val="0"/>
              </a:spcBef>
              <a:spcAft>
                <a:spcPts val="0"/>
              </a:spcAft>
              <a:buClr>
                <a:srgbClr val="002177"/>
              </a:buClr>
              <a:buSzPts val="2400"/>
              <a:buNone/>
              <a:defRPr b="1" sz="2400">
                <a:solidFill>
                  <a:srgbClr val="002177"/>
                </a:solidFill>
              </a:defRPr>
            </a:lvl8pPr>
            <a:lvl9pPr lvl="8">
              <a:spcBef>
                <a:spcPts val="0"/>
              </a:spcBef>
              <a:spcAft>
                <a:spcPts val="0"/>
              </a:spcAft>
              <a:buClr>
                <a:srgbClr val="002177"/>
              </a:buClr>
              <a:buSzPts val="2400"/>
              <a:buNone/>
              <a:defRPr b="1" sz="2400">
                <a:solidFill>
                  <a:srgbClr val="002177"/>
                </a:solidFill>
              </a:defRPr>
            </a:lvl9pPr>
          </a:lstStyle>
          <a:p/>
        </p:txBody>
      </p:sp>
      <p:sp>
        <p:nvSpPr>
          <p:cNvPr id="1360" name="Google Shape;1360;p174"/>
          <p:cNvSpPr txBox="1"/>
          <p:nvPr>
            <p:ph idx="1" type="body"/>
          </p:nvPr>
        </p:nvSpPr>
        <p:spPr>
          <a:xfrm>
            <a:off x="3980850" y="1475425"/>
            <a:ext cx="46560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1361" name="Google Shape;1361;p174"/>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362" name="Google Shape;1362;p17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000">
                <a:solidFill>
                  <a:srgbClr val="002177"/>
                </a:solidFill>
              </a:defRPr>
            </a:lvl1pPr>
            <a:lvl2pPr lvl="1">
              <a:buNone/>
              <a:defRPr sz="1000">
                <a:solidFill>
                  <a:srgbClr val="002177"/>
                </a:solidFill>
              </a:defRPr>
            </a:lvl2pPr>
            <a:lvl3pPr lvl="2">
              <a:buNone/>
              <a:defRPr sz="1000">
                <a:solidFill>
                  <a:srgbClr val="002177"/>
                </a:solidFill>
              </a:defRPr>
            </a:lvl3pPr>
            <a:lvl4pPr lvl="3">
              <a:buNone/>
              <a:defRPr sz="1000">
                <a:solidFill>
                  <a:srgbClr val="002177"/>
                </a:solidFill>
              </a:defRPr>
            </a:lvl4pPr>
            <a:lvl5pPr lvl="4">
              <a:buNone/>
              <a:defRPr sz="1000">
                <a:solidFill>
                  <a:srgbClr val="002177"/>
                </a:solidFill>
              </a:defRPr>
            </a:lvl5pPr>
            <a:lvl6pPr lvl="5">
              <a:buNone/>
              <a:defRPr sz="1000">
                <a:solidFill>
                  <a:srgbClr val="002177"/>
                </a:solidFill>
              </a:defRPr>
            </a:lvl6pPr>
            <a:lvl7pPr lvl="6">
              <a:buNone/>
              <a:defRPr sz="1000">
                <a:solidFill>
                  <a:srgbClr val="002177"/>
                </a:solidFill>
              </a:defRPr>
            </a:lvl7pPr>
            <a:lvl8pPr lvl="7">
              <a:buNone/>
              <a:defRPr sz="1000">
                <a:solidFill>
                  <a:srgbClr val="002177"/>
                </a:solidFill>
              </a:defRPr>
            </a:lvl8pPr>
            <a:lvl9pPr lvl="8">
              <a:buNone/>
              <a:defRPr sz="10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6_1_3">
    <p:spTree>
      <p:nvGrpSpPr>
        <p:cNvPr id="1363" name="Shape 1363"/>
        <p:cNvGrpSpPr/>
        <p:nvPr/>
      </p:nvGrpSpPr>
      <p:grpSpPr>
        <a:xfrm>
          <a:off x="0" y="0"/>
          <a:ext cx="0" cy="0"/>
          <a:chOff x="0" y="0"/>
          <a:chExt cx="0" cy="0"/>
        </a:xfrm>
      </p:grpSpPr>
      <p:pic>
        <p:nvPicPr>
          <p:cNvPr id="1364" name="Google Shape;1364;p17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65" name="Google Shape;1365;p175"/>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6" name="Google Shape;1366;p175"/>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367" name="Google Shape;1367;p175"/>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p:cSld name="CUSTOM_6_1_1_1_1_1_1_1_1">
    <p:spTree>
      <p:nvGrpSpPr>
        <p:cNvPr id="1368" name="Shape 1368"/>
        <p:cNvGrpSpPr/>
        <p:nvPr/>
      </p:nvGrpSpPr>
      <p:grpSpPr>
        <a:xfrm>
          <a:off x="0" y="0"/>
          <a:ext cx="0" cy="0"/>
          <a:chOff x="0" y="0"/>
          <a:chExt cx="0" cy="0"/>
        </a:xfrm>
      </p:grpSpPr>
      <p:pic>
        <p:nvPicPr>
          <p:cNvPr id="1369" name="Google Shape;1369;p17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0" name="Google Shape;1370;p176"/>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71" name="Google Shape;1371;p176"/>
          <p:cNvSpPr txBox="1"/>
          <p:nvPr>
            <p:ph idx="1" type="body"/>
          </p:nvPr>
        </p:nvSpPr>
        <p:spPr>
          <a:xfrm>
            <a:off x="1400925" y="7993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372" name="Google Shape;1372;p176"/>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6_1_1_1_1_1_1_1_1_1">
    <p:spTree>
      <p:nvGrpSpPr>
        <p:cNvPr id="1373" name="Shape 1373"/>
        <p:cNvGrpSpPr/>
        <p:nvPr/>
      </p:nvGrpSpPr>
      <p:grpSpPr>
        <a:xfrm>
          <a:off x="0" y="0"/>
          <a:ext cx="0" cy="0"/>
          <a:chOff x="0" y="0"/>
          <a:chExt cx="0" cy="0"/>
        </a:xfrm>
      </p:grpSpPr>
      <p:pic>
        <p:nvPicPr>
          <p:cNvPr id="1374" name="Google Shape;1374;p17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5" name="Google Shape;1375;p177"/>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1376" name="Google Shape;1376;p177"/>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77" name="Google Shape;1377;p177"/>
          <p:cNvSpPr txBox="1"/>
          <p:nvPr>
            <p:ph idx="1" type="body"/>
          </p:nvPr>
        </p:nvSpPr>
        <p:spPr>
          <a:xfrm>
            <a:off x="1381975" y="93192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378" name="Google Shape;1378;p177"/>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F80F00"/>
                </a:solidFill>
              </a:rPr>
              <a:t>Ⓒ </a:t>
            </a:r>
            <a:r>
              <a:rPr b="1" lang="es-419"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3">
    <p:spTree>
      <p:nvGrpSpPr>
        <p:cNvPr id="1379" name="Shape 1379"/>
        <p:cNvGrpSpPr/>
        <p:nvPr/>
      </p:nvGrpSpPr>
      <p:grpSpPr>
        <a:xfrm>
          <a:off x="0" y="0"/>
          <a:ext cx="0" cy="0"/>
          <a:chOff x="0" y="0"/>
          <a:chExt cx="0" cy="0"/>
        </a:xfrm>
      </p:grpSpPr>
      <p:sp>
        <p:nvSpPr>
          <p:cNvPr id="1380" name="Google Shape;1380;p1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5">
  <p:cSld name="CUSTOM_6_3">
    <p:spTree>
      <p:nvGrpSpPr>
        <p:cNvPr id="1381" name="Shape 1381"/>
        <p:cNvGrpSpPr/>
        <p:nvPr/>
      </p:nvGrpSpPr>
      <p:grpSpPr>
        <a:xfrm>
          <a:off x="0" y="0"/>
          <a:ext cx="0" cy="0"/>
          <a:chOff x="0" y="0"/>
          <a:chExt cx="0" cy="0"/>
        </a:xfrm>
      </p:grpSpPr>
      <p:pic>
        <p:nvPicPr>
          <p:cNvPr id="1382" name="Google Shape;1382;p179"/>
          <p:cNvPicPr preferRelativeResize="0"/>
          <p:nvPr/>
        </p:nvPicPr>
        <p:blipFill>
          <a:blip r:embed="rId2">
            <a:alphaModFix/>
          </a:blip>
          <a:stretch>
            <a:fillRect/>
          </a:stretch>
        </p:blipFill>
        <p:spPr>
          <a:xfrm>
            <a:off x="0" y="1"/>
            <a:ext cx="9144000" cy="5143500"/>
          </a:xfrm>
          <a:prstGeom prst="rect">
            <a:avLst/>
          </a:prstGeom>
          <a:noFill/>
          <a:ln>
            <a:noFill/>
          </a:ln>
        </p:spPr>
      </p:pic>
      <p:sp>
        <p:nvSpPr>
          <p:cNvPr id="1383" name="Google Shape;1383;p179"/>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1384" name="Google Shape;1384;p179"/>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85" name="Google Shape;1385;p179"/>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386" name="Google Shape;1386;p179"/>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F80F00"/>
                </a:solidFill>
              </a:rPr>
              <a:t>Ⓒ </a:t>
            </a:r>
            <a:r>
              <a:rPr b="1" lang="es-419"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3">
  <p:cSld name="CUSTOM_6_1_4">
    <p:spTree>
      <p:nvGrpSpPr>
        <p:cNvPr id="1387" name="Shape 1387"/>
        <p:cNvGrpSpPr/>
        <p:nvPr/>
      </p:nvGrpSpPr>
      <p:grpSpPr>
        <a:xfrm>
          <a:off x="0" y="0"/>
          <a:ext cx="0" cy="0"/>
          <a:chOff x="0" y="0"/>
          <a:chExt cx="0" cy="0"/>
        </a:xfrm>
      </p:grpSpPr>
      <p:pic>
        <p:nvPicPr>
          <p:cNvPr id="1388" name="Google Shape;1388;p18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89" name="Google Shape;1389;p180"/>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1390" name="Google Shape;1390;p180"/>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91" name="Google Shape;1391;p180"/>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392" name="Google Shape;1392;p180"/>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F80F00"/>
                </a:solidFill>
              </a:rPr>
              <a:t>Ⓒ </a:t>
            </a:r>
            <a:r>
              <a:rPr b="1" lang="es-419"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4">
  <p:cSld name="TITLE_1_2_3">
    <p:bg>
      <p:bgPr>
        <a:solidFill>
          <a:srgbClr val="EAE7E4"/>
        </a:solidFill>
      </p:bgPr>
    </p:bg>
    <p:spTree>
      <p:nvGrpSpPr>
        <p:cNvPr id="1393" name="Shape 1393"/>
        <p:cNvGrpSpPr/>
        <p:nvPr/>
      </p:nvGrpSpPr>
      <p:grpSpPr>
        <a:xfrm>
          <a:off x="0" y="0"/>
          <a:ext cx="0" cy="0"/>
          <a:chOff x="0" y="0"/>
          <a:chExt cx="0" cy="0"/>
        </a:xfrm>
      </p:grpSpPr>
      <p:sp>
        <p:nvSpPr>
          <p:cNvPr id="1394" name="Google Shape;1394;p18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81"/>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pic>
        <p:nvPicPr>
          <p:cNvPr id="119" name="Google Shape;119;p19"/>
          <p:cNvPicPr preferRelativeResize="0"/>
          <p:nvPr/>
        </p:nvPicPr>
        <p:blipFill>
          <a:blip r:embed="rId2">
            <a:alphaModFix/>
          </a:blip>
          <a:stretch>
            <a:fillRect/>
          </a:stretch>
        </p:blipFill>
        <p:spPr>
          <a:xfrm>
            <a:off x="0" y="0"/>
            <a:ext cx="9144003" cy="5143490"/>
          </a:xfrm>
          <a:prstGeom prst="rect">
            <a:avLst/>
          </a:prstGeom>
          <a:noFill/>
          <a:ln>
            <a:noFill/>
          </a:ln>
        </p:spPr>
      </p:pic>
      <p:sp>
        <p:nvSpPr>
          <p:cNvPr id="120" name="Google Shape;120;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1" name="Google Shape;121;p1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22" name="Google Shape;122;p19"/>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2">
  <p:cSld name="TITLE_1_3_1_1_2">
    <p:bg>
      <p:bgPr>
        <a:solidFill>
          <a:srgbClr val="002870"/>
        </a:solidFill>
      </p:bgPr>
    </p:bg>
    <p:spTree>
      <p:nvGrpSpPr>
        <p:cNvPr id="1396" name="Shape 1396"/>
        <p:cNvGrpSpPr/>
        <p:nvPr/>
      </p:nvGrpSpPr>
      <p:grpSpPr>
        <a:xfrm>
          <a:off x="0" y="0"/>
          <a:ext cx="0" cy="0"/>
          <a:chOff x="0" y="0"/>
          <a:chExt cx="0" cy="0"/>
        </a:xfrm>
      </p:grpSpPr>
      <p:sp>
        <p:nvSpPr>
          <p:cNvPr id="1397" name="Google Shape;1397;p182"/>
          <p:cNvSpPr/>
          <p:nvPr/>
        </p:nvSpPr>
        <p:spPr>
          <a:xfrm flipH="1" rot="10800000">
            <a:off x="-47511" y="-47200"/>
            <a:ext cx="9180600" cy="854700"/>
          </a:xfrm>
          <a:prstGeom prst="round1Rect">
            <a:avLst>
              <a:gd fmla="val 50000" name="adj"/>
            </a:avLst>
          </a:prstGeom>
          <a:solidFill>
            <a:srgbClr val="00806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8" name="Google Shape;1398;p18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399" name="Google Shape;1399;p182"/>
          <p:cNvSpPr txBox="1"/>
          <p:nvPr>
            <p:ph type="title"/>
          </p:nvPr>
        </p:nvSpPr>
        <p:spPr>
          <a:xfrm>
            <a:off x="41375" y="150"/>
            <a:ext cx="8908200" cy="773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6_1_1_1_1">
    <p:spTree>
      <p:nvGrpSpPr>
        <p:cNvPr id="1400" name="Shape 1400"/>
        <p:cNvGrpSpPr/>
        <p:nvPr/>
      </p:nvGrpSpPr>
      <p:grpSpPr>
        <a:xfrm>
          <a:off x="0" y="0"/>
          <a:ext cx="0" cy="0"/>
          <a:chOff x="0" y="0"/>
          <a:chExt cx="0" cy="0"/>
        </a:xfrm>
      </p:grpSpPr>
      <p:pic>
        <p:nvPicPr>
          <p:cNvPr id="1401" name="Google Shape;1401;p18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02" name="Google Shape;1402;p183"/>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3" name="Google Shape;1403;p183"/>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404" name="Google Shape;1404;p183"/>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5" name="Shape 1405"/>
        <p:cNvGrpSpPr/>
        <p:nvPr/>
      </p:nvGrpSpPr>
      <p:grpSpPr>
        <a:xfrm>
          <a:off x="0" y="0"/>
          <a:ext cx="0" cy="0"/>
          <a:chOff x="0" y="0"/>
          <a:chExt cx="0" cy="0"/>
        </a:xfrm>
      </p:grpSpPr>
      <p:sp>
        <p:nvSpPr>
          <p:cNvPr id="1406" name="Google Shape;1406;p18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07" name="Google Shape;1407;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1">
    <p:spTree>
      <p:nvGrpSpPr>
        <p:cNvPr id="1408" name="Shape 1408"/>
        <p:cNvGrpSpPr/>
        <p:nvPr/>
      </p:nvGrpSpPr>
      <p:grpSpPr>
        <a:xfrm>
          <a:off x="0" y="0"/>
          <a:ext cx="0" cy="0"/>
          <a:chOff x="0" y="0"/>
          <a:chExt cx="0" cy="0"/>
        </a:xfrm>
      </p:grpSpPr>
      <p:sp>
        <p:nvSpPr>
          <p:cNvPr id="1409" name="Google Shape;1409;p185"/>
          <p:cNvSpPr/>
          <p:nvPr/>
        </p:nvSpPr>
        <p:spPr>
          <a:xfrm>
            <a:off x="-8250" y="600"/>
            <a:ext cx="3652500" cy="5143500"/>
          </a:xfrm>
          <a:prstGeom prst="rect">
            <a:avLst/>
          </a:prstGeom>
          <a:solidFill>
            <a:srgbClr val="125E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0" name="Google Shape;1410;p185"/>
          <p:cNvSpPr/>
          <p:nvPr>
            <p:ph idx="2" type="pic"/>
          </p:nvPr>
        </p:nvSpPr>
        <p:spPr>
          <a:xfrm>
            <a:off x="410600" y="1005850"/>
            <a:ext cx="2688900" cy="3359100"/>
          </a:xfrm>
          <a:prstGeom prst="roundRect">
            <a:avLst>
              <a:gd fmla="val 16667" name="adj"/>
            </a:avLst>
          </a:prstGeom>
          <a:noFill/>
          <a:ln>
            <a:noFill/>
          </a:ln>
        </p:spPr>
      </p:sp>
      <p:sp>
        <p:nvSpPr>
          <p:cNvPr id="1411" name="Google Shape;1411;p185"/>
          <p:cNvSpPr txBox="1"/>
          <p:nvPr>
            <p:ph type="title"/>
          </p:nvPr>
        </p:nvSpPr>
        <p:spPr>
          <a:xfrm>
            <a:off x="3998253" y="930375"/>
            <a:ext cx="4856400" cy="5727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2177"/>
              </a:buClr>
              <a:buSzPts val="1800"/>
              <a:buFont typeface="Poppins"/>
              <a:buChar char="●"/>
              <a:defRPr b="1" i="0" sz="2400" u="none" cap="none" strike="noStrike">
                <a:solidFill>
                  <a:srgbClr val="002177"/>
                </a:solidFill>
                <a:latin typeface="Poppins"/>
                <a:ea typeface="Poppins"/>
                <a:cs typeface="Poppins"/>
                <a:sym typeface="Poppins"/>
              </a:defRPr>
            </a:lvl1pPr>
            <a:lvl2pPr lvl="1"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2pPr>
            <a:lvl3pPr lvl="2"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3pPr>
            <a:lvl4pPr lvl="3"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4pPr>
            <a:lvl5pPr lvl="4"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5pPr>
            <a:lvl6pPr lvl="5"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6pPr>
            <a:lvl7pPr lvl="6"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7pPr>
            <a:lvl8pPr lvl="7"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8pPr>
            <a:lvl9pPr lvl="8" marR="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9pPr>
          </a:lstStyle>
          <a:p/>
        </p:txBody>
      </p:sp>
      <p:sp>
        <p:nvSpPr>
          <p:cNvPr id="1412" name="Google Shape;1412;p185"/>
          <p:cNvSpPr txBox="1"/>
          <p:nvPr>
            <p:ph idx="1" type="body"/>
          </p:nvPr>
        </p:nvSpPr>
        <p:spPr>
          <a:xfrm>
            <a:off x="3980850" y="1399225"/>
            <a:ext cx="4656000" cy="3416400"/>
          </a:xfrm>
          <a:prstGeom prst="rect">
            <a:avLst/>
          </a:prstGeom>
          <a:noFill/>
          <a:ln>
            <a:noFill/>
          </a:ln>
        </p:spPr>
        <p:txBody>
          <a:bodyPr anchorCtr="0" anchor="ctr" bIns="68575" lIns="68575" spcFirstLastPara="1" rIns="68575" wrap="square" tIns="68575">
            <a:noAutofit/>
          </a:bodyPr>
          <a:lstStyle>
            <a:lvl1pPr indent="-317500" lvl="0" marL="4572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pic>
        <p:nvPicPr>
          <p:cNvPr id="1413" name="Google Shape;1413;p185"/>
          <p:cNvPicPr preferRelativeResize="0"/>
          <p:nvPr/>
        </p:nvPicPr>
        <p:blipFill rotWithShape="1">
          <a:blip r:embed="rId2">
            <a:alphaModFix/>
          </a:blip>
          <a:srcRect b="0" l="0" r="0" t="0"/>
          <a:stretch/>
        </p:blipFill>
        <p:spPr>
          <a:xfrm>
            <a:off x="7527600" y="225575"/>
            <a:ext cx="1436176" cy="432950"/>
          </a:xfrm>
          <a:prstGeom prst="rect">
            <a:avLst/>
          </a:prstGeom>
          <a:noFill/>
          <a:ln>
            <a:noFill/>
          </a:ln>
        </p:spPr>
      </p:pic>
      <p:sp>
        <p:nvSpPr>
          <p:cNvPr id="1414" name="Google Shape;1414;p185"/>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indent="0" lvl="0"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1pPr>
            <a:lvl2pPr indent="0" lvl="1"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2pPr>
            <a:lvl3pPr indent="0" lvl="2"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3pPr>
            <a:lvl4pPr indent="0" lvl="3"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4pPr>
            <a:lvl5pPr indent="0" lvl="4"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5pPr>
            <a:lvl6pPr indent="0" lvl="5"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6pPr>
            <a:lvl7pPr indent="0" lvl="6"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7pPr>
            <a:lvl8pPr indent="0" lvl="7"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8pPr>
            <a:lvl9pPr indent="0" lvl="8" marL="0" algn="r">
              <a:buClr>
                <a:srgbClr val="002177"/>
              </a:buClr>
              <a:buSzPts val="1300"/>
              <a:buFont typeface="Poppins"/>
              <a:buNone/>
              <a:defRPr b="0" i="0" sz="1300" u="none" cap="none" strike="noStrike">
                <a:solidFill>
                  <a:srgbClr val="002177"/>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
        <p:nvSpPr>
          <p:cNvPr id="1415" name="Google Shape;1415;p185"/>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4">
  <p:cSld name="CUSTOM_6_1_2_1">
    <p:spTree>
      <p:nvGrpSpPr>
        <p:cNvPr id="1416" name="Shape 1416"/>
        <p:cNvGrpSpPr/>
        <p:nvPr/>
      </p:nvGrpSpPr>
      <p:grpSpPr>
        <a:xfrm>
          <a:off x="0" y="0"/>
          <a:ext cx="0" cy="0"/>
          <a:chOff x="0" y="0"/>
          <a:chExt cx="0" cy="0"/>
        </a:xfrm>
      </p:grpSpPr>
      <p:pic>
        <p:nvPicPr>
          <p:cNvPr id="1417" name="Google Shape;1417;p18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18" name="Google Shape;1418;p186"/>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19" name="Google Shape;1419;p186"/>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420" name="Google Shape;1420;p186"/>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421" name="Shape 1421"/>
        <p:cNvGrpSpPr/>
        <p:nvPr/>
      </p:nvGrpSpPr>
      <p:grpSpPr>
        <a:xfrm>
          <a:off x="0" y="0"/>
          <a:ext cx="0" cy="0"/>
          <a:chOff x="0" y="0"/>
          <a:chExt cx="0" cy="0"/>
        </a:xfrm>
      </p:grpSpPr>
      <p:sp>
        <p:nvSpPr>
          <p:cNvPr id="1422" name="Google Shape;1422;p187"/>
          <p:cNvSpPr txBox="1"/>
          <p:nvPr>
            <p:ph type="title"/>
          </p:nvPr>
        </p:nvSpPr>
        <p:spPr>
          <a:xfrm>
            <a:off x="628650" y="887720"/>
            <a:ext cx="7886700" cy="21396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04621"/>
              </a:buClr>
              <a:buSzPts val="4500"/>
              <a:buFont typeface="Arial"/>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black&#10;&#10;Description automatically generated" id="1423" name="Google Shape;1423;p187"/>
          <p:cNvPicPr preferRelativeResize="0"/>
          <p:nvPr/>
        </p:nvPicPr>
        <p:blipFill rotWithShape="1">
          <a:blip r:embed="rId2">
            <a:alphaModFix amt="50000"/>
          </a:blip>
          <a:srcRect b="0" l="31670" r="0" t="0"/>
          <a:stretch/>
        </p:blipFill>
        <p:spPr>
          <a:xfrm flipH="1">
            <a:off x="58477" y="2719276"/>
            <a:ext cx="9027045" cy="2554901"/>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24" name="Shape 1424"/>
        <p:cNvGrpSpPr/>
        <p:nvPr/>
      </p:nvGrpSpPr>
      <p:grpSpPr>
        <a:xfrm>
          <a:off x="0" y="0"/>
          <a:ext cx="0" cy="0"/>
          <a:chOff x="0" y="0"/>
          <a:chExt cx="0" cy="0"/>
        </a:xfrm>
      </p:grpSpPr>
      <p:sp>
        <p:nvSpPr>
          <p:cNvPr id="1425" name="Google Shape;1425;p188"/>
          <p:cNvSpPr txBox="1"/>
          <p:nvPr>
            <p:ph type="title"/>
          </p:nvPr>
        </p:nvSpPr>
        <p:spPr>
          <a:xfrm>
            <a:off x="113858" y="143215"/>
            <a:ext cx="88995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462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26" name="Google Shape;1426;p188"/>
          <p:cNvSpPr txBox="1"/>
          <p:nvPr>
            <p:ph idx="1" type="body"/>
          </p:nvPr>
        </p:nvSpPr>
        <p:spPr>
          <a:xfrm>
            <a:off x="113859" y="1260872"/>
            <a:ext cx="4384500" cy="618000"/>
          </a:xfrm>
          <a:prstGeom prst="rect">
            <a:avLst/>
          </a:prstGeom>
          <a:solidFill>
            <a:srgbClr val="003E1E"/>
          </a:solid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lt1"/>
              </a:buClr>
              <a:buSzPts val="2100"/>
              <a:buNone/>
              <a:defRPr b="1" sz="2100">
                <a:solidFill>
                  <a:schemeClr val="lt1"/>
                </a:solidFill>
              </a:defRPr>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1427" name="Google Shape;1427;p188"/>
          <p:cNvSpPr txBox="1"/>
          <p:nvPr>
            <p:ph idx="2" type="body"/>
          </p:nvPr>
        </p:nvSpPr>
        <p:spPr>
          <a:xfrm>
            <a:off x="130629" y="1878806"/>
            <a:ext cx="436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428" name="Google Shape;1428;p188"/>
          <p:cNvSpPr txBox="1"/>
          <p:nvPr>
            <p:ph idx="3" type="body"/>
          </p:nvPr>
        </p:nvSpPr>
        <p:spPr>
          <a:xfrm>
            <a:off x="4607456" y="1260872"/>
            <a:ext cx="4406100" cy="618000"/>
          </a:xfrm>
          <a:prstGeom prst="rect">
            <a:avLst/>
          </a:prstGeom>
          <a:solidFill>
            <a:srgbClr val="003E1E"/>
          </a:solid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lt1"/>
              </a:buClr>
              <a:buSzPts val="2100"/>
              <a:buNone/>
              <a:defRPr b="1" sz="2100">
                <a:solidFill>
                  <a:schemeClr val="lt1"/>
                </a:solidFill>
              </a:defRPr>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1429" name="Google Shape;1429;p188"/>
          <p:cNvSpPr txBox="1"/>
          <p:nvPr>
            <p:ph idx="4" type="body"/>
          </p:nvPr>
        </p:nvSpPr>
        <p:spPr>
          <a:xfrm>
            <a:off x="4629150" y="1878806"/>
            <a:ext cx="436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430" name="Google Shape;1430;p188"/>
          <p:cNvSpPr txBox="1"/>
          <p:nvPr>
            <p:ph idx="12" type="sldNum"/>
          </p:nvPr>
        </p:nvSpPr>
        <p:spPr>
          <a:xfrm>
            <a:off x="8643938" y="4861968"/>
            <a:ext cx="500100" cy="273900"/>
          </a:xfrm>
          <a:prstGeom prst="rect">
            <a:avLst/>
          </a:prstGeom>
          <a:solidFill>
            <a:schemeClr val="lt1"/>
          </a:solidFill>
          <a:ln>
            <a:noFill/>
          </a:ln>
        </p:spPr>
        <p:txBody>
          <a:bodyPr anchorCtr="0" anchor="ctr" bIns="34275" lIns="68575" spcFirstLastPara="1" rIns="68575" wrap="square" tIns="3427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419"/>
              <a:t>‹#›</a:t>
            </a:fld>
            <a:endParaRPr/>
          </a:p>
        </p:txBody>
      </p:sp>
      <p:pic>
        <p:nvPicPr>
          <p:cNvPr id="1431" name="Google Shape;1431;p188"/>
          <p:cNvPicPr preferRelativeResize="0"/>
          <p:nvPr/>
        </p:nvPicPr>
        <p:blipFill rotWithShape="1">
          <a:blip r:embed="rId2">
            <a:alphaModFix amt="50000"/>
          </a:blip>
          <a:srcRect b="0" l="0" r="0" t="0"/>
          <a:stretch/>
        </p:blipFill>
        <p:spPr>
          <a:xfrm>
            <a:off x="0" y="3823265"/>
            <a:ext cx="3116592" cy="161891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p:cSld name="TITLE_1_2_6">
    <p:bg>
      <p:bgPr>
        <a:solidFill>
          <a:srgbClr val="FFFFFF"/>
        </a:solidFill>
      </p:bgPr>
    </p:bg>
    <p:spTree>
      <p:nvGrpSpPr>
        <p:cNvPr id="1432" name="Shape 1432"/>
        <p:cNvGrpSpPr/>
        <p:nvPr/>
      </p:nvGrpSpPr>
      <p:grpSpPr>
        <a:xfrm>
          <a:off x="0" y="0"/>
          <a:ext cx="0" cy="0"/>
          <a:chOff x="0" y="0"/>
          <a:chExt cx="0" cy="0"/>
        </a:xfrm>
      </p:grpSpPr>
      <p:sp>
        <p:nvSpPr>
          <p:cNvPr id="1433" name="Google Shape;1433;p189"/>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4" name="Google Shape;1434;p18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35" name="Google Shape;1435;p18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3">
  <p:cSld name="TITLE_1_2_4">
    <p:bg>
      <p:bgPr>
        <a:solidFill>
          <a:srgbClr val="FFFFFF"/>
        </a:solidFill>
      </p:bgPr>
    </p:bg>
    <p:spTree>
      <p:nvGrpSpPr>
        <p:cNvPr id="1436" name="Shape 1436"/>
        <p:cNvGrpSpPr/>
        <p:nvPr/>
      </p:nvGrpSpPr>
      <p:grpSpPr>
        <a:xfrm>
          <a:off x="0" y="0"/>
          <a:ext cx="0" cy="0"/>
          <a:chOff x="0" y="0"/>
          <a:chExt cx="0" cy="0"/>
        </a:xfrm>
      </p:grpSpPr>
      <p:sp>
        <p:nvSpPr>
          <p:cNvPr id="1437" name="Google Shape;1437;p190"/>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8" name="Google Shape;1438;p19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39" name="Google Shape;1439;p190"/>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5">
  <p:cSld name="CUSTOM_6_1_5">
    <p:spTree>
      <p:nvGrpSpPr>
        <p:cNvPr id="1440" name="Shape 1440"/>
        <p:cNvGrpSpPr/>
        <p:nvPr/>
      </p:nvGrpSpPr>
      <p:grpSpPr>
        <a:xfrm>
          <a:off x="0" y="0"/>
          <a:ext cx="0" cy="0"/>
          <a:chOff x="0" y="0"/>
          <a:chExt cx="0" cy="0"/>
        </a:xfrm>
      </p:grpSpPr>
      <p:pic>
        <p:nvPicPr>
          <p:cNvPr id="1441" name="Google Shape;1441;p19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42" name="Google Shape;1442;p191"/>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43" name="Google Shape;1443;p191"/>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1444" name="Google Shape;1444;p191"/>
          <p:cNvSpPr txBox="1"/>
          <p:nvPr/>
        </p:nvSpPr>
        <p:spPr>
          <a:xfrm>
            <a:off x="162850" y="4641025"/>
            <a:ext cx="19815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1A3260"/>
                </a:solidFill>
                <a:latin typeface="Poppins"/>
                <a:ea typeface="Poppins"/>
                <a:cs typeface="Poppins"/>
                <a:sym typeface="Poppins"/>
              </a:rPr>
              <a:t>lausd.org/mmed        </a:t>
            </a:r>
            <a:endParaRPr b="1">
              <a:solidFill>
                <a:srgbClr val="1A3260"/>
              </a:solidFill>
              <a:latin typeface="Poppins"/>
              <a:ea typeface="Poppins"/>
              <a:cs typeface="Poppins"/>
              <a:sym typeface="Poppins"/>
            </a:endParaRPr>
          </a:p>
        </p:txBody>
      </p:sp>
      <p:sp>
        <p:nvSpPr>
          <p:cNvPr id="1445" name="Google Shape;1445;p19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OBJECT_2_1">
    <p:bg>
      <p:bgPr>
        <a:solidFill>
          <a:schemeClr val="lt1"/>
        </a:solidFill>
      </p:bgPr>
    </p:bg>
    <p:spTree>
      <p:nvGrpSpPr>
        <p:cNvPr id="123" name="Shape 123"/>
        <p:cNvGrpSpPr/>
        <p:nvPr/>
      </p:nvGrpSpPr>
      <p:grpSpPr>
        <a:xfrm>
          <a:off x="0" y="0"/>
          <a:ext cx="0" cy="0"/>
          <a:chOff x="0" y="0"/>
          <a:chExt cx="0" cy="0"/>
        </a:xfrm>
      </p:grpSpPr>
      <p:sp>
        <p:nvSpPr>
          <p:cNvPr id="124" name="Google Shape;124;p20"/>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solidFill>
                <a:schemeClr val="dk2"/>
              </a:solidFill>
            </a:endParaRPr>
          </a:p>
        </p:txBody>
      </p:sp>
      <p:sp>
        <p:nvSpPr>
          <p:cNvPr id="125" name="Google Shape;125;p20"/>
          <p:cNvSpPr txBox="1"/>
          <p:nvPr>
            <p:ph type="title"/>
          </p:nvPr>
        </p:nvSpPr>
        <p:spPr>
          <a:xfrm>
            <a:off x="1152150" y="2234250"/>
            <a:ext cx="6839700" cy="675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pic>
        <p:nvPicPr>
          <p:cNvPr id="126" name="Google Shape;126;p20"/>
          <p:cNvPicPr preferRelativeResize="0"/>
          <p:nvPr/>
        </p:nvPicPr>
        <p:blipFill rotWithShape="1">
          <a:blip r:embed="rId2">
            <a:alphaModFix/>
          </a:blip>
          <a:srcRect b="0" l="0" r="0" t="0"/>
          <a:stretch/>
        </p:blipFill>
        <p:spPr>
          <a:xfrm>
            <a:off x="6849204" y="291550"/>
            <a:ext cx="1730576" cy="521675"/>
          </a:xfrm>
          <a:prstGeom prst="rect">
            <a:avLst/>
          </a:prstGeom>
          <a:noFill/>
          <a:ln>
            <a:noFill/>
          </a:ln>
        </p:spPr>
      </p:pic>
      <p:sp>
        <p:nvSpPr>
          <p:cNvPr id="127" name="Google Shape;127;p2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Double Dark Blue">
  <p:cSld name="TITLE_1_1_1_3">
    <p:bg>
      <p:bgPr>
        <a:solidFill>
          <a:srgbClr val="FFFFFF"/>
        </a:solidFill>
      </p:bgPr>
    </p:bg>
    <p:spTree>
      <p:nvGrpSpPr>
        <p:cNvPr id="1446" name="Shape 1446"/>
        <p:cNvGrpSpPr/>
        <p:nvPr/>
      </p:nvGrpSpPr>
      <p:grpSpPr>
        <a:xfrm>
          <a:off x="0" y="0"/>
          <a:ext cx="0" cy="0"/>
          <a:chOff x="0" y="0"/>
          <a:chExt cx="0" cy="0"/>
        </a:xfrm>
      </p:grpSpPr>
      <p:sp>
        <p:nvSpPr>
          <p:cNvPr id="1447" name="Google Shape;1447;p192"/>
          <p:cNvSpPr/>
          <p:nvPr/>
        </p:nvSpPr>
        <p:spPr>
          <a:xfrm flipH="1" rot="10800000">
            <a:off x="-47511" y="-47350"/>
            <a:ext cx="9180600" cy="12552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92"/>
          <p:cNvSpPr/>
          <p:nvPr/>
        </p:nvSpPr>
        <p:spPr>
          <a:xfrm>
            <a:off x="7786649" y="4755073"/>
            <a:ext cx="990599" cy="298621"/>
          </a:xfrm>
          <a:prstGeom prst="rect">
            <a:avLst/>
          </a:prstGeom>
          <a:noFill/>
          <a:ln>
            <a:noFill/>
          </a:ln>
        </p:spPr>
      </p:sp>
      <p:sp>
        <p:nvSpPr>
          <p:cNvPr id="1449" name="Google Shape;1449;p192"/>
          <p:cNvSpPr txBox="1"/>
          <p:nvPr>
            <p:ph type="title"/>
          </p:nvPr>
        </p:nvSpPr>
        <p:spPr>
          <a:xfrm>
            <a:off x="41375" y="14757"/>
            <a:ext cx="8189700" cy="1168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1450" name="Google Shape;1450;p19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4">
  <p:cSld name="CAPTION_ONLY_1_5">
    <p:spTree>
      <p:nvGrpSpPr>
        <p:cNvPr id="1451" name="Shape 1451"/>
        <p:cNvGrpSpPr/>
        <p:nvPr/>
      </p:nvGrpSpPr>
      <p:grpSpPr>
        <a:xfrm>
          <a:off x="0" y="0"/>
          <a:ext cx="0" cy="0"/>
          <a:chOff x="0" y="0"/>
          <a:chExt cx="0" cy="0"/>
        </a:xfrm>
      </p:grpSpPr>
      <p:sp>
        <p:nvSpPr>
          <p:cNvPr id="1452" name="Google Shape;1452;p193"/>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93"/>
          <p:cNvSpPr/>
          <p:nvPr>
            <p:ph idx="2" type="pic"/>
          </p:nvPr>
        </p:nvSpPr>
        <p:spPr>
          <a:xfrm>
            <a:off x="410600" y="1005850"/>
            <a:ext cx="2688900" cy="3359100"/>
          </a:xfrm>
          <a:prstGeom prst="roundRect">
            <a:avLst>
              <a:gd fmla="val 16667" name="adj"/>
            </a:avLst>
          </a:prstGeom>
          <a:noFill/>
          <a:ln>
            <a:noFill/>
          </a:ln>
        </p:spPr>
      </p:sp>
      <p:sp>
        <p:nvSpPr>
          <p:cNvPr id="1454" name="Google Shape;1454;p193"/>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b="1" sz="2400">
                <a:solidFill>
                  <a:srgbClr val="002177"/>
                </a:solidFill>
              </a:defRPr>
            </a:lvl2pPr>
            <a:lvl3pPr lvl="2">
              <a:spcBef>
                <a:spcPts val="0"/>
              </a:spcBef>
              <a:spcAft>
                <a:spcPts val="0"/>
              </a:spcAft>
              <a:buClr>
                <a:srgbClr val="002177"/>
              </a:buClr>
              <a:buSzPts val="2400"/>
              <a:buNone/>
              <a:defRPr b="1" sz="2400">
                <a:solidFill>
                  <a:srgbClr val="002177"/>
                </a:solidFill>
              </a:defRPr>
            </a:lvl3pPr>
            <a:lvl4pPr lvl="3">
              <a:spcBef>
                <a:spcPts val="0"/>
              </a:spcBef>
              <a:spcAft>
                <a:spcPts val="0"/>
              </a:spcAft>
              <a:buClr>
                <a:srgbClr val="002177"/>
              </a:buClr>
              <a:buSzPts val="2400"/>
              <a:buNone/>
              <a:defRPr b="1" sz="2400">
                <a:solidFill>
                  <a:srgbClr val="002177"/>
                </a:solidFill>
              </a:defRPr>
            </a:lvl4pPr>
            <a:lvl5pPr lvl="4">
              <a:spcBef>
                <a:spcPts val="0"/>
              </a:spcBef>
              <a:spcAft>
                <a:spcPts val="0"/>
              </a:spcAft>
              <a:buClr>
                <a:srgbClr val="002177"/>
              </a:buClr>
              <a:buSzPts val="2400"/>
              <a:buNone/>
              <a:defRPr b="1" sz="2400">
                <a:solidFill>
                  <a:srgbClr val="002177"/>
                </a:solidFill>
              </a:defRPr>
            </a:lvl5pPr>
            <a:lvl6pPr lvl="5">
              <a:spcBef>
                <a:spcPts val="0"/>
              </a:spcBef>
              <a:spcAft>
                <a:spcPts val="0"/>
              </a:spcAft>
              <a:buClr>
                <a:srgbClr val="002177"/>
              </a:buClr>
              <a:buSzPts val="2400"/>
              <a:buNone/>
              <a:defRPr b="1" sz="2400">
                <a:solidFill>
                  <a:srgbClr val="002177"/>
                </a:solidFill>
              </a:defRPr>
            </a:lvl6pPr>
            <a:lvl7pPr lvl="6">
              <a:spcBef>
                <a:spcPts val="0"/>
              </a:spcBef>
              <a:spcAft>
                <a:spcPts val="0"/>
              </a:spcAft>
              <a:buClr>
                <a:srgbClr val="002177"/>
              </a:buClr>
              <a:buSzPts val="2400"/>
              <a:buNone/>
              <a:defRPr b="1" sz="2400">
                <a:solidFill>
                  <a:srgbClr val="002177"/>
                </a:solidFill>
              </a:defRPr>
            </a:lvl7pPr>
            <a:lvl8pPr lvl="7">
              <a:spcBef>
                <a:spcPts val="0"/>
              </a:spcBef>
              <a:spcAft>
                <a:spcPts val="0"/>
              </a:spcAft>
              <a:buClr>
                <a:srgbClr val="002177"/>
              </a:buClr>
              <a:buSzPts val="2400"/>
              <a:buNone/>
              <a:defRPr b="1" sz="2400">
                <a:solidFill>
                  <a:srgbClr val="002177"/>
                </a:solidFill>
              </a:defRPr>
            </a:lvl8pPr>
            <a:lvl9pPr lvl="8">
              <a:spcBef>
                <a:spcPts val="0"/>
              </a:spcBef>
              <a:spcAft>
                <a:spcPts val="0"/>
              </a:spcAft>
              <a:buClr>
                <a:srgbClr val="002177"/>
              </a:buClr>
              <a:buSzPts val="2400"/>
              <a:buNone/>
              <a:defRPr b="1" sz="2400">
                <a:solidFill>
                  <a:srgbClr val="002177"/>
                </a:solidFill>
              </a:defRPr>
            </a:lvl9pPr>
          </a:lstStyle>
          <a:p/>
        </p:txBody>
      </p:sp>
      <p:sp>
        <p:nvSpPr>
          <p:cNvPr id="1455" name="Google Shape;1455;p193"/>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1456" name="Google Shape;1456;p193"/>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457" name="Google Shape;1457;p19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
        <p:nvSpPr>
          <p:cNvPr id="1458" name="Google Shape;1458;p193"/>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_3">
    <p:spTree>
      <p:nvGrpSpPr>
        <p:cNvPr id="1459" name="Shape 1459"/>
        <p:cNvGrpSpPr/>
        <p:nvPr/>
      </p:nvGrpSpPr>
      <p:grpSpPr>
        <a:xfrm>
          <a:off x="0" y="0"/>
          <a:ext cx="0" cy="0"/>
          <a:chOff x="0" y="0"/>
          <a:chExt cx="0" cy="0"/>
        </a:xfrm>
      </p:grpSpPr>
      <p:sp>
        <p:nvSpPr>
          <p:cNvPr id="1460" name="Google Shape;1460;p194"/>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94"/>
          <p:cNvSpPr/>
          <p:nvPr>
            <p:ph idx="2" type="pic"/>
          </p:nvPr>
        </p:nvSpPr>
        <p:spPr>
          <a:xfrm>
            <a:off x="410600" y="1005850"/>
            <a:ext cx="2688900" cy="3359100"/>
          </a:xfrm>
          <a:prstGeom prst="roundRect">
            <a:avLst>
              <a:gd fmla="val 16667" name="adj"/>
            </a:avLst>
          </a:prstGeom>
          <a:noFill/>
          <a:ln>
            <a:noFill/>
          </a:ln>
        </p:spPr>
      </p:sp>
      <p:sp>
        <p:nvSpPr>
          <p:cNvPr id="1462" name="Google Shape;1462;p194"/>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b="1" sz="2400">
                <a:solidFill>
                  <a:srgbClr val="002177"/>
                </a:solidFill>
              </a:defRPr>
            </a:lvl2pPr>
            <a:lvl3pPr lvl="2">
              <a:spcBef>
                <a:spcPts val="0"/>
              </a:spcBef>
              <a:spcAft>
                <a:spcPts val="0"/>
              </a:spcAft>
              <a:buClr>
                <a:srgbClr val="002177"/>
              </a:buClr>
              <a:buSzPts val="2400"/>
              <a:buNone/>
              <a:defRPr b="1" sz="2400">
                <a:solidFill>
                  <a:srgbClr val="002177"/>
                </a:solidFill>
              </a:defRPr>
            </a:lvl3pPr>
            <a:lvl4pPr lvl="3">
              <a:spcBef>
                <a:spcPts val="0"/>
              </a:spcBef>
              <a:spcAft>
                <a:spcPts val="0"/>
              </a:spcAft>
              <a:buClr>
                <a:srgbClr val="002177"/>
              </a:buClr>
              <a:buSzPts val="2400"/>
              <a:buNone/>
              <a:defRPr b="1" sz="2400">
                <a:solidFill>
                  <a:srgbClr val="002177"/>
                </a:solidFill>
              </a:defRPr>
            </a:lvl4pPr>
            <a:lvl5pPr lvl="4">
              <a:spcBef>
                <a:spcPts val="0"/>
              </a:spcBef>
              <a:spcAft>
                <a:spcPts val="0"/>
              </a:spcAft>
              <a:buClr>
                <a:srgbClr val="002177"/>
              </a:buClr>
              <a:buSzPts val="2400"/>
              <a:buNone/>
              <a:defRPr b="1" sz="2400">
                <a:solidFill>
                  <a:srgbClr val="002177"/>
                </a:solidFill>
              </a:defRPr>
            </a:lvl5pPr>
            <a:lvl6pPr lvl="5">
              <a:spcBef>
                <a:spcPts val="0"/>
              </a:spcBef>
              <a:spcAft>
                <a:spcPts val="0"/>
              </a:spcAft>
              <a:buClr>
                <a:srgbClr val="002177"/>
              </a:buClr>
              <a:buSzPts val="2400"/>
              <a:buNone/>
              <a:defRPr b="1" sz="2400">
                <a:solidFill>
                  <a:srgbClr val="002177"/>
                </a:solidFill>
              </a:defRPr>
            </a:lvl6pPr>
            <a:lvl7pPr lvl="6">
              <a:spcBef>
                <a:spcPts val="0"/>
              </a:spcBef>
              <a:spcAft>
                <a:spcPts val="0"/>
              </a:spcAft>
              <a:buClr>
                <a:srgbClr val="002177"/>
              </a:buClr>
              <a:buSzPts val="2400"/>
              <a:buNone/>
              <a:defRPr b="1" sz="2400">
                <a:solidFill>
                  <a:srgbClr val="002177"/>
                </a:solidFill>
              </a:defRPr>
            </a:lvl7pPr>
            <a:lvl8pPr lvl="7">
              <a:spcBef>
                <a:spcPts val="0"/>
              </a:spcBef>
              <a:spcAft>
                <a:spcPts val="0"/>
              </a:spcAft>
              <a:buClr>
                <a:srgbClr val="002177"/>
              </a:buClr>
              <a:buSzPts val="2400"/>
              <a:buNone/>
              <a:defRPr b="1" sz="2400">
                <a:solidFill>
                  <a:srgbClr val="002177"/>
                </a:solidFill>
              </a:defRPr>
            </a:lvl8pPr>
            <a:lvl9pPr lvl="8">
              <a:spcBef>
                <a:spcPts val="0"/>
              </a:spcBef>
              <a:spcAft>
                <a:spcPts val="0"/>
              </a:spcAft>
              <a:buClr>
                <a:srgbClr val="002177"/>
              </a:buClr>
              <a:buSzPts val="2400"/>
              <a:buNone/>
              <a:defRPr b="1" sz="2400">
                <a:solidFill>
                  <a:srgbClr val="002177"/>
                </a:solidFill>
              </a:defRPr>
            </a:lvl9pPr>
          </a:lstStyle>
          <a:p/>
        </p:txBody>
      </p:sp>
      <p:sp>
        <p:nvSpPr>
          <p:cNvPr id="1463" name="Google Shape;1463;p194"/>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1464" name="Google Shape;1464;p194"/>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465" name="Google Shape;1465;p19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
        <p:nvSpPr>
          <p:cNvPr id="1466" name="Google Shape;1466;p194"/>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numbers full width">
  <p:cSld name="TITLE_AND_BODY_2_1">
    <p:spTree>
      <p:nvGrpSpPr>
        <p:cNvPr id="1467" name="Shape 1467"/>
        <p:cNvGrpSpPr/>
        <p:nvPr/>
      </p:nvGrpSpPr>
      <p:grpSpPr>
        <a:xfrm>
          <a:off x="0" y="0"/>
          <a:ext cx="0" cy="0"/>
          <a:chOff x="0" y="0"/>
          <a:chExt cx="0" cy="0"/>
        </a:xfrm>
      </p:grpSpPr>
      <p:sp>
        <p:nvSpPr>
          <p:cNvPr id="1468" name="Google Shape;1468;p195"/>
          <p:cNvSpPr txBox="1"/>
          <p:nvPr>
            <p:ph type="title"/>
          </p:nvPr>
        </p:nvSpPr>
        <p:spPr>
          <a:xfrm>
            <a:off x="571500" y="571525"/>
            <a:ext cx="5478900" cy="39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69" name="Google Shape;1469;p195"/>
          <p:cNvSpPr txBox="1"/>
          <p:nvPr>
            <p:ph idx="1" type="body"/>
          </p:nvPr>
        </p:nvSpPr>
        <p:spPr>
          <a:xfrm>
            <a:off x="1541250" y="1584925"/>
            <a:ext cx="6061500" cy="2458500"/>
          </a:xfrm>
          <a:prstGeom prst="rect">
            <a:avLst/>
          </a:prstGeom>
        </p:spPr>
        <p:txBody>
          <a:bodyPr anchorCtr="0" anchor="t" bIns="91425" lIns="91425" spcFirstLastPara="1" rIns="91425" wrap="square" tIns="91425">
            <a:normAutofit/>
          </a:bodyPr>
          <a:lstStyle>
            <a:lvl1pPr indent="-342900" lvl="0" marL="457200">
              <a:lnSpc>
                <a:spcPct val="150000"/>
              </a:lnSpc>
              <a:spcBef>
                <a:spcPts val="300"/>
              </a:spcBef>
              <a:spcAft>
                <a:spcPts val="0"/>
              </a:spcAft>
              <a:buSzPts val="1800"/>
              <a:buChar char="●"/>
              <a:defRPr/>
            </a:lvl1pPr>
            <a:lvl2pPr indent="-317500" lvl="1" marL="914400">
              <a:lnSpc>
                <a:spcPct val="150000"/>
              </a:lnSpc>
              <a:spcBef>
                <a:spcPts val="300"/>
              </a:spcBef>
              <a:spcAft>
                <a:spcPts val="0"/>
              </a:spcAft>
              <a:buSzPts val="1400"/>
              <a:buChar char="○"/>
              <a:defRPr/>
            </a:lvl2pPr>
            <a:lvl3pPr indent="-317500" lvl="2" marL="1371600">
              <a:lnSpc>
                <a:spcPct val="150000"/>
              </a:lnSpc>
              <a:spcBef>
                <a:spcPts val="300"/>
              </a:spcBef>
              <a:spcAft>
                <a:spcPts val="0"/>
              </a:spcAft>
              <a:buSzPts val="1400"/>
              <a:buChar char="■"/>
              <a:defRPr/>
            </a:lvl3pPr>
            <a:lvl4pPr indent="-317500" lvl="3" marL="1828800">
              <a:lnSpc>
                <a:spcPct val="150000"/>
              </a:lnSpc>
              <a:spcBef>
                <a:spcPts val="300"/>
              </a:spcBef>
              <a:spcAft>
                <a:spcPts val="0"/>
              </a:spcAft>
              <a:buSzPts val="1400"/>
              <a:buChar char="●"/>
              <a:defRPr/>
            </a:lvl4pPr>
            <a:lvl5pPr indent="-317500" lvl="4" marL="2286000">
              <a:lnSpc>
                <a:spcPct val="150000"/>
              </a:lnSpc>
              <a:spcBef>
                <a:spcPts val="300"/>
              </a:spcBef>
              <a:spcAft>
                <a:spcPts val="0"/>
              </a:spcAft>
              <a:buSzPts val="1400"/>
              <a:buChar char="○"/>
              <a:defRPr/>
            </a:lvl5pPr>
            <a:lvl6pPr indent="-317500" lvl="5" marL="2743200">
              <a:lnSpc>
                <a:spcPct val="150000"/>
              </a:lnSpc>
              <a:spcBef>
                <a:spcPts val="300"/>
              </a:spcBef>
              <a:spcAft>
                <a:spcPts val="0"/>
              </a:spcAft>
              <a:buSzPts val="1400"/>
              <a:buChar char="■"/>
              <a:defRPr/>
            </a:lvl6pPr>
            <a:lvl7pPr indent="-317500" lvl="6" marL="3200400">
              <a:lnSpc>
                <a:spcPct val="150000"/>
              </a:lnSpc>
              <a:spcBef>
                <a:spcPts val="300"/>
              </a:spcBef>
              <a:spcAft>
                <a:spcPts val="0"/>
              </a:spcAft>
              <a:buSzPts val="1400"/>
              <a:buChar char="●"/>
              <a:defRPr/>
            </a:lvl7pPr>
            <a:lvl8pPr indent="-317500" lvl="7" marL="3657600">
              <a:lnSpc>
                <a:spcPct val="150000"/>
              </a:lnSpc>
              <a:spcBef>
                <a:spcPts val="300"/>
              </a:spcBef>
              <a:spcAft>
                <a:spcPts val="0"/>
              </a:spcAft>
              <a:buSzPts val="1400"/>
              <a:buChar char="○"/>
              <a:defRPr/>
            </a:lvl8pPr>
            <a:lvl9pPr indent="-317500" lvl="8" marL="4114800">
              <a:lnSpc>
                <a:spcPct val="150000"/>
              </a:lnSpc>
              <a:spcBef>
                <a:spcPts val="300"/>
              </a:spcBef>
              <a:spcAft>
                <a:spcPts val="0"/>
              </a:spcAft>
              <a:buSzPts val="1400"/>
              <a:buChar char="■"/>
              <a:defRPr/>
            </a:lvl9pPr>
          </a:lstStyle>
          <a:p/>
        </p:txBody>
      </p:sp>
      <p:pic>
        <p:nvPicPr>
          <p:cNvPr id="1470" name="Google Shape;1470;p195"/>
          <p:cNvPicPr preferRelativeResize="0"/>
          <p:nvPr/>
        </p:nvPicPr>
        <p:blipFill rotWithShape="1">
          <a:blip r:embed="rId2">
            <a:alphaModFix/>
          </a:blip>
          <a:srcRect b="0" l="0" r="0" t="0"/>
          <a:stretch/>
        </p:blipFill>
        <p:spPr>
          <a:xfrm>
            <a:off x="8014701" y="4835141"/>
            <a:ext cx="557793" cy="141199"/>
          </a:xfrm>
          <a:prstGeom prst="rect">
            <a:avLst/>
          </a:prstGeom>
          <a:noFill/>
          <a:ln>
            <a:noFill/>
          </a:ln>
        </p:spPr>
      </p:pic>
      <p:sp>
        <p:nvSpPr>
          <p:cNvPr id="1471" name="Google Shape;1471;p195"/>
          <p:cNvSpPr txBox="1"/>
          <p:nvPr>
            <p:ph idx="12" type="sldNum"/>
          </p:nvPr>
        </p:nvSpPr>
        <p:spPr>
          <a:xfrm>
            <a:off x="482600" y="4735850"/>
            <a:ext cx="548700" cy="255000"/>
          </a:xfrm>
          <a:prstGeom prst="rect">
            <a:avLst/>
          </a:prstGeom>
        </p:spPr>
        <p:txBody>
          <a:bodyPr anchorCtr="0" anchor="t" bIns="91425" lIns="91425" spcFirstLastPara="1" rIns="91425" wrap="square" tIns="91425">
            <a:normAutofit fontScale="55000" lnSpcReduction="20000"/>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4">
  <p:cSld name="TITLE_1_4_4">
    <p:bg>
      <p:bgPr>
        <a:solidFill>
          <a:srgbClr val="002870"/>
        </a:solidFill>
      </p:bgPr>
    </p:bg>
    <p:spTree>
      <p:nvGrpSpPr>
        <p:cNvPr id="1472" name="Shape 1472"/>
        <p:cNvGrpSpPr/>
        <p:nvPr/>
      </p:nvGrpSpPr>
      <p:grpSpPr>
        <a:xfrm>
          <a:off x="0" y="0"/>
          <a:ext cx="0" cy="0"/>
          <a:chOff x="0" y="0"/>
          <a:chExt cx="0" cy="0"/>
        </a:xfrm>
      </p:grpSpPr>
      <p:sp>
        <p:nvSpPr>
          <p:cNvPr id="1473" name="Google Shape;1473;p196"/>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9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475" name="Google Shape;1475;p19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76" name="Google Shape;1476;p196"/>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477" name="Google Shape;1477;p1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1478" name="Google Shape;1478;p19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3">
  <p:cSld name="TITLE_1_4_3">
    <p:bg>
      <p:bgPr>
        <a:solidFill>
          <a:srgbClr val="002870"/>
        </a:solidFill>
      </p:bgPr>
    </p:bg>
    <p:spTree>
      <p:nvGrpSpPr>
        <p:cNvPr id="1479" name="Shape 1479"/>
        <p:cNvGrpSpPr/>
        <p:nvPr/>
      </p:nvGrpSpPr>
      <p:grpSpPr>
        <a:xfrm>
          <a:off x="0" y="0"/>
          <a:ext cx="0" cy="0"/>
          <a:chOff x="0" y="0"/>
          <a:chExt cx="0" cy="0"/>
        </a:xfrm>
      </p:grpSpPr>
      <p:sp>
        <p:nvSpPr>
          <p:cNvPr id="1480" name="Google Shape;1480;p197"/>
          <p:cNvSpPr/>
          <p:nvPr/>
        </p:nvSpPr>
        <p:spPr>
          <a:xfrm flipH="1" rot="10800000">
            <a:off x="-47511" y="-47200"/>
            <a:ext cx="9180600" cy="854700"/>
          </a:xfrm>
          <a:prstGeom prst="round1Rect">
            <a:avLst>
              <a:gd fmla="val 50000" name="adj"/>
            </a:avLst>
          </a:prstGeom>
          <a:solidFill>
            <a:schemeClr val="accent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97"/>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482" name="Google Shape;1482;p19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83" name="Google Shape;1483;p197"/>
          <p:cNvSpPr txBox="1"/>
          <p:nvPr>
            <p:ph type="title"/>
          </p:nvPr>
        </p:nvSpPr>
        <p:spPr>
          <a:xfrm>
            <a:off x="41375" y="150"/>
            <a:ext cx="9038700" cy="773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1484" name="Google Shape;1484;p19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1485" name="Shape 1485"/>
        <p:cNvGrpSpPr/>
        <p:nvPr/>
      </p:nvGrpSpPr>
      <p:grpSpPr>
        <a:xfrm>
          <a:off x="0" y="0"/>
          <a:ext cx="0" cy="0"/>
          <a:chOff x="0" y="0"/>
          <a:chExt cx="0" cy="0"/>
        </a:xfrm>
      </p:grpSpPr>
      <p:sp>
        <p:nvSpPr>
          <p:cNvPr id="1486" name="Google Shape;1486;p1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pic>
        <p:nvPicPr>
          <p:cNvPr id="1487" name="Google Shape;1487;p198"/>
          <p:cNvPicPr preferRelativeResize="0"/>
          <p:nvPr/>
        </p:nvPicPr>
        <p:blipFill>
          <a:blip r:embed="rId2">
            <a:alphaModFix/>
          </a:blip>
          <a:stretch>
            <a:fillRect/>
          </a:stretch>
        </p:blipFill>
        <p:spPr>
          <a:xfrm>
            <a:off x="0" y="0"/>
            <a:ext cx="9144003" cy="5143490"/>
          </a:xfrm>
          <a:prstGeom prst="rect">
            <a:avLst/>
          </a:prstGeom>
          <a:noFill/>
          <a:ln>
            <a:noFill/>
          </a:ln>
        </p:spPr>
      </p:pic>
      <p:sp>
        <p:nvSpPr>
          <p:cNvPr id="1488" name="Google Shape;1488;p19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89" name="Google Shape;1489;p19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490" name="Google Shape;1490;p198"/>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3">
  <p:cSld name="TITLE_1_2_2_4">
    <p:bg>
      <p:bgPr>
        <a:solidFill>
          <a:srgbClr val="FFFFFF"/>
        </a:solidFill>
      </p:bgPr>
    </p:bg>
    <p:spTree>
      <p:nvGrpSpPr>
        <p:cNvPr id="1491" name="Shape 1491"/>
        <p:cNvGrpSpPr/>
        <p:nvPr/>
      </p:nvGrpSpPr>
      <p:grpSpPr>
        <a:xfrm>
          <a:off x="0" y="0"/>
          <a:ext cx="0" cy="0"/>
          <a:chOff x="0" y="0"/>
          <a:chExt cx="0" cy="0"/>
        </a:xfrm>
      </p:grpSpPr>
      <p:sp>
        <p:nvSpPr>
          <p:cNvPr id="1492" name="Google Shape;1492;p199"/>
          <p:cNvSpPr/>
          <p:nvPr/>
        </p:nvSpPr>
        <p:spPr>
          <a:xfrm flipH="1" rot="10800000">
            <a:off x="-47511" y="-47200"/>
            <a:ext cx="9180600" cy="854700"/>
          </a:xfrm>
          <a:prstGeom prst="round1Rect">
            <a:avLst>
              <a:gd fmla="val 50000" name="adj"/>
            </a:avLst>
          </a:prstGeom>
          <a:solidFill>
            <a:srgbClr val="00287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99"/>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494" name="Google Shape;1494;p19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95" name="Google Shape;1495;p19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p:cSld name="TITLE_1_6">
    <p:bg>
      <p:bgPr>
        <a:solidFill>
          <a:srgbClr val="002870"/>
        </a:solidFill>
      </p:bgPr>
    </p:bg>
    <p:spTree>
      <p:nvGrpSpPr>
        <p:cNvPr id="1496" name="Shape 1496"/>
        <p:cNvGrpSpPr/>
        <p:nvPr/>
      </p:nvGrpSpPr>
      <p:grpSpPr>
        <a:xfrm>
          <a:off x="0" y="0"/>
          <a:ext cx="0" cy="0"/>
          <a:chOff x="0" y="0"/>
          <a:chExt cx="0" cy="0"/>
        </a:xfrm>
      </p:grpSpPr>
      <p:sp>
        <p:nvSpPr>
          <p:cNvPr id="1497" name="Google Shape;1497;p200"/>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8" name="Google Shape;1498;p20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499" name="Google Shape;1499;p200"/>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4">
  <p:cSld name="TITLE_1_2_2_5">
    <p:bg>
      <p:bgPr>
        <a:solidFill>
          <a:srgbClr val="FFFFFF"/>
        </a:solidFill>
      </p:bgPr>
    </p:bg>
    <p:spTree>
      <p:nvGrpSpPr>
        <p:cNvPr id="1500" name="Shape 1500"/>
        <p:cNvGrpSpPr/>
        <p:nvPr/>
      </p:nvGrpSpPr>
      <p:grpSpPr>
        <a:xfrm>
          <a:off x="0" y="0"/>
          <a:ext cx="0" cy="0"/>
          <a:chOff x="0" y="0"/>
          <a:chExt cx="0" cy="0"/>
        </a:xfrm>
      </p:grpSpPr>
      <p:sp>
        <p:nvSpPr>
          <p:cNvPr id="1501" name="Google Shape;1501;p201"/>
          <p:cNvSpPr/>
          <p:nvPr/>
        </p:nvSpPr>
        <p:spPr>
          <a:xfrm flipH="1" rot="10800000">
            <a:off x="-47511" y="-47200"/>
            <a:ext cx="9180600" cy="854700"/>
          </a:xfrm>
          <a:prstGeom prst="round1Rect">
            <a:avLst>
              <a:gd fmla="val 50000" name="adj"/>
            </a:avLst>
          </a:prstGeom>
          <a:solidFill>
            <a:srgbClr val="00287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01"/>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503" name="Google Shape;1503;p20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504" name="Google Shape;1504;p20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p:cSld name="CUSTOM_7_1">
    <p:spTree>
      <p:nvGrpSpPr>
        <p:cNvPr id="15" name="Shape 15"/>
        <p:cNvGrpSpPr/>
        <p:nvPr/>
      </p:nvGrpSpPr>
      <p:grpSpPr>
        <a:xfrm>
          <a:off x="0" y="0"/>
          <a:ext cx="0" cy="0"/>
          <a:chOff x="0" y="0"/>
          <a:chExt cx="0" cy="0"/>
        </a:xfrm>
      </p:grpSpPr>
      <p:sp>
        <p:nvSpPr>
          <p:cNvPr id="16" name="Google Shape;16;p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18" name="Google Shape;18;p3"/>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pic>
        <p:nvPicPr>
          <p:cNvPr id="19" name="Google Shape;19;p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8" name="Shape 128"/>
        <p:cNvGrpSpPr/>
        <p:nvPr/>
      </p:nvGrpSpPr>
      <p:grpSpPr>
        <a:xfrm>
          <a:off x="0" y="0"/>
          <a:ext cx="0" cy="0"/>
          <a:chOff x="0" y="0"/>
          <a:chExt cx="0" cy="0"/>
        </a:xfrm>
      </p:grpSpPr>
      <p:sp>
        <p:nvSpPr>
          <p:cNvPr id="129" name="Google Shape;12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pic>
        <p:nvPicPr>
          <p:cNvPr id="130" name="Google Shape;130;p21"/>
          <p:cNvPicPr preferRelativeResize="0"/>
          <p:nvPr/>
        </p:nvPicPr>
        <p:blipFill>
          <a:blip r:embed="rId2">
            <a:alphaModFix/>
          </a:blip>
          <a:stretch>
            <a:fillRect/>
          </a:stretch>
        </p:blipFill>
        <p:spPr>
          <a:xfrm>
            <a:off x="0" y="0"/>
            <a:ext cx="9144003" cy="5143490"/>
          </a:xfrm>
          <a:prstGeom prst="rect">
            <a:avLst/>
          </a:prstGeom>
          <a:noFill/>
          <a:ln>
            <a:noFill/>
          </a:ln>
        </p:spPr>
      </p:pic>
      <p:cxnSp>
        <p:nvCxnSpPr>
          <p:cNvPr id="131" name="Google Shape;131;p21"/>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132" name="Google Shape;132;p21"/>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4500"/>
              <a:buNone/>
              <a:defRPr sz="4500">
                <a:solidFill>
                  <a:schemeClr val="lt1"/>
                </a:solidFill>
              </a:defRPr>
            </a:lvl1pPr>
            <a:lvl2pPr lvl="1" rtl="0" algn="ctr">
              <a:spcBef>
                <a:spcPts val="0"/>
              </a:spcBef>
              <a:spcAft>
                <a:spcPts val="0"/>
              </a:spcAft>
              <a:buClr>
                <a:schemeClr val="lt1"/>
              </a:buClr>
              <a:buSzPts val="4500"/>
              <a:buNone/>
              <a:defRPr sz="4500">
                <a:solidFill>
                  <a:schemeClr val="lt1"/>
                </a:solidFill>
              </a:defRPr>
            </a:lvl2pPr>
            <a:lvl3pPr lvl="2" rtl="0" algn="ctr">
              <a:spcBef>
                <a:spcPts val="0"/>
              </a:spcBef>
              <a:spcAft>
                <a:spcPts val="0"/>
              </a:spcAft>
              <a:buClr>
                <a:schemeClr val="lt1"/>
              </a:buClr>
              <a:buSzPts val="4500"/>
              <a:buNone/>
              <a:defRPr sz="4500">
                <a:solidFill>
                  <a:schemeClr val="lt1"/>
                </a:solidFill>
              </a:defRPr>
            </a:lvl3pPr>
            <a:lvl4pPr lvl="3" rtl="0" algn="ctr">
              <a:spcBef>
                <a:spcPts val="0"/>
              </a:spcBef>
              <a:spcAft>
                <a:spcPts val="0"/>
              </a:spcAft>
              <a:buClr>
                <a:schemeClr val="lt1"/>
              </a:buClr>
              <a:buSzPts val="4500"/>
              <a:buNone/>
              <a:defRPr sz="4500">
                <a:solidFill>
                  <a:schemeClr val="lt1"/>
                </a:solidFill>
              </a:defRPr>
            </a:lvl4pPr>
            <a:lvl5pPr lvl="4" rtl="0" algn="ctr">
              <a:spcBef>
                <a:spcPts val="0"/>
              </a:spcBef>
              <a:spcAft>
                <a:spcPts val="0"/>
              </a:spcAft>
              <a:buClr>
                <a:schemeClr val="lt1"/>
              </a:buClr>
              <a:buSzPts val="4500"/>
              <a:buNone/>
              <a:defRPr sz="4500">
                <a:solidFill>
                  <a:schemeClr val="lt1"/>
                </a:solidFill>
              </a:defRPr>
            </a:lvl5pPr>
            <a:lvl6pPr lvl="5" rtl="0" algn="ctr">
              <a:spcBef>
                <a:spcPts val="0"/>
              </a:spcBef>
              <a:spcAft>
                <a:spcPts val="0"/>
              </a:spcAft>
              <a:buClr>
                <a:schemeClr val="lt1"/>
              </a:buClr>
              <a:buSzPts val="4500"/>
              <a:buNone/>
              <a:defRPr sz="4500">
                <a:solidFill>
                  <a:schemeClr val="lt1"/>
                </a:solidFill>
              </a:defRPr>
            </a:lvl6pPr>
            <a:lvl7pPr lvl="6" rtl="0" algn="ctr">
              <a:spcBef>
                <a:spcPts val="0"/>
              </a:spcBef>
              <a:spcAft>
                <a:spcPts val="0"/>
              </a:spcAft>
              <a:buClr>
                <a:schemeClr val="lt1"/>
              </a:buClr>
              <a:buSzPts val="4500"/>
              <a:buNone/>
              <a:defRPr sz="4500">
                <a:solidFill>
                  <a:schemeClr val="lt1"/>
                </a:solidFill>
              </a:defRPr>
            </a:lvl7pPr>
            <a:lvl8pPr lvl="7" rtl="0" algn="ctr">
              <a:spcBef>
                <a:spcPts val="0"/>
              </a:spcBef>
              <a:spcAft>
                <a:spcPts val="0"/>
              </a:spcAft>
              <a:buClr>
                <a:schemeClr val="lt1"/>
              </a:buClr>
              <a:buSzPts val="4500"/>
              <a:buNone/>
              <a:defRPr sz="4500">
                <a:solidFill>
                  <a:schemeClr val="lt1"/>
                </a:solidFill>
              </a:defRPr>
            </a:lvl8pPr>
            <a:lvl9pPr lvl="8" rtl="0" algn="ctr">
              <a:spcBef>
                <a:spcPts val="0"/>
              </a:spcBef>
              <a:spcAft>
                <a:spcPts val="0"/>
              </a:spcAft>
              <a:buClr>
                <a:schemeClr val="lt1"/>
              </a:buClr>
              <a:buSzPts val="4500"/>
              <a:buNone/>
              <a:defRPr sz="4500">
                <a:solidFill>
                  <a:schemeClr val="lt1"/>
                </a:solidFill>
              </a:defRPr>
            </a:lvl9pPr>
          </a:lstStyle>
          <a:p/>
        </p:txBody>
      </p:sp>
      <p:sp>
        <p:nvSpPr>
          <p:cNvPr id="133" name="Google Shape;133;p21"/>
          <p:cNvSpPr txBox="1"/>
          <p:nvPr>
            <p:ph idx="1" type="subTitle"/>
          </p:nvPr>
        </p:nvSpPr>
        <p:spPr>
          <a:xfrm>
            <a:off x="3054100" y="3273050"/>
            <a:ext cx="60378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134" name="Google Shape;134;p2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135" name="Google Shape;135;p21"/>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2 1">
  <p:cSld name="TITLE_1_2_2_3">
    <p:bg>
      <p:bgPr>
        <a:solidFill>
          <a:srgbClr val="FFFFFF"/>
        </a:solidFill>
      </p:bgPr>
    </p:bg>
    <p:spTree>
      <p:nvGrpSpPr>
        <p:cNvPr id="1505" name="Shape 1505"/>
        <p:cNvGrpSpPr/>
        <p:nvPr/>
      </p:nvGrpSpPr>
      <p:grpSpPr>
        <a:xfrm>
          <a:off x="0" y="0"/>
          <a:ext cx="0" cy="0"/>
          <a:chOff x="0" y="0"/>
          <a:chExt cx="0" cy="0"/>
        </a:xfrm>
      </p:grpSpPr>
      <p:sp>
        <p:nvSpPr>
          <p:cNvPr id="1506" name="Google Shape;1506;p202"/>
          <p:cNvSpPr/>
          <p:nvPr/>
        </p:nvSpPr>
        <p:spPr>
          <a:xfrm flipH="1" rot="10800000">
            <a:off x="-47511" y="-47200"/>
            <a:ext cx="9180600" cy="854700"/>
          </a:xfrm>
          <a:prstGeom prst="round1Rect">
            <a:avLst>
              <a:gd fmla="val 50000" name="adj"/>
            </a:avLst>
          </a:prstGeom>
          <a:solidFill>
            <a:srgbClr val="002870"/>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02"/>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508" name="Google Shape;1508;p20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509" name="Google Shape;1509;p202"/>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510" name="Shape 1510"/>
        <p:cNvGrpSpPr/>
        <p:nvPr/>
      </p:nvGrpSpPr>
      <p:grpSpPr>
        <a:xfrm>
          <a:off x="0" y="0"/>
          <a:ext cx="0" cy="0"/>
          <a:chOff x="0" y="0"/>
          <a:chExt cx="0" cy="0"/>
        </a:xfrm>
      </p:grpSpPr>
      <p:pic>
        <p:nvPicPr>
          <p:cNvPr id="1511" name="Google Shape;1511;p20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12" name="Google Shape;1512;p203"/>
          <p:cNvSpPr txBox="1"/>
          <p:nvPr>
            <p:ph type="title"/>
          </p:nvPr>
        </p:nvSpPr>
        <p:spPr>
          <a:xfrm>
            <a:off x="311700" y="184090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002177"/>
              </a:buClr>
              <a:buSzPts val="3600"/>
              <a:buFont typeface="Poppins"/>
              <a:buNone/>
              <a:defRPr b="1" sz="3600">
                <a:solidFill>
                  <a:srgbClr val="002177"/>
                </a:solidFill>
                <a:latin typeface="Poppins"/>
                <a:ea typeface="Poppins"/>
                <a:cs typeface="Poppins"/>
                <a:sym typeface="Poppi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cxnSp>
        <p:nvCxnSpPr>
          <p:cNvPr id="1513" name="Google Shape;1513;p203"/>
          <p:cNvCxnSpPr/>
          <p:nvPr/>
        </p:nvCxnSpPr>
        <p:spPr>
          <a:xfrm>
            <a:off x="5067300" y="4972050"/>
            <a:ext cx="1487400" cy="1487400"/>
          </a:xfrm>
          <a:prstGeom prst="straightConnector1">
            <a:avLst/>
          </a:prstGeom>
          <a:noFill/>
          <a:ln cap="flat" cmpd="sng" w="9525">
            <a:solidFill>
              <a:schemeClr val="dk2"/>
            </a:solidFill>
            <a:prstDash val="solid"/>
            <a:round/>
            <a:headEnd len="med" w="med" type="none"/>
            <a:tailEnd len="med" w="med" type="none"/>
          </a:ln>
        </p:spPr>
      </p:cxnSp>
      <p:sp>
        <p:nvSpPr>
          <p:cNvPr id="1514" name="Google Shape;1514;p203"/>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p:cSld name="CUSTOM_6_1_1_1_1_1_1_1_1_2">
    <p:spTree>
      <p:nvGrpSpPr>
        <p:cNvPr id="1515" name="Shape 1515"/>
        <p:cNvGrpSpPr/>
        <p:nvPr/>
      </p:nvGrpSpPr>
      <p:grpSpPr>
        <a:xfrm>
          <a:off x="0" y="0"/>
          <a:ext cx="0" cy="0"/>
          <a:chOff x="0" y="0"/>
          <a:chExt cx="0" cy="0"/>
        </a:xfrm>
      </p:grpSpPr>
      <p:pic>
        <p:nvPicPr>
          <p:cNvPr id="1516" name="Google Shape;1516;p20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517" name="Google Shape;1517;p204"/>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
        <p:nvSpPr>
          <p:cNvPr id="1518" name="Google Shape;1518;p204"/>
          <p:cNvSpPr txBox="1"/>
          <p:nvPr/>
        </p:nvSpPr>
        <p:spPr>
          <a:xfrm>
            <a:off x="0" y="4641025"/>
            <a:ext cx="12726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u="sng">
                <a:solidFill>
                  <a:schemeClr val="lt1"/>
                </a:solidFill>
                <a:hlinkClick r:id="rId3">
                  <a:extLst>
                    <a:ext uri="{A12FA001-AC4F-418D-AE19-62706E023703}">
                      <ahyp:hlinkClr val="tx"/>
                    </a:ext>
                  </a:extLst>
                </a:hlinkClick>
              </a:rPr>
              <a:t>lausd.org/mmed</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3 1">
  <p:cSld name="TITLE_1_2_2_6">
    <p:bg>
      <p:bgPr>
        <a:solidFill>
          <a:srgbClr val="FFFFFF"/>
        </a:solidFill>
      </p:bgPr>
    </p:bg>
    <p:spTree>
      <p:nvGrpSpPr>
        <p:cNvPr id="1519" name="Shape 1519"/>
        <p:cNvGrpSpPr/>
        <p:nvPr/>
      </p:nvGrpSpPr>
      <p:grpSpPr>
        <a:xfrm>
          <a:off x="0" y="0"/>
          <a:ext cx="0" cy="0"/>
          <a:chOff x="0" y="0"/>
          <a:chExt cx="0" cy="0"/>
        </a:xfrm>
      </p:grpSpPr>
      <p:sp>
        <p:nvSpPr>
          <p:cNvPr id="1520" name="Google Shape;1520;p205"/>
          <p:cNvSpPr/>
          <p:nvPr/>
        </p:nvSpPr>
        <p:spPr>
          <a:xfrm flipH="1" rot="10800000">
            <a:off x="-47511" y="-47200"/>
            <a:ext cx="9180600" cy="854700"/>
          </a:xfrm>
          <a:prstGeom prst="round1Rect">
            <a:avLst>
              <a:gd fmla="val 50000" name="adj"/>
            </a:avLst>
          </a:prstGeom>
          <a:solidFill>
            <a:srgbClr val="00287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205"/>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sp>
        <p:nvSpPr>
          <p:cNvPr id="1522" name="Google Shape;1522;p205"/>
          <p:cNvSpPr txBox="1"/>
          <p:nvPr>
            <p:ph type="title"/>
          </p:nvPr>
        </p:nvSpPr>
        <p:spPr>
          <a:xfrm>
            <a:off x="41375" y="150"/>
            <a:ext cx="8976900" cy="773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pic>
        <p:nvPicPr>
          <p:cNvPr id="1523" name="Google Shape;1523;p20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2 1">
  <p:cSld name="CUSTOM_6_2_1">
    <p:bg>
      <p:bgPr>
        <a:solidFill>
          <a:srgbClr val="002870"/>
        </a:solidFill>
      </p:bgPr>
    </p:bg>
    <p:spTree>
      <p:nvGrpSpPr>
        <p:cNvPr id="1524" name="Shape 1524"/>
        <p:cNvGrpSpPr/>
        <p:nvPr/>
      </p:nvGrpSpPr>
      <p:grpSpPr>
        <a:xfrm>
          <a:off x="0" y="0"/>
          <a:ext cx="0" cy="0"/>
          <a:chOff x="0" y="0"/>
          <a:chExt cx="0" cy="0"/>
        </a:xfrm>
      </p:grpSpPr>
      <p:pic>
        <p:nvPicPr>
          <p:cNvPr id="1525" name="Google Shape;1525;p206"/>
          <p:cNvPicPr preferRelativeResize="0"/>
          <p:nvPr/>
        </p:nvPicPr>
        <p:blipFill rotWithShape="1">
          <a:blip r:embed="rId2">
            <a:alphaModFix/>
          </a:blip>
          <a:srcRect b="0" l="0" r="0" t="0"/>
          <a:stretch/>
        </p:blipFill>
        <p:spPr>
          <a:xfrm>
            <a:off x="7050675" y="4133688"/>
            <a:ext cx="1816199" cy="547475"/>
          </a:xfrm>
          <a:prstGeom prst="rect">
            <a:avLst/>
          </a:prstGeom>
          <a:noFill/>
          <a:ln>
            <a:noFill/>
          </a:ln>
        </p:spPr>
      </p:pic>
      <p:sp>
        <p:nvSpPr>
          <p:cNvPr id="1526" name="Google Shape;1526;p206"/>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p:txBody>
      </p:sp>
      <p:sp>
        <p:nvSpPr>
          <p:cNvPr id="1527" name="Google Shape;1527;p206"/>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1528" name="Google Shape;1528;p20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s-419" sz="1000" u="none" cap="none" strike="noStrike">
                <a:solidFill>
                  <a:schemeClr val="lt1"/>
                </a:solidFill>
                <a:latin typeface="Lato"/>
                <a:ea typeface="Lato"/>
                <a:cs typeface="Lato"/>
                <a:sym typeface="Lato"/>
              </a:rPr>
              <a:t>lausd.org/mmed</a:t>
            </a:r>
            <a:endParaRPr b="1" i="0" sz="1000" u="none" cap="none" strike="noStrike">
              <a:solidFill>
                <a:schemeClr val="lt1"/>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2">
            <a:alphaModFix amt="3000"/>
          </a:blip>
          <a:stretch>
            <a:fillRect/>
          </a:stretch>
        </p:blipFill>
        <p:spPr>
          <a:xfrm>
            <a:off x="2923000" y="1005988"/>
            <a:ext cx="625725" cy="625725"/>
          </a:xfrm>
          <a:prstGeom prst="rect">
            <a:avLst/>
          </a:prstGeom>
          <a:noFill/>
          <a:ln>
            <a:noFill/>
          </a:ln>
        </p:spPr>
      </p:pic>
      <p:pic>
        <p:nvPicPr>
          <p:cNvPr id="138" name="Google Shape;138;p22"/>
          <p:cNvPicPr preferRelativeResize="0"/>
          <p:nvPr/>
        </p:nvPicPr>
        <p:blipFill>
          <a:blip r:embed="rId3">
            <a:alphaModFix amt="3000"/>
          </a:blip>
          <a:stretch>
            <a:fillRect/>
          </a:stretch>
        </p:blipFill>
        <p:spPr>
          <a:xfrm>
            <a:off x="2923002" y="1841259"/>
            <a:ext cx="625718" cy="625719"/>
          </a:xfrm>
          <a:prstGeom prst="rect">
            <a:avLst/>
          </a:prstGeom>
          <a:noFill/>
          <a:ln>
            <a:noFill/>
          </a:ln>
        </p:spPr>
      </p:pic>
      <p:pic>
        <p:nvPicPr>
          <p:cNvPr id="139" name="Google Shape;139;p22"/>
          <p:cNvPicPr preferRelativeResize="0"/>
          <p:nvPr/>
        </p:nvPicPr>
        <p:blipFill>
          <a:blip r:embed="rId4">
            <a:alphaModFix amt="3000"/>
          </a:blip>
          <a:stretch>
            <a:fillRect/>
          </a:stretch>
        </p:blipFill>
        <p:spPr>
          <a:xfrm>
            <a:off x="2923000" y="3511789"/>
            <a:ext cx="625725" cy="625725"/>
          </a:xfrm>
          <a:prstGeom prst="rect">
            <a:avLst/>
          </a:prstGeom>
          <a:noFill/>
          <a:ln>
            <a:noFill/>
          </a:ln>
        </p:spPr>
      </p:pic>
      <p:pic>
        <p:nvPicPr>
          <p:cNvPr id="140" name="Google Shape;140;p22"/>
          <p:cNvPicPr preferRelativeResize="0"/>
          <p:nvPr/>
        </p:nvPicPr>
        <p:blipFill rotWithShape="1">
          <a:blip r:embed="rId5">
            <a:alphaModFix amt="3000"/>
          </a:blip>
          <a:srcRect b="0" l="0" r="0" t="0"/>
          <a:stretch/>
        </p:blipFill>
        <p:spPr>
          <a:xfrm rot="42">
            <a:off x="2923000" y="2676536"/>
            <a:ext cx="625725" cy="625697"/>
          </a:xfrm>
          <a:prstGeom prst="rect">
            <a:avLst/>
          </a:prstGeom>
          <a:noFill/>
          <a:ln>
            <a:noFill/>
          </a:ln>
        </p:spPr>
      </p:pic>
      <p:pic>
        <p:nvPicPr>
          <p:cNvPr id="141" name="Google Shape;141;p22"/>
          <p:cNvPicPr preferRelativeResize="0"/>
          <p:nvPr/>
        </p:nvPicPr>
        <p:blipFill>
          <a:blip r:embed="rId6">
            <a:alphaModFix amt="3000"/>
          </a:blip>
          <a:stretch>
            <a:fillRect/>
          </a:stretch>
        </p:blipFill>
        <p:spPr>
          <a:xfrm>
            <a:off x="2923000" y="4347062"/>
            <a:ext cx="625725" cy="625725"/>
          </a:xfrm>
          <a:prstGeom prst="rect">
            <a:avLst/>
          </a:prstGeom>
          <a:noFill/>
          <a:ln>
            <a:noFill/>
          </a:ln>
        </p:spPr>
      </p:pic>
      <p:pic>
        <p:nvPicPr>
          <p:cNvPr id="142" name="Google Shape;142;p22"/>
          <p:cNvPicPr preferRelativeResize="0"/>
          <p:nvPr/>
        </p:nvPicPr>
        <p:blipFill>
          <a:blip r:embed="rId7">
            <a:alphaModFix amt="3000"/>
          </a:blip>
          <a:stretch>
            <a:fillRect/>
          </a:stretch>
        </p:blipFill>
        <p:spPr>
          <a:xfrm>
            <a:off x="2922994" y="170712"/>
            <a:ext cx="625725" cy="625725"/>
          </a:xfrm>
          <a:prstGeom prst="rect">
            <a:avLst/>
          </a:prstGeom>
          <a:noFill/>
          <a:ln>
            <a:noFill/>
          </a:ln>
        </p:spPr>
      </p:pic>
      <p:pic>
        <p:nvPicPr>
          <p:cNvPr id="143" name="Google Shape;143;p22"/>
          <p:cNvPicPr preferRelativeResize="0"/>
          <p:nvPr/>
        </p:nvPicPr>
        <p:blipFill>
          <a:blip r:embed="rId2">
            <a:alphaModFix amt="31000"/>
          </a:blip>
          <a:stretch>
            <a:fillRect/>
          </a:stretch>
        </p:blipFill>
        <p:spPr>
          <a:xfrm>
            <a:off x="8323675" y="1005988"/>
            <a:ext cx="625725" cy="625725"/>
          </a:xfrm>
          <a:prstGeom prst="rect">
            <a:avLst/>
          </a:prstGeom>
          <a:noFill/>
          <a:ln>
            <a:noFill/>
          </a:ln>
        </p:spPr>
      </p:pic>
      <p:pic>
        <p:nvPicPr>
          <p:cNvPr id="144" name="Google Shape;144;p22"/>
          <p:cNvPicPr preferRelativeResize="0"/>
          <p:nvPr/>
        </p:nvPicPr>
        <p:blipFill>
          <a:blip r:embed="rId3">
            <a:alphaModFix amt="31000"/>
          </a:blip>
          <a:stretch>
            <a:fillRect/>
          </a:stretch>
        </p:blipFill>
        <p:spPr>
          <a:xfrm>
            <a:off x="8323677" y="1841259"/>
            <a:ext cx="625718" cy="625719"/>
          </a:xfrm>
          <a:prstGeom prst="rect">
            <a:avLst/>
          </a:prstGeom>
          <a:noFill/>
          <a:ln>
            <a:noFill/>
          </a:ln>
        </p:spPr>
      </p:pic>
      <p:pic>
        <p:nvPicPr>
          <p:cNvPr id="145" name="Google Shape;145;p22"/>
          <p:cNvPicPr preferRelativeResize="0"/>
          <p:nvPr/>
        </p:nvPicPr>
        <p:blipFill>
          <a:blip r:embed="rId4">
            <a:alphaModFix amt="31000"/>
          </a:blip>
          <a:stretch>
            <a:fillRect/>
          </a:stretch>
        </p:blipFill>
        <p:spPr>
          <a:xfrm>
            <a:off x="8323675" y="3511789"/>
            <a:ext cx="625725" cy="625725"/>
          </a:xfrm>
          <a:prstGeom prst="rect">
            <a:avLst/>
          </a:prstGeom>
          <a:noFill/>
          <a:ln>
            <a:noFill/>
          </a:ln>
        </p:spPr>
      </p:pic>
      <p:pic>
        <p:nvPicPr>
          <p:cNvPr id="146" name="Google Shape;146;p22"/>
          <p:cNvPicPr preferRelativeResize="0"/>
          <p:nvPr/>
        </p:nvPicPr>
        <p:blipFill rotWithShape="1">
          <a:blip r:embed="rId5">
            <a:alphaModFix amt="31000"/>
          </a:blip>
          <a:srcRect b="0" l="0" r="0" t="0"/>
          <a:stretch/>
        </p:blipFill>
        <p:spPr>
          <a:xfrm rot="42">
            <a:off x="8323675" y="2676536"/>
            <a:ext cx="625725" cy="625697"/>
          </a:xfrm>
          <a:prstGeom prst="rect">
            <a:avLst/>
          </a:prstGeom>
          <a:noFill/>
          <a:ln>
            <a:noFill/>
          </a:ln>
        </p:spPr>
      </p:pic>
      <p:pic>
        <p:nvPicPr>
          <p:cNvPr id="147" name="Google Shape;147;p22"/>
          <p:cNvPicPr preferRelativeResize="0"/>
          <p:nvPr/>
        </p:nvPicPr>
        <p:blipFill>
          <a:blip r:embed="rId6">
            <a:alphaModFix amt="31000"/>
          </a:blip>
          <a:stretch>
            <a:fillRect/>
          </a:stretch>
        </p:blipFill>
        <p:spPr>
          <a:xfrm>
            <a:off x="8323675" y="4347062"/>
            <a:ext cx="625725" cy="625725"/>
          </a:xfrm>
          <a:prstGeom prst="rect">
            <a:avLst/>
          </a:prstGeom>
          <a:noFill/>
          <a:ln>
            <a:noFill/>
          </a:ln>
        </p:spPr>
      </p:pic>
      <p:pic>
        <p:nvPicPr>
          <p:cNvPr id="148" name="Google Shape;148;p22"/>
          <p:cNvPicPr preferRelativeResize="0"/>
          <p:nvPr/>
        </p:nvPicPr>
        <p:blipFill>
          <a:blip r:embed="rId7">
            <a:alphaModFix amt="31000"/>
          </a:blip>
          <a:stretch>
            <a:fillRect/>
          </a:stretch>
        </p:blipFill>
        <p:spPr>
          <a:xfrm>
            <a:off x="8323669" y="170712"/>
            <a:ext cx="625725" cy="625725"/>
          </a:xfrm>
          <a:prstGeom prst="rect">
            <a:avLst/>
          </a:prstGeom>
          <a:noFill/>
          <a:ln>
            <a:noFill/>
          </a:ln>
        </p:spPr>
      </p:pic>
      <p:pic>
        <p:nvPicPr>
          <p:cNvPr id="149" name="Google Shape;149;p22"/>
          <p:cNvPicPr preferRelativeResize="0"/>
          <p:nvPr/>
        </p:nvPicPr>
        <p:blipFill>
          <a:blip r:embed="rId2">
            <a:alphaModFix amt="25000"/>
          </a:blip>
          <a:stretch>
            <a:fillRect/>
          </a:stretch>
        </p:blipFill>
        <p:spPr>
          <a:xfrm>
            <a:off x="7428325" y="1844188"/>
            <a:ext cx="625725" cy="625725"/>
          </a:xfrm>
          <a:prstGeom prst="rect">
            <a:avLst/>
          </a:prstGeom>
          <a:noFill/>
          <a:ln>
            <a:noFill/>
          </a:ln>
        </p:spPr>
      </p:pic>
      <p:pic>
        <p:nvPicPr>
          <p:cNvPr id="150" name="Google Shape;150;p22"/>
          <p:cNvPicPr preferRelativeResize="0"/>
          <p:nvPr/>
        </p:nvPicPr>
        <p:blipFill>
          <a:blip r:embed="rId3">
            <a:alphaModFix amt="25000"/>
          </a:blip>
          <a:stretch>
            <a:fillRect/>
          </a:stretch>
        </p:blipFill>
        <p:spPr>
          <a:xfrm>
            <a:off x="7428327" y="2679459"/>
            <a:ext cx="625718" cy="625719"/>
          </a:xfrm>
          <a:prstGeom prst="rect">
            <a:avLst/>
          </a:prstGeom>
          <a:noFill/>
          <a:ln>
            <a:noFill/>
          </a:ln>
        </p:spPr>
      </p:pic>
      <p:pic>
        <p:nvPicPr>
          <p:cNvPr id="151" name="Google Shape;151;p22"/>
          <p:cNvPicPr preferRelativeResize="0"/>
          <p:nvPr/>
        </p:nvPicPr>
        <p:blipFill>
          <a:blip r:embed="rId4">
            <a:alphaModFix amt="25000"/>
          </a:blip>
          <a:stretch>
            <a:fillRect/>
          </a:stretch>
        </p:blipFill>
        <p:spPr>
          <a:xfrm>
            <a:off x="7428325" y="4349989"/>
            <a:ext cx="625725" cy="625725"/>
          </a:xfrm>
          <a:prstGeom prst="rect">
            <a:avLst/>
          </a:prstGeom>
          <a:noFill/>
          <a:ln>
            <a:noFill/>
          </a:ln>
        </p:spPr>
      </p:pic>
      <p:pic>
        <p:nvPicPr>
          <p:cNvPr id="152" name="Google Shape;152;p22"/>
          <p:cNvPicPr preferRelativeResize="0"/>
          <p:nvPr/>
        </p:nvPicPr>
        <p:blipFill rotWithShape="1">
          <a:blip r:embed="rId5">
            <a:alphaModFix amt="25000"/>
          </a:blip>
          <a:srcRect b="0" l="0" r="0" t="0"/>
          <a:stretch/>
        </p:blipFill>
        <p:spPr>
          <a:xfrm rot="42">
            <a:off x="7428325" y="3514736"/>
            <a:ext cx="625725" cy="625697"/>
          </a:xfrm>
          <a:prstGeom prst="rect">
            <a:avLst/>
          </a:prstGeom>
          <a:noFill/>
          <a:ln>
            <a:noFill/>
          </a:ln>
        </p:spPr>
      </p:pic>
      <p:pic>
        <p:nvPicPr>
          <p:cNvPr id="153" name="Google Shape;153;p22"/>
          <p:cNvPicPr preferRelativeResize="0"/>
          <p:nvPr/>
        </p:nvPicPr>
        <p:blipFill>
          <a:blip r:embed="rId6">
            <a:alphaModFix amt="25000"/>
          </a:blip>
          <a:stretch>
            <a:fillRect/>
          </a:stretch>
        </p:blipFill>
        <p:spPr>
          <a:xfrm>
            <a:off x="7428325" y="173662"/>
            <a:ext cx="625725" cy="625725"/>
          </a:xfrm>
          <a:prstGeom prst="rect">
            <a:avLst/>
          </a:prstGeom>
          <a:noFill/>
          <a:ln>
            <a:noFill/>
          </a:ln>
        </p:spPr>
      </p:pic>
      <p:pic>
        <p:nvPicPr>
          <p:cNvPr id="154" name="Google Shape;154;p22"/>
          <p:cNvPicPr preferRelativeResize="0"/>
          <p:nvPr/>
        </p:nvPicPr>
        <p:blipFill>
          <a:blip r:embed="rId7">
            <a:alphaModFix amt="25000"/>
          </a:blip>
          <a:stretch>
            <a:fillRect/>
          </a:stretch>
        </p:blipFill>
        <p:spPr>
          <a:xfrm>
            <a:off x="7428319" y="1008913"/>
            <a:ext cx="625725" cy="625725"/>
          </a:xfrm>
          <a:prstGeom prst="rect">
            <a:avLst/>
          </a:prstGeom>
          <a:noFill/>
          <a:ln>
            <a:noFill/>
          </a:ln>
        </p:spPr>
      </p:pic>
      <p:pic>
        <p:nvPicPr>
          <p:cNvPr id="155" name="Google Shape;155;p22"/>
          <p:cNvPicPr preferRelativeResize="0"/>
          <p:nvPr/>
        </p:nvPicPr>
        <p:blipFill>
          <a:blip r:embed="rId2">
            <a:alphaModFix amt="20000"/>
          </a:blip>
          <a:stretch>
            <a:fillRect/>
          </a:stretch>
        </p:blipFill>
        <p:spPr>
          <a:xfrm>
            <a:off x="6532975" y="2682388"/>
            <a:ext cx="625725" cy="625725"/>
          </a:xfrm>
          <a:prstGeom prst="rect">
            <a:avLst/>
          </a:prstGeom>
          <a:noFill/>
          <a:ln>
            <a:noFill/>
          </a:ln>
        </p:spPr>
      </p:pic>
      <p:pic>
        <p:nvPicPr>
          <p:cNvPr id="156" name="Google Shape;156;p22"/>
          <p:cNvPicPr preferRelativeResize="0"/>
          <p:nvPr/>
        </p:nvPicPr>
        <p:blipFill>
          <a:blip r:embed="rId3">
            <a:alphaModFix amt="20000"/>
          </a:blip>
          <a:stretch>
            <a:fillRect/>
          </a:stretch>
        </p:blipFill>
        <p:spPr>
          <a:xfrm>
            <a:off x="6532977" y="3517659"/>
            <a:ext cx="625718" cy="625719"/>
          </a:xfrm>
          <a:prstGeom prst="rect">
            <a:avLst/>
          </a:prstGeom>
          <a:noFill/>
          <a:ln>
            <a:noFill/>
          </a:ln>
        </p:spPr>
      </p:pic>
      <p:pic>
        <p:nvPicPr>
          <p:cNvPr id="157" name="Google Shape;157;p22"/>
          <p:cNvPicPr preferRelativeResize="0"/>
          <p:nvPr/>
        </p:nvPicPr>
        <p:blipFill>
          <a:blip r:embed="rId4">
            <a:alphaModFix amt="20000"/>
          </a:blip>
          <a:stretch>
            <a:fillRect/>
          </a:stretch>
        </p:blipFill>
        <p:spPr>
          <a:xfrm>
            <a:off x="6532975" y="176589"/>
            <a:ext cx="625725" cy="625725"/>
          </a:xfrm>
          <a:prstGeom prst="rect">
            <a:avLst/>
          </a:prstGeom>
          <a:noFill/>
          <a:ln>
            <a:noFill/>
          </a:ln>
        </p:spPr>
      </p:pic>
      <p:pic>
        <p:nvPicPr>
          <p:cNvPr id="158" name="Google Shape;158;p22"/>
          <p:cNvPicPr preferRelativeResize="0"/>
          <p:nvPr/>
        </p:nvPicPr>
        <p:blipFill rotWithShape="1">
          <a:blip r:embed="rId5">
            <a:alphaModFix amt="20000"/>
          </a:blip>
          <a:srcRect b="0" l="0" r="0" t="0"/>
          <a:stretch/>
        </p:blipFill>
        <p:spPr>
          <a:xfrm rot="42">
            <a:off x="6532975" y="4352936"/>
            <a:ext cx="625725" cy="625697"/>
          </a:xfrm>
          <a:prstGeom prst="rect">
            <a:avLst/>
          </a:prstGeom>
          <a:noFill/>
          <a:ln>
            <a:noFill/>
          </a:ln>
        </p:spPr>
      </p:pic>
      <p:pic>
        <p:nvPicPr>
          <p:cNvPr id="159" name="Google Shape;159;p22"/>
          <p:cNvPicPr preferRelativeResize="0"/>
          <p:nvPr/>
        </p:nvPicPr>
        <p:blipFill>
          <a:blip r:embed="rId6">
            <a:alphaModFix amt="20000"/>
          </a:blip>
          <a:stretch>
            <a:fillRect/>
          </a:stretch>
        </p:blipFill>
        <p:spPr>
          <a:xfrm>
            <a:off x="6532975" y="1011862"/>
            <a:ext cx="625725" cy="625725"/>
          </a:xfrm>
          <a:prstGeom prst="rect">
            <a:avLst/>
          </a:prstGeom>
          <a:noFill/>
          <a:ln>
            <a:noFill/>
          </a:ln>
        </p:spPr>
      </p:pic>
      <p:pic>
        <p:nvPicPr>
          <p:cNvPr id="160" name="Google Shape;160;p22"/>
          <p:cNvPicPr preferRelativeResize="0"/>
          <p:nvPr/>
        </p:nvPicPr>
        <p:blipFill>
          <a:blip r:embed="rId7">
            <a:alphaModFix amt="20000"/>
          </a:blip>
          <a:stretch>
            <a:fillRect/>
          </a:stretch>
        </p:blipFill>
        <p:spPr>
          <a:xfrm>
            <a:off x="6532969" y="1847113"/>
            <a:ext cx="625725" cy="625725"/>
          </a:xfrm>
          <a:prstGeom prst="rect">
            <a:avLst/>
          </a:prstGeom>
          <a:noFill/>
          <a:ln>
            <a:noFill/>
          </a:ln>
        </p:spPr>
      </p:pic>
      <p:pic>
        <p:nvPicPr>
          <p:cNvPr id="161" name="Google Shape;161;p22"/>
          <p:cNvPicPr preferRelativeResize="0"/>
          <p:nvPr/>
        </p:nvPicPr>
        <p:blipFill>
          <a:blip r:embed="rId2">
            <a:alphaModFix amt="15000"/>
          </a:blip>
          <a:stretch>
            <a:fillRect/>
          </a:stretch>
        </p:blipFill>
        <p:spPr>
          <a:xfrm>
            <a:off x="5637625" y="3520588"/>
            <a:ext cx="625725" cy="625725"/>
          </a:xfrm>
          <a:prstGeom prst="rect">
            <a:avLst/>
          </a:prstGeom>
          <a:noFill/>
          <a:ln>
            <a:noFill/>
          </a:ln>
        </p:spPr>
      </p:pic>
      <p:pic>
        <p:nvPicPr>
          <p:cNvPr id="162" name="Google Shape;162;p22"/>
          <p:cNvPicPr preferRelativeResize="0"/>
          <p:nvPr/>
        </p:nvPicPr>
        <p:blipFill>
          <a:blip r:embed="rId3">
            <a:alphaModFix amt="15000"/>
          </a:blip>
          <a:stretch>
            <a:fillRect/>
          </a:stretch>
        </p:blipFill>
        <p:spPr>
          <a:xfrm>
            <a:off x="5637627" y="4355859"/>
            <a:ext cx="625718" cy="625719"/>
          </a:xfrm>
          <a:prstGeom prst="rect">
            <a:avLst/>
          </a:prstGeom>
          <a:noFill/>
          <a:ln>
            <a:noFill/>
          </a:ln>
        </p:spPr>
      </p:pic>
      <p:pic>
        <p:nvPicPr>
          <p:cNvPr id="163" name="Google Shape;163;p22"/>
          <p:cNvPicPr preferRelativeResize="0"/>
          <p:nvPr/>
        </p:nvPicPr>
        <p:blipFill>
          <a:blip r:embed="rId4">
            <a:alphaModFix amt="15000"/>
          </a:blip>
          <a:stretch>
            <a:fillRect/>
          </a:stretch>
        </p:blipFill>
        <p:spPr>
          <a:xfrm>
            <a:off x="5637625" y="1014789"/>
            <a:ext cx="625725" cy="625725"/>
          </a:xfrm>
          <a:prstGeom prst="rect">
            <a:avLst/>
          </a:prstGeom>
          <a:noFill/>
          <a:ln>
            <a:noFill/>
          </a:ln>
        </p:spPr>
      </p:pic>
      <p:pic>
        <p:nvPicPr>
          <p:cNvPr id="164" name="Google Shape;164;p22"/>
          <p:cNvPicPr preferRelativeResize="0"/>
          <p:nvPr/>
        </p:nvPicPr>
        <p:blipFill rotWithShape="1">
          <a:blip r:embed="rId5">
            <a:alphaModFix amt="15000"/>
          </a:blip>
          <a:srcRect b="0" l="0" r="0" t="0"/>
          <a:stretch/>
        </p:blipFill>
        <p:spPr>
          <a:xfrm rot="42">
            <a:off x="5637625" y="179549"/>
            <a:ext cx="625725" cy="625697"/>
          </a:xfrm>
          <a:prstGeom prst="rect">
            <a:avLst/>
          </a:prstGeom>
          <a:noFill/>
          <a:ln>
            <a:noFill/>
          </a:ln>
        </p:spPr>
      </p:pic>
      <p:pic>
        <p:nvPicPr>
          <p:cNvPr id="165" name="Google Shape;165;p22"/>
          <p:cNvPicPr preferRelativeResize="0"/>
          <p:nvPr/>
        </p:nvPicPr>
        <p:blipFill>
          <a:blip r:embed="rId6">
            <a:alphaModFix amt="15000"/>
          </a:blip>
          <a:stretch>
            <a:fillRect/>
          </a:stretch>
        </p:blipFill>
        <p:spPr>
          <a:xfrm>
            <a:off x="5637625" y="1850062"/>
            <a:ext cx="625725" cy="625725"/>
          </a:xfrm>
          <a:prstGeom prst="rect">
            <a:avLst/>
          </a:prstGeom>
          <a:noFill/>
          <a:ln>
            <a:noFill/>
          </a:ln>
        </p:spPr>
      </p:pic>
      <p:pic>
        <p:nvPicPr>
          <p:cNvPr id="166" name="Google Shape;166;p22"/>
          <p:cNvPicPr preferRelativeResize="0"/>
          <p:nvPr/>
        </p:nvPicPr>
        <p:blipFill>
          <a:blip r:embed="rId7">
            <a:alphaModFix amt="15000"/>
          </a:blip>
          <a:stretch>
            <a:fillRect/>
          </a:stretch>
        </p:blipFill>
        <p:spPr>
          <a:xfrm>
            <a:off x="5637619" y="2685313"/>
            <a:ext cx="625725" cy="625725"/>
          </a:xfrm>
          <a:prstGeom prst="rect">
            <a:avLst/>
          </a:prstGeom>
          <a:noFill/>
          <a:ln>
            <a:noFill/>
          </a:ln>
        </p:spPr>
      </p:pic>
      <p:pic>
        <p:nvPicPr>
          <p:cNvPr id="167" name="Google Shape;167;p22"/>
          <p:cNvPicPr preferRelativeResize="0"/>
          <p:nvPr/>
        </p:nvPicPr>
        <p:blipFill>
          <a:blip r:embed="rId2">
            <a:alphaModFix amt="10000"/>
          </a:blip>
          <a:stretch>
            <a:fillRect/>
          </a:stretch>
        </p:blipFill>
        <p:spPr>
          <a:xfrm>
            <a:off x="4732750" y="4358788"/>
            <a:ext cx="625725" cy="625725"/>
          </a:xfrm>
          <a:prstGeom prst="rect">
            <a:avLst/>
          </a:prstGeom>
          <a:noFill/>
          <a:ln>
            <a:noFill/>
          </a:ln>
        </p:spPr>
      </p:pic>
      <p:pic>
        <p:nvPicPr>
          <p:cNvPr id="168" name="Google Shape;168;p22"/>
          <p:cNvPicPr preferRelativeResize="0"/>
          <p:nvPr/>
        </p:nvPicPr>
        <p:blipFill>
          <a:blip r:embed="rId3">
            <a:alphaModFix amt="10000"/>
          </a:blip>
          <a:stretch>
            <a:fillRect/>
          </a:stretch>
        </p:blipFill>
        <p:spPr>
          <a:xfrm>
            <a:off x="4732752" y="182459"/>
            <a:ext cx="625718" cy="625719"/>
          </a:xfrm>
          <a:prstGeom prst="rect">
            <a:avLst/>
          </a:prstGeom>
          <a:noFill/>
          <a:ln>
            <a:noFill/>
          </a:ln>
        </p:spPr>
      </p:pic>
      <p:pic>
        <p:nvPicPr>
          <p:cNvPr id="169" name="Google Shape;169;p22"/>
          <p:cNvPicPr preferRelativeResize="0"/>
          <p:nvPr/>
        </p:nvPicPr>
        <p:blipFill>
          <a:blip r:embed="rId4">
            <a:alphaModFix amt="10000"/>
          </a:blip>
          <a:stretch>
            <a:fillRect/>
          </a:stretch>
        </p:blipFill>
        <p:spPr>
          <a:xfrm>
            <a:off x="4732750" y="1852989"/>
            <a:ext cx="625725" cy="625725"/>
          </a:xfrm>
          <a:prstGeom prst="rect">
            <a:avLst/>
          </a:prstGeom>
          <a:noFill/>
          <a:ln>
            <a:noFill/>
          </a:ln>
        </p:spPr>
      </p:pic>
      <p:pic>
        <p:nvPicPr>
          <p:cNvPr id="170" name="Google Shape;170;p22"/>
          <p:cNvPicPr preferRelativeResize="0"/>
          <p:nvPr/>
        </p:nvPicPr>
        <p:blipFill rotWithShape="1">
          <a:blip r:embed="rId5">
            <a:alphaModFix amt="10000"/>
          </a:blip>
          <a:srcRect b="0" l="0" r="0" t="0"/>
          <a:stretch/>
        </p:blipFill>
        <p:spPr>
          <a:xfrm rot="42">
            <a:off x="4732750" y="1017736"/>
            <a:ext cx="625725" cy="625697"/>
          </a:xfrm>
          <a:prstGeom prst="rect">
            <a:avLst/>
          </a:prstGeom>
          <a:noFill/>
          <a:ln>
            <a:noFill/>
          </a:ln>
        </p:spPr>
      </p:pic>
      <p:pic>
        <p:nvPicPr>
          <p:cNvPr id="171" name="Google Shape;171;p22"/>
          <p:cNvPicPr preferRelativeResize="0"/>
          <p:nvPr/>
        </p:nvPicPr>
        <p:blipFill>
          <a:blip r:embed="rId6">
            <a:alphaModFix amt="10000"/>
          </a:blip>
          <a:stretch>
            <a:fillRect/>
          </a:stretch>
        </p:blipFill>
        <p:spPr>
          <a:xfrm>
            <a:off x="4732750" y="2688262"/>
            <a:ext cx="625725" cy="625725"/>
          </a:xfrm>
          <a:prstGeom prst="rect">
            <a:avLst/>
          </a:prstGeom>
          <a:noFill/>
          <a:ln>
            <a:noFill/>
          </a:ln>
        </p:spPr>
      </p:pic>
      <p:pic>
        <p:nvPicPr>
          <p:cNvPr id="172" name="Google Shape;172;p22"/>
          <p:cNvPicPr preferRelativeResize="0"/>
          <p:nvPr/>
        </p:nvPicPr>
        <p:blipFill>
          <a:blip r:embed="rId7">
            <a:alphaModFix amt="10000"/>
          </a:blip>
          <a:stretch>
            <a:fillRect/>
          </a:stretch>
        </p:blipFill>
        <p:spPr>
          <a:xfrm>
            <a:off x="4732744" y="3523513"/>
            <a:ext cx="625725" cy="625725"/>
          </a:xfrm>
          <a:prstGeom prst="rect">
            <a:avLst/>
          </a:prstGeom>
          <a:noFill/>
          <a:ln>
            <a:noFill/>
          </a:ln>
        </p:spPr>
      </p:pic>
      <p:pic>
        <p:nvPicPr>
          <p:cNvPr id="173" name="Google Shape;173;p22"/>
          <p:cNvPicPr preferRelativeResize="0"/>
          <p:nvPr/>
        </p:nvPicPr>
        <p:blipFill>
          <a:blip r:embed="rId2">
            <a:alphaModFix amt="5000"/>
          </a:blip>
          <a:stretch>
            <a:fillRect/>
          </a:stretch>
        </p:blipFill>
        <p:spPr>
          <a:xfrm>
            <a:off x="3827875" y="170713"/>
            <a:ext cx="625725" cy="625725"/>
          </a:xfrm>
          <a:prstGeom prst="rect">
            <a:avLst/>
          </a:prstGeom>
          <a:noFill/>
          <a:ln>
            <a:noFill/>
          </a:ln>
        </p:spPr>
      </p:pic>
      <p:pic>
        <p:nvPicPr>
          <p:cNvPr id="174" name="Google Shape;174;p22"/>
          <p:cNvPicPr preferRelativeResize="0"/>
          <p:nvPr/>
        </p:nvPicPr>
        <p:blipFill>
          <a:blip r:embed="rId3">
            <a:alphaModFix amt="5000"/>
          </a:blip>
          <a:stretch>
            <a:fillRect/>
          </a:stretch>
        </p:blipFill>
        <p:spPr>
          <a:xfrm>
            <a:off x="3827877" y="1005984"/>
            <a:ext cx="625718" cy="625719"/>
          </a:xfrm>
          <a:prstGeom prst="rect">
            <a:avLst/>
          </a:prstGeom>
          <a:noFill/>
          <a:ln>
            <a:noFill/>
          </a:ln>
        </p:spPr>
      </p:pic>
      <p:pic>
        <p:nvPicPr>
          <p:cNvPr id="175" name="Google Shape;175;p22"/>
          <p:cNvPicPr preferRelativeResize="0"/>
          <p:nvPr/>
        </p:nvPicPr>
        <p:blipFill>
          <a:blip r:embed="rId4">
            <a:alphaModFix amt="5000"/>
          </a:blip>
          <a:stretch>
            <a:fillRect/>
          </a:stretch>
        </p:blipFill>
        <p:spPr>
          <a:xfrm>
            <a:off x="3827875" y="2676514"/>
            <a:ext cx="625725" cy="625725"/>
          </a:xfrm>
          <a:prstGeom prst="rect">
            <a:avLst/>
          </a:prstGeom>
          <a:noFill/>
          <a:ln>
            <a:noFill/>
          </a:ln>
        </p:spPr>
      </p:pic>
      <p:pic>
        <p:nvPicPr>
          <p:cNvPr id="176" name="Google Shape;176;p22"/>
          <p:cNvPicPr preferRelativeResize="0"/>
          <p:nvPr/>
        </p:nvPicPr>
        <p:blipFill rotWithShape="1">
          <a:blip r:embed="rId5">
            <a:alphaModFix amt="5000"/>
          </a:blip>
          <a:srcRect b="0" l="0" r="0" t="0"/>
          <a:stretch/>
        </p:blipFill>
        <p:spPr>
          <a:xfrm rot="42">
            <a:off x="3827875" y="1841261"/>
            <a:ext cx="625725" cy="625697"/>
          </a:xfrm>
          <a:prstGeom prst="rect">
            <a:avLst/>
          </a:prstGeom>
          <a:noFill/>
          <a:ln>
            <a:noFill/>
          </a:ln>
        </p:spPr>
      </p:pic>
      <p:pic>
        <p:nvPicPr>
          <p:cNvPr id="177" name="Google Shape;177;p22"/>
          <p:cNvPicPr preferRelativeResize="0"/>
          <p:nvPr/>
        </p:nvPicPr>
        <p:blipFill>
          <a:blip r:embed="rId6">
            <a:alphaModFix amt="5000"/>
          </a:blip>
          <a:stretch>
            <a:fillRect/>
          </a:stretch>
        </p:blipFill>
        <p:spPr>
          <a:xfrm>
            <a:off x="3827875" y="3511787"/>
            <a:ext cx="625725" cy="625725"/>
          </a:xfrm>
          <a:prstGeom prst="rect">
            <a:avLst/>
          </a:prstGeom>
          <a:noFill/>
          <a:ln>
            <a:noFill/>
          </a:ln>
        </p:spPr>
      </p:pic>
      <p:pic>
        <p:nvPicPr>
          <p:cNvPr id="178" name="Google Shape;178;p22"/>
          <p:cNvPicPr preferRelativeResize="0"/>
          <p:nvPr/>
        </p:nvPicPr>
        <p:blipFill>
          <a:blip r:embed="rId7">
            <a:alphaModFix amt="5000"/>
          </a:blip>
          <a:stretch>
            <a:fillRect/>
          </a:stretch>
        </p:blipFill>
        <p:spPr>
          <a:xfrm>
            <a:off x="3827869" y="4347038"/>
            <a:ext cx="625725" cy="625725"/>
          </a:xfrm>
          <a:prstGeom prst="rect">
            <a:avLst/>
          </a:prstGeom>
          <a:noFill/>
          <a:ln>
            <a:noFill/>
          </a:ln>
        </p:spPr>
      </p:pic>
      <p:pic>
        <p:nvPicPr>
          <p:cNvPr id="179" name="Google Shape;179;p22"/>
          <p:cNvPicPr preferRelativeResize="0"/>
          <p:nvPr/>
        </p:nvPicPr>
        <p:blipFill>
          <a:blip r:embed="rId2">
            <a:alphaModFix amt="1000"/>
          </a:blip>
          <a:stretch>
            <a:fillRect/>
          </a:stretch>
        </p:blipFill>
        <p:spPr>
          <a:xfrm>
            <a:off x="2018125" y="1841251"/>
            <a:ext cx="625725" cy="625725"/>
          </a:xfrm>
          <a:prstGeom prst="rect">
            <a:avLst/>
          </a:prstGeom>
          <a:noFill/>
          <a:ln>
            <a:noFill/>
          </a:ln>
        </p:spPr>
      </p:pic>
      <p:pic>
        <p:nvPicPr>
          <p:cNvPr id="180" name="Google Shape;180;p22"/>
          <p:cNvPicPr preferRelativeResize="0"/>
          <p:nvPr/>
        </p:nvPicPr>
        <p:blipFill>
          <a:blip r:embed="rId3">
            <a:alphaModFix amt="1000"/>
          </a:blip>
          <a:stretch>
            <a:fillRect/>
          </a:stretch>
        </p:blipFill>
        <p:spPr>
          <a:xfrm>
            <a:off x="2018127" y="2676521"/>
            <a:ext cx="625718" cy="625719"/>
          </a:xfrm>
          <a:prstGeom prst="rect">
            <a:avLst/>
          </a:prstGeom>
          <a:noFill/>
          <a:ln>
            <a:noFill/>
          </a:ln>
        </p:spPr>
      </p:pic>
      <p:pic>
        <p:nvPicPr>
          <p:cNvPr id="181" name="Google Shape;181;p22"/>
          <p:cNvPicPr preferRelativeResize="0"/>
          <p:nvPr/>
        </p:nvPicPr>
        <p:blipFill>
          <a:blip r:embed="rId4">
            <a:alphaModFix amt="1000"/>
          </a:blip>
          <a:stretch>
            <a:fillRect/>
          </a:stretch>
        </p:blipFill>
        <p:spPr>
          <a:xfrm>
            <a:off x="2018125" y="4347052"/>
            <a:ext cx="625725" cy="625725"/>
          </a:xfrm>
          <a:prstGeom prst="rect">
            <a:avLst/>
          </a:prstGeom>
          <a:noFill/>
          <a:ln>
            <a:noFill/>
          </a:ln>
        </p:spPr>
      </p:pic>
      <p:pic>
        <p:nvPicPr>
          <p:cNvPr id="182" name="Google Shape;182;p22"/>
          <p:cNvPicPr preferRelativeResize="0"/>
          <p:nvPr/>
        </p:nvPicPr>
        <p:blipFill>
          <a:blip r:embed="rId6">
            <a:alphaModFix amt="1000"/>
          </a:blip>
          <a:stretch>
            <a:fillRect/>
          </a:stretch>
        </p:blipFill>
        <p:spPr>
          <a:xfrm>
            <a:off x="2018125" y="170724"/>
            <a:ext cx="625725" cy="625725"/>
          </a:xfrm>
          <a:prstGeom prst="rect">
            <a:avLst/>
          </a:prstGeom>
          <a:noFill/>
          <a:ln>
            <a:noFill/>
          </a:ln>
        </p:spPr>
      </p:pic>
      <p:pic>
        <p:nvPicPr>
          <p:cNvPr id="183" name="Google Shape;183;p22"/>
          <p:cNvPicPr preferRelativeResize="0"/>
          <p:nvPr/>
        </p:nvPicPr>
        <p:blipFill>
          <a:blip r:embed="rId7">
            <a:alphaModFix amt="1000"/>
          </a:blip>
          <a:stretch>
            <a:fillRect/>
          </a:stretch>
        </p:blipFill>
        <p:spPr>
          <a:xfrm>
            <a:off x="2018119" y="1005975"/>
            <a:ext cx="625725" cy="625725"/>
          </a:xfrm>
          <a:prstGeom prst="rect">
            <a:avLst/>
          </a:prstGeom>
          <a:noFill/>
          <a:ln>
            <a:noFill/>
          </a:ln>
        </p:spPr>
      </p:pic>
      <p:cxnSp>
        <p:nvCxnSpPr>
          <p:cNvPr id="184" name="Google Shape;184;p22"/>
          <p:cNvCxnSpPr/>
          <p:nvPr/>
        </p:nvCxnSpPr>
        <p:spPr>
          <a:xfrm rot="10800000">
            <a:off x="2993100" y="3208125"/>
            <a:ext cx="6150900" cy="9000"/>
          </a:xfrm>
          <a:prstGeom prst="straightConnector1">
            <a:avLst/>
          </a:prstGeom>
          <a:noFill/>
          <a:ln cap="flat" cmpd="sng" w="19050">
            <a:solidFill>
              <a:srgbClr val="FF5D06"/>
            </a:solidFill>
            <a:prstDash val="solid"/>
            <a:round/>
            <a:headEnd len="med" w="med" type="none"/>
            <a:tailEnd len="med" w="med" type="oval"/>
          </a:ln>
        </p:spPr>
      </p:cxnSp>
      <p:sp>
        <p:nvSpPr>
          <p:cNvPr id="185" name="Google Shape;185;p22"/>
          <p:cNvSpPr txBox="1"/>
          <p:nvPr>
            <p:ph type="ctrTitle"/>
          </p:nvPr>
        </p:nvSpPr>
        <p:spPr>
          <a:xfrm>
            <a:off x="2941125" y="1183500"/>
            <a:ext cx="6150900" cy="1938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500"/>
              <a:buNone/>
              <a:defRPr sz="4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6" name="Google Shape;186;p22"/>
          <p:cNvSpPr txBox="1"/>
          <p:nvPr>
            <p:ph idx="1" type="subTitle"/>
          </p:nvPr>
        </p:nvSpPr>
        <p:spPr>
          <a:xfrm>
            <a:off x="2923000" y="3273050"/>
            <a:ext cx="61692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7" name="Google Shape;187;p2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188" name="Google Shape;188;p22"/>
          <p:cNvPicPr preferRelativeResize="0"/>
          <p:nvPr/>
        </p:nvPicPr>
        <p:blipFill>
          <a:blip r:embed="rId8">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p:cSld name="TITLE_1_4">
    <p:bg>
      <p:bgPr>
        <a:solidFill>
          <a:srgbClr val="002870"/>
        </a:solidFill>
      </p:bgPr>
    </p:bg>
    <p:spTree>
      <p:nvGrpSpPr>
        <p:cNvPr id="189" name="Shape 189"/>
        <p:cNvGrpSpPr/>
        <p:nvPr/>
      </p:nvGrpSpPr>
      <p:grpSpPr>
        <a:xfrm>
          <a:off x="0" y="0"/>
          <a:ext cx="0" cy="0"/>
          <a:chOff x="0" y="0"/>
          <a:chExt cx="0" cy="0"/>
        </a:xfrm>
      </p:grpSpPr>
      <p:sp>
        <p:nvSpPr>
          <p:cNvPr id="190" name="Google Shape;190;p23"/>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92" name="Google Shape;192;p2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193" name="Google Shape;193;p23"/>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194" name="Google Shape;19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195" name="Google Shape;195;p2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p:cSld name="TITLE_1_4_1">
    <p:bg>
      <p:bgPr>
        <a:solidFill>
          <a:srgbClr val="002870"/>
        </a:solidFill>
      </p:bgPr>
    </p:bg>
    <p:spTree>
      <p:nvGrpSpPr>
        <p:cNvPr id="196" name="Shape 196"/>
        <p:cNvGrpSpPr/>
        <p:nvPr/>
      </p:nvGrpSpPr>
      <p:grpSpPr>
        <a:xfrm>
          <a:off x="0" y="0"/>
          <a:ext cx="0" cy="0"/>
          <a:chOff x="0" y="0"/>
          <a:chExt cx="0" cy="0"/>
        </a:xfrm>
      </p:grpSpPr>
      <p:sp>
        <p:nvSpPr>
          <p:cNvPr id="197" name="Google Shape;197;p24"/>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199" name="Google Shape;199;p2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00" name="Google Shape;200;p24"/>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01" name="Google Shape;201;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02" name="Google Shape;202;p2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p:cSld name="TITLE_1_4_1_1">
    <p:bg>
      <p:bgPr>
        <a:solidFill>
          <a:srgbClr val="002870"/>
        </a:solidFill>
      </p:bgPr>
    </p:bg>
    <p:spTree>
      <p:nvGrpSpPr>
        <p:cNvPr id="203" name="Shape 203"/>
        <p:cNvGrpSpPr/>
        <p:nvPr/>
      </p:nvGrpSpPr>
      <p:grpSpPr>
        <a:xfrm>
          <a:off x="0" y="0"/>
          <a:ext cx="0" cy="0"/>
          <a:chOff x="0" y="0"/>
          <a:chExt cx="0" cy="0"/>
        </a:xfrm>
      </p:grpSpPr>
      <p:sp>
        <p:nvSpPr>
          <p:cNvPr id="204" name="Google Shape;204;p25"/>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06" name="Google Shape;206;p2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07" name="Google Shape;207;p25"/>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08" name="Google Shape;20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09" name="Google Shape;209;p2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rgbClr val="FFFFFF"/>
                </a:solidFill>
                <a:latin typeface="Lato"/>
                <a:ea typeface="Lato"/>
                <a:cs typeface="Lato"/>
                <a:sym typeface="Lato"/>
              </a:rPr>
              <a:t>lausd.org/mmed</a:t>
            </a:r>
            <a:endParaRPr b="1" sz="1000">
              <a:solidFill>
                <a:srgbClr val="FFFFFF"/>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2">
  <p:cSld name="TITLE_1_4_2">
    <p:bg>
      <p:bgPr>
        <a:solidFill>
          <a:srgbClr val="002870"/>
        </a:solidFill>
      </p:bgPr>
    </p:bg>
    <p:spTree>
      <p:nvGrpSpPr>
        <p:cNvPr id="210" name="Shape 210"/>
        <p:cNvGrpSpPr/>
        <p:nvPr/>
      </p:nvGrpSpPr>
      <p:grpSpPr>
        <a:xfrm>
          <a:off x="0" y="0"/>
          <a:ext cx="0" cy="0"/>
          <a:chOff x="0" y="0"/>
          <a:chExt cx="0" cy="0"/>
        </a:xfrm>
      </p:grpSpPr>
      <p:sp>
        <p:nvSpPr>
          <p:cNvPr id="211" name="Google Shape;211;p26"/>
          <p:cNvSpPr/>
          <p:nvPr/>
        </p:nvSpPr>
        <p:spPr>
          <a:xfrm flipH="1" rot="10800000">
            <a:off x="-47511" y="-47200"/>
            <a:ext cx="9180600" cy="854700"/>
          </a:xfrm>
          <a:prstGeom prst="round1Rect">
            <a:avLst>
              <a:gd fmla="val 50000" name="adj"/>
            </a:avLst>
          </a:prstGeom>
          <a:solidFill>
            <a:srgbClr val="0089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13" name="Google Shape;213;p2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14" name="Google Shape;214;p26"/>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15" name="Google Shape;215;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6" name="Google Shape;216;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7" name="Google Shape;217;p2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2">
  <p:cSld name="TITLE_1_4_1_2">
    <p:bg>
      <p:bgPr>
        <a:solidFill>
          <a:srgbClr val="002870"/>
        </a:solidFill>
      </p:bgPr>
    </p:bg>
    <p:spTree>
      <p:nvGrpSpPr>
        <p:cNvPr id="218" name="Shape 218"/>
        <p:cNvGrpSpPr/>
        <p:nvPr/>
      </p:nvGrpSpPr>
      <p:grpSpPr>
        <a:xfrm>
          <a:off x="0" y="0"/>
          <a:ext cx="0" cy="0"/>
          <a:chOff x="0" y="0"/>
          <a:chExt cx="0" cy="0"/>
        </a:xfrm>
      </p:grpSpPr>
      <p:sp>
        <p:nvSpPr>
          <p:cNvPr id="219" name="Google Shape;219;p27"/>
          <p:cNvSpPr/>
          <p:nvPr/>
        </p:nvSpPr>
        <p:spPr>
          <a:xfrm flipH="1" rot="10800000">
            <a:off x="-47511" y="-47200"/>
            <a:ext cx="9180600" cy="854700"/>
          </a:xfrm>
          <a:prstGeom prst="round1Rect">
            <a:avLst>
              <a:gd fmla="val 50000" name="adj"/>
            </a:avLst>
          </a:prstGeom>
          <a:solidFill>
            <a:srgbClr val="FF01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21" name="Google Shape;221;p2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22" name="Google Shape;222;p27"/>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23" name="Google Shape;223;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24" name="Google Shape;224;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25" name="Google Shape;225;p2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1 1 1">
  <p:cSld name="TITLE_1_4_1_1_1">
    <p:bg>
      <p:bgPr>
        <a:solidFill>
          <a:srgbClr val="002870"/>
        </a:solidFill>
      </p:bgPr>
    </p:bg>
    <p:spTree>
      <p:nvGrpSpPr>
        <p:cNvPr id="226" name="Shape 226"/>
        <p:cNvGrpSpPr/>
        <p:nvPr/>
      </p:nvGrpSpPr>
      <p:grpSpPr>
        <a:xfrm>
          <a:off x="0" y="0"/>
          <a:ext cx="0" cy="0"/>
          <a:chOff x="0" y="0"/>
          <a:chExt cx="0" cy="0"/>
        </a:xfrm>
      </p:grpSpPr>
      <p:sp>
        <p:nvSpPr>
          <p:cNvPr id="227" name="Google Shape;227;p28"/>
          <p:cNvSpPr/>
          <p:nvPr/>
        </p:nvSpPr>
        <p:spPr>
          <a:xfrm flipH="1" rot="10800000">
            <a:off x="-47511" y="-47200"/>
            <a:ext cx="9180600" cy="854700"/>
          </a:xfrm>
          <a:prstGeom prst="round1Rect">
            <a:avLst>
              <a:gd fmla="val 50000" name="adj"/>
            </a:avLst>
          </a:prstGeom>
          <a:solidFill>
            <a:srgbClr val="FF5E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29" name="Google Shape;229;p2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30" name="Google Shape;230;p28"/>
          <p:cNvSpPr txBox="1"/>
          <p:nvPr>
            <p:ph type="title"/>
          </p:nvPr>
        </p:nvSpPr>
        <p:spPr>
          <a:xfrm>
            <a:off x="41375" y="150"/>
            <a:ext cx="86373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31" name="Google Shape;231;p2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32" name="Google Shape;232;p2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33" name="Google Shape;233;p2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p:cSld name="TITLE_1_3_1">
    <p:bg>
      <p:bgPr>
        <a:solidFill>
          <a:srgbClr val="002870"/>
        </a:solidFill>
      </p:bgPr>
    </p:bg>
    <p:spTree>
      <p:nvGrpSpPr>
        <p:cNvPr id="234" name="Shape 234"/>
        <p:cNvGrpSpPr/>
        <p:nvPr/>
      </p:nvGrpSpPr>
      <p:grpSpPr>
        <a:xfrm>
          <a:off x="0" y="0"/>
          <a:ext cx="0" cy="0"/>
          <a:chOff x="0" y="0"/>
          <a:chExt cx="0" cy="0"/>
        </a:xfrm>
      </p:grpSpPr>
      <p:sp>
        <p:nvSpPr>
          <p:cNvPr id="235" name="Google Shape;235;p29"/>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9"/>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37" name="Google Shape;237;p2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38" name="Google Shape;238;p29"/>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239" name="Google Shape;23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indent="-317500" lvl="1" marL="914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indent="-317500" lvl="2" marL="1371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indent="-317500" lvl="3" marL="1828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indent="-317500" lvl="4" marL="22860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indent="-317500" lvl="5" marL="27432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indent="-317500" lvl="6" marL="32004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indent="-317500" lvl="7" marL="36576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indent="-317500" lvl="8" marL="4114800"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p:txBody>
      </p:sp>
      <p:sp>
        <p:nvSpPr>
          <p:cNvPr id="240" name="Google Shape;240;p2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p:cSld name="TITLE_1_3_1_1">
    <p:bg>
      <p:bgPr>
        <a:solidFill>
          <a:srgbClr val="002870"/>
        </a:solidFill>
      </p:bgPr>
    </p:bg>
    <p:spTree>
      <p:nvGrpSpPr>
        <p:cNvPr id="241" name="Shape 241"/>
        <p:cNvGrpSpPr/>
        <p:nvPr/>
      </p:nvGrpSpPr>
      <p:grpSpPr>
        <a:xfrm>
          <a:off x="0" y="0"/>
          <a:ext cx="0" cy="0"/>
          <a:chOff x="0" y="0"/>
          <a:chExt cx="0" cy="0"/>
        </a:xfrm>
      </p:grpSpPr>
      <p:sp>
        <p:nvSpPr>
          <p:cNvPr id="242" name="Google Shape;242;p30"/>
          <p:cNvSpPr/>
          <p:nvPr/>
        </p:nvSpPr>
        <p:spPr>
          <a:xfrm flipH="1" rot="10800000">
            <a:off x="-47511" y="-47200"/>
            <a:ext cx="9180600" cy="854700"/>
          </a:xfrm>
          <a:prstGeom prst="round1Rect">
            <a:avLst>
              <a:gd fmla="val 50000" name="adj"/>
            </a:avLst>
          </a:prstGeom>
          <a:solidFill>
            <a:srgbClr val="25806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0"/>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44" name="Google Shape;244;p3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45" name="Google Shape;245;p30"/>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
        <p:nvSpPr>
          <p:cNvPr id="246" name="Google Shape;246;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47" name="Google Shape;247;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48" name="Google Shape;248;p3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ection Break 1 1">
  <p:cSld name="CUSTOM_7_1_1">
    <p:spTree>
      <p:nvGrpSpPr>
        <p:cNvPr id="20" name="Shape 20"/>
        <p:cNvGrpSpPr/>
        <p:nvPr/>
      </p:nvGrpSpPr>
      <p:grpSpPr>
        <a:xfrm>
          <a:off x="0" y="0"/>
          <a:ext cx="0" cy="0"/>
          <a:chOff x="0" y="0"/>
          <a:chExt cx="0" cy="0"/>
        </a:xfrm>
      </p:grpSpPr>
      <p:sp>
        <p:nvSpPr>
          <p:cNvPr id="21" name="Google Shape;21;p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23" name="Google Shape;23;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4" name="Google Shape;24;p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p:cSld name="TITLE_1_2_1">
    <p:bg>
      <p:bgPr>
        <a:solidFill>
          <a:srgbClr val="FFFFFF"/>
        </a:solidFill>
      </p:bgPr>
    </p:bg>
    <p:spTree>
      <p:nvGrpSpPr>
        <p:cNvPr id="249" name="Shape 249"/>
        <p:cNvGrpSpPr/>
        <p:nvPr/>
      </p:nvGrpSpPr>
      <p:grpSpPr>
        <a:xfrm>
          <a:off x="0" y="0"/>
          <a:ext cx="0" cy="0"/>
          <a:chOff x="0" y="0"/>
          <a:chExt cx="0" cy="0"/>
        </a:xfrm>
      </p:grpSpPr>
      <p:sp>
        <p:nvSpPr>
          <p:cNvPr id="250" name="Google Shape;250;p3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52" name="Google Shape;252;p3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53" name="Google Shape;253;p3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54" name="Google Shape;25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255" name="Google Shape;255;p3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3">
  <p:cSld name="TITLE_1_2_1_3">
    <p:bg>
      <p:bgPr>
        <a:solidFill>
          <a:srgbClr val="FFFFFF"/>
        </a:solidFill>
      </p:bgPr>
    </p:bg>
    <p:spTree>
      <p:nvGrpSpPr>
        <p:cNvPr id="256" name="Shape 256"/>
        <p:cNvGrpSpPr/>
        <p:nvPr/>
      </p:nvGrpSpPr>
      <p:grpSpPr>
        <a:xfrm>
          <a:off x="0" y="0"/>
          <a:ext cx="0" cy="0"/>
          <a:chOff x="0" y="0"/>
          <a:chExt cx="0" cy="0"/>
        </a:xfrm>
      </p:grpSpPr>
      <p:sp>
        <p:nvSpPr>
          <p:cNvPr id="257" name="Google Shape;257;p32"/>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2"/>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59" name="Google Shape;259;p3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60" name="Google Shape;260;p32"/>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261" name="Google Shape;261;p3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262" name="Google Shape;262;p32"/>
          <p:cNvSpPr/>
          <p:nvPr/>
        </p:nvSpPr>
        <p:spPr>
          <a:xfrm>
            <a:off x="872394" y="914275"/>
            <a:ext cx="7614600" cy="820800"/>
          </a:xfrm>
          <a:prstGeom prst="roundRect">
            <a:avLst>
              <a:gd fmla="val 16667" name="adj"/>
            </a:avLst>
          </a:prstGeom>
          <a:noFill/>
          <a:ln cap="flat" cmpd="sng" w="38100">
            <a:solidFill>
              <a:srgbClr val="00217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3" name="Google Shape;263;p32"/>
          <p:cNvSpPr/>
          <p:nvPr/>
        </p:nvSpPr>
        <p:spPr>
          <a:xfrm>
            <a:off x="872394" y="1882086"/>
            <a:ext cx="7614600" cy="820800"/>
          </a:xfrm>
          <a:prstGeom prst="roundRect">
            <a:avLst>
              <a:gd fmla="val 16667" name="adj"/>
            </a:avLst>
          </a:prstGeom>
          <a:noFill/>
          <a:ln cap="flat" cmpd="sng" w="38100">
            <a:solidFill>
              <a:srgbClr val="F80F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2177"/>
              </a:solidFill>
              <a:latin typeface="Arial"/>
              <a:ea typeface="Arial"/>
              <a:cs typeface="Arial"/>
              <a:sym typeface="Arial"/>
            </a:endParaRPr>
          </a:p>
        </p:txBody>
      </p:sp>
      <p:sp>
        <p:nvSpPr>
          <p:cNvPr id="264" name="Google Shape;264;p32"/>
          <p:cNvSpPr/>
          <p:nvPr/>
        </p:nvSpPr>
        <p:spPr>
          <a:xfrm>
            <a:off x="416600" y="200501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5" name="Google Shape;265;p32"/>
          <p:cNvSpPr/>
          <p:nvPr/>
        </p:nvSpPr>
        <p:spPr>
          <a:xfrm>
            <a:off x="847169" y="2847048"/>
            <a:ext cx="7614600" cy="820800"/>
          </a:xfrm>
          <a:prstGeom prst="roundRect">
            <a:avLst>
              <a:gd fmla="val 16667" name="adj"/>
            </a:avLst>
          </a:prstGeom>
          <a:noFill/>
          <a:ln cap="flat" cmpd="sng" w="38100">
            <a:solidFill>
              <a:srgbClr val="FBA50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6" name="Google Shape;266;p32"/>
          <p:cNvSpPr/>
          <p:nvPr/>
        </p:nvSpPr>
        <p:spPr>
          <a:xfrm>
            <a:off x="383475" y="2994784"/>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67" name="Google Shape;267;p32"/>
          <p:cNvGrpSpPr/>
          <p:nvPr/>
        </p:nvGrpSpPr>
        <p:grpSpPr>
          <a:xfrm>
            <a:off x="728705" y="3127047"/>
            <a:ext cx="249222" cy="220696"/>
            <a:chOff x="-1591550" y="3597475"/>
            <a:chExt cx="293825" cy="294575"/>
          </a:xfrm>
        </p:grpSpPr>
        <p:sp>
          <p:nvSpPr>
            <p:cNvPr id="268" name="Google Shape;268;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9" name="Google Shape;269;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0" name="Google Shape;270;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71" name="Google Shape;271;p32"/>
          <p:cNvGrpSpPr/>
          <p:nvPr/>
        </p:nvGrpSpPr>
        <p:grpSpPr>
          <a:xfrm>
            <a:off x="747755" y="2156474"/>
            <a:ext cx="249222" cy="220696"/>
            <a:chOff x="-1591550" y="3597475"/>
            <a:chExt cx="293825" cy="294575"/>
          </a:xfrm>
        </p:grpSpPr>
        <p:sp>
          <p:nvSpPr>
            <p:cNvPr id="272" name="Google Shape;272;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3" name="Google Shape;273;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4" name="Google Shape;274;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75" name="Google Shape;275;p32"/>
          <p:cNvSpPr/>
          <p:nvPr/>
        </p:nvSpPr>
        <p:spPr>
          <a:xfrm>
            <a:off x="383475" y="1034811"/>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76" name="Google Shape;276;p32"/>
          <p:cNvGrpSpPr/>
          <p:nvPr/>
        </p:nvGrpSpPr>
        <p:grpSpPr>
          <a:xfrm>
            <a:off x="747755" y="1181671"/>
            <a:ext cx="249222" cy="220696"/>
            <a:chOff x="-1591550" y="3597475"/>
            <a:chExt cx="293825" cy="294575"/>
          </a:xfrm>
        </p:grpSpPr>
        <p:sp>
          <p:nvSpPr>
            <p:cNvPr id="277" name="Google Shape;277;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 name="Google Shape;278;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 name="Google Shape;279;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80" name="Google Shape;280;p32"/>
          <p:cNvSpPr txBox="1"/>
          <p:nvPr>
            <p:ph idx="2" type="title"/>
          </p:nvPr>
        </p:nvSpPr>
        <p:spPr>
          <a:xfrm>
            <a:off x="1394375" y="1063225"/>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1" name="Google Shape;281;p32"/>
          <p:cNvSpPr txBox="1"/>
          <p:nvPr>
            <p:ph idx="3" type="title"/>
          </p:nvPr>
        </p:nvSpPr>
        <p:spPr>
          <a:xfrm>
            <a:off x="1437350" y="2015675"/>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2" name="Google Shape;282;p32"/>
          <p:cNvSpPr txBox="1"/>
          <p:nvPr>
            <p:ph idx="4" type="title"/>
          </p:nvPr>
        </p:nvSpPr>
        <p:spPr>
          <a:xfrm>
            <a:off x="1437350" y="2971100"/>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3" name="Google Shape;283;p32"/>
          <p:cNvSpPr/>
          <p:nvPr/>
        </p:nvSpPr>
        <p:spPr>
          <a:xfrm>
            <a:off x="880294" y="3812035"/>
            <a:ext cx="7614600" cy="820800"/>
          </a:xfrm>
          <a:prstGeom prst="roundRect">
            <a:avLst>
              <a:gd fmla="val 16667" name="adj"/>
            </a:avLst>
          </a:prstGeom>
          <a:noFill/>
          <a:ln cap="flat" cmpd="sng" w="38100">
            <a:solidFill>
              <a:srgbClr val="00602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4" name="Google Shape;284;p32"/>
          <p:cNvSpPr/>
          <p:nvPr/>
        </p:nvSpPr>
        <p:spPr>
          <a:xfrm>
            <a:off x="416600" y="3959772"/>
            <a:ext cx="977769" cy="629511"/>
          </a:xfrm>
          <a:custGeom>
            <a:rect b="b" l="l" r="r" t="t"/>
            <a:pathLst>
              <a:path extrusionOk="0" h="34934" w="47924">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85" name="Google Shape;285;p32"/>
          <p:cNvGrpSpPr/>
          <p:nvPr/>
        </p:nvGrpSpPr>
        <p:grpSpPr>
          <a:xfrm>
            <a:off x="761830" y="4092035"/>
            <a:ext cx="249222" cy="220696"/>
            <a:chOff x="-1591550" y="3597475"/>
            <a:chExt cx="293825" cy="294575"/>
          </a:xfrm>
        </p:grpSpPr>
        <p:sp>
          <p:nvSpPr>
            <p:cNvPr id="286" name="Google Shape;286;p32"/>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7" name="Google Shape;287;p32"/>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8" name="Google Shape;288;p32"/>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89" name="Google Shape;289;p32"/>
          <p:cNvSpPr txBox="1"/>
          <p:nvPr>
            <p:ph idx="5" type="title"/>
          </p:nvPr>
        </p:nvSpPr>
        <p:spPr>
          <a:xfrm>
            <a:off x="1470475" y="3936088"/>
            <a:ext cx="69108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p:cSld name="TITLE_1_2_1_1">
    <p:bg>
      <p:bgPr>
        <a:solidFill>
          <a:srgbClr val="FFFFFF"/>
        </a:solidFill>
      </p:bgPr>
    </p:bg>
    <p:spTree>
      <p:nvGrpSpPr>
        <p:cNvPr id="290" name="Shape 290"/>
        <p:cNvGrpSpPr/>
        <p:nvPr/>
      </p:nvGrpSpPr>
      <p:grpSpPr>
        <a:xfrm>
          <a:off x="0" y="0"/>
          <a:ext cx="0" cy="0"/>
          <a:chOff x="0" y="0"/>
          <a:chExt cx="0" cy="0"/>
        </a:xfrm>
      </p:grpSpPr>
      <p:sp>
        <p:nvSpPr>
          <p:cNvPr id="291" name="Google Shape;291;p33"/>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3"/>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293" name="Google Shape;293;p3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294" name="Google Shape;294;p33"/>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295" name="Google Shape;29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296" name="Google Shape;296;p3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p:cSld name="TITLE_1_2_1_1_1">
    <p:bg>
      <p:bgPr>
        <a:solidFill>
          <a:srgbClr val="FFFFFF"/>
        </a:solidFill>
      </p:bgPr>
    </p:bg>
    <p:spTree>
      <p:nvGrpSpPr>
        <p:cNvPr id="297" name="Shape 297"/>
        <p:cNvGrpSpPr/>
        <p:nvPr/>
      </p:nvGrpSpPr>
      <p:grpSpPr>
        <a:xfrm>
          <a:off x="0" y="0"/>
          <a:ext cx="0" cy="0"/>
          <a:chOff x="0" y="0"/>
          <a:chExt cx="0" cy="0"/>
        </a:xfrm>
      </p:grpSpPr>
      <p:sp>
        <p:nvSpPr>
          <p:cNvPr id="298" name="Google Shape;298;p34"/>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4"/>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00" name="Google Shape;300;p3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01" name="Google Shape;301;p34"/>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02" name="Google Shape;30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0"/>
              </a:spcBef>
              <a:spcAft>
                <a:spcPts val="0"/>
              </a:spcAft>
              <a:buSzPts val="1400"/>
              <a:buFont typeface="Lato"/>
              <a:buChar char="■"/>
              <a:defRPr>
                <a:latin typeface="Lato"/>
                <a:ea typeface="Lato"/>
                <a:cs typeface="Lato"/>
                <a:sym typeface="Lato"/>
              </a:defRPr>
            </a:lvl9pPr>
          </a:lstStyle>
          <a:p/>
        </p:txBody>
      </p:sp>
      <p:sp>
        <p:nvSpPr>
          <p:cNvPr id="303" name="Google Shape;303;p3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p:cSld name="TITLE_1_2_1_1_1_1">
    <p:bg>
      <p:bgPr>
        <a:solidFill>
          <a:srgbClr val="FFFFFF"/>
        </a:solidFill>
      </p:bgPr>
    </p:bg>
    <p:spTree>
      <p:nvGrpSpPr>
        <p:cNvPr id="304" name="Shape 304"/>
        <p:cNvGrpSpPr/>
        <p:nvPr/>
      </p:nvGrpSpPr>
      <p:grpSpPr>
        <a:xfrm>
          <a:off x="0" y="0"/>
          <a:ext cx="0" cy="0"/>
          <a:chOff x="0" y="0"/>
          <a:chExt cx="0" cy="0"/>
        </a:xfrm>
      </p:grpSpPr>
      <p:sp>
        <p:nvSpPr>
          <p:cNvPr id="305" name="Google Shape;305;p35"/>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07" name="Google Shape;307;p3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08" name="Google Shape;308;p3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09" name="Google Shape;309;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0" name="Google Shape;310;p3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p:cSld name="TITLE_1_2_1_2">
    <p:bg>
      <p:bgPr>
        <a:solidFill>
          <a:srgbClr val="FFFFFF"/>
        </a:solidFill>
      </p:bgPr>
    </p:bg>
    <p:spTree>
      <p:nvGrpSpPr>
        <p:cNvPr id="311" name="Shape 311"/>
        <p:cNvGrpSpPr/>
        <p:nvPr/>
      </p:nvGrpSpPr>
      <p:grpSpPr>
        <a:xfrm>
          <a:off x="0" y="0"/>
          <a:ext cx="0" cy="0"/>
          <a:chOff x="0" y="0"/>
          <a:chExt cx="0" cy="0"/>
        </a:xfrm>
      </p:grpSpPr>
      <p:sp>
        <p:nvSpPr>
          <p:cNvPr id="312" name="Google Shape;312;p36"/>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6"/>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14" name="Google Shape;314;p3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15" name="Google Shape;315;p36"/>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16" name="Google Shape;316;p3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7" name="Google Shape;317;p3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8" name="Google Shape;318;p3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2">
  <p:cSld name="TITLE_1_2_1_1_2">
    <p:bg>
      <p:bgPr>
        <a:solidFill>
          <a:srgbClr val="FFFFFF"/>
        </a:solidFill>
      </p:bgPr>
    </p:bg>
    <p:spTree>
      <p:nvGrpSpPr>
        <p:cNvPr id="319" name="Shape 319"/>
        <p:cNvGrpSpPr/>
        <p:nvPr/>
      </p:nvGrpSpPr>
      <p:grpSpPr>
        <a:xfrm>
          <a:off x="0" y="0"/>
          <a:ext cx="0" cy="0"/>
          <a:chOff x="0" y="0"/>
          <a:chExt cx="0" cy="0"/>
        </a:xfrm>
      </p:grpSpPr>
      <p:sp>
        <p:nvSpPr>
          <p:cNvPr id="320" name="Google Shape;320;p37"/>
          <p:cNvSpPr/>
          <p:nvPr/>
        </p:nvSpPr>
        <p:spPr>
          <a:xfrm flipH="1" rot="10800000">
            <a:off x="-47511" y="-47200"/>
            <a:ext cx="9180600" cy="854700"/>
          </a:xfrm>
          <a:prstGeom prst="round1Rect">
            <a:avLst>
              <a:gd fmla="val 50000" name="adj"/>
            </a:avLst>
          </a:prstGeom>
          <a:solidFill>
            <a:srgbClr val="FF5E04"/>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22" name="Google Shape;322;p37"/>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23" name="Google Shape;323;p37"/>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24" name="Google Shape;324;p3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5" name="Google Shape;325;p3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6" name="Google Shape;326;p3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2">
  <p:cSld name="TITLE_1_2_1_1_1_2">
    <p:bg>
      <p:bgPr>
        <a:solidFill>
          <a:srgbClr val="FFFFFF"/>
        </a:solidFill>
      </p:bgPr>
    </p:bg>
    <p:spTree>
      <p:nvGrpSpPr>
        <p:cNvPr id="327" name="Shape 327"/>
        <p:cNvGrpSpPr/>
        <p:nvPr/>
      </p:nvGrpSpPr>
      <p:grpSpPr>
        <a:xfrm>
          <a:off x="0" y="0"/>
          <a:ext cx="0" cy="0"/>
          <a:chOff x="0" y="0"/>
          <a:chExt cx="0" cy="0"/>
        </a:xfrm>
      </p:grpSpPr>
      <p:sp>
        <p:nvSpPr>
          <p:cNvPr id="328" name="Google Shape;328;p38"/>
          <p:cNvSpPr/>
          <p:nvPr/>
        </p:nvSpPr>
        <p:spPr>
          <a:xfrm flipH="1" rot="10800000">
            <a:off x="-47511" y="-47200"/>
            <a:ext cx="9180600" cy="854700"/>
          </a:xfrm>
          <a:prstGeom prst="round1Rect">
            <a:avLst>
              <a:gd fmla="val 50000" name="adj"/>
            </a:avLst>
          </a:prstGeom>
          <a:solidFill>
            <a:srgbClr val="FF010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30" name="Google Shape;330;p38"/>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31" name="Google Shape;331;p38"/>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Font typeface="Poppins"/>
              <a:buNone/>
              <a:defRPr b="1" sz="3200">
                <a:latin typeface="Poppins"/>
                <a:ea typeface="Poppins"/>
                <a:cs typeface="Poppins"/>
                <a:sym typeface="Poppins"/>
              </a:defRPr>
            </a:lvl1pPr>
            <a:lvl2pPr lvl="1" rtl="0">
              <a:spcBef>
                <a:spcPts val="0"/>
              </a:spcBef>
              <a:spcAft>
                <a:spcPts val="0"/>
              </a:spcAft>
              <a:buSzPts val="3200"/>
              <a:buFont typeface="Poppins"/>
              <a:buNone/>
              <a:defRPr b="1" sz="3200">
                <a:latin typeface="Poppins"/>
                <a:ea typeface="Poppins"/>
                <a:cs typeface="Poppins"/>
                <a:sym typeface="Poppins"/>
              </a:defRPr>
            </a:lvl2pPr>
            <a:lvl3pPr lvl="2" rtl="0">
              <a:spcBef>
                <a:spcPts val="0"/>
              </a:spcBef>
              <a:spcAft>
                <a:spcPts val="0"/>
              </a:spcAft>
              <a:buSzPts val="3200"/>
              <a:buFont typeface="Poppins"/>
              <a:buNone/>
              <a:defRPr b="1" sz="3200">
                <a:latin typeface="Poppins"/>
                <a:ea typeface="Poppins"/>
                <a:cs typeface="Poppins"/>
                <a:sym typeface="Poppins"/>
              </a:defRPr>
            </a:lvl3pPr>
            <a:lvl4pPr lvl="3" rtl="0">
              <a:spcBef>
                <a:spcPts val="0"/>
              </a:spcBef>
              <a:spcAft>
                <a:spcPts val="0"/>
              </a:spcAft>
              <a:buSzPts val="3200"/>
              <a:buFont typeface="Poppins"/>
              <a:buNone/>
              <a:defRPr b="1" sz="3200">
                <a:latin typeface="Poppins"/>
                <a:ea typeface="Poppins"/>
                <a:cs typeface="Poppins"/>
                <a:sym typeface="Poppins"/>
              </a:defRPr>
            </a:lvl4pPr>
            <a:lvl5pPr lvl="4" rtl="0">
              <a:spcBef>
                <a:spcPts val="0"/>
              </a:spcBef>
              <a:spcAft>
                <a:spcPts val="0"/>
              </a:spcAft>
              <a:buSzPts val="3200"/>
              <a:buFont typeface="Poppins"/>
              <a:buNone/>
              <a:defRPr b="1" sz="3200">
                <a:latin typeface="Poppins"/>
                <a:ea typeface="Poppins"/>
                <a:cs typeface="Poppins"/>
                <a:sym typeface="Poppins"/>
              </a:defRPr>
            </a:lvl5pPr>
            <a:lvl6pPr lvl="5" rtl="0">
              <a:spcBef>
                <a:spcPts val="0"/>
              </a:spcBef>
              <a:spcAft>
                <a:spcPts val="0"/>
              </a:spcAft>
              <a:buSzPts val="3200"/>
              <a:buFont typeface="Poppins"/>
              <a:buNone/>
              <a:defRPr b="1" sz="3200">
                <a:latin typeface="Poppins"/>
                <a:ea typeface="Poppins"/>
                <a:cs typeface="Poppins"/>
                <a:sym typeface="Poppins"/>
              </a:defRPr>
            </a:lvl6pPr>
            <a:lvl7pPr lvl="6" rtl="0">
              <a:spcBef>
                <a:spcPts val="0"/>
              </a:spcBef>
              <a:spcAft>
                <a:spcPts val="0"/>
              </a:spcAft>
              <a:buSzPts val="3200"/>
              <a:buFont typeface="Poppins"/>
              <a:buNone/>
              <a:defRPr b="1" sz="3200">
                <a:latin typeface="Poppins"/>
                <a:ea typeface="Poppins"/>
                <a:cs typeface="Poppins"/>
                <a:sym typeface="Poppins"/>
              </a:defRPr>
            </a:lvl7pPr>
            <a:lvl8pPr lvl="7" rtl="0">
              <a:spcBef>
                <a:spcPts val="0"/>
              </a:spcBef>
              <a:spcAft>
                <a:spcPts val="0"/>
              </a:spcAft>
              <a:buSzPts val="3200"/>
              <a:buFont typeface="Poppins"/>
              <a:buNone/>
              <a:defRPr b="1" sz="3200">
                <a:latin typeface="Poppins"/>
                <a:ea typeface="Poppins"/>
                <a:cs typeface="Poppins"/>
                <a:sym typeface="Poppins"/>
              </a:defRPr>
            </a:lvl8pPr>
            <a:lvl9pPr lvl="8" rtl="0">
              <a:spcBef>
                <a:spcPts val="0"/>
              </a:spcBef>
              <a:spcAft>
                <a:spcPts val="0"/>
              </a:spcAft>
              <a:buSzPts val="3200"/>
              <a:buFont typeface="Poppins"/>
              <a:buNone/>
              <a:defRPr b="1" sz="3200">
                <a:latin typeface="Poppins"/>
                <a:ea typeface="Poppins"/>
                <a:cs typeface="Poppins"/>
                <a:sym typeface="Poppins"/>
              </a:defRPr>
            </a:lvl9pPr>
          </a:lstStyle>
          <a:p/>
        </p:txBody>
      </p:sp>
      <p:sp>
        <p:nvSpPr>
          <p:cNvPr id="332" name="Google Shape;332;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3" name="Google Shape;333;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4" name="Google Shape;334;p3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1 1 1 1">
  <p:cSld name="TITLE_1_2_1_1_1_1_1">
    <p:bg>
      <p:bgPr>
        <a:solidFill>
          <a:srgbClr val="FFFFFF"/>
        </a:solidFill>
      </p:bgPr>
    </p:bg>
    <p:spTree>
      <p:nvGrpSpPr>
        <p:cNvPr id="335" name="Shape 335"/>
        <p:cNvGrpSpPr/>
        <p:nvPr/>
      </p:nvGrpSpPr>
      <p:grpSpPr>
        <a:xfrm>
          <a:off x="0" y="0"/>
          <a:ext cx="0" cy="0"/>
          <a:chOff x="0" y="0"/>
          <a:chExt cx="0" cy="0"/>
        </a:xfrm>
      </p:grpSpPr>
      <p:sp>
        <p:nvSpPr>
          <p:cNvPr id="336" name="Google Shape;336;p39"/>
          <p:cNvSpPr/>
          <p:nvPr/>
        </p:nvSpPr>
        <p:spPr>
          <a:xfrm flipH="1" rot="10800000">
            <a:off x="-47511" y="-47200"/>
            <a:ext cx="9180600" cy="854700"/>
          </a:xfrm>
          <a:prstGeom prst="round1Rect">
            <a:avLst>
              <a:gd fmla="val 50000" name="adj"/>
            </a:avLst>
          </a:prstGeom>
          <a:solidFill>
            <a:srgbClr val="00602D"/>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9"/>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lvl1pPr lvl="0" rtl="0" algn="ctr">
              <a:buNone/>
              <a:defRPr>
                <a:latin typeface="Poppins"/>
                <a:ea typeface="Poppins"/>
                <a:cs typeface="Poppins"/>
                <a:sym typeface="Poppins"/>
              </a:defRPr>
            </a:lvl1pPr>
            <a:lvl2pPr lvl="1" rtl="0" algn="ctr">
              <a:buNone/>
              <a:defRPr>
                <a:latin typeface="Poppins"/>
                <a:ea typeface="Poppins"/>
                <a:cs typeface="Poppins"/>
                <a:sym typeface="Poppins"/>
              </a:defRPr>
            </a:lvl2pPr>
            <a:lvl3pPr lvl="2" rtl="0" algn="ctr">
              <a:buNone/>
              <a:defRPr>
                <a:latin typeface="Poppins"/>
                <a:ea typeface="Poppins"/>
                <a:cs typeface="Poppins"/>
                <a:sym typeface="Poppins"/>
              </a:defRPr>
            </a:lvl3pPr>
            <a:lvl4pPr lvl="3" rtl="0" algn="ctr">
              <a:buNone/>
              <a:defRPr>
                <a:latin typeface="Poppins"/>
                <a:ea typeface="Poppins"/>
                <a:cs typeface="Poppins"/>
                <a:sym typeface="Poppins"/>
              </a:defRPr>
            </a:lvl4pPr>
            <a:lvl5pPr lvl="4" rtl="0" algn="ctr">
              <a:buNone/>
              <a:defRPr>
                <a:latin typeface="Poppins"/>
                <a:ea typeface="Poppins"/>
                <a:cs typeface="Poppins"/>
                <a:sym typeface="Poppins"/>
              </a:defRPr>
            </a:lvl5pPr>
            <a:lvl6pPr lvl="5" rtl="0" algn="ctr">
              <a:buNone/>
              <a:defRPr>
                <a:latin typeface="Poppins"/>
                <a:ea typeface="Poppins"/>
                <a:cs typeface="Poppins"/>
                <a:sym typeface="Poppins"/>
              </a:defRPr>
            </a:lvl6pPr>
            <a:lvl7pPr lvl="6" rtl="0" algn="ctr">
              <a:buNone/>
              <a:defRPr>
                <a:latin typeface="Poppins"/>
                <a:ea typeface="Poppins"/>
                <a:cs typeface="Poppins"/>
                <a:sym typeface="Poppins"/>
              </a:defRPr>
            </a:lvl7pPr>
            <a:lvl8pPr lvl="7" rtl="0" algn="ctr">
              <a:buNone/>
              <a:defRPr>
                <a:latin typeface="Poppins"/>
                <a:ea typeface="Poppins"/>
                <a:cs typeface="Poppins"/>
                <a:sym typeface="Poppins"/>
              </a:defRPr>
            </a:lvl8pPr>
            <a:lvl9pPr lvl="8" rtl="0" algn="ctr">
              <a:buNone/>
              <a:defRPr>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338" name="Google Shape;338;p39"/>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339" name="Google Shape;339;p39"/>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340" name="Google Shape;340;p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1" name="Google Shape;341;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2" name="Google Shape;342;p3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5">
    <p:spTree>
      <p:nvGrpSpPr>
        <p:cNvPr id="343" name="Shape 343"/>
        <p:cNvGrpSpPr/>
        <p:nvPr/>
      </p:nvGrpSpPr>
      <p:grpSpPr>
        <a:xfrm>
          <a:off x="0" y="0"/>
          <a:ext cx="0" cy="0"/>
          <a:chOff x="0" y="0"/>
          <a:chExt cx="0" cy="0"/>
        </a:xfrm>
      </p:grpSpPr>
      <p:sp>
        <p:nvSpPr>
          <p:cNvPr id="344" name="Google Shape;34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45" name="Google Shape;345;p40"/>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6" name="Google Shape;346;p40"/>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7" name="Google Shape;347;p4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48" name="Google Shape;348;p4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0" y="0"/>
            <a:ext cx="9144003" cy="5143490"/>
          </a:xfrm>
          <a:prstGeom prst="rect">
            <a:avLst/>
          </a:prstGeom>
          <a:noFill/>
          <a:ln>
            <a:noFill/>
          </a:ln>
        </p:spPr>
      </p:pic>
      <p:sp>
        <p:nvSpPr>
          <p:cNvPr id="27" name="Google Shape;27;p5"/>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5200"/>
              <a:buNone/>
              <a:defRPr sz="52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8" name="Google Shape;28;p5"/>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0" name="Google Shape;30;p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1" name="Google Shape;31;p5"/>
          <p:cNvPicPr preferRelativeResize="0"/>
          <p:nvPr/>
        </p:nvPicPr>
        <p:blipFill>
          <a:blip r:embed="rId3">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5_1">
    <p:spTree>
      <p:nvGrpSpPr>
        <p:cNvPr id="349" name="Shape 349"/>
        <p:cNvGrpSpPr/>
        <p:nvPr/>
      </p:nvGrpSpPr>
      <p:grpSpPr>
        <a:xfrm>
          <a:off x="0" y="0"/>
          <a:ext cx="0" cy="0"/>
          <a:chOff x="0" y="0"/>
          <a:chExt cx="0" cy="0"/>
        </a:xfrm>
      </p:grpSpPr>
      <p:sp>
        <p:nvSpPr>
          <p:cNvPr id="350" name="Google Shape;35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51" name="Google Shape;351;p41"/>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2" name="Google Shape;352;p41"/>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3" name="Google Shape;353;p41"/>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4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55" name="Google Shape;355;p4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spTree>
      <p:nvGrpSpPr>
        <p:cNvPr id="356" name="Shape 356"/>
        <p:cNvGrpSpPr/>
        <p:nvPr/>
      </p:nvGrpSpPr>
      <p:grpSpPr>
        <a:xfrm>
          <a:off x="0" y="0"/>
          <a:ext cx="0" cy="0"/>
          <a:chOff x="0" y="0"/>
          <a:chExt cx="0" cy="0"/>
        </a:xfrm>
      </p:grpSpPr>
      <p:sp>
        <p:nvSpPr>
          <p:cNvPr id="357" name="Google Shape;357;p42"/>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8" name="Google Shape;358;p42"/>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9" name="Google Shape;359;p4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0" name="Google Shape;360;p42"/>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spTree>
      <p:nvGrpSpPr>
        <p:cNvPr id="361" name="Shape 361"/>
        <p:cNvGrpSpPr/>
        <p:nvPr/>
      </p:nvGrpSpPr>
      <p:grpSpPr>
        <a:xfrm>
          <a:off x="0" y="0"/>
          <a:ext cx="0" cy="0"/>
          <a:chOff x="0" y="0"/>
          <a:chExt cx="0" cy="0"/>
        </a:xfrm>
      </p:grpSpPr>
      <p:sp>
        <p:nvSpPr>
          <p:cNvPr id="362" name="Google Shape;362;p43"/>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3" name="Google Shape;363;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4" name="Google Shape;364;p4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5" name="Google Shape;365;p4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6" name="Google Shape;366;p43"/>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5_2">
    <p:bg>
      <p:bgPr>
        <a:solidFill>
          <a:srgbClr val="002870"/>
        </a:solidFill>
      </p:bgPr>
    </p:bg>
    <p:spTree>
      <p:nvGrpSpPr>
        <p:cNvPr id="367" name="Shape 367"/>
        <p:cNvGrpSpPr/>
        <p:nvPr/>
      </p:nvGrpSpPr>
      <p:grpSpPr>
        <a:xfrm>
          <a:off x="0" y="0"/>
          <a:ext cx="0" cy="0"/>
          <a:chOff x="0" y="0"/>
          <a:chExt cx="0" cy="0"/>
        </a:xfrm>
      </p:grpSpPr>
      <p:sp>
        <p:nvSpPr>
          <p:cNvPr id="368" name="Google Shape;368;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69" name="Google Shape;369;p44"/>
          <p:cNvSpPr txBox="1"/>
          <p:nvPr>
            <p:ph type="title"/>
          </p:nvPr>
        </p:nvSpPr>
        <p:spPr>
          <a:xfrm>
            <a:off x="628650" y="89142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70" name="Google Shape;370;p44"/>
          <p:cNvSpPr txBox="1"/>
          <p:nvPr>
            <p:ph idx="1" type="body"/>
          </p:nvPr>
        </p:nvSpPr>
        <p:spPr>
          <a:xfrm>
            <a:off x="628650" y="1910600"/>
            <a:ext cx="7886700" cy="300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71" name="Google Shape;371;p4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72" name="Google Shape;372;p4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5_1_1">
    <p:bg>
      <p:bgPr>
        <a:solidFill>
          <a:srgbClr val="002870"/>
        </a:solidFill>
      </p:bgPr>
    </p:bg>
    <p:spTree>
      <p:nvGrpSpPr>
        <p:cNvPr id="373" name="Shape 373"/>
        <p:cNvGrpSpPr/>
        <p:nvPr/>
      </p:nvGrpSpPr>
      <p:grpSpPr>
        <a:xfrm>
          <a:off x="0" y="0"/>
          <a:ext cx="0" cy="0"/>
          <a:chOff x="0" y="0"/>
          <a:chExt cx="0" cy="0"/>
        </a:xfrm>
      </p:grpSpPr>
      <p:sp>
        <p:nvSpPr>
          <p:cNvPr id="374" name="Google Shape;37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75" name="Google Shape;375;p45"/>
          <p:cNvSpPr txBox="1"/>
          <p:nvPr>
            <p:ph type="title"/>
          </p:nvPr>
        </p:nvSpPr>
        <p:spPr>
          <a:xfrm>
            <a:off x="311700" y="891425"/>
            <a:ext cx="8203800" cy="781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76" name="Google Shape;376;p45"/>
          <p:cNvSpPr txBox="1"/>
          <p:nvPr>
            <p:ph idx="1" type="body"/>
          </p:nvPr>
        </p:nvSpPr>
        <p:spPr>
          <a:xfrm>
            <a:off x="3117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77" name="Google Shape;377;p45"/>
          <p:cNvSpPr txBox="1"/>
          <p:nvPr>
            <p:ph idx="2" type="body"/>
          </p:nvPr>
        </p:nvSpPr>
        <p:spPr>
          <a:xfrm>
            <a:off x="4832400" y="1743775"/>
            <a:ext cx="3999900" cy="314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78" name="Google Shape;378;p4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79" name="Google Shape;379;p4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2">
  <p:cSld name="CUSTOM_6_2">
    <p:bg>
      <p:bgPr>
        <a:solidFill>
          <a:srgbClr val="002870"/>
        </a:solidFill>
      </p:bgPr>
    </p:bg>
    <p:spTree>
      <p:nvGrpSpPr>
        <p:cNvPr id="380" name="Shape 380"/>
        <p:cNvGrpSpPr/>
        <p:nvPr/>
      </p:nvGrpSpPr>
      <p:grpSpPr>
        <a:xfrm>
          <a:off x="0" y="0"/>
          <a:ext cx="0" cy="0"/>
          <a:chOff x="0" y="0"/>
          <a:chExt cx="0" cy="0"/>
        </a:xfrm>
      </p:grpSpPr>
      <p:pic>
        <p:nvPicPr>
          <p:cNvPr id="381" name="Google Shape;381;p46"/>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382" name="Google Shape;382;p46"/>
          <p:cNvSpPr txBox="1"/>
          <p:nvPr>
            <p:ph type="title"/>
          </p:nvPr>
        </p:nvSpPr>
        <p:spPr>
          <a:xfrm>
            <a:off x="628650" y="430470"/>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83" name="Google Shape;383;p46"/>
          <p:cNvSpPr txBox="1"/>
          <p:nvPr>
            <p:ph idx="1" type="body"/>
          </p:nvPr>
        </p:nvSpPr>
        <p:spPr>
          <a:xfrm>
            <a:off x="628650" y="1449644"/>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84" name="Google Shape;384;p4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2">
  <p:cSld name="CUSTOM_6_1_2">
    <p:bg>
      <p:bgPr>
        <a:solidFill>
          <a:srgbClr val="002870"/>
        </a:solidFill>
      </p:bgPr>
    </p:bg>
    <p:spTree>
      <p:nvGrpSpPr>
        <p:cNvPr id="385" name="Shape 385"/>
        <p:cNvGrpSpPr/>
        <p:nvPr/>
      </p:nvGrpSpPr>
      <p:grpSpPr>
        <a:xfrm>
          <a:off x="0" y="0"/>
          <a:ext cx="0" cy="0"/>
          <a:chOff x="0" y="0"/>
          <a:chExt cx="0" cy="0"/>
        </a:xfrm>
      </p:grpSpPr>
      <p:pic>
        <p:nvPicPr>
          <p:cNvPr id="386" name="Google Shape;386;p47"/>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387" name="Google Shape;387;p47"/>
          <p:cNvSpPr txBox="1"/>
          <p:nvPr>
            <p:ph type="title"/>
          </p:nvPr>
        </p:nvSpPr>
        <p:spPr>
          <a:xfrm>
            <a:off x="311700" y="284175"/>
            <a:ext cx="82035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lgn="l">
              <a:lnSpc>
                <a:spcPct val="100000"/>
              </a:lnSpc>
              <a:spcBef>
                <a:spcPts val="0"/>
              </a:spcBef>
              <a:spcAft>
                <a:spcPts val="0"/>
              </a:spcAft>
              <a:buClr>
                <a:schemeClr val="lt1"/>
              </a:buClr>
              <a:buSzPts val="1100"/>
              <a:buNone/>
              <a:defRPr>
                <a:solidFill>
                  <a:schemeClr val="lt1"/>
                </a:solidFill>
              </a:defRPr>
            </a:lvl2pPr>
            <a:lvl3pPr lvl="2" rtl="0" algn="l">
              <a:lnSpc>
                <a:spcPct val="100000"/>
              </a:lnSpc>
              <a:spcBef>
                <a:spcPts val="0"/>
              </a:spcBef>
              <a:spcAft>
                <a:spcPts val="0"/>
              </a:spcAft>
              <a:buClr>
                <a:schemeClr val="lt1"/>
              </a:buClr>
              <a:buSzPts val="1100"/>
              <a:buNone/>
              <a:defRPr>
                <a:solidFill>
                  <a:schemeClr val="lt1"/>
                </a:solidFill>
              </a:defRPr>
            </a:lvl3pPr>
            <a:lvl4pPr lvl="3" rtl="0" algn="l">
              <a:lnSpc>
                <a:spcPct val="100000"/>
              </a:lnSpc>
              <a:spcBef>
                <a:spcPts val="0"/>
              </a:spcBef>
              <a:spcAft>
                <a:spcPts val="0"/>
              </a:spcAft>
              <a:buClr>
                <a:schemeClr val="lt1"/>
              </a:buClr>
              <a:buSzPts val="1100"/>
              <a:buNone/>
              <a:defRPr>
                <a:solidFill>
                  <a:schemeClr val="lt1"/>
                </a:solidFill>
              </a:defRPr>
            </a:lvl4pPr>
            <a:lvl5pPr lvl="4" rtl="0" algn="l">
              <a:lnSpc>
                <a:spcPct val="100000"/>
              </a:lnSpc>
              <a:spcBef>
                <a:spcPts val="0"/>
              </a:spcBef>
              <a:spcAft>
                <a:spcPts val="0"/>
              </a:spcAft>
              <a:buClr>
                <a:schemeClr val="lt1"/>
              </a:buClr>
              <a:buSzPts val="1100"/>
              <a:buNone/>
              <a:defRPr>
                <a:solidFill>
                  <a:schemeClr val="lt1"/>
                </a:solidFill>
              </a:defRPr>
            </a:lvl5pPr>
            <a:lvl6pPr lvl="5" rtl="0" algn="l">
              <a:lnSpc>
                <a:spcPct val="100000"/>
              </a:lnSpc>
              <a:spcBef>
                <a:spcPts val="0"/>
              </a:spcBef>
              <a:spcAft>
                <a:spcPts val="0"/>
              </a:spcAft>
              <a:buClr>
                <a:schemeClr val="lt1"/>
              </a:buClr>
              <a:buSzPts val="1100"/>
              <a:buNone/>
              <a:defRPr>
                <a:solidFill>
                  <a:schemeClr val="lt1"/>
                </a:solidFill>
              </a:defRPr>
            </a:lvl6pPr>
            <a:lvl7pPr lvl="6" rtl="0" algn="l">
              <a:lnSpc>
                <a:spcPct val="100000"/>
              </a:lnSpc>
              <a:spcBef>
                <a:spcPts val="0"/>
              </a:spcBef>
              <a:spcAft>
                <a:spcPts val="0"/>
              </a:spcAft>
              <a:buClr>
                <a:schemeClr val="lt1"/>
              </a:buClr>
              <a:buSzPts val="1100"/>
              <a:buNone/>
              <a:defRPr>
                <a:solidFill>
                  <a:schemeClr val="lt1"/>
                </a:solidFill>
              </a:defRPr>
            </a:lvl7pPr>
            <a:lvl8pPr lvl="7" rtl="0" algn="l">
              <a:lnSpc>
                <a:spcPct val="100000"/>
              </a:lnSpc>
              <a:spcBef>
                <a:spcPts val="0"/>
              </a:spcBef>
              <a:spcAft>
                <a:spcPts val="0"/>
              </a:spcAft>
              <a:buClr>
                <a:schemeClr val="lt1"/>
              </a:buClr>
              <a:buSzPts val="1100"/>
              <a:buNone/>
              <a:defRPr>
                <a:solidFill>
                  <a:schemeClr val="lt1"/>
                </a:solidFill>
              </a:defRPr>
            </a:lvl8pPr>
            <a:lvl9pPr lvl="8" rtl="0" algn="l">
              <a:lnSpc>
                <a:spcPct val="100000"/>
              </a:lnSpc>
              <a:spcBef>
                <a:spcPts val="0"/>
              </a:spcBef>
              <a:spcAft>
                <a:spcPts val="0"/>
              </a:spcAft>
              <a:buClr>
                <a:schemeClr val="lt1"/>
              </a:buClr>
              <a:buSzPts val="1100"/>
              <a:buNone/>
              <a:defRPr>
                <a:solidFill>
                  <a:schemeClr val="lt1"/>
                </a:solidFill>
              </a:defRPr>
            </a:lvl9pPr>
          </a:lstStyle>
          <a:p/>
        </p:txBody>
      </p:sp>
      <p:sp>
        <p:nvSpPr>
          <p:cNvPr id="388" name="Google Shape;388;p4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89" name="Google Shape;389;p4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90" name="Google Shape;390;p4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p:cSld name="TITLE_1_5_2_1_1">
    <p:bg>
      <p:bgPr>
        <a:solidFill>
          <a:srgbClr val="002870"/>
        </a:solidFill>
      </p:bgPr>
    </p:bg>
    <p:spTree>
      <p:nvGrpSpPr>
        <p:cNvPr id="391" name="Shape 391"/>
        <p:cNvGrpSpPr/>
        <p:nvPr/>
      </p:nvGrpSpPr>
      <p:grpSpPr>
        <a:xfrm>
          <a:off x="0" y="0"/>
          <a:ext cx="0" cy="0"/>
          <a:chOff x="0" y="0"/>
          <a:chExt cx="0" cy="0"/>
        </a:xfrm>
      </p:grpSpPr>
      <p:sp>
        <p:nvSpPr>
          <p:cNvPr id="392" name="Google Shape;39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93" name="Google Shape;393;p4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394" name="Google Shape;394;p48"/>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5_2_1">
    <p:spTree>
      <p:nvGrpSpPr>
        <p:cNvPr id="395" name="Shape 395"/>
        <p:cNvGrpSpPr/>
        <p:nvPr/>
      </p:nvGrpSpPr>
      <p:grpSpPr>
        <a:xfrm>
          <a:off x="0" y="0"/>
          <a:ext cx="0" cy="0"/>
          <a:chOff x="0" y="0"/>
          <a:chExt cx="0" cy="0"/>
        </a:xfrm>
      </p:grpSpPr>
      <p:sp>
        <p:nvSpPr>
          <p:cNvPr id="396" name="Google Shape;39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397" name="Google Shape;397;p4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98" name="Google Shape;398;p4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p:cSld name="TITLE_1_3_1_1_1">
    <p:bg>
      <p:bgPr>
        <a:solidFill>
          <a:srgbClr val="002870"/>
        </a:solidFill>
      </p:bgPr>
    </p:bg>
    <p:spTree>
      <p:nvGrpSpPr>
        <p:cNvPr id="399" name="Shape 399"/>
        <p:cNvGrpSpPr/>
        <p:nvPr/>
      </p:nvGrpSpPr>
      <p:grpSpPr>
        <a:xfrm>
          <a:off x="0" y="0"/>
          <a:ext cx="0" cy="0"/>
          <a:chOff x="0" y="0"/>
          <a:chExt cx="0" cy="0"/>
        </a:xfrm>
      </p:grpSpPr>
      <p:sp>
        <p:nvSpPr>
          <p:cNvPr id="400" name="Google Shape;400;p50"/>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401" name="Google Shape;401;p50"/>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402" name="Google Shape;402;p5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32" name="Shape 32"/>
        <p:cNvGrpSpPr/>
        <p:nvPr/>
      </p:nvGrpSpPr>
      <p:grpSpPr>
        <a:xfrm>
          <a:off x="0" y="0"/>
          <a:ext cx="0" cy="0"/>
          <a:chOff x="0" y="0"/>
          <a:chExt cx="0" cy="0"/>
        </a:xfrm>
      </p:grpSpPr>
      <p:sp>
        <p:nvSpPr>
          <p:cNvPr id="33" name="Google Shape;33;p6"/>
          <p:cNvSpPr txBox="1"/>
          <p:nvPr>
            <p:ph type="ctrTitle"/>
          </p:nvPr>
        </p:nvSpPr>
        <p:spPr>
          <a:xfrm>
            <a:off x="311708" y="1409100"/>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 type="subTitle"/>
          </p:nvPr>
        </p:nvSpPr>
        <p:spPr>
          <a:xfrm>
            <a:off x="311700" y="3498650"/>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 name="Google Shape;35;p6"/>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36" name="Google Shape;36;p6"/>
          <p:cNvPicPr preferRelativeResize="0"/>
          <p:nvPr/>
        </p:nvPicPr>
        <p:blipFill>
          <a:blip r:embed="rId2">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p:cSld name="CUSTOM_6_1_1">
    <p:spTree>
      <p:nvGrpSpPr>
        <p:cNvPr id="403" name="Shape 403"/>
        <p:cNvGrpSpPr/>
        <p:nvPr/>
      </p:nvGrpSpPr>
      <p:grpSpPr>
        <a:xfrm>
          <a:off x="0" y="0"/>
          <a:ext cx="0" cy="0"/>
          <a:chOff x="0" y="0"/>
          <a:chExt cx="0" cy="0"/>
        </a:xfrm>
      </p:grpSpPr>
      <p:sp>
        <p:nvSpPr>
          <p:cNvPr id="404" name="Google Shape;404;p51"/>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405" name="Google Shape;405;p5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1">
  <p:cSld name="TITLE_1_5_2_1_1_1">
    <p:bg>
      <p:bgPr>
        <a:solidFill>
          <a:srgbClr val="002870"/>
        </a:solidFill>
      </p:bgPr>
    </p:bg>
    <p:spTree>
      <p:nvGrpSpPr>
        <p:cNvPr id="406" name="Shape 406"/>
        <p:cNvGrpSpPr/>
        <p:nvPr/>
      </p:nvGrpSpPr>
      <p:grpSpPr>
        <a:xfrm>
          <a:off x="0" y="0"/>
          <a:ext cx="0" cy="0"/>
          <a:chOff x="0" y="0"/>
          <a:chExt cx="0" cy="0"/>
        </a:xfrm>
      </p:grpSpPr>
      <p:sp>
        <p:nvSpPr>
          <p:cNvPr id="407" name="Google Shape;407;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408" name="Google Shape;408;p52"/>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09" name="Google Shape;409;p52"/>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id="410" name="Google Shape;410;p52"/>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2">
  <p:cSld name="TITLE_1_5_2_1_2">
    <p:spTree>
      <p:nvGrpSpPr>
        <p:cNvPr id="411" name="Shape 411"/>
        <p:cNvGrpSpPr/>
        <p:nvPr/>
      </p:nvGrpSpPr>
      <p:grpSpPr>
        <a:xfrm>
          <a:off x="0" y="0"/>
          <a:ext cx="0" cy="0"/>
          <a:chOff x="0" y="0"/>
          <a:chExt cx="0" cy="0"/>
        </a:xfrm>
      </p:grpSpPr>
      <p:sp>
        <p:nvSpPr>
          <p:cNvPr id="412" name="Google Shape;41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413" name="Google Shape;413;p53"/>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14" name="Google Shape;414;p53"/>
          <p:cNvSpPr txBox="1"/>
          <p:nvPr>
            <p:ph type="title"/>
          </p:nvPr>
        </p:nvSpPr>
        <p:spPr>
          <a:xfrm>
            <a:off x="311700" y="11383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15" name="Google Shape;415;p5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Single Green 1 1 1">
  <p:cSld name="TITLE_1_3_1_1_1_1">
    <p:bg>
      <p:bgPr>
        <a:solidFill>
          <a:srgbClr val="002870"/>
        </a:solidFill>
      </p:bgPr>
    </p:bg>
    <p:spTree>
      <p:nvGrpSpPr>
        <p:cNvPr id="416" name="Shape 416"/>
        <p:cNvGrpSpPr/>
        <p:nvPr/>
      </p:nvGrpSpPr>
      <p:grpSpPr>
        <a:xfrm>
          <a:off x="0" y="0"/>
          <a:ext cx="0" cy="0"/>
          <a:chOff x="0" y="0"/>
          <a:chExt cx="0" cy="0"/>
        </a:xfrm>
      </p:grpSpPr>
      <p:sp>
        <p:nvSpPr>
          <p:cNvPr id="417" name="Google Shape;417;p54"/>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418" name="Google Shape;418;p5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419" name="Google Shape;419;p54"/>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20" name="Google Shape;420;p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1 1">
  <p:cSld name="CUSTOM_6_1_1_1">
    <p:spTree>
      <p:nvGrpSpPr>
        <p:cNvPr id="421" name="Shape 421"/>
        <p:cNvGrpSpPr/>
        <p:nvPr/>
      </p:nvGrpSpPr>
      <p:grpSpPr>
        <a:xfrm>
          <a:off x="0" y="0"/>
          <a:ext cx="0" cy="0"/>
          <a:chOff x="0" y="0"/>
          <a:chExt cx="0" cy="0"/>
        </a:xfrm>
      </p:grpSpPr>
      <p:sp>
        <p:nvSpPr>
          <p:cNvPr id="422" name="Google Shape;422;p55"/>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23" name="Google Shape;423;p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24" name="Google Shape;424;p5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p:cSld name="CUSTOM_3_1">
    <p:spTree>
      <p:nvGrpSpPr>
        <p:cNvPr id="425" name="Shape 425"/>
        <p:cNvGrpSpPr/>
        <p:nvPr/>
      </p:nvGrpSpPr>
      <p:grpSpPr>
        <a:xfrm>
          <a:off x="0" y="0"/>
          <a:ext cx="0" cy="0"/>
          <a:chOff x="0" y="0"/>
          <a:chExt cx="0" cy="0"/>
        </a:xfrm>
      </p:grpSpPr>
      <p:pic>
        <p:nvPicPr>
          <p:cNvPr id="426" name="Google Shape;426;p56"/>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427" name="Google Shape;427;p56"/>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428" name="Google Shape;428;p56"/>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429" name="Google Shape;429;p56"/>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430" name="Google Shape;430;p56"/>
          <p:cNvPicPr preferRelativeResize="0"/>
          <p:nvPr/>
        </p:nvPicPr>
        <p:blipFill rotWithShape="1">
          <a:blip r:embed="rId6">
            <a:alphaModFix amt="3000"/>
          </a:blip>
          <a:srcRect b="0" l="0" r="0" t="0"/>
          <a:stretch/>
        </p:blipFill>
        <p:spPr>
          <a:xfrm rot="42">
            <a:off x="2923000" y="2676536"/>
            <a:ext cx="625725" cy="625697"/>
          </a:xfrm>
          <a:prstGeom prst="rect">
            <a:avLst/>
          </a:prstGeom>
          <a:noFill/>
          <a:ln>
            <a:noFill/>
          </a:ln>
        </p:spPr>
      </p:pic>
      <p:pic>
        <p:nvPicPr>
          <p:cNvPr id="431" name="Google Shape;431;p56"/>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432" name="Google Shape;432;p56"/>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433" name="Google Shape;433;p56"/>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434" name="Google Shape;434;p56"/>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435" name="Google Shape;435;p56"/>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436" name="Google Shape;436;p56"/>
          <p:cNvPicPr preferRelativeResize="0"/>
          <p:nvPr/>
        </p:nvPicPr>
        <p:blipFill rotWithShape="1">
          <a:blip r:embed="rId6">
            <a:alphaModFix amt="31000"/>
          </a:blip>
          <a:srcRect b="0" l="0" r="0" t="0"/>
          <a:stretch/>
        </p:blipFill>
        <p:spPr>
          <a:xfrm rot="42">
            <a:off x="8323675" y="2676536"/>
            <a:ext cx="625725" cy="625697"/>
          </a:xfrm>
          <a:prstGeom prst="rect">
            <a:avLst/>
          </a:prstGeom>
          <a:noFill/>
          <a:ln>
            <a:noFill/>
          </a:ln>
        </p:spPr>
      </p:pic>
      <p:pic>
        <p:nvPicPr>
          <p:cNvPr id="437" name="Google Shape;437;p56"/>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438" name="Google Shape;438;p56"/>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439" name="Google Shape;439;p56"/>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440" name="Google Shape;440;p56"/>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441" name="Google Shape;441;p56"/>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442" name="Google Shape;442;p56"/>
          <p:cNvPicPr preferRelativeResize="0"/>
          <p:nvPr/>
        </p:nvPicPr>
        <p:blipFill rotWithShape="1">
          <a:blip r:embed="rId6">
            <a:alphaModFix amt="25000"/>
          </a:blip>
          <a:srcRect b="0" l="0" r="0" t="0"/>
          <a:stretch/>
        </p:blipFill>
        <p:spPr>
          <a:xfrm rot="42">
            <a:off x="7428325" y="3514736"/>
            <a:ext cx="625725" cy="625697"/>
          </a:xfrm>
          <a:prstGeom prst="rect">
            <a:avLst/>
          </a:prstGeom>
          <a:noFill/>
          <a:ln>
            <a:noFill/>
          </a:ln>
        </p:spPr>
      </p:pic>
      <p:pic>
        <p:nvPicPr>
          <p:cNvPr id="443" name="Google Shape;443;p56"/>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444" name="Google Shape;444;p56"/>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445" name="Google Shape;445;p56"/>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446" name="Google Shape;446;p56"/>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447" name="Google Shape;447;p56"/>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448" name="Google Shape;448;p56"/>
          <p:cNvPicPr preferRelativeResize="0"/>
          <p:nvPr/>
        </p:nvPicPr>
        <p:blipFill rotWithShape="1">
          <a:blip r:embed="rId6">
            <a:alphaModFix amt="20000"/>
          </a:blip>
          <a:srcRect b="0" l="0" r="0" t="0"/>
          <a:stretch/>
        </p:blipFill>
        <p:spPr>
          <a:xfrm rot="42">
            <a:off x="6532975" y="4352936"/>
            <a:ext cx="625725" cy="625697"/>
          </a:xfrm>
          <a:prstGeom prst="rect">
            <a:avLst/>
          </a:prstGeom>
          <a:noFill/>
          <a:ln>
            <a:noFill/>
          </a:ln>
        </p:spPr>
      </p:pic>
      <p:pic>
        <p:nvPicPr>
          <p:cNvPr id="449" name="Google Shape;449;p56"/>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450" name="Google Shape;450;p56"/>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451" name="Google Shape;451;p56"/>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452" name="Google Shape;452;p56"/>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453" name="Google Shape;453;p56"/>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454" name="Google Shape;454;p56"/>
          <p:cNvPicPr preferRelativeResize="0"/>
          <p:nvPr/>
        </p:nvPicPr>
        <p:blipFill rotWithShape="1">
          <a:blip r:embed="rId6">
            <a:alphaModFix amt="15000"/>
          </a:blip>
          <a:srcRect b="0" l="0" r="0" t="0"/>
          <a:stretch/>
        </p:blipFill>
        <p:spPr>
          <a:xfrm rot="42">
            <a:off x="5637625" y="179549"/>
            <a:ext cx="625725" cy="625697"/>
          </a:xfrm>
          <a:prstGeom prst="rect">
            <a:avLst/>
          </a:prstGeom>
          <a:noFill/>
          <a:ln>
            <a:noFill/>
          </a:ln>
        </p:spPr>
      </p:pic>
      <p:pic>
        <p:nvPicPr>
          <p:cNvPr id="455" name="Google Shape;455;p56"/>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456" name="Google Shape;456;p56"/>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457" name="Google Shape;457;p56"/>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458" name="Google Shape;458;p56"/>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459" name="Google Shape;459;p56"/>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460" name="Google Shape;460;p56"/>
          <p:cNvPicPr preferRelativeResize="0"/>
          <p:nvPr/>
        </p:nvPicPr>
        <p:blipFill rotWithShape="1">
          <a:blip r:embed="rId6">
            <a:alphaModFix amt="10000"/>
          </a:blip>
          <a:srcRect b="0" l="0" r="0" t="0"/>
          <a:stretch/>
        </p:blipFill>
        <p:spPr>
          <a:xfrm rot="42">
            <a:off x="4732750" y="1017736"/>
            <a:ext cx="625725" cy="625697"/>
          </a:xfrm>
          <a:prstGeom prst="rect">
            <a:avLst/>
          </a:prstGeom>
          <a:noFill/>
          <a:ln>
            <a:noFill/>
          </a:ln>
        </p:spPr>
      </p:pic>
      <p:pic>
        <p:nvPicPr>
          <p:cNvPr id="461" name="Google Shape;461;p56"/>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462" name="Google Shape;462;p56"/>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463" name="Google Shape;463;p56"/>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464" name="Google Shape;464;p56"/>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465" name="Google Shape;465;p56"/>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466" name="Google Shape;466;p56"/>
          <p:cNvPicPr preferRelativeResize="0"/>
          <p:nvPr/>
        </p:nvPicPr>
        <p:blipFill rotWithShape="1">
          <a:blip r:embed="rId6">
            <a:alphaModFix amt="5000"/>
          </a:blip>
          <a:srcRect b="0" l="0" r="0" t="0"/>
          <a:stretch/>
        </p:blipFill>
        <p:spPr>
          <a:xfrm rot="42">
            <a:off x="3827875" y="1841261"/>
            <a:ext cx="625725" cy="625697"/>
          </a:xfrm>
          <a:prstGeom prst="rect">
            <a:avLst/>
          </a:prstGeom>
          <a:noFill/>
          <a:ln>
            <a:noFill/>
          </a:ln>
        </p:spPr>
      </p:pic>
      <p:pic>
        <p:nvPicPr>
          <p:cNvPr id="467" name="Google Shape;467;p56"/>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468" name="Google Shape;468;p56"/>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469" name="Google Shape;469;p56"/>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470" name="Google Shape;470;p56"/>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471" name="Google Shape;471;p56"/>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472" name="Google Shape;472;p56"/>
          <p:cNvPicPr preferRelativeResize="0"/>
          <p:nvPr/>
        </p:nvPicPr>
        <p:blipFill rotWithShape="1">
          <a:blip r:embed="rId6">
            <a:alphaModFix amt="1000"/>
          </a:blip>
          <a:srcRect b="0" l="0" r="0" t="0"/>
          <a:stretch/>
        </p:blipFill>
        <p:spPr>
          <a:xfrm rot="42">
            <a:off x="2018125" y="3511799"/>
            <a:ext cx="625725" cy="625697"/>
          </a:xfrm>
          <a:prstGeom prst="rect">
            <a:avLst/>
          </a:prstGeom>
          <a:noFill/>
          <a:ln>
            <a:noFill/>
          </a:ln>
        </p:spPr>
      </p:pic>
      <p:pic>
        <p:nvPicPr>
          <p:cNvPr id="473" name="Google Shape;473;p56"/>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474" name="Google Shape;474;p56"/>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descr="Logo&#10;&#10;Description automatically generated" id="475" name="Google Shape;475;p56"/>
          <p:cNvPicPr preferRelativeResize="0"/>
          <p:nvPr/>
        </p:nvPicPr>
        <p:blipFill rotWithShape="1">
          <a:blip r:embed="rId9">
            <a:alphaModFix/>
          </a:blip>
          <a:srcRect b="0" l="29148" r="0" t="0"/>
          <a:stretch/>
        </p:blipFill>
        <p:spPr>
          <a:xfrm>
            <a:off x="53200" y="84000"/>
            <a:ext cx="1685777" cy="692160"/>
          </a:xfrm>
          <a:prstGeom prst="rect">
            <a:avLst/>
          </a:prstGeom>
          <a:noFill/>
          <a:ln>
            <a:noFill/>
          </a:ln>
          <a:effectLst>
            <a:outerShdw blurRad="57150" rotWithShape="0" algn="bl" dir="5400000" dist="19050">
              <a:srgbClr val="000000">
                <a:alpha val="50000"/>
              </a:srgbClr>
            </a:outerShdw>
          </a:effectLst>
        </p:spPr>
      </p:pic>
      <p:sp>
        <p:nvSpPr>
          <p:cNvPr id="476" name="Google Shape;476;p56"/>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8">
    <p:spTree>
      <p:nvGrpSpPr>
        <p:cNvPr id="477" name="Shape 477"/>
        <p:cNvGrpSpPr/>
        <p:nvPr/>
      </p:nvGrpSpPr>
      <p:grpSpPr>
        <a:xfrm>
          <a:off x="0" y="0"/>
          <a:ext cx="0" cy="0"/>
          <a:chOff x="0" y="0"/>
          <a:chExt cx="0" cy="0"/>
        </a:xfrm>
      </p:grpSpPr>
      <p:sp>
        <p:nvSpPr>
          <p:cNvPr id="478" name="Google Shape;478;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Gradient Title Slide 1">
  <p:cSld name="CUSTOM_3_1_1">
    <p:spTree>
      <p:nvGrpSpPr>
        <p:cNvPr id="479" name="Shape 479"/>
        <p:cNvGrpSpPr/>
        <p:nvPr/>
      </p:nvGrpSpPr>
      <p:grpSpPr>
        <a:xfrm>
          <a:off x="0" y="0"/>
          <a:ext cx="0" cy="0"/>
          <a:chOff x="0" y="0"/>
          <a:chExt cx="0" cy="0"/>
        </a:xfrm>
      </p:grpSpPr>
      <p:pic>
        <p:nvPicPr>
          <p:cNvPr id="480" name="Google Shape;480;p58"/>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481" name="Google Shape;481;p58"/>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482" name="Google Shape;482;p58"/>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483" name="Google Shape;483;p58"/>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484" name="Google Shape;484;p58"/>
          <p:cNvPicPr preferRelativeResize="0"/>
          <p:nvPr/>
        </p:nvPicPr>
        <p:blipFill rotWithShape="1">
          <a:blip r:embed="rId6">
            <a:alphaModFix amt="3000"/>
          </a:blip>
          <a:srcRect b="0" l="0" r="0" t="0"/>
          <a:stretch/>
        </p:blipFill>
        <p:spPr>
          <a:xfrm rot="42">
            <a:off x="2923000" y="2676536"/>
            <a:ext cx="625725" cy="625697"/>
          </a:xfrm>
          <a:prstGeom prst="rect">
            <a:avLst/>
          </a:prstGeom>
          <a:noFill/>
          <a:ln>
            <a:noFill/>
          </a:ln>
        </p:spPr>
      </p:pic>
      <p:pic>
        <p:nvPicPr>
          <p:cNvPr id="485" name="Google Shape;485;p58"/>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486" name="Google Shape;486;p58"/>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487" name="Google Shape;487;p58"/>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488" name="Google Shape;488;p58"/>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489" name="Google Shape;489;p58"/>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490" name="Google Shape;490;p58"/>
          <p:cNvPicPr preferRelativeResize="0"/>
          <p:nvPr/>
        </p:nvPicPr>
        <p:blipFill rotWithShape="1">
          <a:blip r:embed="rId6">
            <a:alphaModFix amt="31000"/>
          </a:blip>
          <a:srcRect b="0" l="0" r="0" t="0"/>
          <a:stretch/>
        </p:blipFill>
        <p:spPr>
          <a:xfrm rot="42">
            <a:off x="8323675" y="2676536"/>
            <a:ext cx="625725" cy="625697"/>
          </a:xfrm>
          <a:prstGeom prst="rect">
            <a:avLst/>
          </a:prstGeom>
          <a:noFill/>
          <a:ln>
            <a:noFill/>
          </a:ln>
        </p:spPr>
      </p:pic>
      <p:pic>
        <p:nvPicPr>
          <p:cNvPr id="491" name="Google Shape;491;p58"/>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492" name="Google Shape;492;p58"/>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493" name="Google Shape;493;p58"/>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494" name="Google Shape;494;p58"/>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495" name="Google Shape;495;p58"/>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496" name="Google Shape;496;p58"/>
          <p:cNvPicPr preferRelativeResize="0"/>
          <p:nvPr/>
        </p:nvPicPr>
        <p:blipFill rotWithShape="1">
          <a:blip r:embed="rId6">
            <a:alphaModFix amt="25000"/>
          </a:blip>
          <a:srcRect b="0" l="0" r="0" t="0"/>
          <a:stretch/>
        </p:blipFill>
        <p:spPr>
          <a:xfrm rot="42">
            <a:off x="7428325" y="3514736"/>
            <a:ext cx="625725" cy="625697"/>
          </a:xfrm>
          <a:prstGeom prst="rect">
            <a:avLst/>
          </a:prstGeom>
          <a:noFill/>
          <a:ln>
            <a:noFill/>
          </a:ln>
        </p:spPr>
      </p:pic>
      <p:pic>
        <p:nvPicPr>
          <p:cNvPr id="497" name="Google Shape;497;p58"/>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498" name="Google Shape;498;p58"/>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499" name="Google Shape;499;p58"/>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500" name="Google Shape;500;p58"/>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501" name="Google Shape;501;p58"/>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502" name="Google Shape;502;p58"/>
          <p:cNvPicPr preferRelativeResize="0"/>
          <p:nvPr/>
        </p:nvPicPr>
        <p:blipFill rotWithShape="1">
          <a:blip r:embed="rId6">
            <a:alphaModFix amt="20000"/>
          </a:blip>
          <a:srcRect b="0" l="0" r="0" t="0"/>
          <a:stretch/>
        </p:blipFill>
        <p:spPr>
          <a:xfrm rot="42">
            <a:off x="6532975" y="4352936"/>
            <a:ext cx="625725" cy="625697"/>
          </a:xfrm>
          <a:prstGeom prst="rect">
            <a:avLst/>
          </a:prstGeom>
          <a:noFill/>
          <a:ln>
            <a:noFill/>
          </a:ln>
        </p:spPr>
      </p:pic>
      <p:pic>
        <p:nvPicPr>
          <p:cNvPr id="503" name="Google Shape;503;p58"/>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504" name="Google Shape;504;p58"/>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505" name="Google Shape;505;p58"/>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506" name="Google Shape;506;p58"/>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507" name="Google Shape;507;p58"/>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508" name="Google Shape;508;p58"/>
          <p:cNvPicPr preferRelativeResize="0"/>
          <p:nvPr/>
        </p:nvPicPr>
        <p:blipFill rotWithShape="1">
          <a:blip r:embed="rId6">
            <a:alphaModFix amt="15000"/>
          </a:blip>
          <a:srcRect b="0" l="0" r="0" t="0"/>
          <a:stretch/>
        </p:blipFill>
        <p:spPr>
          <a:xfrm rot="42">
            <a:off x="5637625" y="179549"/>
            <a:ext cx="625725" cy="625697"/>
          </a:xfrm>
          <a:prstGeom prst="rect">
            <a:avLst/>
          </a:prstGeom>
          <a:noFill/>
          <a:ln>
            <a:noFill/>
          </a:ln>
        </p:spPr>
      </p:pic>
      <p:pic>
        <p:nvPicPr>
          <p:cNvPr id="509" name="Google Shape;509;p58"/>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510" name="Google Shape;510;p58"/>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511" name="Google Shape;511;p58"/>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512" name="Google Shape;512;p58"/>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513" name="Google Shape;513;p58"/>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514" name="Google Shape;514;p58"/>
          <p:cNvPicPr preferRelativeResize="0"/>
          <p:nvPr/>
        </p:nvPicPr>
        <p:blipFill rotWithShape="1">
          <a:blip r:embed="rId6">
            <a:alphaModFix amt="10000"/>
          </a:blip>
          <a:srcRect b="0" l="0" r="0" t="0"/>
          <a:stretch/>
        </p:blipFill>
        <p:spPr>
          <a:xfrm rot="42">
            <a:off x="4732750" y="1017736"/>
            <a:ext cx="625725" cy="625697"/>
          </a:xfrm>
          <a:prstGeom prst="rect">
            <a:avLst/>
          </a:prstGeom>
          <a:noFill/>
          <a:ln>
            <a:noFill/>
          </a:ln>
        </p:spPr>
      </p:pic>
      <p:pic>
        <p:nvPicPr>
          <p:cNvPr id="515" name="Google Shape;515;p58"/>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516" name="Google Shape;516;p58"/>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517" name="Google Shape;517;p58"/>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518" name="Google Shape;518;p58"/>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519" name="Google Shape;519;p58"/>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520" name="Google Shape;520;p58"/>
          <p:cNvPicPr preferRelativeResize="0"/>
          <p:nvPr/>
        </p:nvPicPr>
        <p:blipFill rotWithShape="1">
          <a:blip r:embed="rId6">
            <a:alphaModFix amt="5000"/>
          </a:blip>
          <a:srcRect b="0" l="0" r="0" t="0"/>
          <a:stretch/>
        </p:blipFill>
        <p:spPr>
          <a:xfrm rot="42">
            <a:off x="3827875" y="1841261"/>
            <a:ext cx="625725" cy="625697"/>
          </a:xfrm>
          <a:prstGeom prst="rect">
            <a:avLst/>
          </a:prstGeom>
          <a:noFill/>
          <a:ln>
            <a:noFill/>
          </a:ln>
        </p:spPr>
      </p:pic>
      <p:pic>
        <p:nvPicPr>
          <p:cNvPr id="521" name="Google Shape;521;p58"/>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522" name="Google Shape;522;p58"/>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523" name="Google Shape;523;p58"/>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524" name="Google Shape;524;p58"/>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525" name="Google Shape;525;p58"/>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526" name="Google Shape;526;p58"/>
          <p:cNvPicPr preferRelativeResize="0"/>
          <p:nvPr/>
        </p:nvPicPr>
        <p:blipFill rotWithShape="1">
          <a:blip r:embed="rId6">
            <a:alphaModFix amt="1000"/>
          </a:blip>
          <a:srcRect b="0" l="0" r="0" t="0"/>
          <a:stretch/>
        </p:blipFill>
        <p:spPr>
          <a:xfrm rot="42">
            <a:off x="2018125" y="3511799"/>
            <a:ext cx="625725" cy="625697"/>
          </a:xfrm>
          <a:prstGeom prst="rect">
            <a:avLst/>
          </a:prstGeom>
          <a:noFill/>
          <a:ln>
            <a:noFill/>
          </a:ln>
        </p:spPr>
      </p:pic>
      <p:pic>
        <p:nvPicPr>
          <p:cNvPr id="527" name="Google Shape;527;p58"/>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528" name="Google Shape;528;p58"/>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descr="Logo&#10;&#10;Description automatically generated" id="529" name="Google Shape;529;p58"/>
          <p:cNvPicPr preferRelativeResize="0"/>
          <p:nvPr/>
        </p:nvPicPr>
        <p:blipFill rotWithShape="1">
          <a:blip r:embed="rId9">
            <a:alphaModFix/>
          </a:blip>
          <a:srcRect b="0" l="29148" r="0" t="0"/>
          <a:stretch/>
        </p:blipFill>
        <p:spPr>
          <a:xfrm>
            <a:off x="53200" y="84000"/>
            <a:ext cx="1685777" cy="692160"/>
          </a:xfrm>
          <a:prstGeom prst="rect">
            <a:avLst/>
          </a:prstGeom>
          <a:noFill/>
          <a:ln>
            <a:noFill/>
          </a:ln>
          <a:effectLst>
            <a:outerShdw blurRad="57150" rotWithShape="0" algn="bl" dir="5400000" dist="19050">
              <a:srgbClr val="000000">
                <a:alpha val="50000"/>
              </a:srgbClr>
            </a:outerShdw>
          </a:effectLst>
        </p:spPr>
      </p:pic>
      <p:sp>
        <p:nvSpPr>
          <p:cNvPr id="530" name="Google Shape;530;p58"/>
          <p:cNvSpPr txBox="1"/>
          <p:nvPr>
            <p:ph type="title"/>
          </p:nvPr>
        </p:nvSpPr>
        <p:spPr>
          <a:xfrm>
            <a:off x="490250" y="1193988"/>
            <a:ext cx="6367800" cy="3347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p:cSld name="CUSTOM_6_1_1_1_1_1_1">
    <p:spTree>
      <p:nvGrpSpPr>
        <p:cNvPr id="531" name="Shape 531"/>
        <p:cNvGrpSpPr/>
        <p:nvPr/>
      </p:nvGrpSpPr>
      <p:grpSpPr>
        <a:xfrm>
          <a:off x="0" y="0"/>
          <a:ext cx="0" cy="0"/>
          <a:chOff x="0" y="0"/>
          <a:chExt cx="0" cy="0"/>
        </a:xfrm>
      </p:grpSpPr>
      <p:pic>
        <p:nvPicPr>
          <p:cNvPr id="532" name="Google Shape;532;p5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3" name="Google Shape;533;p59"/>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534" name="Google Shape;534;p59"/>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5" name="Google Shape;535;p59"/>
          <p:cNvSpPr txBox="1"/>
          <p:nvPr>
            <p:ph idx="1" type="body"/>
          </p:nvPr>
        </p:nvSpPr>
        <p:spPr>
          <a:xfrm>
            <a:off x="1363075" y="82462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p:cSld name="CUSTOM_6_1_1_1_1_1_2">
    <p:spTree>
      <p:nvGrpSpPr>
        <p:cNvPr id="536" name="Shape 536"/>
        <p:cNvGrpSpPr/>
        <p:nvPr/>
      </p:nvGrpSpPr>
      <p:grpSpPr>
        <a:xfrm>
          <a:off x="0" y="0"/>
          <a:ext cx="0" cy="0"/>
          <a:chOff x="0" y="0"/>
          <a:chExt cx="0" cy="0"/>
        </a:xfrm>
      </p:grpSpPr>
      <p:pic>
        <p:nvPicPr>
          <p:cNvPr id="537" name="Google Shape;537;p6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8" name="Google Shape;538;p60"/>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9" name="Google Shape;539;p60"/>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40" name="Google Shape;540;p6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rgbClr val="002870"/>
                </a:solidFill>
                <a:latin typeface="Poppins"/>
                <a:ea typeface="Poppins"/>
                <a:cs typeface="Poppins"/>
                <a:sym typeface="Poppins"/>
                <a:hlinkClick r:id="rId3">
                  <a:extLst>
                    <a:ext uri="{A12FA001-AC4F-418D-AE19-62706E023703}">
                      <ahyp:hlinkClr val="tx"/>
                    </a:ext>
                  </a:extLst>
                </a:hlinkClick>
              </a:rPr>
              <a:t>lausd.org/mmed</a:t>
            </a:r>
            <a:endParaRPr b="1">
              <a:solidFill>
                <a:srgbClr val="002870"/>
              </a:solidFill>
              <a:latin typeface="Poppins"/>
              <a:ea typeface="Poppins"/>
              <a:cs typeface="Poppins"/>
              <a:sym typeface="Poppi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0" y="0"/>
            <a:ext cx="9144003" cy="5143490"/>
          </a:xfrm>
          <a:prstGeom prst="rect">
            <a:avLst/>
          </a:prstGeom>
          <a:noFill/>
          <a:ln>
            <a:noFill/>
          </a:ln>
        </p:spPr>
      </p:pic>
      <p:sp>
        <p:nvSpPr>
          <p:cNvPr id="39" name="Google Shape;39;p7"/>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sp>
        <p:nvSpPr>
          <p:cNvPr id="40" name="Google Shape;40;p7"/>
          <p:cNvSpPr txBox="1"/>
          <p:nvPr>
            <p:ph type="title"/>
          </p:nvPr>
        </p:nvSpPr>
        <p:spPr>
          <a:xfrm>
            <a:off x="490250" y="1111725"/>
            <a:ext cx="6367800" cy="3429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pic>
        <p:nvPicPr>
          <p:cNvPr id="42" name="Google Shape;42;p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1" name="Shape 541"/>
        <p:cNvGrpSpPr/>
        <p:nvPr/>
      </p:nvGrpSpPr>
      <p:grpSpPr>
        <a:xfrm>
          <a:off x="0" y="0"/>
          <a:ext cx="0" cy="0"/>
          <a:chOff x="0" y="0"/>
          <a:chExt cx="0" cy="0"/>
        </a:xfrm>
      </p:grpSpPr>
      <p:pic>
        <p:nvPicPr>
          <p:cNvPr id="542" name="Google Shape;542;p61"/>
          <p:cNvPicPr preferRelativeResize="0"/>
          <p:nvPr/>
        </p:nvPicPr>
        <p:blipFill>
          <a:blip r:embed="rId2">
            <a:alphaModFix/>
          </a:blip>
          <a:stretch>
            <a:fillRect/>
          </a:stretch>
        </p:blipFill>
        <p:spPr>
          <a:xfrm>
            <a:off x="0" y="13"/>
            <a:ext cx="9144000" cy="5143487"/>
          </a:xfrm>
          <a:prstGeom prst="rect">
            <a:avLst/>
          </a:prstGeom>
          <a:noFill/>
          <a:ln>
            <a:noFill/>
          </a:ln>
        </p:spPr>
      </p:pic>
      <p:sp>
        <p:nvSpPr>
          <p:cNvPr id="543" name="Google Shape;543;p61"/>
          <p:cNvSpPr txBox="1"/>
          <p:nvPr>
            <p:ph type="title"/>
          </p:nvPr>
        </p:nvSpPr>
        <p:spPr>
          <a:xfrm>
            <a:off x="311700" y="184090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EAE7E4"/>
              </a:buClr>
              <a:buSzPts val="3600"/>
              <a:buFont typeface="Poppins"/>
              <a:buNone/>
              <a:defRPr b="1" sz="3600">
                <a:solidFill>
                  <a:srgbClr val="EAE7E4"/>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4" name="Google Shape;544;p61"/>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p:cSld name="CAPTION_ONLY_1_1_1">
    <p:spTree>
      <p:nvGrpSpPr>
        <p:cNvPr id="545" name="Shape 545"/>
        <p:cNvGrpSpPr/>
        <p:nvPr/>
      </p:nvGrpSpPr>
      <p:grpSpPr>
        <a:xfrm>
          <a:off x="0" y="0"/>
          <a:ext cx="0" cy="0"/>
          <a:chOff x="0" y="0"/>
          <a:chExt cx="0" cy="0"/>
        </a:xfrm>
      </p:grpSpPr>
      <p:sp>
        <p:nvSpPr>
          <p:cNvPr id="546" name="Google Shape;546;p62"/>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547" name="Google Shape;547;p62"/>
          <p:cNvSpPr/>
          <p:nvPr/>
        </p:nvSpPr>
        <p:spPr>
          <a:xfrm>
            <a:off x="-8250" y="600"/>
            <a:ext cx="3652500" cy="5143500"/>
          </a:xfrm>
          <a:prstGeom prst="rect">
            <a:avLst/>
          </a:prstGeom>
          <a:solidFill>
            <a:srgbClr val="155E3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2"/>
          <p:cNvSpPr/>
          <p:nvPr>
            <p:ph idx="2" type="pic"/>
          </p:nvPr>
        </p:nvSpPr>
        <p:spPr>
          <a:xfrm>
            <a:off x="410600" y="1005850"/>
            <a:ext cx="2688900" cy="3359100"/>
          </a:xfrm>
          <a:prstGeom prst="roundRect">
            <a:avLst>
              <a:gd fmla="val 16667" name="adj"/>
            </a:avLst>
          </a:prstGeom>
          <a:noFill/>
          <a:ln>
            <a:noFill/>
          </a:ln>
        </p:spPr>
      </p:sp>
      <p:sp>
        <p:nvSpPr>
          <p:cNvPr id="549" name="Google Shape;549;p62"/>
          <p:cNvSpPr txBox="1"/>
          <p:nvPr>
            <p:ph type="title"/>
          </p:nvPr>
        </p:nvSpPr>
        <p:spPr>
          <a:xfrm>
            <a:off x="3980853" y="6585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50" name="Google Shape;550;p62"/>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51" name="Google Shape;551;p62"/>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2 1">
  <p:cSld name="CAPTION_ONLY_1_2_1">
    <p:spTree>
      <p:nvGrpSpPr>
        <p:cNvPr id="552" name="Shape 552"/>
        <p:cNvGrpSpPr/>
        <p:nvPr/>
      </p:nvGrpSpPr>
      <p:grpSpPr>
        <a:xfrm>
          <a:off x="0" y="0"/>
          <a:ext cx="0" cy="0"/>
          <a:chOff x="0" y="0"/>
          <a:chExt cx="0" cy="0"/>
        </a:xfrm>
      </p:grpSpPr>
      <p:sp>
        <p:nvSpPr>
          <p:cNvPr id="553" name="Google Shape;553;p63"/>
          <p:cNvSpPr/>
          <p:nvPr/>
        </p:nvSpPr>
        <p:spPr>
          <a:xfrm>
            <a:off x="-8250" y="600"/>
            <a:ext cx="3652500" cy="5143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3"/>
          <p:cNvSpPr/>
          <p:nvPr>
            <p:ph idx="2" type="pic"/>
          </p:nvPr>
        </p:nvSpPr>
        <p:spPr>
          <a:xfrm>
            <a:off x="410600" y="1005850"/>
            <a:ext cx="2688900" cy="3359100"/>
          </a:xfrm>
          <a:prstGeom prst="roundRect">
            <a:avLst>
              <a:gd fmla="val 16667" name="adj"/>
            </a:avLst>
          </a:prstGeom>
          <a:noFill/>
          <a:ln>
            <a:noFill/>
          </a:ln>
        </p:spPr>
      </p:sp>
      <p:sp>
        <p:nvSpPr>
          <p:cNvPr id="555" name="Google Shape;555;p63"/>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556" name="Google Shape;556;p63"/>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57" name="Google Shape;557;p63"/>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558" name="Google Shape;558;p63"/>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
        <p:nvSpPr>
          <p:cNvPr id="559" name="Google Shape;559;p63"/>
          <p:cNvSpPr txBox="1"/>
          <p:nvPr>
            <p:ph idx="12" type="sldNum"/>
          </p:nvPr>
        </p:nvSpPr>
        <p:spPr>
          <a:xfrm>
            <a:off x="8515275" y="4663225"/>
            <a:ext cx="505800" cy="393600"/>
          </a:xfrm>
          <a:prstGeom prst="rect">
            <a:avLst/>
          </a:prstGeom>
        </p:spPr>
        <p:txBody>
          <a:bodyPr anchorCtr="0" anchor="ctr" bIns="91425" lIns="91425" spcFirstLastPara="1" rIns="91425" wrap="square" tIns="91425">
            <a:noAutofit/>
          </a:bodyPr>
          <a:lstStyle>
            <a:lvl1pPr lvl="0" rtl="0" algn="r">
              <a:buNone/>
              <a:defRPr>
                <a:solidFill>
                  <a:schemeClr val="dk1"/>
                </a:solidFill>
                <a:latin typeface="Poppins"/>
                <a:ea typeface="Poppins"/>
                <a:cs typeface="Poppins"/>
                <a:sym typeface="Poppins"/>
              </a:defRPr>
            </a:lvl1pPr>
            <a:lvl2pPr lvl="1" rtl="0" algn="r">
              <a:buNone/>
              <a:defRPr>
                <a:solidFill>
                  <a:schemeClr val="dk1"/>
                </a:solidFill>
                <a:latin typeface="Poppins"/>
                <a:ea typeface="Poppins"/>
                <a:cs typeface="Poppins"/>
                <a:sym typeface="Poppins"/>
              </a:defRPr>
            </a:lvl2pPr>
            <a:lvl3pPr lvl="2" rtl="0" algn="r">
              <a:buNone/>
              <a:defRPr>
                <a:solidFill>
                  <a:schemeClr val="dk1"/>
                </a:solidFill>
                <a:latin typeface="Poppins"/>
                <a:ea typeface="Poppins"/>
                <a:cs typeface="Poppins"/>
                <a:sym typeface="Poppins"/>
              </a:defRPr>
            </a:lvl3pPr>
            <a:lvl4pPr lvl="3" rtl="0" algn="r">
              <a:buNone/>
              <a:defRPr>
                <a:solidFill>
                  <a:schemeClr val="dk1"/>
                </a:solidFill>
                <a:latin typeface="Poppins"/>
                <a:ea typeface="Poppins"/>
                <a:cs typeface="Poppins"/>
                <a:sym typeface="Poppins"/>
              </a:defRPr>
            </a:lvl4pPr>
            <a:lvl5pPr lvl="4" rtl="0" algn="r">
              <a:buNone/>
              <a:defRPr>
                <a:solidFill>
                  <a:schemeClr val="dk1"/>
                </a:solidFill>
                <a:latin typeface="Poppins"/>
                <a:ea typeface="Poppins"/>
                <a:cs typeface="Poppins"/>
                <a:sym typeface="Poppins"/>
              </a:defRPr>
            </a:lvl5pPr>
            <a:lvl6pPr lvl="5" rtl="0" algn="r">
              <a:buNone/>
              <a:defRPr>
                <a:solidFill>
                  <a:schemeClr val="dk1"/>
                </a:solidFill>
                <a:latin typeface="Poppins"/>
                <a:ea typeface="Poppins"/>
                <a:cs typeface="Poppins"/>
                <a:sym typeface="Poppins"/>
              </a:defRPr>
            </a:lvl6pPr>
            <a:lvl7pPr lvl="6" rtl="0" algn="r">
              <a:buNone/>
              <a:defRPr>
                <a:solidFill>
                  <a:schemeClr val="dk1"/>
                </a:solidFill>
                <a:latin typeface="Poppins"/>
                <a:ea typeface="Poppins"/>
                <a:cs typeface="Poppins"/>
                <a:sym typeface="Poppins"/>
              </a:defRPr>
            </a:lvl7pPr>
            <a:lvl8pPr lvl="7" rtl="0" algn="r">
              <a:buNone/>
              <a:defRPr>
                <a:solidFill>
                  <a:schemeClr val="dk1"/>
                </a:solidFill>
                <a:latin typeface="Poppins"/>
                <a:ea typeface="Poppins"/>
                <a:cs typeface="Poppins"/>
                <a:sym typeface="Poppins"/>
              </a:defRPr>
            </a:lvl8pPr>
            <a:lvl9pPr lvl="8" rtl="0" algn="r">
              <a:buNone/>
              <a:defRPr>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5">
  <p:cSld name="CUSTOM_6_5">
    <p:spTree>
      <p:nvGrpSpPr>
        <p:cNvPr id="560" name="Shape 560"/>
        <p:cNvGrpSpPr/>
        <p:nvPr/>
      </p:nvGrpSpPr>
      <p:grpSpPr>
        <a:xfrm>
          <a:off x="0" y="0"/>
          <a:ext cx="0" cy="0"/>
          <a:chOff x="0" y="0"/>
          <a:chExt cx="0" cy="0"/>
        </a:xfrm>
      </p:grpSpPr>
      <p:pic>
        <p:nvPicPr>
          <p:cNvPr id="561" name="Google Shape;561;p64"/>
          <p:cNvPicPr preferRelativeResize="0"/>
          <p:nvPr/>
        </p:nvPicPr>
        <p:blipFill>
          <a:blip r:embed="rId2">
            <a:alphaModFix/>
          </a:blip>
          <a:stretch>
            <a:fillRect/>
          </a:stretch>
        </p:blipFill>
        <p:spPr>
          <a:xfrm>
            <a:off x="0" y="1"/>
            <a:ext cx="9144000" cy="5143500"/>
          </a:xfrm>
          <a:prstGeom prst="rect">
            <a:avLst/>
          </a:prstGeom>
          <a:noFill/>
          <a:ln>
            <a:noFill/>
          </a:ln>
        </p:spPr>
      </p:pic>
      <p:sp>
        <p:nvSpPr>
          <p:cNvPr id="562" name="Google Shape;562;p64"/>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3" name="Google Shape;563;p64"/>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64" name="Google Shape;564;p64"/>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5" name="Shape 565"/>
        <p:cNvGrpSpPr/>
        <p:nvPr/>
      </p:nvGrpSpPr>
      <p:grpSpPr>
        <a:xfrm>
          <a:off x="0" y="0"/>
          <a:ext cx="0" cy="0"/>
          <a:chOff x="0" y="0"/>
          <a:chExt cx="0" cy="0"/>
        </a:xfrm>
      </p:grpSpPr>
      <p:sp>
        <p:nvSpPr>
          <p:cNvPr id="566" name="Google Shape;566;p65"/>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567" name="Google Shape;567;p65"/>
          <p:cNvSpPr/>
          <p:nvPr/>
        </p:nvSpPr>
        <p:spPr>
          <a:xfrm>
            <a:off x="-8250" y="600"/>
            <a:ext cx="3652500" cy="51435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5"/>
          <p:cNvSpPr/>
          <p:nvPr>
            <p:ph idx="2" type="pic"/>
          </p:nvPr>
        </p:nvSpPr>
        <p:spPr>
          <a:xfrm>
            <a:off x="410600" y="1005850"/>
            <a:ext cx="2688900" cy="3359100"/>
          </a:xfrm>
          <a:prstGeom prst="roundRect">
            <a:avLst>
              <a:gd fmla="val 16667" name="adj"/>
            </a:avLst>
          </a:prstGeom>
          <a:noFill/>
          <a:ln>
            <a:noFill/>
          </a:ln>
        </p:spPr>
      </p:sp>
      <p:sp>
        <p:nvSpPr>
          <p:cNvPr id="569" name="Google Shape;569;p65"/>
          <p:cNvSpPr txBox="1"/>
          <p:nvPr>
            <p:ph type="title"/>
          </p:nvPr>
        </p:nvSpPr>
        <p:spPr>
          <a:xfrm>
            <a:off x="3998253" y="3969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70" name="Google Shape;570;p65"/>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71" name="Google Shape;571;p65"/>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3">
    <p:spTree>
      <p:nvGrpSpPr>
        <p:cNvPr id="572" name="Shape 572"/>
        <p:cNvGrpSpPr/>
        <p:nvPr/>
      </p:nvGrpSpPr>
      <p:grpSpPr>
        <a:xfrm>
          <a:off x="0" y="0"/>
          <a:ext cx="0" cy="0"/>
          <a:chOff x="0" y="0"/>
          <a:chExt cx="0" cy="0"/>
        </a:xfrm>
      </p:grpSpPr>
      <p:sp>
        <p:nvSpPr>
          <p:cNvPr id="573" name="Google Shape;573;p66"/>
          <p:cNvSpPr/>
          <p:nvPr/>
        </p:nvSpPr>
        <p:spPr>
          <a:xfrm>
            <a:off x="5428450" y="-125"/>
            <a:ext cx="3715500" cy="5143500"/>
          </a:xfrm>
          <a:prstGeom prst="rect">
            <a:avLst/>
          </a:prstGeom>
          <a:solidFill>
            <a:srgbClr val="FBA5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6"/>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575" name="Google Shape;575;p66"/>
          <p:cNvSpPr/>
          <p:nvPr>
            <p:ph idx="2" type="pic"/>
          </p:nvPr>
        </p:nvSpPr>
        <p:spPr>
          <a:xfrm>
            <a:off x="5854750" y="980700"/>
            <a:ext cx="2862900" cy="2714100"/>
          </a:xfrm>
          <a:prstGeom prst="roundRect">
            <a:avLst>
              <a:gd fmla="val 16667" name="adj"/>
            </a:avLst>
          </a:prstGeom>
          <a:noFill/>
          <a:ln>
            <a:noFill/>
          </a:ln>
        </p:spPr>
      </p:sp>
      <p:sp>
        <p:nvSpPr>
          <p:cNvPr id="576" name="Google Shape;576;p66"/>
          <p:cNvSpPr txBox="1"/>
          <p:nvPr>
            <p:ph type="title"/>
          </p:nvPr>
        </p:nvSpPr>
        <p:spPr>
          <a:xfrm>
            <a:off x="361978" y="8966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77" name="Google Shape;577;p66"/>
          <p:cNvSpPr txBox="1"/>
          <p:nvPr>
            <p:ph idx="1" type="body"/>
          </p:nvPr>
        </p:nvSpPr>
        <p:spPr>
          <a:xfrm>
            <a:off x="361975" y="133677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78" name="Google Shape;578;p66"/>
          <p:cNvPicPr preferRelativeResize="0"/>
          <p:nvPr/>
        </p:nvPicPr>
        <p:blipFill>
          <a:blip r:embed="rId2">
            <a:alphaModFix/>
          </a:blip>
          <a:stretch>
            <a:fillRect/>
          </a:stretch>
        </p:blipFill>
        <p:spPr>
          <a:xfrm>
            <a:off x="361975" y="263175"/>
            <a:ext cx="1436176" cy="4329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579" name="Shape 579"/>
        <p:cNvGrpSpPr/>
        <p:nvPr/>
      </p:nvGrpSpPr>
      <p:grpSpPr>
        <a:xfrm>
          <a:off x="0" y="0"/>
          <a:ext cx="0" cy="0"/>
          <a:chOff x="0" y="0"/>
          <a:chExt cx="0" cy="0"/>
        </a:xfrm>
      </p:grpSpPr>
      <p:sp>
        <p:nvSpPr>
          <p:cNvPr id="580" name="Google Shape;580;p67"/>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581" name="Google Shape;581;p67"/>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7"/>
          <p:cNvSpPr/>
          <p:nvPr>
            <p:ph idx="2" type="pic"/>
          </p:nvPr>
        </p:nvSpPr>
        <p:spPr>
          <a:xfrm>
            <a:off x="410600" y="1005850"/>
            <a:ext cx="2688900" cy="3359100"/>
          </a:xfrm>
          <a:prstGeom prst="roundRect">
            <a:avLst>
              <a:gd fmla="val 16667" name="adj"/>
            </a:avLst>
          </a:prstGeom>
          <a:noFill/>
          <a:ln>
            <a:noFill/>
          </a:ln>
        </p:spPr>
      </p:sp>
      <p:sp>
        <p:nvSpPr>
          <p:cNvPr id="583" name="Google Shape;583;p67"/>
          <p:cNvSpPr txBox="1"/>
          <p:nvPr>
            <p:ph type="title"/>
          </p:nvPr>
        </p:nvSpPr>
        <p:spPr>
          <a:xfrm>
            <a:off x="3980853" y="5943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584" name="Google Shape;584;p67"/>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585" name="Google Shape;585;p67"/>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6_1_3">
    <p:spTree>
      <p:nvGrpSpPr>
        <p:cNvPr id="586" name="Shape 586"/>
        <p:cNvGrpSpPr/>
        <p:nvPr/>
      </p:nvGrpSpPr>
      <p:grpSpPr>
        <a:xfrm>
          <a:off x="0" y="0"/>
          <a:ext cx="0" cy="0"/>
          <a:chOff x="0" y="0"/>
          <a:chExt cx="0" cy="0"/>
        </a:xfrm>
      </p:grpSpPr>
      <p:pic>
        <p:nvPicPr>
          <p:cNvPr id="587" name="Google Shape;587;p6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88" name="Google Shape;588;p68"/>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9" name="Google Shape;589;p68"/>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590" name="Google Shape;590;p68"/>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F80F00"/>
                </a:solidFill>
              </a:rPr>
              <a:t>Ⓒ </a:t>
            </a:r>
            <a:r>
              <a:rPr b="1" lang="es-419"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p:cSld name="CUSTOM_6_1_1_1_1_1_1_1_1">
    <p:spTree>
      <p:nvGrpSpPr>
        <p:cNvPr id="591" name="Shape 591"/>
        <p:cNvGrpSpPr/>
        <p:nvPr/>
      </p:nvGrpSpPr>
      <p:grpSpPr>
        <a:xfrm>
          <a:off x="0" y="0"/>
          <a:ext cx="0" cy="0"/>
          <a:chOff x="0" y="0"/>
          <a:chExt cx="0" cy="0"/>
        </a:xfrm>
      </p:grpSpPr>
      <p:pic>
        <p:nvPicPr>
          <p:cNvPr id="592" name="Google Shape;592;p6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93" name="Google Shape;593;p69"/>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594" name="Google Shape;594;p69"/>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69"/>
          <p:cNvSpPr txBox="1"/>
          <p:nvPr>
            <p:ph idx="1" type="body"/>
          </p:nvPr>
        </p:nvSpPr>
        <p:spPr>
          <a:xfrm>
            <a:off x="1400925" y="7993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6" name="Shape 596"/>
        <p:cNvGrpSpPr/>
        <p:nvPr/>
      </p:nvGrpSpPr>
      <p:grpSpPr>
        <a:xfrm>
          <a:off x="0" y="0"/>
          <a:ext cx="0" cy="0"/>
          <a:chOff x="0" y="0"/>
          <a:chExt cx="0" cy="0"/>
        </a:xfrm>
      </p:grpSpPr>
      <p:sp>
        <p:nvSpPr>
          <p:cNvPr id="597" name="Google Shape;597;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8" name="Google Shape;598;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99" name="Google Shape;599;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43" name="Shape 43"/>
        <p:cNvGrpSpPr/>
        <p:nvPr/>
      </p:nvGrpSpPr>
      <p:grpSpPr>
        <a:xfrm>
          <a:off x="0" y="0"/>
          <a:ext cx="0" cy="0"/>
          <a:chOff x="0" y="0"/>
          <a:chExt cx="0" cy="0"/>
        </a:xfrm>
      </p:grpSpPr>
      <p:sp>
        <p:nvSpPr>
          <p:cNvPr id="44" name="Google Shape;44;p8"/>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sp>
        <p:nvSpPr>
          <p:cNvPr id="45" name="Google Shape;45;p8"/>
          <p:cNvSpPr txBox="1"/>
          <p:nvPr>
            <p:ph type="title"/>
          </p:nvPr>
        </p:nvSpPr>
        <p:spPr>
          <a:xfrm>
            <a:off x="490250" y="1037125"/>
            <a:ext cx="6367800" cy="35037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pic>
        <p:nvPicPr>
          <p:cNvPr id="47" name="Google Shape;47;p8"/>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1">
  <p:cSld name="TITLE_1_2_6">
    <p:bg>
      <p:bgPr>
        <a:solidFill>
          <a:srgbClr val="FFFFFF"/>
        </a:solidFill>
      </p:bgPr>
    </p:bg>
    <p:spTree>
      <p:nvGrpSpPr>
        <p:cNvPr id="600" name="Shape 600"/>
        <p:cNvGrpSpPr/>
        <p:nvPr/>
      </p:nvGrpSpPr>
      <p:grpSpPr>
        <a:xfrm>
          <a:off x="0" y="0"/>
          <a:ext cx="0" cy="0"/>
          <a:chOff x="0" y="0"/>
          <a:chExt cx="0" cy="0"/>
        </a:xfrm>
      </p:grpSpPr>
      <p:sp>
        <p:nvSpPr>
          <p:cNvPr id="601" name="Google Shape;601;p71"/>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2" name="Google Shape;602;p7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03" name="Google Shape;603;p71"/>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604" name="Google Shape;604;p7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latin typeface="Poppins"/>
                <a:ea typeface="Poppins"/>
                <a:cs typeface="Poppins"/>
                <a:sym typeface="Poppins"/>
              </a:defRPr>
            </a:lvl1pPr>
            <a:lvl2pPr lvl="1" rtl="0">
              <a:buNone/>
              <a:defRPr>
                <a:solidFill>
                  <a:srgbClr val="FFFFFF"/>
                </a:solidFill>
                <a:latin typeface="Poppins"/>
                <a:ea typeface="Poppins"/>
                <a:cs typeface="Poppins"/>
                <a:sym typeface="Poppins"/>
              </a:defRPr>
            </a:lvl2pPr>
            <a:lvl3pPr lvl="2" rtl="0">
              <a:buNone/>
              <a:defRPr>
                <a:solidFill>
                  <a:srgbClr val="FFFFFF"/>
                </a:solidFill>
                <a:latin typeface="Poppins"/>
                <a:ea typeface="Poppins"/>
                <a:cs typeface="Poppins"/>
                <a:sym typeface="Poppins"/>
              </a:defRPr>
            </a:lvl3pPr>
            <a:lvl4pPr lvl="3" rtl="0">
              <a:buNone/>
              <a:defRPr>
                <a:solidFill>
                  <a:srgbClr val="FFFFFF"/>
                </a:solidFill>
                <a:latin typeface="Poppins"/>
                <a:ea typeface="Poppins"/>
                <a:cs typeface="Poppins"/>
                <a:sym typeface="Poppins"/>
              </a:defRPr>
            </a:lvl4pPr>
            <a:lvl5pPr lvl="4" rtl="0">
              <a:buNone/>
              <a:defRPr>
                <a:solidFill>
                  <a:srgbClr val="FFFFFF"/>
                </a:solidFill>
                <a:latin typeface="Poppins"/>
                <a:ea typeface="Poppins"/>
                <a:cs typeface="Poppins"/>
                <a:sym typeface="Poppins"/>
              </a:defRPr>
            </a:lvl5pPr>
            <a:lvl6pPr lvl="5" rtl="0">
              <a:buNone/>
              <a:defRPr>
                <a:solidFill>
                  <a:srgbClr val="FFFFFF"/>
                </a:solidFill>
                <a:latin typeface="Poppins"/>
                <a:ea typeface="Poppins"/>
                <a:cs typeface="Poppins"/>
                <a:sym typeface="Poppins"/>
              </a:defRPr>
            </a:lvl6pPr>
            <a:lvl7pPr lvl="6" rtl="0">
              <a:buNone/>
              <a:defRPr>
                <a:solidFill>
                  <a:srgbClr val="FFFFFF"/>
                </a:solidFill>
                <a:latin typeface="Poppins"/>
                <a:ea typeface="Poppins"/>
                <a:cs typeface="Poppins"/>
                <a:sym typeface="Poppins"/>
              </a:defRPr>
            </a:lvl7pPr>
            <a:lvl8pPr lvl="7" rtl="0">
              <a:buNone/>
              <a:defRPr>
                <a:solidFill>
                  <a:srgbClr val="FFFFFF"/>
                </a:solidFill>
                <a:latin typeface="Poppins"/>
                <a:ea typeface="Poppins"/>
                <a:cs typeface="Poppins"/>
                <a:sym typeface="Poppins"/>
              </a:defRPr>
            </a:lvl8pPr>
            <a:lvl9pPr lvl="8" rtl="0">
              <a:buNone/>
              <a:defRPr>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05" name="Shape 605"/>
        <p:cNvGrpSpPr/>
        <p:nvPr/>
      </p:nvGrpSpPr>
      <p:grpSpPr>
        <a:xfrm>
          <a:off x="0" y="0"/>
          <a:ext cx="0" cy="0"/>
          <a:chOff x="0" y="0"/>
          <a:chExt cx="0" cy="0"/>
        </a:xfrm>
      </p:grpSpPr>
      <p:sp>
        <p:nvSpPr>
          <p:cNvPr id="606" name="Google Shape;606;p72"/>
          <p:cNvSpPr txBox="1"/>
          <p:nvPr>
            <p:ph type="ctrTitle"/>
          </p:nvPr>
        </p:nvSpPr>
        <p:spPr>
          <a:xfrm>
            <a:off x="311708" y="11306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7" name="Google Shape;607;p72"/>
          <p:cNvSpPr txBox="1"/>
          <p:nvPr>
            <p:ph idx="1" type="subTitle"/>
          </p:nvPr>
        </p:nvSpPr>
        <p:spPr>
          <a:xfrm>
            <a:off x="311700" y="32202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8" name="Google Shape;608;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pic>
        <p:nvPicPr>
          <p:cNvPr id="609" name="Google Shape;609;p72"/>
          <p:cNvPicPr preferRelativeResize="0"/>
          <p:nvPr/>
        </p:nvPicPr>
        <p:blipFill>
          <a:blip r:embed="rId2">
            <a:alphaModFix/>
          </a:blip>
          <a:stretch>
            <a:fillRect/>
          </a:stretch>
        </p:blipFill>
        <p:spPr>
          <a:xfrm>
            <a:off x="453975" y="462350"/>
            <a:ext cx="1906802" cy="5747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4">
  <p:cSld name="CAPTION_ONLY_1_5">
    <p:spTree>
      <p:nvGrpSpPr>
        <p:cNvPr id="610" name="Shape 610"/>
        <p:cNvGrpSpPr/>
        <p:nvPr/>
      </p:nvGrpSpPr>
      <p:grpSpPr>
        <a:xfrm>
          <a:off x="0" y="0"/>
          <a:ext cx="0" cy="0"/>
          <a:chOff x="0" y="0"/>
          <a:chExt cx="0" cy="0"/>
        </a:xfrm>
      </p:grpSpPr>
      <p:sp>
        <p:nvSpPr>
          <p:cNvPr id="611" name="Google Shape;611;p73"/>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612" name="Google Shape;612;p73"/>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3"/>
          <p:cNvSpPr/>
          <p:nvPr>
            <p:ph idx="2" type="pic"/>
          </p:nvPr>
        </p:nvSpPr>
        <p:spPr>
          <a:xfrm>
            <a:off x="410600" y="1005850"/>
            <a:ext cx="2688900" cy="3359100"/>
          </a:xfrm>
          <a:prstGeom prst="roundRect">
            <a:avLst>
              <a:gd fmla="val 16667" name="adj"/>
            </a:avLst>
          </a:prstGeom>
          <a:noFill/>
          <a:ln>
            <a:noFill/>
          </a:ln>
        </p:spPr>
      </p:sp>
      <p:sp>
        <p:nvSpPr>
          <p:cNvPr id="614" name="Google Shape;614;p73"/>
          <p:cNvSpPr txBox="1"/>
          <p:nvPr>
            <p:ph type="title"/>
          </p:nvPr>
        </p:nvSpPr>
        <p:spPr>
          <a:xfrm>
            <a:off x="3980853" y="5943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15" name="Google Shape;615;p73"/>
          <p:cNvSpPr txBox="1"/>
          <p:nvPr>
            <p:ph idx="1" type="body"/>
          </p:nvPr>
        </p:nvSpPr>
        <p:spPr>
          <a:xfrm>
            <a:off x="3980850" y="12468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16" name="Google Shape;616;p73"/>
          <p:cNvPicPr preferRelativeResize="0"/>
          <p:nvPr/>
        </p:nvPicPr>
        <p:blipFill>
          <a:blip r:embed="rId2">
            <a:alphaModFix/>
          </a:blip>
          <a:stretch>
            <a:fillRect/>
          </a:stretch>
        </p:blipFill>
        <p:spPr>
          <a:xfrm>
            <a:off x="7527600" y="225575"/>
            <a:ext cx="1436176" cy="4329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
    <p:spTree>
      <p:nvGrpSpPr>
        <p:cNvPr id="617" name="Shape 617"/>
        <p:cNvGrpSpPr/>
        <p:nvPr/>
      </p:nvGrpSpPr>
      <p:grpSpPr>
        <a:xfrm>
          <a:off x="0" y="0"/>
          <a:ext cx="0" cy="0"/>
          <a:chOff x="0" y="0"/>
          <a:chExt cx="0" cy="0"/>
        </a:xfrm>
      </p:grpSpPr>
      <p:sp>
        <p:nvSpPr>
          <p:cNvPr id="618" name="Google Shape;618;p74"/>
          <p:cNvSpPr/>
          <p:nvPr/>
        </p:nvSpPr>
        <p:spPr>
          <a:xfrm>
            <a:off x="5428450" y="-125"/>
            <a:ext cx="3715500" cy="5143500"/>
          </a:xfrm>
          <a:prstGeom prst="rect">
            <a:avLst/>
          </a:prstGeom>
          <a:solidFill>
            <a:srgbClr val="289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4"/>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620" name="Google Shape;620;p74"/>
          <p:cNvSpPr/>
          <p:nvPr>
            <p:ph idx="2" type="pic"/>
          </p:nvPr>
        </p:nvSpPr>
        <p:spPr>
          <a:xfrm>
            <a:off x="5854750" y="980700"/>
            <a:ext cx="2862900" cy="2714100"/>
          </a:xfrm>
          <a:prstGeom prst="roundRect">
            <a:avLst>
              <a:gd fmla="val 16667" name="adj"/>
            </a:avLst>
          </a:prstGeom>
          <a:noFill/>
          <a:ln>
            <a:noFill/>
          </a:ln>
        </p:spPr>
      </p:sp>
      <p:sp>
        <p:nvSpPr>
          <p:cNvPr id="621" name="Google Shape;621;p74"/>
          <p:cNvSpPr txBox="1"/>
          <p:nvPr>
            <p:ph type="title"/>
          </p:nvPr>
        </p:nvSpPr>
        <p:spPr>
          <a:xfrm>
            <a:off x="361978" y="7640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22" name="Google Shape;622;p74"/>
          <p:cNvSpPr txBox="1"/>
          <p:nvPr>
            <p:ph idx="1" type="body"/>
          </p:nvPr>
        </p:nvSpPr>
        <p:spPr>
          <a:xfrm>
            <a:off x="361975" y="14235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23" name="Google Shape;623;p74"/>
          <p:cNvPicPr preferRelativeResize="0"/>
          <p:nvPr/>
        </p:nvPicPr>
        <p:blipFill>
          <a:blip r:embed="rId2">
            <a:alphaModFix/>
          </a:blip>
          <a:stretch>
            <a:fillRect/>
          </a:stretch>
        </p:blipFill>
        <p:spPr>
          <a:xfrm>
            <a:off x="361975" y="244375"/>
            <a:ext cx="1436176" cy="4329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4">
  <p:cSld name="CUSTOM_6_1_5">
    <p:spTree>
      <p:nvGrpSpPr>
        <p:cNvPr id="624" name="Shape 624"/>
        <p:cNvGrpSpPr/>
        <p:nvPr/>
      </p:nvGrpSpPr>
      <p:grpSpPr>
        <a:xfrm>
          <a:off x="0" y="0"/>
          <a:ext cx="0" cy="0"/>
          <a:chOff x="0" y="0"/>
          <a:chExt cx="0" cy="0"/>
        </a:xfrm>
      </p:grpSpPr>
      <p:pic>
        <p:nvPicPr>
          <p:cNvPr id="625" name="Google Shape;625;p7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6" name="Google Shape;626;p75"/>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7" name="Google Shape;627;p75"/>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628" name="Google Shape;628;p75"/>
          <p:cNvSpPr txBox="1"/>
          <p:nvPr/>
        </p:nvSpPr>
        <p:spPr>
          <a:xfrm>
            <a:off x="108425" y="4641025"/>
            <a:ext cx="11172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rgbClr val="F80F00"/>
                </a:solidFill>
              </a:rPr>
              <a:t>Ⓒ </a:t>
            </a:r>
            <a:r>
              <a:rPr b="1" lang="es-419" u="sng">
                <a:solidFill>
                  <a:srgbClr val="F80F00"/>
                </a:solidFill>
                <a:latin typeface="Poppins"/>
                <a:ea typeface="Poppins"/>
                <a:cs typeface="Poppins"/>
                <a:sym typeface="Poppins"/>
                <a:hlinkClick r:id="rId3">
                  <a:extLst>
                    <a:ext uri="{A12FA001-AC4F-418D-AE19-62706E023703}">
                      <ahyp:hlinkCl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3">
  <p:cSld name="CAPTION_ONLY_1_3_2">
    <p:spTree>
      <p:nvGrpSpPr>
        <p:cNvPr id="629" name="Shape 629"/>
        <p:cNvGrpSpPr/>
        <p:nvPr/>
      </p:nvGrpSpPr>
      <p:grpSpPr>
        <a:xfrm>
          <a:off x="0" y="0"/>
          <a:ext cx="0" cy="0"/>
          <a:chOff x="0" y="0"/>
          <a:chExt cx="0" cy="0"/>
        </a:xfrm>
      </p:grpSpPr>
      <p:sp>
        <p:nvSpPr>
          <p:cNvPr id="630" name="Google Shape;630;p76"/>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6"/>
          <p:cNvSpPr/>
          <p:nvPr>
            <p:ph idx="2" type="pic"/>
          </p:nvPr>
        </p:nvSpPr>
        <p:spPr>
          <a:xfrm>
            <a:off x="410600" y="1005850"/>
            <a:ext cx="2688900" cy="3359100"/>
          </a:xfrm>
          <a:prstGeom prst="roundRect">
            <a:avLst>
              <a:gd fmla="val 16667" name="adj"/>
            </a:avLst>
          </a:prstGeom>
          <a:noFill/>
          <a:ln>
            <a:noFill/>
          </a:ln>
        </p:spPr>
      </p:sp>
      <p:sp>
        <p:nvSpPr>
          <p:cNvPr id="632" name="Google Shape;632;p76"/>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33" name="Google Shape;633;p76"/>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34" name="Google Shape;634;p76"/>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35" name="Google Shape;635;p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177"/>
                </a:solidFill>
              </a:defRPr>
            </a:lvl1pPr>
            <a:lvl2pPr lvl="1" rtl="0">
              <a:buNone/>
              <a:defRPr sz="1300">
                <a:solidFill>
                  <a:srgbClr val="002177"/>
                </a:solidFill>
              </a:defRPr>
            </a:lvl2pPr>
            <a:lvl3pPr lvl="2" rtl="0">
              <a:buNone/>
              <a:defRPr sz="1300">
                <a:solidFill>
                  <a:srgbClr val="002177"/>
                </a:solidFill>
              </a:defRPr>
            </a:lvl3pPr>
            <a:lvl4pPr lvl="3" rtl="0">
              <a:buNone/>
              <a:defRPr sz="1300">
                <a:solidFill>
                  <a:srgbClr val="002177"/>
                </a:solidFill>
              </a:defRPr>
            </a:lvl4pPr>
            <a:lvl5pPr lvl="4" rtl="0">
              <a:buNone/>
              <a:defRPr sz="1300">
                <a:solidFill>
                  <a:srgbClr val="002177"/>
                </a:solidFill>
              </a:defRPr>
            </a:lvl5pPr>
            <a:lvl6pPr lvl="5" rtl="0">
              <a:buNone/>
              <a:defRPr sz="1300">
                <a:solidFill>
                  <a:srgbClr val="002177"/>
                </a:solidFill>
              </a:defRPr>
            </a:lvl6pPr>
            <a:lvl7pPr lvl="6" rtl="0">
              <a:buNone/>
              <a:defRPr sz="1300">
                <a:solidFill>
                  <a:srgbClr val="002177"/>
                </a:solidFill>
              </a:defRPr>
            </a:lvl7pPr>
            <a:lvl8pPr lvl="7" rtl="0">
              <a:buNone/>
              <a:defRPr sz="1300">
                <a:solidFill>
                  <a:srgbClr val="002177"/>
                </a:solidFill>
              </a:defRPr>
            </a:lvl8pPr>
            <a:lvl9pPr lvl="8" rtl="0">
              <a:buNone/>
              <a:defRPr sz="13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
        <p:nvSpPr>
          <p:cNvPr id="636" name="Google Shape;636;p76"/>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4">
  <p:cSld name="CAPTION_ONLY_1_3_3">
    <p:spTree>
      <p:nvGrpSpPr>
        <p:cNvPr id="637" name="Shape 637"/>
        <p:cNvGrpSpPr/>
        <p:nvPr/>
      </p:nvGrpSpPr>
      <p:grpSpPr>
        <a:xfrm>
          <a:off x="0" y="0"/>
          <a:ext cx="0" cy="0"/>
          <a:chOff x="0" y="0"/>
          <a:chExt cx="0" cy="0"/>
        </a:xfrm>
      </p:grpSpPr>
      <p:sp>
        <p:nvSpPr>
          <p:cNvPr id="638" name="Google Shape;638;p77"/>
          <p:cNvSpPr/>
          <p:nvPr/>
        </p:nvSpPr>
        <p:spPr>
          <a:xfrm>
            <a:off x="-8250" y="600"/>
            <a:ext cx="3652500" cy="5143500"/>
          </a:xfrm>
          <a:prstGeom prst="rect">
            <a:avLst/>
          </a:prstGeom>
          <a:solidFill>
            <a:srgbClr val="289F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7"/>
          <p:cNvSpPr/>
          <p:nvPr>
            <p:ph idx="2" type="pic"/>
          </p:nvPr>
        </p:nvSpPr>
        <p:spPr>
          <a:xfrm>
            <a:off x="410600" y="1005850"/>
            <a:ext cx="2688900" cy="3359100"/>
          </a:xfrm>
          <a:prstGeom prst="roundRect">
            <a:avLst>
              <a:gd fmla="val 16667" name="adj"/>
            </a:avLst>
          </a:prstGeom>
          <a:noFill/>
          <a:ln>
            <a:noFill/>
          </a:ln>
        </p:spPr>
      </p:sp>
      <p:sp>
        <p:nvSpPr>
          <p:cNvPr id="640" name="Google Shape;640;p77"/>
          <p:cNvSpPr txBox="1"/>
          <p:nvPr>
            <p:ph type="title"/>
          </p:nvPr>
        </p:nvSpPr>
        <p:spPr>
          <a:xfrm>
            <a:off x="3980853" y="7467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41" name="Google Shape;641;p77"/>
          <p:cNvSpPr txBox="1"/>
          <p:nvPr>
            <p:ph idx="1" type="body"/>
          </p:nvPr>
        </p:nvSpPr>
        <p:spPr>
          <a:xfrm>
            <a:off x="3980850" y="13230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42" name="Google Shape;642;p77"/>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43" name="Google Shape;643;p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177"/>
                </a:solidFill>
              </a:defRPr>
            </a:lvl1pPr>
            <a:lvl2pPr lvl="1" rtl="0">
              <a:buNone/>
              <a:defRPr sz="1300">
                <a:solidFill>
                  <a:srgbClr val="002177"/>
                </a:solidFill>
              </a:defRPr>
            </a:lvl2pPr>
            <a:lvl3pPr lvl="2" rtl="0">
              <a:buNone/>
              <a:defRPr sz="1300">
                <a:solidFill>
                  <a:srgbClr val="002177"/>
                </a:solidFill>
              </a:defRPr>
            </a:lvl3pPr>
            <a:lvl4pPr lvl="3" rtl="0">
              <a:buNone/>
              <a:defRPr sz="1300">
                <a:solidFill>
                  <a:srgbClr val="002177"/>
                </a:solidFill>
              </a:defRPr>
            </a:lvl4pPr>
            <a:lvl5pPr lvl="4" rtl="0">
              <a:buNone/>
              <a:defRPr sz="1300">
                <a:solidFill>
                  <a:srgbClr val="002177"/>
                </a:solidFill>
              </a:defRPr>
            </a:lvl5pPr>
            <a:lvl6pPr lvl="5" rtl="0">
              <a:buNone/>
              <a:defRPr sz="1300">
                <a:solidFill>
                  <a:srgbClr val="002177"/>
                </a:solidFill>
              </a:defRPr>
            </a:lvl6pPr>
            <a:lvl7pPr lvl="6" rtl="0">
              <a:buNone/>
              <a:defRPr sz="1300">
                <a:solidFill>
                  <a:srgbClr val="002177"/>
                </a:solidFill>
              </a:defRPr>
            </a:lvl7pPr>
            <a:lvl8pPr lvl="7" rtl="0">
              <a:buNone/>
              <a:defRPr sz="1300">
                <a:solidFill>
                  <a:srgbClr val="002177"/>
                </a:solidFill>
              </a:defRPr>
            </a:lvl8pPr>
            <a:lvl9pPr lvl="8" rtl="0">
              <a:buNone/>
              <a:defRPr sz="1300">
                <a:solidFill>
                  <a:srgbClr val="002177"/>
                </a:solidFill>
              </a:defRPr>
            </a:lvl9pPr>
          </a:lstStyle>
          <a:p>
            <a:pPr indent="0" lvl="0" marL="0" rtl="0" algn="r">
              <a:spcBef>
                <a:spcPts val="0"/>
              </a:spcBef>
              <a:spcAft>
                <a:spcPts val="0"/>
              </a:spcAft>
              <a:buNone/>
            </a:pPr>
            <a:fld id="{00000000-1234-1234-1234-123412341234}" type="slidenum">
              <a:rPr lang="es-419"/>
              <a:t>‹#›</a:t>
            </a:fld>
            <a:endParaRPr/>
          </a:p>
        </p:txBody>
      </p:sp>
      <p:sp>
        <p:nvSpPr>
          <p:cNvPr id="644" name="Google Shape;644;p77"/>
          <p:cNvSpPr txBox="1"/>
          <p:nvPr/>
        </p:nvSpPr>
        <p:spPr>
          <a:xfrm>
            <a:off x="108425" y="4641025"/>
            <a:ext cx="16797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p:cSld name="Custom Layout 2 1 1 1 1 1 1 1 1 1">
    <p:spTree>
      <p:nvGrpSpPr>
        <p:cNvPr id="645" name="Shape 645"/>
        <p:cNvGrpSpPr/>
        <p:nvPr/>
      </p:nvGrpSpPr>
      <p:grpSpPr>
        <a:xfrm>
          <a:off x="0" y="0"/>
          <a:ext cx="0" cy="0"/>
          <a:chOff x="0" y="0"/>
          <a:chExt cx="0" cy="0"/>
        </a:xfrm>
      </p:grpSpPr>
      <p:pic>
        <p:nvPicPr>
          <p:cNvPr id="646" name="Google Shape;646;p7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47" name="Google Shape;647;p78"/>
          <p:cNvSpPr txBox="1"/>
          <p:nvPr>
            <p:ph idx="12" type="sldNum"/>
          </p:nvPr>
        </p:nvSpPr>
        <p:spPr>
          <a:xfrm>
            <a:off x="8515275" y="4663225"/>
            <a:ext cx="505800" cy="393600"/>
          </a:xfrm>
          <a:prstGeom prst="rect">
            <a:avLst/>
          </a:prstGeom>
          <a:noFill/>
          <a:ln>
            <a:noFill/>
          </a:ln>
        </p:spPr>
        <p:txBody>
          <a:bodyPr anchorCtr="0" anchor="ctr" bIns="68575" lIns="68575" spcFirstLastPara="1" rIns="68575" wrap="square" tIns="68575">
            <a:noAutofit/>
          </a:bodyPr>
          <a:lstStyle>
            <a:lvl1pPr indent="0" lvl="0"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1pPr>
            <a:lvl2pPr indent="0" lvl="1"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2pPr>
            <a:lvl3pPr indent="0" lvl="2"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3pPr>
            <a:lvl4pPr indent="0" lvl="3"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4pPr>
            <a:lvl5pPr indent="0" lvl="4"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5pPr>
            <a:lvl6pPr indent="0" lvl="5"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6pPr>
            <a:lvl7pPr indent="0" lvl="6"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7pPr>
            <a:lvl8pPr indent="0" lvl="7"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8pPr>
            <a:lvl9pPr indent="0" lvl="8" marL="0" rtl="0" algn="r">
              <a:buClr>
                <a:schemeClr val="dk1"/>
              </a:buClr>
              <a:buSzPts val="1400"/>
              <a:buFont typeface="Poppins"/>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648" name="Google Shape;648;p78"/>
          <p:cNvSpPr txBox="1"/>
          <p:nvPr>
            <p:ph type="title"/>
          </p:nvPr>
        </p:nvSpPr>
        <p:spPr>
          <a:xfrm>
            <a:off x="1509050" y="312050"/>
            <a:ext cx="6109200" cy="5931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575"/>
              </a:buClr>
              <a:buSzPts val="14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9" name="Google Shape;649;p78"/>
          <p:cNvSpPr txBox="1"/>
          <p:nvPr>
            <p:ph idx="1" type="body"/>
          </p:nvPr>
        </p:nvSpPr>
        <p:spPr>
          <a:xfrm>
            <a:off x="1381975" y="931925"/>
            <a:ext cx="73746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sp>
        <p:nvSpPr>
          <p:cNvPr id="650" name="Google Shape;650;p78"/>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4">
    <p:spTree>
      <p:nvGrpSpPr>
        <p:cNvPr id="651" name="Shape 651"/>
        <p:cNvGrpSpPr/>
        <p:nvPr/>
      </p:nvGrpSpPr>
      <p:grpSpPr>
        <a:xfrm>
          <a:off x="0" y="0"/>
          <a:ext cx="0" cy="0"/>
          <a:chOff x="0" y="0"/>
          <a:chExt cx="0" cy="0"/>
        </a:xfrm>
      </p:grpSpPr>
      <p:sp>
        <p:nvSpPr>
          <p:cNvPr id="652" name="Google Shape;652;p79"/>
          <p:cNvSpPr/>
          <p:nvPr/>
        </p:nvSpPr>
        <p:spPr>
          <a:xfrm>
            <a:off x="5428450" y="-125"/>
            <a:ext cx="3715500" cy="5143500"/>
          </a:xfrm>
          <a:prstGeom prst="rect">
            <a:avLst/>
          </a:prstGeom>
          <a:solidFill>
            <a:srgbClr val="FBA5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9"/>
          <p:cNvSpPr txBox="1"/>
          <p:nvPr>
            <p:ph idx="12" type="sldNum"/>
          </p:nvPr>
        </p:nvSpPr>
        <p:spPr>
          <a:xfrm>
            <a:off x="8590499" y="4738411"/>
            <a:ext cx="5535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654" name="Google Shape;654;p79"/>
          <p:cNvSpPr/>
          <p:nvPr>
            <p:ph idx="2" type="pic"/>
          </p:nvPr>
        </p:nvSpPr>
        <p:spPr>
          <a:xfrm>
            <a:off x="5854750" y="980700"/>
            <a:ext cx="2862900" cy="2714100"/>
          </a:xfrm>
          <a:prstGeom prst="roundRect">
            <a:avLst>
              <a:gd fmla="val 16667" name="adj"/>
            </a:avLst>
          </a:prstGeom>
          <a:noFill/>
          <a:ln>
            <a:noFill/>
          </a:ln>
        </p:spPr>
      </p:sp>
      <p:sp>
        <p:nvSpPr>
          <p:cNvPr id="655" name="Google Shape;655;p79"/>
          <p:cNvSpPr txBox="1"/>
          <p:nvPr>
            <p:ph type="title"/>
          </p:nvPr>
        </p:nvSpPr>
        <p:spPr>
          <a:xfrm>
            <a:off x="361978" y="89667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1800"/>
              <a:buFont typeface="Poppins"/>
              <a:buNone/>
              <a:defRPr sz="1800">
                <a:solidFill>
                  <a:srgbClr val="002177"/>
                </a:solidFill>
                <a:latin typeface="Poppins"/>
                <a:ea typeface="Poppins"/>
                <a:cs typeface="Poppins"/>
                <a:sym typeface="Poppins"/>
              </a:defRPr>
            </a:lvl1pPr>
            <a:lvl2pPr lvl="1" rtl="0">
              <a:spcBef>
                <a:spcPts val="0"/>
              </a:spcBef>
              <a:spcAft>
                <a:spcPts val="0"/>
              </a:spcAft>
              <a:buClr>
                <a:srgbClr val="002177"/>
              </a:buClr>
              <a:buSzPts val="2800"/>
              <a:buNone/>
              <a:defRPr>
                <a:solidFill>
                  <a:srgbClr val="002177"/>
                </a:solidFill>
              </a:defRPr>
            </a:lvl2pPr>
            <a:lvl3pPr lvl="2" rtl="0">
              <a:spcBef>
                <a:spcPts val="0"/>
              </a:spcBef>
              <a:spcAft>
                <a:spcPts val="0"/>
              </a:spcAft>
              <a:buClr>
                <a:srgbClr val="002177"/>
              </a:buClr>
              <a:buSzPts val="2800"/>
              <a:buNone/>
              <a:defRPr>
                <a:solidFill>
                  <a:srgbClr val="002177"/>
                </a:solidFill>
              </a:defRPr>
            </a:lvl3pPr>
            <a:lvl4pPr lvl="3" rtl="0">
              <a:spcBef>
                <a:spcPts val="0"/>
              </a:spcBef>
              <a:spcAft>
                <a:spcPts val="0"/>
              </a:spcAft>
              <a:buClr>
                <a:srgbClr val="002177"/>
              </a:buClr>
              <a:buSzPts val="2800"/>
              <a:buNone/>
              <a:defRPr>
                <a:solidFill>
                  <a:srgbClr val="002177"/>
                </a:solidFill>
              </a:defRPr>
            </a:lvl4pPr>
            <a:lvl5pPr lvl="4" rtl="0">
              <a:spcBef>
                <a:spcPts val="0"/>
              </a:spcBef>
              <a:spcAft>
                <a:spcPts val="0"/>
              </a:spcAft>
              <a:buClr>
                <a:srgbClr val="002177"/>
              </a:buClr>
              <a:buSzPts val="2800"/>
              <a:buNone/>
              <a:defRPr>
                <a:solidFill>
                  <a:srgbClr val="002177"/>
                </a:solidFill>
              </a:defRPr>
            </a:lvl5pPr>
            <a:lvl6pPr lvl="5" rtl="0">
              <a:spcBef>
                <a:spcPts val="0"/>
              </a:spcBef>
              <a:spcAft>
                <a:spcPts val="0"/>
              </a:spcAft>
              <a:buClr>
                <a:srgbClr val="002177"/>
              </a:buClr>
              <a:buSzPts val="2800"/>
              <a:buNone/>
              <a:defRPr>
                <a:solidFill>
                  <a:srgbClr val="002177"/>
                </a:solidFill>
              </a:defRPr>
            </a:lvl6pPr>
            <a:lvl7pPr lvl="6" rtl="0">
              <a:spcBef>
                <a:spcPts val="0"/>
              </a:spcBef>
              <a:spcAft>
                <a:spcPts val="0"/>
              </a:spcAft>
              <a:buClr>
                <a:srgbClr val="002177"/>
              </a:buClr>
              <a:buSzPts val="2800"/>
              <a:buNone/>
              <a:defRPr>
                <a:solidFill>
                  <a:srgbClr val="002177"/>
                </a:solidFill>
              </a:defRPr>
            </a:lvl7pPr>
            <a:lvl8pPr lvl="7" rtl="0">
              <a:spcBef>
                <a:spcPts val="0"/>
              </a:spcBef>
              <a:spcAft>
                <a:spcPts val="0"/>
              </a:spcAft>
              <a:buClr>
                <a:srgbClr val="002177"/>
              </a:buClr>
              <a:buSzPts val="2800"/>
              <a:buNone/>
              <a:defRPr>
                <a:solidFill>
                  <a:srgbClr val="002177"/>
                </a:solidFill>
              </a:defRPr>
            </a:lvl8pPr>
            <a:lvl9pPr lvl="8" rtl="0">
              <a:spcBef>
                <a:spcPts val="0"/>
              </a:spcBef>
              <a:spcAft>
                <a:spcPts val="0"/>
              </a:spcAft>
              <a:buClr>
                <a:srgbClr val="002177"/>
              </a:buClr>
              <a:buSzPts val="2800"/>
              <a:buNone/>
              <a:defRPr>
                <a:solidFill>
                  <a:srgbClr val="002177"/>
                </a:solidFill>
              </a:defRPr>
            </a:lvl9pPr>
          </a:lstStyle>
          <a:p/>
        </p:txBody>
      </p:sp>
      <p:sp>
        <p:nvSpPr>
          <p:cNvPr id="656" name="Google Shape;656;p79"/>
          <p:cNvSpPr txBox="1"/>
          <p:nvPr>
            <p:ph idx="1" type="body"/>
          </p:nvPr>
        </p:nvSpPr>
        <p:spPr>
          <a:xfrm>
            <a:off x="361975" y="133677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57" name="Google Shape;657;p79"/>
          <p:cNvPicPr preferRelativeResize="0"/>
          <p:nvPr/>
        </p:nvPicPr>
        <p:blipFill>
          <a:blip r:embed="rId2">
            <a:alphaModFix/>
          </a:blip>
          <a:stretch>
            <a:fillRect/>
          </a:stretch>
        </p:blipFill>
        <p:spPr>
          <a:xfrm>
            <a:off x="361975" y="263175"/>
            <a:ext cx="1436176" cy="4329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2">
  <p:cSld name="CAPTION_ONLY_1_1_2">
    <p:spTree>
      <p:nvGrpSpPr>
        <p:cNvPr id="658" name="Shape 658"/>
        <p:cNvGrpSpPr/>
        <p:nvPr/>
      </p:nvGrpSpPr>
      <p:grpSpPr>
        <a:xfrm>
          <a:off x="0" y="0"/>
          <a:ext cx="0" cy="0"/>
          <a:chOff x="0" y="0"/>
          <a:chExt cx="0" cy="0"/>
        </a:xfrm>
      </p:grpSpPr>
      <p:sp>
        <p:nvSpPr>
          <p:cNvPr id="659" name="Google Shape;659;p80"/>
          <p:cNvSpPr/>
          <p:nvPr/>
        </p:nvSpPr>
        <p:spPr>
          <a:xfrm>
            <a:off x="-8250" y="600"/>
            <a:ext cx="3652500" cy="5143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ph idx="2" type="pic"/>
          </p:nvPr>
        </p:nvSpPr>
        <p:spPr>
          <a:xfrm>
            <a:off x="410600" y="1005850"/>
            <a:ext cx="2688900" cy="3359100"/>
          </a:xfrm>
          <a:prstGeom prst="roundRect">
            <a:avLst>
              <a:gd fmla="val 16667" name="adj"/>
            </a:avLst>
          </a:prstGeom>
          <a:noFill/>
          <a:ln>
            <a:noFill/>
          </a:ln>
        </p:spPr>
      </p:sp>
      <p:sp>
        <p:nvSpPr>
          <p:cNvPr id="661" name="Google Shape;661;p80"/>
          <p:cNvSpPr txBox="1"/>
          <p:nvPr>
            <p:ph type="title"/>
          </p:nvPr>
        </p:nvSpPr>
        <p:spPr>
          <a:xfrm>
            <a:off x="3980853" y="822925"/>
            <a:ext cx="4856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2400"/>
              <a:buNone/>
              <a:defRPr b="1" sz="2400">
                <a:solidFill>
                  <a:srgbClr val="002177"/>
                </a:solidFill>
              </a:defRPr>
            </a:lvl2pPr>
            <a:lvl3pPr lvl="2" rtl="0">
              <a:spcBef>
                <a:spcPts val="0"/>
              </a:spcBef>
              <a:spcAft>
                <a:spcPts val="0"/>
              </a:spcAft>
              <a:buClr>
                <a:srgbClr val="002177"/>
              </a:buClr>
              <a:buSzPts val="2400"/>
              <a:buNone/>
              <a:defRPr b="1" sz="2400">
                <a:solidFill>
                  <a:srgbClr val="002177"/>
                </a:solidFill>
              </a:defRPr>
            </a:lvl3pPr>
            <a:lvl4pPr lvl="3" rtl="0">
              <a:spcBef>
                <a:spcPts val="0"/>
              </a:spcBef>
              <a:spcAft>
                <a:spcPts val="0"/>
              </a:spcAft>
              <a:buClr>
                <a:srgbClr val="002177"/>
              </a:buClr>
              <a:buSzPts val="2400"/>
              <a:buNone/>
              <a:defRPr b="1" sz="2400">
                <a:solidFill>
                  <a:srgbClr val="002177"/>
                </a:solidFill>
              </a:defRPr>
            </a:lvl4pPr>
            <a:lvl5pPr lvl="4" rtl="0">
              <a:spcBef>
                <a:spcPts val="0"/>
              </a:spcBef>
              <a:spcAft>
                <a:spcPts val="0"/>
              </a:spcAft>
              <a:buClr>
                <a:srgbClr val="002177"/>
              </a:buClr>
              <a:buSzPts val="2400"/>
              <a:buNone/>
              <a:defRPr b="1" sz="2400">
                <a:solidFill>
                  <a:srgbClr val="002177"/>
                </a:solidFill>
              </a:defRPr>
            </a:lvl5pPr>
            <a:lvl6pPr lvl="5" rtl="0">
              <a:spcBef>
                <a:spcPts val="0"/>
              </a:spcBef>
              <a:spcAft>
                <a:spcPts val="0"/>
              </a:spcAft>
              <a:buClr>
                <a:srgbClr val="002177"/>
              </a:buClr>
              <a:buSzPts val="2400"/>
              <a:buNone/>
              <a:defRPr b="1" sz="2400">
                <a:solidFill>
                  <a:srgbClr val="002177"/>
                </a:solidFill>
              </a:defRPr>
            </a:lvl6pPr>
            <a:lvl7pPr lvl="6" rtl="0">
              <a:spcBef>
                <a:spcPts val="0"/>
              </a:spcBef>
              <a:spcAft>
                <a:spcPts val="0"/>
              </a:spcAft>
              <a:buClr>
                <a:srgbClr val="002177"/>
              </a:buClr>
              <a:buSzPts val="2400"/>
              <a:buNone/>
              <a:defRPr b="1" sz="2400">
                <a:solidFill>
                  <a:srgbClr val="002177"/>
                </a:solidFill>
              </a:defRPr>
            </a:lvl7pPr>
            <a:lvl8pPr lvl="7" rtl="0">
              <a:spcBef>
                <a:spcPts val="0"/>
              </a:spcBef>
              <a:spcAft>
                <a:spcPts val="0"/>
              </a:spcAft>
              <a:buClr>
                <a:srgbClr val="002177"/>
              </a:buClr>
              <a:buSzPts val="2400"/>
              <a:buNone/>
              <a:defRPr b="1" sz="2400">
                <a:solidFill>
                  <a:srgbClr val="002177"/>
                </a:solidFill>
              </a:defRPr>
            </a:lvl8pPr>
            <a:lvl9pPr lvl="8" rtl="0">
              <a:spcBef>
                <a:spcPts val="0"/>
              </a:spcBef>
              <a:spcAft>
                <a:spcPts val="0"/>
              </a:spcAft>
              <a:buClr>
                <a:srgbClr val="002177"/>
              </a:buClr>
              <a:buSzPts val="2400"/>
              <a:buNone/>
              <a:defRPr b="1" sz="2400">
                <a:solidFill>
                  <a:srgbClr val="002177"/>
                </a:solidFill>
              </a:defRPr>
            </a:lvl9pPr>
          </a:lstStyle>
          <a:p/>
        </p:txBody>
      </p:sp>
      <p:sp>
        <p:nvSpPr>
          <p:cNvPr id="662" name="Google Shape;662;p80"/>
          <p:cNvSpPr txBox="1"/>
          <p:nvPr>
            <p:ph idx="1" type="body"/>
          </p:nvPr>
        </p:nvSpPr>
        <p:spPr>
          <a:xfrm>
            <a:off x="3980850" y="1475425"/>
            <a:ext cx="46560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indent="-330200" lvl="1" marL="914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indent="-330200" lvl="2" marL="1371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indent="-330200" lvl="3" marL="1828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indent="-330200" lvl="4" marL="22860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indent="-330200" lvl="5" marL="27432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indent="-330200" lvl="6" marL="32004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indent="-330200" lvl="7" marL="36576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indent="-330200" lvl="8" marL="4114800" rtl="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p:txBody>
      </p:sp>
      <p:pic>
        <p:nvPicPr>
          <p:cNvPr id="663" name="Google Shape;663;p80"/>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664" name="Google Shape;664;p8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0"/>
            <a:ext cx="9144003" cy="5143490"/>
          </a:xfrm>
          <a:prstGeom prst="rect">
            <a:avLst/>
          </a:prstGeom>
          <a:noFill/>
          <a:ln>
            <a:noFill/>
          </a:ln>
        </p:spPr>
      </p:pic>
      <p:sp>
        <p:nvSpPr>
          <p:cNvPr id="50" name="Google Shape;5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9"/>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500"/>
              <a:buNone/>
              <a:defRPr sz="35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52" name="Google Shape;52;p9"/>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53" name="Google Shape;53;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55" name="Google Shape;55;p9"/>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lt1"/>
                </a:solidFill>
                <a:latin typeface="Lato"/>
                <a:ea typeface="Lato"/>
                <a:cs typeface="Lato"/>
                <a:sym typeface="Lato"/>
              </a:rPr>
              <a:t>lausd.org/mmed</a:t>
            </a:r>
            <a:endParaRPr b="1" sz="1000">
              <a:solidFill>
                <a:schemeClr val="lt1"/>
              </a:solidFill>
              <a:latin typeface="Lato"/>
              <a:ea typeface="Lato"/>
              <a:cs typeface="Lato"/>
              <a:sym typeface="Lato"/>
            </a:endParaRPr>
          </a:p>
        </p:txBody>
      </p:sp>
      <p:pic>
        <p:nvPicPr>
          <p:cNvPr id="56" name="Google Shape;56;p9"/>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Single Light Blue 1 3">
  <p:cSld name="TITLE_1_4_3">
    <p:bg>
      <p:bgPr>
        <a:solidFill>
          <a:srgbClr val="002870"/>
        </a:solidFill>
      </p:bgPr>
    </p:bg>
    <p:spTree>
      <p:nvGrpSpPr>
        <p:cNvPr id="665" name="Shape 665"/>
        <p:cNvGrpSpPr/>
        <p:nvPr/>
      </p:nvGrpSpPr>
      <p:grpSpPr>
        <a:xfrm>
          <a:off x="0" y="0"/>
          <a:ext cx="0" cy="0"/>
          <a:chOff x="0" y="0"/>
          <a:chExt cx="0" cy="0"/>
        </a:xfrm>
      </p:grpSpPr>
      <p:sp>
        <p:nvSpPr>
          <p:cNvPr id="666" name="Google Shape;666;p81"/>
          <p:cNvSpPr/>
          <p:nvPr/>
        </p:nvSpPr>
        <p:spPr>
          <a:xfrm flipH="1" rot="10800000">
            <a:off x="-47511" y="-47200"/>
            <a:ext cx="9180600" cy="854700"/>
          </a:xfrm>
          <a:prstGeom prst="round1Rect">
            <a:avLst>
              <a:gd fmla="val 50000" name="adj"/>
            </a:avLst>
          </a:prstGeom>
          <a:solidFill>
            <a:schemeClr val="accent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1"/>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rgbClr val="999999"/>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s-419"/>
              <a:t>‹#›</a:t>
            </a:fld>
            <a:endParaRPr/>
          </a:p>
        </p:txBody>
      </p:sp>
      <p:pic>
        <p:nvPicPr>
          <p:cNvPr id="668" name="Google Shape;668;p81"/>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69" name="Google Shape;669;p81"/>
          <p:cNvSpPr txBox="1"/>
          <p:nvPr>
            <p:ph type="title"/>
          </p:nvPr>
        </p:nvSpPr>
        <p:spPr>
          <a:xfrm>
            <a:off x="41375" y="150"/>
            <a:ext cx="9038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6">
  <p:cSld name="CUSTOM_6_6">
    <p:spTree>
      <p:nvGrpSpPr>
        <p:cNvPr id="670" name="Shape 670"/>
        <p:cNvGrpSpPr/>
        <p:nvPr/>
      </p:nvGrpSpPr>
      <p:grpSpPr>
        <a:xfrm>
          <a:off x="0" y="0"/>
          <a:ext cx="0" cy="0"/>
          <a:chOff x="0" y="0"/>
          <a:chExt cx="0" cy="0"/>
        </a:xfrm>
      </p:grpSpPr>
      <p:pic>
        <p:nvPicPr>
          <p:cNvPr id="671" name="Google Shape;671;p82"/>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672" name="Google Shape;672;p82"/>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3" name="Google Shape;673;p82"/>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674" name="Google Shape;674;p82"/>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2">
    <p:spTree>
      <p:nvGrpSpPr>
        <p:cNvPr id="675" name="Shape 675"/>
        <p:cNvGrpSpPr/>
        <p:nvPr/>
      </p:nvGrpSpPr>
      <p:grpSpPr>
        <a:xfrm>
          <a:off x="0" y="0"/>
          <a:ext cx="0" cy="0"/>
          <a:chOff x="0" y="0"/>
          <a:chExt cx="0" cy="0"/>
        </a:xfrm>
      </p:grpSpPr>
      <p:sp>
        <p:nvSpPr>
          <p:cNvPr id="676" name="Google Shape;676;p83"/>
          <p:cNvSpPr/>
          <p:nvPr/>
        </p:nvSpPr>
        <p:spPr>
          <a:xfrm>
            <a:off x="-8250" y="600"/>
            <a:ext cx="3652500" cy="5143500"/>
          </a:xfrm>
          <a:prstGeom prst="rect">
            <a:avLst/>
          </a:prstGeom>
          <a:solidFill>
            <a:srgbClr val="FBA50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7" name="Google Shape;677;p83"/>
          <p:cNvSpPr/>
          <p:nvPr>
            <p:ph idx="2" type="pic"/>
          </p:nvPr>
        </p:nvSpPr>
        <p:spPr>
          <a:xfrm>
            <a:off x="410600" y="1005850"/>
            <a:ext cx="2688900" cy="3359100"/>
          </a:xfrm>
          <a:prstGeom prst="roundRect">
            <a:avLst>
              <a:gd fmla="val 16667" name="adj"/>
            </a:avLst>
          </a:prstGeom>
          <a:noFill/>
          <a:ln>
            <a:noFill/>
          </a:ln>
        </p:spPr>
      </p:sp>
      <p:sp>
        <p:nvSpPr>
          <p:cNvPr id="678" name="Google Shape;678;p83"/>
          <p:cNvSpPr txBox="1"/>
          <p:nvPr>
            <p:ph type="title"/>
          </p:nvPr>
        </p:nvSpPr>
        <p:spPr>
          <a:xfrm>
            <a:off x="3998253" y="930375"/>
            <a:ext cx="48564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177"/>
              </a:buClr>
              <a:buSzPts val="1800"/>
              <a:buFont typeface="Poppins"/>
              <a:buChar char="●"/>
              <a:defRPr b="1" i="0" sz="2400" u="none" cap="none" strike="noStrike">
                <a:solidFill>
                  <a:srgbClr val="002177"/>
                </a:solidFill>
                <a:latin typeface="Poppins"/>
                <a:ea typeface="Poppins"/>
                <a:cs typeface="Poppins"/>
                <a:sym typeface="Poppins"/>
              </a:defRPr>
            </a:lvl1pPr>
            <a:lvl2pPr lvl="1"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2pPr>
            <a:lvl3pPr lvl="2"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3pPr>
            <a:lvl4pPr lvl="3"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4pPr>
            <a:lvl5pPr lvl="4"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5pPr>
            <a:lvl6pPr lvl="5"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6pPr>
            <a:lvl7pPr lvl="6"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7pPr>
            <a:lvl8pPr lvl="7"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8pPr>
            <a:lvl9pPr lvl="8"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9pPr>
          </a:lstStyle>
          <a:p/>
        </p:txBody>
      </p:sp>
      <p:sp>
        <p:nvSpPr>
          <p:cNvPr id="679" name="Google Shape;679;p83"/>
          <p:cNvSpPr txBox="1"/>
          <p:nvPr>
            <p:ph idx="1" type="body"/>
          </p:nvPr>
        </p:nvSpPr>
        <p:spPr>
          <a:xfrm>
            <a:off x="3980850" y="1399225"/>
            <a:ext cx="46560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pic>
        <p:nvPicPr>
          <p:cNvPr id="680" name="Google Shape;680;p83"/>
          <p:cNvPicPr preferRelativeResize="0"/>
          <p:nvPr/>
        </p:nvPicPr>
        <p:blipFill rotWithShape="1">
          <a:blip r:embed="rId2">
            <a:alphaModFix/>
          </a:blip>
          <a:srcRect b="0" l="0" r="0" t="0"/>
          <a:stretch/>
        </p:blipFill>
        <p:spPr>
          <a:xfrm>
            <a:off x="7527600" y="225575"/>
            <a:ext cx="1436176" cy="432950"/>
          </a:xfrm>
          <a:prstGeom prst="rect">
            <a:avLst/>
          </a:prstGeom>
          <a:noFill/>
          <a:ln>
            <a:noFill/>
          </a:ln>
        </p:spPr>
      </p:pic>
      <p:sp>
        <p:nvSpPr>
          <p:cNvPr id="681" name="Google Shape;681;p83"/>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indent="0" lvl="0"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1pPr>
            <a:lvl2pPr indent="0" lvl="1"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2pPr>
            <a:lvl3pPr indent="0" lvl="2"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3pPr>
            <a:lvl4pPr indent="0" lvl="3"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4pPr>
            <a:lvl5pPr indent="0" lvl="4"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5pPr>
            <a:lvl6pPr indent="0" lvl="5"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6pPr>
            <a:lvl7pPr indent="0" lvl="6"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7pPr>
            <a:lvl8pPr indent="0" lvl="7"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8pPr>
            <a:lvl9pPr indent="0" lvl="8" marL="0" marR="0" rtl="0" algn="r">
              <a:lnSpc>
                <a:spcPct val="100000"/>
              </a:lnSpc>
              <a:spcBef>
                <a:spcPts val="0"/>
              </a:spcBef>
              <a:spcAft>
                <a:spcPts val="0"/>
              </a:spcAft>
              <a:buClr>
                <a:srgbClr val="002177"/>
              </a:buClr>
              <a:buSzPts val="1300"/>
              <a:buFont typeface="Poppins"/>
              <a:buNone/>
              <a:defRPr b="0" i="0" sz="1300" u="none" cap="none" strike="noStrike">
                <a:solidFill>
                  <a:srgbClr val="002177"/>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p:cSld name="CUSTOM_6_1_1_1_1_1_1_1_1_2">
    <p:spTree>
      <p:nvGrpSpPr>
        <p:cNvPr id="682" name="Shape 682"/>
        <p:cNvGrpSpPr/>
        <p:nvPr/>
      </p:nvGrpSpPr>
      <p:grpSpPr>
        <a:xfrm>
          <a:off x="0" y="0"/>
          <a:ext cx="0" cy="0"/>
          <a:chOff x="0" y="0"/>
          <a:chExt cx="0" cy="0"/>
        </a:xfrm>
      </p:grpSpPr>
      <p:pic>
        <p:nvPicPr>
          <p:cNvPr id="683" name="Google Shape;683;p8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84" name="Google Shape;684;p84"/>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
        <p:nvSpPr>
          <p:cNvPr id="685" name="Google Shape;685;p84"/>
          <p:cNvSpPr txBox="1"/>
          <p:nvPr/>
        </p:nvSpPr>
        <p:spPr>
          <a:xfrm>
            <a:off x="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sz="1000">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p:cSld name="TITLE_1_2_7">
    <p:bg>
      <p:bgPr>
        <a:solidFill>
          <a:srgbClr val="FFFFFF"/>
        </a:solidFill>
      </p:bgPr>
    </p:bg>
    <p:spTree>
      <p:nvGrpSpPr>
        <p:cNvPr id="686" name="Shape 686"/>
        <p:cNvGrpSpPr/>
        <p:nvPr/>
      </p:nvGrpSpPr>
      <p:grpSpPr>
        <a:xfrm>
          <a:off x="0" y="0"/>
          <a:ext cx="0" cy="0"/>
          <a:chOff x="0" y="0"/>
          <a:chExt cx="0" cy="0"/>
        </a:xfrm>
      </p:grpSpPr>
      <p:sp>
        <p:nvSpPr>
          <p:cNvPr id="687" name="Google Shape;687;p85"/>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8" name="Google Shape;688;p85"/>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89" name="Google Shape;689;p85"/>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1">
  <p:cSld name="TITLE_1_2_7_1">
    <p:bg>
      <p:bgPr>
        <a:solidFill>
          <a:srgbClr val="FFFFFF"/>
        </a:solidFill>
      </p:bgPr>
    </p:bg>
    <p:spTree>
      <p:nvGrpSpPr>
        <p:cNvPr id="690" name="Shape 690"/>
        <p:cNvGrpSpPr/>
        <p:nvPr/>
      </p:nvGrpSpPr>
      <p:grpSpPr>
        <a:xfrm>
          <a:off x="0" y="0"/>
          <a:ext cx="0" cy="0"/>
          <a:chOff x="0" y="0"/>
          <a:chExt cx="0" cy="0"/>
        </a:xfrm>
      </p:grpSpPr>
      <p:sp>
        <p:nvSpPr>
          <p:cNvPr id="691" name="Google Shape;691;p86"/>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2" name="Google Shape;692;p86"/>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693" name="Google Shape;693;p86"/>
          <p:cNvSpPr txBox="1"/>
          <p:nvPr>
            <p:ph type="title"/>
          </p:nvPr>
        </p:nvSpPr>
        <p:spPr>
          <a:xfrm>
            <a:off x="41375" y="150"/>
            <a:ext cx="87360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694" name="Google Shape;694;p86"/>
          <p:cNvSpPr txBox="1"/>
          <p:nvPr>
            <p:ph idx="1" type="body"/>
          </p:nvPr>
        </p:nvSpPr>
        <p:spPr>
          <a:xfrm>
            <a:off x="285150" y="1012850"/>
            <a:ext cx="8573700" cy="3633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indent="-342900" lvl="1" marL="914400" rtl="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indent="-317500" lvl="2" marL="13716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indent="-317500" lvl="3" marL="18288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indent="-317500" lvl="4" marL="22860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indent="-317500" lvl="5" marL="27432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indent="-317500" lvl="6" marL="32004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indent="-317500" lvl="7" marL="36576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indent="-317500" lvl="8" marL="4114800" rtl="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p:txBody>
      </p:sp>
      <p:sp>
        <p:nvSpPr>
          <p:cNvPr id="695" name="Google Shape;695;p8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02870"/>
                </a:solidFill>
                <a:latin typeface="Poppins"/>
                <a:ea typeface="Poppins"/>
                <a:cs typeface="Poppins"/>
                <a:sym typeface="Poppins"/>
              </a:defRPr>
            </a:lvl1pPr>
            <a:lvl2pPr lvl="1" rtl="0">
              <a:buNone/>
              <a:defRPr sz="1300">
                <a:solidFill>
                  <a:srgbClr val="002870"/>
                </a:solidFill>
                <a:latin typeface="Poppins"/>
                <a:ea typeface="Poppins"/>
                <a:cs typeface="Poppins"/>
                <a:sym typeface="Poppins"/>
              </a:defRPr>
            </a:lvl2pPr>
            <a:lvl3pPr lvl="2" rtl="0">
              <a:buNone/>
              <a:defRPr sz="1300">
                <a:solidFill>
                  <a:srgbClr val="002870"/>
                </a:solidFill>
                <a:latin typeface="Poppins"/>
                <a:ea typeface="Poppins"/>
                <a:cs typeface="Poppins"/>
                <a:sym typeface="Poppins"/>
              </a:defRPr>
            </a:lvl3pPr>
            <a:lvl4pPr lvl="3" rtl="0">
              <a:buNone/>
              <a:defRPr sz="1300">
                <a:solidFill>
                  <a:srgbClr val="002870"/>
                </a:solidFill>
                <a:latin typeface="Poppins"/>
                <a:ea typeface="Poppins"/>
                <a:cs typeface="Poppins"/>
                <a:sym typeface="Poppins"/>
              </a:defRPr>
            </a:lvl4pPr>
            <a:lvl5pPr lvl="4" rtl="0">
              <a:buNone/>
              <a:defRPr sz="1300">
                <a:solidFill>
                  <a:srgbClr val="002870"/>
                </a:solidFill>
                <a:latin typeface="Poppins"/>
                <a:ea typeface="Poppins"/>
                <a:cs typeface="Poppins"/>
                <a:sym typeface="Poppins"/>
              </a:defRPr>
            </a:lvl5pPr>
            <a:lvl6pPr lvl="5" rtl="0">
              <a:buNone/>
              <a:defRPr sz="1300">
                <a:solidFill>
                  <a:srgbClr val="002870"/>
                </a:solidFill>
                <a:latin typeface="Poppins"/>
                <a:ea typeface="Poppins"/>
                <a:cs typeface="Poppins"/>
                <a:sym typeface="Poppins"/>
              </a:defRPr>
            </a:lvl6pPr>
            <a:lvl7pPr lvl="6" rtl="0">
              <a:buNone/>
              <a:defRPr sz="1300">
                <a:solidFill>
                  <a:srgbClr val="002870"/>
                </a:solidFill>
                <a:latin typeface="Poppins"/>
                <a:ea typeface="Poppins"/>
                <a:cs typeface="Poppins"/>
                <a:sym typeface="Poppins"/>
              </a:defRPr>
            </a:lvl7pPr>
            <a:lvl8pPr lvl="7" rtl="0">
              <a:buNone/>
              <a:defRPr sz="1300">
                <a:solidFill>
                  <a:srgbClr val="002870"/>
                </a:solidFill>
                <a:latin typeface="Poppins"/>
                <a:ea typeface="Poppins"/>
                <a:cs typeface="Poppins"/>
                <a:sym typeface="Poppins"/>
              </a:defRPr>
            </a:lvl8pPr>
            <a:lvl9pPr lvl="8" rtl="0">
              <a:buNone/>
              <a:defRPr sz="1300">
                <a:solidFill>
                  <a:srgbClr val="002870"/>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p:cSld name="Section title and description 1 1 1">
    <p:spTree>
      <p:nvGrpSpPr>
        <p:cNvPr id="696" name="Shape 696"/>
        <p:cNvGrpSpPr/>
        <p:nvPr/>
      </p:nvGrpSpPr>
      <p:grpSpPr>
        <a:xfrm>
          <a:off x="0" y="0"/>
          <a:ext cx="0" cy="0"/>
          <a:chOff x="0" y="0"/>
          <a:chExt cx="0" cy="0"/>
        </a:xfrm>
      </p:grpSpPr>
      <p:sp>
        <p:nvSpPr>
          <p:cNvPr id="697" name="Google Shape;697;p87"/>
          <p:cNvSpPr/>
          <p:nvPr/>
        </p:nvSpPr>
        <p:spPr>
          <a:xfrm>
            <a:off x="5428450" y="-125"/>
            <a:ext cx="3715500" cy="5143500"/>
          </a:xfrm>
          <a:prstGeom prst="rect">
            <a:avLst/>
          </a:prstGeom>
          <a:solidFill>
            <a:srgbClr val="155E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8" name="Google Shape;698;p87"/>
          <p:cNvSpPr/>
          <p:nvPr>
            <p:ph idx="2" type="pic"/>
          </p:nvPr>
        </p:nvSpPr>
        <p:spPr>
          <a:xfrm>
            <a:off x="5854750" y="980700"/>
            <a:ext cx="2862900" cy="2714100"/>
          </a:xfrm>
          <a:prstGeom prst="roundRect">
            <a:avLst>
              <a:gd fmla="val 16667" name="adj"/>
            </a:avLst>
          </a:prstGeom>
          <a:noFill/>
          <a:ln>
            <a:noFill/>
          </a:ln>
        </p:spPr>
      </p:sp>
      <p:sp>
        <p:nvSpPr>
          <p:cNvPr id="699" name="Google Shape;699;p87"/>
          <p:cNvSpPr txBox="1"/>
          <p:nvPr>
            <p:ph type="title"/>
          </p:nvPr>
        </p:nvSpPr>
        <p:spPr>
          <a:xfrm>
            <a:off x="361978" y="840275"/>
            <a:ext cx="4856400" cy="5727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2177"/>
              </a:buClr>
              <a:buSzPts val="1800"/>
              <a:buFont typeface="Poppins"/>
              <a:buChar char="●"/>
              <a:defRPr b="1" i="0" sz="2400" u="none" cap="none" strike="noStrike">
                <a:solidFill>
                  <a:srgbClr val="002177"/>
                </a:solidFill>
                <a:latin typeface="Poppins"/>
                <a:ea typeface="Poppins"/>
                <a:cs typeface="Poppins"/>
                <a:sym typeface="Poppins"/>
              </a:defRPr>
            </a:lvl1pPr>
            <a:lvl2pPr lvl="1"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2pPr>
            <a:lvl3pPr lvl="2"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3pPr>
            <a:lvl4pPr lvl="3"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4pPr>
            <a:lvl5pPr lvl="4"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5pPr>
            <a:lvl6pPr lvl="5"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6pPr>
            <a:lvl7pPr lvl="6"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7pPr>
            <a:lvl8pPr lvl="7"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8pPr>
            <a:lvl9pPr lvl="8" marR="0" rtl="0" algn="l">
              <a:lnSpc>
                <a:spcPct val="100000"/>
              </a:lnSpc>
              <a:spcBef>
                <a:spcPts val="0"/>
              </a:spcBef>
              <a:spcAft>
                <a:spcPts val="0"/>
              </a:spcAft>
              <a:buClr>
                <a:srgbClr val="002177"/>
              </a:buClr>
              <a:buSzPts val="1800"/>
              <a:buFont typeface="Arial"/>
              <a:buChar char="■"/>
              <a:defRPr b="1" i="0" sz="2400" u="none" cap="none" strike="noStrike">
                <a:solidFill>
                  <a:srgbClr val="002177"/>
                </a:solidFill>
                <a:latin typeface="Arial"/>
                <a:ea typeface="Arial"/>
                <a:cs typeface="Arial"/>
                <a:sym typeface="Arial"/>
              </a:defRPr>
            </a:lvl9pPr>
          </a:lstStyle>
          <a:p/>
        </p:txBody>
      </p:sp>
      <p:sp>
        <p:nvSpPr>
          <p:cNvPr id="700" name="Google Shape;700;p87"/>
          <p:cNvSpPr txBox="1"/>
          <p:nvPr>
            <p:ph idx="1" type="body"/>
          </p:nvPr>
        </p:nvSpPr>
        <p:spPr>
          <a:xfrm>
            <a:off x="361975" y="1575925"/>
            <a:ext cx="4656000" cy="3416400"/>
          </a:xfrm>
          <a:prstGeom prst="rect">
            <a:avLst/>
          </a:prstGeom>
          <a:noFill/>
          <a:ln>
            <a:noFill/>
          </a:ln>
        </p:spPr>
        <p:txBody>
          <a:bodyPr anchorCtr="0" anchor="ctr" bIns="68575" lIns="68575" spcFirstLastPara="1" rIns="68575" wrap="square" tIns="68575">
            <a:noAutofit/>
          </a:bodyPr>
          <a:lstStyle>
            <a:lvl1pPr indent="-317500" lvl="0" marL="457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1pPr>
            <a:lvl2pPr indent="-317500" lvl="1" marL="914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2pPr>
            <a:lvl3pPr indent="-317500" lvl="2" marL="1371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3pPr>
            <a:lvl4pPr indent="-317500" lvl="3" marL="1828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4pPr>
            <a:lvl5pPr indent="-317500" lvl="4" marL="22860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5pPr>
            <a:lvl6pPr indent="-317500" lvl="5" marL="27432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6pPr>
            <a:lvl7pPr indent="-317500" lvl="6" marL="32004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7pPr>
            <a:lvl8pPr indent="-317500" lvl="7" marL="36576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8pPr>
            <a:lvl9pPr indent="-317500" lvl="8" marL="4114800" marR="0" rtl="0" algn="l">
              <a:lnSpc>
                <a:spcPct val="100000"/>
              </a:lnSpc>
              <a:spcBef>
                <a:spcPts val="0"/>
              </a:spcBef>
              <a:spcAft>
                <a:spcPts val="0"/>
              </a:spcAft>
              <a:buClr>
                <a:srgbClr val="002177"/>
              </a:buClr>
              <a:buSzPts val="1400"/>
              <a:buFont typeface="Poppins"/>
              <a:buChar char="■"/>
              <a:defRPr b="0" i="0" sz="1800" u="none" cap="none" strike="noStrike">
                <a:solidFill>
                  <a:srgbClr val="002177"/>
                </a:solidFill>
                <a:latin typeface="Poppins"/>
                <a:ea typeface="Poppins"/>
                <a:cs typeface="Poppins"/>
                <a:sym typeface="Poppins"/>
              </a:defRPr>
            </a:lvl9pPr>
          </a:lstStyle>
          <a:p/>
        </p:txBody>
      </p:sp>
      <p:pic>
        <p:nvPicPr>
          <p:cNvPr id="701" name="Google Shape;701;p87"/>
          <p:cNvPicPr preferRelativeResize="0"/>
          <p:nvPr/>
        </p:nvPicPr>
        <p:blipFill rotWithShape="1">
          <a:blip r:embed="rId2">
            <a:alphaModFix/>
          </a:blip>
          <a:srcRect b="0" l="0" r="0" t="0"/>
          <a:stretch/>
        </p:blipFill>
        <p:spPr>
          <a:xfrm>
            <a:off x="361976" y="244375"/>
            <a:ext cx="1436176" cy="4329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6_1_1_1_1_1_1_1_1_1">
    <p:spTree>
      <p:nvGrpSpPr>
        <p:cNvPr id="702" name="Shape 702"/>
        <p:cNvGrpSpPr/>
        <p:nvPr/>
      </p:nvGrpSpPr>
      <p:grpSpPr>
        <a:xfrm>
          <a:off x="0" y="0"/>
          <a:ext cx="0" cy="0"/>
          <a:chOff x="0" y="0"/>
          <a:chExt cx="0" cy="0"/>
        </a:xfrm>
      </p:grpSpPr>
      <p:pic>
        <p:nvPicPr>
          <p:cNvPr id="703" name="Google Shape;703;p8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04" name="Google Shape;704;p88"/>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5" name="Google Shape;705;p88"/>
          <p:cNvSpPr txBox="1"/>
          <p:nvPr>
            <p:ph idx="1" type="body"/>
          </p:nvPr>
        </p:nvSpPr>
        <p:spPr>
          <a:xfrm>
            <a:off x="1381975" y="93192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06" name="Google Shape;706;p88"/>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7">
  <p:cSld name="CUSTOM_6_7">
    <p:spTree>
      <p:nvGrpSpPr>
        <p:cNvPr id="707" name="Shape 707"/>
        <p:cNvGrpSpPr/>
        <p:nvPr/>
      </p:nvGrpSpPr>
      <p:grpSpPr>
        <a:xfrm>
          <a:off x="0" y="0"/>
          <a:ext cx="0" cy="0"/>
          <a:chOff x="0" y="0"/>
          <a:chExt cx="0" cy="0"/>
        </a:xfrm>
      </p:grpSpPr>
      <p:pic>
        <p:nvPicPr>
          <p:cNvPr id="708" name="Google Shape;708;p89"/>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09" name="Google Shape;709;p89"/>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0" name="Google Shape;710;p89"/>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11" name="Google Shape;711;p89"/>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8">
  <p:cSld name="CUSTOM_6_8">
    <p:spTree>
      <p:nvGrpSpPr>
        <p:cNvPr id="712" name="Shape 712"/>
        <p:cNvGrpSpPr/>
        <p:nvPr/>
      </p:nvGrpSpPr>
      <p:grpSpPr>
        <a:xfrm>
          <a:off x="0" y="0"/>
          <a:ext cx="0" cy="0"/>
          <a:chOff x="0" y="0"/>
          <a:chExt cx="0" cy="0"/>
        </a:xfrm>
      </p:grpSpPr>
      <p:pic>
        <p:nvPicPr>
          <p:cNvPr id="713" name="Google Shape;713;p90"/>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14" name="Google Shape;714;p90"/>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5" name="Google Shape;715;p90"/>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16" name="Google Shape;716;p90"/>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57" name="Shape 57"/>
        <p:cNvGrpSpPr/>
        <p:nvPr/>
      </p:nvGrpSpPr>
      <p:grpSpPr>
        <a:xfrm>
          <a:off x="0" y="0"/>
          <a:ext cx="0" cy="0"/>
          <a:chOff x="0" y="0"/>
          <a:chExt cx="0" cy="0"/>
        </a:xfrm>
      </p:grpSpPr>
      <p:sp>
        <p:nvSpPr>
          <p:cNvPr id="58" name="Google Shape;58;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txBox="1"/>
          <p:nvPr>
            <p:ph type="title"/>
          </p:nvPr>
        </p:nvSpPr>
        <p:spPr>
          <a:xfrm>
            <a:off x="247225" y="1591050"/>
            <a:ext cx="4045200" cy="1310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500"/>
              <a:buNone/>
              <a:defRPr sz="3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0" name="Google Shape;60;p10"/>
          <p:cNvSpPr txBox="1"/>
          <p:nvPr>
            <p:ph idx="1" type="subTitle"/>
          </p:nvPr>
        </p:nvSpPr>
        <p:spPr>
          <a:xfrm>
            <a:off x="247225" y="2989200"/>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 name="Google Shape;61;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
        <p:nvSpPr>
          <p:cNvPr id="63" name="Google Shape;63;p10"/>
          <p:cNvSpPr txBox="1"/>
          <p:nvPr/>
        </p:nvSpPr>
        <p:spPr>
          <a:xfrm>
            <a:off x="73175" y="4703625"/>
            <a:ext cx="118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000">
                <a:solidFill>
                  <a:schemeClr val="dk1"/>
                </a:solidFill>
                <a:latin typeface="Lato"/>
                <a:ea typeface="Lato"/>
                <a:cs typeface="Lato"/>
                <a:sym typeface="Lato"/>
              </a:rPr>
              <a:t>lausd.org/mmed</a:t>
            </a:r>
            <a:endParaRPr b="1" sz="1000">
              <a:solidFill>
                <a:schemeClr val="dk1"/>
              </a:solidFill>
              <a:latin typeface="Lato"/>
              <a:ea typeface="Lato"/>
              <a:cs typeface="Lato"/>
              <a:sym typeface="Lato"/>
            </a:endParaRPr>
          </a:p>
        </p:txBody>
      </p:sp>
      <p:pic>
        <p:nvPicPr>
          <p:cNvPr id="64" name="Google Shape;64;p1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9">
  <p:cSld name="CUSTOM_6_9">
    <p:spTree>
      <p:nvGrpSpPr>
        <p:cNvPr id="717" name="Shape 717"/>
        <p:cNvGrpSpPr/>
        <p:nvPr/>
      </p:nvGrpSpPr>
      <p:grpSpPr>
        <a:xfrm>
          <a:off x="0" y="0"/>
          <a:ext cx="0" cy="0"/>
          <a:chOff x="0" y="0"/>
          <a:chExt cx="0" cy="0"/>
        </a:xfrm>
      </p:grpSpPr>
      <p:pic>
        <p:nvPicPr>
          <p:cNvPr id="718" name="Google Shape;718;p91"/>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719" name="Google Shape;719;p91"/>
          <p:cNvSpPr txBox="1"/>
          <p:nvPr>
            <p:ph type="title"/>
          </p:nvPr>
        </p:nvSpPr>
        <p:spPr>
          <a:xfrm>
            <a:off x="1509050" y="312050"/>
            <a:ext cx="6109200" cy="593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575"/>
              </a:buClr>
              <a:buSzPts val="1800"/>
              <a:buFont typeface="Poppins"/>
              <a:buNone/>
              <a:defRPr b="1" i="0" sz="1800" u="none" cap="none" strike="noStrike">
                <a:solidFill>
                  <a:srgbClr val="002575"/>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0" name="Google Shape;720;p91"/>
          <p:cNvSpPr txBox="1"/>
          <p:nvPr>
            <p:ph idx="1" type="body"/>
          </p:nvPr>
        </p:nvSpPr>
        <p:spPr>
          <a:xfrm>
            <a:off x="1457725" y="1077075"/>
            <a:ext cx="7374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1pPr>
            <a:lvl2pPr indent="-342900" lvl="1" marL="914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2pPr>
            <a:lvl3pPr indent="-342900" lvl="2" marL="1371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3pPr>
            <a:lvl4pPr indent="-342900" lvl="3" marL="1828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4pPr>
            <a:lvl5pPr indent="-342900" lvl="4" marL="22860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5pPr>
            <a:lvl6pPr indent="-342900" lvl="5" marL="27432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6pPr>
            <a:lvl7pPr indent="-342900" lvl="6" marL="32004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7pPr>
            <a:lvl8pPr indent="-342900" lvl="7" marL="36576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8pPr>
            <a:lvl9pPr indent="-342900" lvl="8" marL="4114800" marR="0" rtl="0" algn="l">
              <a:lnSpc>
                <a:spcPct val="100000"/>
              </a:lnSpc>
              <a:spcBef>
                <a:spcPts val="0"/>
              </a:spcBef>
              <a:spcAft>
                <a:spcPts val="0"/>
              </a:spcAft>
              <a:buClr>
                <a:srgbClr val="002177"/>
              </a:buClr>
              <a:buSzPts val="1800"/>
              <a:buFont typeface="Poppins"/>
              <a:buChar char="■"/>
              <a:defRPr b="0" i="0" sz="1800" u="none" cap="none" strike="noStrike">
                <a:solidFill>
                  <a:srgbClr val="002177"/>
                </a:solidFill>
                <a:latin typeface="Poppins"/>
                <a:ea typeface="Poppins"/>
                <a:cs typeface="Poppins"/>
                <a:sym typeface="Poppins"/>
              </a:defRPr>
            </a:lvl9pPr>
          </a:lstStyle>
          <a:p/>
        </p:txBody>
      </p:sp>
      <p:sp>
        <p:nvSpPr>
          <p:cNvPr id="721" name="Google Shape;721;p91"/>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sng" cap="none" strike="noStrike">
                <a:solidFill>
                  <a:schemeClr val="lt1"/>
                </a:solidFill>
                <a:latin typeface="Poppins"/>
                <a:ea typeface="Poppins"/>
                <a:cs typeface="Poppins"/>
                <a:sym typeface="Poppins"/>
                <a:hlinkClick r:id="rId3">
                  <a:extLst>
                    <a:ext uri="{A12FA001-AC4F-418D-AE19-62706E023703}">
                      <ahyp:hlinkClr val="tx"/>
                    </a:ext>
                  </a:extLst>
                </a:hlinkClick>
              </a:rPr>
              <a:t>lausd.org/mmed</a:t>
            </a:r>
            <a:endParaRPr b="1" i="0" sz="14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2">
  <p:cSld name="CUSTOM_6_2_1">
    <p:spTree>
      <p:nvGrpSpPr>
        <p:cNvPr id="722" name="Shape 722"/>
        <p:cNvGrpSpPr/>
        <p:nvPr/>
      </p:nvGrpSpPr>
      <p:grpSpPr>
        <a:xfrm>
          <a:off x="0" y="0"/>
          <a:ext cx="0" cy="0"/>
          <a:chOff x="0" y="0"/>
          <a:chExt cx="0" cy="0"/>
        </a:xfrm>
      </p:grpSpPr>
      <p:pic>
        <p:nvPicPr>
          <p:cNvPr id="723" name="Google Shape;723;p92"/>
          <p:cNvPicPr preferRelativeResize="0"/>
          <p:nvPr/>
        </p:nvPicPr>
        <p:blipFill>
          <a:blip r:embed="rId2">
            <a:alphaModFix/>
          </a:blip>
          <a:stretch>
            <a:fillRect/>
          </a:stretch>
        </p:blipFill>
        <p:spPr>
          <a:xfrm>
            <a:off x="0" y="1"/>
            <a:ext cx="9144000" cy="5143500"/>
          </a:xfrm>
          <a:prstGeom prst="rect">
            <a:avLst/>
          </a:prstGeom>
          <a:noFill/>
          <a:ln>
            <a:noFill/>
          </a:ln>
        </p:spPr>
      </p:pic>
      <p:sp>
        <p:nvSpPr>
          <p:cNvPr id="724" name="Google Shape;724;p92"/>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5" name="Google Shape;725;p92"/>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
        <p:nvSpPr>
          <p:cNvPr id="726" name="Google Shape;726;p92"/>
          <p:cNvSpPr txBox="1"/>
          <p:nvPr/>
        </p:nvSpPr>
        <p:spPr>
          <a:xfrm>
            <a:off x="162850" y="4641025"/>
            <a:ext cx="2739300" cy="4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u="sng">
                <a:solidFill>
                  <a:schemeClr val="lt1"/>
                </a:solidFill>
                <a:latin typeface="Poppins"/>
                <a:ea typeface="Poppins"/>
                <a:cs typeface="Poppins"/>
                <a:sym typeface="Poppins"/>
                <a:hlinkClick r:id="rId3">
                  <a:extLst>
                    <a:ext uri="{A12FA001-AC4F-418D-AE19-62706E023703}">
                      <ahyp:hlinkClr val="tx"/>
                    </a:ext>
                  </a:extLst>
                </a:hlinkClick>
              </a:rPr>
              <a:t>lausd.org/mmed</a:t>
            </a:r>
            <a:endParaRPr b="1">
              <a:solidFill>
                <a:schemeClr val="lt1"/>
              </a:solidFill>
              <a:latin typeface="Poppins"/>
              <a:ea typeface="Poppins"/>
              <a:cs typeface="Poppins"/>
              <a:sym typeface="Poppi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Single Dark Blue 2 1">
  <p:cSld name="TITLE_1_2_3_4">
    <p:bg>
      <p:bgPr>
        <a:solidFill>
          <a:srgbClr val="FFFFFF"/>
        </a:solidFill>
      </p:bgPr>
    </p:bg>
    <p:spTree>
      <p:nvGrpSpPr>
        <p:cNvPr id="727" name="Shape 727"/>
        <p:cNvGrpSpPr/>
        <p:nvPr/>
      </p:nvGrpSpPr>
      <p:grpSpPr>
        <a:xfrm>
          <a:off x="0" y="0"/>
          <a:ext cx="0" cy="0"/>
          <a:chOff x="0" y="0"/>
          <a:chExt cx="0" cy="0"/>
        </a:xfrm>
      </p:grpSpPr>
      <p:sp>
        <p:nvSpPr>
          <p:cNvPr id="728" name="Google Shape;728;p93"/>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93"/>
          <p:cNvSpPr txBox="1"/>
          <p:nvPr>
            <p:ph idx="12" type="sldNum"/>
          </p:nvPr>
        </p:nvSpPr>
        <p:spPr>
          <a:xfrm>
            <a:off x="8777250" y="4739425"/>
            <a:ext cx="3669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l">
              <a:spcBef>
                <a:spcPts val="0"/>
              </a:spcBef>
              <a:spcAft>
                <a:spcPts val="0"/>
              </a:spcAft>
              <a:buNone/>
            </a:pPr>
            <a:r>
              <a:t/>
            </a:r>
            <a:endParaRPr/>
          </a:p>
        </p:txBody>
      </p:sp>
      <p:sp>
        <p:nvSpPr>
          <p:cNvPr id="730" name="Google Shape;730;p93"/>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2pPr>
            <a:lvl3pPr lvl="2"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3pPr>
            <a:lvl4pPr lvl="3"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4pPr>
            <a:lvl5pPr lvl="4"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5pPr>
            <a:lvl6pPr lvl="5"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6pPr>
            <a:lvl7pPr lvl="6"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7pPr>
            <a:lvl8pPr lvl="7"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8pPr>
            <a:lvl9pPr lvl="8" marR="0" rtl="0" algn="l">
              <a:lnSpc>
                <a:spcPct val="100000"/>
              </a:lnSpc>
              <a:spcBef>
                <a:spcPts val="0"/>
              </a:spcBef>
              <a:spcAft>
                <a:spcPts val="0"/>
              </a:spcAft>
              <a:buClr>
                <a:srgbClr val="FFFFFF"/>
              </a:buClr>
              <a:buSzPts val="3200"/>
              <a:buFont typeface="Poppins"/>
              <a:buNone/>
              <a:defRPr b="1" i="0" sz="3200" u="none" cap="none" strike="noStrike">
                <a:solidFill>
                  <a:srgbClr val="FFFFFF"/>
                </a:solidFill>
                <a:latin typeface="Poppins"/>
                <a:ea typeface="Poppins"/>
                <a:cs typeface="Poppins"/>
                <a:sym typeface="Poppins"/>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Content (Single Dark Blue) 2">
  <p:cSld name="TITLE_1_2_6_1">
    <p:bg>
      <p:bgPr>
        <a:solidFill>
          <a:srgbClr val="FFFFFF"/>
        </a:solidFill>
      </p:bgPr>
    </p:bg>
    <p:spTree>
      <p:nvGrpSpPr>
        <p:cNvPr id="731" name="Shape 731"/>
        <p:cNvGrpSpPr/>
        <p:nvPr/>
      </p:nvGrpSpPr>
      <p:grpSpPr>
        <a:xfrm>
          <a:off x="0" y="0"/>
          <a:ext cx="0" cy="0"/>
          <a:chOff x="0" y="0"/>
          <a:chExt cx="0" cy="0"/>
        </a:xfrm>
      </p:grpSpPr>
      <p:sp>
        <p:nvSpPr>
          <p:cNvPr id="732" name="Google Shape;732;p94"/>
          <p:cNvSpPr/>
          <p:nvPr/>
        </p:nvSpPr>
        <p:spPr>
          <a:xfrm flipH="1" rot="10800000">
            <a:off x="-47511" y="-47200"/>
            <a:ext cx="9180600" cy="854700"/>
          </a:xfrm>
          <a:prstGeom prst="round1Rect">
            <a:avLst>
              <a:gd fmla="val 50000" name="adj"/>
            </a:avLst>
          </a:prstGeom>
          <a:solidFill>
            <a:srgbClr val="002870"/>
          </a:solid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3" name="Google Shape;733;p94"/>
          <p:cNvPicPr preferRelativeResize="0"/>
          <p:nvPr/>
        </p:nvPicPr>
        <p:blipFill rotWithShape="1">
          <a:blip r:embed="rId2">
            <a:alphaModFix/>
          </a:blip>
          <a:srcRect b="0" l="0" r="0" t="0"/>
          <a:stretch/>
        </p:blipFill>
        <p:spPr>
          <a:xfrm>
            <a:off x="7786649" y="4755073"/>
            <a:ext cx="990599" cy="298621"/>
          </a:xfrm>
          <a:prstGeom prst="rect">
            <a:avLst/>
          </a:prstGeom>
          <a:noFill/>
          <a:ln>
            <a:noFill/>
          </a:ln>
        </p:spPr>
      </p:pic>
      <p:sp>
        <p:nvSpPr>
          <p:cNvPr id="734" name="Google Shape;734;p94"/>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b="1" sz="3200">
                <a:solidFill>
                  <a:srgbClr val="FFFFFF"/>
                </a:solidFill>
                <a:latin typeface="Poppins"/>
                <a:ea typeface="Poppins"/>
                <a:cs typeface="Poppins"/>
                <a:sym typeface="Poppins"/>
              </a:defRPr>
            </a:lvl9pPr>
          </a:lstStyle>
          <a:p/>
        </p:txBody>
      </p:sp>
      <p:sp>
        <p:nvSpPr>
          <p:cNvPr id="735" name="Google Shape;735;p9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latin typeface="Poppins"/>
                <a:ea typeface="Poppins"/>
                <a:cs typeface="Poppins"/>
                <a:sym typeface="Poppins"/>
              </a:defRPr>
            </a:lvl1pPr>
            <a:lvl2pPr lvl="1" rtl="0">
              <a:buNone/>
              <a:defRPr>
                <a:solidFill>
                  <a:srgbClr val="FFFFFF"/>
                </a:solidFill>
                <a:latin typeface="Poppins"/>
                <a:ea typeface="Poppins"/>
                <a:cs typeface="Poppins"/>
                <a:sym typeface="Poppins"/>
              </a:defRPr>
            </a:lvl2pPr>
            <a:lvl3pPr lvl="2" rtl="0">
              <a:buNone/>
              <a:defRPr>
                <a:solidFill>
                  <a:srgbClr val="FFFFFF"/>
                </a:solidFill>
                <a:latin typeface="Poppins"/>
                <a:ea typeface="Poppins"/>
                <a:cs typeface="Poppins"/>
                <a:sym typeface="Poppins"/>
              </a:defRPr>
            </a:lvl3pPr>
            <a:lvl4pPr lvl="3" rtl="0">
              <a:buNone/>
              <a:defRPr>
                <a:solidFill>
                  <a:srgbClr val="FFFFFF"/>
                </a:solidFill>
                <a:latin typeface="Poppins"/>
                <a:ea typeface="Poppins"/>
                <a:cs typeface="Poppins"/>
                <a:sym typeface="Poppins"/>
              </a:defRPr>
            </a:lvl4pPr>
            <a:lvl5pPr lvl="4" rtl="0">
              <a:buNone/>
              <a:defRPr>
                <a:solidFill>
                  <a:srgbClr val="FFFFFF"/>
                </a:solidFill>
                <a:latin typeface="Poppins"/>
                <a:ea typeface="Poppins"/>
                <a:cs typeface="Poppins"/>
                <a:sym typeface="Poppins"/>
              </a:defRPr>
            </a:lvl5pPr>
            <a:lvl6pPr lvl="5" rtl="0">
              <a:buNone/>
              <a:defRPr>
                <a:solidFill>
                  <a:srgbClr val="FFFFFF"/>
                </a:solidFill>
                <a:latin typeface="Poppins"/>
                <a:ea typeface="Poppins"/>
                <a:cs typeface="Poppins"/>
                <a:sym typeface="Poppins"/>
              </a:defRPr>
            </a:lvl6pPr>
            <a:lvl7pPr lvl="6" rtl="0">
              <a:buNone/>
              <a:defRPr>
                <a:solidFill>
                  <a:srgbClr val="FFFFFF"/>
                </a:solidFill>
                <a:latin typeface="Poppins"/>
                <a:ea typeface="Poppins"/>
                <a:cs typeface="Poppins"/>
                <a:sym typeface="Poppins"/>
              </a:defRPr>
            </a:lvl7pPr>
            <a:lvl8pPr lvl="7" rtl="0">
              <a:buNone/>
              <a:defRPr>
                <a:solidFill>
                  <a:srgbClr val="FFFFFF"/>
                </a:solidFill>
                <a:latin typeface="Poppins"/>
                <a:ea typeface="Poppins"/>
                <a:cs typeface="Poppins"/>
                <a:sym typeface="Poppins"/>
              </a:defRPr>
            </a:lvl8pPr>
            <a:lvl9pPr lvl="8" rtl="0">
              <a:buNone/>
              <a:defRPr>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3">
  <p:cSld name="CUSTOM_6_1_1_1_1_1_1_1_1_4">
    <p:spTree>
      <p:nvGrpSpPr>
        <p:cNvPr id="736" name="Shape 736"/>
        <p:cNvGrpSpPr/>
        <p:nvPr/>
      </p:nvGrpSpPr>
      <p:grpSpPr>
        <a:xfrm>
          <a:off x="0" y="0"/>
          <a:ext cx="0" cy="0"/>
          <a:chOff x="0" y="0"/>
          <a:chExt cx="0" cy="0"/>
        </a:xfrm>
      </p:grpSpPr>
      <p:pic>
        <p:nvPicPr>
          <p:cNvPr id="737" name="Google Shape;737;p9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38" name="Google Shape;738;p95"/>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p:cSld name="CUSTOM_6_1_1_1_1_1_1_1_2">
    <p:spTree>
      <p:nvGrpSpPr>
        <p:cNvPr id="739" name="Shape 739"/>
        <p:cNvGrpSpPr/>
        <p:nvPr/>
      </p:nvGrpSpPr>
      <p:grpSpPr>
        <a:xfrm>
          <a:off x="0" y="0"/>
          <a:ext cx="0" cy="0"/>
          <a:chOff x="0" y="0"/>
          <a:chExt cx="0" cy="0"/>
        </a:xfrm>
      </p:grpSpPr>
      <p:pic>
        <p:nvPicPr>
          <p:cNvPr id="740" name="Google Shape;740;p96"/>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1" name="Google Shape;741;p96"/>
          <p:cNvSpPr txBox="1"/>
          <p:nvPr>
            <p:ph idx="12" type="sldNum"/>
          </p:nvPr>
        </p:nvSpPr>
        <p:spPr>
          <a:xfrm>
            <a:off x="8515275" y="4663225"/>
            <a:ext cx="5058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s-419"/>
              <a:t>#</a:t>
            </a:r>
            <a:fld id="{00000000-1234-1234-1234-123412341234}" type="slidenum">
              <a:rPr lang="es-419"/>
              <a:t>‹#›</a:t>
            </a:fld>
            <a:endParaRPr/>
          </a:p>
        </p:txBody>
      </p:sp>
      <p:sp>
        <p:nvSpPr>
          <p:cNvPr id="742" name="Google Shape;742;p96"/>
          <p:cNvSpPr txBox="1"/>
          <p:nvPr>
            <p:ph type="title"/>
          </p:nvPr>
        </p:nvSpPr>
        <p:spPr>
          <a:xfrm>
            <a:off x="1509050" y="312050"/>
            <a:ext cx="6109200" cy="593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2575"/>
              </a:buClr>
              <a:buSzPts val="1800"/>
              <a:buFont typeface="Poppins"/>
              <a:buNone/>
              <a:defRPr b="1" sz="1800">
                <a:solidFill>
                  <a:srgbClr val="002575"/>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3" name="Google Shape;743;p96"/>
          <p:cNvSpPr txBox="1"/>
          <p:nvPr>
            <p:ph idx="1" type="body"/>
          </p:nvPr>
        </p:nvSpPr>
        <p:spPr>
          <a:xfrm>
            <a:off x="1457725" y="1077075"/>
            <a:ext cx="7374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744" name="Shape 744"/>
        <p:cNvGrpSpPr/>
        <p:nvPr/>
      </p:nvGrpSpPr>
      <p:grpSpPr>
        <a:xfrm>
          <a:off x="0" y="0"/>
          <a:ext cx="0" cy="0"/>
          <a:chOff x="0" y="0"/>
          <a:chExt cx="0" cy="0"/>
        </a:xfrm>
      </p:grpSpPr>
      <p:pic>
        <p:nvPicPr>
          <p:cNvPr id="745" name="Google Shape;745;p9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6" name="Google Shape;746;p97"/>
          <p:cNvSpPr txBox="1"/>
          <p:nvPr>
            <p:ph type="title"/>
          </p:nvPr>
        </p:nvSpPr>
        <p:spPr>
          <a:xfrm>
            <a:off x="311700" y="184090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002177"/>
              </a:buClr>
              <a:buSzPts val="3600"/>
              <a:buFont typeface="Poppins"/>
              <a:buNone/>
              <a:defRPr b="1" sz="3600">
                <a:solidFill>
                  <a:srgbClr val="002177"/>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cxnSp>
        <p:nvCxnSpPr>
          <p:cNvPr id="747" name="Google Shape;747;p97"/>
          <p:cNvCxnSpPr/>
          <p:nvPr/>
        </p:nvCxnSpPr>
        <p:spPr>
          <a:xfrm>
            <a:off x="5067300" y="4972050"/>
            <a:ext cx="1487400" cy="1487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p:cSld name="CUSTOM_4_5">
    <p:spTree>
      <p:nvGrpSpPr>
        <p:cNvPr id="748" name="Shape 748"/>
        <p:cNvGrpSpPr/>
        <p:nvPr/>
      </p:nvGrpSpPr>
      <p:grpSpPr>
        <a:xfrm>
          <a:off x="0" y="0"/>
          <a:ext cx="0" cy="0"/>
          <a:chOff x="0" y="0"/>
          <a:chExt cx="0" cy="0"/>
        </a:xfrm>
      </p:grpSpPr>
      <p:sp>
        <p:nvSpPr>
          <p:cNvPr id="749" name="Google Shape;749;p98"/>
          <p:cNvSpPr txBox="1"/>
          <p:nvPr>
            <p:ph type="title"/>
          </p:nvPr>
        </p:nvSpPr>
        <p:spPr>
          <a:xfrm>
            <a:off x="1719775" y="460588"/>
            <a:ext cx="64503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p:txBody>
      </p:sp>
      <p:sp>
        <p:nvSpPr>
          <p:cNvPr id="750" name="Google Shape;750;p98"/>
          <p:cNvSpPr txBox="1"/>
          <p:nvPr>
            <p:ph idx="1" type="body"/>
          </p:nvPr>
        </p:nvSpPr>
        <p:spPr>
          <a:xfrm>
            <a:off x="1719775" y="1275925"/>
            <a:ext cx="65424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pic>
        <p:nvPicPr>
          <p:cNvPr id="751" name="Google Shape;751;p98"/>
          <p:cNvPicPr preferRelativeResize="0"/>
          <p:nvPr/>
        </p:nvPicPr>
        <p:blipFill>
          <a:blip r:embed="rId2">
            <a:alphaModFix/>
          </a:blip>
          <a:stretch>
            <a:fillRect/>
          </a:stretch>
        </p:blipFill>
        <p:spPr>
          <a:xfrm>
            <a:off x="167675" y="122175"/>
            <a:ext cx="911124" cy="911124"/>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List 1">
  <p:cSld name="CUSTOM_4_6">
    <p:spTree>
      <p:nvGrpSpPr>
        <p:cNvPr id="752" name="Shape 752"/>
        <p:cNvGrpSpPr/>
        <p:nvPr/>
      </p:nvGrpSpPr>
      <p:grpSpPr>
        <a:xfrm>
          <a:off x="0" y="0"/>
          <a:ext cx="0" cy="0"/>
          <a:chOff x="0" y="0"/>
          <a:chExt cx="0" cy="0"/>
        </a:xfrm>
      </p:grpSpPr>
      <p:sp>
        <p:nvSpPr>
          <p:cNvPr id="753" name="Google Shape;753;p99"/>
          <p:cNvSpPr txBox="1"/>
          <p:nvPr>
            <p:ph type="title"/>
          </p:nvPr>
        </p:nvSpPr>
        <p:spPr>
          <a:xfrm>
            <a:off x="1719775" y="460588"/>
            <a:ext cx="64503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2177"/>
              </a:buClr>
              <a:buSzPts val="2400"/>
              <a:buFont typeface="Poppins"/>
              <a:buNone/>
              <a:defRPr b="1" sz="2400">
                <a:solidFill>
                  <a:srgbClr val="002177"/>
                </a:solidFill>
                <a:latin typeface="Poppins"/>
                <a:ea typeface="Poppins"/>
                <a:cs typeface="Poppins"/>
                <a:sym typeface="Poppins"/>
              </a:defRPr>
            </a:lvl1pPr>
            <a:lvl2pPr lvl="1"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rtl="0">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p:txBody>
      </p:sp>
      <p:sp>
        <p:nvSpPr>
          <p:cNvPr id="754" name="Google Shape;754;p99"/>
          <p:cNvSpPr txBox="1"/>
          <p:nvPr>
            <p:ph idx="1" type="body"/>
          </p:nvPr>
        </p:nvSpPr>
        <p:spPr>
          <a:xfrm>
            <a:off x="1719775" y="1275925"/>
            <a:ext cx="65424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indent="-342900" lvl="1" marL="914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indent="-342900" lvl="2" marL="1371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indent="-342900" lvl="3" marL="1828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indent="-342900" lvl="4" marL="22860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indent="-342900" lvl="5" marL="27432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indent="-342900" lvl="6" marL="32004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indent="-342900" lvl="7" marL="36576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indent="-342900" lvl="8" marL="4114800" rtl="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p:txBody>
      </p:sp>
      <p:pic>
        <p:nvPicPr>
          <p:cNvPr id="755" name="Google Shape;755;p99"/>
          <p:cNvPicPr preferRelativeResize="0"/>
          <p:nvPr/>
        </p:nvPicPr>
        <p:blipFill>
          <a:blip r:embed="rId2">
            <a:alphaModFix/>
          </a:blip>
          <a:stretch>
            <a:fillRect/>
          </a:stretch>
        </p:blipFill>
        <p:spPr>
          <a:xfrm>
            <a:off x="167675" y="122175"/>
            <a:ext cx="911124" cy="911124"/>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4">
  <p:cSld name="CUSTOM_6_1_1_1_1_1_1_1_1_5">
    <p:spTree>
      <p:nvGrpSpPr>
        <p:cNvPr id="756" name="Shape 756"/>
        <p:cNvGrpSpPr/>
        <p:nvPr/>
      </p:nvGrpSpPr>
      <p:grpSpPr>
        <a:xfrm>
          <a:off x="0" y="0"/>
          <a:ext cx="0" cy="0"/>
          <a:chOff x="0" y="0"/>
          <a:chExt cx="0" cy="0"/>
        </a:xfrm>
      </p:grpSpPr>
      <p:pic>
        <p:nvPicPr>
          <p:cNvPr id="757" name="Google Shape;757;p10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58" name="Google Shape;758;p100"/>
          <p:cNvSpPr txBox="1"/>
          <p:nvPr>
            <p:ph idx="12" type="sldNum"/>
          </p:nvPr>
        </p:nvSpPr>
        <p:spPr>
          <a:xfrm>
            <a:off x="8515275" y="4663225"/>
            <a:ext cx="5058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Poppins"/>
                <a:ea typeface="Poppins"/>
                <a:cs typeface="Poppins"/>
                <a:sym typeface="Poppins"/>
              </a:defRPr>
            </a:lvl9pPr>
          </a:lstStyle>
          <a:p>
            <a:pPr indent="0" lvl="0" marL="0" rtl="0" algn="r">
              <a:spcBef>
                <a:spcPts val="0"/>
              </a:spcBef>
              <a:spcAft>
                <a:spcPts val="0"/>
              </a:spcAft>
              <a:buNone/>
            </a:pPr>
            <a:r>
              <a:rPr lang="es-419"/>
              <a:t>#</a:t>
            </a: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theme" Target="../theme/theme1.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8.xml"/><Relationship Id="rId42" Type="http://schemas.openxmlformats.org/officeDocument/2006/relationships/slideLayout" Target="../slideLayouts/slideLayout150.xml"/><Relationship Id="rId41" Type="http://schemas.openxmlformats.org/officeDocument/2006/relationships/slideLayout" Target="../slideLayouts/slideLayout149.xml"/><Relationship Id="rId44" Type="http://schemas.openxmlformats.org/officeDocument/2006/relationships/slideLayout" Target="../slideLayouts/slideLayout152.xml"/><Relationship Id="rId43" Type="http://schemas.openxmlformats.org/officeDocument/2006/relationships/slideLayout" Target="../slideLayouts/slideLayout151.xml"/><Relationship Id="rId46" Type="http://schemas.openxmlformats.org/officeDocument/2006/relationships/slideLayout" Target="../slideLayouts/slideLayout154.xml"/><Relationship Id="rId45" Type="http://schemas.openxmlformats.org/officeDocument/2006/relationships/slideLayout" Target="../slideLayouts/slideLayout153.xml"/><Relationship Id="rId48" Type="http://schemas.openxmlformats.org/officeDocument/2006/relationships/slideLayout" Target="../slideLayouts/slideLayout156.xml"/><Relationship Id="rId47" Type="http://schemas.openxmlformats.org/officeDocument/2006/relationships/slideLayout" Target="../slideLayouts/slideLayout155.xml"/><Relationship Id="rId49" Type="http://schemas.openxmlformats.org/officeDocument/2006/relationships/slideLayout" Target="../slideLayouts/slideLayout157.xml"/><Relationship Id="rId31" Type="http://schemas.openxmlformats.org/officeDocument/2006/relationships/slideLayout" Target="../slideLayouts/slideLayout139.xml"/><Relationship Id="rId30" Type="http://schemas.openxmlformats.org/officeDocument/2006/relationships/slideLayout" Target="../slideLayouts/slideLayout138.xml"/><Relationship Id="rId33" Type="http://schemas.openxmlformats.org/officeDocument/2006/relationships/slideLayout" Target="../slideLayouts/slideLayout141.xml"/><Relationship Id="rId32" Type="http://schemas.openxmlformats.org/officeDocument/2006/relationships/slideLayout" Target="../slideLayouts/slideLayout140.xml"/><Relationship Id="rId35" Type="http://schemas.openxmlformats.org/officeDocument/2006/relationships/slideLayout" Target="../slideLayouts/slideLayout143.xml"/><Relationship Id="rId34" Type="http://schemas.openxmlformats.org/officeDocument/2006/relationships/slideLayout" Target="../slideLayouts/slideLayout142.xml"/><Relationship Id="rId37" Type="http://schemas.openxmlformats.org/officeDocument/2006/relationships/slideLayout" Target="../slideLayouts/slideLayout145.xml"/><Relationship Id="rId36" Type="http://schemas.openxmlformats.org/officeDocument/2006/relationships/slideLayout" Target="../slideLayouts/slideLayout144.xml"/><Relationship Id="rId39" Type="http://schemas.openxmlformats.org/officeDocument/2006/relationships/slideLayout" Target="../slideLayouts/slideLayout147.xml"/><Relationship Id="rId38" Type="http://schemas.openxmlformats.org/officeDocument/2006/relationships/slideLayout" Target="../slideLayouts/slideLayout146.xml"/><Relationship Id="rId20" Type="http://schemas.openxmlformats.org/officeDocument/2006/relationships/slideLayout" Target="../slideLayouts/slideLayout128.xml"/><Relationship Id="rId22" Type="http://schemas.openxmlformats.org/officeDocument/2006/relationships/slideLayout" Target="../slideLayouts/slideLayout130.xml"/><Relationship Id="rId21" Type="http://schemas.openxmlformats.org/officeDocument/2006/relationships/slideLayout" Target="../slideLayouts/slideLayout129.xml"/><Relationship Id="rId24" Type="http://schemas.openxmlformats.org/officeDocument/2006/relationships/slideLayout" Target="../slideLayouts/slideLayout132.xml"/><Relationship Id="rId23" Type="http://schemas.openxmlformats.org/officeDocument/2006/relationships/slideLayout" Target="../slideLayouts/slideLayout131.xml"/><Relationship Id="rId26" Type="http://schemas.openxmlformats.org/officeDocument/2006/relationships/slideLayout" Target="../slideLayouts/slideLayout134.xml"/><Relationship Id="rId25" Type="http://schemas.openxmlformats.org/officeDocument/2006/relationships/slideLayout" Target="../slideLayouts/slideLayout133.xml"/><Relationship Id="rId28" Type="http://schemas.openxmlformats.org/officeDocument/2006/relationships/slideLayout" Target="../slideLayouts/slideLayout136.xml"/><Relationship Id="rId27" Type="http://schemas.openxmlformats.org/officeDocument/2006/relationships/slideLayout" Target="../slideLayouts/slideLayout135.xml"/><Relationship Id="rId29" Type="http://schemas.openxmlformats.org/officeDocument/2006/relationships/slideLayout" Target="../slideLayouts/slideLayout137.xml"/><Relationship Id="rId95" Type="http://schemas.openxmlformats.org/officeDocument/2006/relationships/slideLayout" Target="../slideLayouts/slideLayout203.xml"/><Relationship Id="rId94" Type="http://schemas.openxmlformats.org/officeDocument/2006/relationships/slideLayout" Target="../slideLayouts/slideLayout202.xml"/><Relationship Id="rId97" Type="http://schemas.openxmlformats.org/officeDocument/2006/relationships/theme" Target="../theme/theme3.xml"/><Relationship Id="rId96" Type="http://schemas.openxmlformats.org/officeDocument/2006/relationships/slideLayout" Target="../slideLayouts/slideLayout204.xml"/><Relationship Id="rId11" Type="http://schemas.openxmlformats.org/officeDocument/2006/relationships/slideLayout" Target="../slideLayouts/slideLayout119.xml"/><Relationship Id="rId10" Type="http://schemas.openxmlformats.org/officeDocument/2006/relationships/slideLayout" Target="../slideLayouts/slideLayout118.xml"/><Relationship Id="rId13" Type="http://schemas.openxmlformats.org/officeDocument/2006/relationships/slideLayout" Target="../slideLayouts/slideLayout121.xml"/><Relationship Id="rId12" Type="http://schemas.openxmlformats.org/officeDocument/2006/relationships/slideLayout" Target="../slideLayouts/slideLayout120.xml"/><Relationship Id="rId91" Type="http://schemas.openxmlformats.org/officeDocument/2006/relationships/slideLayout" Target="../slideLayouts/slideLayout199.xml"/><Relationship Id="rId90" Type="http://schemas.openxmlformats.org/officeDocument/2006/relationships/slideLayout" Target="../slideLayouts/slideLayout198.xml"/><Relationship Id="rId93" Type="http://schemas.openxmlformats.org/officeDocument/2006/relationships/slideLayout" Target="../slideLayouts/slideLayout201.xml"/><Relationship Id="rId92" Type="http://schemas.openxmlformats.org/officeDocument/2006/relationships/slideLayout" Target="../slideLayouts/slideLayout200.xml"/><Relationship Id="rId15" Type="http://schemas.openxmlformats.org/officeDocument/2006/relationships/slideLayout" Target="../slideLayouts/slideLayout123.xml"/><Relationship Id="rId14" Type="http://schemas.openxmlformats.org/officeDocument/2006/relationships/slideLayout" Target="../slideLayouts/slideLayout122.xml"/><Relationship Id="rId17" Type="http://schemas.openxmlformats.org/officeDocument/2006/relationships/slideLayout" Target="../slideLayouts/slideLayout125.xml"/><Relationship Id="rId16" Type="http://schemas.openxmlformats.org/officeDocument/2006/relationships/slideLayout" Target="../slideLayouts/slideLayout124.xml"/><Relationship Id="rId19" Type="http://schemas.openxmlformats.org/officeDocument/2006/relationships/slideLayout" Target="../slideLayouts/slideLayout127.xml"/><Relationship Id="rId18" Type="http://schemas.openxmlformats.org/officeDocument/2006/relationships/slideLayout" Target="../slideLayouts/slideLayout126.xml"/><Relationship Id="rId84" Type="http://schemas.openxmlformats.org/officeDocument/2006/relationships/slideLayout" Target="../slideLayouts/slideLayout192.xml"/><Relationship Id="rId83" Type="http://schemas.openxmlformats.org/officeDocument/2006/relationships/slideLayout" Target="../slideLayouts/slideLayout191.xml"/><Relationship Id="rId86" Type="http://schemas.openxmlformats.org/officeDocument/2006/relationships/slideLayout" Target="../slideLayouts/slideLayout194.xml"/><Relationship Id="rId85" Type="http://schemas.openxmlformats.org/officeDocument/2006/relationships/slideLayout" Target="../slideLayouts/slideLayout193.xml"/><Relationship Id="rId88" Type="http://schemas.openxmlformats.org/officeDocument/2006/relationships/slideLayout" Target="../slideLayouts/slideLayout196.xml"/><Relationship Id="rId87" Type="http://schemas.openxmlformats.org/officeDocument/2006/relationships/slideLayout" Target="../slideLayouts/slideLayout195.xml"/><Relationship Id="rId89" Type="http://schemas.openxmlformats.org/officeDocument/2006/relationships/slideLayout" Target="../slideLayouts/slideLayout197.xml"/><Relationship Id="rId80" Type="http://schemas.openxmlformats.org/officeDocument/2006/relationships/slideLayout" Target="../slideLayouts/slideLayout188.xml"/><Relationship Id="rId82" Type="http://schemas.openxmlformats.org/officeDocument/2006/relationships/slideLayout" Target="../slideLayouts/slideLayout190.xml"/><Relationship Id="rId81" Type="http://schemas.openxmlformats.org/officeDocument/2006/relationships/slideLayout" Target="../slideLayouts/slideLayout189.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73" Type="http://schemas.openxmlformats.org/officeDocument/2006/relationships/slideLayout" Target="../slideLayouts/slideLayout181.xml"/><Relationship Id="rId72" Type="http://schemas.openxmlformats.org/officeDocument/2006/relationships/slideLayout" Target="../slideLayouts/slideLayout180.xml"/><Relationship Id="rId75" Type="http://schemas.openxmlformats.org/officeDocument/2006/relationships/slideLayout" Target="../slideLayouts/slideLayout183.xml"/><Relationship Id="rId74" Type="http://schemas.openxmlformats.org/officeDocument/2006/relationships/slideLayout" Target="../slideLayouts/slideLayout182.xml"/><Relationship Id="rId77" Type="http://schemas.openxmlformats.org/officeDocument/2006/relationships/slideLayout" Target="../slideLayouts/slideLayout185.xml"/><Relationship Id="rId76" Type="http://schemas.openxmlformats.org/officeDocument/2006/relationships/slideLayout" Target="../slideLayouts/slideLayout184.xml"/><Relationship Id="rId79" Type="http://schemas.openxmlformats.org/officeDocument/2006/relationships/slideLayout" Target="../slideLayouts/slideLayout187.xml"/><Relationship Id="rId78" Type="http://schemas.openxmlformats.org/officeDocument/2006/relationships/slideLayout" Target="../slideLayouts/slideLayout186.xml"/><Relationship Id="rId71" Type="http://schemas.openxmlformats.org/officeDocument/2006/relationships/slideLayout" Target="../slideLayouts/slideLayout179.xml"/><Relationship Id="rId70" Type="http://schemas.openxmlformats.org/officeDocument/2006/relationships/slideLayout" Target="../slideLayouts/slideLayout178.xml"/><Relationship Id="rId62" Type="http://schemas.openxmlformats.org/officeDocument/2006/relationships/slideLayout" Target="../slideLayouts/slideLayout170.xml"/><Relationship Id="rId61" Type="http://schemas.openxmlformats.org/officeDocument/2006/relationships/slideLayout" Target="../slideLayouts/slideLayout169.xml"/><Relationship Id="rId64" Type="http://schemas.openxmlformats.org/officeDocument/2006/relationships/slideLayout" Target="../slideLayouts/slideLayout172.xml"/><Relationship Id="rId63" Type="http://schemas.openxmlformats.org/officeDocument/2006/relationships/slideLayout" Target="../slideLayouts/slideLayout171.xml"/><Relationship Id="rId66" Type="http://schemas.openxmlformats.org/officeDocument/2006/relationships/slideLayout" Target="../slideLayouts/slideLayout174.xml"/><Relationship Id="rId65" Type="http://schemas.openxmlformats.org/officeDocument/2006/relationships/slideLayout" Target="../slideLayouts/slideLayout173.xml"/><Relationship Id="rId68" Type="http://schemas.openxmlformats.org/officeDocument/2006/relationships/slideLayout" Target="../slideLayouts/slideLayout176.xml"/><Relationship Id="rId67" Type="http://schemas.openxmlformats.org/officeDocument/2006/relationships/slideLayout" Target="../slideLayouts/slideLayout175.xml"/><Relationship Id="rId60" Type="http://schemas.openxmlformats.org/officeDocument/2006/relationships/slideLayout" Target="../slideLayouts/slideLayout168.xml"/><Relationship Id="rId69" Type="http://schemas.openxmlformats.org/officeDocument/2006/relationships/slideLayout" Target="../slideLayouts/slideLayout177.xml"/><Relationship Id="rId51" Type="http://schemas.openxmlformats.org/officeDocument/2006/relationships/slideLayout" Target="../slideLayouts/slideLayout159.xml"/><Relationship Id="rId50" Type="http://schemas.openxmlformats.org/officeDocument/2006/relationships/slideLayout" Target="../slideLayouts/slideLayout158.xml"/><Relationship Id="rId53" Type="http://schemas.openxmlformats.org/officeDocument/2006/relationships/slideLayout" Target="../slideLayouts/slideLayout161.xml"/><Relationship Id="rId52" Type="http://schemas.openxmlformats.org/officeDocument/2006/relationships/slideLayout" Target="../slideLayouts/slideLayout160.xml"/><Relationship Id="rId55" Type="http://schemas.openxmlformats.org/officeDocument/2006/relationships/slideLayout" Target="../slideLayouts/slideLayout163.xml"/><Relationship Id="rId54" Type="http://schemas.openxmlformats.org/officeDocument/2006/relationships/slideLayout" Target="../slideLayouts/slideLayout162.xml"/><Relationship Id="rId57" Type="http://schemas.openxmlformats.org/officeDocument/2006/relationships/slideLayout" Target="../slideLayouts/slideLayout165.xml"/><Relationship Id="rId56" Type="http://schemas.openxmlformats.org/officeDocument/2006/relationships/slideLayout" Target="../slideLayouts/slideLayout164.xml"/><Relationship Id="rId59" Type="http://schemas.openxmlformats.org/officeDocument/2006/relationships/slideLayout" Target="../slideLayouts/slideLayout167.xml"/><Relationship Id="rId58"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98" name="Shape 798"/>
        <p:cNvGrpSpPr/>
        <p:nvPr/>
      </p:nvGrpSpPr>
      <p:grpSpPr>
        <a:xfrm>
          <a:off x="0" y="0"/>
          <a:ext cx="0" cy="0"/>
          <a:chOff x="0" y="0"/>
          <a:chExt cx="0" cy="0"/>
        </a:xfrm>
      </p:grpSpPr>
      <p:sp>
        <p:nvSpPr>
          <p:cNvPr id="799" name="Google Shape;799;p1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800" name="Google Shape;800;p1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01" name="Google Shape;801;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 id="2147483817" r:id="rId62"/>
    <p:sldLayoutId id="2147483818" r:id="rId63"/>
    <p:sldLayoutId id="2147483819" r:id="rId64"/>
    <p:sldLayoutId id="2147483820" r:id="rId65"/>
    <p:sldLayoutId id="2147483821" r:id="rId66"/>
    <p:sldLayoutId id="2147483822" r:id="rId67"/>
    <p:sldLayoutId id="2147483823" r:id="rId68"/>
    <p:sldLayoutId id="2147483824" r:id="rId69"/>
    <p:sldLayoutId id="2147483825" r:id="rId70"/>
    <p:sldLayoutId id="2147483826" r:id="rId71"/>
    <p:sldLayoutId id="2147483827" r:id="rId72"/>
    <p:sldLayoutId id="2147483828" r:id="rId73"/>
    <p:sldLayoutId id="2147483829" r:id="rId74"/>
    <p:sldLayoutId id="2147483830" r:id="rId75"/>
    <p:sldLayoutId id="2147483831" r:id="rId76"/>
    <p:sldLayoutId id="2147483832" r:id="rId77"/>
    <p:sldLayoutId id="2147483833" r:id="rId78"/>
    <p:sldLayoutId id="2147483834" r:id="rId79"/>
    <p:sldLayoutId id="2147483835" r:id="rId80"/>
    <p:sldLayoutId id="2147483836" r:id="rId81"/>
    <p:sldLayoutId id="2147483837" r:id="rId82"/>
    <p:sldLayoutId id="2147483838" r:id="rId83"/>
    <p:sldLayoutId id="2147483839" r:id="rId84"/>
    <p:sldLayoutId id="2147483840" r:id="rId85"/>
    <p:sldLayoutId id="2147483841" r:id="rId86"/>
    <p:sldLayoutId id="2147483842" r:id="rId87"/>
    <p:sldLayoutId id="2147483843" r:id="rId88"/>
    <p:sldLayoutId id="2147483844" r:id="rId89"/>
    <p:sldLayoutId id="2147483845" r:id="rId90"/>
    <p:sldLayoutId id="2147483846" r:id="rId91"/>
    <p:sldLayoutId id="2147483847" r:id="rId92"/>
    <p:sldLayoutId id="2147483848" r:id="rId93"/>
    <p:sldLayoutId id="2147483849" r:id="rId94"/>
    <p:sldLayoutId id="2147483850" r:id="rId95"/>
    <p:sldLayoutId id="2147483851" r:id="rId9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1.xml"/><Relationship Id="rId3" Type="http://schemas.openxmlformats.org/officeDocument/2006/relationships/image" Target="../media/image113.png"/><Relationship Id="rId4" Type="http://schemas.openxmlformats.org/officeDocument/2006/relationships/image" Target="../media/image114.png"/></Relationships>
</file>

<file path=ppt/slides/_rels/slide12.xml.rels><?xml version="1.0" encoding="UTF-8" standalone="yes"?><Relationships xmlns="http://schemas.openxmlformats.org/package/2006/relationships"><Relationship Id="rId11" Type="http://schemas.openxmlformats.org/officeDocument/2006/relationships/image" Target="../media/image124.png"/><Relationship Id="rId10" Type="http://schemas.openxmlformats.org/officeDocument/2006/relationships/image" Target="../media/image130.png"/><Relationship Id="rId1" Type="http://schemas.openxmlformats.org/officeDocument/2006/relationships/slideLayout" Target="../slideLayouts/slideLayout84.xml"/><Relationship Id="rId2" Type="http://schemas.openxmlformats.org/officeDocument/2006/relationships/notesSlide" Target="../notesSlides/notesSlide12.xml"/><Relationship Id="rId3" Type="http://schemas.openxmlformats.org/officeDocument/2006/relationships/image" Target="../media/image121.png"/><Relationship Id="rId4" Type="http://schemas.openxmlformats.org/officeDocument/2006/relationships/image" Target="../media/image117.jpg"/><Relationship Id="rId9" Type="http://schemas.openxmlformats.org/officeDocument/2006/relationships/image" Target="../media/image123.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15.png"/><Relationship Id="rId8" Type="http://schemas.openxmlformats.org/officeDocument/2006/relationships/image" Target="../media/image1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 Id="rId3" Type="http://schemas.openxmlformats.org/officeDocument/2006/relationships/image" Target="../media/image1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1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8.xml"/><Relationship Id="rId3" Type="http://schemas.openxmlformats.org/officeDocument/2006/relationships/image" Target="../media/image1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9.xml"/><Relationship Id="rId3" Type="http://schemas.openxmlformats.org/officeDocument/2006/relationships/image" Target="../media/image1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1.xml"/><Relationship Id="rId3"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2.xml"/><Relationship Id="rId3" Type="http://schemas.openxmlformats.org/officeDocument/2006/relationships/image" Target="../media/image1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4.xml"/><Relationship Id="rId3" Type="http://schemas.openxmlformats.org/officeDocument/2006/relationships/image" Target="../media/image1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5.xml"/><Relationship Id="rId3" Type="http://schemas.openxmlformats.org/officeDocument/2006/relationships/image" Target="../media/image1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6.xml"/><Relationship Id="rId3" Type="http://schemas.openxmlformats.org/officeDocument/2006/relationships/image" Target="../media/image1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137.png"/><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134.png"/><Relationship Id="rId4" Type="http://schemas.openxmlformats.org/officeDocument/2006/relationships/image" Target="../media/image141.png"/><Relationship Id="rId5" Type="http://schemas.openxmlformats.org/officeDocument/2006/relationships/image" Target="../media/image143.png"/><Relationship Id="rId6" Type="http://schemas.openxmlformats.org/officeDocument/2006/relationships/image" Target="../media/image1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 Id="rId3" Type="http://schemas.openxmlformats.org/officeDocument/2006/relationships/image" Target="../media/image134.png"/><Relationship Id="rId4" Type="http://schemas.openxmlformats.org/officeDocument/2006/relationships/image" Target="../media/image141.png"/><Relationship Id="rId5" Type="http://schemas.openxmlformats.org/officeDocument/2006/relationships/image" Target="../media/image143.png"/><Relationship Id="rId6" Type="http://schemas.openxmlformats.org/officeDocument/2006/relationships/image" Target="../media/image1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134.png"/><Relationship Id="rId4" Type="http://schemas.openxmlformats.org/officeDocument/2006/relationships/image" Target="../media/image141.png"/><Relationship Id="rId5" Type="http://schemas.openxmlformats.org/officeDocument/2006/relationships/image" Target="../media/image143.png"/><Relationship Id="rId6" Type="http://schemas.openxmlformats.org/officeDocument/2006/relationships/image" Target="../media/image1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3.xml"/><Relationship Id="rId3" Type="http://schemas.openxmlformats.org/officeDocument/2006/relationships/image" Target="../media/image1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4.xml"/><Relationship Id="rId3" Type="http://schemas.openxmlformats.org/officeDocument/2006/relationships/image" Target="../media/image1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5.xml"/><Relationship Id="rId3" Type="http://schemas.openxmlformats.org/officeDocument/2006/relationships/image" Target="../media/image1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6.xml"/><Relationship Id="rId3" Type="http://schemas.openxmlformats.org/officeDocument/2006/relationships/image" Target="../media/image1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4.xml"/><Relationship Id="rId3" Type="http://schemas.openxmlformats.org/officeDocument/2006/relationships/image" Target="../media/image10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1" Type="http://schemas.openxmlformats.org/officeDocument/2006/relationships/hyperlink" Target="https://drive.google.com/file/d/1ub6z0wL4XLkU9spoc6ii8fUI57xBiRoB/view?usp=sharing" TargetMode="External"/><Relationship Id="rId10" Type="http://schemas.openxmlformats.org/officeDocument/2006/relationships/image" Target="../media/image162.png"/><Relationship Id="rId13" Type="http://schemas.openxmlformats.org/officeDocument/2006/relationships/hyperlink" Target="https://drive.google.com/file/d/1ub6z0wL4XLkU9spoc6ii8fUI57xBiRoB/view?usp=sharing" TargetMode="External"/><Relationship Id="rId12" Type="http://schemas.openxmlformats.org/officeDocument/2006/relationships/image" Target="../media/image157.png"/><Relationship Id="rId15" Type="http://schemas.openxmlformats.org/officeDocument/2006/relationships/hyperlink" Target="https://drive.google.com/file/d/1WhfU4XdD4HFE3X3ps2d3vi91dhlSxYqs/view?usp=sharing" TargetMode="External"/><Relationship Id="rId14" Type="http://schemas.openxmlformats.org/officeDocument/2006/relationships/image" Target="../media/image152.png"/><Relationship Id="rId17" Type="http://schemas.openxmlformats.org/officeDocument/2006/relationships/hyperlink" Target="https://drive.google.com/file/d/1WhfU4XdD4HFE3X3ps2d3vi91dhlSxYqs/view?usp=sharing" TargetMode="External"/><Relationship Id="rId16" Type="http://schemas.openxmlformats.org/officeDocument/2006/relationships/image" Target="../media/image166.png"/><Relationship Id="rId18" Type="http://schemas.openxmlformats.org/officeDocument/2006/relationships/image" Target="../media/image172.png"/><Relationship Id="rId1" Type="http://schemas.openxmlformats.org/officeDocument/2006/relationships/slideLayout" Target="../slideLayouts/slideLayout194.xml"/><Relationship Id="rId2" Type="http://schemas.openxmlformats.org/officeDocument/2006/relationships/notesSlide" Target="../notesSlides/notesSlide41.xml"/><Relationship Id="rId3" Type="http://schemas.openxmlformats.org/officeDocument/2006/relationships/hyperlink" Target="https://drive.google.com/file/d/1tI1nJPW3Q6OjeWf2czIMy6SWnkwgK_c8/view?usp=sharing" TargetMode="External"/><Relationship Id="rId4" Type="http://schemas.openxmlformats.org/officeDocument/2006/relationships/image" Target="../media/image155.png"/><Relationship Id="rId9" Type="http://schemas.openxmlformats.org/officeDocument/2006/relationships/hyperlink" Target="https://drive.google.com/file/d/1oEPm6OSRkDRYEcrCWSXD2vKko_yBH5aD/view?usp=sharing" TargetMode="External"/><Relationship Id="rId5" Type="http://schemas.openxmlformats.org/officeDocument/2006/relationships/hyperlink" Target="https://drive.google.com/file/d/1NWk8P3dt8FuRTcDmQjnG5LhnMpviTDiV/view?usp=sharing" TargetMode="External"/><Relationship Id="rId6" Type="http://schemas.openxmlformats.org/officeDocument/2006/relationships/image" Target="../media/image161.png"/><Relationship Id="rId7" Type="http://schemas.openxmlformats.org/officeDocument/2006/relationships/hyperlink" Target="https://drive.google.com/file/d/1oEPm6OSRkDRYEcrCWSXD2vKko_yBH5aD/view?usp=sharing" TargetMode="External"/><Relationship Id="rId8" Type="http://schemas.openxmlformats.org/officeDocument/2006/relationships/image" Target="../media/image159.png"/></Relationships>
</file>

<file path=ppt/slides/_rels/slide42.xml.rels><?xml version="1.0" encoding="UTF-8" standalone="yes"?><Relationships xmlns="http://schemas.openxmlformats.org/package/2006/relationships"><Relationship Id="rId40" Type="http://schemas.openxmlformats.org/officeDocument/2006/relationships/hyperlink" Target="https://drive.google.com/drive/folders/193YCVImW4J0skUhPVTWv5rEXODsKeY2u?usp=drive_link" TargetMode="External"/><Relationship Id="rId41" Type="http://schemas.openxmlformats.org/officeDocument/2006/relationships/image" Target="../media/image171.png"/><Relationship Id="rId31" Type="http://schemas.openxmlformats.org/officeDocument/2006/relationships/image" Target="../media/image169.png"/><Relationship Id="rId30" Type="http://schemas.openxmlformats.org/officeDocument/2006/relationships/hyperlink" Target="https://drive.google.com/drive/folders/1jbbTzfjfZYZlFI_YzhTcP1AwBlbjKRCW?usp=sharing" TargetMode="External"/><Relationship Id="rId33" Type="http://schemas.openxmlformats.org/officeDocument/2006/relationships/image" Target="../media/image182.png"/><Relationship Id="rId32" Type="http://schemas.openxmlformats.org/officeDocument/2006/relationships/hyperlink" Target="https://drive.google.com/file/d/1jOfKUJxLfkjS5ailAW_UrNzN0cHyvsIO/view?usp=sharing" TargetMode="External"/><Relationship Id="rId35" Type="http://schemas.openxmlformats.org/officeDocument/2006/relationships/image" Target="../media/image181.png"/><Relationship Id="rId34" Type="http://schemas.openxmlformats.org/officeDocument/2006/relationships/hyperlink" Target="https://drive.google.com/file/d/1jOfKUJxLfkjS5ailAW_UrNzN0cHyvsIO/view?usp=sharing" TargetMode="External"/><Relationship Id="rId37" Type="http://schemas.openxmlformats.org/officeDocument/2006/relationships/image" Target="../media/image176.png"/><Relationship Id="rId36" Type="http://schemas.openxmlformats.org/officeDocument/2006/relationships/hyperlink" Target="https://docs.google.com/document/d/1cnVaMI83vpZHlOqkZF34y0IHDmgVnZWtu-qzRgd_AMk/edit?usp=sharing" TargetMode="External"/><Relationship Id="rId39" Type="http://schemas.openxmlformats.org/officeDocument/2006/relationships/image" Target="../media/image179.png"/><Relationship Id="rId38" Type="http://schemas.openxmlformats.org/officeDocument/2006/relationships/hyperlink" Target="https://drive.google.com/drive/folders/1jBa_-BJPCOTIah_odrfAVlrKXP6ceYRZ?usp=sharing" TargetMode="External"/><Relationship Id="rId20" Type="http://schemas.openxmlformats.org/officeDocument/2006/relationships/image" Target="../media/image165.png"/><Relationship Id="rId22" Type="http://schemas.openxmlformats.org/officeDocument/2006/relationships/hyperlink" Target="https://drive.google.com/drive/folders/1QTKDPJfM3MT3xwYaHORhWAdkphwpU6-_?usp=sharing" TargetMode="External"/><Relationship Id="rId21" Type="http://schemas.openxmlformats.org/officeDocument/2006/relationships/hyperlink" Target="https://drive.google.com/drive/folders/1QTKDPJfM3MT3xwYaHORhWAdkphwpU6-_?usp=sharing" TargetMode="External"/><Relationship Id="rId24" Type="http://schemas.openxmlformats.org/officeDocument/2006/relationships/hyperlink" Target="https://drive.google.com/drive/folders/1QTKDPJfM3MT3xwYaHORhWAdkphwpU6-_?usp=sharing" TargetMode="External"/><Relationship Id="rId23" Type="http://schemas.openxmlformats.org/officeDocument/2006/relationships/hyperlink" Target="https://drive.google.com/drive/folders/1QTKDPJfM3MT3xwYaHORhWAdkphwpU6-_?usp=sharing" TargetMode="External"/><Relationship Id="rId26" Type="http://schemas.openxmlformats.org/officeDocument/2006/relationships/hyperlink" Target="https://drive.google.com/drive/folders/1QTKDPJfM3MT3xwYaHORhWAdkphwpU6-_?usp=sharing" TargetMode="External"/><Relationship Id="rId25" Type="http://schemas.openxmlformats.org/officeDocument/2006/relationships/image" Target="../media/image167.png"/><Relationship Id="rId28" Type="http://schemas.openxmlformats.org/officeDocument/2006/relationships/hyperlink" Target="https://drive.google.com/drive/folders/1jbbTzfjfZYZlFI_YzhTcP1AwBlbjKRCW?usp=sharing" TargetMode="External"/><Relationship Id="rId27" Type="http://schemas.openxmlformats.org/officeDocument/2006/relationships/hyperlink" Target="https://drive.google.com/drive/folders/1QTKDPJfM3MT3xwYaHORhWAdkphwpU6-_?usp=sharing" TargetMode="External"/><Relationship Id="rId29" Type="http://schemas.openxmlformats.org/officeDocument/2006/relationships/image" Target="../media/image168.png"/><Relationship Id="rId11" Type="http://schemas.openxmlformats.org/officeDocument/2006/relationships/hyperlink" Target="https://drive.google.com/file/d/10k9ePeZB9N4AP04ttVx2zzHYokEVr8Tw/view?usp=sharing" TargetMode="External"/><Relationship Id="rId10" Type="http://schemas.openxmlformats.org/officeDocument/2006/relationships/image" Target="../media/image163.png"/><Relationship Id="rId13" Type="http://schemas.openxmlformats.org/officeDocument/2006/relationships/hyperlink" Target="https://drive.google.com/file/d/10k9ePeZB9N4AP04ttVx2zzHYokEVr8Tw/view?usp=sharing" TargetMode="External"/><Relationship Id="rId12" Type="http://schemas.openxmlformats.org/officeDocument/2006/relationships/image" Target="../media/image177.png"/><Relationship Id="rId15" Type="http://schemas.openxmlformats.org/officeDocument/2006/relationships/hyperlink" Target="https://drive.google.com/file/d/10k9ePeZB9N4AP04ttVx2zzHYokEVr8Tw/view?usp=sharing" TargetMode="External"/><Relationship Id="rId14" Type="http://schemas.openxmlformats.org/officeDocument/2006/relationships/image" Target="../media/image164.png"/><Relationship Id="rId17" Type="http://schemas.openxmlformats.org/officeDocument/2006/relationships/hyperlink" Target="https://drive.google.com/file/d/10k9ePeZB9N4AP04ttVx2zzHYokEVr8Tw/view?usp=sharing" TargetMode="External"/><Relationship Id="rId16" Type="http://schemas.openxmlformats.org/officeDocument/2006/relationships/image" Target="../media/image170.png"/><Relationship Id="rId19" Type="http://schemas.openxmlformats.org/officeDocument/2006/relationships/hyperlink" Target="https://drive.google.com/drive/folders/1QTKDPJfM3MT3xwYaHORhWAdkphwpU6-_?usp=sharing" TargetMode="External"/><Relationship Id="rId18" Type="http://schemas.openxmlformats.org/officeDocument/2006/relationships/image" Target="../media/image174.png"/><Relationship Id="rId1" Type="http://schemas.openxmlformats.org/officeDocument/2006/relationships/slideLayout" Target="../slideLayouts/slideLayout195.xml"/><Relationship Id="rId2" Type="http://schemas.openxmlformats.org/officeDocument/2006/relationships/notesSlide" Target="../notesSlides/notesSlide42.xml"/><Relationship Id="rId3" Type="http://schemas.openxmlformats.org/officeDocument/2006/relationships/hyperlink" Target="https://drive.google.com/drive/folders/1Mhx-HmfvALrTWdCzU_EDazIEFdUVBZgI?usp=sharing" TargetMode="External"/><Relationship Id="rId4" Type="http://schemas.openxmlformats.org/officeDocument/2006/relationships/image" Target="../media/image160.png"/><Relationship Id="rId9" Type="http://schemas.openxmlformats.org/officeDocument/2006/relationships/hyperlink" Target="https://drive.google.com/file/d/10k9ePeZB9N4AP04ttVx2zzHYokEVr8Tw/view?usp=sharing" TargetMode="External"/><Relationship Id="rId5" Type="http://schemas.openxmlformats.org/officeDocument/2006/relationships/hyperlink" Target="https://drive.google.com/drive/folders/1Mhx-HmfvALrTWdCzU_EDazIEFdUVBZgI?usp=sharing" TargetMode="External"/><Relationship Id="rId6" Type="http://schemas.openxmlformats.org/officeDocument/2006/relationships/image" Target="../media/image156.png"/><Relationship Id="rId7" Type="http://schemas.openxmlformats.org/officeDocument/2006/relationships/hyperlink" Target="https://drive.google.com/file/d/10k9ePeZB9N4AP04ttVx2zzHYokEVr8Tw/view?usp=sharing" TargetMode="External"/><Relationship Id="rId8" Type="http://schemas.openxmlformats.org/officeDocument/2006/relationships/image" Target="../media/image1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44.xml"/><Relationship Id="rId3" Type="http://schemas.openxmlformats.org/officeDocument/2006/relationships/hyperlink" Target="https://achieve.lausd.net/mmed" TargetMode="External"/><Relationship Id="rId4" Type="http://schemas.openxmlformats.org/officeDocument/2006/relationships/image" Target="../media/image173.png"/><Relationship Id="rId5" Type="http://schemas.openxmlformats.org/officeDocument/2006/relationships/hyperlink" Target="https://achieve.lausd.net/pcss#calendar28405/20211007/month" TargetMode="External"/><Relationship Id="rId6" Type="http://schemas.openxmlformats.org/officeDocument/2006/relationships/image" Target="../media/image1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xml"/><Relationship Id="rId3" Type="http://schemas.openxmlformats.org/officeDocument/2006/relationships/image" Target="../media/image1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xml"/><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7.xml"/><Relationship Id="rId3" Type="http://schemas.openxmlformats.org/officeDocument/2006/relationships/image" Target="../media/image111.png"/><Relationship Id="rId4" Type="http://schemas.openxmlformats.org/officeDocument/2006/relationships/image" Target="../media/image108.png"/><Relationship Id="rId5"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2.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20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2100"/>
              <a:buFont typeface="Arial"/>
              <a:buNone/>
            </a:pPr>
            <a:r>
              <a:rPr lang="es-419" sz="2300">
                <a:latin typeface="Poppins SemiBold"/>
                <a:ea typeface="Poppins SemiBold"/>
                <a:cs typeface="Poppins SemiBold"/>
                <a:sym typeface="Poppins SemiBold"/>
              </a:rPr>
              <a:t>Evaluación Integral de las Necesidades</a:t>
            </a:r>
            <a:endParaRPr sz="2300">
              <a:latin typeface="Poppins SemiBold"/>
              <a:ea typeface="Poppins SemiBold"/>
              <a:cs typeface="Poppins SemiBold"/>
              <a:sym typeface="Poppins SemiBold"/>
            </a:endParaRPr>
          </a:p>
          <a:p>
            <a:pPr indent="0" lvl="0" marL="0" rtl="0" algn="ctr">
              <a:spcBef>
                <a:spcPts val="0"/>
              </a:spcBef>
              <a:spcAft>
                <a:spcPts val="0"/>
              </a:spcAft>
              <a:buClr>
                <a:schemeClr val="dk1"/>
              </a:buClr>
              <a:buSzPts val="2100"/>
              <a:buFont typeface="Arial"/>
              <a:buNone/>
            </a:pPr>
            <a:r>
              <a:rPr lang="es-419" sz="1600">
                <a:latin typeface="Poppins SemiBold"/>
                <a:ea typeface="Poppins SemiBold"/>
                <a:cs typeface="Poppins SemiBold"/>
                <a:sym typeface="Poppins SemiBold"/>
              </a:rPr>
              <a:t>Comité Asesor para Aprendices de Inglés (ELAC)</a:t>
            </a:r>
            <a:endParaRPr sz="1800">
              <a:latin typeface="Poppins SemiBold"/>
              <a:ea typeface="Poppins SemiBold"/>
              <a:cs typeface="Poppins SemiBold"/>
              <a:sym typeface="Poppins SemiBold"/>
            </a:endParaRPr>
          </a:p>
          <a:p>
            <a:pPr indent="0" lvl="0" marL="0" rtl="0" algn="ctr">
              <a:lnSpc>
                <a:spcPct val="115000"/>
              </a:lnSpc>
              <a:spcBef>
                <a:spcPts val="0"/>
              </a:spcBef>
              <a:spcAft>
                <a:spcPts val="0"/>
              </a:spcAft>
              <a:buClr>
                <a:schemeClr val="dk1"/>
              </a:buClr>
              <a:buSzPts val="2100"/>
              <a:buFont typeface="Arial"/>
              <a:buNone/>
            </a:pPr>
            <a:r>
              <a:t/>
            </a:r>
            <a:endParaRPr sz="2400">
              <a:solidFill>
                <a:srgbClr val="CCECFF"/>
              </a:solidFill>
              <a:latin typeface="Poppins SemiBold"/>
              <a:ea typeface="Poppins SemiBold"/>
              <a:cs typeface="Poppins SemiBold"/>
              <a:sym typeface="Poppins SemiBold"/>
            </a:endParaRPr>
          </a:p>
          <a:p>
            <a:pPr indent="0" lvl="0" marL="0" rtl="0" algn="ctr">
              <a:lnSpc>
                <a:spcPct val="115000"/>
              </a:lnSpc>
              <a:spcBef>
                <a:spcPts val="1200"/>
              </a:spcBef>
              <a:spcAft>
                <a:spcPts val="0"/>
              </a:spcAft>
              <a:buClr>
                <a:schemeClr val="dk1"/>
              </a:buClr>
              <a:buSzPts val="2100"/>
              <a:buFont typeface="Arial"/>
              <a:buNone/>
            </a:pPr>
            <a:r>
              <a:rPr lang="es-419" sz="2400">
                <a:solidFill>
                  <a:srgbClr val="CCECFF"/>
                </a:solidFill>
                <a:latin typeface="Poppins SemiBold"/>
                <a:ea typeface="Poppins SemiBold"/>
                <a:cs typeface="Poppins SemiBold"/>
                <a:sym typeface="Poppins SemiBold"/>
              </a:rPr>
              <a:t>Comprehensive Needs Assessment </a:t>
            </a:r>
            <a:endParaRPr sz="2400">
              <a:solidFill>
                <a:srgbClr val="CCECFF"/>
              </a:solidFill>
              <a:latin typeface="Poppins SemiBold"/>
              <a:ea typeface="Poppins SemiBold"/>
              <a:cs typeface="Poppins SemiBold"/>
              <a:sym typeface="Poppins SemiBold"/>
            </a:endParaRPr>
          </a:p>
          <a:p>
            <a:pPr indent="0" lvl="0" marL="0" rtl="0" algn="ctr">
              <a:lnSpc>
                <a:spcPct val="115000"/>
              </a:lnSpc>
              <a:spcBef>
                <a:spcPts val="1200"/>
              </a:spcBef>
              <a:spcAft>
                <a:spcPts val="0"/>
              </a:spcAft>
              <a:buClr>
                <a:schemeClr val="dk1"/>
              </a:buClr>
              <a:buSzPts val="2100"/>
              <a:buFont typeface="Arial"/>
              <a:buNone/>
            </a:pPr>
            <a:r>
              <a:rPr lang="es-419" sz="1800">
                <a:solidFill>
                  <a:srgbClr val="CCECFF"/>
                </a:solidFill>
                <a:latin typeface="Poppins SemiBold"/>
                <a:ea typeface="Poppins SemiBold"/>
                <a:cs typeface="Poppins SemiBold"/>
                <a:sym typeface="Poppins SemiBold"/>
              </a:rPr>
              <a:t>English Learner Advisory Committee (ELAC)</a:t>
            </a:r>
            <a:endParaRPr sz="2400">
              <a:solidFill>
                <a:srgbClr val="CCECFF"/>
              </a:solidFill>
              <a:latin typeface="Poppins SemiBold"/>
              <a:ea typeface="Poppins SemiBold"/>
              <a:cs typeface="Poppins SemiBold"/>
              <a:sym typeface="Poppins SemiBold"/>
            </a:endParaRPr>
          </a:p>
          <a:p>
            <a:pPr indent="0" lvl="0" marL="0" rtl="0" algn="ctr">
              <a:spcBef>
                <a:spcPts val="1200"/>
              </a:spcBef>
              <a:spcAft>
                <a:spcPts val="0"/>
              </a:spcAft>
              <a:buClr>
                <a:schemeClr val="dk1"/>
              </a:buClr>
              <a:buSzPts val="2100"/>
              <a:buFont typeface="Arial"/>
              <a:buNone/>
            </a:pPr>
            <a:r>
              <a:t/>
            </a:r>
            <a:endParaRPr sz="2300">
              <a:latin typeface="Poppins SemiBold"/>
              <a:ea typeface="Poppins SemiBold"/>
              <a:cs typeface="Poppins SemiBold"/>
              <a:sym typeface="Poppins SemiBold"/>
            </a:endParaRPr>
          </a:p>
          <a:p>
            <a:pPr indent="0" lvl="0" marL="0" rtl="0" algn="ctr">
              <a:spcBef>
                <a:spcPts val="0"/>
              </a:spcBef>
              <a:spcAft>
                <a:spcPts val="0"/>
              </a:spcAft>
              <a:buClr>
                <a:schemeClr val="dk1"/>
              </a:buClr>
              <a:buSzPts val="2100"/>
              <a:buFont typeface="Arial"/>
              <a:buNone/>
            </a:pPr>
            <a:r>
              <a:t/>
            </a:r>
            <a:endParaRPr sz="1800">
              <a:latin typeface="Poppins SemiBold"/>
              <a:ea typeface="Poppins SemiBold"/>
              <a:cs typeface="Poppins SemiBold"/>
              <a:sym typeface="Poppins SemiBold"/>
            </a:endParaRPr>
          </a:p>
        </p:txBody>
      </p:sp>
      <p:sp>
        <p:nvSpPr>
          <p:cNvPr id="1534" name="Google Shape;1534;p207"/>
          <p:cNvSpPr txBox="1"/>
          <p:nvPr/>
        </p:nvSpPr>
        <p:spPr>
          <a:xfrm>
            <a:off x="2688450" y="3371900"/>
            <a:ext cx="37671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0" i="0" lang="es-419" sz="2100" u="none" cap="none" strike="noStrike">
                <a:solidFill>
                  <a:schemeClr val="lt1"/>
                </a:solidFill>
                <a:latin typeface="Poppins Medium"/>
                <a:ea typeface="Poppins Medium"/>
                <a:cs typeface="Poppins Medium"/>
                <a:sym typeface="Poppins Medium"/>
              </a:rPr>
              <a:t>School Name </a:t>
            </a:r>
            <a:endParaRPr b="0" i="0" sz="2100" u="none" cap="none" strike="noStrike">
              <a:solidFill>
                <a:schemeClr val="lt1"/>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rgbClr val="000000"/>
              </a:buClr>
              <a:buSzPts val="2100"/>
              <a:buFont typeface="Arial"/>
              <a:buNone/>
            </a:pPr>
            <a:r>
              <a:rPr b="0" i="0" lang="es-419" sz="2100" u="none" cap="none" strike="noStrike">
                <a:solidFill>
                  <a:schemeClr val="lt1"/>
                </a:solidFill>
                <a:latin typeface="Poppins Medium"/>
                <a:ea typeface="Poppins Medium"/>
                <a:cs typeface="Poppins Medium"/>
                <a:sym typeface="Poppins Medium"/>
              </a:rPr>
              <a:t>Date 2025-26</a:t>
            </a:r>
            <a:endParaRPr b="0" i="0" sz="2100" u="none" cap="none" strike="noStrike">
              <a:solidFill>
                <a:schemeClr val="lt1"/>
              </a:solidFill>
              <a:latin typeface="Poppins Medium"/>
              <a:ea typeface="Poppins Medium"/>
              <a:cs typeface="Poppins Medium"/>
              <a:sym typeface="Poppins Medium"/>
            </a:endParaRPr>
          </a:p>
        </p:txBody>
      </p:sp>
      <p:sp>
        <p:nvSpPr>
          <p:cNvPr id="1535" name="Google Shape;1535;p2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8" name="Shape 1698"/>
        <p:cNvGrpSpPr/>
        <p:nvPr/>
      </p:nvGrpSpPr>
      <p:grpSpPr>
        <a:xfrm>
          <a:off x="0" y="0"/>
          <a:ext cx="0" cy="0"/>
          <a:chOff x="0" y="0"/>
          <a:chExt cx="0" cy="0"/>
        </a:xfrm>
      </p:grpSpPr>
      <p:sp>
        <p:nvSpPr>
          <p:cNvPr id="1699" name="Google Shape;1699;p216"/>
          <p:cNvSpPr txBox="1"/>
          <p:nvPr>
            <p:ph type="title"/>
          </p:nvPr>
        </p:nvSpPr>
        <p:spPr>
          <a:xfrm>
            <a:off x="0" y="150"/>
            <a:ext cx="82311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419" sz="2200">
                <a:solidFill>
                  <a:schemeClr val="lt1"/>
                </a:solidFill>
              </a:rPr>
              <a:t>Evaluación Integral de las Necesidades</a:t>
            </a:r>
            <a:endParaRPr sz="2200">
              <a:solidFill>
                <a:schemeClr val="lt1"/>
              </a:solidFill>
            </a:endParaRPr>
          </a:p>
          <a:p>
            <a:pPr indent="0" lvl="0" marL="0" rtl="0" algn="l">
              <a:spcBef>
                <a:spcPts val="0"/>
              </a:spcBef>
              <a:spcAft>
                <a:spcPts val="0"/>
              </a:spcAft>
              <a:buNone/>
            </a:pPr>
            <a:r>
              <a:rPr lang="es-419" sz="2200">
                <a:solidFill>
                  <a:srgbClr val="289FD9"/>
                </a:solidFill>
              </a:rPr>
              <a:t>Comprehensive Needs Assessment</a:t>
            </a:r>
            <a:endParaRPr sz="2200">
              <a:solidFill>
                <a:srgbClr val="289FD9"/>
              </a:solidFill>
            </a:endParaRPr>
          </a:p>
        </p:txBody>
      </p:sp>
      <p:graphicFrame>
        <p:nvGraphicFramePr>
          <p:cNvPr id="1700" name="Google Shape;1700;p216"/>
          <p:cNvGraphicFramePr/>
          <p:nvPr/>
        </p:nvGraphicFramePr>
        <p:xfrm>
          <a:off x="62450" y="869725"/>
          <a:ext cx="3000000" cy="3000000"/>
        </p:xfrm>
        <a:graphic>
          <a:graphicData uri="http://schemas.openxmlformats.org/drawingml/2006/table">
            <a:tbl>
              <a:tblPr>
                <a:noFill/>
                <a:tableStyleId>{80D47D1E-228E-45F0-95AB-43DF4DBC31AF}</a:tableStyleId>
              </a:tblPr>
              <a:tblGrid>
                <a:gridCol w="4509550"/>
                <a:gridCol w="4509550"/>
              </a:tblGrid>
              <a:tr h="674875">
                <a:tc>
                  <a:txBody>
                    <a:bodyPr/>
                    <a:lstStyle/>
                    <a:p>
                      <a:pPr indent="0" lvl="0" marL="0" rtl="0" algn="ctr">
                        <a:spcBef>
                          <a:spcPts val="0"/>
                        </a:spcBef>
                        <a:spcAft>
                          <a:spcPts val="0"/>
                        </a:spcAft>
                        <a:buNone/>
                      </a:pPr>
                      <a:r>
                        <a:rPr b="1" lang="es-419" sz="1800">
                          <a:solidFill>
                            <a:schemeClr val="dk1"/>
                          </a:solidFill>
                          <a:latin typeface="Poppins"/>
                          <a:ea typeface="Poppins"/>
                          <a:cs typeface="Poppins"/>
                          <a:sym typeface="Poppins"/>
                        </a:rPr>
                        <a:t>¿Qué es la Evaluación Integral de las Necesidades?</a:t>
                      </a:r>
                      <a:endParaRPr sz="1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s-419" sz="1800">
                          <a:solidFill>
                            <a:srgbClr val="2F68CA"/>
                          </a:solidFill>
                          <a:latin typeface="Poppins"/>
                          <a:ea typeface="Poppins"/>
                          <a:cs typeface="Poppins"/>
                          <a:sym typeface="Poppins"/>
                        </a:rPr>
                        <a:t>What is the Comprehensive Needs Assessment?</a:t>
                      </a:r>
                      <a:endParaRPr sz="1800">
                        <a:solidFill>
                          <a:srgbClr val="2F68CA"/>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83525">
                <a:tc>
                  <a:txBody>
                    <a:bodyPr/>
                    <a:lstStyle/>
                    <a:p>
                      <a:pPr indent="-342900" lvl="0" marL="4572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Revisión de múltiples fuentes de datos que identifican áreas de:</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fortalezas</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mejoras</a:t>
                      </a:r>
                      <a:endParaRPr sz="1800">
                        <a:solidFill>
                          <a:schemeClr val="dk1"/>
                        </a:solidFill>
                        <a:latin typeface="Poppins"/>
                        <a:ea typeface="Poppins"/>
                        <a:cs typeface="Poppins"/>
                        <a:sym typeface="Poppins"/>
                      </a:endParaRPr>
                    </a:p>
                    <a:p>
                      <a:pPr indent="0" lvl="0" marL="1371600" rtl="0" algn="l">
                        <a:spcBef>
                          <a:spcPts val="0"/>
                        </a:spcBef>
                        <a:spcAft>
                          <a:spcPts val="0"/>
                        </a:spcAft>
                        <a:buNone/>
                      </a:pPr>
                      <a:r>
                        <a:t/>
                      </a:r>
                      <a:endParaRPr sz="1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2900" lvl="0" marL="4572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Reviewing multiple data sources identifying areas of:</a:t>
                      </a:r>
                      <a:endParaRPr sz="1800">
                        <a:solidFill>
                          <a:srgbClr val="2F68CA"/>
                        </a:solidFill>
                        <a:latin typeface="Poppins"/>
                        <a:ea typeface="Poppins"/>
                        <a:cs typeface="Poppins"/>
                        <a:sym typeface="Poppins"/>
                      </a:endParaRPr>
                    </a:p>
                    <a:p>
                      <a:pPr indent="-342900" lvl="1" marL="9144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strengths </a:t>
                      </a:r>
                      <a:endParaRPr sz="1800">
                        <a:solidFill>
                          <a:srgbClr val="2F68CA"/>
                        </a:solidFill>
                        <a:latin typeface="Poppins"/>
                        <a:ea typeface="Poppins"/>
                        <a:cs typeface="Poppins"/>
                        <a:sym typeface="Poppins"/>
                      </a:endParaRPr>
                    </a:p>
                    <a:p>
                      <a:pPr indent="-342900" lvl="1" marL="9144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improvements</a:t>
                      </a:r>
                      <a:endParaRPr sz="1800">
                        <a:solidFill>
                          <a:srgbClr val="2F68CA"/>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53525">
                <a:tc>
                  <a:txBody>
                    <a:bodyPr/>
                    <a:lstStyle/>
                    <a:p>
                      <a:pPr indent="-342900" lvl="0" marL="4572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Si se identifican áreas de mejorar:</a:t>
                      </a:r>
                      <a:endParaRPr sz="1800">
                        <a:solidFill>
                          <a:schemeClr val="dk1"/>
                        </a:solidFill>
                        <a:latin typeface="Poppins"/>
                        <a:ea typeface="Poppins"/>
                        <a:cs typeface="Poppins"/>
                        <a:sym typeface="Poppins"/>
                      </a:endParaRPr>
                    </a:p>
                    <a:p>
                      <a:pPr indent="-241300" lvl="2" marL="9017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se hacen cambios</a:t>
                      </a:r>
                      <a:endParaRPr sz="1800">
                        <a:solidFill>
                          <a:schemeClr val="dk1"/>
                        </a:solidFill>
                        <a:latin typeface="Poppins"/>
                        <a:ea typeface="Poppins"/>
                        <a:cs typeface="Poppins"/>
                        <a:sym typeface="Poppins"/>
                      </a:endParaRPr>
                    </a:p>
                    <a:p>
                      <a:pPr indent="-241300" lvl="2" marL="901700" rtl="0" algn="l">
                        <a:spcBef>
                          <a:spcPts val="0"/>
                        </a:spcBef>
                        <a:spcAft>
                          <a:spcPts val="0"/>
                        </a:spcAft>
                        <a:buClr>
                          <a:schemeClr val="dk1"/>
                        </a:buClr>
                        <a:buSzPts val="1800"/>
                        <a:buFont typeface="Poppins"/>
                        <a:buChar char="❏"/>
                      </a:pPr>
                      <a:r>
                        <a:rPr lang="es-419" sz="1800">
                          <a:solidFill>
                            <a:schemeClr val="dk1"/>
                          </a:solidFill>
                          <a:latin typeface="Poppins"/>
                          <a:ea typeface="Poppins"/>
                          <a:cs typeface="Poppins"/>
                          <a:sym typeface="Poppins"/>
                        </a:rPr>
                        <a:t>asegurando ganancias anuales en el rendimiento estudiantil.</a:t>
                      </a:r>
                      <a:endParaRPr sz="1800">
                        <a:solidFill>
                          <a:schemeClr val="dk1"/>
                        </a:solidFill>
                        <a:latin typeface="Poppins"/>
                        <a:ea typeface="Poppins"/>
                        <a:cs typeface="Poppins"/>
                        <a:sym typeface="Poppins"/>
                      </a:endParaRPr>
                    </a:p>
                    <a:p>
                      <a:pPr indent="0" lvl="0" marL="1371600" rtl="0" algn="l">
                        <a:spcBef>
                          <a:spcPts val="0"/>
                        </a:spcBef>
                        <a:spcAft>
                          <a:spcPts val="0"/>
                        </a:spcAft>
                        <a:buNone/>
                      </a:pPr>
                      <a:r>
                        <a:t/>
                      </a:r>
                      <a:endParaRPr sz="1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2900" lvl="0" marL="4572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If areas of improvement are identified: </a:t>
                      </a:r>
                      <a:endParaRPr sz="1800">
                        <a:solidFill>
                          <a:srgbClr val="2F68CA"/>
                        </a:solidFill>
                        <a:latin typeface="Poppins"/>
                        <a:ea typeface="Poppins"/>
                        <a:cs typeface="Poppins"/>
                        <a:sym typeface="Poppins"/>
                      </a:endParaRPr>
                    </a:p>
                    <a:p>
                      <a:pPr indent="-342900" lvl="1" marL="9144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changes are made</a:t>
                      </a:r>
                      <a:endParaRPr sz="1800">
                        <a:solidFill>
                          <a:srgbClr val="2F68CA"/>
                        </a:solidFill>
                        <a:latin typeface="Poppins"/>
                        <a:ea typeface="Poppins"/>
                        <a:cs typeface="Poppins"/>
                        <a:sym typeface="Poppins"/>
                      </a:endParaRPr>
                    </a:p>
                    <a:p>
                      <a:pPr indent="-342900" lvl="1" marL="914400" rtl="0" algn="l">
                        <a:spcBef>
                          <a:spcPts val="0"/>
                        </a:spcBef>
                        <a:spcAft>
                          <a:spcPts val="0"/>
                        </a:spcAft>
                        <a:buClr>
                          <a:srgbClr val="2F68CA"/>
                        </a:buClr>
                        <a:buSzPts val="1800"/>
                        <a:buFont typeface="Poppins"/>
                        <a:buChar char="❏"/>
                      </a:pPr>
                      <a:r>
                        <a:rPr lang="es-419" sz="1800">
                          <a:solidFill>
                            <a:srgbClr val="2F68CA"/>
                          </a:solidFill>
                          <a:latin typeface="Poppins"/>
                          <a:ea typeface="Poppins"/>
                          <a:cs typeface="Poppins"/>
                          <a:sym typeface="Poppins"/>
                        </a:rPr>
                        <a:t>ensuring annual gains in student achievement.</a:t>
                      </a:r>
                      <a:endParaRPr sz="1800">
                        <a:solidFill>
                          <a:srgbClr val="2F68CA"/>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217"/>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s-419">
                <a:solidFill>
                  <a:schemeClr val="lt1"/>
                </a:solidFill>
              </a:rPr>
              <a:t>PDSA Ciclo de Mejora Continuo</a:t>
            </a:r>
            <a:endParaRPr>
              <a:solidFill>
                <a:schemeClr val="lt1"/>
              </a:solidFill>
            </a:endParaRPr>
          </a:p>
          <a:p>
            <a:pPr indent="0" lvl="0" marL="0" rtl="0" algn="l">
              <a:spcBef>
                <a:spcPts val="0"/>
              </a:spcBef>
              <a:spcAft>
                <a:spcPts val="0"/>
              </a:spcAft>
              <a:buNone/>
            </a:pPr>
            <a:r>
              <a:rPr lang="es-419">
                <a:solidFill>
                  <a:schemeClr val="lt1"/>
                </a:solidFill>
              </a:rPr>
              <a:t>PDSA Cycle of Improvement</a:t>
            </a:r>
            <a:endParaRPr>
              <a:solidFill>
                <a:schemeClr val="lt1"/>
              </a:solidFill>
            </a:endParaRPr>
          </a:p>
          <a:p>
            <a:pPr indent="0" lvl="0" marL="0" rtl="0" algn="l">
              <a:spcBef>
                <a:spcPts val="0"/>
              </a:spcBef>
              <a:spcAft>
                <a:spcPts val="0"/>
              </a:spcAft>
              <a:buClr>
                <a:schemeClr val="dk1"/>
              </a:buClr>
              <a:buSzPct val="34375"/>
              <a:buFont typeface="Arial"/>
              <a:buNone/>
            </a:pPr>
            <a:r>
              <a:t/>
            </a:r>
            <a:endParaRPr/>
          </a:p>
        </p:txBody>
      </p:sp>
      <p:pic>
        <p:nvPicPr>
          <p:cNvPr id="1706" name="Google Shape;1706;p217"/>
          <p:cNvPicPr preferRelativeResize="0"/>
          <p:nvPr/>
        </p:nvPicPr>
        <p:blipFill rotWithShape="1">
          <a:blip r:embed="rId3">
            <a:alphaModFix/>
          </a:blip>
          <a:srcRect b="5373" l="15305" r="14900" t="5364"/>
          <a:stretch/>
        </p:blipFill>
        <p:spPr>
          <a:xfrm>
            <a:off x="4748425" y="1179174"/>
            <a:ext cx="3482651" cy="3412050"/>
          </a:xfrm>
          <a:prstGeom prst="rect">
            <a:avLst/>
          </a:prstGeom>
          <a:noFill/>
          <a:ln>
            <a:noFill/>
          </a:ln>
        </p:spPr>
      </p:pic>
      <p:pic>
        <p:nvPicPr>
          <p:cNvPr id="1707" name="Google Shape;1707;p217" title="PDSA SPANISH.png"/>
          <p:cNvPicPr preferRelativeResize="0"/>
          <p:nvPr/>
        </p:nvPicPr>
        <p:blipFill>
          <a:blip r:embed="rId4">
            <a:alphaModFix/>
          </a:blip>
          <a:stretch>
            <a:fillRect/>
          </a:stretch>
        </p:blipFill>
        <p:spPr>
          <a:xfrm>
            <a:off x="520232" y="1179175"/>
            <a:ext cx="3731369" cy="3412050"/>
          </a:xfrm>
          <a:prstGeom prst="rect">
            <a:avLst/>
          </a:prstGeom>
          <a:noFill/>
          <a:ln>
            <a:noFill/>
          </a:ln>
        </p:spPr>
      </p:pic>
      <p:sp>
        <p:nvSpPr>
          <p:cNvPr id="1708" name="Google Shape;1708;p217"/>
          <p:cNvSpPr txBox="1"/>
          <p:nvPr/>
        </p:nvSpPr>
        <p:spPr>
          <a:xfrm>
            <a:off x="2947725" y="2576050"/>
            <a:ext cx="51600" cy="96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709" name="Google Shape;1709;p217"/>
          <p:cNvSpPr txBox="1"/>
          <p:nvPr/>
        </p:nvSpPr>
        <p:spPr>
          <a:xfrm flipH="1" rot="10800000">
            <a:off x="2915525" y="3024500"/>
            <a:ext cx="126600" cy="111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218"/>
          <p:cNvSpPr txBox="1"/>
          <p:nvPr/>
        </p:nvSpPr>
        <p:spPr>
          <a:xfrm>
            <a:off x="606000" y="112875"/>
            <a:ext cx="33432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lang="es-419" sz="3000">
                <a:solidFill>
                  <a:schemeClr val="lt1"/>
                </a:solidFill>
                <a:latin typeface="Poppins"/>
                <a:ea typeface="Poppins"/>
                <a:cs typeface="Poppins"/>
                <a:sym typeface="Poppins"/>
              </a:rPr>
              <a:t>Fuente de datos</a:t>
            </a:r>
            <a:endParaRPr b="1" i="0" sz="3000" u="none" cap="none" strike="noStrike">
              <a:solidFill>
                <a:schemeClr val="lt1"/>
              </a:solidFill>
              <a:latin typeface="Poppins"/>
              <a:ea typeface="Poppins"/>
              <a:cs typeface="Poppins"/>
              <a:sym typeface="Poppins"/>
            </a:endParaRPr>
          </a:p>
        </p:txBody>
      </p:sp>
      <p:pic>
        <p:nvPicPr>
          <p:cNvPr id="1716" name="Google Shape;1716;p218"/>
          <p:cNvPicPr preferRelativeResize="0"/>
          <p:nvPr/>
        </p:nvPicPr>
        <p:blipFill rotWithShape="1">
          <a:blip r:embed="rId3">
            <a:alphaModFix/>
          </a:blip>
          <a:srcRect b="0" l="0" r="0" t="0"/>
          <a:stretch/>
        </p:blipFill>
        <p:spPr>
          <a:xfrm>
            <a:off x="245411" y="1363894"/>
            <a:ext cx="2927944" cy="756883"/>
          </a:xfrm>
          <a:prstGeom prst="rect">
            <a:avLst/>
          </a:prstGeom>
          <a:noFill/>
          <a:ln>
            <a:noFill/>
          </a:ln>
        </p:spPr>
      </p:pic>
      <p:pic>
        <p:nvPicPr>
          <p:cNvPr id="1717" name="Google Shape;1717;p218"/>
          <p:cNvPicPr preferRelativeResize="0"/>
          <p:nvPr/>
        </p:nvPicPr>
        <p:blipFill rotWithShape="1">
          <a:blip r:embed="rId4">
            <a:alphaModFix/>
          </a:blip>
          <a:srcRect b="0" l="0" r="0" t="0"/>
          <a:stretch/>
        </p:blipFill>
        <p:spPr>
          <a:xfrm>
            <a:off x="3898780" y="1432522"/>
            <a:ext cx="1405495" cy="454565"/>
          </a:xfrm>
          <a:prstGeom prst="rect">
            <a:avLst/>
          </a:prstGeom>
          <a:noFill/>
          <a:ln>
            <a:noFill/>
          </a:ln>
        </p:spPr>
      </p:pic>
      <p:pic>
        <p:nvPicPr>
          <p:cNvPr id="1718" name="Google Shape;1718;p218"/>
          <p:cNvPicPr preferRelativeResize="0"/>
          <p:nvPr/>
        </p:nvPicPr>
        <p:blipFill rotWithShape="1">
          <a:blip r:embed="rId5">
            <a:alphaModFix/>
          </a:blip>
          <a:srcRect b="0" l="0" r="0" t="0"/>
          <a:stretch/>
        </p:blipFill>
        <p:spPr>
          <a:xfrm>
            <a:off x="3949217" y="2218125"/>
            <a:ext cx="1245566" cy="688773"/>
          </a:xfrm>
          <a:prstGeom prst="rect">
            <a:avLst/>
          </a:prstGeom>
          <a:noFill/>
          <a:ln>
            <a:noFill/>
          </a:ln>
        </p:spPr>
      </p:pic>
      <p:sp>
        <p:nvSpPr>
          <p:cNvPr id="1719" name="Google Shape;1719;p218"/>
          <p:cNvSpPr txBox="1"/>
          <p:nvPr/>
        </p:nvSpPr>
        <p:spPr>
          <a:xfrm>
            <a:off x="3808704" y="908529"/>
            <a:ext cx="1678500" cy="284700"/>
          </a:xfrm>
          <a:prstGeom prst="rect">
            <a:avLst/>
          </a:prstGeom>
          <a:solidFill>
            <a:schemeClr val="accent5"/>
          </a:solidFill>
          <a:ln>
            <a:noFill/>
          </a:ln>
          <a:effectLst>
            <a:outerShdw blurRad="107950" algn="ctr" dir="5400000" dist="12700">
              <a:srgbClr val="000000"/>
            </a:outerShdw>
          </a:effectLst>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s-419">
                <a:solidFill>
                  <a:schemeClr val="dk1"/>
                </a:solidFill>
                <a:latin typeface="Poppins"/>
                <a:ea typeface="Poppins"/>
                <a:cs typeface="Poppins"/>
                <a:sym typeface="Poppins"/>
              </a:rPr>
              <a:t>Interna/</a:t>
            </a:r>
            <a:r>
              <a:rPr b="1" i="0" lang="es-419" sz="1400" u="none" cap="none" strike="noStrike">
                <a:solidFill>
                  <a:schemeClr val="dk1"/>
                </a:solidFill>
                <a:latin typeface="Poppins"/>
                <a:ea typeface="Poppins"/>
                <a:cs typeface="Poppins"/>
                <a:sym typeface="Poppins"/>
              </a:rPr>
              <a:t>Internal</a:t>
            </a:r>
            <a:endParaRPr b="1" i="0" sz="1400" u="none" cap="none" strike="noStrike">
              <a:solidFill>
                <a:schemeClr val="dk1"/>
              </a:solidFill>
              <a:latin typeface="Poppins"/>
              <a:ea typeface="Poppins"/>
              <a:cs typeface="Poppins"/>
              <a:sym typeface="Poppins"/>
            </a:endParaRPr>
          </a:p>
        </p:txBody>
      </p:sp>
      <p:sp>
        <p:nvSpPr>
          <p:cNvPr id="1720" name="Google Shape;1720;p218"/>
          <p:cNvSpPr txBox="1"/>
          <p:nvPr/>
        </p:nvSpPr>
        <p:spPr>
          <a:xfrm>
            <a:off x="1024196" y="897347"/>
            <a:ext cx="1678500" cy="284700"/>
          </a:xfrm>
          <a:prstGeom prst="rect">
            <a:avLst/>
          </a:prstGeom>
          <a:solidFill>
            <a:srgbClr val="5B91D8"/>
          </a:solidFill>
          <a:ln>
            <a:noFill/>
          </a:ln>
          <a:effectLst>
            <a:outerShdw blurRad="107950" algn="ctr" dir="5400000" dist="12700">
              <a:srgbClr val="000000"/>
            </a:outerShdw>
          </a:effectLst>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s-419">
                <a:solidFill>
                  <a:schemeClr val="dk1"/>
                </a:solidFill>
                <a:latin typeface="Poppins"/>
                <a:ea typeface="Poppins"/>
                <a:cs typeface="Poppins"/>
                <a:sym typeface="Poppins"/>
              </a:rPr>
              <a:t>Estado/</a:t>
            </a:r>
            <a:r>
              <a:rPr b="1" i="0" lang="es-419" sz="1400" u="none" cap="none" strike="noStrike">
                <a:solidFill>
                  <a:schemeClr val="dk1"/>
                </a:solidFill>
                <a:latin typeface="Poppins"/>
                <a:ea typeface="Poppins"/>
                <a:cs typeface="Poppins"/>
                <a:sym typeface="Poppins"/>
              </a:rPr>
              <a:t>State</a:t>
            </a:r>
            <a:endParaRPr b="1" i="0" sz="1400" u="none" cap="none" strike="noStrike">
              <a:solidFill>
                <a:schemeClr val="dk1"/>
              </a:solidFill>
              <a:latin typeface="Poppins"/>
              <a:ea typeface="Poppins"/>
              <a:cs typeface="Poppins"/>
              <a:sym typeface="Poppins"/>
            </a:endParaRPr>
          </a:p>
        </p:txBody>
      </p:sp>
      <p:pic>
        <p:nvPicPr>
          <p:cNvPr id="1721" name="Google Shape;1721;p218"/>
          <p:cNvPicPr preferRelativeResize="0"/>
          <p:nvPr/>
        </p:nvPicPr>
        <p:blipFill rotWithShape="1">
          <a:blip r:embed="rId6">
            <a:alphaModFix/>
          </a:blip>
          <a:srcRect b="0" l="0" r="0" t="0"/>
          <a:stretch/>
        </p:blipFill>
        <p:spPr>
          <a:xfrm>
            <a:off x="4062077" y="3118411"/>
            <a:ext cx="1171746" cy="641946"/>
          </a:xfrm>
          <a:prstGeom prst="rect">
            <a:avLst/>
          </a:prstGeom>
          <a:noFill/>
          <a:ln>
            <a:noFill/>
          </a:ln>
        </p:spPr>
      </p:pic>
      <p:pic>
        <p:nvPicPr>
          <p:cNvPr id="1722" name="Google Shape;1722;p218"/>
          <p:cNvPicPr preferRelativeResize="0"/>
          <p:nvPr/>
        </p:nvPicPr>
        <p:blipFill rotWithShape="1">
          <a:blip r:embed="rId7">
            <a:alphaModFix/>
          </a:blip>
          <a:srcRect b="0" l="0" r="0" t="0"/>
          <a:stretch/>
        </p:blipFill>
        <p:spPr>
          <a:xfrm>
            <a:off x="3144553" y="3971846"/>
            <a:ext cx="3006779" cy="315712"/>
          </a:xfrm>
          <a:prstGeom prst="rect">
            <a:avLst/>
          </a:prstGeom>
          <a:noFill/>
          <a:ln>
            <a:noFill/>
          </a:ln>
        </p:spPr>
      </p:pic>
      <p:pic>
        <p:nvPicPr>
          <p:cNvPr id="1723" name="Google Shape;1723;p218"/>
          <p:cNvPicPr preferRelativeResize="0"/>
          <p:nvPr/>
        </p:nvPicPr>
        <p:blipFill rotWithShape="1">
          <a:blip r:embed="rId8">
            <a:alphaModFix/>
          </a:blip>
          <a:srcRect b="0" l="0" r="0" t="0"/>
          <a:stretch/>
        </p:blipFill>
        <p:spPr>
          <a:xfrm>
            <a:off x="761111" y="2379314"/>
            <a:ext cx="1799206" cy="366370"/>
          </a:xfrm>
          <a:prstGeom prst="rect">
            <a:avLst/>
          </a:prstGeom>
          <a:noFill/>
          <a:ln>
            <a:noFill/>
          </a:ln>
        </p:spPr>
      </p:pic>
      <p:sp>
        <p:nvSpPr>
          <p:cNvPr id="1724" name="Google Shape;1724;p218"/>
          <p:cNvSpPr txBox="1"/>
          <p:nvPr/>
        </p:nvSpPr>
        <p:spPr>
          <a:xfrm>
            <a:off x="821465" y="3004236"/>
            <a:ext cx="1678500" cy="284700"/>
          </a:xfrm>
          <a:prstGeom prst="rect">
            <a:avLst/>
          </a:prstGeom>
          <a:solidFill>
            <a:schemeClr val="accent5"/>
          </a:solidFill>
          <a:ln>
            <a:noFill/>
          </a:ln>
          <a:effectLst>
            <a:outerShdw blurRad="107950" algn="ctr" dir="5400000" dist="12700">
              <a:srgbClr val="000000"/>
            </a:outerShdw>
          </a:effectLst>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s-419">
                <a:solidFill>
                  <a:schemeClr val="dk1"/>
                </a:solidFill>
                <a:latin typeface="Poppins"/>
                <a:ea typeface="Poppins"/>
                <a:cs typeface="Poppins"/>
                <a:sym typeface="Poppins"/>
              </a:rPr>
              <a:t>Interna/</a:t>
            </a:r>
            <a:r>
              <a:rPr b="1" i="0" lang="es-419" sz="1400" u="none" cap="none" strike="noStrike">
                <a:solidFill>
                  <a:schemeClr val="dk1"/>
                </a:solidFill>
                <a:latin typeface="Poppins"/>
                <a:ea typeface="Poppins"/>
                <a:cs typeface="Poppins"/>
                <a:sym typeface="Poppins"/>
              </a:rPr>
              <a:t>Internal</a:t>
            </a:r>
            <a:endParaRPr b="1" i="0" sz="1400" u="none" cap="none" strike="noStrike">
              <a:solidFill>
                <a:schemeClr val="dk1"/>
              </a:solidFill>
              <a:latin typeface="Poppins"/>
              <a:ea typeface="Poppins"/>
              <a:cs typeface="Poppins"/>
              <a:sym typeface="Poppins"/>
            </a:endParaRPr>
          </a:p>
        </p:txBody>
      </p:sp>
      <p:sp>
        <p:nvSpPr>
          <p:cNvPr id="1725" name="Google Shape;1725;p218"/>
          <p:cNvSpPr txBox="1"/>
          <p:nvPr/>
        </p:nvSpPr>
        <p:spPr>
          <a:xfrm>
            <a:off x="6672159" y="3008936"/>
            <a:ext cx="1678500" cy="284700"/>
          </a:xfrm>
          <a:prstGeom prst="rect">
            <a:avLst/>
          </a:prstGeom>
          <a:solidFill>
            <a:schemeClr val="accent5"/>
          </a:solidFill>
          <a:ln>
            <a:noFill/>
          </a:ln>
          <a:effectLst>
            <a:outerShdw blurRad="107950" algn="ctr" dir="5400000" dist="12700">
              <a:srgbClr val="000000"/>
            </a:outerShdw>
          </a:effectLst>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s-419">
                <a:solidFill>
                  <a:schemeClr val="dk1"/>
                </a:solidFill>
                <a:latin typeface="Poppins"/>
                <a:ea typeface="Poppins"/>
                <a:cs typeface="Poppins"/>
                <a:sym typeface="Poppins"/>
              </a:rPr>
              <a:t>Interna/I</a:t>
            </a:r>
            <a:r>
              <a:rPr b="1" i="0" lang="es-419" sz="1400" u="none" cap="none" strike="noStrike">
                <a:solidFill>
                  <a:schemeClr val="dk1"/>
                </a:solidFill>
                <a:latin typeface="Poppins"/>
                <a:ea typeface="Poppins"/>
                <a:cs typeface="Poppins"/>
                <a:sym typeface="Poppins"/>
              </a:rPr>
              <a:t>nternal</a:t>
            </a:r>
            <a:endParaRPr b="1" i="0" sz="1400" u="none" cap="none" strike="noStrike">
              <a:solidFill>
                <a:schemeClr val="dk1"/>
              </a:solidFill>
              <a:latin typeface="Poppins"/>
              <a:ea typeface="Poppins"/>
              <a:cs typeface="Poppins"/>
              <a:sym typeface="Poppins"/>
            </a:endParaRPr>
          </a:p>
        </p:txBody>
      </p:sp>
      <p:pic>
        <p:nvPicPr>
          <p:cNvPr id="1726" name="Google Shape;1726;p218"/>
          <p:cNvPicPr preferRelativeResize="0"/>
          <p:nvPr/>
        </p:nvPicPr>
        <p:blipFill rotWithShape="1">
          <a:blip r:embed="rId9">
            <a:alphaModFix/>
          </a:blip>
          <a:srcRect b="0" l="0" r="0" t="0"/>
          <a:stretch/>
        </p:blipFill>
        <p:spPr>
          <a:xfrm>
            <a:off x="6734433" y="3320861"/>
            <a:ext cx="1616368" cy="1001422"/>
          </a:xfrm>
          <a:prstGeom prst="rect">
            <a:avLst/>
          </a:prstGeom>
          <a:noFill/>
          <a:ln>
            <a:noFill/>
          </a:ln>
          <a:effectLst>
            <a:outerShdw blurRad="50800" rotWithShape="0" algn="r" dir="10800000" dist="38100">
              <a:srgbClr val="000000">
                <a:alpha val="40000"/>
              </a:srgbClr>
            </a:outerShdw>
          </a:effectLst>
        </p:spPr>
      </p:pic>
      <p:sp>
        <p:nvSpPr>
          <p:cNvPr id="1727" name="Google Shape;1727;p218"/>
          <p:cNvSpPr/>
          <p:nvPr/>
        </p:nvSpPr>
        <p:spPr>
          <a:xfrm>
            <a:off x="5004775" y="112875"/>
            <a:ext cx="3083100" cy="484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2700"/>
              <a:buFont typeface="Arial"/>
              <a:buNone/>
            </a:pPr>
            <a:r>
              <a:rPr b="1" lang="es-419" sz="3000">
                <a:solidFill>
                  <a:srgbClr val="97C3DD"/>
                </a:solidFill>
                <a:latin typeface="Poppins"/>
                <a:ea typeface="Poppins"/>
                <a:cs typeface="Poppins"/>
                <a:sym typeface="Poppins"/>
              </a:rPr>
              <a:t>Data Source</a:t>
            </a:r>
            <a:endParaRPr b="1" sz="3000">
              <a:solidFill>
                <a:srgbClr val="97C3DD"/>
              </a:solidFill>
              <a:latin typeface="Poppins"/>
              <a:ea typeface="Poppins"/>
              <a:cs typeface="Poppins"/>
              <a:sym typeface="Poppins"/>
            </a:endParaRPr>
          </a:p>
        </p:txBody>
      </p:sp>
      <p:pic>
        <p:nvPicPr>
          <p:cNvPr id="1728" name="Google Shape;1728;p218"/>
          <p:cNvPicPr preferRelativeResize="0"/>
          <p:nvPr/>
        </p:nvPicPr>
        <p:blipFill rotWithShape="1">
          <a:blip r:embed="rId10">
            <a:alphaModFix/>
          </a:blip>
          <a:srcRect b="0" l="0" r="0" t="0"/>
          <a:stretch/>
        </p:blipFill>
        <p:spPr>
          <a:xfrm>
            <a:off x="6423725" y="1363902"/>
            <a:ext cx="2175482" cy="1001425"/>
          </a:xfrm>
          <a:prstGeom prst="rect">
            <a:avLst/>
          </a:prstGeom>
          <a:noFill/>
          <a:ln>
            <a:noFill/>
          </a:ln>
        </p:spPr>
      </p:pic>
      <p:sp>
        <p:nvSpPr>
          <p:cNvPr id="1729" name="Google Shape;1729;p218"/>
          <p:cNvSpPr txBox="1"/>
          <p:nvPr/>
        </p:nvSpPr>
        <p:spPr>
          <a:xfrm>
            <a:off x="6638064" y="889592"/>
            <a:ext cx="1678500" cy="284700"/>
          </a:xfrm>
          <a:prstGeom prst="rect">
            <a:avLst/>
          </a:prstGeom>
          <a:solidFill>
            <a:schemeClr val="accent4"/>
          </a:solidFill>
          <a:ln>
            <a:noFill/>
          </a:ln>
          <a:effectLst>
            <a:outerShdw blurRad="107950" algn="ctr" dir="5400000" dist="12700">
              <a:srgbClr val="000000"/>
            </a:outerShdw>
          </a:effectLst>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s-419">
                <a:solidFill>
                  <a:schemeClr val="dk1"/>
                </a:solidFill>
                <a:latin typeface="Poppins"/>
                <a:ea typeface="Poppins"/>
                <a:cs typeface="Poppins"/>
                <a:sym typeface="Poppins"/>
              </a:rPr>
              <a:t>Externa/</a:t>
            </a:r>
            <a:r>
              <a:rPr b="1" i="0" lang="es-419" sz="1400" u="none" cap="none" strike="noStrike">
                <a:solidFill>
                  <a:schemeClr val="dk1"/>
                </a:solidFill>
                <a:latin typeface="Poppins"/>
                <a:ea typeface="Poppins"/>
                <a:cs typeface="Poppins"/>
                <a:sym typeface="Poppins"/>
              </a:rPr>
              <a:t>External</a:t>
            </a:r>
            <a:endParaRPr b="1" i="0" sz="1400" u="none" cap="none" strike="noStrike">
              <a:solidFill>
                <a:schemeClr val="dk1"/>
              </a:solidFill>
              <a:latin typeface="Poppins"/>
              <a:ea typeface="Poppins"/>
              <a:cs typeface="Poppins"/>
              <a:sym typeface="Poppins"/>
            </a:endParaRPr>
          </a:p>
        </p:txBody>
      </p:sp>
      <p:pic>
        <p:nvPicPr>
          <p:cNvPr id="1730" name="Google Shape;1730;p218"/>
          <p:cNvPicPr preferRelativeResize="0"/>
          <p:nvPr/>
        </p:nvPicPr>
        <p:blipFill>
          <a:blip r:embed="rId11">
            <a:alphaModFix/>
          </a:blip>
          <a:stretch>
            <a:fillRect/>
          </a:stretch>
        </p:blipFill>
        <p:spPr>
          <a:xfrm>
            <a:off x="694050" y="3293625"/>
            <a:ext cx="1867400" cy="1792841"/>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870"/>
        </a:solidFill>
      </p:bgPr>
    </p:bg>
    <p:spTree>
      <p:nvGrpSpPr>
        <p:cNvPr id="1734" name="Shape 1734"/>
        <p:cNvGrpSpPr/>
        <p:nvPr/>
      </p:nvGrpSpPr>
      <p:grpSpPr>
        <a:xfrm>
          <a:off x="0" y="0"/>
          <a:ext cx="0" cy="0"/>
          <a:chOff x="0" y="0"/>
          <a:chExt cx="0" cy="0"/>
        </a:xfrm>
      </p:grpSpPr>
      <p:sp>
        <p:nvSpPr>
          <p:cNvPr id="1735" name="Google Shape;1735;p219"/>
          <p:cNvSpPr txBox="1"/>
          <p:nvPr/>
        </p:nvSpPr>
        <p:spPr>
          <a:xfrm>
            <a:off x="8422150" y="4713700"/>
            <a:ext cx="5637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lt1"/>
                </a:solidFill>
              </a:rPr>
              <a:t>17</a:t>
            </a:r>
            <a:endParaRPr>
              <a:solidFill>
                <a:schemeClr val="lt1"/>
              </a:solidFill>
            </a:endParaRPr>
          </a:p>
        </p:txBody>
      </p:sp>
      <p:pic>
        <p:nvPicPr>
          <p:cNvPr id="1736" name="Google Shape;1736;p219"/>
          <p:cNvPicPr preferRelativeResize="0"/>
          <p:nvPr/>
        </p:nvPicPr>
        <p:blipFill>
          <a:blip r:embed="rId3">
            <a:alphaModFix/>
          </a:blip>
          <a:stretch>
            <a:fillRect/>
          </a:stretch>
        </p:blipFill>
        <p:spPr>
          <a:xfrm>
            <a:off x="1252301" y="692400"/>
            <a:ext cx="7236676" cy="4031075"/>
          </a:xfrm>
          <a:prstGeom prst="rect">
            <a:avLst/>
          </a:prstGeom>
          <a:noFill/>
          <a:ln>
            <a:noFill/>
          </a:ln>
        </p:spPr>
      </p:pic>
      <p:sp>
        <p:nvSpPr>
          <p:cNvPr id="1737" name="Google Shape;1737;p219"/>
          <p:cNvSpPr txBox="1"/>
          <p:nvPr/>
        </p:nvSpPr>
        <p:spPr>
          <a:xfrm>
            <a:off x="580875" y="1655850"/>
            <a:ext cx="4559400" cy="18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400">
                <a:solidFill>
                  <a:schemeClr val="lt1"/>
                </a:solidFill>
                <a:latin typeface="Poppins"/>
                <a:ea typeface="Poppins"/>
                <a:cs typeface="Poppins"/>
                <a:sym typeface="Poppins"/>
              </a:rPr>
              <a:t>Pausa, Pensar, y Preguntar</a:t>
            </a:r>
            <a:endParaRPr b="1" sz="2400">
              <a:solidFill>
                <a:schemeClr val="lt1"/>
              </a:solidFill>
              <a:latin typeface="Poppins"/>
              <a:ea typeface="Poppins"/>
              <a:cs typeface="Poppins"/>
              <a:sym typeface="Poppins"/>
            </a:endParaRPr>
          </a:p>
          <a:p>
            <a:pPr indent="0" lvl="0" marL="0" rtl="0" algn="ctr">
              <a:spcBef>
                <a:spcPts val="0"/>
              </a:spcBef>
              <a:spcAft>
                <a:spcPts val="0"/>
              </a:spcAft>
              <a:buNone/>
            </a:pPr>
            <a:r>
              <a:t/>
            </a:r>
            <a:endParaRPr b="1" sz="2400">
              <a:solidFill>
                <a:schemeClr val="lt1"/>
              </a:solidFill>
              <a:latin typeface="Poppins"/>
              <a:ea typeface="Poppins"/>
              <a:cs typeface="Poppins"/>
              <a:sym typeface="Poppins"/>
            </a:endParaRPr>
          </a:p>
          <a:p>
            <a:pPr indent="0" lvl="0" marL="0" rtl="0" algn="ctr">
              <a:spcBef>
                <a:spcPts val="0"/>
              </a:spcBef>
              <a:spcAft>
                <a:spcPts val="0"/>
              </a:spcAft>
              <a:buNone/>
            </a:pPr>
            <a:r>
              <a:t/>
            </a:r>
            <a:endParaRPr b="1" sz="2400">
              <a:solidFill>
                <a:schemeClr val="lt1"/>
              </a:solidFill>
              <a:latin typeface="Poppins"/>
              <a:ea typeface="Poppins"/>
              <a:cs typeface="Poppins"/>
              <a:sym typeface="Poppins"/>
            </a:endParaRPr>
          </a:p>
          <a:p>
            <a:pPr indent="0" lvl="0" marL="0" rtl="0" algn="ctr">
              <a:spcBef>
                <a:spcPts val="0"/>
              </a:spcBef>
              <a:spcAft>
                <a:spcPts val="0"/>
              </a:spcAft>
              <a:buNone/>
            </a:pPr>
            <a:r>
              <a:rPr b="1" lang="es-419" sz="2400">
                <a:solidFill>
                  <a:schemeClr val="lt1"/>
                </a:solidFill>
                <a:latin typeface="Poppins"/>
                <a:ea typeface="Poppins"/>
                <a:cs typeface="Poppins"/>
                <a:sym typeface="Poppins"/>
              </a:rPr>
              <a:t>Pause, Think &amp; Question </a:t>
            </a:r>
            <a:endParaRPr b="1" sz="24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FBFBF"/>
            </a:gs>
          </a:gsLst>
          <a:lin ang="0" scaled="0"/>
        </a:gradFill>
      </p:bgPr>
    </p:bg>
    <p:spTree>
      <p:nvGrpSpPr>
        <p:cNvPr id="1742" name="Shape 1742"/>
        <p:cNvGrpSpPr/>
        <p:nvPr/>
      </p:nvGrpSpPr>
      <p:grpSpPr>
        <a:xfrm>
          <a:off x="0" y="0"/>
          <a:ext cx="0" cy="0"/>
          <a:chOff x="0" y="0"/>
          <a:chExt cx="0" cy="0"/>
        </a:xfrm>
      </p:grpSpPr>
      <p:sp>
        <p:nvSpPr>
          <p:cNvPr id="1743" name="Google Shape;1743;p220"/>
          <p:cNvSpPr txBox="1"/>
          <p:nvPr/>
        </p:nvSpPr>
        <p:spPr>
          <a:xfrm>
            <a:off x="339525" y="1107250"/>
            <a:ext cx="8389200" cy="33015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b="1" lang="es-419" sz="3000">
                <a:solidFill>
                  <a:schemeClr val="lt1"/>
                </a:solidFill>
                <a:latin typeface="Poppins"/>
                <a:ea typeface="Poppins"/>
                <a:cs typeface="Poppins"/>
                <a:sym typeface="Poppins"/>
              </a:rPr>
              <a:t>Análisis de datos para identificar las fortalezas y necesidades de los aprendices de inglés</a:t>
            </a:r>
            <a:endParaRPr b="1" sz="3000">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1" sz="30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00"/>
              <a:buFont typeface="Arial"/>
              <a:buNone/>
            </a:pPr>
            <a:r>
              <a:rPr b="1" lang="es-419" sz="3000">
                <a:solidFill>
                  <a:srgbClr val="97C3DD"/>
                </a:solidFill>
                <a:latin typeface="Poppins"/>
                <a:ea typeface="Poppins"/>
                <a:cs typeface="Poppins"/>
                <a:sym typeface="Poppins"/>
              </a:rPr>
              <a:t>Analyzing Data to Identify English Learners’ Strengths and Needs</a:t>
            </a:r>
            <a:endParaRPr b="1" i="0" sz="3000" u="none" cap="none" strike="noStrike">
              <a:solidFill>
                <a:srgbClr val="97C3D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00"/>
              <a:buFont typeface="Arial"/>
              <a:buNone/>
            </a:pPr>
            <a:r>
              <a:t/>
            </a:r>
            <a:endParaRPr b="1" i="0" sz="3000" u="none" cap="none" strike="noStrike">
              <a:solidFill>
                <a:srgbClr val="97C3DD"/>
              </a:solidFill>
              <a:latin typeface="Poppins"/>
              <a:ea typeface="Poppins"/>
              <a:cs typeface="Poppins"/>
              <a:sym typeface="Poppins"/>
            </a:endParaRPr>
          </a:p>
        </p:txBody>
      </p:sp>
      <p:sp>
        <p:nvSpPr>
          <p:cNvPr id="1744" name="Google Shape;1744;p2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600"/>
                                  </p:stCondLst>
                                  <p:childTnLst>
                                    <p:set>
                                      <p:cBhvr>
                                        <p:cTn dur="1" fill="hold">
                                          <p:stCondLst>
                                            <p:cond delay="0"/>
                                          </p:stCondLst>
                                        </p:cTn>
                                        <p:tgtEl>
                                          <p:spTgt spid="1743"/>
                                        </p:tgtEl>
                                        <p:attrNameLst>
                                          <p:attrName>style.visibility</p:attrName>
                                        </p:attrNameLst>
                                      </p:cBhvr>
                                      <p:to>
                                        <p:strVal val="visible"/>
                                      </p:to>
                                    </p:set>
                                    <p:animEffect filter="fade" transition="in">
                                      <p:cBhvr>
                                        <p:cTn dur="800"/>
                                        <p:tgtEl>
                                          <p:spTgt spid="1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sp>
        <p:nvSpPr>
          <p:cNvPr id="1749" name="Google Shape;1749;p221"/>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47826"/>
              <a:buFont typeface="Arial"/>
              <a:buNone/>
            </a:pPr>
            <a:r>
              <a:rPr lang="es-419" sz="2300">
                <a:solidFill>
                  <a:schemeClr val="lt1"/>
                </a:solidFill>
              </a:rPr>
              <a:t>Clasificación por lenguaje</a:t>
            </a:r>
            <a:endParaRPr sz="2300">
              <a:solidFill>
                <a:schemeClr val="lt1"/>
              </a:solidFill>
            </a:endParaRPr>
          </a:p>
          <a:p>
            <a:pPr indent="0" lvl="0" marL="0" rtl="0" algn="l">
              <a:spcBef>
                <a:spcPts val="0"/>
              </a:spcBef>
              <a:spcAft>
                <a:spcPts val="0"/>
              </a:spcAft>
              <a:buClr>
                <a:schemeClr val="dk1"/>
              </a:buClr>
              <a:buSzPct val="47826"/>
              <a:buFont typeface="Arial"/>
              <a:buNone/>
            </a:pPr>
            <a:r>
              <a:rPr lang="es-419" sz="2300">
                <a:solidFill>
                  <a:srgbClr val="97C3DD"/>
                </a:solidFill>
              </a:rPr>
              <a:t>Language Classification</a:t>
            </a:r>
            <a:endParaRPr/>
          </a:p>
        </p:txBody>
      </p:sp>
      <p:graphicFrame>
        <p:nvGraphicFramePr>
          <p:cNvPr id="1750" name="Google Shape;1750;p221"/>
          <p:cNvGraphicFramePr/>
          <p:nvPr/>
        </p:nvGraphicFramePr>
        <p:xfrm>
          <a:off x="137397" y="870302"/>
          <a:ext cx="3000000" cy="3000000"/>
        </p:xfrm>
        <a:graphic>
          <a:graphicData uri="http://schemas.openxmlformats.org/drawingml/2006/table">
            <a:tbl>
              <a:tblPr>
                <a:noFill/>
                <a:tableStyleId>{93F45B04-D288-4677-AE07-0802E3189696}</a:tableStyleId>
              </a:tblPr>
              <a:tblGrid>
                <a:gridCol w="1761200"/>
                <a:gridCol w="4581450"/>
                <a:gridCol w="843125"/>
                <a:gridCol w="818025"/>
                <a:gridCol w="837050"/>
              </a:tblGrid>
              <a:tr h="503425">
                <a:tc>
                  <a:txBody>
                    <a:bodyPr/>
                    <a:lstStyle/>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GRUPO DE ESTUDIANTES</a:t>
                      </a:r>
                      <a:endParaRPr sz="1100" u="none" cap="none" strike="noStrike">
                        <a:latin typeface="Poppins"/>
                        <a:ea typeface="Poppins"/>
                        <a:cs typeface="Poppins"/>
                        <a:sym typeface="Poppins"/>
                      </a:endParaRPr>
                    </a:p>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STUDENT GROUPS</a:t>
                      </a:r>
                      <a:endParaRPr>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¿QUÉ SIGNIFICA?</a:t>
                      </a:r>
                      <a:endParaRPr sz="1100" u="none" cap="none" strike="noStrike">
                        <a:latin typeface="Poppins"/>
                        <a:ea typeface="Poppins"/>
                        <a:cs typeface="Poppins"/>
                        <a:sym typeface="Poppins"/>
                      </a:endParaRPr>
                    </a:p>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WHAT DOES IT MEAN?</a:t>
                      </a:r>
                      <a:endParaRPr>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2023-24</a:t>
                      </a:r>
                      <a:endParaRPr sz="11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2024-25</a:t>
                      </a:r>
                      <a:endParaRPr sz="11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101" u="none" cap="none" strike="noStrike">
                          <a:solidFill>
                            <a:srgbClr val="FFFFFF"/>
                          </a:solidFill>
                          <a:latin typeface="Poppins"/>
                          <a:ea typeface="Poppins"/>
                          <a:cs typeface="Poppins"/>
                          <a:sym typeface="Poppins"/>
                        </a:rPr>
                        <a:t>2025-26</a:t>
                      </a:r>
                      <a:endParaRPr sz="11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r>
              <a:tr h="696425">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S</a:t>
                      </a:r>
                      <a:r>
                        <a:rPr b="1" lang="es-419" sz="1001">
                          <a:solidFill>
                            <a:srgbClr val="FFFFFF"/>
                          </a:solidFill>
                          <a:latin typeface="Public Sans"/>
                          <a:ea typeface="Public Sans"/>
                          <a:cs typeface="Public Sans"/>
                          <a:sym typeface="Public Sans"/>
                        </a:rPr>
                        <a:t>ól</a:t>
                      </a:r>
                      <a:r>
                        <a:rPr b="1" lang="es-419" sz="1001" u="none" cap="none" strike="noStrike">
                          <a:solidFill>
                            <a:srgbClr val="FFFFFF"/>
                          </a:solidFill>
                          <a:latin typeface="Public Sans"/>
                          <a:ea typeface="Public Sans"/>
                          <a:cs typeface="Public Sans"/>
                          <a:sym typeface="Public Sans"/>
                        </a:rPr>
                        <a:t>o inglés</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(EO)</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9DDB"/>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Estudiantes</a:t>
                      </a:r>
                      <a:r>
                        <a:rPr lang="es-419" sz="1001">
                          <a:latin typeface="Poppins"/>
                          <a:ea typeface="Poppins"/>
                          <a:cs typeface="Poppins"/>
                          <a:sym typeface="Poppins"/>
                        </a:rPr>
                        <a:t> que hablan sólo inglés en casa</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a:t>
                      </a:r>
                      <a:r>
                        <a:rPr lang="es-419" sz="1001">
                          <a:latin typeface="Poppins"/>
                          <a:ea typeface="Poppins"/>
                          <a:cs typeface="Poppins"/>
                          <a:sym typeface="Poppins"/>
                        </a:rPr>
                        <a:t>tudents who speak only english at home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205,393</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210,154</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latin typeface="Poppins"/>
                          <a:ea typeface="Poppins"/>
                          <a:cs typeface="Poppins"/>
                          <a:sym typeface="Poppins"/>
                        </a:rPr>
                        <a:t>195,440</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883925">
                <a:tc>
                  <a:txBody>
                    <a:bodyPr/>
                    <a:lstStyle/>
                    <a:p>
                      <a:pPr indent="0" lvl="0" marL="0" marR="0" rtl="0" algn="ctr">
                        <a:lnSpc>
                          <a:spcPct val="139960"/>
                        </a:lnSpc>
                        <a:spcBef>
                          <a:spcPts val="0"/>
                        </a:spcBef>
                        <a:spcAft>
                          <a:spcPts val="0"/>
                        </a:spcAft>
                        <a:buNone/>
                      </a:pPr>
                      <a:r>
                        <a:rPr b="1" lang="es-419" sz="1001">
                          <a:solidFill>
                            <a:srgbClr val="FFFFFF"/>
                          </a:solidFill>
                          <a:latin typeface="Public Sans"/>
                          <a:ea typeface="Public Sans"/>
                          <a:cs typeface="Public Sans"/>
                          <a:sym typeface="Public Sans"/>
                        </a:rPr>
                        <a:t>Fluido en Inglés</a:t>
                      </a:r>
                      <a:r>
                        <a:rPr b="1" lang="es-419" sz="1001" u="none" cap="none" strike="noStrike">
                          <a:solidFill>
                            <a:srgbClr val="FFFFFF"/>
                          </a:solidFill>
                          <a:latin typeface="Public Sans"/>
                          <a:ea typeface="Public Sans"/>
                          <a:cs typeface="Public Sans"/>
                          <a:sym typeface="Public Sans"/>
                        </a:rPr>
                        <a:t> al entrar </a:t>
                      </a:r>
                      <a:endParaRPr b="1" sz="1001" u="none" cap="none" strike="noStrike">
                        <a:solidFill>
                          <a:srgbClr val="FFFFFF"/>
                        </a:solidFill>
                        <a:latin typeface="Public Sans"/>
                        <a:ea typeface="Public Sans"/>
                        <a:cs typeface="Public Sans"/>
                        <a:sym typeface="Public Sans"/>
                      </a:endParaRPr>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(IFEP)</a:t>
                      </a:r>
                      <a:endParaRPr sz="1100" u="none" cap="none" strike="noStrike"/>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5B91DB"/>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Niños </a:t>
                      </a:r>
                      <a:r>
                        <a:rPr lang="es-419" sz="1001">
                          <a:latin typeface="Poppins"/>
                          <a:ea typeface="Poppins"/>
                          <a:cs typeface="Poppins"/>
                          <a:sym typeface="Poppins"/>
                        </a:rPr>
                        <a:t>que llegan a la escuela ya dominando inglés y otro idioma </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C</a:t>
                      </a:r>
                      <a:r>
                        <a:rPr lang="es-419" sz="1001">
                          <a:latin typeface="Poppins"/>
                          <a:ea typeface="Poppins"/>
                          <a:cs typeface="Poppins"/>
                          <a:sym typeface="Poppins"/>
                        </a:rPr>
                        <a:t>hildren who arrive at school already fluent in english and            another language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25,163</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23,054</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latin typeface="Poppins"/>
                          <a:ea typeface="Poppins"/>
                          <a:cs typeface="Poppins"/>
                          <a:sym typeface="Poppins"/>
                        </a:rPr>
                        <a:t>22,867</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071400">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R</a:t>
                      </a:r>
                      <a:r>
                        <a:rPr b="1" lang="es-419" sz="1001">
                          <a:solidFill>
                            <a:srgbClr val="FFFFFF"/>
                          </a:solidFill>
                          <a:latin typeface="Public Sans"/>
                          <a:ea typeface="Public Sans"/>
                          <a:cs typeface="Public Sans"/>
                          <a:sym typeface="Public Sans"/>
                        </a:rPr>
                        <a:t>e</a:t>
                      </a:r>
                      <a:r>
                        <a:rPr b="1" lang="es-419" sz="1001" u="none" cap="none" strike="noStrike">
                          <a:solidFill>
                            <a:srgbClr val="FFFFFF"/>
                          </a:solidFill>
                          <a:latin typeface="Public Sans"/>
                          <a:ea typeface="Public Sans"/>
                          <a:cs typeface="Public Sans"/>
                          <a:sym typeface="Public Sans"/>
                        </a:rPr>
                        <a:t>clasificados </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(RFEP)</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6FAFFF"/>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Estudiantes</a:t>
                      </a:r>
                      <a:r>
                        <a:rPr lang="es-419" sz="1001">
                          <a:latin typeface="Poppins"/>
                          <a:ea typeface="Poppins"/>
                          <a:cs typeface="Poppins"/>
                          <a:sym typeface="Poppins"/>
                        </a:rPr>
                        <a:t> que empezaron como aprendices de inglés, pero ya alcanzaron fluidez</a:t>
                      </a:r>
                      <a:endParaRPr sz="1001">
                        <a:latin typeface="Poppins"/>
                        <a:ea typeface="Poppins"/>
                        <a:cs typeface="Poppins"/>
                        <a:sym typeface="Poppins"/>
                      </a:endParaRPr>
                    </a:p>
                    <a:p>
                      <a:pPr indent="0" lvl="0" marL="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a:t>
                      </a:r>
                      <a:r>
                        <a:rPr lang="es-419" sz="1001">
                          <a:latin typeface="Poppins"/>
                          <a:ea typeface="Poppins"/>
                          <a:cs typeface="Poppins"/>
                          <a:sym typeface="Poppins"/>
                        </a:rPr>
                        <a:t>tudents who started as english learners, but have already reached fluency</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105,134</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96,639</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latin typeface="Poppins"/>
                          <a:ea typeface="Poppins"/>
                          <a:cs typeface="Poppins"/>
                          <a:sym typeface="Poppins"/>
                        </a:rPr>
                        <a:t>108,015</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071400">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 Aprendices de inglés </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(EL)</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DBEFF"/>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E</a:t>
                      </a:r>
                      <a:r>
                        <a:rPr lang="es-419" sz="1001">
                          <a:latin typeface="Poppins"/>
                          <a:ea typeface="Poppins"/>
                          <a:cs typeface="Poppins"/>
                          <a:sym typeface="Poppins"/>
                        </a:rPr>
                        <a:t>studiantes que están aprendiendo inglés además de su idioma         del hogar</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a:t>
                      </a:r>
                      <a:r>
                        <a:rPr lang="es-419" sz="1001">
                          <a:latin typeface="Poppins"/>
                          <a:ea typeface="Poppins"/>
                          <a:cs typeface="Poppins"/>
                          <a:sym typeface="Poppins"/>
                        </a:rPr>
                        <a:t>tudents who are learning english in addition to their home language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74,707</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solidFill>
                            <a:srgbClr val="000000"/>
                          </a:solidFill>
                          <a:latin typeface="Poppins"/>
                          <a:ea typeface="Poppins"/>
                          <a:cs typeface="Poppins"/>
                          <a:sym typeface="Poppins"/>
                        </a:rPr>
                        <a:t>74,341</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rPr b="1" lang="es-419" sz="1100">
                          <a:latin typeface="Poppins"/>
                          <a:ea typeface="Poppins"/>
                          <a:cs typeface="Poppins"/>
                          <a:sym typeface="Poppins"/>
                        </a:rPr>
                        <a:t>58,788</a:t>
                      </a:r>
                      <a:endParaRPr b="1" sz="1100" u="none" cap="none" strike="noStrike">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222"/>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300">
                <a:solidFill>
                  <a:schemeClr val="lt1"/>
                </a:solidFill>
              </a:rPr>
              <a:t>Clasificación por lenguaje</a:t>
            </a:r>
            <a:endParaRPr sz="2300">
              <a:solidFill>
                <a:schemeClr val="lt1"/>
              </a:solidFill>
            </a:endParaRPr>
          </a:p>
          <a:p>
            <a:pPr indent="0" lvl="0" marL="0" rtl="0" algn="l">
              <a:spcBef>
                <a:spcPts val="0"/>
              </a:spcBef>
              <a:spcAft>
                <a:spcPts val="0"/>
              </a:spcAft>
              <a:buNone/>
            </a:pPr>
            <a:r>
              <a:rPr lang="es-419" sz="2300">
                <a:solidFill>
                  <a:srgbClr val="97C3DD"/>
                </a:solidFill>
              </a:rPr>
              <a:t>Language Classification</a:t>
            </a:r>
            <a:endParaRPr/>
          </a:p>
        </p:txBody>
      </p:sp>
      <p:graphicFrame>
        <p:nvGraphicFramePr>
          <p:cNvPr id="1756" name="Google Shape;1756;p222"/>
          <p:cNvGraphicFramePr/>
          <p:nvPr/>
        </p:nvGraphicFramePr>
        <p:xfrm>
          <a:off x="137397" y="870302"/>
          <a:ext cx="3000000" cy="3000000"/>
        </p:xfrm>
        <a:graphic>
          <a:graphicData uri="http://schemas.openxmlformats.org/drawingml/2006/table">
            <a:tbl>
              <a:tblPr>
                <a:noFill/>
                <a:tableStyleId>{93F45B04-D288-4677-AE07-0802E3189696}</a:tableStyleId>
              </a:tblPr>
              <a:tblGrid>
                <a:gridCol w="1761200"/>
                <a:gridCol w="4581450"/>
                <a:gridCol w="843125"/>
                <a:gridCol w="818025"/>
                <a:gridCol w="837050"/>
              </a:tblGrid>
              <a:tr h="503425">
                <a:tc>
                  <a:txBody>
                    <a:bodyPr/>
                    <a:lstStyle/>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GRUPO DE ESTUDIANTES</a:t>
                      </a:r>
                      <a:endParaRPr sz="1000" u="none" cap="none" strike="noStrike">
                        <a:latin typeface="Poppins"/>
                        <a:ea typeface="Poppins"/>
                        <a:cs typeface="Poppins"/>
                        <a:sym typeface="Poppins"/>
                      </a:endParaRPr>
                    </a:p>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STUDENT GROUPS</a:t>
                      </a:r>
                      <a:endParaRPr sz="1000">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¿QUÉ SIGNIFICA?</a:t>
                      </a:r>
                      <a:endParaRPr sz="1000" u="none" cap="none" strike="noStrike">
                        <a:latin typeface="Poppins"/>
                        <a:ea typeface="Poppins"/>
                        <a:cs typeface="Poppins"/>
                        <a:sym typeface="Poppins"/>
                      </a:endParaRPr>
                    </a:p>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WHAT DOES IT MEAN?</a:t>
                      </a:r>
                      <a:endParaRPr sz="1000">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2023-24</a:t>
                      </a:r>
                      <a:endParaRPr sz="10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2024-25</a:t>
                      </a:r>
                      <a:endParaRPr sz="10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c>
                  <a:txBody>
                    <a:bodyPr/>
                    <a:lstStyle/>
                    <a:p>
                      <a:pPr indent="0" lvl="0" marL="0" marR="0" rtl="0" algn="ctr">
                        <a:lnSpc>
                          <a:spcPct val="139963"/>
                        </a:lnSpc>
                        <a:spcBef>
                          <a:spcPts val="0"/>
                        </a:spcBef>
                        <a:spcAft>
                          <a:spcPts val="0"/>
                        </a:spcAft>
                        <a:buNone/>
                      </a:pPr>
                      <a:r>
                        <a:rPr b="1" lang="es-419" sz="1000" u="none" cap="none" strike="noStrike">
                          <a:solidFill>
                            <a:srgbClr val="FFFFFF"/>
                          </a:solidFill>
                          <a:latin typeface="Poppins"/>
                          <a:ea typeface="Poppins"/>
                          <a:cs typeface="Poppins"/>
                          <a:sym typeface="Poppins"/>
                        </a:rPr>
                        <a:t>2025-26</a:t>
                      </a:r>
                      <a:endParaRPr sz="1000" u="none" cap="none" strike="noStrike">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4AAD"/>
                    </a:solidFill>
                  </a:tcPr>
                </a:tc>
              </a:tr>
              <a:tr h="696425">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S</a:t>
                      </a:r>
                      <a:r>
                        <a:rPr b="1" lang="es-419" sz="1001">
                          <a:solidFill>
                            <a:srgbClr val="FFFFFF"/>
                          </a:solidFill>
                          <a:latin typeface="Public Sans"/>
                          <a:ea typeface="Public Sans"/>
                          <a:cs typeface="Public Sans"/>
                          <a:sym typeface="Public Sans"/>
                        </a:rPr>
                        <a:t>ól</a:t>
                      </a:r>
                      <a:r>
                        <a:rPr b="1" lang="es-419" sz="1001" u="none" cap="none" strike="noStrike">
                          <a:solidFill>
                            <a:srgbClr val="FFFFFF"/>
                          </a:solidFill>
                          <a:latin typeface="Public Sans"/>
                          <a:ea typeface="Public Sans"/>
                          <a:cs typeface="Public Sans"/>
                          <a:sym typeface="Public Sans"/>
                        </a:rPr>
                        <a:t>o inglés</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(EO)</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009DDB"/>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Estudiantes</a:t>
                      </a:r>
                      <a:r>
                        <a:rPr lang="es-419" sz="1001">
                          <a:latin typeface="Poppins"/>
                          <a:ea typeface="Poppins"/>
                          <a:cs typeface="Poppins"/>
                          <a:sym typeface="Poppins"/>
                        </a:rPr>
                        <a:t> que hablan sólo inglés en casa</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Students who speak only english at home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t/>
                      </a:r>
                      <a:endParaRPr sz="1100" u="none" cap="none" strike="noStrike">
                        <a:solidFill>
                          <a:srgbClr val="000000"/>
                        </a:solidFill>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883925">
                <a:tc>
                  <a:txBody>
                    <a:bodyPr/>
                    <a:lstStyle/>
                    <a:p>
                      <a:pPr indent="0" lvl="0" marL="0" marR="0" rtl="0" algn="ctr">
                        <a:lnSpc>
                          <a:spcPct val="139960"/>
                        </a:lnSpc>
                        <a:spcBef>
                          <a:spcPts val="0"/>
                        </a:spcBef>
                        <a:spcAft>
                          <a:spcPts val="0"/>
                        </a:spcAft>
                        <a:buNone/>
                      </a:pPr>
                      <a:r>
                        <a:rPr b="1" lang="es-419" sz="1001">
                          <a:solidFill>
                            <a:srgbClr val="FFFFFF"/>
                          </a:solidFill>
                          <a:latin typeface="Public Sans"/>
                          <a:ea typeface="Public Sans"/>
                          <a:cs typeface="Public Sans"/>
                          <a:sym typeface="Public Sans"/>
                        </a:rPr>
                        <a:t>Fluido en Inglés</a:t>
                      </a:r>
                      <a:r>
                        <a:rPr b="1" lang="es-419" sz="1001" u="none" cap="none" strike="noStrike">
                          <a:solidFill>
                            <a:srgbClr val="FFFFFF"/>
                          </a:solidFill>
                          <a:latin typeface="Public Sans"/>
                          <a:ea typeface="Public Sans"/>
                          <a:cs typeface="Public Sans"/>
                          <a:sym typeface="Public Sans"/>
                        </a:rPr>
                        <a:t> al entrar </a:t>
                      </a:r>
                      <a:endParaRPr b="1" sz="1001" u="none" cap="none" strike="noStrike">
                        <a:solidFill>
                          <a:srgbClr val="FFFFFF"/>
                        </a:solidFill>
                        <a:latin typeface="Public Sans"/>
                        <a:ea typeface="Public Sans"/>
                        <a:cs typeface="Public Sans"/>
                        <a:sym typeface="Public Sans"/>
                      </a:endParaRPr>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(IFEP)</a:t>
                      </a:r>
                      <a:endParaRPr sz="1100" u="none" cap="none" strike="noStrike"/>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5B91DB"/>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Niños </a:t>
                      </a:r>
                      <a:r>
                        <a:rPr lang="es-419" sz="1001">
                          <a:latin typeface="Poppins"/>
                          <a:ea typeface="Poppins"/>
                          <a:cs typeface="Poppins"/>
                          <a:sym typeface="Poppins"/>
                        </a:rPr>
                        <a:t>que llegan a la escuela ya dominando inglés y otro idioma </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Children who arrive at school already fluent in english and            another language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t/>
                      </a:r>
                      <a:endParaRPr sz="1100" u="none" cap="none" strike="noStrike">
                        <a:solidFill>
                          <a:srgbClr val="000000"/>
                        </a:solidFill>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071400">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R</a:t>
                      </a:r>
                      <a:r>
                        <a:rPr b="1" lang="es-419" sz="1001">
                          <a:solidFill>
                            <a:srgbClr val="FFFFFF"/>
                          </a:solidFill>
                          <a:latin typeface="Public Sans"/>
                          <a:ea typeface="Public Sans"/>
                          <a:cs typeface="Public Sans"/>
                          <a:sym typeface="Public Sans"/>
                        </a:rPr>
                        <a:t>e</a:t>
                      </a:r>
                      <a:r>
                        <a:rPr b="1" lang="es-419" sz="1001" u="none" cap="none" strike="noStrike">
                          <a:solidFill>
                            <a:srgbClr val="FFFFFF"/>
                          </a:solidFill>
                          <a:latin typeface="Public Sans"/>
                          <a:ea typeface="Public Sans"/>
                          <a:cs typeface="Public Sans"/>
                          <a:sym typeface="Public Sans"/>
                        </a:rPr>
                        <a:t>clasificados </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(RFEP)</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6FAFFF"/>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solidFill>
                            <a:srgbClr val="000000"/>
                          </a:solidFill>
                          <a:latin typeface="Poppins"/>
                          <a:ea typeface="Poppins"/>
                          <a:cs typeface="Poppins"/>
                          <a:sym typeface="Poppins"/>
                        </a:rPr>
                        <a:t>Estudiantes</a:t>
                      </a:r>
                      <a:r>
                        <a:rPr lang="es-419" sz="1001">
                          <a:latin typeface="Poppins"/>
                          <a:ea typeface="Poppins"/>
                          <a:cs typeface="Poppins"/>
                          <a:sym typeface="Poppins"/>
                        </a:rPr>
                        <a:t> que empezaron como aprendices de inglés, pero ya alcanzaron fluidez</a:t>
                      </a:r>
                      <a:endParaRPr sz="1001">
                        <a:latin typeface="Poppins"/>
                        <a:ea typeface="Poppins"/>
                        <a:cs typeface="Poppins"/>
                        <a:sym typeface="Poppins"/>
                      </a:endParaRPr>
                    </a:p>
                    <a:p>
                      <a:pPr indent="0" lvl="0" marL="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Students who started as english learners, but have already reached fluency</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t/>
                      </a:r>
                      <a:endParaRPr sz="1100" u="none" cap="none" strike="noStrike">
                        <a:solidFill>
                          <a:srgbClr val="000000"/>
                        </a:solidFill>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071400">
                <a:tc>
                  <a:txBody>
                    <a:bodyPr/>
                    <a:lstStyle/>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 Aprendices de inglés </a:t>
                      </a:r>
                      <a:endParaRPr sz="1100" u="none" cap="none" strike="noStrike"/>
                    </a:p>
                    <a:p>
                      <a:pPr indent="0" lvl="0" marL="0" marR="0" rtl="0" algn="ctr">
                        <a:lnSpc>
                          <a:spcPct val="139960"/>
                        </a:lnSpc>
                        <a:spcBef>
                          <a:spcPts val="0"/>
                        </a:spcBef>
                        <a:spcAft>
                          <a:spcPts val="0"/>
                        </a:spcAft>
                        <a:buNone/>
                      </a:pPr>
                      <a:r>
                        <a:rPr b="1" lang="es-419" sz="1001" u="none" cap="none" strike="noStrike">
                          <a:solidFill>
                            <a:srgbClr val="FFFFFF"/>
                          </a:solidFill>
                          <a:latin typeface="Public Sans"/>
                          <a:ea typeface="Public Sans"/>
                          <a:cs typeface="Public Sans"/>
                          <a:sym typeface="Public Sans"/>
                        </a:rPr>
                        <a:t>(EL)</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DBEFF"/>
                    </a:solidFill>
                  </a:tcPr>
                </a:tc>
                <a:tc>
                  <a:txBody>
                    <a:bodyPr/>
                    <a:lstStyle/>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Estudiantes que están aprendiendo inglés además de su idioma         del hogar</a:t>
                      </a:r>
                      <a:endParaRPr sz="1001">
                        <a:latin typeface="Poppins"/>
                        <a:ea typeface="Poppins"/>
                        <a:cs typeface="Poppins"/>
                        <a:sym typeface="Poppins"/>
                      </a:endParaRPr>
                    </a:p>
                    <a:p>
                      <a:pPr indent="0" lvl="0" marL="457200" marR="0" rtl="0" algn="l">
                        <a:lnSpc>
                          <a:spcPct val="139960"/>
                        </a:lnSpc>
                        <a:spcBef>
                          <a:spcPts val="0"/>
                        </a:spcBef>
                        <a:spcAft>
                          <a:spcPts val="0"/>
                        </a:spcAft>
                        <a:buNone/>
                      </a:pPr>
                      <a:r>
                        <a:t/>
                      </a:r>
                      <a:endParaRPr sz="1001">
                        <a:latin typeface="Poppins"/>
                        <a:ea typeface="Poppins"/>
                        <a:cs typeface="Poppins"/>
                        <a:sym typeface="Poppins"/>
                      </a:endParaRPr>
                    </a:p>
                    <a:p>
                      <a:pPr indent="-292163" lvl="0" marL="457200" marR="0" rtl="0" algn="l">
                        <a:lnSpc>
                          <a:spcPct val="139960"/>
                        </a:lnSpc>
                        <a:spcBef>
                          <a:spcPts val="0"/>
                        </a:spcBef>
                        <a:spcAft>
                          <a:spcPts val="0"/>
                        </a:spcAft>
                        <a:buSzPts val="1001"/>
                        <a:buFont typeface="Poppins"/>
                        <a:buChar char="●"/>
                      </a:pPr>
                      <a:r>
                        <a:rPr lang="es-419" sz="1001">
                          <a:latin typeface="Poppins"/>
                          <a:ea typeface="Poppins"/>
                          <a:cs typeface="Poppins"/>
                          <a:sym typeface="Poppins"/>
                        </a:rPr>
                        <a:t>Students who are learning english in addition to their home language</a:t>
                      </a:r>
                      <a:endParaRPr sz="1001">
                        <a:solidFill>
                          <a:srgbClr val="000000"/>
                        </a:solidFill>
                        <a:latin typeface="Poppins"/>
                        <a:ea typeface="Poppins"/>
                        <a:cs typeface="Poppins"/>
                        <a:sym typeface="Poppins"/>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marR="0" rtl="0" algn="ctr">
                        <a:lnSpc>
                          <a:spcPct val="152818"/>
                        </a:lnSpc>
                        <a:spcBef>
                          <a:spcPts val="0"/>
                        </a:spcBef>
                        <a:spcAft>
                          <a:spcPts val="0"/>
                        </a:spcAft>
                        <a:buNone/>
                      </a:pPr>
                      <a:r>
                        <a:t/>
                      </a:r>
                      <a:endParaRPr sz="1100" u="none" cap="none" strike="noStrike">
                        <a:solidFill>
                          <a:srgbClr val="000000"/>
                        </a:solidFill>
                      </a:endParaRPr>
                    </a:p>
                  </a:txBody>
                  <a:tcPr marT="0" marB="0" marR="0" marL="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223"/>
          <p:cNvSpPr txBox="1"/>
          <p:nvPr>
            <p:ph type="title"/>
          </p:nvPr>
        </p:nvSpPr>
        <p:spPr>
          <a:xfrm>
            <a:off x="41375" y="150"/>
            <a:ext cx="8189700" cy="77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s-419"/>
              <a:t>i-Ready Data</a:t>
            </a:r>
            <a:endParaRPr/>
          </a:p>
        </p:txBody>
      </p:sp>
      <p:sp>
        <p:nvSpPr>
          <p:cNvPr id="1762" name="Google Shape;1762;p223"/>
          <p:cNvSpPr txBox="1"/>
          <p:nvPr/>
        </p:nvSpPr>
        <p:spPr>
          <a:xfrm>
            <a:off x="4702875" y="4678225"/>
            <a:ext cx="28356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100">
                <a:solidFill>
                  <a:schemeClr val="dk1"/>
                </a:solidFill>
              </a:rPr>
              <a:t>MMED Data Dashboard</a:t>
            </a:r>
            <a:r>
              <a:rPr lang="es-419" sz="1100">
                <a:solidFill>
                  <a:schemeClr val="dk1"/>
                </a:solidFill>
                <a:latin typeface="Poppins"/>
                <a:ea typeface="Poppins"/>
                <a:cs typeface="Poppins"/>
                <a:sym typeface="Poppins"/>
              </a:rPr>
              <a:t> 06/03/2025</a:t>
            </a:r>
            <a:endParaRPr sz="1100">
              <a:solidFill>
                <a:schemeClr val="dk1"/>
              </a:solidFill>
              <a:latin typeface="Poppins"/>
              <a:ea typeface="Poppins"/>
              <a:cs typeface="Poppins"/>
              <a:sym typeface="Poppins"/>
            </a:endParaRPr>
          </a:p>
        </p:txBody>
      </p:sp>
      <p:sp>
        <p:nvSpPr>
          <p:cNvPr id="1763" name="Google Shape;1763;p223"/>
          <p:cNvSpPr txBox="1"/>
          <p:nvPr/>
        </p:nvSpPr>
        <p:spPr>
          <a:xfrm>
            <a:off x="283550" y="1028700"/>
            <a:ext cx="4583100" cy="362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sp>
        <p:nvSpPr>
          <p:cNvPr id="1764" name="Google Shape;1764;p223"/>
          <p:cNvSpPr txBox="1"/>
          <p:nvPr/>
        </p:nvSpPr>
        <p:spPr>
          <a:xfrm>
            <a:off x="41375" y="927325"/>
            <a:ext cx="4499400" cy="4189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100">
                <a:solidFill>
                  <a:schemeClr val="lt1"/>
                </a:solidFill>
                <a:latin typeface="Poppins"/>
                <a:ea typeface="Poppins"/>
                <a:cs typeface="Poppins"/>
                <a:sym typeface="Poppins"/>
              </a:rPr>
              <a:t>Reflexión:</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t/>
            </a:r>
            <a:endParaRPr b="1"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¿Qué patrones observa en los datos generales de i-Ready de su escuela?</a:t>
            </a:r>
            <a:endParaRPr b="1" sz="11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¿Cómo podemos, como comunidad escolar, respaldar una mejora adicional en áreas en las que los estudiantes tienen dificultades?</a:t>
            </a:r>
            <a:endParaRPr b="1" sz="11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Considere qué recursos o estrategias adicionales podrían ser útiles en el hogar o en la escuela.</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rPr b="1" lang="es-419" sz="1100">
                <a:solidFill>
                  <a:schemeClr val="lt1"/>
                </a:solidFill>
                <a:latin typeface="Poppins"/>
                <a:ea typeface="Poppins"/>
                <a:cs typeface="Poppins"/>
                <a:sym typeface="Poppins"/>
              </a:rPr>
              <a:t>Reflection: </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t/>
            </a:r>
            <a:endParaRPr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What patterns do you notice in your school's overall i-Ready data?</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t/>
            </a:r>
            <a:endParaRPr b="1"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How can we, as a school community, support further improvement in areas where students are struggling?</a:t>
            </a:r>
            <a:endParaRPr b="1" sz="11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100">
              <a:solidFill>
                <a:schemeClr val="lt1"/>
              </a:solidFill>
              <a:latin typeface="Poppins"/>
              <a:ea typeface="Poppins"/>
              <a:cs typeface="Poppins"/>
              <a:sym typeface="Poppins"/>
            </a:endParaRPr>
          </a:p>
          <a:p>
            <a:pPr indent="-298450" lvl="0" marL="457200" rtl="0" algn="l">
              <a:spcBef>
                <a:spcPts val="0"/>
              </a:spcBef>
              <a:spcAft>
                <a:spcPts val="0"/>
              </a:spcAft>
              <a:buClr>
                <a:schemeClr val="lt1"/>
              </a:buClr>
              <a:buSzPts val="1100"/>
              <a:buFont typeface="Poppins"/>
              <a:buAutoNum type="arabicPeriod"/>
            </a:pPr>
            <a:r>
              <a:rPr b="1" lang="es-419" sz="1100">
                <a:solidFill>
                  <a:schemeClr val="lt1"/>
                </a:solidFill>
                <a:latin typeface="Poppins"/>
                <a:ea typeface="Poppins"/>
                <a:cs typeface="Poppins"/>
                <a:sym typeface="Poppins"/>
              </a:rPr>
              <a:t>Consider what additional resources or strategies could be helpful at home or in school.</a:t>
            </a:r>
            <a:endParaRPr b="1" sz="1100">
              <a:solidFill>
                <a:schemeClr val="lt1"/>
              </a:solidFill>
              <a:latin typeface="Poppins"/>
              <a:ea typeface="Poppins"/>
              <a:cs typeface="Poppins"/>
              <a:sym typeface="Poppins"/>
            </a:endParaRPr>
          </a:p>
          <a:p>
            <a:pPr indent="0" lvl="0" marL="0" rtl="0" algn="l">
              <a:spcBef>
                <a:spcPts val="0"/>
              </a:spcBef>
              <a:spcAft>
                <a:spcPts val="0"/>
              </a:spcAft>
              <a:buNone/>
            </a:pPr>
            <a:r>
              <a:t/>
            </a:r>
            <a:endParaRPr b="1" sz="1100">
              <a:solidFill>
                <a:schemeClr val="lt1"/>
              </a:solidFill>
              <a:latin typeface="Poppins"/>
              <a:ea typeface="Poppins"/>
              <a:cs typeface="Poppins"/>
              <a:sym typeface="Poppins"/>
            </a:endParaRPr>
          </a:p>
        </p:txBody>
      </p:sp>
      <p:pic>
        <p:nvPicPr>
          <p:cNvPr id="1765" name="Google Shape;1765;p223"/>
          <p:cNvPicPr preferRelativeResize="0"/>
          <p:nvPr/>
        </p:nvPicPr>
        <p:blipFill>
          <a:blip r:embed="rId3">
            <a:alphaModFix/>
          </a:blip>
          <a:stretch>
            <a:fillRect/>
          </a:stretch>
        </p:blipFill>
        <p:spPr>
          <a:xfrm>
            <a:off x="4540775" y="1581150"/>
            <a:ext cx="4461025" cy="239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224"/>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311"/>
              <a:t>Evaluación Smarter Balanced (SBA)</a:t>
            </a:r>
            <a:endParaRPr sz="2311"/>
          </a:p>
          <a:p>
            <a:pPr indent="0" lvl="0" marL="0" rtl="0" algn="l">
              <a:spcBef>
                <a:spcPts val="0"/>
              </a:spcBef>
              <a:spcAft>
                <a:spcPts val="0"/>
              </a:spcAft>
              <a:buNone/>
            </a:pPr>
            <a:r>
              <a:rPr lang="es-419" sz="2311"/>
              <a:t>Smarter Balanced Assessment (SBA)</a:t>
            </a:r>
            <a:endParaRPr sz="2311"/>
          </a:p>
        </p:txBody>
      </p:sp>
      <p:sp>
        <p:nvSpPr>
          <p:cNvPr id="1771" name="Google Shape;1771;p224"/>
          <p:cNvSpPr txBox="1"/>
          <p:nvPr/>
        </p:nvSpPr>
        <p:spPr>
          <a:xfrm>
            <a:off x="4877425" y="4637550"/>
            <a:ext cx="28203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sz="1100">
                <a:solidFill>
                  <a:schemeClr val="dk1"/>
                </a:solidFill>
              </a:rPr>
              <a:t>MMED Data Dashboard</a:t>
            </a:r>
            <a:r>
              <a:rPr lang="es-419" sz="1100">
                <a:solidFill>
                  <a:schemeClr val="dk1"/>
                </a:solidFill>
                <a:latin typeface="Poppins"/>
                <a:ea typeface="Poppins"/>
                <a:cs typeface="Poppins"/>
                <a:sym typeface="Poppins"/>
              </a:rPr>
              <a:t> 06/03/2025</a:t>
            </a:r>
            <a:endParaRPr sz="11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772" name="Google Shape;1772;p224"/>
          <p:cNvSpPr txBox="1"/>
          <p:nvPr/>
        </p:nvSpPr>
        <p:spPr>
          <a:xfrm>
            <a:off x="41375" y="954650"/>
            <a:ext cx="4021500" cy="40950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000">
                <a:solidFill>
                  <a:schemeClr val="lt1"/>
                </a:solidFill>
                <a:latin typeface="Poppins"/>
                <a:ea typeface="Poppins"/>
                <a:cs typeface="Poppins"/>
                <a:sym typeface="Poppins"/>
              </a:rPr>
              <a:t>Reflexión:</a:t>
            </a:r>
            <a:endParaRPr b="1" sz="1000">
              <a:solidFill>
                <a:schemeClr val="lt1"/>
              </a:solidFill>
              <a:latin typeface="Poppins"/>
              <a:ea typeface="Poppins"/>
              <a:cs typeface="Poppins"/>
              <a:sym typeface="Poppins"/>
            </a:endParaRPr>
          </a:p>
          <a:p>
            <a:pPr indent="0" lvl="0" marL="0" rtl="0" algn="l">
              <a:spcBef>
                <a:spcPts val="0"/>
              </a:spcBef>
              <a:spcAft>
                <a:spcPts val="0"/>
              </a:spcAft>
              <a:buNone/>
            </a:pPr>
            <a:r>
              <a:t/>
            </a:r>
            <a:endParaRPr b="1"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¿Qué patrones observa en los datos generales de ELA SBA de su escuela?</a:t>
            </a:r>
            <a:endParaRPr b="1" sz="10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¿Cómo podemos, como comunidad escolar, respaldar una mejora adicional en áreas en las que los estudiantes tienen dificultades? </a:t>
            </a:r>
            <a:endParaRPr b="1" sz="10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Considere qué recursos o estrategias adicionales podrían ser útiles en el hogar o en la escuela.</a:t>
            </a:r>
            <a:endParaRPr b="1" sz="1000">
              <a:solidFill>
                <a:schemeClr val="lt1"/>
              </a:solidFill>
              <a:latin typeface="Poppins"/>
              <a:ea typeface="Poppins"/>
              <a:cs typeface="Poppins"/>
              <a:sym typeface="Poppins"/>
            </a:endParaRPr>
          </a:p>
          <a:p>
            <a:pPr indent="0" lvl="0" marL="0" rtl="0" algn="l">
              <a:spcBef>
                <a:spcPts val="0"/>
              </a:spcBef>
              <a:spcAft>
                <a:spcPts val="0"/>
              </a:spcAft>
              <a:buNone/>
            </a:pPr>
            <a:r>
              <a:t/>
            </a:r>
            <a:endParaRPr b="1" sz="1000">
              <a:solidFill>
                <a:schemeClr val="lt1"/>
              </a:solidFill>
              <a:latin typeface="Poppins"/>
              <a:ea typeface="Poppins"/>
              <a:cs typeface="Poppins"/>
              <a:sym typeface="Poppins"/>
            </a:endParaRPr>
          </a:p>
          <a:p>
            <a:pPr indent="0" lvl="0" marL="0" rtl="0" algn="l">
              <a:spcBef>
                <a:spcPts val="0"/>
              </a:spcBef>
              <a:spcAft>
                <a:spcPts val="0"/>
              </a:spcAft>
              <a:buNone/>
            </a:pPr>
            <a:r>
              <a:rPr b="1" lang="es-419" sz="1000">
                <a:solidFill>
                  <a:schemeClr val="lt1"/>
                </a:solidFill>
                <a:latin typeface="Poppins"/>
                <a:ea typeface="Poppins"/>
                <a:cs typeface="Poppins"/>
                <a:sym typeface="Poppins"/>
              </a:rPr>
              <a:t>Reflection: </a:t>
            </a:r>
            <a:endParaRPr b="1" sz="1000">
              <a:solidFill>
                <a:schemeClr val="lt1"/>
              </a:solidFill>
              <a:latin typeface="Poppins"/>
              <a:ea typeface="Poppins"/>
              <a:cs typeface="Poppins"/>
              <a:sym typeface="Poppins"/>
            </a:endParaRPr>
          </a:p>
          <a:p>
            <a:pPr indent="0" lvl="0" marL="0" rtl="0" algn="l">
              <a:spcBef>
                <a:spcPts val="0"/>
              </a:spcBef>
              <a:spcAft>
                <a:spcPts val="0"/>
              </a:spcAft>
              <a:buNone/>
            </a:pPr>
            <a:r>
              <a:t/>
            </a:r>
            <a:endParaRPr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What patterns do you notice in your school's overall ELA SBA?</a:t>
            </a:r>
            <a:endParaRPr b="1" sz="1000">
              <a:solidFill>
                <a:schemeClr val="lt1"/>
              </a:solidFill>
              <a:latin typeface="Poppins"/>
              <a:ea typeface="Poppins"/>
              <a:cs typeface="Poppins"/>
              <a:sym typeface="Poppins"/>
            </a:endParaRPr>
          </a:p>
          <a:p>
            <a:pPr indent="0" lvl="0" marL="0" rtl="0" algn="l">
              <a:spcBef>
                <a:spcPts val="0"/>
              </a:spcBef>
              <a:spcAft>
                <a:spcPts val="0"/>
              </a:spcAft>
              <a:buNone/>
            </a:pPr>
            <a:r>
              <a:t/>
            </a:r>
            <a:endParaRPr b="1"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How can we, as a school community, support further improvement in areas where students are struggling?</a:t>
            </a:r>
            <a:endParaRPr b="1" sz="1000">
              <a:solidFill>
                <a:schemeClr val="lt1"/>
              </a:solidFill>
              <a:latin typeface="Poppins"/>
              <a:ea typeface="Poppins"/>
              <a:cs typeface="Poppins"/>
              <a:sym typeface="Poppins"/>
            </a:endParaRPr>
          </a:p>
          <a:p>
            <a:pPr indent="0" lvl="0" marL="457200" rtl="0" algn="l">
              <a:spcBef>
                <a:spcPts val="0"/>
              </a:spcBef>
              <a:spcAft>
                <a:spcPts val="0"/>
              </a:spcAft>
              <a:buNone/>
            </a:pPr>
            <a:r>
              <a:t/>
            </a:r>
            <a:endParaRPr b="1" sz="1000">
              <a:solidFill>
                <a:schemeClr val="lt1"/>
              </a:solidFill>
              <a:latin typeface="Poppins"/>
              <a:ea typeface="Poppins"/>
              <a:cs typeface="Poppins"/>
              <a:sym typeface="Poppins"/>
            </a:endParaRPr>
          </a:p>
          <a:p>
            <a:pPr indent="-292100" lvl="0" marL="457200" rtl="0" algn="l">
              <a:spcBef>
                <a:spcPts val="0"/>
              </a:spcBef>
              <a:spcAft>
                <a:spcPts val="0"/>
              </a:spcAft>
              <a:buClr>
                <a:schemeClr val="lt1"/>
              </a:buClr>
              <a:buSzPts val="1000"/>
              <a:buFont typeface="Poppins"/>
              <a:buAutoNum type="arabicPeriod"/>
            </a:pPr>
            <a:r>
              <a:rPr b="1" lang="es-419" sz="1000">
                <a:solidFill>
                  <a:schemeClr val="lt1"/>
                </a:solidFill>
                <a:latin typeface="Poppins"/>
                <a:ea typeface="Poppins"/>
                <a:cs typeface="Poppins"/>
                <a:sym typeface="Poppins"/>
              </a:rPr>
              <a:t>Consider what additional resources or strategies could be helpful at home or in school.</a:t>
            </a:r>
            <a:endParaRPr b="1" sz="1000">
              <a:solidFill>
                <a:schemeClr val="lt1"/>
              </a:solidFill>
              <a:latin typeface="Poppins"/>
              <a:ea typeface="Poppins"/>
              <a:cs typeface="Poppins"/>
              <a:sym typeface="Poppins"/>
            </a:endParaRPr>
          </a:p>
        </p:txBody>
      </p:sp>
      <p:pic>
        <p:nvPicPr>
          <p:cNvPr id="1773" name="Google Shape;1773;p224"/>
          <p:cNvPicPr preferRelativeResize="0"/>
          <p:nvPr/>
        </p:nvPicPr>
        <p:blipFill>
          <a:blip r:embed="rId3">
            <a:alphaModFix/>
          </a:blip>
          <a:stretch>
            <a:fillRect/>
          </a:stretch>
        </p:blipFill>
        <p:spPr>
          <a:xfrm>
            <a:off x="4223875" y="1479225"/>
            <a:ext cx="4827100" cy="2185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pic>
        <p:nvPicPr>
          <p:cNvPr id="1778" name="Google Shape;1778;p225"/>
          <p:cNvPicPr preferRelativeResize="0"/>
          <p:nvPr/>
        </p:nvPicPr>
        <p:blipFill rotWithShape="1">
          <a:blip r:embed="rId3">
            <a:alphaModFix/>
          </a:blip>
          <a:srcRect b="0" l="24623" r="24699" t="6463"/>
          <a:stretch/>
        </p:blipFill>
        <p:spPr>
          <a:xfrm>
            <a:off x="2297850" y="867375"/>
            <a:ext cx="5123200" cy="7724977"/>
          </a:xfrm>
          <a:prstGeom prst="rect">
            <a:avLst/>
          </a:prstGeom>
          <a:noFill/>
          <a:ln>
            <a:noFill/>
          </a:ln>
        </p:spPr>
      </p:pic>
      <p:sp>
        <p:nvSpPr>
          <p:cNvPr id="1779" name="Google Shape;1779;p225"/>
          <p:cNvSpPr txBox="1"/>
          <p:nvPr/>
        </p:nvSpPr>
        <p:spPr>
          <a:xfrm>
            <a:off x="1892400" y="867375"/>
            <a:ext cx="5850000" cy="59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1" lang="es-419" sz="900" u="none" cap="none" strike="noStrike">
                <a:solidFill>
                  <a:schemeClr val="lt1"/>
                </a:solidFill>
                <a:latin typeface="Poppins"/>
                <a:ea typeface="Poppins"/>
                <a:cs typeface="Poppins"/>
                <a:sym typeface="Poppins"/>
              </a:rPr>
              <a:t>Dually Identified E</a:t>
            </a:r>
            <a:r>
              <a:rPr b="1" i="1" lang="es-419" sz="900">
                <a:solidFill>
                  <a:schemeClr val="lt1"/>
                </a:solidFill>
                <a:latin typeface="Poppins"/>
                <a:ea typeface="Poppins"/>
                <a:cs typeface="Poppins"/>
                <a:sym typeface="Poppins"/>
              </a:rPr>
              <a:t>L</a:t>
            </a:r>
            <a:r>
              <a:rPr b="1" i="1" lang="es-419" sz="900" u="none" cap="none" strike="noStrike">
                <a:solidFill>
                  <a:schemeClr val="lt1"/>
                </a:solidFill>
                <a:latin typeface="Poppins"/>
                <a:ea typeface="Poppins"/>
                <a:cs typeface="Poppins"/>
                <a:sym typeface="Poppins"/>
              </a:rPr>
              <a:t> &amp; SPED</a:t>
            </a:r>
            <a:endParaRPr b="1" i="1"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1" i="1" sz="900" u="none" cap="none" strike="noStrike">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200"/>
              <a:buFont typeface="Arial"/>
              <a:buNone/>
            </a:pPr>
            <a:r>
              <a:rPr b="1" i="1" lang="es-419" sz="900" u="none" cap="none" strike="noStrike">
                <a:solidFill>
                  <a:srgbClr val="3C78D8"/>
                </a:solidFill>
                <a:latin typeface="Poppins"/>
                <a:ea typeface="Poppins"/>
                <a:cs typeface="Poppins"/>
                <a:sym typeface="Poppins"/>
              </a:rPr>
              <a:t>Doblemente identificado </a:t>
            </a:r>
            <a:r>
              <a:rPr b="1" i="1" lang="es-419" sz="900">
                <a:solidFill>
                  <a:srgbClr val="3C78D8"/>
                </a:solidFill>
                <a:latin typeface="Poppins"/>
                <a:ea typeface="Poppins"/>
                <a:cs typeface="Poppins"/>
                <a:sym typeface="Poppins"/>
              </a:rPr>
              <a:t>aprendices de inglés </a:t>
            </a:r>
            <a:r>
              <a:rPr b="1" i="1" lang="es-419" sz="900" u="none" cap="none" strike="noStrike">
                <a:solidFill>
                  <a:srgbClr val="3C78D8"/>
                </a:solidFill>
                <a:latin typeface="Poppins"/>
                <a:ea typeface="Poppins"/>
                <a:cs typeface="Poppins"/>
                <a:sym typeface="Poppins"/>
              </a:rPr>
              <a:t>/</a:t>
            </a:r>
            <a:r>
              <a:rPr b="1" i="1" lang="es-419" sz="900">
                <a:solidFill>
                  <a:srgbClr val="3C78D8"/>
                </a:solidFill>
                <a:latin typeface="Poppins"/>
                <a:ea typeface="Poppins"/>
                <a:cs typeface="Poppins"/>
                <a:sym typeface="Poppins"/>
              </a:rPr>
              <a:t>e</a:t>
            </a:r>
            <a:r>
              <a:rPr b="1" i="1" lang="es-419" sz="900" u="none" cap="none" strike="noStrike">
                <a:solidFill>
                  <a:srgbClr val="3C78D8"/>
                </a:solidFill>
                <a:latin typeface="Poppins"/>
                <a:ea typeface="Poppins"/>
                <a:cs typeface="Poppins"/>
                <a:sym typeface="Poppins"/>
              </a:rPr>
              <a:t>studiantes educación especial </a:t>
            </a:r>
            <a:endParaRPr b="1" i="1" sz="900" u="none" cap="none" strike="noStrike">
              <a:solidFill>
                <a:srgbClr val="3C78D8"/>
              </a:solidFill>
              <a:latin typeface="Poppins"/>
              <a:ea typeface="Poppins"/>
              <a:cs typeface="Poppins"/>
              <a:sym typeface="Poppins"/>
            </a:endParaRPr>
          </a:p>
        </p:txBody>
      </p:sp>
      <p:sp>
        <p:nvSpPr>
          <p:cNvPr id="1780" name="Google Shape;1780;p225"/>
          <p:cNvSpPr/>
          <p:nvPr/>
        </p:nvSpPr>
        <p:spPr>
          <a:xfrm rot="-5400000">
            <a:off x="352200" y="1281238"/>
            <a:ext cx="1411200" cy="1530600"/>
          </a:xfrm>
          <a:prstGeom prst="flowChartDelay">
            <a:avLst/>
          </a:prstGeom>
          <a:solidFill>
            <a:srgbClr val="4285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81" name="Google Shape;1781;p225"/>
          <p:cNvSpPr txBox="1"/>
          <p:nvPr/>
        </p:nvSpPr>
        <p:spPr>
          <a:xfrm>
            <a:off x="292500" y="1661271"/>
            <a:ext cx="1599900" cy="10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lt1"/>
                </a:solidFill>
                <a:latin typeface="Poppins"/>
                <a:ea typeface="Poppins"/>
                <a:cs typeface="Poppins"/>
                <a:sym typeface="Poppins"/>
              </a:rPr>
              <a:t>It can take a student 5* -7 yrs to acquire English proficiency</a:t>
            </a:r>
            <a:endParaRPr b="1" sz="1200">
              <a:solidFill>
                <a:schemeClr val="lt1"/>
              </a:solidFill>
              <a:latin typeface="Poppins"/>
              <a:ea typeface="Poppins"/>
              <a:cs typeface="Poppins"/>
              <a:sym typeface="Poppins"/>
            </a:endParaRPr>
          </a:p>
        </p:txBody>
      </p:sp>
      <p:sp>
        <p:nvSpPr>
          <p:cNvPr id="1782" name="Google Shape;1782;p225"/>
          <p:cNvSpPr/>
          <p:nvPr/>
        </p:nvSpPr>
        <p:spPr>
          <a:xfrm rot="5400000">
            <a:off x="352319" y="2945912"/>
            <a:ext cx="1411200" cy="1530600"/>
          </a:xfrm>
          <a:prstGeom prst="flowChartDelay">
            <a:avLst/>
          </a:prstGeom>
          <a:solidFill>
            <a:srgbClr val="4285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83" name="Google Shape;1783;p225"/>
          <p:cNvSpPr txBox="1"/>
          <p:nvPr/>
        </p:nvSpPr>
        <p:spPr>
          <a:xfrm>
            <a:off x="353550" y="3005600"/>
            <a:ext cx="1477800" cy="12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accent4"/>
                </a:solidFill>
                <a:latin typeface="Poppins"/>
                <a:ea typeface="Poppins"/>
                <a:cs typeface="Poppins"/>
                <a:sym typeface="Poppins"/>
              </a:rPr>
              <a:t>Un estudiante puede tardar entre 5* y 7 años en adquirir dominio del </a:t>
            </a:r>
            <a:endParaRPr b="1" sz="1200">
              <a:solidFill>
                <a:schemeClr val="accent4"/>
              </a:solidFill>
              <a:latin typeface="Poppins"/>
              <a:ea typeface="Poppins"/>
              <a:cs typeface="Poppins"/>
              <a:sym typeface="Poppins"/>
            </a:endParaRPr>
          </a:p>
          <a:p>
            <a:pPr indent="0" lvl="0" marL="0" rtl="0" algn="l">
              <a:spcBef>
                <a:spcPts val="0"/>
              </a:spcBef>
              <a:spcAft>
                <a:spcPts val="0"/>
              </a:spcAft>
              <a:buNone/>
            </a:pPr>
            <a:r>
              <a:rPr b="1" lang="es-419" sz="1200">
                <a:solidFill>
                  <a:schemeClr val="accent4"/>
                </a:solidFill>
                <a:latin typeface="Poppins"/>
                <a:ea typeface="Poppins"/>
                <a:cs typeface="Poppins"/>
                <a:sym typeface="Poppins"/>
              </a:rPr>
              <a:t>   inglés.</a:t>
            </a:r>
            <a:endParaRPr b="1" sz="1200">
              <a:solidFill>
                <a:schemeClr val="accent4"/>
              </a:solidFill>
              <a:latin typeface="Poppins"/>
              <a:ea typeface="Poppins"/>
              <a:cs typeface="Poppins"/>
              <a:sym typeface="Poppins"/>
            </a:endParaRPr>
          </a:p>
        </p:txBody>
      </p:sp>
      <p:sp>
        <p:nvSpPr>
          <p:cNvPr id="1784" name="Google Shape;1784;p225"/>
          <p:cNvSpPr txBox="1"/>
          <p:nvPr/>
        </p:nvSpPr>
        <p:spPr>
          <a:xfrm>
            <a:off x="2297925" y="4286250"/>
            <a:ext cx="5123100" cy="8067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785" name="Google Shape;1785;p225"/>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lang="es-419" sz="2400">
                <a:solidFill>
                  <a:schemeClr val="lt1"/>
                </a:solidFill>
              </a:rPr>
              <a:t>Our Students</a:t>
            </a:r>
            <a:endParaRPr sz="2400">
              <a:solidFill>
                <a:schemeClr val="lt1"/>
              </a:solidFill>
            </a:endParaRPr>
          </a:p>
          <a:p>
            <a:pPr indent="0" lvl="0" marL="0" rtl="0" algn="l">
              <a:spcBef>
                <a:spcPts val="0"/>
              </a:spcBef>
              <a:spcAft>
                <a:spcPts val="0"/>
              </a:spcAft>
              <a:buClr>
                <a:schemeClr val="dk1"/>
              </a:buClr>
              <a:buSzPct val="45833"/>
              <a:buFont typeface="Arial"/>
              <a:buNone/>
            </a:pPr>
            <a:r>
              <a:rPr lang="es-419" sz="2400">
                <a:solidFill>
                  <a:srgbClr val="FFA509"/>
                </a:solidFill>
              </a:rPr>
              <a:t>Nuestros Estudiantes</a:t>
            </a:r>
            <a:endParaRPr sz="3800">
              <a:solidFill>
                <a:srgbClr val="FFA509"/>
              </a:solidFill>
            </a:endParaRPr>
          </a:p>
        </p:txBody>
      </p:sp>
      <p:sp>
        <p:nvSpPr>
          <p:cNvPr id="1786" name="Google Shape;1786;p225"/>
          <p:cNvSpPr/>
          <p:nvPr/>
        </p:nvSpPr>
        <p:spPr>
          <a:xfrm>
            <a:off x="3797575" y="3614150"/>
            <a:ext cx="1164000" cy="14787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900">
                <a:solidFill>
                  <a:schemeClr val="dk1"/>
                </a:solidFill>
                <a:latin typeface="Poppins"/>
                <a:ea typeface="Poppins"/>
                <a:cs typeface="Poppins"/>
                <a:sym typeface="Poppins"/>
              </a:rPr>
              <a:t>4 yrs or less </a:t>
            </a:r>
            <a:r>
              <a:rPr lang="es-419"/>
              <a:t> </a:t>
            </a:r>
            <a:r>
              <a:rPr b="1" lang="es-419" sz="900">
                <a:solidFill>
                  <a:schemeClr val="dk1"/>
                </a:solidFill>
                <a:latin typeface="Poppins"/>
                <a:ea typeface="Poppins"/>
                <a:cs typeface="Poppins"/>
                <a:sym typeface="Poppins"/>
              </a:rPr>
              <a:t>EL on Track</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s-419" sz="900">
                <a:solidFill>
                  <a:schemeClr val="dk1"/>
                </a:solidFill>
                <a:latin typeface="Poppins"/>
                <a:ea typeface="Poppins"/>
                <a:cs typeface="Poppins"/>
                <a:sym typeface="Poppins"/>
              </a:rPr>
              <a:t>4 o menos</a:t>
            </a:r>
            <a:endParaRPr i="1" sz="900">
              <a:solidFill>
                <a:schemeClr val="dk1"/>
              </a:solidFill>
              <a:latin typeface="Poppins"/>
              <a:ea typeface="Poppins"/>
              <a:cs typeface="Poppins"/>
              <a:sym typeface="Poppins"/>
            </a:endParaRPr>
          </a:p>
          <a:p>
            <a:pPr indent="0" lvl="0" marL="0" rtl="0" algn="ctr">
              <a:spcBef>
                <a:spcPts val="0"/>
              </a:spcBef>
              <a:spcAft>
                <a:spcPts val="0"/>
              </a:spcAft>
              <a:buNone/>
            </a:pPr>
            <a:r>
              <a:rPr i="1" lang="es-419" sz="900">
                <a:solidFill>
                  <a:schemeClr val="dk1"/>
                </a:solidFill>
                <a:latin typeface="Poppins"/>
                <a:ea typeface="Poppins"/>
                <a:cs typeface="Poppins"/>
                <a:sym typeface="Poppins"/>
              </a:rPr>
              <a:t> </a:t>
            </a:r>
            <a:r>
              <a:rPr b="1" i="1" lang="es-419" sz="900">
                <a:solidFill>
                  <a:schemeClr val="dk1"/>
                </a:solidFill>
                <a:latin typeface="Poppins"/>
                <a:ea typeface="Poppins"/>
                <a:cs typeface="Poppins"/>
                <a:sym typeface="Poppins"/>
              </a:rPr>
              <a:t>Aprendices de  inglés a tiempo</a:t>
            </a:r>
            <a:endParaRPr b="1" i="1" sz="900">
              <a:solidFill>
                <a:schemeClr val="dk1"/>
              </a:solidFill>
              <a:latin typeface="Poppins"/>
              <a:ea typeface="Poppins"/>
              <a:cs typeface="Poppins"/>
              <a:sym typeface="Poppins"/>
            </a:endParaRPr>
          </a:p>
          <a:p>
            <a:pPr indent="0" lvl="0" marL="0" rtl="0" algn="l">
              <a:spcBef>
                <a:spcPts val="0"/>
              </a:spcBef>
              <a:spcAft>
                <a:spcPts val="0"/>
              </a:spcAft>
              <a:buNone/>
            </a:pPr>
            <a:r>
              <a:t/>
            </a:r>
            <a:endParaRPr i="1" sz="900">
              <a:solidFill>
                <a:schemeClr val="dk1"/>
              </a:solidFill>
              <a:latin typeface="Poppins"/>
              <a:ea typeface="Poppins"/>
              <a:cs typeface="Poppins"/>
              <a:sym typeface="Poppins"/>
            </a:endParaRPr>
          </a:p>
        </p:txBody>
      </p:sp>
      <p:sp>
        <p:nvSpPr>
          <p:cNvPr id="1787" name="Google Shape;1787;p225"/>
          <p:cNvSpPr/>
          <p:nvPr/>
        </p:nvSpPr>
        <p:spPr>
          <a:xfrm>
            <a:off x="2455950" y="3614150"/>
            <a:ext cx="1265100" cy="14787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900">
                <a:solidFill>
                  <a:schemeClr val="dk1"/>
                </a:solidFill>
                <a:latin typeface="Poppins"/>
                <a:ea typeface="Poppins"/>
                <a:cs typeface="Poppins"/>
                <a:sym typeface="Poppins"/>
              </a:rPr>
              <a:t>3 Yrs or less </a:t>
            </a:r>
            <a:r>
              <a:rPr b="1" lang="es-419" sz="900">
                <a:solidFill>
                  <a:schemeClr val="dk1"/>
                </a:solidFill>
                <a:latin typeface="Poppins"/>
                <a:ea typeface="Poppins"/>
                <a:cs typeface="Poppins"/>
                <a:sym typeface="Poppins"/>
              </a:rPr>
              <a:t>International Newcomer</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s-419" sz="900">
                <a:solidFill>
                  <a:schemeClr val="dk1"/>
                </a:solidFill>
                <a:latin typeface="Poppins"/>
                <a:ea typeface="Poppins"/>
                <a:cs typeface="Poppins"/>
                <a:sym typeface="Poppins"/>
              </a:rPr>
              <a:t>3 años o menos</a:t>
            </a:r>
            <a:endParaRPr i="1" sz="700">
              <a:solidFill>
                <a:schemeClr val="dk1"/>
              </a:solidFill>
              <a:latin typeface="Poppins"/>
              <a:ea typeface="Poppins"/>
              <a:cs typeface="Poppins"/>
              <a:sym typeface="Poppins"/>
            </a:endParaRPr>
          </a:p>
          <a:p>
            <a:pPr indent="0" lvl="0" marL="0" rtl="0" algn="ctr">
              <a:spcBef>
                <a:spcPts val="0"/>
              </a:spcBef>
              <a:spcAft>
                <a:spcPts val="0"/>
              </a:spcAft>
              <a:buNone/>
            </a:pPr>
            <a:r>
              <a:rPr b="1" i="1" lang="es-419" sz="900">
                <a:solidFill>
                  <a:schemeClr val="dk1"/>
                </a:solidFill>
                <a:latin typeface="Poppins"/>
                <a:ea typeface="Poppins"/>
                <a:cs typeface="Poppins"/>
                <a:sym typeface="Poppins"/>
              </a:rPr>
              <a:t>Recién llegados internacionales</a:t>
            </a:r>
            <a:endParaRPr b="1" i="1" sz="900">
              <a:solidFill>
                <a:schemeClr val="dk1"/>
              </a:solidFill>
              <a:latin typeface="Poppins"/>
              <a:ea typeface="Poppins"/>
              <a:cs typeface="Poppins"/>
              <a:sym typeface="Poppins"/>
            </a:endParaRPr>
          </a:p>
          <a:p>
            <a:pPr indent="0" lvl="0" marL="0" rtl="0" algn="ctr">
              <a:spcBef>
                <a:spcPts val="0"/>
              </a:spcBef>
              <a:spcAft>
                <a:spcPts val="0"/>
              </a:spcAft>
              <a:buNone/>
            </a:pPr>
            <a:r>
              <a:t/>
            </a:r>
            <a:endParaRPr i="1" sz="900">
              <a:solidFill>
                <a:schemeClr val="dk1"/>
              </a:solidFill>
              <a:latin typeface="Poppins"/>
              <a:ea typeface="Poppins"/>
              <a:cs typeface="Poppins"/>
              <a:sym typeface="Poppins"/>
            </a:endParaRPr>
          </a:p>
        </p:txBody>
      </p:sp>
      <p:sp>
        <p:nvSpPr>
          <p:cNvPr id="1788" name="Google Shape;1788;p225"/>
          <p:cNvSpPr/>
          <p:nvPr/>
        </p:nvSpPr>
        <p:spPr>
          <a:xfrm>
            <a:off x="5038100" y="3614150"/>
            <a:ext cx="1134600" cy="1478700"/>
          </a:xfrm>
          <a:prstGeom prst="roundRect">
            <a:avLst>
              <a:gd fmla="val 16667" name="adj"/>
            </a:avLst>
          </a:prstGeom>
          <a:gradFill>
            <a:gsLst>
              <a:gs pos="0">
                <a:srgbClr val="F4FF83"/>
              </a:gs>
              <a:gs pos="100000">
                <a:srgbClr val="E1F609"/>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800">
                <a:solidFill>
                  <a:schemeClr val="dk1"/>
                </a:solidFill>
                <a:latin typeface="Poppins"/>
                <a:ea typeface="Poppins"/>
                <a:cs typeface="Poppins"/>
                <a:sym typeface="Poppins"/>
              </a:rPr>
              <a:t>4-6.9 yrs </a:t>
            </a:r>
            <a:r>
              <a:rPr b="1" lang="es-419" sz="800">
                <a:solidFill>
                  <a:schemeClr val="dk1"/>
                </a:solidFill>
                <a:latin typeface="Poppins"/>
                <a:ea typeface="Poppins"/>
                <a:cs typeface="Poppins"/>
                <a:sym typeface="Poppins"/>
              </a:rPr>
              <a:t>Potential Long Term EL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s-419" sz="600">
                <a:solidFill>
                  <a:schemeClr val="dk1"/>
                </a:solidFill>
                <a:latin typeface="Poppins"/>
                <a:ea typeface="Poppins"/>
                <a:cs typeface="Poppins"/>
                <a:sym typeface="Poppins"/>
              </a:rPr>
              <a:t>(new definition)</a:t>
            </a:r>
            <a:endParaRPr b="1" sz="700">
              <a:solidFill>
                <a:schemeClr val="dk1"/>
              </a:solidFill>
              <a:latin typeface="Poppins"/>
              <a:ea typeface="Poppins"/>
              <a:cs typeface="Poppins"/>
              <a:sym typeface="Poppins"/>
            </a:endParaRPr>
          </a:p>
          <a:p>
            <a:pPr indent="0" lvl="0" marL="0" rtl="0" algn="ctr">
              <a:spcBef>
                <a:spcPts val="0"/>
              </a:spcBef>
              <a:spcAft>
                <a:spcPts val="0"/>
              </a:spcAft>
              <a:buNone/>
            </a:pPr>
            <a:r>
              <a:t/>
            </a:r>
            <a:endParaRPr sz="800">
              <a:solidFill>
                <a:schemeClr val="dk1"/>
              </a:solidFill>
              <a:latin typeface="Poppins"/>
              <a:ea typeface="Poppins"/>
              <a:cs typeface="Poppins"/>
              <a:sym typeface="Poppins"/>
            </a:endParaRPr>
          </a:p>
          <a:p>
            <a:pPr indent="0" lvl="0" marL="0" rtl="0" algn="ctr">
              <a:spcBef>
                <a:spcPts val="0"/>
              </a:spcBef>
              <a:spcAft>
                <a:spcPts val="0"/>
              </a:spcAft>
              <a:buNone/>
            </a:pPr>
            <a:r>
              <a:rPr i="1" lang="es-419" sz="800">
                <a:solidFill>
                  <a:schemeClr val="dk1"/>
                </a:solidFill>
                <a:latin typeface="Poppins"/>
                <a:ea typeface="Poppins"/>
                <a:cs typeface="Poppins"/>
                <a:sym typeface="Poppins"/>
              </a:rPr>
              <a:t>4-6.9 años </a:t>
            </a:r>
            <a:r>
              <a:rPr b="1" i="1" lang="es-419" sz="800">
                <a:solidFill>
                  <a:schemeClr val="dk1"/>
                </a:solidFill>
                <a:latin typeface="Poppins"/>
                <a:ea typeface="Poppins"/>
                <a:cs typeface="Poppins"/>
                <a:sym typeface="Poppins"/>
              </a:rPr>
              <a:t>Potenciales aprendices de inglés a largo plazo</a:t>
            </a:r>
            <a:endParaRPr b="1" i="1" sz="8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s-419" sz="500">
                <a:solidFill>
                  <a:schemeClr val="dk1"/>
                </a:solidFill>
                <a:latin typeface="Poppins"/>
                <a:ea typeface="Poppins"/>
                <a:cs typeface="Poppins"/>
                <a:sym typeface="Poppins"/>
              </a:rPr>
              <a:t>(Nueva Definición)</a:t>
            </a:r>
            <a:endParaRPr i="1" sz="900">
              <a:solidFill>
                <a:schemeClr val="dk1"/>
              </a:solidFill>
              <a:latin typeface="Poppins"/>
              <a:ea typeface="Poppins"/>
              <a:cs typeface="Poppins"/>
              <a:sym typeface="Poppins"/>
            </a:endParaRPr>
          </a:p>
        </p:txBody>
      </p:sp>
      <p:sp>
        <p:nvSpPr>
          <p:cNvPr id="1789" name="Google Shape;1789;p225"/>
          <p:cNvSpPr/>
          <p:nvPr/>
        </p:nvSpPr>
        <p:spPr>
          <a:xfrm>
            <a:off x="6205900" y="3614125"/>
            <a:ext cx="1164000" cy="1478700"/>
          </a:xfrm>
          <a:prstGeom prst="roundRect">
            <a:avLst>
              <a:gd fmla="val 16667" name="adj"/>
            </a:avLst>
          </a:prstGeom>
          <a:gradFill>
            <a:gsLst>
              <a:gs pos="0">
                <a:srgbClr val="FFC882"/>
              </a:gs>
              <a:gs pos="100000">
                <a:srgbClr val="F58E09"/>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419" sz="900">
                <a:solidFill>
                  <a:schemeClr val="dk1"/>
                </a:solidFill>
                <a:latin typeface="Poppins"/>
                <a:ea typeface="Poppins"/>
                <a:cs typeface="Poppins"/>
                <a:sym typeface="Poppins"/>
              </a:rPr>
              <a:t>7 or more yrs </a:t>
            </a:r>
            <a:r>
              <a:rPr b="1" lang="es-419" sz="900">
                <a:solidFill>
                  <a:schemeClr val="dk1"/>
                </a:solidFill>
                <a:latin typeface="Poppins"/>
                <a:ea typeface="Poppins"/>
                <a:cs typeface="Poppins"/>
                <a:sym typeface="Poppins"/>
              </a:rPr>
              <a:t>Long Term EL </a:t>
            </a:r>
            <a:r>
              <a:rPr b="1" lang="es-419" sz="800">
                <a:solidFill>
                  <a:schemeClr val="dk1"/>
                </a:solidFill>
                <a:latin typeface="Poppins"/>
                <a:ea typeface="Poppins"/>
                <a:cs typeface="Poppins"/>
                <a:sym typeface="Poppins"/>
              </a:rPr>
              <a:t>(new definition)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s-419" sz="900">
                <a:solidFill>
                  <a:schemeClr val="dk1"/>
                </a:solidFill>
                <a:latin typeface="Poppins"/>
                <a:ea typeface="Poppins"/>
                <a:cs typeface="Poppins"/>
                <a:sym typeface="Poppins"/>
              </a:rPr>
              <a:t>7 años o más</a:t>
            </a:r>
            <a:endParaRPr i="1"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s-419" sz="900">
                <a:solidFill>
                  <a:schemeClr val="dk1"/>
                </a:solidFill>
                <a:latin typeface="Poppins"/>
                <a:ea typeface="Poppins"/>
                <a:cs typeface="Poppins"/>
                <a:sym typeface="Poppins"/>
              </a:rPr>
              <a:t>Inglés a largo plazo </a:t>
            </a:r>
            <a:endParaRPr b="1" i="1"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800"/>
              <a:buFont typeface="Arial"/>
              <a:buNone/>
            </a:pPr>
            <a:r>
              <a:rPr b="1" i="1" lang="es-419" sz="800">
                <a:solidFill>
                  <a:schemeClr val="dk1"/>
                </a:solidFill>
                <a:latin typeface="Poppins"/>
                <a:ea typeface="Poppins"/>
                <a:cs typeface="Poppins"/>
                <a:sym typeface="Poppins"/>
              </a:rPr>
              <a:t>(Nueva Definición)</a:t>
            </a:r>
            <a:endParaRPr b="1" i="1" sz="800">
              <a:solidFill>
                <a:schemeClr val="dk1"/>
              </a:solidFill>
              <a:latin typeface="Poppins"/>
              <a:ea typeface="Poppins"/>
              <a:cs typeface="Poppins"/>
              <a:sym typeface="Poppins"/>
            </a:endParaRPr>
          </a:p>
          <a:p>
            <a:pPr indent="0" lvl="0" marL="0" rtl="0" algn="l">
              <a:spcBef>
                <a:spcPts val="0"/>
              </a:spcBef>
              <a:spcAft>
                <a:spcPts val="0"/>
              </a:spcAft>
              <a:buNone/>
            </a:pPr>
            <a:r>
              <a:t/>
            </a:r>
            <a:endParaRPr sz="900">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208"/>
          <p:cNvSpPr txBox="1"/>
          <p:nvPr/>
        </p:nvSpPr>
        <p:spPr>
          <a:xfrm>
            <a:off x="127375" y="54750"/>
            <a:ext cx="8943000" cy="750300"/>
          </a:xfrm>
          <a:prstGeom prst="rect">
            <a:avLst/>
          </a:prstGeom>
          <a:noFill/>
          <a:ln>
            <a:noFill/>
          </a:ln>
        </p:spPr>
        <p:txBody>
          <a:bodyPr anchorCtr="0" anchor="ctr" bIns="34275" lIns="68575" spcFirstLastPara="1" rIns="68575" wrap="square" tIns="34275">
            <a:normAutofit/>
          </a:bodyPr>
          <a:lstStyle/>
          <a:p>
            <a:pPr indent="0" lvl="0" marL="0" marR="0" rtl="0" algn="l">
              <a:lnSpc>
                <a:spcPct val="85000"/>
              </a:lnSpc>
              <a:spcBef>
                <a:spcPts val="0"/>
              </a:spcBef>
              <a:spcAft>
                <a:spcPts val="0"/>
              </a:spcAft>
              <a:buClr>
                <a:srgbClr val="FFFFFF"/>
              </a:buClr>
              <a:buSzPts val="2200"/>
              <a:buFont typeface="Poppins"/>
              <a:buNone/>
            </a:pPr>
            <a:r>
              <a:rPr b="1" i="0" lang="es-419" sz="2200" u="none" cap="none" strike="noStrike">
                <a:solidFill>
                  <a:schemeClr val="lt1"/>
                </a:solidFill>
                <a:latin typeface="Poppins"/>
                <a:ea typeface="Poppins"/>
                <a:cs typeface="Poppins"/>
                <a:sym typeface="Poppins"/>
              </a:rPr>
              <a:t>Normas</a:t>
            </a:r>
            <a:r>
              <a:rPr b="1" i="0" lang="es-419" sz="2100" u="none" cap="none" strike="noStrike">
                <a:solidFill>
                  <a:schemeClr val="lt1"/>
                </a:solidFill>
                <a:latin typeface="Poppins"/>
                <a:ea typeface="Poppins"/>
                <a:cs typeface="Poppins"/>
                <a:sym typeface="Poppins"/>
              </a:rPr>
              <a:t> para la Reunión</a:t>
            </a:r>
            <a:endParaRPr b="1" i="0" sz="2100" u="none" cap="none" strike="noStrike">
              <a:solidFill>
                <a:schemeClr val="lt1"/>
              </a:solidFill>
              <a:latin typeface="Poppins"/>
              <a:ea typeface="Poppins"/>
              <a:cs typeface="Poppins"/>
              <a:sym typeface="Poppins"/>
            </a:endParaRPr>
          </a:p>
          <a:p>
            <a:pPr indent="0" lvl="0" marL="0" marR="0" rtl="0" algn="l">
              <a:lnSpc>
                <a:spcPct val="85000"/>
              </a:lnSpc>
              <a:spcBef>
                <a:spcPts val="0"/>
              </a:spcBef>
              <a:spcAft>
                <a:spcPts val="0"/>
              </a:spcAft>
              <a:buClr>
                <a:srgbClr val="FFFFFF"/>
              </a:buClr>
              <a:buSzPts val="2200"/>
              <a:buFont typeface="Poppins"/>
              <a:buNone/>
            </a:pPr>
            <a:r>
              <a:rPr b="1" lang="es-419" sz="2200">
                <a:solidFill>
                  <a:srgbClr val="CCECFF"/>
                </a:solidFill>
                <a:latin typeface="Poppins"/>
                <a:ea typeface="Poppins"/>
                <a:cs typeface="Poppins"/>
                <a:sym typeface="Poppins"/>
              </a:rPr>
              <a:t>Meeting Norms</a:t>
            </a:r>
            <a:r>
              <a:rPr b="1" lang="es-419" sz="2100">
                <a:solidFill>
                  <a:srgbClr val="CCECFF"/>
                </a:solidFill>
                <a:latin typeface="Poppins"/>
                <a:ea typeface="Poppins"/>
                <a:cs typeface="Poppins"/>
                <a:sym typeface="Poppins"/>
              </a:rPr>
              <a:t>​</a:t>
            </a:r>
            <a:r>
              <a:rPr b="1" i="0" lang="es-419" sz="2100" u="none" cap="none" strike="noStrike">
                <a:solidFill>
                  <a:srgbClr val="CCECFF"/>
                </a:solidFill>
                <a:latin typeface="Poppins"/>
                <a:ea typeface="Poppins"/>
                <a:cs typeface="Poppins"/>
                <a:sym typeface="Poppins"/>
              </a:rPr>
              <a:t>​</a:t>
            </a:r>
            <a:endParaRPr b="0" i="0" sz="1100" u="none" cap="none" strike="noStrike">
              <a:solidFill>
                <a:srgbClr val="CCECFF"/>
              </a:solidFill>
              <a:latin typeface="Arial"/>
              <a:ea typeface="Arial"/>
              <a:cs typeface="Arial"/>
              <a:sym typeface="Arial"/>
            </a:endParaRPr>
          </a:p>
        </p:txBody>
      </p:sp>
      <p:graphicFrame>
        <p:nvGraphicFramePr>
          <p:cNvPr id="1541" name="Google Shape;1541;p208"/>
          <p:cNvGraphicFramePr/>
          <p:nvPr/>
        </p:nvGraphicFramePr>
        <p:xfrm>
          <a:off x="127375" y="805025"/>
          <a:ext cx="3000000" cy="3000000"/>
        </p:xfrm>
        <a:graphic>
          <a:graphicData uri="http://schemas.openxmlformats.org/drawingml/2006/table">
            <a:tbl>
              <a:tblPr>
                <a:noFill/>
                <a:tableStyleId>{80D47D1E-228E-45F0-95AB-43DF4DBC31AF}</a:tableStyleId>
              </a:tblPr>
              <a:tblGrid>
                <a:gridCol w="4214525"/>
                <a:gridCol w="4214525"/>
              </a:tblGrid>
              <a:tr h="604375">
                <a:tc>
                  <a:txBody>
                    <a:bodyPr/>
                    <a:lstStyle/>
                    <a:p>
                      <a:pPr indent="-323850" lvl="0" marL="457200" rtl="0" algn="l">
                        <a:lnSpc>
                          <a:spcPct val="90000"/>
                        </a:lnSpc>
                        <a:spcBef>
                          <a:spcPts val="80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Mantendremos a </a:t>
                      </a:r>
                      <a:r>
                        <a:rPr lang="es-419" sz="1500" u="sng">
                          <a:solidFill>
                            <a:schemeClr val="dk1"/>
                          </a:solidFill>
                          <a:latin typeface="Poppins"/>
                          <a:ea typeface="Poppins"/>
                          <a:cs typeface="Poppins"/>
                          <a:sym typeface="Poppins"/>
                        </a:rPr>
                        <a:t>los estudiantes como prioridad.</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lnSpc>
                          <a:spcPct val="90000"/>
                        </a:lnSpc>
                        <a:spcBef>
                          <a:spcPts val="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We will </a:t>
                      </a:r>
                      <a:r>
                        <a:rPr lang="es-419" sz="1500" u="sng">
                          <a:solidFill>
                            <a:schemeClr val="accent1"/>
                          </a:solidFill>
                          <a:latin typeface="Poppins"/>
                          <a:ea typeface="Poppins"/>
                          <a:cs typeface="Poppins"/>
                          <a:sym typeface="Poppins"/>
                        </a:rPr>
                        <a:t>keep students as a priority</a:t>
                      </a:r>
                      <a:r>
                        <a:rPr lang="es-419" sz="1500">
                          <a:solidFill>
                            <a:schemeClr val="accent1"/>
                          </a:solidFill>
                          <a:latin typeface="Poppins"/>
                          <a:ea typeface="Poppins"/>
                          <a:cs typeface="Poppins"/>
                          <a:sym typeface="Poppins"/>
                        </a:rPr>
                        <a:t>.</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13575">
                <a:tc>
                  <a:txBody>
                    <a:bodyPr/>
                    <a:lstStyle/>
                    <a:p>
                      <a:pPr indent="-323850" lvl="0" marL="457200" rtl="0" algn="l">
                        <a:lnSpc>
                          <a:spcPct val="90000"/>
                        </a:lnSpc>
                        <a:spcBef>
                          <a:spcPts val="80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Hablaremos y </a:t>
                      </a:r>
                      <a:r>
                        <a:rPr lang="es-419" sz="1500" u="sng">
                          <a:solidFill>
                            <a:schemeClr val="dk1"/>
                          </a:solidFill>
                          <a:latin typeface="Poppins"/>
                          <a:ea typeface="Poppins"/>
                          <a:cs typeface="Poppins"/>
                          <a:sym typeface="Poppins"/>
                        </a:rPr>
                        <a:t>nos comunicaremos con respeto y no nos interrumpimos.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lnSpc>
                          <a:spcPct val="90000"/>
                        </a:lnSpc>
                        <a:spcBef>
                          <a:spcPts val="80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We will </a:t>
                      </a:r>
                      <a:r>
                        <a:rPr lang="es-419" sz="1500" u="sng">
                          <a:solidFill>
                            <a:schemeClr val="accent1"/>
                          </a:solidFill>
                          <a:latin typeface="Poppins"/>
                          <a:ea typeface="Poppins"/>
                          <a:cs typeface="Poppins"/>
                          <a:sym typeface="Poppins"/>
                        </a:rPr>
                        <a:t>speak and communicate respectfully</a:t>
                      </a:r>
                      <a:r>
                        <a:rPr lang="es-419" sz="1500">
                          <a:solidFill>
                            <a:schemeClr val="accent1"/>
                          </a:solidFill>
                          <a:latin typeface="Poppins"/>
                          <a:ea typeface="Poppins"/>
                          <a:cs typeface="Poppins"/>
                          <a:sym typeface="Poppins"/>
                        </a:rPr>
                        <a:t> and </a:t>
                      </a:r>
                      <a:r>
                        <a:rPr lang="es-419" sz="1500" u="sng">
                          <a:solidFill>
                            <a:schemeClr val="accent1"/>
                          </a:solidFill>
                          <a:latin typeface="Poppins"/>
                          <a:ea typeface="Poppins"/>
                          <a:cs typeface="Poppins"/>
                          <a:sym typeface="Poppins"/>
                        </a:rPr>
                        <a:t>not interrupt</a:t>
                      </a:r>
                      <a:r>
                        <a:rPr lang="es-419" sz="1500">
                          <a:solidFill>
                            <a:schemeClr val="accent1"/>
                          </a:solidFill>
                          <a:latin typeface="Poppins"/>
                          <a:ea typeface="Poppins"/>
                          <a:cs typeface="Poppins"/>
                          <a:sym typeface="Poppins"/>
                        </a:rPr>
                        <a:t> each other.</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36850">
                <a:tc>
                  <a:txBody>
                    <a:bodyPr/>
                    <a:lstStyle/>
                    <a:p>
                      <a:pPr indent="-323850" lvl="0" marL="457200" rtl="0" algn="l">
                        <a:lnSpc>
                          <a:spcPct val="90000"/>
                        </a:lnSpc>
                        <a:spcBef>
                          <a:spcPts val="80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Nos mantendremos </a:t>
                      </a:r>
                      <a:r>
                        <a:rPr lang="es-419" sz="1500" u="sng">
                          <a:solidFill>
                            <a:schemeClr val="dk1"/>
                          </a:solidFill>
                          <a:latin typeface="Poppins"/>
                          <a:ea typeface="Poppins"/>
                          <a:cs typeface="Poppins"/>
                          <a:sym typeface="Poppins"/>
                        </a:rPr>
                        <a:t>concentrados en la conversación y los temas.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lnSpc>
                          <a:spcPct val="90000"/>
                        </a:lnSpc>
                        <a:spcBef>
                          <a:spcPts val="80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We will </a:t>
                      </a:r>
                      <a:r>
                        <a:rPr lang="es-419" sz="1500" u="sng">
                          <a:solidFill>
                            <a:schemeClr val="accent1"/>
                          </a:solidFill>
                          <a:latin typeface="Poppins"/>
                          <a:ea typeface="Poppins"/>
                          <a:cs typeface="Poppins"/>
                          <a:sym typeface="Poppins"/>
                        </a:rPr>
                        <a:t>stay focused on the conversation and topics.</a:t>
                      </a:r>
                      <a:endParaRPr sz="1500">
                        <a:solidFill>
                          <a:schemeClr val="accent1"/>
                        </a:solidFill>
                        <a:latin typeface="Poppins"/>
                        <a:ea typeface="Poppins"/>
                        <a:cs typeface="Poppins"/>
                        <a:sym typeface="Poppins"/>
                      </a:endParaRPr>
                    </a:p>
                    <a:p>
                      <a:pPr indent="0" lvl="0" marL="914400" rtl="0" algn="l">
                        <a:spcBef>
                          <a:spcPts val="0"/>
                        </a:spcBef>
                        <a:spcAft>
                          <a:spcPts val="0"/>
                        </a:spcAft>
                        <a:buNone/>
                      </a:pPr>
                      <a:r>
                        <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46050">
                <a:tc>
                  <a:txBody>
                    <a:bodyPr/>
                    <a:lstStyle/>
                    <a:p>
                      <a:pPr indent="-323850" lvl="0" marL="457200" rtl="0" algn="l">
                        <a:lnSpc>
                          <a:spcPct val="90000"/>
                        </a:lnSpc>
                        <a:spcBef>
                          <a:spcPts val="80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Escucharemos </a:t>
                      </a:r>
                      <a:r>
                        <a:rPr lang="es-419" sz="1500" u="sng">
                          <a:solidFill>
                            <a:schemeClr val="dk1"/>
                          </a:solidFill>
                          <a:latin typeface="Poppins"/>
                          <a:ea typeface="Poppins"/>
                          <a:cs typeface="Poppins"/>
                          <a:sym typeface="Poppins"/>
                        </a:rPr>
                        <a:t>atentamente y hablaremos brevemente</a:t>
                      </a:r>
                      <a:r>
                        <a:rPr lang="es-419" sz="1500">
                          <a:solidFill>
                            <a:schemeClr val="dk1"/>
                          </a:solidFill>
                          <a:latin typeface="Poppins"/>
                          <a:ea typeface="Poppins"/>
                          <a:cs typeface="Poppins"/>
                          <a:sym typeface="Poppins"/>
                        </a:rPr>
                        <a:t>, manteniendo nuestros micrófonos silenciados mientras no hablemos.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lnSpc>
                          <a:spcPct val="90000"/>
                        </a:lnSpc>
                        <a:spcBef>
                          <a:spcPts val="80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We will </a:t>
                      </a:r>
                      <a:r>
                        <a:rPr lang="es-419" sz="1500" u="sng">
                          <a:solidFill>
                            <a:schemeClr val="accent1"/>
                          </a:solidFill>
                          <a:latin typeface="Poppins"/>
                          <a:ea typeface="Poppins"/>
                          <a:cs typeface="Poppins"/>
                          <a:sym typeface="Poppins"/>
                        </a:rPr>
                        <a:t>listen attentively and speak briefly</a:t>
                      </a:r>
                      <a:r>
                        <a:rPr lang="es-419" sz="1500">
                          <a:solidFill>
                            <a:schemeClr val="accent1"/>
                          </a:solidFill>
                          <a:latin typeface="Poppins"/>
                          <a:ea typeface="Poppins"/>
                          <a:cs typeface="Poppins"/>
                          <a:sym typeface="Poppins"/>
                        </a:rPr>
                        <a:t>, keeping our microphones muted while we are not speaking.</a:t>
                      </a:r>
                      <a:endParaRPr sz="1500">
                        <a:solidFill>
                          <a:schemeClr val="accent1"/>
                        </a:solidFill>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46050">
                <a:tc>
                  <a:txBody>
                    <a:bodyPr/>
                    <a:lstStyle/>
                    <a:p>
                      <a:pPr indent="-323850" lvl="0" marL="457200" rtl="0" algn="l">
                        <a:lnSpc>
                          <a:spcPct val="90000"/>
                        </a:lnSpc>
                        <a:spcBef>
                          <a:spcPts val="80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Creemos que podemos estar </a:t>
                      </a:r>
                      <a:r>
                        <a:rPr lang="es-419" sz="1500" u="sng">
                          <a:solidFill>
                            <a:schemeClr val="dk1"/>
                          </a:solidFill>
                          <a:latin typeface="Poppins"/>
                          <a:ea typeface="Poppins"/>
                          <a:cs typeface="Poppins"/>
                          <a:sym typeface="Poppins"/>
                        </a:rPr>
                        <a:t>de acuerdo en estar en desacuerdo</a:t>
                      </a:r>
                      <a:r>
                        <a:rPr lang="es-419" sz="1500">
                          <a:solidFill>
                            <a:schemeClr val="dk1"/>
                          </a:solidFill>
                          <a:latin typeface="Poppins"/>
                          <a:ea typeface="Poppins"/>
                          <a:cs typeface="Poppins"/>
                          <a:sym typeface="Poppins"/>
                        </a:rPr>
                        <a:t> y que puede haber </a:t>
                      </a:r>
                      <a:r>
                        <a:rPr lang="es-419" sz="1500" u="sng">
                          <a:solidFill>
                            <a:schemeClr val="dk1"/>
                          </a:solidFill>
                          <a:latin typeface="Poppins"/>
                          <a:ea typeface="Poppins"/>
                          <a:cs typeface="Poppins"/>
                          <a:sym typeface="Poppins"/>
                        </a:rPr>
                        <a:t>más de una solución a un problema.</a:t>
                      </a:r>
                      <a:endParaRPr sz="15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lnSpc>
                          <a:spcPct val="90000"/>
                        </a:lnSpc>
                        <a:spcBef>
                          <a:spcPts val="80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We believe that </a:t>
                      </a:r>
                      <a:r>
                        <a:rPr lang="es-419" sz="1500" u="sng">
                          <a:solidFill>
                            <a:schemeClr val="accent1"/>
                          </a:solidFill>
                          <a:latin typeface="Poppins"/>
                          <a:ea typeface="Poppins"/>
                          <a:cs typeface="Poppins"/>
                          <a:sym typeface="Poppins"/>
                        </a:rPr>
                        <a:t>we can agree to disagree </a:t>
                      </a:r>
                      <a:r>
                        <a:rPr lang="es-419" sz="1500">
                          <a:solidFill>
                            <a:schemeClr val="accent1"/>
                          </a:solidFill>
                          <a:latin typeface="Poppins"/>
                          <a:ea typeface="Poppins"/>
                          <a:cs typeface="Poppins"/>
                          <a:sym typeface="Poppins"/>
                        </a:rPr>
                        <a:t>and there might be </a:t>
                      </a:r>
                      <a:r>
                        <a:rPr lang="es-419" sz="1500" u="sng">
                          <a:solidFill>
                            <a:schemeClr val="accent1"/>
                          </a:solidFill>
                          <a:latin typeface="Poppins"/>
                          <a:ea typeface="Poppins"/>
                          <a:cs typeface="Poppins"/>
                          <a:sym typeface="Poppins"/>
                        </a:rPr>
                        <a:t>more than one solution to a problem.</a:t>
                      </a:r>
                      <a:r>
                        <a:rPr lang="es-419" sz="1500">
                          <a:solidFill>
                            <a:schemeClr val="lt1"/>
                          </a:solidFill>
                          <a:latin typeface="Poppins"/>
                          <a:ea typeface="Poppins"/>
                          <a:cs typeface="Poppins"/>
                          <a:sym typeface="Poppins"/>
                        </a:rPr>
                        <a:t>.</a:t>
                      </a:r>
                      <a:endParaRPr sz="1500">
                        <a:solidFill>
                          <a:schemeClr val="lt1"/>
                        </a:solidFill>
                        <a:latin typeface="Poppins"/>
                        <a:ea typeface="Poppins"/>
                        <a:cs typeface="Poppins"/>
                        <a:sym typeface="Poppins"/>
                      </a:endParaRPr>
                    </a:p>
                    <a:p>
                      <a:pPr indent="0" lvl="0" marL="457200" rtl="0" algn="l">
                        <a:spcBef>
                          <a:spcPts val="0"/>
                        </a:spcBef>
                        <a:spcAft>
                          <a:spcPts val="0"/>
                        </a:spcAft>
                        <a:buNone/>
                      </a:pPr>
                      <a:r>
                        <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4" name="Shape 1794"/>
        <p:cNvGrpSpPr/>
        <p:nvPr/>
      </p:nvGrpSpPr>
      <p:grpSpPr>
        <a:xfrm>
          <a:off x="0" y="0"/>
          <a:ext cx="0" cy="0"/>
          <a:chOff x="0" y="0"/>
          <a:chExt cx="0" cy="0"/>
        </a:xfrm>
      </p:grpSpPr>
      <p:graphicFrame>
        <p:nvGraphicFramePr>
          <p:cNvPr id="1795" name="Google Shape;1795;p226"/>
          <p:cNvGraphicFramePr/>
          <p:nvPr/>
        </p:nvGraphicFramePr>
        <p:xfrm>
          <a:off x="144151" y="1190306"/>
          <a:ext cx="3000000" cy="3000000"/>
        </p:xfrm>
        <a:graphic>
          <a:graphicData uri="http://schemas.openxmlformats.org/drawingml/2006/table">
            <a:tbl>
              <a:tblPr bandRow="1" firstRow="1">
                <a:noFill/>
                <a:tableStyleId>{2556C1B6-F041-4FEF-8A05-B1EA30C696EF}</a:tableStyleId>
              </a:tblPr>
              <a:tblGrid>
                <a:gridCol w="714325"/>
                <a:gridCol w="750475"/>
                <a:gridCol w="732450"/>
                <a:gridCol w="898450"/>
                <a:gridCol w="693775"/>
                <a:gridCol w="817000"/>
                <a:gridCol w="752150"/>
                <a:gridCol w="809675"/>
                <a:gridCol w="809675"/>
                <a:gridCol w="774025"/>
                <a:gridCol w="845325"/>
              </a:tblGrid>
              <a:tr h="1532500">
                <a:tc gridSpan="2">
                  <a:txBody>
                    <a:bodyPr/>
                    <a:lstStyle/>
                    <a:p>
                      <a:pPr indent="0" lvl="0" marL="0" marR="0" rtl="0" algn="ctr">
                        <a:lnSpc>
                          <a:spcPct val="100000"/>
                        </a:lnSpc>
                        <a:spcBef>
                          <a:spcPts val="0"/>
                        </a:spcBef>
                        <a:spcAft>
                          <a:spcPts val="0"/>
                        </a:spcAft>
                        <a:buClr>
                          <a:srgbClr val="000000"/>
                        </a:buClr>
                        <a:buSzPts val="1400"/>
                        <a:buFont typeface="Arial"/>
                        <a:buNone/>
                      </a:pPr>
                      <a:r>
                        <a:rPr lang="es-419" sz="1100">
                          <a:latin typeface="Poppins"/>
                          <a:ea typeface="Poppins"/>
                          <a:cs typeface="Poppins"/>
                          <a:sym typeface="Poppins"/>
                        </a:rPr>
                        <a:t>      </a:t>
                      </a:r>
                      <a:r>
                        <a:rPr b="0" lang="es-419" sz="1400" u="none" cap="none" strike="noStrike">
                          <a:latin typeface="Poppins"/>
                          <a:ea typeface="Poppins"/>
                          <a:cs typeface="Poppins"/>
                          <a:sym typeface="Poppins"/>
                        </a:rPr>
                        <a:t>Nacido en </a:t>
                      </a:r>
                      <a:endParaRPr sz="1100" u="none" cap="none" strike="noStrike">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400"/>
                        <a:buFont typeface="Arial"/>
                        <a:buNone/>
                      </a:pPr>
                      <a:r>
                        <a:rPr b="0" lang="es-419" sz="1400" u="none" cap="none" strike="noStrike">
                          <a:latin typeface="Poppins"/>
                          <a:ea typeface="Poppins"/>
                          <a:cs typeface="Poppins"/>
                          <a:sym typeface="Poppins"/>
                        </a:rPr>
                        <a:t>EE. UU.</a:t>
                      </a:r>
                      <a:endParaRPr sz="1100" u="none" cap="none" strike="noStrike">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400"/>
                        <a:buFont typeface="Arial"/>
                        <a:buNone/>
                      </a:pPr>
                      <a:r>
                        <a:rPr b="0" lang="es-419" sz="1400" u="none" cap="none" strike="noStrike">
                          <a:latin typeface="Poppins"/>
                          <a:ea typeface="Poppins"/>
                          <a:cs typeface="Poppins"/>
                          <a:sym typeface="Poppins"/>
                        </a:rPr>
                        <a:t>(0-3.9 años) + Otros EL</a:t>
                      </a:r>
                      <a:endParaRPr b="0" sz="14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US Born </a:t>
                      </a:r>
                      <a:endParaRPr sz="11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(0-3.9 years)     + Other ELs</a:t>
                      </a:r>
                      <a:endParaRPr b="0">
                        <a:latin typeface="Poppins"/>
                        <a:ea typeface="Poppins"/>
                        <a:cs typeface="Poppins"/>
                        <a:sym typeface="Poppins"/>
                      </a:endParaRPr>
                    </a:p>
                  </a:txBody>
                  <a:tcPr marT="34300" marB="34300" marR="68600" marL="68600">
                    <a:solidFill>
                      <a:srgbClr val="002177"/>
                    </a:solidFill>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s-419" sz="1100">
                          <a:latin typeface="Poppins"/>
                          <a:ea typeface="Poppins"/>
                          <a:cs typeface="Poppins"/>
                          <a:sym typeface="Poppins"/>
                        </a:rPr>
                        <a:t>  </a:t>
                      </a:r>
                      <a:r>
                        <a:rPr b="0" lang="es-419" sz="1400" u="none" cap="none" strike="noStrike">
                          <a:latin typeface="Poppins"/>
                          <a:ea typeface="Poppins"/>
                          <a:cs typeface="Poppins"/>
                          <a:sym typeface="Poppins"/>
                        </a:rPr>
                        <a:t>Recién llegado</a:t>
                      </a:r>
                      <a:endParaRPr sz="1100" u="none" cap="none" strike="noStrike">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400"/>
                        <a:buFont typeface="Arial"/>
                        <a:buNone/>
                      </a:pPr>
                      <a:r>
                        <a:rPr b="0" lang="es-419" sz="1400" u="none" cap="none" strike="noStrike">
                          <a:latin typeface="Poppins"/>
                          <a:ea typeface="Poppins"/>
                          <a:cs typeface="Poppins"/>
                          <a:sym typeface="Poppins"/>
                        </a:rPr>
                        <a:t>(0-3 años)</a:t>
                      </a:r>
                      <a:endParaRPr b="0" sz="14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Newcomer </a:t>
                      </a:r>
                      <a:endParaRPr sz="11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(0-3 years)</a:t>
                      </a:r>
                      <a:endParaRPr b="0">
                        <a:latin typeface="Poppins"/>
                        <a:ea typeface="Poppins"/>
                        <a:cs typeface="Poppins"/>
                        <a:sym typeface="Poppins"/>
                      </a:endParaRPr>
                    </a:p>
                  </a:txBody>
                  <a:tcPr marT="34300" marB="34300" marR="68600" marL="68600">
                    <a:solidFill>
                      <a:srgbClr val="002177"/>
                    </a:solidFill>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b="0" lang="es-419" sz="1400" u="none" cap="none" strike="noStrike">
                          <a:latin typeface="Poppins"/>
                          <a:ea typeface="Poppins"/>
                          <a:cs typeface="Poppins"/>
                          <a:sym typeface="Poppins"/>
                        </a:rPr>
                        <a:t>Potencial </a:t>
                      </a:r>
                      <a:r>
                        <a:rPr b="0" lang="es-419">
                          <a:latin typeface="Poppins"/>
                          <a:ea typeface="Poppins"/>
                          <a:cs typeface="Poppins"/>
                          <a:sym typeface="Poppins"/>
                        </a:rPr>
                        <a:t>EL </a:t>
                      </a:r>
                      <a:r>
                        <a:rPr b="0" lang="es-419" sz="1400" u="none" cap="none" strike="noStrike">
                          <a:latin typeface="Poppins"/>
                          <a:ea typeface="Poppins"/>
                          <a:cs typeface="Poppins"/>
                          <a:sym typeface="Poppins"/>
                        </a:rPr>
                        <a:t>a largo plazo (4-5.9)</a:t>
                      </a:r>
                      <a:endParaRPr b="0" sz="14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    PLTEL (4-5.9)</a:t>
                      </a:r>
                      <a:endParaRPr b="0">
                        <a:latin typeface="Poppins"/>
                        <a:ea typeface="Poppins"/>
                        <a:cs typeface="Poppins"/>
                        <a:sym typeface="Poppins"/>
                      </a:endParaRPr>
                    </a:p>
                  </a:txBody>
                  <a:tcPr marT="34300" marB="34300" marR="68600" marL="68600">
                    <a:solidFill>
                      <a:srgbClr val="002177"/>
                    </a:solidFill>
                  </a:tcPr>
                </a:tc>
                <a:tc hMerge="1"/>
                <a:tc gridSpan="2">
                  <a:txBody>
                    <a:bodyPr/>
                    <a:lstStyle/>
                    <a:p>
                      <a:pPr indent="0" lvl="0" marL="0" marR="0" rtl="0" algn="ctr">
                        <a:lnSpc>
                          <a:spcPct val="100000"/>
                        </a:lnSpc>
                        <a:spcBef>
                          <a:spcPts val="0"/>
                        </a:spcBef>
                        <a:spcAft>
                          <a:spcPts val="0"/>
                        </a:spcAft>
                        <a:buClr>
                          <a:schemeClr val="dk1"/>
                        </a:buClr>
                        <a:buSzPts val="1400"/>
                        <a:buFont typeface="Calibri"/>
                        <a:buNone/>
                      </a:pPr>
                      <a:r>
                        <a:rPr b="0" lang="es-419">
                          <a:latin typeface="Poppins"/>
                          <a:ea typeface="Poppins"/>
                          <a:cs typeface="Poppins"/>
                          <a:sym typeface="Poppins"/>
                        </a:rPr>
                        <a:t>EL </a:t>
                      </a:r>
                      <a:r>
                        <a:rPr b="0" lang="es-419" sz="1400" u="none" cap="none" strike="noStrike">
                          <a:latin typeface="Poppins"/>
                          <a:ea typeface="Poppins"/>
                          <a:cs typeface="Poppins"/>
                          <a:sym typeface="Poppins"/>
                        </a:rPr>
                        <a:t> a largo plazo (6+ years)</a:t>
                      </a:r>
                      <a:endParaRPr sz="11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          LTEL </a:t>
                      </a:r>
                      <a:endParaRPr sz="11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     (6+ years)</a:t>
                      </a:r>
                      <a:endParaRPr>
                        <a:latin typeface="Poppins"/>
                        <a:ea typeface="Poppins"/>
                        <a:cs typeface="Poppins"/>
                        <a:sym typeface="Poppins"/>
                      </a:endParaRPr>
                    </a:p>
                  </a:txBody>
                  <a:tcPr marT="34300" marB="34300" marR="68600" marL="68600">
                    <a:solidFill>
                      <a:srgbClr val="002177"/>
                    </a:solidFill>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b="0" lang="es-419">
                          <a:latin typeface="Poppins"/>
                          <a:ea typeface="Poppins"/>
                          <a:cs typeface="Poppins"/>
                          <a:sym typeface="Poppins"/>
                        </a:rPr>
                        <a:t>EL </a:t>
                      </a:r>
                      <a:r>
                        <a:rPr b="0" lang="es-419" sz="1400" u="none" cap="none" strike="noStrike">
                          <a:latin typeface="Poppins"/>
                          <a:ea typeface="Poppins"/>
                          <a:cs typeface="Poppins"/>
                          <a:sym typeface="Poppins"/>
                        </a:rPr>
                        <a:t>con Discapacidades</a:t>
                      </a:r>
                      <a:endParaRPr b="0" sz="14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a:latin typeface="Poppins"/>
                          <a:ea typeface="Poppins"/>
                          <a:cs typeface="Poppins"/>
                          <a:sym typeface="Poppins"/>
                        </a:rPr>
                        <a:t>EL SWD</a:t>
                      </a:r>
                      <a:endParaRPr b="0">
                        <a:latin typeface="Poppins"/>
                        <a:ea typeface="Poppins"/>
                        <a:cs typeface="Poppins"/>
                        <a:sym typeface="Poppins"/>
                      </a:endParaRPr>
                    </a:p>
                  </a:txBody>
                  <a:tcPr marT="34300" marB="34300" marR="68600" marL="68600">
                    <a:solidFill>
                      <a:srgbClr val="002177"/>
                    </a:solidFill>
                  </a:tcPr>
                </a:tc>
                <a:tc hMerge="1"/>
                <a:tc>
                  <a:txBody>
                    <a:bodyPr/>
                    <a:lstStyle/>
                    <a:p>
                      <a:pPr indent="0" lvl="0" marL="0" marR="0" rtl="0" algn="ctr">
                        <a:lnSpc>
                          <a:spcPct val="100000"/>
                        </a:lnSpc>
                        <a:spcBef>
                          <a:spcPts val="0"/>
                        </a:spcBef>
                        <a:spcAft>
                          <a:spcPts val="0"/>
                        </a:spcAft>
                        <a:buClr>
                          <a:srgbClr val="000000"/>
                        </a:buClr>
                        <a:buSzPts val="1400"/>
                        <a:buFont typeface="Arial"/>
                        <a:buNone/>
                      </a:pPr>
                      <a:r>
                        <a:rPr b="0" lang="es-419" sz="1400" u="none" cap="none" strike="noStrike">
                          <a:latin typeface="Poppins"/>
                          <a:ea typeface="Poppins"/>
                          <a:cs typeface="Poppins"/>
                          <a:sym typeface="Poppins"/>
                        </a:rPr>
                        <a:t>RFEP </a:t>
                      </a:r>
                      <a:r>
                        <a:rPr b="0" lang="es-419">
                          <a:latin typeface="Poppins"/>
                          <a:ea typeface="Poppins"/>
                          <a:cs typeface="Poppins"/>
                          <a:sym typeface="Poppins"/>
                        </a:rPr>
                        <a:t>A</a:t>
                      </a:r>
                      <a:r>
                        <a:rPr b="0" lang="es-419" sz="1400" u="none" cap="none" strike="noStrike">
                          <a:latin typeface="Poppins"/>
                          <a:ea typeface="Poppins"/>
                          <a:cs typeface="Poppins"/>
                          <a:sym typeface="Poppins"/>
                        </a:rPr>
                        <a:t>ctual</a:t>
                      </a:r>
                      <a:endParaRPr b="0" sz="1400" u="none" cap="none" strike="noStrike">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sz="1300">
                          <a:latin typeface="Poppins"/>
                          <a:ea typeface="Poppins"/>
                          <a:cs typeface="Poppins"/>
                          <a:sym typeface="Poppins"/>
                        </a:rPr>
                        <a:t>%</a:t>
                      </a:r>
                      <a:endParaRPr sz="13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sz="1300">
                          <a:latin typeface="Poppins"/>
                          <a:ea typeface="Poppins"/>
                          <a:cs typeface="Poppins"/>
                          <a:sym typeface="Poppins"/>
                        </a:rPr>
                        <a:t>RFEP</a:t>
                      </a:r>
                      <a:endParaRPr sz="13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sz="1300">
                          <a:latin typeface="Poppins"/>
                          <a:ea typeface="Poppins"/>
                          <a:cs typeface="Poppins"/>
                          <a:sym typeface="Poppins"/>
                        </a:rPr>
                        <a:t>Current</a:t>
                      </a:r>
                      <a:endParaRPr sz="1300">
                        <a:latin typeface="Poppins"/>
                        <a:ea typeface="Poppins"/>
                        <a:cs typeface="Poppins"/>
                        <a:sym typeface="Poppins"/>
                      </a:endParaRPr>
                    </a:p>
                    <a:p>
                      <a:pPr indent="0" lvl="0" marL="0" rtl="0" algn="ctr">
                        <a:spcBef>
                          <a:spcPts val="0"/>
                        </a:spcBef>
                        <a:spcAft>
                          <a:spcPts val="0"/>
                        </a:spcAft>
                        <a:buClr>
                          <a:schemeClr val="dk1"/>
                        </a:buClr>
                        <a:buSzPts val="1400"/>
                        <a:buFont typeface="Arial"/>
                        <a:buNone/>
                      </a:pPr>
                      <a:r>
                        <a:rPr lang="es-419" sz="1300">
                          <a:latin typeface="Poppins"/>
                          <a:ea typeface="Poppins"/>
                          <a:cs typeface="Poppins"/>
                          <a:sym typeface="Poppins"/>
                        </a:rPr>
                        <a:t>%</a:t>
                      </a:r>
                      <a:endParaRPr b="0">
                        <a:latin typeface="Poppins"/>
                        <a:ea typeface="Poppins"/>
                        <a:cs typeface="Poppins"/>
                        <a:sym typeface="Poppins"/>
                      </a:endParaRPr>
                    </a:p>
                  </a:txBody>
                  <a:tcPr marT="34300" marB="34300" marR="68600" marL="68600">
                    <a:solidFill>
                      <a:srgbClr val="FF3700"/>
                    </a:solidFill>
                  </a:tcPr>
                </a:tc>
              </a:tr>
              <a:tr h="623800">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Currently Enrolled</a:t>
                      </a:r>
                      <a:endParaRPr sz="900" u="none" cap="none" strike="noStrike">
                        <a:latin typeface="Poppins"/>
                        <a:ea typeface="Poppins"/>
                        <a:cs typeface="Poppins"/>
                        <a:sym typeface="Poppins"/>
                      </a:endParaRPr>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RFEP</a:t>
                      </a:r>
                      <a:endParaRPr sz="900" u="none" cap="none" strike="noStrike">
                        <a:latin typeface="Poppins"/>
                        <a:ea typeface="Poppins"/>
                        <a:cs typeface="Poppins"/>
                        <a:sym typeface="Poppins"/>
                      </a:endParaRPr>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Currently Enrolled</a:t>
                      </a:r>
                      <a:endParaRPr sz="900" u="none" cap="none" strike="noStrike">
                        <a:latin typeface="Poppins"/>
                        <a:ea typeface="Poppins"/>
                        <a:cs typeface="Poppins"/>
                        <a:sym typeface="Poppins"/>
                      </a:endParaRPr>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RFEP</a:t>
                      </a:r>
                      <a:endParaRPr sz="900" u="none" cap="none" strike="noStrike">
                        <a:latin typeface="Poppins"/>
                        <a:ea typeface="Poppins"/>
                        <a:cs typeface="Poppins"/>
                        <a:sym typeface="Poppins"/>
                      </a:endParaRPr>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Currently Enrolled</a:t>
                      </a:r>
                      <a:endParaRPr sz="900" u="none" cap="none" strike="noStrike">
                        <a:latin typeface="Poppins"/>
                        <a:ea typeface="Poppins"/>
                        <a:cs typeface="Poppins"/>
                        <a:sym typeface="Poppins"/>
                      </a:endParaRPr>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RFEP</a:t>
                      </a:r>
                      <a:endParaRPr sz="900" u="none" cap="none" strike="noStrike">
                        <a:latin typeface="Poppins"/>
                        <a:ea typeface="Poppins"/>
                        <a:cs typeface="Poppins"/>
                        <a:sym typeface="Poppins"/>
                      </a:endParaRPr>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Currently Enrolled</a:t>
                      </a:r>
                      <a:endParaRPr sz="900" u="none" cap="none" strike="noStrike">
                        <a:latin typeface="Poppins"/>
                        <a:ea typeface="Poppins"/>
                        <a:cs typeface="Poppins"/>
                        <a:sym typeface="Poppins"/>
                      </a:endParaRPr>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RFEP</a:t>
                      </a:r>
                      <a:endParaRPr sz="900" u="none" cap="none" strike="noStrike">
                        <a:latin typeface="Poppins"/>
                        <a:ea typeface="Poppins"/>
                        <a:cs typeface="Poppins"/>
                        <a:sym typeface="Poppins"/>
                      </a:endParaRPr>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Currently Enrolled</a:t>
                      </a:r>
                      <a:endParaRPr sz="900" u="none" cap="none" strike="noStrike">
                        <a:latin typeface="Poppins"/>
                        <a:ea typeface="Poppins"/>
                        <a:cs typeface="Poppins"/>
                        <a:sym typeface="Poppins"/>
                      </a:endParaRPr>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s-419" sz="900" u="none" cap="none" strike="noStrike">
                          <a:latin typeface="Poppins"/>
                          <a:ea typeface="Poppins"/>
                          <a:cs typeface="Poppins"/>
                          <a:sym typeface="Poppins"/>
                        </a:rPr>
                        <a:t>RFEP</a:t>
                      </a:r>
                      <a:endParaRPr sz="900" u="none" cap="none" strike="noStrike">
                        <a:latin typeface="Poppins"/>
                        <a:ea typeface="Poppins"/>
                        <a:cs typeface="Poppins"/>
                        <a:sym typeface="Poppins"/>
                      </a:endParaRPr>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Poppins"/>
                        <a:ea typeface="Poppins"/>
                        <a:cs typeface="Poppins"/>
                        <a:sym typeface="Poppins"/>
                      </a:endParaRPr>
                    </a:p>
                  </a:txBody>
                  <a:tcPr marT="34300" marB="34300" marR="68600" marL="68600">
                    <a:solidFill>
                      <a:srgbClr val="CCECFF"/>
                    </a:solidFill>
                  </a:tcPr>
                </a:tc>
              </a:tr>
              <a:tr h="9011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7BC2B2"/>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solidFill>
                      <a:srgbClr val="CCECFF"/>
                    </a:solidFill>
                  </a:tcPr>
                </a:tc>
              </a:tr>
            </a:tbl>
          </a:graphicData>
        </a:graphic>
      </p:graphicFrame>
      <p:sp>
        <p:nvSpPr>
          <p:cNvPr id="1796" name="Google Shape;1796;p226"/>
          <p:cNvSpPr txBox="1"/>
          <p:nvPr/>
        </p:nvSpPr>
        <p:spPr>
          <a:xfrm>
            <a:off x="1152803" y="4673667"/>
            <a:ext cx="1621800" cy="30780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HANDOUT 2 A/B</a:t>
            </a:r>
            <a:endParaRPr b="0" i="0" sz="1400" u="none" cap="none" strike="noStrike">
              <a:solidFill>
                <a:srgbClr val="000000"/>
              </a:solidFill>
              <a:latin typeface="Arial"/>
              <a:ea typeface="Arial"/>
              <a:cs typeface="Arial"/>
              <a:sym typeface="Arial"/>
            </a:endParaRPr>
          </a:p>
        </p:txBody>
      </p:sp>
      <p:sp>
        <p:nvSpPr>
          <p:cNvPr id="1797" name="Google Shape;1797;p226"/>
          <p:cNvSpPr txBox="1"/>
          <p:nvPr/>
        </p:nvSpPr>
        <p:spPr>
          <a:xfrm>
            <a:off x="0" y="0"/>
            <a:ext cx="921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a:solidFill>
                  <a:schemeClr val="lt1"/>
                </a:solidFill>
                <a:latin typeface="Poppins"/>
                <a:ea typeface="Poppins"/>
                <a:cs typeface="Poppins"/>
                <a:sym typeface="Poppins"/>
              </a:rPr>
              <a:t>Informe de Seguimiento de la Tipología de Aprendices de Inglés (ELtMr) 2024</a:t>
            </a:r>
            <a:endParaRPr b="1">
              <a:solidFill>
                <a:schemeClr val="lt1"/>
              </a:solidFill>
              <a:latin typeface="Poppins"/>
              <a:ea typeface="Poppins"/>
              <a:cs typeface="Poppins"/>
              <a:sym typeface="Poppins"/>
            </a:endParaRPr>
          </a:p>
          <a:p>
            <a:pPr indent="0" lvl="0" marL="0" rtl="0" algn="l">
              <a:spcBef>
                <a:spcPts val="0"/>
              </a:spcBef>
              <a:spcAft>
                <a:spcPts val="0"/>
              </a:spcAft>
              <a:buNone/>
            </a:pPr>
            <a:r>
              <a:rPr b="1" lang="es-419">
                <a:solidFill>
                  <a:schemeClr val="lt1"/>
                </a:solidFill>
                <a:latin typeface="Poppins"/>
                <a:ea typeface="Poppins"/>
                <a:cs typeface="Poppins"/>
                <a:sym typeface="Poppins"/>
              </a:rPr>
              <a:t>English Learner Typology Monitoring Report (ELtMr) 2024</a:t>
            </a:r>
            <a:endParaRPr sz="1000">
              <a:solidFill>
                <a:schemeClr val="lt1"/>
              </a:solidFill>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500"/>
                                        <p:tgtEl>
                                          <p:spTgt spid="1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2" name="Shape 1802"/>
        <p:cNvGrpSpPr/>
        <p:nvPr/>
      </p:nvGrpSpPr>
      <p:grpSpPr>
        <a:xfrm>
          <a:off x="0" y="0"/>
          <a:ext cx="0" cy="0"/>
          <a:chOff x="0" y="0"/>
          <a:chExt cx="0" cy="0"/>
        </a:xfrm>
      </p:grpSpPr>
      <p:sp>
        <p:nvSpPr>
          <p:cNvPr id="1803" name="Google Shape;1803;p227"/>
          <p:cNvSpPr txBox="1"/>
          <p:nvPr/>
        </p:nvSpPr>
        <p:spPr>
          <a:xfrm>
            <a:off x="0" y="0"/>
            <a:ext cx="9116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000">
                <a:solidFill>
                  <a:schemeClr val="lt1"/>
                </a:solidFill>
                <a:latin typeface="Poppins"/>
                <a:ea typeface="Poppins"/>
                <a:cs typeface="Poppins"/>
                <a:sym typeface="Poppins"/>
              </a:rPr>
              <a:t>¿Qué es el LCAP?</a:t>
            </a:r>
            <a:endParaRPr b="1" sz="20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s-419" sz="2000">
                <a:solidFill>
                  <a:srgbClr val="97C3DD"/>
                </a:solidFill>
                <a:latin typeface="Poppins"/>
                <a:ea typeface="Poppins"/>
                <a:cs typeface="Poppins"/>
                <a:sym typeface="Poppins"/>
              </a:rPr>
              <a:t>What is the LCAP?</a:t>
            </a:r>
            <a:endParaRPr b="1" sz="2000">
              <a:solidFill>
                <a:srgbClr val="97C3DD"/>
              </a:solidFill>
              <a:latin typeface="Poppins"/>
              <a:ea typeface="Poppins"/>
              <a:cs typeface="Poppins"/>
              <a:sym typeface="Poppins"/>
            </a:endParaRPr>
          </a:p>
        </p:txBody>
      </p:sp>
      <p:pic>
        <p:nvPicPr>
          <p:cNvPr id="1804" name="Google Shape;1804;p227"/>
          <p:cNvPicPr preferRelativeResize="0"/>
          <p:nvPr/>
        </p:nvPicPr>
        <p:blipFill>
          <a:blip r:embed="rId3">
            <a:alphaModFix/>
          </a:blip>
          <a:stretch>
            <a:fillRect/>
          </a:stretch>
        </p:blipFill>
        <p:spPr>
          <a:xfrm>
            <a:off x="4520075" y="1440000"/>
            <a:ext cx="4525400" cy="2523553"/>
          </a:xfrm>
          <a:prstGeom prst="rect">
            <a:avLst/>
          </a:prstGeom>
          <a:noFill/>
          <a:ln cap="flat" cmpd="sng" w="9525">
            <a:solidFill>
              <a:schemeClr val="dk2"/>
            </a:solidFill>
            <a:prstDash val="solid"/>
            <a:round/>
            <a:headEnd len="sm" w="sm" type="none"/>
            <a:tailEnd len="sm" w="sm" type="none"/>
          </a:ln>
        </p:spPr>
      </p:pic>
      <p:sp>
        <p:nvSpPr>
          <p:cNvPr id="1805" name="Google Shape;1805;p227"/>
          <p:cNvSpPr txBox="1"/>
          <p:nvPr/>
        </p:nvSpPr>
        <p:spPr>
          <a:xfrm>
            <a:off x="74075" y="912875"/>
            <a:ext cx="4446000" cy="414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s-419" sz="1700">
                <a:solidFill>
                  <a:schemeClr val="dk1"/>
                </a:solidFill>
              </a:rPr>
              <a:t>📊 </a:t>
            </a:r>
            <a:r>
              <a:rPr b="1" lang="es-419" sz="1200">
                <a:solidFill>
                  <a:schemeClr val="dk1"/>
                </a:solidFill>
                <a:latin typeface="Poppins"/>
                <a:ea typeface="Poppins"/>
                <a:cs typeface="Poppins"/>
                <a:sym typeface="Poppins"/>
              </a:rPr>
              <a:t>¿Qué significan los números?</a:t>
            </a:r>
            <a:endParaRPr b="1" sz="1200">
              <a:solidFill>
                <a:schemeClr val="dk1"/>
              </a:solidFill>
              <a:latin typeface="Poppins"/>
              <a:ea typeface="Poppins"/>
              <a:cs typeface="Poppins"/>
              <a:sym typeface="Poppins"/>
            </a:endParaRPr>
          </a:p>
          <a:p>
            <a:pPr indent="-298450" lvl="0" marL="457200" rtl="0" algn="l">
              <a:lnSpc>
                <a:spcPct val="115000"/>
              </a:lnSpc>
              <a:spcBef>
                <a:spcPts val="180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La gráfica muestra las metas para los aprendices de inglés (EL).</a:t>
            </a:r>
            <a:endParaRPr sz="1100">
              <a:solidFill>
                <a:schemeClr val="dk1"/>
              </a:solidFill>
              <a:latin typeface="Poppins"/>
              <a:ea typeface="Poppins"/>
              <a:cs typeface="Poppins"/>
              <a:sym typeface="Poppins"/>
            </a:endParaRPr>
          </a:p>
          <a:p>
            <a:pPr indent="-298450" lvl="0" marL="457200" rtl="0" algn="l">
              <a:lnSpc>
                <a:spcPct val="115000"/>
              </a:lnSpc>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Cada meta tiene una meta (dónde queremos que estén los estudiantes) y resultados (dónde se encuentran los estudiantes actualmente).</a:t>
            </a:r>
            <a:endParaRPr b="1" sz="1100">
              <a:solidFill>
                <a:schemeClr val="dk1"/>
              </a:solidFill>
              <a:latin typeface="Poppins"/>
              <a:ea typeface="Poppins"/>
              <a:cs typeface="Poppins"/>
              <a:sym typeface="Poppins"/>
            </a:endParaRPr>
          </a:p>
          <a:p>
            <a:pPr indent="0" lvl="0" marL="0" rtl="0" algn="l">
              <a:lnSpc>
                <a:spcPct val="115000"/>
              </a:lnSpc>
              <a:spcBef>
                <a:spcPts val="1800"/>
              </a:spcBef>
              <a:spcAft>
                <a:spcPts val="0"/>
              </a:spcAft>
              <a:buClr>
                <a:schemeClr val="dk1"/>
              </a:buClr>
              <a:buSzPts val="1100"/>
              <a:buFont typeface="Arial"/>
              <a:buNone/>
            </a:pPr>
            <a:r>
              <a:rPr b="1" lang="es-419" sz="1200">
                <a:solidFill>
                  <a:srgbClr val="00237A"/>
                </a:solidFill>
                <a:latin typeface="Poppins"/>
                <a:ea typeface="Poppins"/>
                <a:cs typeface="Poppins"/>
                <a:sym typeface="Poppins"/>
              </a:rPr>
              <a:t>What do the numbers mean?</a:t>
            </a:r>
            <a:endParaRPr b="1" sz="1200">
              <a:solidFill>
                <a:srgbClr val="00237A"/>
              </a:solidFill>
              <a:latin typeface="Poppins"/>
              <a:ea typeface="Poppins"/>
              <a:cs typeface="Poppins"/>
              <a:sym typeface="Poppins"/>
            </a:endParaRPr>
          </a:p>
          <a:p>
            <a:pPr indent="-292100" lvl="0" marL="457200" rtl="0" algn="l">
              <a:lnSpc>
                <a:spcPct val="115000"/>
              </a:lnSpc>
              <a:spcBef>
                <a:spcPts val="1200"/>
              </a:spcBef>
              <a:spcAft>
                <a:spcPts val="0"/>
              </a:spcAft>
              <a:buClr>
                <a:srgbClr val="00237A"/>
              </a:buClr>
              <a:buSzPts val="1000"/>
              <a:buChar char="●"/>
            </a:pPr>
            <a:r>
              <a:rPr lang="es-419" sz="1000">
                <a:solidFill>
                  <a:srgbClr val="00237A"/>
                </a:solidFill>
                <a:latin typeface="Poppins"/>
                <a:ea typeface="Poppins"/>
                <a:cs typeface="Poppins"/>
                <a:sym typeface="Poppins"/>
              </a:rPr>
              <a:t>The chart shows </a:t>
            </a:r>
            <a:r>
              <a:rPr b="1" lang="es-419" sz="1000">
                <a:solidFill>
                  <a:srgbClr val="00237A"/>
                </a:solidFill>
                <a:latin typeface="Poppins"/>
                <a:ea typeface="Poppins"/>
                <a:cs typeface="Poppins"/>
                <a:sym typeface="Poppins"/>
              </a:rPr>
              <a:t>goals for English Learners</a:t>
            </a:r>
            <a:r>
              <a:rPr lang="es-419" sz="1000">
                <a:solidFill>
                  <a:srgbClr val="00237A"/>
                </a:solidFill>
                <a:latin typeface="Poppins"/>
                <a:ea typeface="Poppins"/>
                <a:cs typeface="Poppins"/>
                <a:sym typeface="Poppins"/>
              </a:rPr>
              <a:t> (ELs).</a:t>
            </a:r>
            <a:endParaRPr sz="1000">
              <a:solidFill>
                <a:srgbClr val="00237A"/>
              </a:solidFill>
              <a:latin typeface="Poppins"/>
              <a:ea typeface="Poppins"/>
              <a:cs typeface="Poppins"/>
              <a:sym typeface="Poppins"/>
            </a:endParaRPr>
          </a:p>
          <a:p>
            <a:pPr indent="-292100" lvl="0" marL="457200" rtl="0" algn="l">
              <a:lnSpc>
                <a:spcPct val="115000"/>
              </a:lnSpc>
              <a:spcBef>
                <a:spcPts val="0"/>
              </a:spcBef>
              <a:spcAft>
                <a:spcPts val="0"/>
              </a:spcAft>
              <a:buClr>
                <a:srgbClr val="00237A"/>
              </a:buClr>
              <a:buSzPts val="1000"/>
              <a:buChar char="●"/>
            </a:pPr>
            <a:r>
              <a:rPr lang="es-419" sz="1000">
                <a:solidFill>
                  <a:srgbClr val="00237A"/>
                </a:solidFill>
                <a:latin typeface="Poppins"/>
                <a:ea typeface="Poppins"/>
                <a:cs typeface="Poppins"/>
                <a:sym typeface="Poppins"/>
              </a:rPr>
              <a:t>Each goal has a </a:t>
            </a:r>
            <a:r>
              <a:rPr b="1" lang="es-419" sz="1000">
                <a:solidFill>
                  <a:srgbClr val="00237A"/>
                </a:solidFill>
                <a:latin typeface="Poppins"/>
                <a:ea typeface="Poppins"/>
                <a:cs typeface="Poppins"/>
                <a:sym typeface="Poppins"/>
              </a:rPr>
              <a:t>target</a:t>
            </a:r>
            <a:r>
              <a:rPr lang="es-419" sz="1000">
                <a:solidFill>
                  <a:srgbClr val="00237A"/>
                </a:solidFill>
                <a:latin typeface="Poppins"/>
                <a:ea typeface="Poppins"/>
                <a:cs typeface="Poppins"/>
                <a:sym typeface="Poppins"/>
              </a:rPr>
              <a:t> (where we want students to be) and </a:t>
            </a:r>
            <a:r>
              <a:rPr b="1" lang="es-419" sz="1000">
                <a:solidFill>
                  <a:srgbClr val="00237A"/>
                </a:solidFill>
                <a:latin typeface="Poppins"/>
                <a:ea typeface="Poppins"/>
                <a:cs typeface="Poppins"/>
                <a:sym typeface="Poppins"/>
              </a:rPr>
              <a:t>results</a:t>
            </a:r>
            <a:r>
              <a:rPr lang="es-419" sz="1000">
                <a:solidFill>
                  <a:srgbClr val="00237A"/>
                </a:solidFill>
                <a:latin typeface="Poppins"/>
                <a:ea typeface="Poppins"/>
                <a:cs typeface="Poppins"/>
                <a:sym typeface="Poppins"/>
              </a:rPr>
              <a:t> (where students are right now).</a:t>
            </a:r>
            <a:endParaRPr sz="1000">
              <a:solidFill>
                <a:srgbClr val="00237A"/>
              </a:solidFill>
              <a:latin typeface="Poppins"/>
              <a:ea typeface="Poppins"/>
              <a:cs typeface="Poppins"/>
              <a:sym typeface="Poppins"/>
            </a:endParaRPr>
          </a:p>
          <a:p>
            <a:pPr indent="0" lvl="0" marL="0" rtl="0" algn="l">
              <a:lnSpc>
                <a:spcPct val="115000"/>
              </a:lnSpc>
              <a:spcBef>
                <a:spcPts val="1400"/>
              </a:spcBef>
              <a:spcAft>
                <a:spcPts val="0"/>
              </a:spcAft>
              <a:buNone/>
            </a:pPr>
            <a:r>
              <a:rPr b="1" lang="es-419" sz="1200">
                <a:solidFill>
                  <a:schemeClr val="dk1"/>
                </a:solidFill>
                <a:latin typeface="Poppins"/>
                <a:ea typeface="Poppins"/>
                <a:cs typeface="Poppins"/>
                <a:sym typeface="Poppins"/>
              </a:rPr>
              <a:t>Claves de Colores/ </a:t>
            </a:r>
            <a:r>
              <a:rPr b="1" lang="es-419" sz="1200">
                <a:solidFill>
                  <a:srgbClr val="00237A"/>
                </a:solidFill>
                <a:latin typeface="Poppins"/>
                <a:ea typeface="Poppins"/>
                <a:cs typeface="Poppins"/>
                <a:sym typeface="Poppins"/>
              </a:rPr>
              <a:t>Color Key for Results  </a:t>
            </a:r>
            <a:endParaRPr b="1" sz="1200">
              <a:solidFill>
                <a:srgbClr val="00237A"/>
              </a:solidFill>
              <a:latin typeface="Poppins"/>
              <a:ea typeface="Poppins"/>
              <a:cs typeface="Poppins"/>
              <a:sym typeface="Poppins"/>
            </a:endParaRPr>
          </a:p>
          <a:p>
            <a:pPr indent="0" lvl="0" marL="0" rtl="0" algn="l">
              <a:lnSpc>
                <a:spcPct val="115000"/>
              </a:lnSpc>
              <a:spcBef>
                <a:spcPts val="1400"/>
              </a:spcBef>
              <a:spcAft>
                <a:spcPts val="0"/>
              </a:spcAft>
              <a:buNone/>
            </a:pPr>
            <a:r>
              <a:rPr lang="es-419" sz="1000">
                <a:solidFill>
                  <a:schemeClr val="dk1"/>
                </a:solidFill>
                <a:latin typeface="Poppins"/>
                <a:ea typeface="Poppins"/>
                <a:cs typeface="Poppins"/>
                <a:sym typeface="Poppins"/>
              </a:rPr>
              <a:t> 🟩 Meta Alcanzada/ </a:t>
            </a:r>
            <a:r>
              <a:rPr lang="es-419" sz="1000">
                <a:solidFill>
                  <a:schemeClr val="dk1"/>
                </a:solidFill>
                <a:latin typeface="Poppins"/>
                <a:ea typeface="Poppins"/>
                <a:cs typeface="Poppins"/>
                <a:sym typeface="Poppins"/>
              </a:rPr>
              <a:t>Target Met</a:t>
            </a:r>
            <a:br>
              <a:rPr lang="es-419" sz="1000">
                <a:solidFill>
                  <a:schemeClr val="dk1"/>
                </a:solidFill>
                <a:latin typeface="Poppins"/>
                <a:ea typeface="Poppins"/>
                <a:cs typeface="Poppins"/>
                <a:sym typeface="Poppins"/>
              </a:rPr>
            </a:br>
            <a:r>
              <a:rPr lang="es-419" sz="1000">
                <a:solidFill>
                  <a:schemeClr val="dk1"/>
                </a:solidFill>
                <a:latin typeface="Poppins"/>
                <a:ea typeface="Poppins"/>
                <a:cs typeface="Poppins"/>
                <a:sym typeface="Poppins"/>
              </a:rPr>
              <a:t> 🟨 </a:t>
            </a:r>
            <a:r>
              <a:rPr lang="es-419" sz="1000">
                <a:solidFill>
                  <a:schemeClr val="dk1"/>
                </a:solidFill>
                <a:latin typeface="Poppins"/>
                <a:ea typeface="Poppins"/>
                <a:cs typeface="Poppins"/>
                <a:sym typeface="Poppins"/>
              </a:rPr>
              <a:t>Progreso hacia la Meta/ </a:t>
            </a:r>
            <a:r>
              <a:rPr lang="es-419" sz="1000">
                <a:solidFill>
                  <a:schemeClr val="dk1"/>
                </a:solidFill>
                <a:latin typeface="Poppins"/>
                <a:ea typeface="Poppins"/>
                <a:cs typeface="Poppins"/>
                <a:sym typeface="Poppins"/>
              </a:rPr>
              <a:t>Progress Toward Target</a:t>
            </a:r>
            <a:br>
              <a:rPr lang="es-419" sz="1000">
                <a:solidFill>
                  <a:schemeClr val="dk1"/>
                </a:solidFill>
                <a:latin typeface="Poppins"/>
                <a:ea typeface="Poppins"/>
                <a:cs typeface="Poppins"/>
                <a:sym typeface="Poppins"/>
              </a:rPr>
            </a:br>
            <a:r>
              <a:rPr lang="es-419" sz="1000">
                <a:solidFill>
                  <a:schemeClr val="dk1"/>
                </a:solidFill>
                <a:latin typeface="Poppins"/>
                <a:ea typeface="Poppins"/>
                <a:cs typeface="Poppins"/>
                <a:sym typeface="Poppins"/>
              </a:rPr>
              <a:t> 🟥 </a:t>
            </a:r>
            <a:r>
              <a:rPr lang="es-419" sz="1000">
                <a:solidFill>
                  <a:schemeClr val="dk1"/>
                </a:solidFill>
                <a:latin typeface="Poppins"/>
                <a:ea typeface="Poppins"/>
                <a:cs typeface="Poppins"/>
                <a:sym typeface="Poppins"/>
              </a:rPr>
              <a:t>Meta No Alcanzada/ Target Not Met</a:t>
            </a:r>
            <a:endParaRPr sz="1000">
              <a:solidFill>
                <a:schemeClr val="dk1"/>
              </a:solidFill>
              <a:latin typeface="Poppins"/>
              <a:ea typeface="Poppins"/>
              <a:cs typeface="Poppins"/>
              <a:sym typeface="Poppins"/>
            </a:endParaRPr>
          </a:p>
          <a:p>
            <a:pPr indent="0" lvl="0" marL="0" rtl="0" algn="l">
              <a:lnSpc>
                <a:spcPct val="115000"/>
              </a:lnSpc>
              <a:spcBef>
                <a:spcPts val="1400"/>
              </a:spcBef>
              <a:spcAft>
                <a:spcPts val="0"/>
              </a:spcAft>
              <a:buNone/>
            </a:pPr>
            <a:r>
              <a:t/>
            </a:r>
            <a:endParaRPr sz="1200">
              <a:solidFill>
                <a:schemeClr val="dk1"/>
              </a:solidFill>
              <a:latin typeface="Poppins"/>
              <a:ea typeface="Poppins"/>
              <a:cs typeface="Poppins"/>
              <a:sym typeface="Poppins"/>
            </a:endParaRPr>
          </a:p>
          <a:p>
            <a:pPr indent="0" lvl="0" marL="0" rtl="0" algn="l">
              <a:spcBef>
                <a:spcPts val="400"/>
              </a:spcBef>
              <a:spcAft>
                <a:spcPts val="0"/>
              </a:spcAft>
              <a:buNone/>
            </a:pPr>
            <a:r>
              <a:t/>
            </a:r>
            <a:endParaRPr sz="1200">
              <a:solidFill>
                <a:schemeClr val="dk1"/>
              </a:solidFill>
              <a:latin typeface="Poppins"/>
              <a:ea typeface="Poppins"/>
              <a:cs typeface="Poppins"/>
              <a:sym typeface="Poppin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0" name="Shape 1810"/>
        <p:cNvGrpSpPr/>
        <p:nvPr/>
      </p:nvGrpSpPr>
      <p:grpSpPr>
        <a:xfrm>
          <a:off x="0" y="0"/>
          <a:ext cx="0" cy="0"/>
          <a:chOff x="0" y="0"/>
          <a:chExt cx="0" cy="0"/>
        </a:xfrm>
      </p:grpSpPr>
      <p:sp>
        <p:nvSpPr>
          <p:cNvPr id="1811" name="Google Shape;1811;p228"/>
          <p:cNvSpPr txBox="1"/>
          <p:nvPr/>
        </p:nvSpPr>
        <p:spPr>
          <a:xfrm>
            <a:off x="0" y="0"/>
            <a:ext cx="911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600">
                <a:solidFill>
                  <a:schemeClr val="lt1"/>
                </a:solidFill>
                <a:latin typeface="Poppins"/>
                <a:ea typeface="Poppins"/>
                <a:cs typeface="Poppins"/>
                <a:sym typeface="Poppins"/>
              </a:rPr>
              <a:t>PLAN DE RENDICIÓN DE CUENTAS DE CONTROL LOCAL MÉTRICAS EL (LCAP) </a:t>
            </a:r>
            <a:endParaRPr b="1" sz="1600">
              <a:solidFill>
                <a:schemeClr val="lt1"/>
              </a:solidFill>
              <a:latin typeface="Poppins"/>
              <a:ea typeface="Poppins"/>
              <a:cs typeface="Poppins"/>
              <a:sym typeface="Poppins"/>
            </a:endParaRPr>
          </a:p>
          <a:p>
            <a:pPr indent="0" lvl="0" marL="0" rtl="0" algn="l">
              <a:spcBef>
                <a:spcPts val="0"/>
              </a:spcBef>
              <a:spcAft>
                <a:spcPts val="0"/>
              </a:spcAft>
              <a:buNone/>
            </a:pPr>
            <a:r>
              <a:rPr b="1" lang="es-419" sz="1600">
                <a:solidFill>
                  <a:schemeClr val="lt1"/>
                </a:solidFill>
                <a:latin typeface="Poppins"/>
                <a:ea typeface="Poppins"/>
                <a:cs typeface="Poppins"/>
                <a:sym typeface="Poppins"/>
              </a:rPr>
              <a:t>LOCAL CONTROL ACCOUNTABILITY PLAN EL METRICS (LCAP)</a:t>
            </a:r>
            <a:endParaRPr b="1" sz="1600">
              <a:solidFill>
                <a:schemeClr val="lt1"/>
              </a:solidFill>
              <a:latin typeface="Poppins"/>
              <a:ea typeface="Poppins"/>
              <a:cs typeface="Poppins"/>
              <a:sym typeface="Poppins"/>
            </a:endParaRPr>
          </a:p>
        </p:txBody>
      </p:sp>
      <p:pic>
        <p:nvPicPr>
          <p:cNvPr id="1812" name="Google Shape;1812;p228"/>
          <p:cNvPicPr preferRelativeResize="0"/>
          <p:nvPr/>
        </p:nvPicPr>
        <p:blipFill>
          <a:blip r:embed="rId3">
            <a:alphaModFix/>
          </a:blip>
          <a:stretch>
            <a:fillRect/>
          </a:stretch>
        </p:blipFill>
        <p:spPr>
          <a:xfrm>
            <a:off x="5672175" y="2029400"/>
            <a:ext cx="3416899" cy="1905400"/>
          </a:xfrm>
          <a:prstGeom prst="rect">
            <a:avLst/>
          </a:prstGeom>
          <a:noFill/>
          <a:ln cap="flat" cmpd="sng" w="9525">
            <a:solidFill>
              <a:schemeClr val="dk2"/>
            </a:solidFill>
            <a:prstDash val="solid"/>
            <a:round/>
            <a:headEnd len="sm" w="sm" type="none"/>
            <a:tailEnd len="sm" w="sm" type="none"/>
          </a:ln>
        </p:spPr>
      </p:pic>
      <p:graphicFrame>
        <p:nvGraphicFramePr>
          <p:cNvPr id="1813" name="Google Shape;1813;p228"/>
          <p:cNvGraphicFramePr/>
          <p:nvPr/>
        </p:nvGraphicFramePr>
        <p:xfrm>
          <a:off x="62050" y="883075"/>
          <a:ext cx="3000000" cy="3000000"/>
        </p:xfrm>
        <a:graphic>
          <a:graphicData uri="http://schemas.openxmlformats.org/drawingml/2006/table">
            <a:tbl>
              <a:tblPr>
                <a:noFill/>
                <a:tableStyleId>{80D47D1E-228E-45F0-95AB-43DF4DBC31AF}</a:tableStyleId>
              </a:tblPr>
              <a:tblGrid>
                <a:gridCol w="2760175"/>
                <a:gridCol w="2760175"/>
              </a:tblGrid>
              <a:tr h="1688675">
                <a:tc>
                  <a:txBody>
                    <a:bodyPr/>
                    <a:lstStyle/>
                    <a:p>
                      <a:pPr indent="0" lvl="0" marL="0" rtl="0" algn="l">
                        <a:lnSpc>
                          <a:spcPct val="115000"/>
                        </a:lnSpc>
                        <a:spcBef>
                          <a:spcPts val="1400"/>
                        </a:spcBef>
                        <a:spcAft>
                          <a:spcPts val="0"/>
                        </a:spcAft>
                        <a:buClr>
                          <a:schemeClr val="dk1"/>
                        </a:buClr>
                        <a:buSzPts val="1100"/>
                        <a:buFont typeface="Arial"/>
                        <a:buNone/>
                      </a:pPr>
                      <a:r>
                        <a:rPr b="1" lang="es-419" sz="1000">
                          <a:solidFill>
                            <a:schemeClr val="dk1"/>
                          </a:solidFill>
                          <a:latin typeface="Poppins"/>
                          <a:ea typeface="Poppins"/>
                          <a:cs typeface="Poppins"/>
                          <a:sym typeface="Poppins"/>
                        </a:rPr>
                        <a:t>🎯 ¿Qué incluye?</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Metas: </a:t>
                      </a:r>
                      <a:r>
                        <a:rPr lang="es-419" sz="1000">
                          <a:solidFill>
                            <a:schemeClr val="dk1"/>
                          </a:solidFill>
                          <a:latin typeface="Poppins"/>
                          <a:ea typeface="Poppins"/>
                          <a:cs typeface="Poppins"/>
                          <a:sym typeface="Poppins"/>
                        </a:rPr>
                        <a:t>Lo que queremos que los estudiantes logren.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Resultados: </a:t>
                      </a:r>
                      <a:r>
                        <a:rPr lang="es-419" sz="1000">
                          <a:solidFill>
                            <a:schemeClr val="dk1"/>
                          </a:solidFill>
                          <a:latin typeface="Poppins"/>
                          <a:ea typeface="Poppins"/>
                          <a:cs typeface="Poppins"/>
                          <a:sym typeface="Poppins"/>
                        </a:rPr>
                        <a:t>El rendimiento actual de los estudiantes.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Acciones: </a:t>
                      </a:r>
                      <a:r>
                        <a:rPr lang="es-419" sz="1000">
                          <a:solidFill>
                            <a:schemeClr val="dk1"/>
                          </a:solidFill>
                          <a:latin typeface="Poppins"/>
                          <a:ea typeface="Poppins"/>
                          <a:cs typeface="Poppins"/>
                          <a:sym typeface="Poppins"/>
                        </a:rPr>
                        <a:t>Qué harán las escuelas para alcanzar las metas.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Fondos: </a:t>
                      </a:r>
                      <a:r>
                        <a:rPr lang="es-419" sz="1000">
                          <a:solidFill>
                            <a:schemeClr val="dk1"/>
                          </a:solidFill>
                          <a:latin typeface="Poppins"/>
                          <a:ea typeface="Poppins"/>
                          <a:cs typeface="Poppins"/>
                          <a:sym typeface="Poppins"/>
                        </a:rPr>
                        <a:t>Cómo se invierte el dinero para apoyar a los estudiantes.</a:t>
                      </a:r>
                      <a:endParaRPr sz="1000">
                        <a:latin typeface="Poppins"/>
                        <a:ea typeface="Poppins"/>
                        <a:cs typeface="Poppins"/>
                        <a:sym typeface="Poppins"/>
                      </a:endParaRPr>
                    </a:p>
                  </a:txBody>
                  <a:tcPr marT="91425" marB="91425" marR="91425" marL="91425"/>
                </a:tc>
                <a:tc>
                  <a:txBody>
                    <a:bodyPr/>
                    <a:lstStyle/>
                    <a:p>
                      <a:pPr indent="0" lvl="0" marL="0" rtl="0" algn="l">
                        <a:lnSpc>
                          <a:spcPct val="115000"/>
                        </a:lnSpc>
                        <a:spcBef>
                          <a:spcPts val="1400"/>
                        </a:spcBef>
                        <a:spcAft>
                          <a:spcPts val="0"/>
                        </a:spcAft>
                        <a:buClr>
                          <a:schemeClr val="dk1"/>
                        </a:buClr>
                        <a:buSzPts val="1100"/>
                        <a:buFont typeface="Arial"/>
                        <a:buNone/>
                      </a:pPr>
                      <a:r>
                        <a:rPr b="1" lang="es-419" sz="1000">
                          <a:solidFill>
                            <a:schemeClr val="dk1"/>
                          </a:solidFill>
                          <a:latin typeface="Poppins"/>
                          <a:ea typeface="Poppins"/>
                          <a:cs typeface="Poppins"/>
                          <a:sym typeface="Poppins"/>
                        </a:rPr>
                        <a:t>🎯 What does it include? </a:t>
                      </a:r>
                      <a:endParaRPr b="1"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b="1" lang="es-419" sz="1000">
                          <a:solidFill>
                            <a:schemeClr val="dk1"/>
                          </a:solidFill>
                          <a:latin typeface="Poppins"/>
                          <a:ea typeface="Poppins"/>
                          <a:cs typeface="Poppins"/>
                          <a:sym typeface="Poppins"/>
                        </a:rPr>
                        <a:t>Goals:</a:t>
                      </a:r>
                      <a:r>
                        <a:rPr lang="es-419" sz="1000">
                          <a:solidFill>
                            <a:schemeClr val="dk1"/>
                          </a:solidFill>
                          <a:latin typeface="Poppins"/>
                          <a:ea typeface="Poppins"/>
                          <a:cs typeface="Poppins"/>
                          <a:sym typeface="Poppins"/>
                        </a:rPr>
                        <a:t> What we want students to achieve.</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Results: </a:t>
                      </a:r>
                      <a:r>
                        <a:rPr lang="es-419" sz="1000">
                          <a:solidFill>
                            <a:schemeClr val="dk1"/>
                          </a:solidFill>
                          <a:latin typeface="Poppins"/>
                          <a:ea typeface="Poppins"/>
                          <a:cs typeface="Poppins"/>
                          <a:sym typeface="Poppins"/>
                        </a:rPr>
                        <a:t>How students are doing right now.</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Actions:</a:t>
                      </a:r>
                      <a:r>
                        <a:rPr lang="es-419" sz="1000">
                          <a:solidFill>
                            <a:schemeClr val="dk1"/>
                          </a:solidFill>
                          <a:latin typeface="Poppins"/>
                          <a:ea typeface="Poppins"/>
                          <a:cs typeface="Poppins"/>
                          <a:sym typeface="Poppins"/>
                        </a:rPr>
                        <a:t> What schools will do to meet the goals.</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b="1" lang="es-419" sz="1000">
                          <a:solidFill>
                            <a:schemeClr val="dk1"/>
                          </a:solidFill>
                          <a:latin typeface="Poppins"/>
                          <a:ea typeface="Poppins"/>
                          <a:cs typeface="Poppins"/>
                          <a:sym typeface="Poppins"/>
                        </a:rPr>
                        <a:t>Funding:</a:t>
                      </a:r>
                      <a:r>
                        <a:rPr lang="es-419" sz="1000">
                          <a:solidFill>
                            <a:schemeClr val="dk1"/>
                          </a:solidFill>
                          <a:latin typeface="Poppins"/>
                          <a:ea typeface="Poppins"/>
                          <a:cs typeface="Poppins"/>
                          <a:sym typeface="Poppins"/>
                        </a:rPr>
                        <a:t> How money is spent to support students.</a:t>
                      </a:r>
                      <a:endParaRPr b="1" sz="1000">
                        <a:latin typeface="Poppins"/>
                        <a:ea typeface="Poppins"/>
                        <a:cs typeface="Poppins"/>
                        <a:sym typeface="Poppins"/>
                      </a:endParaRPr>
                    </a:p>
                  </a:txBody>
                  <a:tcPr marT="91425" marB="91425" marR="91425" marL="91425"/>
                </a:tc>
              </a:tr>
              <a:tr h="372075">
                <a:tc>
                  <a:txBody>
                    <a:bodyPr/>
                    <a:lstStyle/>
                    <a:p>
                      <a:pPr indent="0" lvl="0" marL="0" rtl="0" algn="l">
                        <a:lnSpc>
                          <a:spcPct val="115000"/>
                        </a:lnSpc>
                        <a:spcBef>
                          <a:spcPts val="1200"/>
                        </a:spcBef>
                        <a:spcAft>
                          <a:spcPts val="0"/>
                        </a:spcAft>
                        <a:buClr>
                          <a:schemeClr val="dk1"/>
                        </a:buClr>
                        <a:buSzPts val="1100"/>
                        <a:buFont typeface="Arial"/>
                        <a:buNone/>
                      </a:pPr>
                      <a:r>
                        <a:rPr b="1" lang="es-419" sz="1000">
                          <a:solidFill>
                            <a:schemeClr val="dk1"/>
                          </a:solidFill>
                          <a:latin typeface="Poppins"/>
                          <a:ea typeface="Poppins"/>
                          <a:cs typeface="Poppins"/>
                          <a:sym typeface="Poppins"/>
                        </a:rPr>
                        <a:t>📊 ¿Por qué importa?</a:t>
                      </a:r>
                      <a:endParaRPr b="1"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lang="es-419" sz="1000">
                          <a:solidFill>
                            <a:schemeClr val="dk1"/>
                          </a:solidFill>
                          <a:latin typeface="Poppins"/>
                          <a:ea typeface="Poppins"/>
                          <a:cs typeface="Poppins"/>
                          <a:sym typeface="Poppins"/>
                        </a:rPr>
                        <a:t>Ayuda a los estudiantes aprendices de inglés a tener éxito en leer, escribir y hablar.</a:t>
                      </a:r>
                      <a:endParaRPr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lang="es-419" sz="1000">
                          <a:solidFill>
                            <a:schemeClr val="dk1"/>
                          </a:solidFill>
                          <a:latin typeface="Poppins"/>
                          <a:ea typeface="Poppins"/>
                          <a:cs typeface="Poppins"/>
                          <a:sym typeface="Poppins"/>
                        </a:rPr>
                        <a:t>Muestra el progreso hacia la reclasificación.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latin typeface="Poppins"/>
                          <a:ea typeface="Poppins"/>
                          <a:cs typeface="Poppins"/>
                          <a:sym typeface="Poppins"/>
                        </a:rPr>
                        <a:t>La voz de los padres ayuda a dar forma al plan.</a:t>
                      </a:r>
                      <a:endParaRPr sz="1000">
                        <a:latin typeface="Poppins"/>
                        <a:ea typeface="Poppins"/>
                        <a:cs typeface="Poppins"/>
                        <a:sym typeface="Poppins"/>
                      </a:endParaRPr>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s-419" sz="1000">
                          <a:solidFill>
                            <a:schemeClr val="dk1"/>
                          </a:solidFill>
                          <a:latin typeface="Poppins"/>
                          <a:ea typeface="Poppins"/>
                          <a:cs typeface="Poppins"/>
                          <a:sym typeface="Poppins"/>
                        </a:rPr>
                        <a:t>📊 Why does it matter? </a:t>
                      </a:r>
                      <a:endParaRPr b="1" sz="10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s-419" sz="1000">
                          <a:solidFill>
                            <a:schemeClr val="dk1"/>
                          </a:solidFill>
                          <a:latin typeface="Poppins"/>
                          <a:ea typeface="Poppins"/>
                          <a:cs typeface="Poppins"/>
                          <a:sym typeface="Poppins"/>
                        </a:rPr>
                        <a:t>Helps English Learners succeed in reading, writing, and speaking.</a:t>
                      </a:r>
                      <a:endParaRPr sz="1000">
                        <a:solidFill>
                          <a:schemeClr val="dk1"/>
                        </a:solidFill>
                        <a:latin typeface="Poppins"/>
                        <a:ea typeface="Poppins"/>
                        <a:cs typeface="Poppins"/>
                        <a:sym typeface="Poppins"/>
                      </a:endParaRPr>
                    </a:p>
                    <a:p>
                      <a:pPr indent="-292100" lvl="0" marL="457200" rtl="0" algn="l">
                        <a:lnSpc>
                          <a:spcPct val="115000"/>
                        </a:lnSpc>
                        <a:spcBef>
                          <a:spcPts val="1200"/>
                        </a:spcBef>
                        <a:spcAft>
                          <a:spcPts val="0"/>
                        </a:spcAft>
                        <a:buClr>
                          <a:schemeClr val="dk1"/>
                        </a:buClr>
                        <a:buSzPts val="1000"/>
                        <a:buChar char="●"/>
                      </a:pPr>
                      <a:r>
                        <a:rPr lang="es-419" sz="1000">
                          <a:solidFill>
                            <a:schemeClr val="dk1"/>
                          </a:solidFill>
                          <a:latin typeface="Poppins"/>
                          <a:ea typeface="Poppins"/>
                          <a:cs typeface="Poppins"/>
                          <a:sym typeface="Poppins"/>
                        </a:rPr>
                        <a:t>Shows progress toward reclassification.</a:t>
                      </a:r>
                      <a:endParaRPr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Char char="●"/>
                      </a:pPr>
                      <a:r>
                        <a:rPr lang="es-419" sz="1000">
                          <a:solidFill>
                            <a:schemeClr val="dk1"/>
                          </a:solidFill>
                          <a:latin typeface="Poppins"/>
                          <a:ea typeface="Poppins"/>
                          <a:cs typeface="Poppins"/>
                          <a:sym typeface="Poppins"/>
                        </a:rPr>
                        <a:t>Parents’ voice helps shape the plan.</a:t>
                      </a:r>
                      <a:endParaRPr sz="1000">
                        <a:latin typeface="Poppins"/>
                        <a:ea typeface="Poppins"/>
                        <a:cs typeface="Poppins"/>
                        <a:sym typeface="Poppins"/>
                      </a:endParaRPr>
                    </a:p>
                  </a:txBody>
                  <a:tcPr marT="91425" marB="91425" marR="91425" marL="91425"/>
                </a:tc>
              </a:tr>
            </a:tbl>
          </a:graphicData>
        </a:graphic>
      </p:graphicFrame>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229"/>
          <p:cNvSpPr txBox="1"/>
          <p:nvPr>
            <p:ph type="ctrTitle"/>
          </p:nvPr>
        </p:nvSpPr>
        <p:spPr>
          <a:xfrm>
            <a:off x="117450" y="1079550"/>
            <a:ext cx="8909100" cy="298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419" sz="2200"/>
              <a:t>Evaluación de competencia de aprendices de inglés en California (ELPAC)</a:t>
            </a:r>
            <a:endParaRPr b="1" sz="2200"/>
          </a:p>
          <a:p>
            <a:pPr indent="0" lvl="0" marL="0" rtl="0" algn="ctr">
              <a:spcBef>
                <a:spcPts val="0"/>
              </a:spcBef>
              <a:spcAft>
                <a:spcPts val="0"/>
              </a:spcAft>
              <a:buClr>
                <a:schemeClr val="dk1"/>
              </a:buClr>
              <a:buSzPts val="1100"/>
              <a:buFont typeface="Arial"/>
              <a:buNone/>
            </a:pPr>
            <a:r>
              <a:rPr b="1" lang="es-419" sz="2200"/>
              <a:t>Indicador de progreso de los aprendices de inglés (ELPI)</a:t>
            </a:r>
            <a:endParaRPr b="1" sz="2200"/>
          </a:p>
          <a:p>
            <a:pPr indent="0" lvl="0" marL="0" rtl="0" algn="ctr">
              <a:spcBef>
                <a:spcPts val="0"/>
              </a:spcBef>
              <a:spcAft>
                <a:spcPts val="0"/>
              </a:spcAft>
              <a:buClr>
                <a:schemeClr val="dk1"/>
              </a:buClr>
              <a:buSzPts val="1100"/>
              <a:buFont typeface="Arial"/>
              <a:buNone/>
            </a:pPr>
            <a:r>
              <a:t/>
            </a:r>
            <a:endParaRPr b="1" sz="2200"/>
          </a:p>
          <a:p>
            <a:pPr indent="0" lvl="0" marL="0" rtl="0" algn="ctr">
              <a:spcBef>
                <a:spcPts val="0"/>
              </a:spcBef>
              <a:spcAft>
                <a:spcPts val="0"/>
              </a:spcAft>
              <a:buClr>
                <a:schemeClr val="dk1"/>
              </a:buClr>
              <a:buSzPts val="1100"/>
              <a:buFont typeface="Arial"/>
              <a:buNone/>
            </a:pPr>
            <a:r>
              <a:rPr b="1" lang="es-419" sz="2200">
                <a:solidFill>
                  <a:srgbClr val="97C3DD"/>
                </a:solidFill>
              </a:rPr>
              <a:t>English Learner Proficiency Assessment for </a:t>
            </a:r>
            <a:endParaRPr b="1" sz="2200">
              <a:solidFill>
                <a:srgbClr val="97C3DD"/>
              </a:solidFill>
            </a:endParaRPr>
          </a:p>
          <a:p>
            <a:pPr indent="0" lvl="0" marL="0" rtl="0" algn="ctr">
              <a:spcBef>
                <a:spcPts val="0"/>
              </a:spcBef>
              <a:spcAft>
                <a:spcPts val="0"/>
              </a:spcAft>
              <a:buClr>
                <a:schemeClr val="dk1"/>
              </a:buClr>
              <a:buSzPts val="1100"/>
              <a:buFont typeface="Arial"/>
              <a:buNone/>
            </a:pPr>
            <a:r>
              <a:rPr b="1" lang="es-419" sz="2200">
                <a:solidFill>
                  <a:srgbClr val="97C3DD"/>
                </a:solidFill>
              </a:rPr>
              <a:t>California (ELPAC) </a:t>
            </a:r>
            <a:endParaRPr b="1" sz="2200">
              <a:solidFill>
                <a:srgbClr val="97C3DD"/>
              </a:solidFill>
            </a:endParaRPr>
          </a:p>
          <a:p>
            <a:pPr indent="0" lvl="0" marL="0" rtl="0" algn="ctr">
              <a:spcBef>
                <a:spcPts val="0"/>
              </a:spcBef>
              <a:spcAft>
                <a:spcPts val="0"/>
              </a:spcAft>
              <a:buClr>
                <a:schemeClr val="dk1"/>
              </a:buClr>
              <a:buSzPts val="990"/>
              <a:buFont typeface="Arial"/>
              <a:buNone/>
            </a:pPr>
            <a:r>
              <a:rPr b="1" lang="es-419" sz="2200">
                <a:solidFill>
                  <a:srgbClr val="97C3DD"/>
                </a:solidFill>
              </a:rPr>
              <a:t>English Learner Progress Indicator (ELPI)</a:t>
            </a:r>
            <a:endParaRPr b="1" sz="2200">
              <a:solidFill>
                <a:srgbClr val="97C3DD"/>
              </a:solidFill>
            </a:endParaRPr>
          </a:p>
          <a:p>
            <a:pPr indent="0" lvl="0" marL="0" rtl="0" algn="ctr">
              <a:spcBef>
                <a:spcPts val="0"/>
              </a:spcBef>
              <a:spcAft>
                <a:spcPts val="0"/>
              </a:spcAft>
              <a:buNone/>
            </a:pPr>
            <a:r>
              <a:t/>
            </a:r>
            <a:endParaRPr sz="2200">
              <a:solidFill>
                <a:srgbClr val="ADBE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230"/>
          <p:cNvSpPr txBox="1"/>
          <p:nvPr>
            <p:ph type="title"/>
          </p:nvPr>
        </p:nvSpPr>
        <p:spPr>
          <a:xfrm>
            <a:off x="41375" y="150"/>
            <a:ext cx="90201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400">
                <a:solidFill>
                  <a:schemeClr val="lt1"/>
                </a:solidFill>
              </a:rPr>
              <a:t>Datos ELPI del Distrito</a:t>
            </a:r>
            <a:endParaRPr sz="2400">
              <a:solidFill>
                <a:schemeClr val="lt1"/>
              </a:solidFill>
            </a:endParaRPr>
          </a:p>
          <a:p>
            <a:pPr indent="0" lvl="0" marL="0" rtl="0" algn="l">
              <a:spcBef>
                <a:spcPts val="0"/>
              </a:spcBef>
              <a:spcAft>
                <a:spcPts val="0"/>
              </a:spcAft>
              <a:buClr>
                <a:schemeClr val="dk1"/>
              </a:buClr>
              <a:buSzPct val="45833"/>
              <a:buFont typeface="Arial"/>
              <a:buNone/>
            </a:pPr>
            <a:r>
              <a:rPr lang="es-419" sz="2400">
                <a:solidFill>
                  <a:srgbClr val="CCECFF"/>
                </a:solidFill>
              </a:rPr>
              <a:t>District-Wide ELPI Data</a:t>
            </a:r>
            <a:endParaRPr sz="2400">
              <a:solidFill>
                <a:srgbClr val="CCECFF"/>
              </a:solidFill>
            </a:endParaRPr>
          </a:p>
        </p:txBody>
      </p:sp>
      <p:sp>
        <p:nvSpPr>
          <p:cNvPr id="1824" name="Google Shape;1824;p230"/>
          <p:cNvSpPr txBox="1"/>
          <p:nvPr/>
        </p:nvSpPr>
        <p:spPr>
          <a:xfrm>
            <a:off x="204850" y="2768525"/>
            <a:ext cx="4583100" cy="1127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pic>
        <p:nvPicPr>
          <p:cNvPr id="1825" name="Google Shape;1825;p230"/>
          <p:cNvPicPr preferRelativeResize="0"/>
          <p:nvPr/>
        </p:nvPicPr>
        <p:blipFill>
          <a:blip r:embed="rId3">
            <a:alphaModFix/>
          </a:blip>
          <a:stretch>
            <a:fillRect/>
          </a:stretch>
        </p:blipFill>
        <p:spPr>
          <a:xfrm>
            <a:off x="946000" y="873175"/>
            <a:ext cx="7148599" cy="2530024"/>
          </a:xfrm>
          <a:prstGeom prst="rect">
            <a:avLst/>
          </a:prstGeom>
          <a:noFill/>
          <a:ln>
            <a:noFill/>
          </a:ln>
        </p:spPr>
      </p:pic>
      <p:sp>
        <p:nvSpPr>
          <p:cNvPr id="1826" name="Google Shape;1826;p230"/>
          <p:cNvSpPr txBox="1"/>
          <p:nvPr/>
        </p:nvSpPr>
        <p:spPr>
          <a:xfrm>
            <a:off x="2216800" y="2446875"/>
            <a:ext cx="1941600" cy="4752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chemeClr val="lt1"/>
                </a:solidFill>
                <a:latin typeface="Poppins SemiBold"/>
                <a:ea typeface="Poppins SemiBold"/>
                <a:cs typeface="Poppins SemiBold"/>
                <a:sym typeface="Poppins SemiBold"/>
              </a:rPr>
              <a:t>District-Wide</a:t>
            </a:r>
            <a:endParaRPr sz="1800">
              <a:solidFill>
                <a:schemeClr val="lt1"/>
              </a:solidFill>
              <a:latin typeface="Poppins SemiBold"/>
              <a:ea typeface="Poppins SemiBold"/>
              <a:cs typeface="Poppins SemiBold"/>
              <a:sym typeface="Poppins SemiBold"/>
            </a:endParaRPr>
          </a:p>
        </p:txBody>
      </p:sp>
      <p:graphicFrame>
        <p:nvGraphicFramePr>
          <p:cNvPr id="1827" name="Google Shape;1827;p230"/>
          <p:cNvGraphicFramePr/>
          <p:nvPr/>
        </p:nvGraphicFramePr>
        <p:xfrm>
          <a:off x="622450" y="3303575"/>
          <a:ext cx="3000000" cy="3000000"/>
        </p:xfrm>
        <a:graphic>
          <a:graphicData uri="http://schemas.openxmlformats.org/drawingml/2006/table">
            <a:tbl>
              <a:tblPr>
                <a:noFill/>
                <a:tableStyleId>{80D47D1E-228E-45F0-95AB-43DF4DBC31AF}</a:tableStyleId>
              </a:tblPr>
              <a:tblGrid>
                <a:gridCol w="3619500"/>
                <a:gridCol w="3619500"/>
              </a:tblGrid>
              <a:tr h="381000">
                <a:tc>
                  <a:txBody>
                    <a:bodyPr/>
                    <a:lstStyle/>
                    <a:p>
                      <a:pPr indent="0" lvl="0" marL="0" rtl="0" algn="l">
                        <a:lnSpc>
                          <a:spcPct val="115000"/>
                        </a:lnSpc>
                        <a:spcBef>
                          <a:spcPts val="1400"/>
                        </a:spcBef>
                        <a:spcAft>
                          <a:spcPts val="0"/>
                        </a:spcAft>
                        <a:buNone/>
                      </a:pPr>
                      <a:r>
                        <a:rPr b="1" lang="es-419" sz="1300">
                          <a:solidFill>
                            <a:schemeClr val="dk1"/>
                          </a:solidFill>
                        </a:rPr>
                        <a:t>¿Qué es el Indicador de Progreso del Estudiante de Inglés (ELPI)?</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sz="1100">
                          <a:solidFill>
                            <a:schemeClr val="dk1"/>
                          </a:solidFill>
                        </a:rPr>
                        <a:t>ELPI muestra cuánto progreso están logrando los estudiantes aprendices de inglés cada año en aprender inglés.</a:t>
                      </a:r>
                      <a:endParaRPr sz="1100">
                        <a:solidFill>
                          <a:schemeClr val="dk1"/>
                        </a:solidFill>
                      </a:endParaRPr>
                    </a:p>
                    <a:p>
                      <a:pPr indent="0" lvl="0" marL="0" rtl="0" algn="l">
                        <a:spcBef>
                          <a:spcPts val="120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1400"/>
                        </a:spcBef>
                        <a:spcAft>
                          <a:spcPts val="0"/>
                        </a:spcAft>
                        <a:buNone/>
                      </a:pPr>
                      <a:r>
                        <a:rPr b="1" lang="es-419" sz="1300">
                          <a:solidFill>
                            <a:schemeClr val="dk1"/>
                          </a:solidFill>
                        </a:rPr>
                        <a:t>What is English Learner Progress Indicator ELPI?</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s-419" sz="1100">
                          <a:solidFill>
                            <a:schemeClr val="dk1"/>
                          </a:solidFill>
                        </a:rPr>
                        <a:t>ELPI shows how much progress English Learners are making each year in learning English.</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231"/>
          <p:cNvSpPr txBox="1"/>
          <p:nvPr>
            <p:ph type="title"/>
          </p:nvPr>
        </p:nvSpPr>
        <p:spPr>
          <a:xfrm>
            <a:off x="41375" y="150"/>
            <a:ext cx="90201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400">
                <a:solidFill>
                  <a:schemeClr val="lt1"/>
                </a:solidFill>
              </a:rPr>
              <a:t>Datos ELPI de Su Escuela</a:t>
            </a:r>
            <a:endParaRPr sz="2400">
              <a:solidFill>
                <a:schemeClr val="lt1"/>
              </a:solidFill>
            </a:endParaRPr>
          </a:p>
          <a:p>
            <a:pPr indent="0" lvl="0" marL="0" rtl="0" algn="l">
              <a:spcBef>
                <a:spcPts val="0"/>
              </a:spcBef>
              <a:spcAft>
                <a:spcPts val="0"/>
              </a:spcAft>
              <a:buClr>
                <a:schemeClr val="dk1"/>
              </a:buClr>
              <a:buSzPct val="45833"/>
              <a:buFont typeface="Arial"/>
              <a:buNone/>
            </a:pPr>
            <a:r>
              <a:rPr lang="es-419" sz="2400">
                <a:solidFill>
                  <a:srgbClr val="CCECFF"/>
                </a:solidFill>
              </a:rPr>
              <a:t>Your School</a:t>
            </a:r>
            <a:r>
              <a:rPr lang="es-419" sz="2400">
                <a:solidFill>
                  <a:srgbClr val="CCECFF"/>
                </a:solidFill>
              </a:rPr>
              <a:t> ELPI Data</a:t>
            </a:r>
            <a:endParaRPr sz="2400">
              <a:solidFill>
                <a:srgbClr val="CCECFF"/>
              </a:solidFill>
            </a:endParaRPr>
          </a:p>
        </p:txBody>
      </p:sp>
      <p:sp>
        <p:nvSpPr>
          <p:cNvPr id="1833" name="Google Shape;1833;p231"/>
          <p:cNvSpPr txBox="1"/>
          <p:nvPr/>
        </p:nvSpPr>
        <p:spPr>
          <a:xfrm>
            <a:off x="4755150" y="4680950"/>
            <a:ext cx="2829900" cy="4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latin typeface="Poppins"/>
                <a:ea typeface="Poppins"/>
                <a:cs typeface="Poppins"/>
                <a:sym typeface="Poppins"/>
              </a:rPr>
              <a:t>FOCUS DASHBOARD 9/16/2024</a:t>
            </a:r>
            <a:endParaRPr>
              <a:solidFill>
                <a:schemeClr val="dk1"/>
              </a:solidFill>
              <a:latin typeface="Poppins"/>
              <a:ea typeface="Poppins"/>
              <a:cs typeface="Poppins"/>
              <a:sym typeface="Poppins"/>
            </a:endParaRPr>
          </a:p>
        </p:txBody>
      </p:sp>
      <p:sp>
        <p:nvSpPr>
          <p:cNvPr id="1834" name="Google Shape;1834;p231"/>
          <p:cNvSpPr txBox="1"/>
          <p:nvPr/>
        </p:nvSpPr>
        <p:spPr>
          <a:xfrm>
            <a:off x="204850" y="2768525"/>
            <a:ext cx="4583100" cy="1127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pic>
        <p:nvPicPr>
          <p:cNvPr id="1835" name="Google Shape;1835;p231"/>
          <p:cNvPicPr preferRelativeResize="0"/>
          <p:nvPr/>
        </p:nvPicPr>
        <p:blipFill>
          <a:blip r:embed="rId3">
            <a:alphaModFix/>
          </a:blip>
          <a:stretch>
            <a:fillRect/>
          </a:stretch>
        </p:blipFill>
        <p:spPr>
          <a:xfrm>
            <a:off x="152400" y="925950"/>
            <a:ext cx="8608324" cy="3046650"/>
          </a:xfrm>
          <a:prstGeom prst="rect">
            <a:avLst/>
          </a:prstGeom>
          <a:noFill/>
          <a:ln>
            <a:noFill/>
          </a:ln>
        </p:spPr>
      </p:pic>
      <p:sp>
        <p:nvSpPr>
          <p:cNvPr id="1836" name="Google Shape;1836;p231"/>
          <p:cNvSpPr txBox="1"/>
          <p:nvPr/>
        </p:nvSpPr>
        <p:spPr>
          <a:xfrm>
            <a:off x="1525600" y="3094475"/>
            <a:ext cx="1941600" cy="4752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chemeClr val="lt1"/>
                </a:solidFill>
                <a:latin typeface="Poppins SemiBold"/>
                <a:ea typeface="Poppins SemiBold"/>
                <a:cs typeface="Poppins SemiBold"/>
                <a:sym typeface="Poppins SemiBold"/>
              </a:rPr>
              <a:t>District-Wide</a:t>
            </a:r>
            <a:endParaRPr sz="1800">
              <a:solidFill>
                <a:schemeClr val="lt1"/>
              </a:solidFill>
              <a:latin typeface="Poppins SemiBold"/>
              <a:ea typeface="Poppins SemiBold"/>
              <a:cs typeface="Poppins SemiBold"/>
              <a:sym typeface="Poppins SemiBold"/>
            </a:endParaRPr>
          </a:p>
        </p:txBody>
      </p:sp>
      <p:sp>
        <p:nvSpPr>
          <p:cNvPr id="1837" name="Google Shape;1837;p231"/>
          <p:cNvSpPr txBox="1"/>
          <p:nvPr/>
        </p:nvSpPr>
        <p:spPr>
          <a:xfrm rot="-939959">
            <a:off x="278916" y="2278885"/>
            <a:ext cx="8365770" cy="776534"/>
          </a:xfrm>
          <a:prstGeom prst="rect">
            <a:avLst/>
          </a:prstGeom>
          <a:solidFill>
            <a:srgbClr val="FFFF7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chemeClr val="dk1"/>
                </a:solidFill>
                <a:latin typeface="Poppins ExtraBold"/>
                <a:ea typeface="Poppins ExtraBold"/>
                <a:cs typeface="Poppins ExtraBold"/>
                <a:sym typeface="Poppins ExtraBold"/>
              </a:rPr>
              <a:t>add a screenshot of your school and go over the levels with parents. You can find your ELPI data in the MMED DATA DASHBOARD</a:t>
            </a:r>
            <a:endParaRPr sz="1800">
              <a:solidFill>
                <a:schemeClr val="dk1"/>
              </a:solidFill>
              <a:latin typeface="Poppins ExtraBold"/>
              <a:ea typeface="Poppins ExtraBold"/>
              <a:cs typeface="Poppins ExtraBold"/>
              <a:sym typeface="Poppins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23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419"/>
              <a:t>‹#›</a:t>
            </a:fld>
            <a:endParaRPr/>
          </a:p>
        </p:txBody>
      </p:sp>
      <p:sp>
        <p:nvSpPr>
          <p:cNvPr id="1843" name="Google Shape;1843;p232"/>
          <p:cNvSpPr txBox="1"/>
          <p:nvPr>
            <p:ph type="title"/>
          </p:nvPr>
        </p:nvSpPr>
        <p:spPr>
          <a:xfrm>
            <a:off x="41375" y="150"/>
            <a:ext cx="8189700" cy="7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2575"/>
              </a:buClr>
              <a:buSzPts val="1800"/>
              <a:buFont typeface="Poppins"/>
              <a:buNone/>
            </a:pPr>
            <a:r>
              <a:rPr lang="es-419" sz="2400">
                <a:solidFill>
                  <a:schemeClr val="lt1"/>
                </a:solidFill>
              </a:rPr>
              <a:t>La expectativa del ELPI</a:t>
            </a:r>
            <a:endParaRPr sz="2400">
              <a:solidFill>
                <a:schemeClr val="lt1"/>
              </a:solidFill>
            </a:endParaRPr>
          </a:p>
          <a:p>
            <a:pPr indent="0" lvl="0" marL="0" rtl="0" algn="l">
              <a:spcBef>
                <a:spcPts val="0"/>
              </a:spcBef>
              <a:spcAft>
                <a:spcPts val="0"/>
              </a:spcAft>
              <a:buClr>
                <a:srgbClr val="002575"/>
              </a:buClr>
              <a:buSzPts val="1800"/>
              <a:buFont typeface="Poppins"/>
              <a:buNone/>
            </a:pPr>
            <a:r>
              <a:rPr lang="es-419" sz="2400">
                <a:solidFill>
                  <a:srgbClr val="CCECFF"/>
                </a:solidFill>
              </a:rPr>
              <a:t>The ELPI expectation</a:t>
            </a:r>
            <a:endParaRPr sz="2400">
              <a:solidFill>
                <a:srgbClr val="CCECFF"/>
              </a:solidFill>
            </a:endParaRPr>
          </a:p>
        </p:txBody>
      </p:sp>
      <p:pic>
        <p:nvPicPr>
          <p:cNvPr id="1844" name="Google Shape;1844;p232"/>
          <p:cNvPicPr preferRelativeResize="0"/>
          <p:nvPr/>
        </p:nvPicPr>
        <p:blipFill rotWithShape="1">
          <a:blip r:embed="rId3">
            <a:alphaModFix/>
          </a:blip>
          <a:srcRect b="0" l="0" r="0" t="0"/>
          <a:stretch/>
        </p:blipFill>
        <p:spPr>
          <a:xfrm>
            <a:off x="1504675" y="1196725"/>
            <a:ext cx="5924551" cy="3054675"/>
          </a:xfrm>
          <a:prstGeom prst="rect">
            <a:avLst/>
          </a:prstGeom>
          <a:noFill/>
          <a:ln>
            <a:noFill/>
          </a:ln>
        </p:spPr>
      </p:pic>
      <p:sp>
        <p:nvSpPr>
          <p:cNvPr id="1845" name="Google Shape;1845;p232"/>
          <p:cNvSpPr txBox="1"/>
          <p:nvPr/>
        </p:nvSpPr>
        <p:spPr>
          <a:xfrm>
            <a:off x="6522525" y="2907125"/>
            <a:ext cx="1118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rgbClr val="F80F00"/>
                </a:solidFill>
                <a:latin typeface="Poppins"/>
                <a:ea typeface="Poppins"/>
                <a:cs typeface="Poppins"/>
                <a:sym typeface="Poppins"/>
              </a:rPr>
              <a:t>6+ </a:t>
            </a:r>
            <a:r>
              <a:rPr b="1" lang="es-419" sz="1200">
                <a:solidFill>
                  <a:srgbClr val="F80F00"/>
                </a:solidFill>
                <a:latin typeface="Poppins"/>
                <a:ea typeface="Poppins"/>
                <a:cs typeface="Poppins"/>
                <a:sym typeface="Poppins"/>
              </a:rPr>
              <a:t>años</a:t>
            </a:r>
            <a:r>
              <a:rPr b="1" lang="es-419" sz="1200">
                <a:solidFill>
                  <a:srgbClr val="F80F00"/>
                </a:solidFill>
                <a:latin typeface="Poppins"/>
                <a:ea typeface="Poppins"/>
                <a:cs typeface="Poppins"/>
                <a:sym typeface="Poppins"/>
              </a:rPr>
              <a:t> </a:t>
            </a:r>
            <a:endParaRPr b="1" sz="1200">
              <a:solidFill>
                <a:srgbClr val="F80F00"/>
              </a:solidFill>
              <a:latin typeface="Poppins"/>
              <a:ea typeface="Poppins"/>
              <a:cs typeface="Poppins"/>
              <a:sym typeface="Poppins"/>
            </a:endParaRPr>
          </a:p>
          <a:p>
            <a:pPr indent="0" lvl="0" marL="0" rtl="0" algn="l">
              <a:spcBef>
                <a:spcPts val="0"/>
              </a:spcBef>
              <a:spcAft>
                <a:spcPts val="0"/>
              </a:spcAft>
              <a:buNone/>
            </a:pPr>
            <a:r>
              <a:rPr b="1" lang="es-419" sz="1200">
                <a:solidFill>
                  <a:srgbClr val="F80F00"/>
                </a:solidFill>
                <a:latin typeface="Poppins"/>
                <a:ea typeface="Poppins"/>
                <a:cs typeface="Poppins"/>
                <a:sym typeface="Poppins"/>
              </a:rPr>
              <a:t>LTEL</a:t>
            </a:r>
            <a:endParaRPr b="1" sz="1200">
              <a:solidFill>
                <a:srgbClr val="F80F00"/>
              </a:solidFill>
              <a:latin typeface="Poppins"/>
              <a:ea typeface="Poppins"/>
              <a:cs typeface="Poppins"/>
              <a:sym typeface="Poppins"/>
            </a:endParaRPr>
          </a:p>
        </p:txBody>
      </p:sp>
      <p:sp>
        <p:nvSpPr>
          <p:cNvPr id="1846" name="Google Shape;1846;p232"/>
          <p:cNvSpPr txBox="1"/>
          <p:nvPr/>
        </p:nvSpPr>
        <p:spPr>
          <a:xfrm>
            <a:off x="6630450" y="3405175"/>
            <a:ext cx="449700" cy="477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800">
                <a:solidFill>
                  <a:schemeClr val="dk1"/>
                </a:solidFill>
                <a:latin typeface="Poppins"/>
                <a:ea typeface="Poppins"/>
                <a:cs typeface="Poppins"/>
                <a:sym typeface="Poppins"/>
              </a:rPr>
              <a:t>6</a:t>
            </a:r>
            <a:endParaRPr b="1" sz="1800">
              <a:solidFill>
                <a:schemeClr val="dk1"/>
              </a:solidFill>
              <a:latin typeface="Poppins"/>
              <a:ea typeface="Poppins"/>
              <a:cs typeface="Poppins"/>
              <a:sym typeface="Poppins"/>
            </a:endParaRPr>
          </a:p>
        </p:txBody>
      </p:sp>
      <p:sp>
        <p:nvSpPr>
          <p:cNvPr id="1847" name="Google Shape;1847;p232"/>
          <p:cNvSpPr txBox="1"/>
          <p:nvPr/>
        </p:nvSpPr>
        <p:spPr>
          <a:xfrm>
            <a:off x="6522525" y="3720425"/>
            <a:ext cx="1118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accent1"/>
                </a:solidFill>
                <a:latin typeface="Poppins"/>
                <a:ea typeface="Poppins"/>
                <a:cs typeface="Poppins"/>
                <a:sym typeface="Poppins"/>
              </a:rPr>
              <a:t>6+ is an </a:t>
            </a:r>
            <a:endParaRPr b="1" sz="1200">
              <a:solidFill>
                <a:schemeClr val="accent1"/>
              </a:solidFill>
              <a:latin typeface="Poppins"/>
              <a:ea typeface="Poppins"/>
              <a:cs typeface="Poppins"/>
              <a:sym typeface="Poppins"/>
            </a:endParaRPr>
          </a:p>
          <a:p>
            <a:pPr indent="0" lvl="0" marL="0" rtl="0" algn="l">
              <a:spcBef>
                <a:spcPts val="0"/>
              </a:spcBef>
              <a:spcAft>
                <a:spcPts val="0"/>
              </a:spcAft>
              <a:buNone/>
            </a:pPr>
            <a:r>
              <a:rPr b="1" lang="es-419" sz="1200">
                <a:solidFill>
                  <a:schemeClr val="accent1"/>
                </a:solidFill>
                <a:latin typeface="Poppins"/>
                <a:ea typeface="Poppins"/>
                <a:cs typeface="Poppins"/>
                <a:sym typeface="Poppins"/>
              </a:rPr>
              <a:t>LTEL</a:t>
            </a:r>
            <a:endParaRPr b="1" sz="1200">
              <a:solidFill>
                <a:schemeClr val="accent1"/>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233"/>
          <p:cNvSpPr txBox="1"/>
          <p:nvPr>
            <p:ph type="title"/>
          </p:nvPr>
        </p:nvSpPr>
        <p:spPr>
          <a:xfrm>
            <a:off x="41375" y="-89025"/>
            <a:ext cx="8189700" cy="77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s-419" sz="2700">
                <a:solidFill>
                  <a:schemeClr val="lt1"/>
                </a:solidFill>
              </a:rPr>
              <a:t>¿El estudiante progresó?</a:t>
            </a:r>
            <a:endParaRPr sz="2700">
              <a:solidFill>
                <a:schemeClr val="lt1"/>
              </a:solidFill>
            </a:endParaRPr>
          </a:p>
          <a:p>
            <a:pPr indent="0" lvl="0" marL="0" rtl="0" algn="l">
              <a:lnSpc>
                <a:spcPct val="100000"/>
              </a:lnSpc>
              <a:spcBef>
                <a:spcPts val="0"/>
              </a:spcBef>
              <a:spcAft>
                <a:spcPts val="0"/>
              </a:spcAft>
              <a:buSzPts val="990"/>
              <a:buNone/>
            </a:pPr>
            <a:r>
              <a:rPr lang="es-419" sz="2700">
                <a:solidFill>
                  <a:srgbClr val="CCECFF"/>
                </a:solidFill>
              </a:rPr>
              <a:t>Did the Student Make Progress?</a:t>
            </a:r>
            <a:endParaRPr sz="2700">
              <a:solidFill>
                <a:srgbClr val="CCECFF"/>
              </a:solidFill>
            </a:endParaRPr>
          </a:p>
          <a:p>
            <a:pPr indent="0" lvl="0" marL="0" rtl="0" algn="l">
              <a:lnSpc>
                <a:spcPct val="100000"/>
              </a:lnSpc>
              <a:spcBef>
                <a:spcPts val="0"/>
              </a:spcBef>
              <a:spcAft>
                <a:spcPts val="0"/>
              </a:spcAft>
              <a:buSzPts val="990"/>
              <a:buNone/>
            </a:pPr>
            <a:r>
              <a:t/>
            </a:r>
            <a:endParaRPr sz="2400"/>
          </a:p>
        </p:txBody>
      </p:sp>
      <p:sp>
        <p:nvSpPr>
          <p:cNvPr id="1853" name="Google Shape;1853;p23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419"/>
              <a:t>‹#›</a:t>
            </a:fld>
            <a:endParaRPr/>
          </a:p>
        </p:txBody>
      </p:sp>
      <p:graphicFrame>
        <p:nvGraphicFramePr>
          <p:cNvPr id="1854" name="Google Shape;1854;p233"/>
          <p:cNvGraphicFramePr/>
          <p:nvPr/>
        </p:nvGraphicFramePr>
        <p:xfrm>
          <a:off x="250650" y="1039275"/>
          <a:ext cx="3000000" cy="3000000"/>
        </p:xfrm>
        <a:graphic>
          <a:graphicData uri="http://schemas.openxmlformats.org/drawingml/2006/table">
            <a:tbl>
              <a:tblPr>
                <a:noFill/>
                <a:tableStyleId>{80D47D1E-228E-45F0-95AB-43DF4DBC31AF}</a:tableStyleId>
              </a:tblPr>
              <a:tblGrid>
                <a:gridCol w="4321350"/>
                <a:gridCol w="4321350"/>
              </a:tblGrid>
              <a:tr h="1488950">
                <a:tc>
                  <a:txBody>
                    <a:bodyPr/>
                    <a:lstStyle/>
                    <a:p>
                      <a:pPr indent="0" lvl="0" marL="0" rtl="0" algn="l">
                        <a:lnSpc>
                          <a:spcPct val="115000"/>
                        </a:lnSpc>
                        <a:spcBef>
                          <a:spcPts val="0"/>
                        </a:spcBef>
                        <a:spcAft>
                          <a:spcPts val="1200"/>
                        </a:spcAft>
                        <a:buClr>
                          <a:schemeClr val="dk1"/>
                        </a:buClr>
                        <a:buSzPts val="1100"/>
                        <a:buFont typeface="Arial"/>
                        <a:buNone/>
                      </a:pPr>
                      <a:r>
                        <a:rPr b="1" lang="es-419" sz="1600">
                          <a:solidFill>
                            <a:schemeClr val="dk1"/>
                          </a:solidFill>
                          <a:latin typeface="Poppins"/>
                          <a:ea typeface="Poppins"/>
                          <a:cs typeface="Poppins"/>
                          <a:sym typeface="Poppins"/>
                        </a:rPr>
                        <a:t>Ejemplo 1: </a:t>
                      </a:r>
                      <a:r>
                        <a:rPr lang="es-419" sz="1600">
                          <a:solidFill>
                            <a:schemeClr val="dk1"/>
                          </a:solidFill>
                          <a:latin typeface="Poppins"/>
                          <a:ea typeface="Poppins"/>
                          <a:cs typeface="Poppins"/>
                          <a:sym typeface="Poppins"/>
                        </a:rPr>
                        <a:t>Un estudiante en 2025 obtuvo un Nivel 2 Alto (2H). En 2024, el mismo estudiante obtuvo un Nivel 3 Bajo (3L). Este estudiante </a:t>
                      </a:r>
                      <a:r>
                        <a:rPr b="1" lang="es-419" sz="1600">
                          <a:solidFill>
                            <a:schemeClr val="dk1"/>
                          </a:solidFill>
                          <a:latin typeface="Poppins"/>
                          <a:ea typeface="Poppins"/>
                          <a:cs typeface="Poppins"/>
                          <a:sym typeface="Poppins"/>
                        </a:rPr>
                        <a:t>avanzó</a:t>
                      </a:r>
                      <a:r>
                        <a:rPr lang="es-419" sz="1600">
                          <a:solidFill>
                            <a:schemeClr val="dk1"/>
                          </a:solidFill>
                          <a:latin typeface="Poppins"/>
                          <a:ea typeface="Poppins"/>
                          <a:cs typeface="Poppins"/>
                          <a:sym typeface="Poppins"/>
                        </a:rPr>
                        <a:t> un nivel ELPI.</a:t>
                      </a:r>
                      <a:endParaRPr>
                        <a:solidFill>
                          <a:schemeClr val="dk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s-419" sz="1600">
                          <a:solidFill>
                            <a:schemeClr val="accent1"/>
                          </a:solidFill>
                          <a:latin typeface="Poppins"/>
                          <a:ea typeface="Poppins"/>
                          <a:cs typeface="Poppins"/>
                          <a:sym typeface="Poppins"/>
                        </a:rPr>
                        <a:t>Example 1: </a:t>
                      </a:r>
                      <a:r>
                        <a:rPr lang="es-419" sz="1600">
                          <a:solidFill>
                            <a:schemeClr val="accent1"/>
                          </a:solidFill>
                          <a:latin typeface="Poppins"/>
                          <a:ea typeface="Poppins"/>
                          <a:cs typeface="Poppins"/>
                          <a:sym typeface="Poppins"/>
                        </a:rPr>
                        <a:t>A student in 2025 scored a Level 2 High (2H). In 2024, the same student scored a Level 3 Low (3L). This student </a:t>
                      </a:r>
                      <a:r>
                        <a:rPr b="1" lang="es-419" sz="1600">
                          <a:solidFill>
                            <a:schemeClr val="accent1"/>
                          </a:solidFill>
                          <a:latin typeface="Poppins"/>
                          <a:ea typeface="Poppins"/>
                          <a:cs typeface="Poppins"/>
                          <a:sym typeface="Poppins"/>
                        </a:rPr>
                        <a:t>advanced </a:t>
                      </a:r>
                      <a:r>
                        <a:rPr lang="es-419" sz="1600">
                          <a:solidFill>
                            <a:schemeClr val="accent1"/>
                          </a:solidFill>
                          <a:latin typeface="Poppins"/>
                          <a:ea typeface="Poppins"/>
                          <a:cs typeface="Poppins"/>
                          <a:sym typeface="Poppins"/>
                        </a:rPr>
                        <a:t>one ELPI level.</a:t>
                      </a:r>
                      <a:endParaRPr sz="1600">
                        <a:solidFill>
                          <a:schemeClr val="accent1"/>
                        </a:solidFill>
                        <a:latin typeface="Poppins"/>
                        <a:ea typeface="Poppins"/>
                        <a:cs typeface="Poppins"/>
                        <a:sym typeface="Poppins"/>
                      </a:endParaRPr>
                    </a:p>
                    <a:p>
                      <a:pPr indent="0" lvl="0" marL="0" rtl="0" algn="l">
                        <a:spcBef>
                          <a:spcPts val="0"/>
                        </a:spcBef>
                        <a:spcAft>
                          <a:spcPts val="0"/>
                        </a:spcAft>
                        <a:buNone/>
                      </a:pPr>
                      <a:r>
                        <a:t/>
                      </a:r>
                      <a:endParaRPr>
                        <a:solidFill>
                          <a:schemeClr val="accent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1184325">
                <a:tc>
                  <a:txBody>
                    <a:bodyPr/>
                    <a:lstStyle/>
                    <a:p>
                      <a:pPr indent="0" lvl="0" marL="0" rtl="0" algn="l">
                        <a:lnSpc>
                          <a:spcPct val="115000"/>
                        </a:lnSpc>
                        <a:spcBef>
                          <a:spcPts val="0"/>
                        </a:spcBef>
                        <a:spcAft>
                          <a:spcPts val="1200"/>
                        </a:spcAft>
                        <a:buClr>
                          <a:schemeClr val="dk1"/>
                        </a:buClr>
                        <a:buSzPts val="1100"/>
                        <a:buFont typeface="Arial"/>
                        <a:buNone/>
                      </a:pPr>
                      <a:r>
                        <a:rPr b="1" lang="es-419" sz="1600">
                          <a:solidFill>
                            <a:schemeClr val="dk1"/>
                          </a:solidFill>
                          <a:latin typeface="Poppins"/>
                          <a:ea typeface="Poppins"/>
                          <a:cs typeface="Poppins"/>
                          <a:sym typeface="Poppins"/>
                        </a:rPr>
                        <a:t>Ejemplo 2: </a:t>
                      </a:r>
                      <a:r>
                        <a:rPr lang="es-419" sz="1600">
                          <a:solidFill>
                            <a:schemeClr val="dk1"/>
                          </a:solidFill>
                          <a:latin typeface="Poppins"/>
                          <a:ea typeface="Poppins"/>
                          <a:cs typeface="Poppins"/>
                          <a:sym typeface="Poppins"/>
                        </a:rPr>
                        <a:t>Un estudiante en 2025 obtuvo un Nivel 2 Alto (2H). En 2024, el mismo estudiante obtuvo un Nivel 2 Alto (2H). Este estudiante </a:t>
                      </a:r>
                      <a:r>
                        <a:rPr b="1" lang="es-419" sz="1600">
                          <a:solidFill>
                            <a:schemeClr val="dk1"/>
                          </a:solidFill>
                          <a:latin typeface="Poppins"/>
                          <a:ea typeface="Poppins"/>
                          <a:cs typeface="Poppins"/>
                          <a:sym typeface="Poppins"/>
                        </a:rPr>
                        <a:t>no avanzó</a:t>
                      </a:r>
                      <a:r>
                        <a:rPr lang="es-419" sz="1600">
                          <a:solidFill>
                            <a:schemeClr val="dk1"/>
                          </a:solidFill>
                          <a:latin typeface="Poppins"/>
                          <a:ea typeface="Poppins"/>
                          <a:cs typeface="Poppins"/>
                          <a:sym typeface="Poppins"/>
                        </a:rPr>
                        <a:t> un nivel ELPI.</a:t>
                      </a:r>
                      <a:endParaRPr>
                        <a:solidFill>
                          <a:schemeClr val="dk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s-419" sz="1600">
                          <a:solidFill>
                            <a:schemeClr val="accent1"/>
                          </a:solidFill>
                          <a:latin typeface="Poppins"/>
                          <a:ea typeface="Poppins"/>
                          <a:cs typeface="Poppins"/>
                          <a:sym typeface="Poppins"/>
                        </a:rPr>
                        <a:t>Example 2: </a:t>
                      </a:r>
                      <a:r>
                        <a:rPr lang="es-419" sz="1600">
                          <a:solidFill>
                            <a:schemeClr val="accent1"/>
                          </a:solidFill>
                          <a:latin typeface="Poppins"/>
                          <a:ea typeface="Poppins"/>
                          <a:cs typeface="Poppins"/>
                          <a:sym typeface="Poppins"/>
                        </a:rPr>
                        <a:t>A student in 2025 scored a Level 2 High (2H). In 2024, the same student scored a Level 2 High (2H). This student </a:t>
                      </a:r>
                      <a:r>
                        <a:rPr b="1" lang="es-419" sz="1600">
                          <a:solidFill>
                            <a:schemeClr val="accent1"/>
                          </a:solidFill>
                          <a:latin typeface="Poppins"/>
                          <a:ea typeface="Poppins"/>
                          <a:cs typeface="Poppins"/>
                          <a:sym typeface="Poppins"/>
                        </a:rPr>
                        <a:t>did not </a:t>
                      </a:r>
                      <a:r>
                        <a:rPr lang="es-419" sz="1600">
                          <a:solidFill>
                            <a:schemeClr val="accent1"/>
                          </a:solidFill>
                          <a:latin typeface="Poppins"/>
                          <a:ea typeface="Poppins"/>
                          <a:cs typeface="Poppins"/>
                          <a:sym typeface="Poppins"/>
                        </a:rPr>
                        <a:t>advance one ELPI level.</a:t>
                      </a:r>
                      <a:endParaRPr>
                        <a:solidFill>
                          <a:schemeClr val="accent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lnSpc>
                          <a:spcPct val="115000"/>
                        </a:lnSpc>
                        <a:spcBef>
                          <a:spcPts val="0"/>
                        </a:spcBef>
                        <a:spcAft>
                          <a:spcPts val="1200"/>
                        </a:spcAft>
                        <a:buNone/>
                      </a:pPr>
                      <a:r>
                        <a:rPr b="1" lang="es-419" sz="1600">
                          <a:solidFill>
                            <a:schemeClr val="dk1"/>
                          </a:solidFill>
                          <a:latin typeface="Poppins"/>
                          <a:ea typeface="Poppins"/>
                          <a:cs typeface="Poppins"/>
                          <a:sym typeface="Poppins"/>
                        </a:rPr>
                        <a:t>Revisar juntos:</a:t>
                      </a:r>
                      <a:r>
                        <a:rPr lang="es-419" sz="1600">
                          <a:solidFill>
                            <a:schemeClr val="dk1"/>
                          </a:solidFill>
                          <a:latin typeface="Poppins"/>
                          <a:ea typeface="Poppins"/>
                          <a:cs typeface="Poppins"/>
                          <a:sym typeface="Poppins"/>
                        </a:rPr>
                        <a:t> ¿Qué observa sobre el progreso del estudiante en el Ejemplo 1 en comparación con el Ejemplo 2?</a:t>
                      </a:r>
                      <a:endParaRPr sz="1600">
                        <a:solidFill>
                          <a:schemeClr val="dk1"/>
                        </a:solidFill>
                        <a:latin typeface="Poppins"/>
                        <a:ea typeface="Poppins"/>
                        <a:cs typeface="Poppins"/>
                        <a:sym typeface="Poppins"/>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381000" rtl="0" algn="l">
                        <a:lnSpc>
                          <a:spcPct val="115000"/>
                        </a:lnSpc>
                        <a:spcBef>
                          <a:spcPts val="1200"/>
                        </a:spcBef>
                        <a:spcAft>
                          <a:spcPts val="1200"/>
                        </a:spcAft>
                        <a:buClr>
                          <a:schemeClr val="dk1"/>
                        </a:buClr>
                        <a:buSzPts val="1100"/>
                        <a:buFont typeface="Arial"/>
                        <a:buNone/>
                      </a:pPr>
                      <a:r>
                        <a:rPr b="1" lang="es-419" sz="1600">
                          <a:solidFill>
                            <a:schemeClr val="accent1"/>
                          </a:solidFill>
                          <a:latin typeface="Poppins"/>
                          <a:ea typeface="Poppins"/>
                          <a:cs typeface="Poppins"/>
                          <a:sym typeface="Poppins"/>
                        </a:rPr>
                        <a:t>Review Together: </a:t>
                      </a:r>
                      <a:r>
                        <a:rPr lang="es-419" sz="1600">
                          <a:solidFill>
                            <a:schemeClr val="accent1"/>
                          </a:solidFill>
                          <a:latin typeface="Poppins"/>
                          <a:ea typeface="Poppins"/>
                          <a:cs typeface="Poppins"/>
                          <a:sym typeface="Poppins"/>
                        </a:rPr>
                        <a:t>What do you notice about the student’s progress in Example 1 versus Example 2?</a:t>
                      </a:r>
                      <a:endParaRPr b="1" sz="1600">
                        <a:solidFill>
                          <a:schemeClr val="accent1"/>
                        </a:solidFill>
                        <a:latin typeface="Poppins"/>
                        <a:ea typeface="Poppins"/>
                        <a:cs typeface="Poppins"/>
                        <a:sym typeface="Poppins"/>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grpSp>
        <p:nvGrpSpPr>
          <p:cNvPr id="1859" name="Google Shape;1859;p234"/>
          <p:cNvGrpSpPr/>
          <p:nvPr/>
        </p:nvGrpSpPr>
        <p:grpSpPr>
          <a:xfrm>
            <a:off x="219875" y="3239775"/>
            <a:ext cx="4261190" cy="1451503"/>
            <a:chOff x="0" y="0"/>
            <a:chExt cx="1469528" cy="781302"/>
          </a:xfrm>
        </p:grpSpPr>
        <p:sp>
          <p:nvSpPr>
            <p:cNvPr id="1860" name="Google Shape;1860;p234"/>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34"/>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2" name="Google Shape;1862;p234"/>
          <p:cNvGrpSpPr/>
          <p:nvPr/>
        </p:nvGrpSpPr>
        <p:grpSpPr>
          <a:xfrm>
            <a:off x="219875" y="842275"/>
            <a:ext cx="4261190" cy="2215613"/>
            <a:chOff x="0" y="0"/>
            <a:chExt cx="1469528" cy="604500"/>
          </a:xfrm>
        </p:grpSpPr>
        <p:sp>
          <p:nvSpPr>
            <p:cNvPr id="1863" name="Google Shape;1863;p234"/>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4"/>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5" name="Google Shape;1865;p234"/>
          <p:cNvGrpSpPr/>
          <p:nvPr/>
        </p:nvGrpSpPr>
        <p:grpSpPr>
          <a:xfrm>
            <a:off x="4615875" y="842277"/>
            <a:ext cx="4190065" cy="2215613"/>
            <a:chOff x="0" y="0"/>
            <a:chExt cx="1469528" cy="604500"/>
          </a:xfrm>
        </p:grpSpPr>
        <p:sp>
          <p:nvSpPr>
            <p:cNvPr id="1866" name="Google Shape;1866;p234"/>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34"/>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8" name="Google Shape;1868;p234"/>
          <p:cNvGrpSpPr/>
          <p:nvPr/>
        </p:nvGrpSpPr>
        <p:grpSpPr>
          <a:xfrm>
            <a:off x="4615875" y="3239775"/>
            <a:ext cx="4190065" cy="1451483"/>
            <a:chOff x="0" y="0"/>
            <a:chExt cx="1469528" cy="470802"/>
          </a:xfrm>
        </p:grpSpPr>
        <p:sp>
          <p:nvSpPr>
            <p:cNvPr id="1869" name="Google Shape;1869;p234"/>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34"/>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p:txBody>
        </p:sp>
      </p:grpSp>
      <p:sp>
        <p:nvSpPr>
          <p:cNvPr id="1871" name="Google Shape;1871;p234"/>
          <p:cNvSpPr txBox="1"/>
          <p:nvPr>
            <p:ph type="title"/>
          </p:nvPr>
        </p:nvSpPr>
        <p:spPr>
          <a:xfrm>
            <a:off x="42075" y="96"/>
            <a:ext cx="8328600" cy="84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lang="es-419" sz="2700">
                <a:solidFill>
                  <a:schemeClr val="lt1"/>
                </a:solidFill>
              </a:rPr>
              <a:t>¿Demonstro el estudiante progreso?</a:t>
            </a:r>
            <a:endParaRPr sz="2700">
              <a:solidFill>
                <a:schemeClr val="lt1"/>
              </a:solidFill>
            </a:endParaRPr>
          </a:p>
          <a:p>
            <a:pPr indent="0" lvl="0" marL="0" rtl="0" algn="l">
              <a:spcBef>
                <a:spcPts val="0"/>
              </a:spcBef>
              <a:spcAft>
                <a:spcPts val="0"/>
              </a:spcAft>
              <a:buClr>
                <a:schemeClr val="dk1"/>
              </a:buClr>
              <a:buSzPct val="36666"/>
              <a:buFont typeface="Arial"/>
              <a:buNone/>
            </a:pPr>
            <a:r>
              <a:rPr lang="es-419" sz="2700">
                <a:solidFill>
                  <a:srgbClr val="CCECFF"/>
                </a:solidFill>
              </a:rPr>
              <a:t>Did the Student Make Progress?</a:t>
            </a:r>
            <a:endParaRPr/>
          </a:p>
        </p:txBody>
      </p:sp>
      <p:sp>
        <p:nvSpPr>
          <p:cNvPr id="1872" name="Google Shape;1872;p234"/>
          <p:cNvSpPr txBox="1"/>
          <p:nvPr/>
        </p:nvSpPr>
        <p:spPr>
          <a:xfrm>
            <a:off x="418925" y="912400"/>
            <a:ext cx="3259800" cy="10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419" sz="1200">
                <a:solidFill>
                  <a:schemeClr val="dk1"/>
                </a:solidFill>
                <a:latin typeface="Poppins"/>
                <a:ea typeface="Poppins"/>
                <a:cs typeface="Poppins"/>
                <a:sym typeface="Poppins"/>
              </a:rPr>
              <a:t>Paso 2: Colaboración y debate</a:t>
            </a:r>
            <a:endParaRPr b="1"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¿Qué te indica que el estudiante del Ejemplo 1 progresó?</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¿Por qué el estudiante del Ejemplo 2 </a:t>
            </a:r>
            <a:r>
              <a:rPr b="1" lang="es-419" sz="1200">
                <a:solidFill>
                  <a:schemeClr val="dk1"/>
                </a:solidFill>
                <a:latin typeface="Poppins"/>
                <a:ea typeface="Poppins"/>
                <a:cs typeface="Poppins"/>
                <a:sym typeface="Poppins"/>
              </a:rPr>
              <a:t>no progresó</a:t>
            </a:r>
            <a:r>
              <a:rPr lang="es-419" sz="1200">
                <a:solidFill>
                  <a:schemeClr val="dk1"/>
                </a:solidFill>
                <a:latin typeface="Poppins"/>
                <a:ea typeface="Poppins"/>
                <a:cs typeface="Poppins"/>
                <a:sym typeface="Poppins"/>
              </a:rPr>
              <a: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¿Qué podría ayudar al estudiante del Ejemplo 2 a progresar el próximo año?</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p:txBody>
      </p:sp>
      <p:sp>
        <p:nvSpPr>
          <p:cNvPr id="1873" name="Google Shape;1873;p234"/>
          <p:cNvSpPr txBox="1"/>
          <p:nvPr/>
        </p:nvSpPr>
        <p:spPr>
          <a:xfrm>
            <a:off x="4693025" y="875975"/>
            <a:ext cx="3827100" cy="218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s-419" sz="1200">
                <a:solidFill>
                  <a:schemeClr val="dk1"/>
                </a:solidFill>
                <a:latin typeface="Poppins"/>
                <a:ea typeface="Poppins"/>
                <a:cs typeface="Poppins"/>
                <a:sym typeface="Poppins"/>
              </a:rPr>
              <a:t>Step 2: Partner up and Discussion </a:t>
            </a:r>
            <a:endParaRPr b="1" sz="1200">
              <a:solidFill>
                <a:schemeClr val="dk1"/>
              </a:solidFill>
              <a:latin typeface="Poppins"/>
              <a:ea typeface="Poppins"/>
              <a:cs typeface="Poppins"/>
              <a:sym typeface="Poppins"/>
            </a:endParaRPr>
          </a:p>
          <a:p>
            <a:pPr indent="-304800" lvl="0" marL="457200" rtl="0" algn="l">
              <a:lnSpc>
                <a:spcPct val="115000"/>
              </a:lnSpc>
              <a:spcBef>
                <a:spcPts val="1200"/>
              </a:spcBef>
              <a:spcAft>
                <a:spcPts val="0"/>
              </a:spcAft>
              <a:buClr>
                <a:schemeClr val="dk1"/>
              </a:buClr>
              <a:buSzPts val="1200"/>
              <a:buChar char="●"/>
            </a:pPr>
            <a:r>
              <a:rPr lang="es-419" sz="1200">
                <a:solidFill>
                  <a:schemeClr val="dk1"/>
                </a:solidFill>
                <a:latin typeface="Poppins"/>
                <a:ea typeface="Poppins"/>
                <a:cs typeface="Poppins"/>
                <a:sym typeface="Poppins"/>
              </a:rPr>
              <a:t>What tells you that the student in Example 1 </a:t>
            </a:r>
            <a:r>
              <a:rPr b="1" lang="es-419" sz="1200">
                <a:solidFill>
                  <a:schemeClr val="dk1"/>
                </a:solidFill>
                <a:latin typeface="Poppins"/>
                <a:ea typeface="Poppins"/>
                <a:cs typeface="Poppins"/>
                <a:sym typeface="Poppins"/>
              </a:rPr>
              <a:t>made progress</a:t>
            </a:r>
            <a:r>
              <a:rPr lang="es-419" sz="1200">
                <a:solidFill>
                  <a:schemeClr val="dk1"/>
                </a:solidFill>
                <a:latin typeface="Poppins"/>
                <a:ea typeface="Poppins"/>
                <a:cs typeface="Poppins"/>
                <a:sym typeface="Poppins"/>
              </a:rPr>
              <a:t>?</a:t>
            </a:r>
            <a:br>
              <a:rPr lang="es-419"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304800" lvl="0" marL="457200" rtl="0" algn="l">
              <a:lnSpc>
                <a:spcPct val="115000"/>
              </a:lnSpc>
              <a:spcBef>
                <a:spcPts val="0"/>
              </a:spcBef>
              <a:spcAft>
                <a:spcPts val="0"/>
              </a:spcAft>
              <a:buClr>
                <a:schemeClr val="dk1"/>
              </a:buClr>
              <a:buSzPts val="1200"/>
              <a:buChar char="●"/>
            </a:pPr>
            <a:r>
              <a:rPr lang="es-419" sz="1200">
                <a:solidFill>
                  <a:schemeClr val="dk1"/>
                </a:solidFill>
                <a:latin typeface="Poppins"/>
                <a:ea typeface="Poppins"/>
                <a:cs typeface="Poppins"/>
                <a:sym typeface="Poppins"/>
              </a:rPr>
              <a:t>Why did the student in Example 2 </a:t>
            </a:r>
            <a:r>
              <a:rPr b="1" lang="es-419" sz="1200">
                <a:solidFill>
                  <a:schemeClr val="dk1"/>
                </a:solidFill>
                <a:latin typeface="Poppins"/>
                <a:ea typeface="Poppins"/>
                <a:cs typeface="Poppins"/>
                <a:sym typeface="Poppins"/>
              </a:rPr>
              <a:t>not make progress</a:t>
            </a:r>
            <a:r>
              <a:rPr lang="es-419" sz="1200">
                <a:solidFill>
                  <a:schemeClr val="dk1"/>
                </a:solidFill>
                <a:latin typeface="Poppins"/>
                <a:ea typeface="Poppins"/>
                <a:cs typeface="Poppins"/>
                <a:sym typeface="Poppins"/>
              </a:rPr>
              <a:t>?</a:t>
            </a:r>
            <a:br>
              <a:rPr lang="es-419"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304800" lvl="0" marL="457200" rtl="0" algn="l">
              <a:lnSpc>
                <a:spcPct val="115000"/>
              </a:lnSpc>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What might help the student in Example 2 move forward next year?</a:t>
            </a:r>
            <a:br>
              <a:rPr lang="es-419"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p:txBody>
      </p:sp>
      <p:sp>
        <p:nvSpPr>
          <p:cNvPr id="1874" name="Google Shape;1874;p234"/>
          <p:cNvSpPr txBox="1"/>
          <p:nvPr/>
        </p:nvSpPr>
        <p:spPr>
          <a:xfrm>
            <a:off x="4751466" y="3833109"/>
            <a:ext cx="39189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875" name="Google Shape;1875;p234"/>
          <p:cNvSpPr txBox="1"/>
          <p:nvPr/>
        </p:nvSpPr>
        <p:spPr>
          <a:xfrm>
            <a:off x="4693025" y="3347775"/>
            <a:ext cx="3918900" cy="948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b="1" lang="es-419" sz="1200">
                <a:solidFill>
                  <a:schemeClr val="dk1"/>
                </a:solidFill>
                <a:latin typeface="Poppins"/>
                <a:ea typeface="Poppins"/>
                <a:cs typeface="Poppins"/>
                <a:sym typeface="Poppins"/>
              </a:rPr>
              <a:t>Step 3: Share Out</a:t>
            </a:r>
            <a:endParaRPr b="1" sz="1200">
              <a:solidFill>
                <a:schemeClr val="dk1"/>
              </a:solidFill>
              <a:latin typeface="Poppins"/>
              <a:ea typeface="Poppins"/>
              <a:cs typeface="Poppins"/>
              <a:sym typeface="Poppins"/>
            </a:endParaRPr>
          </a:p>
          <a:p>
            <a:pPr indent="-304800" lvl="0" marL="457200" rtl="0" algn="l">
              <a:lnSpc>
                <a:spcPct val="115000"/>
              </a:lnSpc>
              <a:spcBef>
                <a:spcPts val="120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Time to share out your  thinking.</a:t>
            </a:r>
            <a:br>
              <a:rPr lang="es-419" sz="1200">
                <a:solidFill>
                  <a:schemeClr val="dk1"/>
                </a:solidFill>
                <a:latin typeface="Poppins"/>
                <a:ea typeface="Poppins"/>
                <a:cs typeface="Poppins"/>
                <a:sym typeface="Poppins"/>
              </a:rPr>
            </a:br>
            <a:r>
              <a:rPr lang="es-419"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p:txBody>
      </p:sp>
      <p:sp>
        <p:nvSpPr>
          <p:cNvPr id="1876" name="Google Shape;1876;p234"/>
          <p:cNvSpPr/>
          <p:nvPr/>
        </p:nvSpPr>
        <p:spPr>
          <a:xfrm>
            <a:off x="3549225" y="963100"/>
            <a:ext cx="766153" cy="887161"/>
          </a:xfrm>
          <a:custGeom>
            <a:rect b="b" l="l" r="r" t="t"/>
            <a:pathLst>
              <a:path extrusionOk="0" h="1304649" w="1459339">
                <a:moveTo>
                  <a:pt x="0" y="0"/>
                </a:moveTo>
                <a:lnTo>
                  <a:pt x="1459338" y="0"/>
                </a:lnTo>
                <a:lnTo>
                  <a:pt x="1459338" y="1304649"/>
                </a:lnTo>
                <a:lnTo>
                  <a:pt x="0" y="1304649"/>
                </a:lnTo>
                <a:lnTo>
                  <a:pt x="0" y="0"/>
                </a:lnTo>
                <a:close/>
              </a:path>
            </a:pathLst>
          </a:custGeom>
          <a:blipFill rotWithShape="1">
            <a:blip r:embed="rId3">
              <a:alphaModFix/>
            </a:blip>
            <a:stretch>
              <a:fillRect b="0" l="0" r="0" t="0"/>
            </a:stretch>
          </a:blipFill>
          <a:ln>
            <a:noFill/>
          </a:ln>
        </p:spPr>
      </p:sp>
      <p:sp>
        <p:nvSpPr>
          <p:cNvPr id="1877" name="Google Shape;1877;p234"/>
          <p:cNvSpPr/>
          <p:nvPr/>
        </p:nvSpPr>
        <p:spPr>
          <a:xfrm>
            <a:off x="7850501" y="3573264"/>
            <a:ext cx="955450" cy="1033235"/>
          </a:xfrm>
          <a:custGeom>
            <a:rect b="b" l="l" r="r" t="t"/>
            <a:pathLst>
              <a:path extrusionOk="0" h="1275599" w="1217134">
                <a:moveTo>
                  <a:pt x="0" y="0"/>
                </a:moveTo>
                <a:lnTo>
                  <a:pt x="1217134" y="0"/>
                </a:lnTo>
                <a:lnTo>
                  <a:pt x="1217134" y="1275599"/>
                </a:lnTo>
                <a:lnTo>
                  <a:pt x="0" y="1275599"/>
                </a:lnTo>
                <a:lnTo>
                  <a:pt x="0" y="0"/>
                </a:lnTo>
                <a:close/>
              </a:path>
            </a:pathLst>
          </a:custGeom>
          <a:blipFill rotWithShape="1">
            <a:blip r:embed="rId4">
              <a:alphaModFix/>
            </a:blip>
            <a:stretch>
              <a:fillRect b="0" l="0" r="0" t="0"/>
            </a:stretch>
          </a:blipFill>
          <a:ln>
            <a:noFill/>
          </a:ln>
        </p:spPr>
      </p:sp>
      <p:sp>
        <p:nvSpPr>
          <p:cNvPr id="1878" name="Google Shape;1878;p234"/>
          <p:cNvSpPr/>
          <p:nvPr/>
        </p:nvSpPr>
        <p:spPr>
          <a:xfrm>
            <a:off x="3410151" y="3494689"/>
            <a:ext cx="955450" cy="1033235"/>
          </a:xfrm>
          <a:custGeom>
            <a:rect b="b" l="l" r="r" t="t"/>
            <a:pathLst>
              <a:path extrusionOk="0" h="1275599" w="1217134">
                <a:moveTo>
                  <a:pt x="0" y="0"/>
                </a:moveTo>
                <a:lnTo>
                  <a:pt x="1217134" y="0"/>
                </a:lnTo>
                <a:lnTo>
                  <a:pt x="1217134" y="1275599"/>
                </a:lnTo>
                <a:lnTo>
                  <a:pt x="0" y="1275599"/>
                </a:lnTo>
                <a:lnTo>
                  <a:pt x="0" y="0"/>
                </a:lnTo>
                <a:close/>
              </a:path>
            </a:pathLst>
          </a:custGeom>
          <a:blipFill rotWithShape="1">
            <a:blip r:embed="rId4">
              <a:alphaModFix/>
            </a:blip>
            <a:stretch>
              <a:fillRect b="0" l="0" r="0" t="0"/>
            </a:stretch>
          </a:blipFill>
          <a:ln>
            <a:noFill/>
          </a:ln>
        </p:spPr>
      </p:sp>
      <p:sp>
        <p:nvSpPr>
          <p:cNvPr id="1879" name="Google Shape;1879;p234"/>
          <p:cNvSpPr/>
          <p:nvPr/>
        </p:nvSpPr>
        <p:spPr>
          <a:xfrm>
            <a:off x="7945150" y="963100"/>
            <a:ext cx="766153" cy="887161"/>
          </a:xfrm>
          <a:custGeom>
            <a:rect b="b" l="l" r="r" t="t"/>
            <a:pathLst>
              <a:path extrusionOk="0" h="1304649" w="1459339">
                <a:moveTo>
                  <a:pt x="0" y="0"/>
                </a:moveTo>
                <a:lnTo>
                  <a:pt x="1459338" y="0"/>
                </a:lnTo>
                <a:lnTo>
                  <a:pt x="1459338" y="1304649"/>
                </a:lnTo>
                <a:lnTo>
                  <a:pt x="0" y="1304649"/>
                </a:lnTo>
                <a:lnTo>
                  <a:pt x="0" y="0"/>
                </a:lnTo>
                <a:close/>
              </a:path>
            </a:pathLst>
          </a:custGeom>
          <a:blipFill rotWithShape="1">
            <a:blip r:embed="rId3">
              <a:alphaModFix/>
            </a:blip>
            <a:stretch>
              <a:fillRect b="0" l="0" r="0" t="0"/>
            </a:stretch>
          </a:blipFill>
          <a:ln>
            <a:noFill/>
          </a:ln>
        </p:spPr>
      </p:sp>
      <p:sp>
        <p:nvSpPr>
          <p:cNvPr id="1880" name="Google Shape;1880;p234"/>
          <p:cNvSpPr txBox="1"/>
          <p:nvPr/>
        </p:nvSpPr>
        <p:spPr>
          <a:xfrm>
            <a:off x="347450" y="3404325"/>
            <a:ext cx="2585100" cy="8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solidFill>
                  <a:schemeClr val="dk1"/>
                </a:solidFill>
                <a:latin typeface="Poppins"/>
                <a:ea typeface="Poppins"/>
                <a:cs typeface="Poppins"/>
                <a:sym typeface="Poppins"/>
              </a:rPr>
              <a:t>Paso 3: Comparte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Es hora de compartir tus ideas.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p2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419">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1886" name="Google Shape;1886;p235"/>
          <p:cNvSpPr txBox="1"/>
          <p:nvPr/>
        </p:nvSpPr>
        <p:spPr>
          <a:xfrm>
            <a:off x="604250" y="1164475"/>
            <a:ext cx="8170800" cy="15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s-419" sz="1700">
                <a:solidFill>
                  <a:srgbClr val="FFFF00"/>
                </a:solidFill>
                <a:latin typeface="Poppins"/>
                <a:ea typeface="Poppins"/>
                <a:cs typeface="Poppins"/>
                <a:sym typeface="Poppins"/>
              </a:rPr>
              <a:t>ATTENTION: Facilitator</a:t>
            </a:r>
            <a:endParaRPr b="1" sz="1700">
              <a:solidFill>
                <a:srgbClr val="FFFF00"/>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s-419" sz="1700">
                <a:solidFill>
                  <a:schemeClr val="lt1"/>
                </a:solidFill>
                <a:latin typeface="Poppins SemiBold"/>
                <a:ea typeface="Poppins SemiBold"/>
                <a:cs typeface="Poppins SemiBold"/>
                <a:sym typeface="Poppins SemiBold"/>
              </a:rPr>
              <a:t>In the next section there are three sample slides provided for parents to practice reviewing data and discussing how schools can support students.</a:t>
            </a:r>
            <a:br>
              <a:rPr lang="es-419" sz="1700">
                <a:solidFill>
                  <a:schemeClr val="lt1"/>
                </a:solidFill>
                <a:latin typeface="Poppins SemiBold"/>
                <a:ea typeface="Poppins SemiBold"/>
                <a:cs typeface="Poppins SemiBold"/>
                <a:sym typeface="Poppins SemiBold"/>
              </a:rPr>
            </a:br>
            <a:r>
              <a:rPr lang="es-419" sz="1700">
                <a:solidFill>
                  <a:schemeClr val="lt1"/>
                </a:solidFill>
                <a:latin typeface="Poppins SemiBold"/>
                <a:ea typeface="Poppins SemiBold"/>
                <a:cs typeface="Poppins SemiBold"/>
                <a:sym typeface="Poppins SemiBold"/>
              </a:rPr>
              <a:t> Please keep only the slide that applies to your school level — </a:t>
            </a:r>
            <a:r>
              <a:rPr i="1" lang="es-419" sz="1700">
                <a:solidFill>
                  <a:schemeClr val="lt1"/>
                </a:solidFill>
                <a:latin typeface="Poppins SemiBold"/>
                <a:ea typeface="Poppins SemiBold"/>
                <a:cs typeface="Poppins SemiBold"/>
                <a:sym typeface="Poppins SemiBold"/>
              </a:rPr>
              <a:t>Elementary, Middle School, or High School</a:t>
            </a:r>
            <a:r>
              <a:rPr lang="es-419" sz="1700">
                <a:solidFill>
                  <a:schemeClr val="lt1"/>
                </a:solidFill>
                <a:latin typeface="Poppins SemiBold"/>
                <a:ea typeface="Poppins SemiBold"/>
                <a:cs typeface="Poppins SemiBold"/>
                <a:sym typeface="Poppins SemiBold"/>
              </a:rPr>
              <a:t>.</a:t>
            </a:r>
            <a:endParaRPr sz="1700">
              <a:solidFill>
                <a:schemeClr val="lt1"/>
              </a:solidFill>
              <a:latin typeface="Poppins SemiBold"/>
              <a:ea typeface="Poppins SemiBold"/>
              <a:cs typeface="Poppins SemiBold"/>
              <a:sym typeface="Poppins SemiBold"/>
            </a:endParaRPr>
          </a:p>
          <a:p>
            <a:pPr indent="0" lvl="0" marL="0" rtl="0" algn="l">
              <a:lnSpc>
                <a:spcPct val="115000"/>
              </a:lnSpc>
              <a:spcBef>
                <a:spcPts val="1200"/>
              </a:spcBef>
              <a:spcAft>
                <a:spcPts val="0"/>
              </a:spcAft>
              <a:buClr>
                <a:schemeClr val="dk1"/>
              </a:buClr>
              <a:buSzPts val="1100"/>
              <a:buFont typeface="Arial"/>
              <a:buNone/>
            </a:pPr>
            <a:r>
              <a:rPr lang="es-419" sz="1700">
                <a:solidFill>
                  <a:schemeClr val="lt1"/>
                </a:solidFill>
                <a:latin typeface="Poppins SemiBold"/>
                <a:ea typeface="Poppins SemiBold"/>
                <a:cs typeface="Poppins SemiBold"/>
                <a:sym typeface="Poppins SemiBold"/>
              </a:rPr>
              <a:t>During the activity, parents will review the scenario and discuss ways the school can support the student.</a:t>
            </a:r>
            <a:endParaRPr sz="1700">
              <a:solidFill>
                <a:schemeClr val="lt1"/>
              </a:solidFill>
              <a:latin typeface="Poppins SemiBold"/>
              <a:ea typeface="Poppins SemiBold"/>
              <a:cs typeface="Poppins SemiBold"/>
              <a:sym typeface="Poppins SemiBold"/>
            </a:endParaRPr>
          </a:p>
          <a:p>
            <a:pPr indent="0" lvl="0" marL="0" rtl="0" algn="l">
              <a:lnSpc>
                <a:spcPct val="115000"/>
              </a:lnSpc>
              <a:spcBef>
                <a:spcPts val="1200"/>
              </a:spcBef>
              <a:spcAft>
                <a:spcPts val="0"/>
              </a:spcAft>
              <a:buClr>
                <a:schemeClr val="dk1"/>
              </a:buClr>
              <a:buSzPts val="1100"/>
              <a:buFont typeface="Arial"/>
              <a:buNone/>
            </a:pPr>
            <a:r>
              <a:rPr lang="es-419" sz="1700">
                <a:solidFill>
                  <a:schemeClr val="lt1"/>
                </a:solidFill>
                <a:latin typeface="Poppins SemiBold"/>
                <a:ea typeface="Poppins SemiBold"/>
                <a:cs typeface="Poppins SemiBold"/>
                <a:sym typeface="Poppins SemiBold"/>
              </a:rPr>
              <a:t>🔹 Important: Delete this instruction slide and any other grade-level slides that do not apply to your presentation once finalized.</a:t>
            </a:r>
            <a:endParaRPr sz="1700">
              <a:solidFill>
                <a:schemeClr val="lt1"/>
              </a:solidFill>
              <a:latin typeface="Poppins SemiBold"/>
              <a:ea typeface="Poppins SemiBold"/>
              <a:cs typeface="Poppins SemiBold"/>
              <a:sym typeface="Poppins SemiBold"/>
            </a:endParaRPr>
          </a:p>
          <a:p>
            <a:pPr indent="0" lvl="0" marL="0" rtl="0" algn="l">
              <a:spcBef>
                <a:spcPts val="1200"/>
              </a:spcBef>
              <a:spcAft>
                <a:spcPts val="0"/>
              </a:spcAft>
              <a:buNone/>
            </a:pPr>
            <a:r>
              <a:t/>
            </a:r>
            <a:endParaRPr b="1" sz="17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209"/>
          <p:cNvSpPr txBox="1"/>
          <p:nvPr>
            <p:ph type="title"/>
          </p:nvPr>
        </p:nvSpPr>
        <p:spPr>
          <a:xfrm>
            <a:off x="41375" y="150"/>
            <a:ext cx="8189700" cy="773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FF5C00"/>
              </a:buClr>
              <a:buSzPts val="1000"/>
              <a:buNone/>
            </a:pPr>
            <a:br>
              <a:rPr b="1" lang="es-419" sz="2800">
                <a:solidFill>
                  <a:srgbClr val="FF5C00"/>
                </a:solidFill>
                <a:latin typeface="Poppins"/>
                <a:ea typeface="Poppins"/>
                <a:cs typeface="Poppins"/>
                <a:sym typeface="Poppins"/>
              </a:rPr>
            </a:br>
            <a:endParaRPr sz="1800">
              <a:solidFill>
                <a:srgbClr val="FD0020"/>
              </a:solidFill>
              <a:latin typeface="Poppins"/>
              <a:ea typeface="Poppins"/>
              <a:cs typeface="Poppins"/>
              <a:sym typeface="Poppins"/>
            </a:endParaRPr>
          </a:p>
        </p:txBody>
      </p:sp>
      <p:sp>
        <p:nvSpPr>
          <p:cNvPr id="1547" name="Google Shape;1547;p209"/>
          <p:cNvSpPr txBox="1"/>
          <p:nvPr/>
        </p:nvSpPr>
        <p:spPr>
          <a:xfrm>
            <a:off x="186383" y="71057"/>
            <a:ext cx="8431500" cy="715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100"/>
              <a:buFont typeface="Arial"/>
              <a:buNone/>
            </a:pPr>
            <a:r>
              <a:rPr b="1" lang="es-419" sz="2100">
                <a:solidFill>
                  <a:schemeClr val="lt1"/>
                </a:solidFill>
                <a:latin typeface="Poppins"/>
                <a:ea typeface="Poppins"/>
                <a:cs typeface="Poppins"/>
                <a:sym typeface="Poppins"/>
              </a:rPr>
              <a:t>Responsabilidades del Designado EL</a:t>
            </a:r>
            <a:endParaRPr b="1" sz="21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2100"/>
              <a:buFont typeface="Arial"/>
              <a:buNone/>
            </a:pPr>
            <a:r>
              <a:rPr b="1" lang="es-419" sz="2100">
                <a:solidFill>
                  <a:srgbClr val="CCECFF"/>
                </a:solidFill>
                <a:latin typeface="Poppins"/>
                <a:ea typeface="Poppins"/>
                <a:cs typeface="Poppins"/>
                <a:sym typeface="Poppins"/>
              </a:rPr>
              <a:t>EL Designee Responsibility</a:t>
            </a:r>
            <a:endParaRPr b="1" sz="2100">
              <a:solidFill>
                <a:srgbClr val="CCECFF"/>
              </a:solidFill>
              <a:latin typeface="Poppins"/>
              <a:ea typeface="Poppins"/>
              <a:cs typeface="Poppins"/>
              <a:sym typeface="Poppins"/>
            </a:endParaRPr>
          </a:p>
        </p:txBody>
      </p:sp>
      <p:graphicFrame>
        <p:nvGraphicFramePr>
          <p:cNvPr id="1548" name="Google Shape;1548;p209"/>
          <p:cNvGraphicFramePr/>
          <p:nvPr/>
        </p:nvGraphicFramePr>
        <p:xfrm>
          <a:off x="41375" y="873800"/>
          <a:ext cx="3000000" cy="3000000"/>
        </p:xfrm>
        <a:graphic>
          <a:graphicData uri="http://schemas.openxmlformats.org/drawingml/2006/table">
            <a:tbl>
              <a:tblPr>
                <a:noFill/>
                <a:tableStyleId>{80D47D1E-228E-45F0-95AB-43DF4DBC31AF}</a:tableStyleId>
              </a:tblPr>
              <a:tblGrid>
                <a:gridCol w="4509875"/>
                <a:gridCol w="4509875"/>
              </a:tblGrid>
              <a:tr h="1364650">
                <a:tc>
                  <a:txBody>
                    <a:bodyPr/>
                    <a:lstStyle/>
                    <a:p>
                      <a:pPr indent="-311150" lvl="0" marL="457200" rtl="0" algn="l">
                        <a:lnSpc>
                          <a:spcPct val="125454"/>
                        </a:lnSpc>
                        <a:spcBef>
                          <a:spcPts val="0"/>
                        </a:spcBef>
                        <a:spcAft>
                          <a:spcPts val="0"/>
                        </a:spcAft>
                        <a:buClr>
                          <a:schemeClr val="dk1"/>
                        </a:buClr>
                        <a:buSzPts val="1300"/>
                        <a:buFont typeface="Poppins"/>
                        <a:buChar char="❏"/>
                      </a:pPr>
                      <a:r>
                        <a:rPr lang="es-419" sz="1300">
                          <a:solidFill>
                            <a:schemeClr val="dk1"/>
                          </a:solidFill>
                          <a:latin typeface="Poppins"/>
                          <a:ea typeface="Poppins"/>
                          <a:cs typeface="Poppins"/>
                          <a:sym typeface="Poppins"/>
                        </a:rPr>
                        <a:t>Programe una reunión antes de la primera reunión de negocios  para asegurar lo siguiente: fechas de reunión y capacitación, horario, temas para el año escolar, y un lugar de reunión accessible en persona y Zoom (Híbrido).</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accent1"/>
                        </a:buClr>
                        <a:buSzPts val="1300"/>
                        <a:buFont typeface="Poppins"/>
                        <a:buChar char="❏"/>
                      </a:pPr>
                      <a:r>
                        <a:rPr lang="es-419" sz="1300">
                          <a:solidFill>
                            <a:schemeClr val="accent1"/>
                          </a:solidFill>
                          <a:latin typeface="Poppins"/>
                          <a:ea typeface="Poppins"/>
                          <a:cs typeface="Poppins"/>
                          <a:sym typeface="Poppins"/>
                        </a:rPr>
                        <a:t>Schedule a meeting prior to the first business meeting to secure the following: meeting and training dates, time, topics for the school year, and an accessible in-person and Zoom meeting location (Hybrid).</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50350">
                <a:tc>
                  <a:txBody>
                    <a:bodyPr/>
                    <a:lstStyle/>
                    <a:p>
                      <a:pPr indent="-311150" lvl="0" marL="457200" rtl="0" algn="l">
                        <a:lnSpc>
                          <a:spcPct val="125454"/>
                        </a:lnSpc>
                        <a:spcBef>
                          <a:spcPts val="0"/>
                        </a:spcBef>
                        <a:spcAft>
                          <a:spcPts val="0"/>
                        </a:spcAft>
                        <a:buClr>
                          <a:schemeClr val="dk1"/>
                        </a:buClr>
                        <a:buSzPts val="1300"/>
                        <a:buFont typeface="Poppins"/>
                        <a:buChar char="❏"/>
                      </a:pPr>
                      <a:r>
                        <a:rPr lang="es-419" sz="1300">
                          <a:solidFill>
                            <a:schemeClr val="dk1"/>
                          </a:solidFill>
                          <a:latin typeface="Poppins"/>
                          <a:ea typeface="Poppins"/>
                          <a:cs typeface="Poppins"/>
                          <a:sym typeface="Poppins"/>
                        </a:rPr>
                        <a:t>Revisar el Plan de Estudio de ELAC para el año con los funcionarios y miembros (temas requeridos y entrenamiento).</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accent1"/>
                        </a:buClr>
                        <a:buSzPts val="1300"/>
                        <a:buFont typeface="Poppins"/>
                        <a:buChar char="❏"/>
                      </a:pPr>
                      <a:r>
                        <a:rPr lang="es-419" sz="1300">
                          <a:solidFill>
                            <a:schemeClr val="accent1"/>
                          </a:solidFill>
                          <a:latin typeface="Poppins"/>
                          <a:ea typeface="Poppins"/>
                          <a:cs typeface="Poppins"/>
                          <a:sym typeface="Poppins"/>
                        </a:rPr>
                        <a:t>Review the ELAC Syllabus on for the year with officers and members (EL mandated topics and training).  </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175">
                <a:tc>
                  <a:txBody>
                    <a:bodyPr/>
                    <a:lstStyle/>
                    <a:p>
                      <a:pPr indent="-311150" lvl="0" marL="457200" rtl="0" algn="l">
                        <a:lnSpc>
                          <a:spcPct val="125454"/>
                        </a:lnSpc>
                        <a:spcBef>
                          <a:spcPts val="0"/>
                        </a:spcBef>
                        <a:spcAft>
                          <a:spcPts val="0"/>
                        </a:spcAft>
                        <a:buClr>
                          <a:schemeClr val="dk1"/>
                        </a:buClr>
                        <a:buSzPts val="1300"/>
                        <a:buFont typeface="Poppins"/>
                        <a:buChar char="❏"/>
                      </a:pPr>
                      <a:r>
                        <a:rPr lang="es-419" sz="1300">
                          <a:solidFill>
                            <a:schemeClr val="dk1"/>
                          </a:solidFill>
                          <a:latin typeface="Poppins"/>
                          <a:ea typeface="Poppins"/>
                          <a:cs typeface="Poppins"/>
                          <a:sym typeface="Poppins"/>
                        </a:rPr>
                        <a:t>L</a:t>
                      </a:r>
                      <a:r>
                        <a:rPr lang="es-419" sz="1300">
                          <a:solidFill>
                            <a:schemeClr val="dk1"/>
                          </a:solidFill>
                          <a:latin typeface="Poppins"/>
                          <a:ea typeface="Poppins"/>
                          <a:cs typeface="Poppins"/>
                          <a:sym typeface="Poppins"/>
                        </a:rPr>
                        <a:t>os funcionarios y designados/coordinadores de aprendices de inglés planifican la agenda juntos.</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accent1"/>
                        </a:buClr>
                        <a:buSzPts val="1300"/>
                        <a:buFont typeface="Poppins"/>
                        <a:buChar char="❏"/>
                      </a:pPr>
                      <a:r>
                        <a:rPr lang="es-419" sz="1300">
                          <a:solidFill>
                            <a:schemeClr val="accent1"/>
                          </a:solidFill>
                          <a:latin typeface="Poppins"/>
                          <a:ea typeface="Poppins"/>
                          <a:cs typeface="Poppins"/>
                          <a:sym typeface="Poppins"/>
                        </a:rPr>
                        <a:t>Officers and EL Designees/Coordinator plan the agenda together.</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39425">
                <a:tc>
                  <a:txBody>
                    <a:bodyPr/>
                    <a:lstStyle/>
                    <a:p>
                      <a:pPr indent="-311150" lvl="0" marL="457200" rtl="0" algn="l">
                        <a:lnSpc>
                          <a:spcPct val="125454"/>
                        </a:lnSpc>
                        <a:spcBef>
                          <a:spcPts val="0"/>
                        </a:spcBef>
                        <a:spcAft>
                          <a:spcPts val="0"/>
                        </a:spcAft>
                        <a:buClr>
                          <a:schemeClr val="dk1"/>
                        </a:buClr>
                        <a:buSzPts val="1300"/>
                        <a:buFont typeface="Poppins"/>
                        <a:buChar char="❏"/>
                      </a:pPr>
                      <a:r>
                        <a:rPr lang="es-419" sz="1300">
                          <a:solidFill>
                            <a:schemeClr val="dk1"/>
                          </a:solidFill>
                          <a:latin typeface="Poppins"/>
                          <a:ea typeface="Poppins"/>
                          <a:cs typeface="Poppins"/>
                          <a:sym typeface="Poppins"/>
                        </a:rPr>
                        <a:t>Asegúrese de que el asesoramiento de ELAC se desarrolle y se envíe al SSC determinando con anticipación las fechas de vencimiento.</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accent1"/>
                        </a:buClr>
                        <a:buSzPts val="1300"/>
                        <a:buFont typeface="Poppins"/>
                        <a:buChar char="❏"/>
                      </a:pPr>
                      <a:r>
                        <a:rPr lang="es-419" sz="1300">
                          <a:solidFill>
                            <a:schemeClr val="accent1"/>
                          </a:solidFill>
                          <a:latin typeface="Poppins"/>
                          <a:ea typeface="Poppins"/>
                          <a:cs typeface="Poppins"/>
                          <a:sym typeface="Poppins"/>
                        </a:rPr>
                        <a:t>Ensure ELAC advisement is developed and submitted to the SSC by determining in advance due dates.</a:t>
                      </a:r>
                      <a:endParaRPr sz="1300">
                        <a:solidFill>
                          <a:schemeClr val="accent1"/>
                        </a:solidFill>
                        <a:latin typeface="Poppins"/>
                        <a:ea typeface="Poppins"/>
                        <a:cs typeface="Poppins"/>
                        <a:sym typeface="Poppins"/>
                      </a:endParaRPr>
                    </a:p>
                    <a:p>
                      <a:pPr indent="0" lvl="0" marL="0" rtl="0" algn="l">
                        <a:spcBef>
                          <a:spcPts val="0"/>
                        </a:spcBef>
                        <a:spcAft>
                          <a:spcPts val="0"/>
                        </a:spcAft>
                        <a:buNone/>
                      </a:pPr>
                      <a:r>
                        <a:t/>
                      </a:r>
                      <a:endParaRPr sz="13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grpSp>
        <p:nvGrpSpPr>
          <p:cNvPr id="1891" name="Google Shape;1891;p236"/>
          <p:cNvGrpSpPr/>
          <p:nvPr/>
        </p:nvGrpSpPr>
        <p:grpSpPr>
          <a:xfrm>
            <a:off x="290925" y="1994375"/>
            <a:ext cx="4190065" cy="1688628"/>
            <a:chOff x="0" y="0"/>
            <a:chExt cx="1469528" cy="781302"/>
          </a:xfrm>
        </p:grpSpPr>
        <p:sp>
          <p:nvSpPr>
            <p:cNvPr id="1892" name="Google Shape;1892;p236"/>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36"/>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4" name="Google Shape;1894;p236"/>
          <p:cNvGrpSpPr/>
          <p:nvPr/>
        </p:nvGrpSpPr>
        <p:grpSpPr>
          <a:xfrm>
            <a:off x="290925" y="842275"/>
            <a:ext cx="4190065" cy="1070388"/>
            <a:chOff x="0" y="0"/>
            <a:chExt cx="1469528" cy="604500"/>
          </a:xfrm>
        </p:grpSpPr>
        <p:sp>
          <p:nvSpPr>
            <p:cNvPr id="1895" name="Google Shape;1895;p236"/>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36"/>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7" name="Google Shape;1897;p236"/>
          <p:cNvGrpSpPr/>
          <p:nvPr/>
        </p:nvGrpSpPr>
        <p:grpSpPr>
          <a:xfrm>
            <a:off x="4615875" y="1994349"/>
            <a:ext cx="4190065" cy="1688628"/>
            <a:chOff x="0" y="0"/>
            <a:chExt cx="1469528" cy="781302"/>
          </a:xfrm>
        </p:grpSpPr>
        <p:sp>
          <p:nvSpPr>
            <p:cNvPr id="1898" name="Google Shape;1898;p236"/>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36"/>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0" name="Google Shape;1900;p236"/>
          <p:cNvGrpSpPr/>
          <p:nvPr/>
        </p:nvGrpSpPr>
        <p:grpSpPr>
          <a:xfrm>
            <a:off x="4615875" y="842275"/>
            <a:ext cx="4190065" cy="1070388"/>
            <a:chOff x="0" y="0"/>
            <a:chExt cx="1469528" cy="604500"/>
          </a:xfrm>
        </p:grpSpPr>
        <p:sp>
          <p:nvSpPr>
            <p:cNvPr id="1901" name="Google Shape;1901;p236"/>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36"/>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3" name="Google Shape;1903;p236"/>
          <p:cNvSpPr/>
          <p:nvPr/>
        </p:nvSpPr>
        <p:spPr>
          <a:xfrm>
            <a:off x="374950" y="924050"/>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
        <p:nvSpPr>
          <p:cNvPr id="1904" name="Google Shape;1904;p236"/>
          <p:cNvSpPr/>
          <p:nvPr/>
        </p:nvSpPr>
        <p:spPr>
          <a:xfrm>
            <a:off x="374957" y="2211312"/>
            <a:ext cx="487942" cy="428598"/>
          </a:xfrm>
          <a:custGeom>
            <a:rect b="b" l="l" r="r" t="t"/>
            <a:pathLst>
              <a:path extrusionOk="0" h="599438" w="479550">
                <a:moveTo>
                  <a:pt x="0" y="0"/>
                </a:moveTo>
                <a:lnTo>
                  <a:pt x="479550" y="0"/>
                </a:lnTo>
                <a:lnTo>
                  <a:pt x="479550" y="599438"/>
                </a:lnTo>
                <a:lnTo>
                  <a:pt x="0" y="599438"/>
                </a:lnTo>
                <a:lnTo>
                  <a:pt x="0" y="0"/>
                </a:lnTo>
                <a:close/>
              </a:path>
            </a:pathLst>
          </a:custGeom>
          <a:blipFill rotWithShape="1">
            <a:blip r:embed="rId4">
              <a:alphaModFix/>
            </a:blip>
            <a:stretch>
              <a:fillRect b="0" l="0" r="0" t="0"/>
            </a:stretch>
          </a:blipFill>
          <a:ln>
            <a:noFill/>
          </a:ln>
        </p:spPr>
      </p:sp>
      <p:sp>
        <p:nvSpPr>
          <p:cNvPr id="1905" name="Google Shape;1905;p236"/>
          <p:cNvSpPr/>
          <p:nvPr/>
        </p:nvSpPr>
        <p:spPr>
          <a:xfrm>
            <a:off x="378847" y="2780932"/>
            <a:ext cx="480133" cy="328956"/>
          </a:xfrm>
          <a:custGeom>
            <a:rect b="b" l="l" r="r" t="t"/>
            <a:pathLst>
              <a:path extrusionOk="0" h="460078" w="471875">
                <a:moveTo>
                  <a:pt x="0" y="0"/>
                </a:moveTo>
                <a:lnTo>
                  <a:pt x="471875" y="0"/>
                </a:lnTo>
                <a:lnTo>
                  <a:pt x="471875" y="460079"/>
                </a:lnTo>
                <a:lnTo>
                  <a:pt x="0" y="460079"/>
                </a:lnTo>
                <a:lnTo>
                  <a:pt x="0" y="0"/>
                </a:lnTo>
                <a:close/>
              </a:path>
            </a:pathLst>
          </a:custGeom>
          <a:blipFill rotWithShape="1">
            <a:blip r:embed="rId5">
              <a:alphaModFix/>
            </a:blip>
            <a:stretch>
              <a:fillRect b="0" l="0" r="0" t="0"/>
            </a:stretch>
          </a:blipFill>
          <a:ln>
            <a:noFill/>
          </a:ln>
        </p:spPr>
      </p:sp>
      <p:sp>
        <p:nvSpPr>
          <p:cNvPr id="1906" name="Google Shape;1906;p236"/>
          <p:cNvSpPr/>
          <p:nvPr/>
        </p:nvSpPr>
        <p:spPr>
          <a:xfrm>
            <a:off x="433152" y="3834034"/>
            <a:ext cx="487942" cy="311591"/>
          </a:xfrm>
          <a:custGeom>
            <a:rect b="b" l="l" r="r" t="t"/>
            <a:pathLst>
              <a:path extrusionOk="0" h="435791" w="479550">
                <a:moveTo>
                  <a:pt x="0" y="0"/>
                </a:moveTo>
                <a:lnTo>
                  <a:pt x="479550" y="0"/>
                </a:lnTo>
                <a:lnTo>
                  <a:pt x="479550" y="435791"/>
                </a:lnTo>
                <a:lnTo>
                  <a:pt x="0" y="435791"/>
                </a:lnTo>
                <a:lnTo>
                  <a:pt x="0" y="0"/>
                </a:lnTo>
                <a:close/>
              </a:path>
            </a:pathLst>
          </a:custGeom>
          <a:blipFill rotWithShape="1">
            <a:blip r:embed="rId6">
              <a:alphaModFix/>
            </a:blip>
            <a:stretch>
              <a:fillRect b="0" l="0" r="0" t="0"/>
            </a:stretch>
          </a:blipFill>
          <a:ln>
            <a:noFill/>
          </a:ln>
        </p:spPr>
      </p:sp>
      <p:grpSp>
        <p:nvGrpSpPr>
          <p:cNvPr id="1907" name="Google Shape;1907;p236"/>
          <p:cNvGrpSpPr/>
          <p:nvPr/>
        </p:nvGrpSpPr>
        <p:grpSpPr>
          <a:xfrm>
            <a:off x="290913" y="3748383"/>
            <a:ext cx="4190065" cy="942875"/>
            <a:chOff x="0" y="0"/>
            <a:chExt cx="1469528" cy="470802"/>
          </a:xfrm>
        </p:grpSpPr>
        <p:sp>
          <p:nvSpPr>
            <p:cNvPr id="1908" name="Google Shape;1908;p236"/>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36"/>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rtl="0" algn="l">
                <a:lnSpc>
                  <a:spcPct val="115000"/>
                </a:lnSpc>
                <a:spcBef>
                  <a:spcPts val="0"/>
                </a:spcBef>
                <a:spcAft>
                  <a:spcPts val="0"/>
                </a:spcAft>
                <a:buClr>
                  <a:schemeClr val="dk1"/>
                </a:buClr>
                <a:buSzPts val="1100"/>
                <a:buFont typeface="Arial"/>
                <a:buNone/>
              </a:pPr>
              <a:r>
                <a:rPr lang="es-419">
                  <a:solidFill>
                    <a:schemeClr val="dk1"/>
                  </a:solidFill>
                  <a:latin typeface="Poppins"/>
                  <a:ea typeface="Poppins"/>
                  <a:cs typeface="Poppins"/>
                  <a:sym typeface="Poppins"/>
                </a:rPr>
                <a:t>E</a:t>
              </a:r>
              <a:r>
                <a:rPr lang="es-419">
                  <a:solidFill>
                    <a:schemeClr val="dk1"/>
                  </a:solidFill>
                  <a:latin typeface="Poppins"/>
                  <a:ea typeface="Poppins"/>
                  <a:cs typeface="Poppins"/>
                  <a:sym typeface="Poppins"/>
                </a:rPr>
                <a:t>studiante A para garantizar que alcance el nivel de grado o por encima del nivel de grado en su próxima evaluación?</a:t>
              </a:r>
              <a:endParaRPr b="0" i="0" sz="1800" u="none" cap="none" strike="noStrike">
                <a:solidFill>
                  <a:schemeClr val="dk1"/>
                </a:solidFill>
                <a:latin typeface="Calibri"/>
                <a:ea typeface="Calibri"/>
                <a:cs typeface="Calibri"/>
                <a:sym typeface="Calibri"/>
              </a:endParaRPr>
            </a:p>
          </p:txBody>
        </p:sp>
      </p:grpSp>
      <p:grpSp>
        <p:nvGrpSpPr>
          <p:cNvPr id="1910" name="Google Shape;1910;p236"/>
          <p:cNvGrpSpPr/>
          <p:nvPr/>
        </p:nvGrpSpPr>
        <p:grpSpPr>
          <a:xfrm>
            <a:off x="4615876" y="3748383"/>
            <a:ext cx="4190065" cy="942875"/>
            <a:chOff x="0" y="0"/>
            <a:chExt cx="1469528" cy="470802"/>
          </a:xfrm>
        </p:grpSpPr>
        <p:sp>
          <p:nvSpPr>
            <p:cNvPr id="1911" name="Google Shape;1911;p236"/>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36"/>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3" name="Google Shape;1913;p236"/>
          <p:cNvSpPr/>
          <p:nvPr/>
        </p:nvSpPr>
        <p:spPr>
          <a:xfrm>
            <a:off x="4731834" y="2192821"/>
            <a:ext cx="487942" cy="428598"/>
          </a:xfrm>
          <a:custGeom>
            <a:rect b="b" l="l" r="r" t="t"/>
            <a:pathLst>
              <a:path extrusionOk="0" h="599438" w="479550">
                <a:moveTo>
                  <a:pt x="0" y="0"/>
                </a:moveTo>
                <a:lnTo>
                  <a:pt x="479551" y="0"/>
                </a:lnTo>
                <a:lnTo>
                  <a:pt x="479551" y="599438"/>
                </a:lnTo>
                <a:lnTo>
                  <a:pt x="0" y="599438"/>
                </a:lnTo>
                <a:lnTo>
                  <a:pt x="0" y="0"/>
                </a:lnTo>
                <a:close/>
              </a:path>
            </a:pathLst>
          </a:custGeom>
          <a:blipFill rotWithShape="1">
            <a:blip r:embed="rId4">
              <a:alphaModFix/>
            </a:blip>
            <a:stretch>
              <a:fillRect b="0" l="0" r="0" t="0"/>
            </a:stretch>
          </a:blipFill>
          <a:ln>
            <a:noFill/>
          </a:ln>
        </p:spPr>
      </p:sp>
      <p:sp>
        <p:nvSpPr>
          <p:cNvPr id="1914" name="Google Shape;1914;p236"/>
          <p:cNvSpPr/>
          <p:nvPr/>
        </p:nvSpPr>
        <p:spPr>
          <a:xfrm>
            <a:off x="4735750" y="2736316"/>
            <a:ext cx="480133" cy="328956"/>
          </a:xfrm>
          <a:custGeom>
            <a:rect b="b" l="l" r="r" t="t"/>
            <a:pathLst>
              <a:path extrusionOk="0" h="460078" w="471875">
                <a:moveTo>
                  <a:pt x="0" y="0"/>
                </a:moveTo>
                <a:lnTo>
                  <a:pt x="471876" y="0"/>
                </a:lnTo>
                <a:lnTo>
                  <a:pt x="471876" y="460079"/>
                </a:lnTo>
                <a:lnTo>
                  <a:pt x="0" y="460079"/>
                </a:lnTo>
                <a:lnTo>
                  <a:pt x="0" y="0"/>
                </a:lnTo>
                <a:close/>
              </a:path>
            </a:pathLst>
          </a:custGeom>
          <a:blipFill rotWithShape="1">
            <a:blip r:embed="rId5">
              <a:alphaModFix/>
            </a:blip>
            <a:stretch>
              <a:fillRect b="0" l="0" r="0" t="0"/>
            </a:stretch>
          </a:blipFill>
          <a:ln>
            <a:noFill/>
          </a:ln>
        </p:spPr>
      </p:sp>
      <p:sp>
        <p:nvSpPr>
          <p:cNvPr id="1915" name="Google Shape;1915;p236"/>
          <p:cNvSpPr/>
          <p:nvPr/>
        </p:nvSpPr>
        <p:spPr>
          <a:xfrm>
            <a:off x="4731860" y="3151952"/>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16" name="Google Shape;1916;p236"/>
          <p:cNvSpPr txBox="1"/>
          <p:nvPr>
            <p:ph type="title"/>
          </p:nvPr>
        </p:nvSpPr>
        <p:spPr>
          <a:xfrm>
            <a:off x="42075" y="98"/>
            <a:ext cx="8328600" cy="735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lang="es-419" sz="2400">
                <a:solidFill>
                  <a:schemeClr val="lt1"/>
                </a:solidFill>
              </a:rPr>
              <a:t>¿Cómo Apoyar al estudiante?</a:t>
            </a:r>
            <a:endParaRPr sz="2400">
              <a:solidFill>
                <a:schemeClr val="lt1"/>
              </a:solidFill>
            </a:endParaRPr>
          </a:p>
          <a:p>
            <a:pPr indent="0" lvl="0" marL="0" rtl="0" algn="l">
              <a:spcBef>
                <a:spcPts val="0"/>
              </a:spcBef>
              <a:spcAft>
                <a:spcPts val="0"/>
              </a:spcAft>
              <a:buClr>
                <a:schemeClr val="dk1"/>
              </a:buClr>
              <a:buSzPct val="45833"/>
              <a:buFont typeface="Arial"/>
              <a:buNone/>
            </a:pPr>
            <a:r>
              <a:rPr lang="es-419" sz="2400"/>
              <a:t>How to Support the student?</a:t>
            </a:r>
            <a:endParaRPr/>
          </a:p>
        </p:txBody>
      </p:sp>
      <p:sp>
        <p:nvSpPr>
          <p:cNvPr id="1917" name="Google Shape;1917;p236"/>
          <p:cNvSpPr/>
          <p:nvPr/>
        </p:nvSpPr>
        <p:spPr>
          <a:xfrm>
            <a:off x="433152" y="3251024"/>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18" name="Google Shape;1918;p236"/>
          <p:cNvSpPr txBox="1"/>
          <p:nvPr/>
        </p:nvSpPr>
        <p:spPr>
          <a:xfrm>
            <a:off x="1143585" y="800148"/>
            <a:ext cx="3103800" cy="10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dk1"/>
                </a:solidFill>
                <a:latin typeface="Poppins"/>
                <a:ea typeface="Poppins"/>
                <a:cs typeface="Poppins"/>
                <a:sym typeface="Poppins"/>
              </a:rPr>
              <a:t>Estudiante A</a:t>
            </a:r>
            <a:r>
              <a:rPr lang="es-419">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s-419">
                <a:solidFill>
                  <a:schemeClr val="dk1"/>
                </a:solidFill>
                <a:latin typeface="Poppins"/>
                <a:ea typeface="Poppins"/>
                <a:cs typeface="Poppins"/>
                <a:sym typeface="Poppins"/>
              </a:rPr>
              <a:t>Está en 4.º grado y ha sido estudiante de inglés desde Kínder.</a:t>
            </a:r>
            <a:endParaRPr sz="1800">
              <a:solidFill>
                <a:schemeClr val="dk1"/>
              </a:solidFill>
              <a:latin typeface="Lato"/>
              <a:ea typeface="Lato"/>
              <a:cs typeface="Lato"/>
              <a:sym typeface="Lato"/>
            </a:endParaRPr>
          </a:p>
        </p:txBody>
      </p:sp>
      <p:sp>
        <p:nvSpPr>
          <p:cNvPr id="1919" name="Google Shape;1919;p236"/>
          <p:cNvSpPr txBox="1"/>
          <p:nvPr/>
        </p:nvSpPr>
        <p:spPr>
          <a:xfrm>
            <a:off x="5604941" y="875964"/>
            <a:ext cx="3103800" cy="11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dk1"/>
                </a:solidFill>
                <a:latin typeface="Poppins"/>
                <a:ea typeface="Poppins"/>
                <a:cs typeface="Poppins"/>
                <a:sym typeface="Poppins"/>
              </a:rPr>
              <a:t>Student A </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s-419">
                <a:solidFill>
                  <a:schemeClr val="dk1"/>
                </a:solidFill>
                <a:latin typeface="Poppins"/>
                <a:ea typeface="Poppins"/>
                <a:cs typeface="Poppins"/>
                <a:sym typeface="Poppins"/>
              </a:rPr>
              <a:t>Is in 4th grade and has been an English learner since kindergarten.</a:t>
            </a:r>
            <a:endParaRPr>
              <a:solidFill>
                <a:schemeClr val="dk1"/>
              </a:solidFill>
              <a:latin typeface="Poppins"/>
              <a:ea typeface="Poppins"/>
              <a:cs typeface="Poppins"/>
              <a:sym typeface="Poppins"/>
            </a:endParaRPr>
          </a:p>
        </p:txBody>
      </p:sp>
      <p:graphicFrame>
        <p:nvGraphicFramePr>
          <p:cNvPr id="1920" name="Google Shape;1920;p236"/>
          <p:cNvGraphicFramePr/>
          <p:nvPr/>
        </p:nvGraphicFramePr>
        <p:xfrm>
          <a:off x="1017432" y="2211304"/>
          <a:ext cx="3000000" cy="3000000"/>
        </p:xfrm>
        <a:graphic>
          <a:graphicData uri="http://schemas.openxmlformats.org/drawingml/2006/table">
            <a:tbl>
              <a:tblPr>
                <a:noFill/>
                <a:tableStyleId>{80D47D1E-228E-45F0-95AB-43DF4DBC31AF}</a:tableStyleId>
              </a:tblPr>
              <a:tblGrid>
                <a:gridCol w="1678050"/>
                <a:gridCol w="167805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Evaluación docente</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s-419">
                          <a:solidFill>
                            <a:schemeClr val="dk1"/>
                          </a:solidFill>
                        </a:rPr>
                        <a:t>ELA Compuesta </a:t>
                      </a:r>
                      <a:r>
                        <a:rPr b="1" lang="es-419">
                          <a:solidFill>
                            <a:schemeClr val="dk1"/>
                          </a:solidFill>
                        </a:rPr>
                        <a:t>3</a:t>
                      </a:r>
                      <a:r>
                        <a:rPr lang="es-419">
                          <a:solidFill>
                            <a:schemeClr val="dk1"/>
                          </a:solidFill>
                        </a:rPr>
                        <a:t> </a:t>
                      </a:r>
                      <a:endParaRPr>
                        <a:solidFill>
                          <a:schemeClr val="dk1"/>
                        </a:solidFill>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Clr>
                          <a:schemeClr val="dk1"/>
                        </a:buClr>
                        <a:buSzPts val="1100"/>
                        <a:buFont typeface="Arial"/>
                        <a:buNone/>
                      </a:pPr>
                      <a:r>
                        <a:rPr lang="es-419">
                          <a:solidFill>
                            <a:schemeClr val="dk1"/>
                          </a:solidFill>
                        </a:rPr>
                        <a:t>Habilidades básicas 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s-419">
                          <a:solidFill>
                            <a:schemeClr val="dk1"/>
                          </a:solidFill>
                        </a:rPr>
                        <a:t>Necesita mejorar</a:t>
                      </a:r>
                      <a:endParaRPr>
                        <a:solidFill>
                          <a:schemeClr val="dk1"/>
                        </a:solidFill>
                      </a:endParaRPr>
                    </a:p>
                    <a:p>
                      <a:pPr indent="0" lvl="0" marL="0" rtl="0" algn="l">
                        <a:spcBef>
                          <a:spcPts val="0"/>
                        </a:spcBef>
                        <a:spcAft>
                          <a:spcPts val="0"/>
                        </a:spcAft>
                        <a:buNone/>
                      </a:pPr>
                      <a:r>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921" name="Google Shape;1921;p236"/>
          <p:cNvGraphicFramePr/>
          <p:nvPr/>
        </p:nvGraphicFramePr>
        <p:xfrm>
          <a:off x="5352788" y="2211304"/>
          <a:ext cx="3000000" cy="3000000"/>
        </p:xfrm>
        <a:graphic>
          <a:graphicData uri="http://schemas.openxmlformats.org/drawingml/2006/table">
            <a:tbl>
              <a:tblPr>
                <a:noFill/>
                <a:tableStyleId>{80D47D1E-228E-45F0-95AB-43DF4DBC31AF}</a:tableStyleId>
              </a:tblPr>
              <a:tblGrid>
                <a:gridCol w="1204300"/>
                <a:gridCol w="215180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Teacher Evaluation</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Composite ELA </a:t>
                      </a:r>
                      <a:r>
                        <a:rPr b="1" lang="es-419"/>
                        <a:t>3</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Basic Skills</a:t>
                      </a:r>
                      <a:endParaRPr/>
                    </a:p>
                    <a:p>
                      <a:pPr indent="0" lvl="0" marL="0" rtl="0" algn="l">
                        <a:spcBef>
                          <a:spcPts val="0"/>
                        </a:spcBef>
                        <a:spcAft>
                          <a:spcPts val="0"/>
                        </a:spcAft>
                        <a:buNone/>
                      </a:pPr>
                      <a:r>
                        <a:rPr lang="es-419"/>
                        <a:t>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Needs Improvement</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922" name="Google Shape;1922;p236"/>
          <p:cNvSpPr txBox="1"/>
          <p:nvPr/>
        </p:nvSpPr>
        <p:spPr>
          <a:xfrm>
            <a:off x="-5639669" y="3851859"/>
            <a:ext cx="3918900" cy="7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923" name="Google Shape;1923;p236"/>
          <p:cNvSpPr txBox="1"/>
          <p:nvPr/>
        </p:nvSpPr>
        <p:spPr>
          <a:xfrm>
            <a:off x="4780703" y="3806946"/>
            <a:ext cx="39189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s-419">
                <a:solidFill>
                  <a:schemeClr val="dk1"/>
                </a:solidFill>
                <a:latin typeface="Poppins"/>
                <a:ea typeface="Poppins"/>
                <a:cs typeface="Poppins"/>
                <a:sym typeface="Poppins"/>
              </a:rPr>
              <a:t>How can we support student A to ensure that he/she achieves at or above grade level on his/her next assessment?</a:t>
            </a:r>
            <a:endParaRPr sz="1800">
              <a:solidFill>
                <a:schemeClr val="dk1"/>
              </a:solidFill>
              <a:latin typeface="Lato"/>
              <a:ea typeface="Lato"/>
              <a:cs typeface="Lato"/>
              <a:sym typeface="Lato"/>
            </a:endParaRPr>
          </a:p>
        </p:txBody>
      </p:sp>
      <p:sp>
        <p:nvSpPr>
          <p:cNvPr id="1924" name="Google Shape;1924;p236"/>
          <p:cNvSpPr/>
          <p:nvPr/>
        </p:nvSpPr>
        <p:spPr>
          <a:xfrm>
            <a:off x="4722100" y="967263"/>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grpSp>
        <p:nvGrpSpPr>
          <p:cNvPr id="1929" name="Google Shape;1929;p237"/>
          <p:cNvGrpSpPr/>
          <p:nvPr/>
        </p:nvGrpSpPr>
        <p:grpSpPr>
          <a:xfrm>
            <a:off x="290925" y="1994375"/>
            <a:ext cx="4190065" cy="1688628"/>
            <a:chOff x="0" y="0"/>
            <a:chExt cx="1469528" cy="781302"/>
          </a:xfrm>
        </p:grpSpPr>
        <p:sp>
          <p:nvSpPr>
            <p:cNvPr id="1930" name="Google Shape;1930;p237"/>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37"/>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2" name="Google Shape;1932;p237"/>
          <p:cNvGrpSpPr/>
          <p:nvPr/>
        </p:nvGrpSpPr>
        <p:grpSpPr>
          <a:xfrm>
            <a:off x="290925" y="842275"/>
            <a:ext cx="4190065" cy="1070388"/>
            <a:chOff x="0" y="0"/>
            <a:chExt cx="1469528" cy="604500"/>
          </a:xfrm>
        </p:grpSpPr>
        <p:sp>
          <p:nvSpPr>
            <p:cNvPr id="1933" name="Google Shape;1933;p237"/>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37"/>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5" name="Google Shape;1935;p237"/>
          <p:cNvGrpSpPr/>
          <p:nvPr/>
        </p:nvGrpSpPr>
        <p:grpSpPr>
          <a:xfrm>
            <a:off x="4615875" y="1994349"/>
            <a:ext cx="4190065" cy="1688628"/>
            <a:chOff x="0" y="0"/>
            <a:chExt cx="1469528" cy="781302"/>
          </a:xfrm>
        </p:grpSpPr>
        <p:sp>
          <p:nvSpPr>
            <p:cNvPr id="1936" name="Google Shape;1936;p237"/>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37"/>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8" name="Google Shape;1938;p237"/>
          <p:cNvGrpSpPr/>
          <p:nvPr/>
        </p:nvGrpSpPr>
        <p:grpSpPr>
          <a:xfrm>
            <a:off x="4615875" y="842275"/>
            <a:ext cx="4190065" cy="1070388"/>
            <a:chOff x="0" y="0"/>
            <a:chExt cx="1469528" cy="604500"/>
          </a:xfrm>
        </p:grpSpPr>
        <p:sp>
          <p:nvSpPr>
            <p:cNvPr id="1939" name="Google Shape;1939;p237"/>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37"/>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1" name="Google Shape;1941;p237"/>
          <p:cNvSpPr/>
          <p:nvPr/>
        </p:nvSpPr>
        <p:spPr>
          <a:xfrm>
            <a:off x="374950" y="924050"/>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
        <p:nvSpPr>
          <p:cNvPr id="1942" name="Google Shape;1942;p237"/>
          <p:cNvSpPr/>
          <p:nvPr/>
        </p:nvSpPr>
        <p:spPr>
          <a:xfrm>
            <a:off x="374957" y="2211312"/>
            <a:ext cx="487942" cy="428598"/>
          </a:xfrm>
          <a:custGeom>
            <a:rect b="b" l="l" r="r" t="t"/>
            <a:pathLst>
              <a:path extrusionOk="0" h="599438" w="479550">
                <a:moveTo>
                  <a:pt x="0" y="0"/>
                </a:moveTo>
                <a:lnTo>
                  <a:pt x="479550" y="0"/>
                </a:lnTo>
                <a:lnTo>
                  <a:pt x="479550" y="599438"/>
                </a:lnTo>
                <a:lnTo>
                  <a:pt x="0" y="599438"/>
                </a:lnTo>
                <a:lnTo>
                  <a:pt x="0" y="0"/>
                </a:lnTo>
                <a:close/>
              </a:path>
            </a:pathLst>
          </a:custGeom>
          <a:blipFill rotWithShape="1">
            <a:blip r:embed="rId4">
              <a:alphaModFix/>
            </a:blip>
            <a:stretch>
              <a:fillRect b="0" l="0" r="0" t="0"/>
            </a:stretch>
          </a:blipFill>
          <a:ln>
            <a:noFill/>
          </a:ln>
        </p:spPr>
      </p:sp>
      <p:sp>
        <p:nvSpPr>
          <p:cNvPr id="1943" name="Google Shape;1943;p237"/>
          <p:cNvSpPr/>
          <p:nvPr/>
        </p:nvSpPr>
        <p:spPr>
          <a:xfrm>
            <a:off x="378847" y="2780932"/>
            <a:ext cx="480133" cy="328956"/>
          </a:xfrm>
          <a:custGeom>
            <a:rect b="b" l="l" r="r" t="t"/>
            <a:pathLst>
              <a:path extrusionOk="0" h="460078" w="471875">
                <a:moveTo>
                  <a:pt x="0" y="0"/>
                </a:moveTo>
                <a:lnTo>
                  <a:pt x="471875" y="0"/>
                </a:lnTo>
                <a:lnTo>
                  <a:pt x="471875" y="460079"/>
                </a:lnTo>
                <a:lnTo>
                  <a:pt x="0" y="460079"/>
                </a:lnTo>
                <a:lnTo>
                  <a:pt x="0" y="0"/>
                </a:lnTo>
                <a:close/>
              </a:path>
            </a:pathLst>
          </a:custGeom>
          <a:blipFill rotWithShape="1">
            <a:blip r:embed="rId5">
              <a:alphaModFix/>
            </a:blip>
            <a:stretch>
              <a:fillRect b="0" l="0" r="0" t="0"/>
            </a:stretch>
          </a:blipFill>
          <a:ln>
            <a:noFill/>
          </a:ln>
        </p:spPr>
      </p:sp>
      <p:sp>
        <p:nvSpPr>
          <p:cNvPr id="1944" name="Google Shape;1944;p237"/>
          <p:cNvSpPr/>
          <p:nvPr/>
        </p:nvSpPr>
        <p:spPr>
          <a:xfrm>
            <a:off x="433152" y="3834034"/>
            <a:ext cx="487942" cy="311591"/>
          </a:xfrm>
          <a:custGeom>
            <a:rect b="b" l="l" r="r" t="t"/>
            <a:pathLst>
              <a:path extrusionOk="0" h="435791" w="479550">
                <a:moveTo>
                  <a:pt x="0" y="0"/>
                </a:moveTo>
                <a:lnTo>
                  <a:pt x="479550" y="0"/>
                </a:lnTo>
                <a:lnTo>
                  <a:pt x="479550" y="435791"/>
                </a:lnTo>
                <a:lnTo>
                  <a:pt x="0" y="435791"/>
                </a:lnTo>
                <a:lnTo>
                  <a:pt x="0" y="0"/>
                </a:lnTo>
                <a:close/>
              </a:path>
            </a:pathLst>
          </a:custGeom>
          <a:blipFill rotWithShape="1">
            <a:blip r:embed="rId6">
              <a:alphaModFix/>
            </a:blip>
            <a:stretch>
              <a:fillRect b="0" l="0" r="0" t="0"/>
            </a:stretch>
          </a:blipFill>
          <a:ln>
            <a:noFill/>
          </a:ln>
        </p:spPr>
      </p:sp>
      <p:grpSp>
        <p:nvGrpSpPr>
          <p:cNvPr id="1945" name="Google Shape;1945;p237"/>
          <p:cNvGrpSpPr/>
          <p:nvPr/>
        </p:nvGrpSpPr>
        <p:grpSpPr>
          <a:xfrm>
            <a:off x="290913" y="3748383"/>
            <a:ext cx="4190065" cy="942875"/>
            <a:chOff x="0" y="0"/>
            <a:chExt cx="1469528" cy="470802"/>
          </a:xfrm>
        </p:grpSpPr>
        <p:sp>
          <p:nvSpPr>
            <p:cNvPr id="1946" name="Google Shape;1946;p237"/>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37"/>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rtl="0" algn="l">
                <a:lnSpc>
                  <a:spcPct val="115000"/>
                </a:lnSpc>
                <a:spcBef>
                  <a:spcPts val="0"/>
                </a:spcBef>
                <a:spcAft>
                  <a:spcPts val="0"/>
                </a:spcAft>
                <a:buSzPts val="1100"/>
                <a:buNone/>
              </a:pPr>
              <a:r>
                <a:rPr lang="es-419">
                  <a:solidFill>
                    <a:schemeClr val="dk1"/>
                  </a:solidFill>
                  <a:latin typeface="Poppins"/>
                  <a:ea typeface="Poppins"/>
                  <a:cs typeface="Poppins"/>
                  <a:sym typeface="Poppins"/>
                </a:rPr>
                <a:t>¿Cómo podemos apoyar al </a:t>
              </a:r>
              <a:r>
                <a:rPr b="1" lang="es-419">
                  <a:solidFill>
                    <a:schemeClr val="dk1"/>
                  </a:solidFill>
                  <a:latin typeface="Poppins"/>
                  <a:ea typeface="Poppins"/>
                  <a:cs typeface="Poppins"/>
                  <a:sym typeface="Poppins"/>
                </a:rPr>
                <a:t>Estudiante B</a:t>
              </a:r>
              <a:r>
                <a:rPr lang="es-419">
                  <a:solidFill>
                    <a:schemeClr val="dk1"/>
                  </a:solidFill>
                  <a:latin typeface="Poppins"/>
                  <a:ea typeface="Poppins"/>
                  <a:cs typeface="Poppins"/>
                  <a:sym typeface="Poppins"/>
                </a:rPr>
                <a:t> para garantizar que alcance el nivel de su grado o uno superior en su próxima evaluación?</a:t>
              </a:r>
              <a:endParaRPr b="0" i="0" sz="1800" u="none" cap="none" strike="noStrike">
                <a:solidFill>
                  <a:schemeClr val="dk1"/>
                </a:solidFill>
                <a:latin typeface="Calibri"/>
                <a:ea typeface="Calibri"/>
                <a:cs typeface="Calibri"/>
                <a:sym typeface="Calibri"/>
              </a:endParaRPr>
            </a:p>
          </p:txBody>
        </p:sp>
      </p:grpSp>
      <p:grpSp>
        <p:nvGrpSpPr>
          <p:cNvPr id="1948" name="Google Shape;1948;p237"/>
          <p:cNvGrpSpPr/>
          <p:nvPr/>
        </p:nvGrpSpPr>
        <p:grpSpPr>
          <a:xfrm>
            <a:off x="4615876" y="3748383"/>
            <a:ext cx="4190065" cy="942875"/>
            <a:chOff x="0" y="0"/>
            <a:chExt cx="1469528" cy="470802"/>
          </a:xfrm>
        </p:grpSpPr>
        <p:sp>
          <p:nvSpPr>
            <p:cNvPr id="1949" name="Google Shape;1949;p237"/>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37"/>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1" name="Google Shape;1951;p237"/>
          <p:cNvSpPr/>
          <p:nvPr/>
        </p:nvSpPr>
        <p:spPr>
          <a:xfrm>
            <a:off x="4731834" y="2192821"/>
            <a:ext cx="487942" cy="428598"/>
          </a:xfrm>
          <a:custGeom>
            <a:rect b="b" l="l" r="r" t="t"/>
            <a:pathLst>
              <a:path extrusionOk="0" h="599438" w="479550">
                <a:moveTo>
                  <a:pt x="0" y="0"/>
                </a:moveTo>
                <a:lnTo>
                  <a:pt x="479551" y="0"/>
                </a:lnTo>
                <a:lnTo>
                  <a:pt x="479551" y="599438"/>
                </a:lnTo>
                <a:lnTo>
                  <a:pt x="0" y="599438"/>
                </a:lnTo>
                <a:lnTo>
                  <a:pt x="0" y="0"/>
                </a:lnTo>
                <a:close/>
              </a:path>
            </a:pathLst>
          </a:custGeom>
          <a:blipFill rotWithShape="1">
            <a:blip r:embed="rId4">
              <a:alphaModFix/>
            </a:blip>
            <a:stretch>
              <a:fillRect b="0" l="0" r="0" t="0"/>
            </a:stretch>
          </a:blipFill>
          <a:ln>
            <a:noFill/>
          </a:ln>
        </p:spPr>
      </p:sp>
      <p:sp>
        <p:nvSpPr>
          <p:cNvPr id="1952" name="Google Shape;1952;p237"/>
          <p:cNvSpPr/>
          <p:nvPr/>
        </p:nvSpPr>
        <p:spPr>
          <a:xfrm>
            <a:off x="4735750" y="2736316"/>
            <a:ext cx="480133" cy="328956"/>
          </a:xfrm>
          <a:custGeom>
            <a:rect b="b" l="l" r="r" t="t"/>
            <a:pathLst>
              <a:path extrusionOk="0" h="460078" w="471875">
                <a:moveTo>
                  <a:pt x="0" y="0"/>
                </a:moveTo>
                <a:lnTo>
                  <a:pt x="471876" y="0"/>
                </a:lnTo>
                <a:lnTo>
                  <a:pt x="471876" y="460079"/>
                </a:lnTo>
                <a:lnTo>
                  <a:pt x="0" y="460079"/>
                </a:lnTo>
                <a:lnTo>
                  <a:pt x="0" y="0"/>
                </a:lnTo>
                <a:close/>
              </a:path>
            </a:pathLst>
          </a:custGeom>
          <a:blipFill rotWithShape="1">
            <a:blip r:embed="rId5">
              <a:alphaModFix/>
            </a:blip>
            <a:stretch>
              <a:fillRect b="0" l="0" r="0" t="0"/>
            </a:stretch>
          </a:blipFill>
          <a:ln>
            <a:noFill/>
          </a:ln>
        </p:spPr>
      </p:sp>
      <p:sp>
        <p:nvSpPr>
          <p:cNvPr id="1953" name="Google Shape;1953;p237"/>
          <p:cNvSpPr/>
          <p:nvPr/>
        </p:nvSpPr>
        <p:spPr>
          <a:xfrm>
            <a:off x="4731860" y="3151952"/>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54" name="Google Shape;1954;p237"/>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400">
                <a:solidFill>
                  <a:schemeClr val="lt1"/>
                </a:solidFill>
              </a:rPr>
              <a:t>¿Cómo Apoyar al estudiante?</a:t>
            </a:r>
            <a:endParaRPr sz="2400">
              <a:solidFill>
                <a:schemeClr val="lt1"/>
              </a:solidFill>
            </a:endParaRPr>
          </a:p>
          <a:p>
            <a:pPr indent="0" lvl="0" marL="0" rtl="0" algn="l">
              <a:spcBef>
                <a:spcPts val="0"/>
              </a:spcBef>
              <a:spcAft>
                <a:spcPts val="0"/>
              </a:spcAft>
              <a:buNone/>
            </a:pPr>
            <a:r>
              <a:rPr lang="es-419" sz="2400"/>
              <a:t>How to Support the student?</a:t>
            </a:r>
            <a:endParaRPr/>
          </a:p>
        </p:txBody>
      </p:sp>
      <p:sp>
        <p:nvSpPr>
          <p:cNvPr id="1955" name="Google Shape;1955;p237"/>
          <p:cNvSpPr/>
          <p:nvPr/>
        </p:nvSpPr>
        <p:spPr>
          <a:xfrm>
            <a:off x="433152" y="3251024"/>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56" name="Google Shape;1956;p237"/>
          <p:cNvSpPr txBox="1"/>
          <p:nvPr/>
        </p:nvSpPr>
        <p:spPr>
          <a:xfrm>
            <a:off x="1143575" y="967275"/>
            <a:ext cx="3103800" cy="9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dk1"/>
                </a:solidFill>
                <a:latin typeface="Poppins"/>
                <a:ea typeface="Poppins"/>
                <a:cs typeface="Poppins"/>
                <a:sym typeface="Poppins"/>
              </a:rPr>
              <a:t>Estudiante B</a:t>
            </a:r>
            <a:r>
              <a:rPr lang="es-419">
                <a:solidFill>
                  <a:schemeClr val="dk1"/>
                </a:solidFill>
                <a:latin typeface="Poppins"/>
                <a:ea typeface="Poppins"/>
                <a:cs typeface="Poppins"/>
                <a:sym typeface="Poppins"/>
              </a:rPr>
              <a:t> está en 6º grado, ha sido un aprendiz de inglés desde Kinder.</a:t>
            </a:r>
            <a:endParaRPr sz="1800">
              <a:solidFill>
                <a:schemeClr val="dk1"/>
              </a:solidFill>
              <a:latin typeface="Lato"/>
              <a:ea typeface="Lato"/>
              <a:cs typeface="Lato"/>
              <a:sym typeface="Lato"/>
            </a:endParaRPr>
          </a:p>
        </p:txBody>
      </p:sp>
      <p:sp>
        <p:nvSpPr>
          <p:cNvPr id="1957" name="Google Shape;1957;p237"/>
          <p:cNvSpPr txBox="1"/>
          <p:nvPr/>
        </p:nvSpPr>
        <p:spPr>
          <a:xfrm>
            <a:off x="5487300" y="967275"/>
            <a:ext cx="3221400" cy="102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a:solidFill>
                  <a:schemeClr val="dk1"/>
                </a:solidFill>
                <a:latin typeface="Poppins"/>
                <a:ea typeface="Poppins"/>
                <a:cs typeface="Poppins"/>
                <a:sym typeface="Poppins"/>
              </a:rPr>
              <a:t>Student B</a:t>
            </a:r>
            <a:r>
              <a:rPr lang="es-419">
                <a:solidFill>
                  <a:schemeClr val="dk1"/>
                </a:solidFill>
                <a:latin typeface="Poppins"/>
                <a:ea typeface="Poppins"/>
                <a:cs typeface="Poppins"/>
                <a:sym typeface="Poppins"/>
              </a:rPr>
              <a:t> is in the 6</a:t>
            </a:r>
            <a:r>
              <a:rPr baseline="30000" lang="es-419">
                <a:solidFill>
                  <a:schemeClr val="dk1"/>
                </a:solidFill>
                <a:latin typeface="Poppins"/>
                <a:ea typeface="Poppins"/>
                <a:cs typeface="Poppins"/>
                <a:sym typeface="Poppins"/>
              </a:rPr>
              <a:t>th</a:t>
            </a:r>
            <a:r>
              <a:rPr lang="es-419">
                <a:solidFill>
                  <a:schemeClr val="dk1"/>
                </a:solidFill>
                <a:latin typeface="Poppins"/>
                <a:ea typeface="Poppins"/>
                <a:cs typeface="Poppins"/>
                <a:sym typeface="Poppins"/>
              </a:rPr>
              <a:t> grade, she has been an English Learner since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419">
                <a:solidFill>
                  <a:schemeClr val="dk1"/>
                </a:solidFill>
                <a:latin typeface="Poppins"/>
                <a:ea typeface="Poppins"/>
                <a:cs typeface="Poppins"/>
                <a:sym typeface="Poppins"/>
              </a:rPr>
              <a:t>Kinder.</a:t>
            </a:r>
            <a:endParaRPr b="1">
              <a:solidFill>
                <a:schemeClr val="dk1"/>
              </a:solidFill>
              <a:latin typeface="Poppins"/>
              <a:ea typeface="Poppins"/>
              <a:cs typeface="Poppins"/>
              <a:sym typeface="Poppins"/>
            </a:endParaRPr>
          </a:p>
        </p:txBody>
      </p:sp>
      <p:graphicFrame>
        <p:nvGraphicFramePr>
          <p:cNvPr id="1958" name="Google Shape;1958;p237"/>
          <p:cNvGraphicFramePr/>
          <p:nvPr/>
        </p:nvGraphicFramePr>
        <p:xfrm>
          <a:off x="1017432" y="2211304"/>
          <a:ext cx="3000000" cy="3000000"/>
        </p:xfrm>
        <a:graphic>
          <a:graphicData uri="http://schemas.openxmlformats.org/drawingml/2006/table">
            <a:tbl>
              <a:tblPr>
                <a:noFill/>
                <a:tableStyleId>{80D47D1E-228E-45F0-95AB-43DF4DBC31AF}</a:tableStyleId>
              </a:tblPr>
              <a:tblGrid>
                <a:gridCol w="1678050"/>
                <a:gridCol w="167805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Evaluación docente</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solidFill>
                            <a:schemeClr val="dk1"/>
                          </a:solidFill>
                        </a:rPr>
                        <a:t>ELD 6 </a:t>
                      </a:r>
                      <a:r>
                        <a:rPr b="1" lang="es-419">
                          <a:solidFill>
                            <a:schemeClr val="dk1"/>
                          </a:solidFill>
                        </a:rPr>
                        <a:t>C</a:t>
                      </a:r>
                      <a:r>
                        <a:rPr lang="es-419">
                          <a:solidFill>
                            <a:schemeClr val="dk1"/>
                          </a:solidFill>
                        </a:rPr>
                        <a:t> </a:t>
                      </a:r>
                      <a:endParaRPr>
                        <a:solidFill>
                          <a:schemeClr val="dk1"/>
                        </a:solidFill>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solidFill>
                            <a:schemeClr val="dk1"/>
                          </a:solidFill>
                        </a:rPr>
                        <a:t>Habilidades básicas 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solidFill>
                            <a:schemeClr val="dk1"/>
                          </a:solidFill>
                        </a:rPr>
                        <a:t>Necesita mejorar</a:t>
                      </a:r>
                      <a:endParaRPr>
                        <a:solidFill>
                          <a:schemeClr val="dk1"/>
                        </a:solidFill>
                      </a:endParaRPr>
                    </a:p>
                    <a:p>
                      <a:pPr indent="0" lvl="0" marL="0" rtl="0" algn="l">
                        <a:spcBef>
                          <a:spcPts val="0"/>
                        </a:spcBef>
                        <a:spcAft>
                          <a:spcPts val="0"/>
                        </a:spcAft>
                        <a:buNone/>
                      </a:pPr>
                      <a:r>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959" name="Google Shape;1959;p237"/>
          <p:cNvGraphicFramePr/>
          <p:nvPr/>
        </p:nvGraphicFramePr>
        <p:xfrm>
          <a:off x="5352788" y="2211304"/>
          <a:ext cx="3000000" cy="3000000"/>
        </p:xfrm>
        <a:graphic>
          <a:graphicData uri="http://schemas.openxmlformats.org/drawingml/2006/table">
            <a:tbl>
              <a:tblPr>
                <a:noFill/>
                <a:tableStyleId>{80D47D1E-228E-45F0-95AB-43DF4DBC31AF}</a:tableStyleId>
              </a:tblPr>
              <a:tblGrid>
                <a:gridCol w="1204300"/>
                <a:gridCol w="215180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Teacher Evaluation</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ELD 6 </a:t>
                      </a:r>
                      <a:r>
                        <a:rPr b="1" lang="es-419"/>
                        <a:t>C</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Basic Skills</a:t>
                      </a:r>
                      <a:endParaRPr/>
                    </a:p>
                    <a:p>
                      <a:pPr indent="0" lvl="0" marL="0" rtl="0" algn="l">
                        <a:spcBef>
                          <a:spcPts val="0"/>
                        </a:spcBef>
                        <a:spcAft>
                          <a:spcPts val="0"/>
                        </a:spcAft>
                        <a:buNone/>
                      </a:pPr>
                      <a:r>
                        <a:rPr lang="es-419"/>
                        <a:t>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Needs Improvement</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960" name="Google Shape;1960;p237"/>
          <p:cNvSpPr txBox="1"/>
          <p:nvPr/>
        </p:nvSpPr>
        <p:spPr>
          <a:xfrm>
            <a:off x="-5639669" y="3851859"/>
            <a:ext cx="3918900" cy="7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961" name="Google Shape;1961;p237"/>
          <p:cNvSpPr txBox="1"/>
          <p:nvPr/>
        </p:nvSpPr>
        <p:spPr>
          <a:xfrm>
            <a:off x="4780703" y="3806946"/>
            <a:ext cx="39189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latin typeface="Poppins"/>
                <a:ea typeface="Poppins"/>
                <a:cs typeface="Poppins"/>
                <a:sym typeface="Poppins"/>
              </a:rPr>
              <a:t>How can we support </a:t>
            </a:r>
            <a:r>
              <a:rPr b="1" lang="es-419">
                <a:solidFill>
                  <a:schemeClr val="dk1"/>
                </a:solidFill>
                <a:latin typeface="Poppins"/>
                <a:ea typeface="Poppins"/>
                <a:cs typeface="Poppins"/>
                <a:sym typeface="Poppins"/>
              </a:rPr>
              <a:t>Student B </a:t>
            </a:r>
            <a:r>
              <a:rPr lang="es-419">
                <a:solidFill>
                  <a:schemeClr val="dk1"/>
                </a:solidFill>
                <a:latin typeface="Poppins"/>
                <a:ea typeface="Poppins"/>
                <a:cs typeface="Poppins"/>
                <a:sym typeface="Poppins"/>
              </a:rPr>
              <a:t>to ensure that he achieves at or above grade level on his next assessment?</a:t>
            </a:r>
            <a:endParaRPr sz="1800">
              <a:solidFill>
                <a:schemeClr val="dk1"/>
              </a:solidFill>
              <a:latin typeface="Lato"/>
              <a:ea typeface="Lato"/>
              <a:cs typeface="Lato"/>
              <a:sym typeface="Lato"/>
            </a:endParaRPr>
          </a:p>
        </p:txBody>
      </p:sp>
      <p:sp>
        <p:nvSpPr>
          <p:cNvPr id="1962" name="Google Shape;1962;p237"/>
          <p:cNvSpPr/>
          <p:nvPr/>
        </p:nvSpPr>
        <p:spPr>
          <a:xfrm>
            <a:off x="4722100" y="967263"/>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
        <p:nvSpPr>
          <p:cNvPr id="1963" name="Google Shape;1963;p237"/>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s-419"/>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grpSp>
        <p:nvGrpSpPr>
          <p:cNvPr id="1968" name="Google Shape;1968;p238"/>
          <p:cNvGrpSpPr/>
          <p:nvPr/>
        </p:nvGrpSpPr>
        <p:grpSpPr>
          <a:xfrm>
            <a:off x="290925" y="1994375"/>
            <a:ext cx="4190065" cy="1688628"/>
            <a:chOff x="0" y="0"/>
            <a:chExt cx="1469528" cy="781302"/>
          </a:xfrm>
        </p:grpSpPr>
        <p:sp>
          <p:nvSpPr>
            <p:cNvPr id="1969" name="Google Shape;1969;p238"/>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38"/>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1" name="Google Shape;1971;p238"/>
          <p:cNvGrpSpPr/>
          <p:nvPr/>
        </p:nvGrpSpPr>
        <p:grpSpPr>
          <a:xfrm>
            <a:off x="290925" y="842275"/>
            <a:ext cx="4190065" cy="1070388"/>
            <a:chOff x="0" y="0"/>
            <a:chExt cx="1469528" cy="604500"/>
          </a:xfrm>
        </p:grpSpPr>
        <p:sp>
          <p:nvSpPr>
            <p:cNvPr id="1972" name="Google Shape;1972;p238"/>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38"/>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4" name="Google Shape;1974;p238"/>
          <p:cNvGrpSpPr/>
          <p:nvPr/>
        </p:nvGrpSpPr>
        <p:grpSpPr>
          <a:xfrm>
            <a:off x="4615875" y="1994349"/>
            <a:ext cx="4190065" cy="1688628"/>
            <a:chOff x="0" y="0"/>
            <a:chExt cx="1469528" cy="781302"/>
          </a:xfrm>
        </p:grpSpPr>
        <p:sp>
          <p:nvSpPr>
            <p:cNvPr id="1975" name="Google Shape;1975;p238"/>
            <p:cNvSpPr/>
            <p:nvPr/>
          </p:nvSpPr>
          <p:spPr>
            <a:xfrm>
              <a:off x="0" y="0"/>
              <a:ext cx="1469528" cy="781302"/>
            </a:xfrm>
            <a:custGeom>
              <a:rect b="b" l="l" r="r" t="t"/>
              <a:pathLst>
                <a:path extrusionOk="0" h="781302" w="1469528">
                  <a:moveTo>
                    <a:pt x="18790" y="0"/>
                  </a:moveTo>
                  <a:lnTo>
                    <a:pt x="1450738" y="0"/>
                  </a:lnTo>
                  <a:cubicBezTo>
                    <a:pt x="1455721" y="0"/>
                    <a:pt x="1460500" y="1980"/>
                    <a:pt x="1464024" y="5503"/>
                  </a:cubicBezTo>
                  <a:cubicBezTo>
                    <a:pt x="1467548" y="9027"/>
                    <a:pt x="1469528" y="13807"/>
                    <a:pt x="1469528" y="18790"/>
                  </a:cubicBezTo>
                  <a:lnTo>
                    <a:pt x="1469528" y="762512"/>
                  </a:lnTo>
                  <a:cubicBezTo>
                    <a:pt x="1469528" y="772890"/>
                    <a:pt x="1461115" y="781302"/>
                    <a:pt x="1450738" y="781302"/>
                  </a:cubicBezTo>
                  <a:lnTo>
                    <a:pt x="18790" y="781302"/>
                  </a:lnTo>
                  <a:cubicBezTo>
                    <a:pt x="13807" y="781302"/>
                    <a:pt x="9027" y="779323"/>
                    <a:pt x="5503" y="775799"/>
                  </a:cubicBezTo>
                  <a:cubicBezTo>
                    <a:pt x="1980" y="772275"/>
                    <a:pt x="0" y="767496"/>
                    <a:pt x="0" y="7625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38"/>
            <p:cNvSpPr txBox="1"/>
            <p:nvPr/>
          </p:nvSpPr>
          <p:spPr>
            <a:xfrm>
              <a:off x="0" y="0"/>
              <a:ext cx="1469400" cy="7812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7" name="Google Shape;1977;p238"/>
          <p:cNvGrpSpPr/>
          <p:nvPr/>
        </p:nvGrpSpPr>
        <p:grpSpPr>
          <a:xfrm>
            <a:off x="4615875" y="842275"/>
            <a:ext cx="4190065" cy="1070388"/>
            <a:chOff x="0" y="0"/>
            <a:chExt cx="1469528" cy="604500"/>
          </a:xfrm>
        </p:grpSpPr>
        <p:sp>
          <p:nvSpPr>
            <p:cNvPr id="1978" name="Google Shape;1978;p238"/>
            <p:cNvSpPr/>
            <p:nvPr/>
          </p:nvSpPr>
          <p:spPr>
            <a:xfrm>
              <a:off x="0" y="0"/>
              <a:ext cx="1469528" cy="604494"/>
            </a:xfrm>
            <a:custGeom>
              <a:rect b="b" l="l" r="r" t="t"/>
              <a:pathLst>
                <a:path extrusionOk="0" h="604494" w="1469528">
                  <a:moveTo>
                    <a:pt x="18790" y="0"/>
                  </a:moveTo>
                  <a:lnTo>
                    <a:pt x="1450738" y="0"/>
                  </a:lnTo>
                  <a:cubicBezTo>
                    <a:pt x="1455721" y="0"/>
                    <a:pt x="1460500" y="1980"/>
                    <a:pt x="1464024" y="5503"/>
                  </a:cubicBezTo>
                  <a:cubicBezTo>
                    <a:pt x="1467548" y="9027"/>
                    <a:pt x="1469528" y="13807"/>
                    <a:pt x="1469528" y="18790"/>
                  </a:cubicBezTo>
                  <a:lnTo>
                    <a:pt x="1469528" y="585704"/>
                  </a:lnTo>
                  <a:cubicBezTo>
                    <a:pt x="1469528" y="590687"/>
                    <a:pt x="1467548" y="595467"/>
                    <a:pt x="1464024" y="598990"/>
                  </a:cubicBezTo>
                  <a:cubicBezTo>
                    <a:pt x="1460500" y="602514"/>
                    <a:pt x="1455721" y="604494"/>
                    <a:pt x="1450738" y="604494"/>
                  </a:cubicBezTo>
                  <a:lnTo>
                    <a:pt x="18790" y="604494"/>
                  </a:lnTo>
                  <a:cubicBezTo>
                    <a:pt x="8413" y="604494"/>
                    <a:pt x="0" y="596081"/>
                    <a:pt x="0" y="585704"/>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38"/>
            <p:cNvSpPr txBox="1"/>
            <p:nvPr/>
          </p:nvSpPr>
          <p:spPr>
            <a:xfrm>
              <a:off x="0" y="0"/>
              <a:ext cx="1469400" cy="6045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0" name="Google Shape;1980;p238"/>
          <p:cNvSpPr/>
          <p:nvPr/>
        </p:nvSpPr>
        <p:spPr>
          <a:xfrm>
            <a:off x="374950" y="924050"/>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
        <p:nvSpPr>
          <p:cNvPr id="1981" name="Google Shape;1981;p238"/>
          <p:cNvSpPr/>
          <p:nvPr/>
        </p:nvSpPr>
        <p:spPr>
          <a:xfrm>
            <a:off x="374957" y="2211312"/>
            <a:ext cx="487942" cy="428598"/>
          </a:xfrm>
          <a:custGeom>
            <a:rect b="b" l="l" r="r" t="t"/>
            <a:pathLst>
              <a:path extrusionOk="0" h="599438" w="479550">
                <a:moveTo>
                  <a:pt x="0" y="0"/>
                </a:moveTo>
                <a:lnTo>
                  <a:pt x="479550" y="0"/>
                </a:lnTo>
                <a:lnTo>
                  <a:pt x="479550" y="599438"/>
                </a:lnTo>
                <a:lnTo>
                  <a:pt x="0" y="599438"/>
                </a:lnTo>
                <a:lnTo>
                  <a:pt x="0" y="0"/>
                </a:lnTo>
                <a:close/>
              </a:path>
            </a:pathLst>
          </a:custGeom>
          <a:blipFill rotWithShape="1">
            <a:blip r:embed="rId4">
              <a:alphaModFix/>
            </a:blip>
            <a:stretch>
              <a:fillRect b="0" l="0" r="0" t="0"/>
            </a:stretch>
          </a:blipFill>
          <a:ln>
            <a:noFill/>
          </a:ln>
        </p:spPr>
      </p:sp>
      <p:sp>
        <p:nvSpPr>
          <p:cNvPr id="1982" name="Google Shape;1982;p238"/>
          <p:cNvSpPr/>
          <p:nvPr/>
        </p:nvSpPr>
        <p:spPr>
          <a:xfrm>
            <a:off x="378847" y="2780932"/>
            <a:ext cx="480133" cy="328956"/>
          </a:xfrm>
          <a:custGeom>
            <a:rect b="b" l="l" r="r" t="t"/>
            <a:pathLst>
              <a:path extrusionOk="0" h="460078" w="471875">
                <a:moveTo>
                  <a:pt x="0" y="0"/>
                </a:moveTo>
                <a:lnTo>
                  <a:pt x="471875" y="0"/>
                </a:lnTo>
                <a:lnTo>
                  <a:pt x="471875" y="460079"/>
                </a:lnTo>
                <a:lnTo>
                  <a:pt x="0" y="460079"/>
                </a:lnTo>
                <a:lnTo>
                  <a:pt x="0" y="0"/>
                </a:lnTo>
                <a:close/>
              </a:path>
            </a:pathLst>
          </a:custGeom>
          <a:blipFill rotWithShape="1">
            <a:blip r:embed="rId5">
              <a:alphaModFix/>
            </a:blip>
            <a:stretch>
              <a:fillRect b="0" l="0" r="0" t="0"/>
            </a:stretch>
          </a:blipFill>
          <a:ln>
            <a:noFill/>
          </a:ln>
        </p:spPr>
      </p:sp>
      <p:sp>
        <p:nvSpPr>
          <p:cNvPr id="1983" name="Google Shape;1983;p238"/>
          <p:cNvSpPr/>
          <p:nvPr/>
        </p:nvSpPr>
        <p:spPr>
          <a:xfrm>
            <a:off x="433152" y="3834034"/>
            <a:ext cx="487942" cy="311591"/>
          </a:xfrm>
          <a:custGeom>
            <a:rect b="b" l="l" r="r" t="t"/>
            <a:pathLst>
              <a:path extrusionOk="0" h="435791" w="479550">
                <a:moveTo>
                  <a:pt x="0" y="0"/>
                </a:moveTo>
                <a:lnTo>
                  <a:pt x="479550" y="0"/>
                </a:lnTo>
                <a:lnTo>
                  <a:pt x="479550" y="435791"/>
                </a:lnTo>
                <a:lnTo>
                  <a:pt x="0" y="435791"/>
                </a:lnTo>
                <a:lnTo>
                  <a:pt x="0" y="0"/>
                </a:lnTo>
                <a:close/>
              </a:path>
            </a:pathLst>
          </a:custGeom>
          <a:blipFill rotWithShape="1">
            <a:blip r:embed="rId6">
              <a:alphaModFix/>
            </a:blip>
            <a:stretch>
              <a:fillRect b="0" l="0" r="0" t="0"/>
            </a:stretch>
          </a:blipFill>
          <a:ln>
            <a:noFill/>
          </a:ln>
        </p:spPr>
      </p:sp>
      <p:grpSp>
        <p:nvGrpSpPr>
          <p:cNvPr id="1984" name="Google Shape;1984;p238"/>
          <p:cNvGrpSpPr/>
          <p:nvPr/>
        </p:nvGrpSpPr>
        <p:grpSpPr>
          <a:xfrm>
            <a:off x="290913" y="3748383"/>
            <a:ext cx="4190065" cy="942875"/>
            <a:chOff x="0" y="0"/>
            <a:chExt cx="1469528" cy="470802"/>
          </a:xfrm>
        </p:grpSpPr>
        <p:sp>
          <p:nvSpPr>
            <p:cNvPr id="1985" name="Google Shape;1985;p238"/>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5B91D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38"/>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rtl="0" algn="l">
                <a:lnSpc>
                  <a:spcPct val="115000"/>
                </a:lnSpc>
                <a:spcBef>
                  <a:spcPts val="0"/>
                </a:spcBef>
                <a:spcAft>
                  <a:spcPts val="0"/>
                </a:spcAft>
                <a:buSzPts val="1100"/>
                <a:buNone/>
              </a:pPr>
              <a:r>
                <a:rPr lang="es-419">
                  <a:solidFill>
                    <a:schemeClr val="dk1"/>
                  </a:solidFill>
                  <a:latin typeface="Poppins"/>
                  <a:ea typeface="Poppins"/>
                  <a:cs typeface="Poppins"/>
                  <a:sym typeface="Poppins"/>
                </a:rPr>
                <a:t>¿Cómo podemos apoyar al </a:t>
              </a:r>
              <a:r>
                <a:rPr b="1" lang="es-419">
                  <a:solidFill>
                    <a:schemeClr val="dk1"/>
                  </a:solidFill>
                  <a:latin typeface="Poppins"/>
                  <a:ea typeface="Poppins"/>
                  <a:cs typeface="Poppins"/>
                  <a:sym typeface="Poppins"/>
                </a:rPr>
                <a:t>Estudiante C</a:t>
              </a:r>
              <a:r>
                <a:rPr lang="es-419">
                  <a:solidFill>
                    <a:schemeClr val="dk1"/>
                  </a:solidFill>
                  <a:latin typeface="Poppins"/>
                  <a:ea typeface="Poppins"/>
                  <a:cs typeface="Poppins"/>
                  <a:sym typeface="Poppins"/>
                </a:rPr>
                <a:t> para garantizar que alcance el nivel de su grado o mejor en </a:t>
              </a:r>
              <a:r>
                <a:rPr lang="es-419">
                  <a:solidFill>
                    <a:schemeClr val="dk1"/>
                  </a:solidFill>
                  <a:latin typeface="Poppins"/>
                  <a:ea typeface="Poppins"/>
                  <a:cs typeface="Poppins"/>
                  <a:sym typeface="Poppins"/>
                </a:rPr>
                <a:t>su próxima evaluación de </a:t>
              </a:r>
              <a:r>
                <a:rPr lang="es-419">
                  <a:solidFill>
                    <a:schemeClr val="dk1"/>
                  </a:solidFill>
                  <a:latin typeface="Poppins"/>
                  <a:ea typeface="Poppins"/>
                  <a:cs typeface="Poppins"/>
                  <a:sym typeface="Poppins"/>
                </a:rPr>
                <a:t>iREADY?</a:t>
              </a:r>
              <a:endParaRPr b="0" i="0" sz="1800" u="none" cap="none" strike="noStrike">
                <a:solidFill>
                  <a:schemeClr val="dk1"/>
                </a:solidFill>
                <a:latin typeface="Calibri"/>
                <a:ea typeface="Calibri"/>
                <a:cs typeface="Calibri"/>
                <a:sym typeface="Calibri"/>
              </a:endParaRPr>
            </a:p>
          </p:txBody>
        </p:sp>
      </p:grpSp>
      <p:grpSp>
        <p:nvGrpSpPr>
          <p:cNvPr id="1987" name="Google Shape;1987;p238"/>
          <p:cNvGrpSpPr/>
          <p:nvPr/>
        </p:nvGrpSpPr>
        <p:grpSpPr>
          <a:xfrm>
            <a:off x="4615876" y="3748383"/>
            <a:ext cx="4190065" cy="942875"/>
            <a:chOff x="0" y="0"/>
            <a:chExt cx="1469528" cy="470802"/>
          </a:xfrm>
        </p:grpSpPr>
        <p:sp>
          <p:nvSpPr>
            <p:cNvPr id="1988" name="Google Shape;1988;p238"/>
            <p:cNvSpPr/>
            <p:nvPr/>
          </p:nvSpPr>
          <p:spPr>
            <a:xfrm>
              <a:off x="0" y="0"/>
              <a:ext cx="1469528" cy="470802"/>
            </a:xfrm>
            <a:custGeom>
              <a:rect b="b" l="l" r="r" t="t"/>
              <a:pathLst>
                <a:path extrusionOk="0" h="470802" w="1469528">
                  <a:moveTo>
                    <a:pt x="18790" y="0"/>
                  </a:moveTo>
                  <a:lnTo>
                    <a:pt x="1450738" y="0"/>
                  </a:lnTo>
                  <a:cubicBezTo>
                    <a:pt x="1455721" y="0"/>
                    <a:pt x="1460500" y="1980"/>
                    <a:pt x="1464024" y="5503"/>
                  </a:cubicBezTo>
                  <a:cubicBezTo>
                    <a:pt x="1467548" y="9027"/>
                    <a:pt x="1469528" y="13807"/>
                    <a:pt x="1469528" y="18790"/>
                  </a:cubicBezTo>
                  <a:lnTo>
                    <a:pt x="1469528" y="452012"/>
                  </a:lnTo>
                  <a:cubicBezTo>
                    <a:pt x="1469528" y="462389"/>
                    <a:pt x="1461115" y="470802"/>
                    <a:pt x="1450738" y="470802"/>
                  </a:cubicBezTo>
                  <a:lnTo>
                    <a:pt x="18790" y="470802"/>
                  </a:lnTo>
                  <a:cubicBezTo>
                    <a:pt x="13807" y="470802"/>
                    <a:pt x="9027" y="468822"/>
                    <a:pt x="5503" y="465298"/>
                  </a:cubicBezTo>
                  <a:cubicBezTo>
                    <a:pt x="1980" y="461775"/>
                    <a:pt x="0" y="456995"/>
                    <a:pt x="0" y="452012"/>
                  </a:cubicBezTo>
                  <a:lnTo>
                    <a:pt x="0" y="18790"/>
                  </a:lnTo>
                  <a:cubicBezTo>
                    <a:pt x="0" y="13807"/>
                    <a:pt x="1980" y="9027"/>
                    <a:pt x="5503" y="5503"/>
                  </a:cubicBezTo>
                  <a:cubicBezTo>
                    <a:pt x="9027" y="1980"/>
                    <a:pt x="13807" y="0"/>
                    <a:pt x="18790" y="0"/>
                  </a:cubicBezTo>
                  <a:close/>
                </a:path>
              </a:pathLst>
            </a:custGeom>
            <a:solidFill>
              <a:srgbClr val="7BC2B2"/>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38"/>
            <p:cNvSpPr txBox="1"/>
            <p:nvPr/>
          </p:nvSpPr>
          <p:spPr>
            <a:xfrm>
              <a:off x="0" y="0"/>
              <a:ext cx="1469400" cy="470700"/>
            </a:xfrm>
            <a:prstGeom prst="rect">
              <a:avLst/>
            </a:prstGeom>
            <a:noFill/>
            <a:ln>
              <a:noFill/>
            </a:ln>
          </p:spPr>
          <p:txBody>
            <a:bodyPr anchorCtr="0" anchor="ctr" bIns="37500" lIns="37500" spcFirstLastPara="1" rIns="37500" wrap="square" tIns="37500">
              <a:noAutofit/>
            </a:bodyPr>
            <a:lstStyle/>
            <a:p>
              <a:pPr indent="0" lvl="0" marL="0" marR="0" rtl="0" algn="l">
                <a:lnSpc>
                  <a:spcPct val="14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0" name="Google Shape;1990;p238"/>
          <p:cNvSpPr/>
          <p:nvPr/>
        </p:nvSpPr>
        <p:spPr>
          <a:xfrm>
            <a:off x="4731834" y="2192821"/>
            <a:ext cx="487942" cy="428598"/>
          </a:xfrm>
          <a:custGeom>
            <a:rect b="b" l="l" r="r" t="t"/>
            <a:pathLst>
              <a:path extrusionOk="0" h="599438" w="479550">
                <a:moveTo>
                  <a:pt x="0" y="0"/>
                </a:moveTo>
                <a:lnTo>
                  <a:pt x="479551" y="0"/>
                </a:lnTo>
                <a:lnTo>
                  <a:pt x="479551" y="599438"/>
                </a:lnTo>
                <a:lnTo>
                  <a:pt x="0" y="599438"/>
                </a:lnTo>
                <a:lnTo>
                  <a:pt x="0" y="0"/>
                </a:lnTo>
                <a:close/>
              </a:path>
            </a:pathLst>
          </a:custGeom>
          <a:blipFill rotWithShape="1">
            <a:blip r:embed="rId4">
              <a:alphaModFix/>
            </a:blip>
            <a:stretch>
              <a:fillRect b="0" l="0" r="0" t="0"/>
            </a:stretch>
          </a:blipFill>
          <a:ln>
            <a:noFill/>
          </a:ln>
        </p:spPr>
      </p:sp>
      <p:sp>
        <p:nvSpPr>
          <p:cNvPr id="1991" name="Google Shape;1991;p238"/>
          <p:cNvSpPr/>
          <p:nvPr/>
        </p:nvSpPr>
        <p:spPr>
          <a:xfrm>
            <a:off x="4735750" y="2736316"/>
            <a:ext cx="480133" cy="328956"/>
          </a:xfrm>
          <a:custGeom>
            <a:rect b="b" l="l" r="r" t="t"/>
            <a:pathLst>
              <a:path extrusionOk="0" h="460078" w="471875">
                <a:moveTo>
                  <a:pt x="0" y="0"/>
                </a:moveTo>
                <a:lnTo>
                  <a:pt x="471876" y="0"/>
                </a:lnTo>
                <a:lnTo>
                  <a:pt x="471876" y="460079"/>
                </a:lnTo>
                <a:lnTo>
                  <a:pt x="0" y="460079"/>
                </a:lnTo>
                <a:lnTo>
                  <a:pt x="0" y="0"/>
                </a:lnTo>
                <a:close/>
              </a:path>
            </a:pathLst>
          </a:custGeom>
          <a:blipFill rotWithShape="1">
            <a:blip r:embed="rId5">
              <a:alphaModFix/>
            </a:blip>
            <a:stretch>
              <a:fillRect b="0" l="0" r="0" t="0"/>
            </a:stretch>
          </a:blipFill>
          <a:ln>
            <a:noFill/>
          </a:ln>
        </p:spPr>
      </p:sp>
      <p:sp>
        <p:nvSpPr>
          <p:cNvPr id="1992" name="Google Shape;1992;p238"/>
          <p:cNvSpPr/>
          <p:nvPr/>
        </p:nvSpPr>
        <p:spPr>
          <a:xfrm>
            <a:off x="4731860" y="3151952"/>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93" name="Google Shape;1993;p238"/>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sz="2400">
                <a:solidFill>
                  <a:schemeClr val="lt1"/>
                </a:solidFill>
              </a:rPr>
              <a:t>¿Cómo Apoyar al estudiante?</a:t>
            </a:r>
            <a:endParaRPr sz="2400">
              <a:solidFill>
                <a:schemeClr val="lt1"/>
              </a:solidFill>
            </a:endParaRPr>
          </a:p>
          <a:p>
            <a:pPr indent="0" lvl="0" marL="0" rtl="0" algn="l">
              <a:spcBef>
                <a:spcPts val="0"/>
              </a:spcBef>
              <a:spcAft>
                <a:spcPts val="0"/>
              </a:spcAft>
              <a:buNone/>
            </a:pPr>
            <a:r>
              <a:rPr lang="es-419" sz="2400"/>
              <a:t>How to Support the student?</a:t>
            </a:r>
            <a:endParaRPr/>
          </a:p>
        </p:txBody>
      </p:sp>
      <p:sp>
        <p:nvSpPr>
          <p:cNvPr id="1994" name="Google Shape;1994;p238"/>
          <p:cNvSpPr/>
          <p:nvPr/>
        </p:nvSpPr>
        <p:spPr>
          <a:xfrm>
            <a:off x="433152" y="3251024"/>
            <a:ext cx="487942" cy="311591"/>
          </a:xfrm>
          <a:custGeom>
            <a:rect b="b" l="l" r="r" t="t"/>
            <a:pathLst>
              <a:path extrusionOk="0" h="435791" w="479550">
                <a:moveTo>
                  <a:pt x="0" y="0"/>
                </a:moveTo>
                <a:lnTo>
                  <a:pt x="479551" y="0"/>
                </a:lnTo>
                <a:lnTo>
                  <a:pt x="479551" y="435792"/>
                </a:lnTo>
                <a:lnTo>
                  <a:pt x="0" y="435792"/>
                </a:lnTo>
                <a:lnTo>
                  <a:pt x="0" y="0"/>
                </a:lnTo>
                <a:close/>
              </a:path>
            </a:pathLst>
          </a:custGeom>
          <a:blipFill rotWithShape="1">
            <a:blip r:embed="rId6">
              <a:alphaModFix/>
            </a:blip>
            <a:stretch>
              <a:fillRect b="0" l="0" r="0" t="0"/>
            </a:stretch>
          </a:blipFill>
          <a:ln>
            <a:noFill/>
          </a:ln>
        </p:spPr>
      </p:sp>
      <p:sp>
        <p:nvSpPr>
          <p:cNvPr id="1995" name="Google Shape;1995;p238"/>
          <p:cNvSpPr txBox="1"/>
          <p:nvPr/>
        </p:nvSpPr>
        <p:spPr>
          <a:xfrm>
            <a:off x="1143575" y="967275"/>
            <a:ext cx="3103800" cy="9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solidFill>
                  <a:schemeClr val="dk1"/>
                </a:solidFill>
                <a:latin typeface="Poppins"/>
                <a:ea typeface="Poppins"/>
                <a:cs typeface="Poppins"/>
                <a:sym typeface="Poppins"/>
              </a:rPr>
              <a:t>Estudiante C</a:t>
            </a:r>
            <a:r>
              <a:rPr lang="es-419">
                <a:solidFill>
                  <a:schemeClr val="dk1"/>
                </a:solidFill>
                <a:latin typeface="Poppins"/>
                <a:ea typeface="Poppins"/>
                <a:cs typeface="Poppins"/>
                <a:sym typeface="Poppins"/>
              </a:rPr>
              <a:t> está en 9º grado, ha sido un aprendiz de inglés desde Kinder.</a:t>
            </a:r>
            <a:endParaRPr sz="1800">
              <a:solidFill>
                <a:schemeClr val="dk1"/>
              </a:solidFill>
              <a:latin typeface="Lato"/>
              <a:ea typeface="Lato"/>
              <a:cs typeface="Lato"/>
              <a:sym typeface="Lato"/>
            </a:endParaRPr>
          </a:p>
        </p:txBody>
      </p:sp>
      <p:sp>
        <p:nvSpPr>
          <p:cNvPr id="1996" name="Google Shape;1996;p238"/>
          <p:cNvSpPr txBox="1"/>
          <p:nvPr/>
        </p:nvSpPr>
        <p:spPr>
          <a:xfrm>
            <a:off x="5487300" y="967275"/>
            <a:ext cx="3221400" cy="102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419">
                <a:solidFill>
                  <a:schemeClr val="dk1"/>
                </a:solidFill>
                <a:latin typeface="Poppins"/>
                <a:ea typeface="Poppins"/>
                <a:cs typeface="Poppins"/>
                <a:sym typeface="Poppins"/>
              </a:rPr>
              <a:t>Student C</a:t>
            </a:r>
            <a:r>
              <a:rPr lang="es-419">
                <a:solidFill>
                  <a:schemeClr val="dk1"/>
                </a:solidFill>
                <a:latin typeface="Poppins"/>
                <a:ea typeface="Poppins"/>
                <a:cs typeface="Poppins"/>
                <a:sym typeface="Poppins"/>
              </a:rPr>
              <a:t> is in the 9</a:t>
            </a:r>
            <a:r>
              <a:rPr baseline="30000" lang="es-419">
                <a:solidFill>
                  <a:schemeClr val="dk1"/>
                </a:solidFill>
                <a:latin typeface="Poppins"/>
                <a:ea typeface="Poppins"/>
                <a:cs typeface="Poppins"/>
                <a:sym typeface="Poppins"/>
              </a:rPr>
              <a:t>th</a:t>
            </a:r>
            <a:r>
              <a:rPr lang="es-419">
                <a:solidFill>
                  <a:schemeClr val="dk1"/>
                </a:solidFill>
                <a:latin typeface="Poppins"/>
                <a:ea typeface="Poppins"/>
                <a:cs typeface="Poppins"/>
                <a:sym typeface="Poppins"/>
              </a:rPr>
              <a:t> grade, she has been an English Learner since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s-419">
                <a:solidFill>
                  <a:schemeClr val="dk1"/>
                </a:solidFill>
                <a:latin typeface="Poppins"/>
                <a:ea typeface="Poppins"/>
                <a:cs typeface="Poppins"/>
                <a:sym typeface="Poppins"/>
              </a:rPr>
              <a:t>Kinder.</a:t>
            </a:r>
            <a:endParaRPr b="1">
              <a:solidFill>
                <a:schemeClr val="dk1"/>
              </a:solidFill>
              <a:latin typeface="Poppins"/>
              <a:ea typeface="Poppins"/>
              <a:cs typeface="Poppins"/>
              <a:sym typeface="Poppins"/>
            </a:endParaRPr>
          </a:p>
        </p:txBody>
      </p:sp>
      <p:graphicFrame>
        <p:nvGraphicFramePr>
          <p:cNvPr id="1997" name="Google Shape;1997;p238"/>
          <p:cNvGraphicFramePr/>
          <p:nvPr/>
        </p:nvGraphicFramePr>
        <p:xfrm>
          <a:off x="1017432" y="2211304"/>
          <a:ext cx="3000000" cy="3000000"/>
        </p:xfrm>
        <a:graphic>
          <a:graphicData uri="http://schemas.openxmlformats.org/drawingml/2006/table">
            <a:tbl>
              <a:tblPr>
                <a:noFill/>
                <a:tableStyleId>{80D47D1E-228E-45F0-95AB-43DF4DBC31AF}</a:tableStyleId>
              </a:tblPr>
              <a:tblGrid>
                <a:gridCol w="1678050"/>
                <a:gridCol w="167805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Evaluación docente</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solidFill>
                            <a:schemeClr val="dk1"/>
                          </a:solidFill>
                        </a:rPr>
                        <a:t>ELD 9 </a:t>
                      </a:r>
                      <a:r>
                        <a:rPr b="1" lang="es-419">
                          <a:solidFill>
                            <a:schemeClr val="dk1"/>
                          </a:solidFill>
                        </a:rPr>
                        <a:t>C</a:t>
                      </a:r>
                      <a:r>
                        <a:rPr lang="es-419">
                          <a:solidFill>
                            <a:schemeClr val="dk1"/>
                          </a:solidFill>
                        </a:rPr>
                        <a:t> </a:t>
                      </a:r>
                      <a:endParaRPr>
                        <a:solidFill>
                          <a:schemeClr val="dk1"/>
                        </a:solidFill>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solidFill>
                            <a:schemeClr val="dk1"/>
                          </a:solidFill>
                        </a:rPr>
                        <a:t>Habilidades básicas 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solidFill>
                            <a:schemeClr val="dk1"/>
                          </a:solidFill>
                        </a:rPr>
                        <a:t>Necesita mejorar</a:t>
                      </a:r>
                      <a:endParaRPr>
                        <a:solidFill>
                          <a:schemeClr val="dk1"/>
                        </a:solidFill>
                      </a:endParaRPr>
                    </a:p>
                    <a:p>
                      <a:pPr indent="0" lvl="0" marL="0" rtl="0" algn="l">
                        <a:spcBef>
                          <a:spcPts val="0"/>
                        </a:spcBef>
                        <a:spcAft>
                          <a:spcPts val="0"/>
                        </a:spcAft>
                        <a:buNone/>
                      </a:pPr>
                      <a:r>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998" name="Google Shape;1998;p238"/>
          <p:cNvGraphicFramePr/>
          <p:nvPr/>
        </p:nvGraphicFramePr>
        <p:xfrm>
          <a:off x="5352788" y="2211304"/>
          <a:ext cx="3000000" cy="3000000"/>
        </p:xfrm>
        <a:graphic>
          <a:graphicData uri="http://schemas.openxmlformats.org/drawingml/2006/table">
            <a:tbl>
              <a:tblPr>
                <a:noFill/>
                <a:tableStyleId>{80D47D1E-228E-45F0-95AB-43DF4DBC31AF}</a:tableStyleId>
              </a:tblPr>
              <a:tblGrid>
                <a:gridCol w="1204300"/>
                <a:gridCol w="2151800"/>
              </a:tblGrid>
              <a:tr h="272150">
                <a:tc>
                  <a:txBody>
                    <a:bodyPr/>
                    <a:lstStyle/>
                    <a:p>
                      <a:pPr indent="0" lvl="0" marL="0" rtl="0" algn="l">
                        <a:spcBef>
                          <a:spcPts val="0"/>
                        </a:spcBef>
                        <a:spcAft>
                          <a:spcPts val="0"/>
                        </a:spcAft>
                        <a:buNone/>
                      </a:pPr>
                      <a:r>
                        <a:rPr lang="es-419"/>
                        <a:t>SELPAC </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En General </a:t>
                      </a:r>
                      <a:r>
                        <a:rPr b="1" lang="es-419"/>
                        <a:t>4</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Teacher Evaluation</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ELD 9 </a:t>
                      </a:r>
                      <a:r>
                        <a:rPr b="1" lang="es-419"/>
                        <a:t>C</a:t>
                      </a:r>
                      <a:endParaRPr b="1"/>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2150">
                <a:tc>
                  <a:txBody>
                    <a:bodyPr/>
                    <a:lstStyle/>
                    <a:p>
                      <a:pPr indent="0" lvl="0" marL="0" rtl="0" algn="l">
                        <a:spcBef>
                          <a:spcPts val="0"/>
                        </a:spcBef>
                        <a:spcAft>
                          <a:spcPts val="0"/>
                        </a:spcAft>
                        <a:buNone/>
                      </a:pPr>
                      <a:r>
                        <a:rPr lang="es-419"/>
                        <a:t>Basic Skills</a:t>
                      </a:r>
                      <a:endParaRPr/>
                    </a:p>
                    <a:p>
                      <a:pPr indent="0" lvl="0" marL="0" rtl="0" algn="l">
                        <a:spcBef>
                          <a:spcPts val="0"/>
                        </a:spcBef>
                        <a:spcAft>
                          <a:spcPts val="0"/>
                        </a:spcAft>
                        <a:buNone/>
                      </a:pPr>
                      <a:r>
                        <a:rPr lang="es-419"/>
                        <a:t>i-Ready</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s-419"/>
                        <a:t>Needs Improvement</a:t>
                      </a:r>
                      <a:endParaRPr/>
                    </a:p>
                  </a:txBody>
                  <a:tcPr marT="65300" marB="65300" marR="92975" marL="929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999" name="Google Shape;1999;p238"/>
          <p:cNvSpPr txBox="1"/>
          <p:nvPr/>
        </p:nvSpPr>
        <p:spPr>
          <a:xfrm>
            <a:off x="-5639669" y="3851859"/>
            <a:ext cx="3918900" cy="7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2000" name="Google Shape;2000;p238"/>
          <p:cNvSpPr txBox="1"/>
          <p:nvPr/>
        </p:nvSpPr>
        <p:spPr>
          <a:xfrm>
            <a:off x="4780703" y="3806946"/>
            <a:ext cx="39189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dk1"/>
                </a:solidFill>
                <a:latin typeface="Poppins"/>
                <a:ea typeface="Poppins"/>
                <a:cs typeface="Poppins"/>
                <a:sym typeface="Poppins"/>
              </a:rPr>
              <a:t>How can we support </a:t>
            </a:r>
            <a:r>
              <a:rPr b="1" lang="es-419">
                <a:solidFill>
                  <a:schemeClr val="dk1"/>
                </a:solidFill>
                <a:latin typeface="Poppins"/>
                <a:ea typeface="Poppins"/>
                <a:cs typeface="Poppins"/>
                <a:sym typeface="Poppins"/>
              </a:rPr>
              <a:t>Student C </a:t>
            </a:r>
            <a:r>
              <a:rPr lang="es-419">
                <a:solidFill>
                  <a:schemeClr val="dk1"/>
                </a:solidFill>
                <a:latin typeface="Poppins"/>
                <a:ea typeface="Poppins"/>
                <a:cs typeface="Poppins"/>
                <a:sym typeface="Poppins"/>
              </a:rPr>
              <a:t>to ensure that he achieves at or above grade level on his next iREADY assessment?</a:t>
            </a:r>
            <a:endParaRPr sz="1800">
              <a:solidFill>
                <a:schemeClr val="dk1"/>
              </a:solidFill>
              <a:latin typeface="Lato"/>
              <a:ea typeface="Lato"/>
              <a:cs typeface="Lato"/>
              <a:sym typeface="Lato"/>
            </a:endParaRPr>
          </a:p>
        </p:txBody>
      </p:sp>
      <p:sp>
        <p:nvSpPr>
          <p:cNvPr id="2001" name="Google Shape;2001;p238"/>
          <p:cNvSpPr/>
          <p:nvPr/>
        </p:nvSpPr>
        <p:spPr>
          <a:xfrm>
            <a:off x="4722100" y="967263"/>
            <a:ext cx="641726" cy="736154"/>
          </a:xfrm>
          <a:custGeom>
            <a:rect b="b" l="l" r="r" t="t"/>
            <a:pathLst>
              <a:path extrusionOk="0" h="770842" w="770842">
                <a:moveTo>
                  <a:pt x="0" y="0"/>
                </a:moveTo>
                <a:lnTo>
                  <a:pt x="770842" y="0"/>
                </a:lnTo>
                <a:lnTo>
                  <a:pt x="770842" y="770842"/>
                </a:lnTo>
                <a:lnTo>
                  <a:pt x="0" y="770842"/>
                </a:lnTo>
                <a:lnTo>
                  <a:pt x="0" y="0"/>
                </a:lnTo>
                <a:close/>
              </a:path>
            </a:pathLst>
          </a:custGeom>
          <a:blipFill rotWithShape="1">
            <a:blip r:embed="rId3">
              <a:alphaModFix/>
            </a:blip>
            <a:stretch>
              <a:fillRect b="0" l="0" r="0" t="0"/>
            </a:stretch>
          </a:blipFill>
          <a:ln>
            <a:noFill/>
          </a:ln>
        </p:spPr>
      </p:sp>
      <p:sp>
        <p:nvSpPr>
          <p:cNvPr id="2002" name="Google Shape;2002;p238"/>
          <p:cNvSpPr txBox="1"/>
          <p:nvPr>
            <p:ph idx="12" type="sldNum"/>
          </p:nvPr>
        </p:nvSpPr>
        <p:spPr>
          <a:xfrm>
            <a:off x="8777250" y="4739425"/>
            <a:ext cx="3669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s-419"/>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7" name="Shape 2007"/>
        <p:cNvGrpSpPr/>
        <p:nvPr/>
      </p:nvGrpSpPr>
      <p:grpSpPr>
        <a:xfrm>
          <a:off x="0" y="0"/>
          <a:ext cx="0" cy="0"/>
          <a:chOff x="0" y="0"/>
          <a:chExt cx="0" cy="0"/>
        </a:xfrm>
      </p:grpSpPr>
      <p:sp>
        <p:nvSpPr>
          <p:cNvPr id="2008" name="Google Shape;2008;p239"/>
          <p:cNvSpPr txBox="1"/>
          <p:nvPr/>
        </p:nvSpPr>
        <p:spPr>
          <a:xfrm>
            <a:off x="0" y="-166475"/>
            <a:ext cx="8782500" cy="10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3000">
                <a:solidFill>
                  <a:schemeClr val="lt1"/>
                </a:solidFill>
                <a:latin typeface="Poppins"/>
                <a:ea typeface="Poppins"/>
                <a:cs typeface="Poppins"/>
                <a:sym typeface="Poppins"/>
              </a:rPr>
              <a:t>Sesión de Procesamiento</a:t>
            </a:r>
            <a:endParaRPr b="1" sz="3000">
              <a:solidFill>
                <a:schemeClr val="lt1"/>
              </a:solidFill>
              <a:latin typeface="Poppins"/>
              <a:ea typeface="Poppins"/>
              <a:cs typeface="Poppins"/>
              <a:sym typeface="Poppins"/>
            </a:endParaRPr>
          </a:p>
          <a:p>
            <a:pPr indent="0" lvl="0" marL="0" rtl="0" algn="l">
              <a:spcBef>
                <a:spcPts val="0"/>
              </a:spcBef>
              <a:spcAft>
                <a:spcPts val="0"/>
              </a:spcAft>
              <a:buNone/>
            </a:pPr>
            <a:r>
              <a:rPr b="1" lang="es-419" sz="3000">
                <a:solidFill>
                  <a:srgbClr val="97C3DD"/>
                </a:solidFill>
                <a:latin typeface="Poppins"/>
                <a:ea typeface="Poppins"/>
                <a:cs typeface="Poppins"/>
                <a:sym typeface="Poppins"/>
              </a:rPr>
              <a:t>Processing Session </a:t>
            </a:r>
            <a:endParaRPr sz="2000">
              <a:solidFill>
                <a:srgbClr val="97C3DD"/>
              </a:solidFill>
            </a:endParaRPr>
          </a:p>
        </p:txBody>
      </p:sp>
      <p:sp>
        <p:nvSpPr>
          <p:cNvPr id="2009" name="Google Shape;2009;p239"/>
          <p:cNvSpPr/>
          <p:nvPr/>
        </p:nvSpPr>
        <p:spPr>
          <a:xfrm>
            <a:off x="801364" y="918045"/>
            <a:ext cx="2576704" cy="4090006"/>
          </a:xfrm>
          <a:custGeom>
            <a:rect b="b" l="l" r="r" t="t"/>
            <a:pathLst>
              <a:path extrusionOk="0" h="4090006" w="2576704">
                <a:moveTo>
                  <a:pt x="0" y="0"/>
                </a:moveTo>
                <a:lnTo>
                  <a:pt x="2576704" y="0"/>
                </a:lnTo>
                <a:lnTo>
                  <a:pt x="2576704" y="4090006"/>
                </a:lnTo>
                <a:lnTo>
                  <a:pt x="0" y="4090006"/>
                </a:lnTo>
                <a:lnTo>
                  <a:pt x="0" y="0"/>
                </a:lnTo>
                <a:close/>
              </a:path>
            </a:pathLst>
          </a:custGeom>
          <a:blipFill rotWithShape="1">
            <a:blip r:embed="rId3">
              <a:alphaModFix/>
            </a:blip>
            <a:stretch>
              <a:fillRect b="0" l="0" r="0" t="0"/>
            </a:stretch>
          </a:blipFill>
          <a:ln>
            <a:noFill/>
          </a:ln>
        </p:spPr>
      </p:sp>
      <p:sp>
        <p:nvSpPr>
          <p:cNvPr id="2010" name="Google Shape;2010;p239"/>
          <p:cNvSpPr/>
          <p:nvPr/>
        </p:nvSpPr>
        <p:spPr>
          <a:xfrm>
            <a:off x="5022539" y="918045"/>
            <a:ext cx="2576704" cy="4090006"/>
          </a:xfrm>
          <a:custGeom>
            <a:rect b="b" l="l" r="r" t="t"/>
            <a:pathLst>
              <a:path extrusionOk="0" h="4090006" w="2576704">
                <a:moveTo>
                  <a:pt x="0" y="0"/>
                </a:moveTo>
                <a:lnTo>
                  <a:pt x="2576704" y="0"/>
                </a:lnTo>
                <a:lnTo>
                  <a:pt x="2576704" y="4090006"/>
                </a:lnTo>
                <a:lnTo>
                  <a:pt x="0" y="4090006"/>
                </a:lnTo>
                <a:lnTo>
                  <a:pt x="0" y="0"/>
                </a:lnTo>
                <a:close/>
              </a:path>
            </a:pathLst>
          </a:custGeom>
          <a:blipFill rotWithShape="1">
            <a:blip r:embed="rId3">
              <a:alphaModFix/>
            </a:blip>
            <a:stretch>
              <a:fillRect b="0" l="0" r="0" t="0"/>
            </a:stretch>
          </a:blipFill>
          <a:ln>
            <a:noFill/>
          </a:ln>
        </p:spPr>
      </p:sp>
      <p:sp>
        <p:nvSpPr>
          <p:cNvPr id="2011" name="Google Shape;2011;p239"/>
          <p:cNvSpPr txBox="1"/>
          <p:nvPr/>
        </p:nvSpPr>
        <p:spPr>
          <a:xfrm>
            <a:off x="5423175" y="1628900"/>
            <a:ext cx="1895700" cy="4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419" sz="1500">
                <a:solidFill>
                  <a:schemeClr val="accent1"/>
                </a:solidFill>
                <a:latin typeface="Poppins"/>
                <a:ea typeface="Poppins"/>
                <a:cs typeface="Poppins"/>
                <a:sym typeface="Poppins"/>
              </a:rPr>
              <a:t>Key reflective question</a:t>
            </a:r>
            <a:endParaRPr sz="1800">
              <a:solidFill>
                <a:schemeClr val="dk1"/>
              </a:solidFill>
              <a:latin typeface="Lato"/>
              <a:ea typeface="Lato"/>
              <a:cs typeface="Lato"/>
              <a:sym typeface="Lato"/>
            </a:endParaRPr>
          </a:p>
        </p:txBody>
      </p:sp>
      <p:sp>
        <p:nvSpPr>
          <p:cNvPr id="2012" name="Google Shape;2012;p239"/>
          <p:cNvSpPr txBox="1"/>
          <p:nvPr/>
        </p:nvSpPr>
        <p:spPr>
          <a:xfrm>
            <a:off x="5374875" y="2522375"/>
            <a:ext cx="2076600" cy="19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419">
                <a:solidFill>
                  <a:schemeClr val="accent1"/>
                </a:solidFill>
                <a:latin typeface="Poppins"/>
                <a:ea typeface="Poppins"/>
                <a:cs typeface="Poppins"/>
                <a:sym typeface="Poppins"/>
              </a:rPr>
              <a:t>What supports do our English Learners need to reclassify in the 4 domains?</a:t>
            </a:r>
            <a:endParaRPr b="1">
              <a:solidFill>
                <a:schemeClr val="accent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b="1">
              <a:solidFill>
                <a:schemeClr val="accent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b="1" lang="es-419">
                <a:solidFill>
                  <a:schemeClr val="accent1"/>
                </a:solidFill>
                <a:latin typeface="Poppins"/>
                <a:ea typeface="Poppins"/>
                <a:cs typeface="Poppins"/>
                <a:sym typeface="Poppins"/>
              </a:rPr>
              <a:t>(list them)</a:t>
            </a:r>
            <a:endParaRPr sz="1800">
              <a:solidFill>
                <a:schemeClr val="dk1"/>
              </a:solidFill>
              <a:latin typeface="Lato"/>
              <a:ea typeface="Lato"/>
              <a:cs typeface="Lato"/>
              <a:sym typeface="Lato"/>
            </a:endParaRPr>
          </a:p>
        </p:txBody>
      </p:sp>
      <p:sp>
        <p:nvSpPr>
          <p:cNvPr id="2013" name="Google Shape;2013;p239"/>
          <p:cNvSpPr txBox="1"/>
          <p:nvPr/>
        </p:nvSpPr>
        <p:spPr>
          <a:xfrm>
            <a:off x="943275" y="1440000"/>
            <a:ext cx="2318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419" sz="1500">
                <a:solidFill>
                  <a:schemeClr val="dk1"/>
                </a:solidFill>
                <a:latin typeface="Poppins"/>
                <a:ea typeface="Poppins"/>
                <a:cs typeface="Poppins"/>
                <a:sym typeface="Poppins"/>
              </a:rPr>
              <a:t>Pregunta fundamental</a:t>
            </a:r>
            <a:endParaRPr/>
          </a:p>
        </p:txBody>
      </p:sp>
      <p:sp>
        <p:nvSpPr>
          <p:cNvPr id="2014" name="Google Shape;2014;p239"/>
          <p:cNvSpPr txBox="1"/>
          <p:nvPr/>
        </p:nvSpPr>
        <p:spPr>
          <a:xfrm>
            <a:off x="1003475" y="2476800"/>
            <a:ext cx="2318100" cy="17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419">
                <a:solidFill>
                  <a:schemeClr val="dk1"/>
                </a:solidFill>
                <a:latin typeface="Poppins"/>
                <a:ea typeface="Poppins"/>
                <a:cs typeface="Poppins"/>
                <a:sym typeface="Poppins"/>
              </a:rPr>
              <a:t>¿Qué apoyos necesitan nuestros estudiantes ELs para poder reclasificar en los cuatro dominios del ELPAC?</a:t>
            </a:r>
            <a:endParaRPr>
              <a:solidFill>
                <a:schemeClr val="dk1"/>
              </a:solidFill>
              <a:latin typeface="Poppins Black"/>
              <a:ea typeface="Poppins Black"/>
              <a:cs typeface="Poppins Black"/>
              <a:sym typeface="Poppins Black"/>
            </a:endParaRPr>
          </a:p>
          <a:p>
            <a:pPr indent="0" lvl="0" marL="0" rtl="0" algn="l">
              <a:spcBef>
                <a:spcPts val="0"/>
              </a:spcBef>
              <a:spcAft>
                <a:spcPts val="0"/>
              </a:spcAft>
              <a:buClr>
                <a:schemeClr val="dk1"/>
              </a:buClr>
              <a:buSzPts val="1800"/>
              <a:buFont typeface="Arial"/>
              <a:buNone/>
            </a:pPr>
            <a:r>
              <a:t/>
            </a:r>
            <a:endParaRPr b="1"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9" name="Shape 2019"/>
        <p:cNvGrpSpPr/>
        <p:nvPr/>
      </p:nvGrpSpPr>
      <p:grpSpPr>
        <a:xfrm>
          <a:off x="0" y="0"/>
          <a:ext cx="0" cy="0"/>
          <a:chOff x="0" y="0"/>
          <a:chExt cx="0" cy="0"/>
        </a:xfrm>
      </p:grpSpPr>
      <p:sp>
        <p:nvSpPr>
          <p:cNvPr id="2020" name="Google Shape;2020;p240"/>
          <p:cNvSpPr txBox="1"/>
          <p:nvPr/>
        </p:nvSpPr>
        <p:spPr>
          <a:xfrm>
            <a:off x="0" y="-184400"/>
            <a:ext cx="890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3000">
                <a:solidFill>
                  <a:schemeClr val="lt1"/>
                </a:solidFill>
                <a:latin typeface="Poppins"/>
                <a:ea typeface="Poppins"/>
                <a:cs typeface="Poppins"/>
                <a:sym typeface="Poppins"/>
              </a:rPr>
              <a:t>Encuesta de Experiencia Escolar </a:t>
            </a:r>
            <a:endParaRPr b="1" sz="3000">
              <a:solidFill>
                <a:schemeClr val="lt1"/>
              </a:solidFill>
              <a:latin typeface="Poppins"/>
              <a:ea typeface="Poppins"/>
              <a:cs typeface="Poppins"/>
              <a:sym typeface="Poppins"/>
            </a:endParaRPr>
          </a:p>
          <a:p>
            <a:pPr indent="0" lvl="0" marL="0" rtl="0" algn="l">
              <a:spcBef>
                <a:spcPts val="0"/>
              </a:spcBef>
              <a:spcAft>
                <a:spcPts val="0"/>
              </a:spcAft>
              <a:buNone/>
            </a:pPr>
            <a:r>
              <a:rPr b="1" lang="es-419" sz="3000">
                <a:solidFill>
                  <a:srgbClr val="97C3DD"/>
                </a:solidFill>
                <a:latin typeface="Poppins"/>
                <a:ea typeface="Poppins"/>
                <a:cs typeface="Poppins"/>
                <a:sym typeface="Poppins"/>
              </a:rPr>
              <a:t>Ways Families Can Provide Input</a:t>
            </a:r>
            <a:endParaRPr sz="2000">
              <a:solidFill>
                <a:srgbClr val="97C3DD"/>
              </a:solidFill>
            </a:endParaRPr>
          </a:p>
        </p:txBody>
      </p:sp>
      <p:pic>
        <p:nvPicPr>
          <p:cNvPr id="2021" name="Google Shape;2021;p240"/>
          <p:cNvPicPr preferRelativeResize="0"/>
          <p:nvPr/>
        </p:nvPicPr>
        <p:blipFill>
          <a:blip r:embed="rId3">
            <a:alphaModFix/>
          </a:blip>
          <a:stretch>
            <a:fillRect/>
          </a:stretch>
        </p:blipFill>
        <p:spPr>
          <a:xfrm>
            <a:off x="2615113" y="872575"/>
            <a:ext cx="4077664" cy="3914900"/>
          </a:xfrm>
          <a:prstGeom prst="rect">
            <a:avLst/>
          </a:prstGeom>
          <a:noFill/>
          <a:ln>
            <a:noFill/>
          </a:ln>
        </p:spPr>
      </p:pic>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6" name="Shape 2026"/>
        <p:cNvGrpSpPr/>
        <p:nvPr/>
      </p:nvGrpSpPr>
      <p:grpSpPr>
        <a:xfrm>
          <a:off x="0" y="0"/>
          <a:ext cx="0" cy="0"/>
          <a:chOff x="0" y="0"/>
          <a:chExt cx="0" cy="0"/>
        </a:xfrm>
      </p:grpSpPr>
      <p:sp>
        <p:nvSpPr>
          <p:cNvPr id="2027" name="Google Shape;2027;p241"/>
          <p:cNvSpPr txBox="1"/>
          <p:nvPr/>
        </p:nvSpPr>
        <p:spPr>
          <a:xfrm>
            <a:off x="796250" y="2286025"/>
            <a:ext cx="1351500" cy="931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b="1" lang="es-419">
                <a:solidFill>
                  <a:schemeClr val="dk1"/>
                </a:solidFill>
                <a:latin typeface="Poppins"/>
                <a:ea typeface="Poppins"/>
                <a:cs typeface="Poppins"/>
                <a:sym typeface="Poppins"/>
              </a:rPr>
              <a:t>___% de los padres completaron la encuesta.</a:t>
            </a:r>
            <a:endParaRPr b="1" i="0" sz="1400" u="none" cap="none" strike="noStrike">
              <a:solidFill>
                <a:schemeClr val="dk1"/>
              </a:solidFill>
              <a:latin typeface="Poppins"/>
              <a:ea typeface="Poppins"/>
              <a:cs typeface="Poppins"/>
              <a:sym typeface="Poppins"/>
            </a:endParaRPr>
          </a:p>
        </p:txBody>
      </p:sp>
      <p:sp>
        <p:nvSpPr>
          <p:cNvPr id="2028" name="Google Shape;2028;p241"/>
          <p:cNvSpPr txBox="1"/>
          <p:nvPr/>
        </p:nvSpPr>
        <p:spPr>
          <a:xfrm>
            <a:off x="7081000" y="2172800"/>
            <a:ext cx="1173900" cy="10281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__% of parents completed the survey.</a:t>
            </a:r>
            <a:endParaRPr b="1">
              <a:solidFill>
                <a:schemeClr val="dk1"/>
              </a:solidFill>
              <a:latin typeface="Poppins"/>
              <a:ea typeface="Poppins"/>
              <a:cs typeface="Poppins"/>
              <a:sym typeface="Poppins"/>
            </a:endParaRPr>
          </a:p>
        </p:txBody>
      </p:sp>
      <p:sp>
        <p:nvSpPr>
          <p:cNvPr id="2029" name="Google Shape;2029;p241"/>
          <p:cNvSpPr txBox="1"/>
          <p:nvPr/>
        </p:nvSpPr>
        <p:spPr>
          <a:xfrm>
            <a:off x="0" y="-180600"/>
            <a:ext cx="8955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3000">
                <a:solidFill>
                  <a:schemeClr val="lt1"/>
                </a:solidFill>
                <a:latin typeface="Poppins"/>
                <a:ea typeface="Poppins"/>
                <a:cs typeface="Poppins"/>
                <a:sym typeface="Poppins"/>
              </a:rPr>
              <a:t>Encuesta de Experiencia Escolar</a:t>
            </a:r>
            <a:endParaRPr b="1" sz="3000">
              <a:solidFill>
                <a:schemeClr val="lt1"/>
              </a:solidFill>
              <a:latin typeface="Poppins"/>
              <a:ea typeface="Poppins"/>
              <a:cs typeface="Poppins"/>
              <a:sym typeface="Poppins"/>
            </a:endParaRPr>
          </a:p>
          <a:p>
            <a:pPr indent="0" lvl="0" marL="0" rtl="0" algn="l">
              <a:spcBef>
                <a:spcPts val="0"/>
              </a:spcBef>
              <a:spcAft>
                <a:spcPts val="0"/>
              </a:spcAft>
              <a:buNone/>
            </a:pPr>
            <a:r>
              <a:rPr b="1" lang="es-419" sz="3000">
                <a:solidFill>
                  <a:srgbClr val="97C3DD"/>
                </a:solidFill>
                <a:latin typeface="Poppins"/>
                <a:ea typeface="Poppins"/>
                <a:cs typeface="Poppins"/>
                <a:sym typeface="Poppins"/>
              </a:rPr>
              <a:t>School Experience Survey</a:t>
            </a:r>
            <a:endParaRPr sz="1200">
              <a:solidFill>
                <a:srgbClr val="97C3DD"/>
              </a:solidFill>
            </a:endParaRPr>
          </a:p>
        </p:txBody>
      </p:sp>
      <p:pic>
        <p:nvPicPr>
          <p:cNvPr id="2030" name="Google Shape;2030;p241"/>
          <p:cNvPicPr preferRelativeResize="0"/>
          <p:nvPr/>
        </p:nvPicPr>
        <p:blipFill>
          <a:blip r:embed="rId3">
            <a:alphaModFix/>
          </a:blip>
          <a:stretch>
            <a:fillRect/>
          </a:stretch>
        </p:blipFill>
        <p:spPr>
          <a:xfrm>
            <a:off x="2438400" y="1126425"/>
            <a:ext cx="4267199" cy="3120850"/>
          </a:xfrm>
          <a:prstGeom prst="rect">
            <a:avLst/>
          </a:prstGeom>
          <a:noFill/>
          <a:ln cap="flat" cmpd="sng" w="19050">
            <a:solidFill>
              <a:schemeClr val="dk2"/>
            </a:solidFill>
            <a:prstDash val="solid"/>
            <a:round/>
            <a:headEnd len="sm" w="sm" type="none"/>
            <a:tailEnd len="sm" w="sm" type="none"/>
          </a:ln>
        </p:spPr>
      </p:pic>
      <p:sp>
        <p:nvSpPr>
          <p:cNvPr id="2031" name="Google Shape;2031;p241"/>
          <p:cNvSpPr txBox="1"/>
          <p:nvPr/>
        </p:nvSpPr>
        <p:spPr>
          <a:xfrm rot="-1020730">
            <a:off x="2412676" y="2098143"/>
            <a:ext cx="4130228" cy="117739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chemeClr val="accent3"/>
                </a:solidFill>
                <a:latin typeface="Monda"/>
                <a:ea typeface="Monda"/>
                <a:cs typeface="Monda"/>
                <a:sym typeface="Monda"/>
              </a:rPr>
              <a:t>ADD YOUR SCHOOL SES</a:t>
            </a:r>
            <a:endParaRPr b="1" i="0" sz="3600" u="none" cap="none" strike="noStrike">
              <a:solidFill>
                <a:srgbClr val="3F3F3F"/>
              </a:solidFill>
              <a:latin typeface="Libre Franklin Black"/>
              <a:ea typeface="Libre Franklin Black"/>
              <a:cs typeface="Libre Franklin Black"/>
              <a:sym typeface="Libre Franklin Black"/>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700"/>
                                  </p:stCondLst>
                                  <p:childTnLst>
                                    <p:set>
                                      <p:cBhvr>
                                        <p:cTn dur="1" fill="hold">
                                          <p:stCondLst>
                                            <p:cond delay="0"/>
                                          </p:stCondLst>
                                        </p:cTn>
                                        <p:tgtEl>
                                          <p:spTgt spid="2031"/>
                                        </p:tgtEl>
                                        <p:attrNameLst>
                                          <p:attrName>style.visibility</p:attrName>
                                        </p:attrNameLst>
                                      </p:cBhvr>
                                      <p:to>
                                        <p:strVal val="visible"/>
                                      </p:to>
                                    </p:set>
                                    <p:animEffect filter="fade" transition="in">
                                      <p:cBhvr>
                                        <p:cTn dur="500"/>
                                        <p:tgtEl>
                                          <p:spTgt spid="2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6" name="Shape 2036"/>
        <p:cNvGrpSpPr/>
        <p:nvPr/>
      </p:nvGrpSpPr>
      <p:grpSpPr>
        <a:xfrm>
          <a:off x="0" y="0"/>
          <a:ext cx="0" cy="0"/>
          <a:chOff x="0" y="0"/>
          <a:chExt cx="0" cy="0"/>
        </a:xfrm>
      </p:grpSpPr>
      <p:sp>
        <p:nvSpPr>
          <p:cNvPr id="2037" name="Google Shape;2037;p242"/>
          <p:cNvSpPr/>
          <p:nvPr/>
        </p:nvSpPr>
        <p:spPr>
          <a:xfrm>
            <a:off x="0" y="10200"/>
            <a:ext cx="8923200" cy="752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800"/>
              <a:buFont typeface="Arial"/>
              <a:buNone/>
            </a:pPr>
            <a:r>
              <a:rPr b="1" lang="es-419" sz="1600">
                <a:solidFill>
                  <a:schemeClr val="lt1"/>
                </a:solidFill>
                <a:latin typeface="Poppins"/>
                <a:ea typeface="Poppins"/>
                <a:cs typeface="Poppins"/>
                <a:sym typeface="Poppins"/>
              </a:rPr>
              <a:t>Cuáles de los Temas del Taller Apoyan el Rendimiento de los Estudiantes? </a:t>
            </a:r>
            <a:endParaRPr b="1" sz="16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800"/>
              <a:buFont typeface="Arial"/>
              <a:buNone/>
            </a:pPr>
            <a:r>
              <a:rPr b="1" lang="es-419" sz="1600">
                <a:solidFill>
                  <a:srgbClr val="CCECFF"/>
                </a:solidFill>
                <a:latin typeface="Poppins"/>
                <a:ea typeface="Poppins"/>
                <a:cs typeface="Poppins"/>
                <a:sym typeface="Poppins"/>
              </a:rPr>
              <a:t>Which of the Workshop Topics Support Student Achievement?</a:t>
            </a:r>
            <a:endParaRPr b="1" sz="1600">
              <a:solidFill>
                <a:srgbClr val="CCECFF"/>
              </a:solidFill>
              <a:latin typeface="Poppins"/>
              <a:ea typeface="Poppins"/>
              <a:cs typeface="Poppins"/>
              <a:sym typeface="Poppins"/>
            </a:endParaRPr>
          </a:p>
        </p:txBody>
      </p:sp>
      <p:pic>
        <p:nvPicPr>
          <p:cNvPr id="2038" name="Google Shape;2038;p242"/>
          <p:cNvPicPr preferRelativeResize="0"/>
          <p:nvPr/>
        </p:nvPicPr>
        <p:blipFill>
          <a:blip r:embed="rId3">
            <a:alphaModFix/>
          </a:blip>
          <a:stretch>
            <a:fillRect/>
          </a:stretch>
        </p:blipFill>
        <p:spPr>
          <a:xfrm>
            <a:off x="1479950" y="925225"/>
            <a:ext cx="5929501" cy="4291475"/>
          </a:xfrm>
          <a:prstGeom prst="rect">
            <a:avLst/>
          </a:prstGeom>
          <a:noFill/>
          <a:ln cap="flat" cmpd="sng" w="9525">
            <a:solidFill>
              <a:srgbClr val="F80F00"/>
            </a:solidFill>
            <a:prstDash val="solid"/>
            <a:round/>
            <a:headEnd len="sm" w="sm" type="none"/>
            <a:tailEnd len="sm" w="sm" type="none"/>
          </a:ln>
        </p:spPr>
      </p:pic>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243"/>
          <p:cNvSpPr txBox="1"/>
          <p:nvPr>
            <p:ph type="ctrTitle"/>
          </p:nvPr>
        </p:nvSpPr>
        <p:spPr>
          <a:xfrm>
            <a:off x="311708" y="1409100"/>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33000"/>
              <a:buFont typeface="Arial"/>
              <a:buNone/>
            </a:pPr>
            <a:r>
              <a:rPr b="1" lang="es-419" sz="3000"/>
              <a:t>Recomendación al Consejo Escolar (SSC)</a:t>
            </a:r>
            <a:endParaRPr b="1" sz="3000"/>
          </a:p>
          <a:p>
            <a:pPr indent="0" lvl="0" marL="0" rtl="0" algn="ctr">
              <a:spcBef>
                <a:spcPts val="0"/>
              </a:spcBef>
              <a:spcAft>
                <a:spcPts val="0"/>
              </a:spcAft>
              <a:buClr>
                <a:schemeClr val="dk1"/>
              </a:buClr>
              <a:buSzPct val="33000"/>
              <a:buFont typeface="Arial"/>
              <a:buNone/>
            </a:pPr>
            <a:r>
              <a:t/>
            </a:r>
            <a:endParaRPr b="1" sz="3000"/>
          </a:p>
          <a:p>
            <a:pPr indent="0" lvl="0" marL="0" rtl="0" algn="ctr">
              <a:spcBef>
                <a:spcPts val="0"/>
              </a:spcBef>
              <a:spcAft>
                <a:spcPts val="0"/>
              </a:spcAft>
              <a:buClr>
                <a:schemeClr val="dk1"/>
              </a:buClr>
              <a:buSzPct val="33000"/>
              <a:buFont typeface="Arial"/>
              <a:buNone/>
            </a:pPr>
            <a:r>
              <a:rPr b="1" lang="es-419" sz="3000">
                <a:solidFill>
                  <a:srgbClr val="97C3DD"/>
                </a:solidFill>
              </a:rPr>
              <a:t>Recommendation to School Site Council (SSC)</a:t>
            </a:r>
            <a:endParaRPr b="1" sz="3000">
              <a:solidFill>
                <a:srgbClr val="97C3DD"/>
              </a:solidFill>
            </a:endParaRPr>
          </a:p>
          <a:p>
            <a:pPr indent="0" lvl="0" marL="0" rtl="0" algn="l">
              <a:spcBef>
                <a:spcPts val="0"/>
              </a:spcBef>
              <a:spcAft>
                <a:spcPts val="0"/>
              </a:spcAft>
              <a:buNone/>
            </a:pPr>
            <a:r>
              <a:rPr lang="es-419" sz="2700">
                <a:solidFill>
                  <a:srgbClr val="ADBEFF"/>
                </a:solidFill>
              </a:rPr>
              <a:t> </a:t>
            </a:r>
            <a:endParaRPr sz="2700">
              <a:solidFill>
                <a:srgbClr val="ADBE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244"/>
          <p:cNvSpPr/>
          <p:nvPr/>
        </p:nvSpPr>
        <p:spPr>
          <a:xfrm rot="-5400000">
            <a:off x="503200" y="611075"/>
            <a:ext cx="3716700" cy="43032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50" name="Google Shape;2050;p244"/>
          <p:cNvSpPr/>
          <p:nvPr/>
        </p:nvSpPr>
        <p:spPr>
          <a:xfrm rot="-5400000">
            <a:off x="4975675" y="636150"/>
            <a:ext cx="3767400" cy="43038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51" name="Google Shape;2051;p244"/>
          <p:cNvSpPr txBox="1"/>
          <p:nvPr/>
        </p:nvSpPr>
        <p:spPr>
          <a:xfrm>
            <a:off x="4817250" y="869375"/>
            <a:ext cx="4046400" cy="323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419" sz="1200">
                <a:solidFill>
                  <a:srgbClr val="2F68CA"/>
                </a:solidFill>
                <a:latin typeface="Poppins"/>
                <a:ea typeface="Poppins"/>
                <a:cs typeface="Poppins"/>
                <a:sym typeface="Poppins"/>
              </a:rPr>
              <a:t>Provide written advice to SSC on programs and services for EL students. </a:t>
            </a:r>
            <a:endParaRPr b="1" sz="1200">
              <a:solidFill>
                <a:srgbClr val="2F68CA"/>
              </a:solidFill>
              <a:latin typeface="Poppins"/>
              <a:ea typeface="Poppins"/>
              <a:cs typeface="Poppins"/>
              <a:sym typeface="Poppins"/>
            </a:endParaRPr>
          </a:p>
          <a:p>
            <a:pPr indent="0" lvl="0" marL="457200" marR="0" rtl="0" algn="l">
              <a:spcBef>
                <a:spcPts val="0"/>
              </a:spcBef>
              <a:spcAft>
                <a:spcPts val="0"/>
              </a:spcAft>
              <a:buNone/>
            </a:pPr>
            <a:r>
              <a:t/>
            </a:r>
            <a:endParaRPr sz="1200">
              <a:solidFill>
                <a:srgbClr val="2F68CA"/>
              </a:solidFill>
              <a:latin typeface="Poppins"/>
              <a:ea typeface="Poppins"/>
              <a:cs typeface="Poppins"/>
              <a:sym typeface="Poppins"/>
            </a:endParaRPr>
          </a:p>
          <a:p>
            <a:pPr indent="-190500" lvl="0" marL="57150" marR="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Advisement based on </a:t>
            </a:r>
            <a:endParaRPr sz="1200">
              <a:solidFill>
                <a:srgbClr val="2F68CA"/>
              </a:solidFill>
              <a:latin typeface="Poppins"/>
              <a:ea typeface="Poppins"/>
              <a:cs typeface="Poppins"/>
              <a:sym typeface="Poppins"/>
            </a:endParaRPr>
          </a:p>
          <a:p>
            <a:pPr indent="-247650" lvl="1" marL="342900" marR="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Student performance data</a:t>
            </a:r>
            <a:endParaRPr sz="1200">
              <a:solidFill>
                <a:srgbClr val="2F68CA"/>
              </a:solidFill>
              <a:latin typeface="Poppins"/>
              <a:ea typeface="Poppins"/>
              <a:cs typeface="Poppins"/>
              <a:sym typeface="Poppins"/>
            </a:endParaRPr>
          </a:p>
          <a:p>
            <a:pPr indent="-247650" lvl="1" marL="342900" marR="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Parent &amp; family engagement data </a:t>
            </a:r>
            <a:endParaRPr sz="1200">
              <a:solidFill>
                <a:srgbClr val="2F68CA"/>
              </a:solidFill>
              <a:latin typeface="Poppins"/>
              <a:ea typeface="Poppins"/>
              <a:cs typeface="Poppins"/>
              <a:sym typeface="Poppins"/>
            </a:endParaRPr>
          </a:p>
          <a:p>
            <a:pPr indent="-247650" lvl="1" marL="34290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EL data- ELPAC, DIBELS, iReady </a:t>
            </a:r>
            <a:endParaRPr sz="1200">
              <a:solidFill>
                <a:srgbClr val="2F68CA"/>
              </a:solidFill>
              <a:latin typeface="Poppins"/>
              <a:ea typeface="Poppins"/>
              <a:cs typeface="Poppins"/>
              <a:sym typeface="Poppins"/>
            </a:endParaRPr>
          </a:p>
          <a:p>
            <a:pPr indent="-247650" lvl="1" marL="34290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Reclassification data </a:t>
            </a:r>
            <a:endParaRPr sz="1200">
              <a:solidFill>
                <a:srgbClr val="2F68CA"/>
              </a:solidFill>
              <a:latin typeface="Poppins"/>
              <a:ea typeface="Poppins"/>
              <a:cs typeface="Poppins"/>
              <a:sym typeface="Poppins"/>
            </a:endParaRPr>
          </a:p>
          <a:p>
            <a:pPr indent="-247650" lvl="1" marL="34290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Grade level ELD program placement, parent surveys, School Experience Survey, &amp; evaluation from parent education classes regarding EL program options</a:t>
            </a:r>
            <a:endParaRPr sz="1200">
              <a:solidFill>
                <a:srgbClr val="2F68CA"/>
              </a:solidFill>
              <a:latin typeface="Poppins"/>
              <a:ea typeface="Poppins"/>
              <a:cs typeface="Poppins"/>
              <a:sym typeface="Poppins"/>
            </a:endParaRPr>
          </a:p>
          <a:p>
            <a:pPr indent="0" lvl="0" marL="914400" rtl="0" algn="l">
              <a:spcBef>
                <a:spcPts val="0"/>
              </a:spcBef>
              <a:spcAft>
                <a:spcPts val="0"/>
              </a:spcAft>
              <a:buNone/>
            </a:pPr>
            <a:r>
              <a:t/>
            </a:r>
            <a:endParaRPr sz="1200">
              <a:solidFill>
                <a:srgbClr val="2F68CA"/>
              </a:solidFill>
              <a:latin typeface="Poppins"/>
              <a:ea typeface="Poppins"/>
              <a:cs typeface="Poppins"/>
              <a:sym typeface="Poppins"/>
            </a:endParaRPr>
          </a:p>
          <a:p>
            <a:pPr indent="-190500" lvl="0" marL="57150" marR="0" rtl="0" algn="l">
              <a:spcBef>
                <a:spcPts val="0"/>
              </a:spcBef>
              <a:spcAft>
                <a:spcPts val="0"/>
              </a:spcAft>
              <a:buClr>
                <a:srgbClr val="2F68CA"/>
              </a:buClr>
              <a:buSzPts val="1200"/>
              <a:buFont typeface="Poppins"/>
              <a:buChar char="❏"/>
            </a:pPr>
            <a:r>
              <a:rPr lang="es-419" sz="1200">
                <a:solidFill>
                  <a:srgbClr val="2F68CA"/>
                </a:solidFill>
                <a:latin typeface="Poppins"/>
                <a:ea typeface="Poppins"/>
                <a:cs typeface="Poppins"/>
                <a:sym typeface="Poppins"/>
              </a:rPr>
              <a:t>Advise the principal in the development of a site plan for ELs. Submit plan to SSC for inclusion in the School Plan for Student Achievement (SPSA). </a:t>
            </a:r>
            <a:endParaRPr sz="1200">
              <a:solidFill>
                <a:srgbClr val="2F68CA"/>
              </a:solidFill>
              <a:latin typeface="Poppins"/>
              <a:ea typeface="Poppins"/>
              <a:cs typeface="Poppins"/>
              <a:sym typeface="Poppins"/>
            </a:endParaRPr>
          </a:p>
          <a:p>
            <a:pPr indent="0" lvl="0" marL="0" marR="0" rtl="0" algn="l">
              <a:spcBef>
                <a:spcPts val="0"/>
              </a:spcBef>
              <a:spcAft>
                <a:spcPts val="0"/>
              </a:spcAft>
              <a:buNone/>
            </a:pPr>
            <a:r>
              <a:t/>
            </a:r>
            <a:endParaRPr b="1" sz="1200">
              <a:solidFill>
                <a:srgbClr val="F4CCC8"/>
              </a:solidFill>
              <a:latin typeface="Poppins"/>
              <a:ea typeface="Poppins"/>
              <a:cs typeface="Poppins"/>
              <a:sym typeface="Poppins"/>
            </a:endParaRPr>
          </a:p>
        </p:txBody>
      </p:sp>
      <p:sp>
        <p:nvSpPr>
          <p:cNvPr id="2052" name="Google Shape;2052;p244"/>
          <p:cNvSpPr txBox="1"/>
          <p:nvPr/>
        </p:nvSpPr>
        <p:spPr>
          <a:xfrm>
            <a:off x="280350" y="869375"/>
            <a:ext cx="4303200" cy="3417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419" sz="1200">
                <a:solidFill>
                  <a:schemeClr val="dk1"/>
                </a:solidFill>
                <a:latin typeface="Poppins"/>
                <a:ea typeface="Poppins"/>
                <a:cs typeface="Poppins"/>
                <a:sym typeface="Poppins"/>
              </a:rPr>
              <a:t>Proporcionar asesoramiento por escrito al SSC sobre programas y servicios para estudiantes EL.</a:t>
            </a:r>
            <a:endParaRPr b="1" sz="12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200">
              <a:solidFill>
                <a:schemeClr val="dk1"/>
              </a:solidFill>
              <a:latin typeface="Poppins"/>
              <a:ea typeface="Poppins"/>
              <a:cs typeface="Poppins"/>
              <a:sym typeface="Poppins"/>
            </a:endParaRPr>
          </a:p>
          <a:p>
            <a:pPr indent="-190500" lvl="0" marL="11430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Asesoramiento basado en</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Datos sobre el rendimiento estudiantil </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Participación de padres y familias</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Datos EL: ELPAC, DIBELS, iReady </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Datos de reclasificación </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Colocación del programa ELD de nivel de grado</a:t>
            </a:r>
            <a:endParaRPr sz="1200">
              <a:solidFill>
                <a:schemeClr val="dk1"/>
              </a:solidFill>
              <a:latin typeface="Poppins"/>
              <a:ea typeface="Poppins"/>
              <a:cs typeface="Poppins"/>
              <a:sym typeface="Poppins"/>
            </a:endParaRPr>
          </a:p>
          <a:p>
            <a:pPr indent="-247650" lvl="1" marL="4000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Encuestas para padres, encuesta sobre experiencia escolar y evaluación de las clases de educación para padres con respecto a las opciones del programa EL</a:t>
            </a:r>
            <a:endParaRPr sz="1200">
              <a:solidFill>
                <a:schemeClr val="dk1"/>
              </a:solidFill>
              <a:latin typeface="Poppins"/>
              <a:ea typeface="Poppins"/>
              <a:cs typeface="Poppins"/>
              <a:sym typeface="Poppins"/>
            </a:endParaRPr>
          </a:p>
          <a:p>
            <a:pPr indent="0" lvl="0" marL="914400" rtl="0" algn="l">
              <a:spcBef>
                <a:spcPts val="0"/>
              </a:spcBef>
              <a:spcAft>
                <a:spcPts val="0"/>
              </a:spcAft>
              <a:buNone/>
            </a:pPr>
            <a:r>
              <a:t/>
            </a:r>
            <a:endParaRPr sz="1200">
              <a:solidFill>
                <a:schemeClr val="dk1"/>
              </a:solidFill>
              <a:latin typeface="Poppins"/>
              <a:ea typeface="Poppins"/>
              <a:cs typeface="Poppins"/>
              <a:sym typeface="Poppins"/>
            </a:endParaRPr>
          </a:p>
          <a:p>
            <a:pPr indent="-247650" lvl="0" marL="171450" rtl="0" algn="l">
              <a:spcBef>
                <a:spcPts val="0"/>
              </a:spcBef>
              <a:spcAft>
                <a:spcPts val="0"/>
              </a:spcAft>
              <a:buClr>
                <a:schemeClr val="dk1"/>
              </a:buClr>
              <a:buSzPts val="1200"/>
              <a:buFont typeface="Poppins"/>
              <a:buChar char="❏"/>
            </a:pPr>
            <a:r>
              <a:rPr lang="es-419" sz="1200">
                <a:solidFill>
                  <a:schemeClr val="dk1"/>
                </a:solidFill>
                <a:latin typeface="Poppins"/>
                <a:ea typeface="Poppins"/>
                <a:cs typeface="Poppins"/>
                <a:sym typeface="Poppins"/>
              </a:rPr>
              <a:t>Asesorar al director en el desarrollo de un plan de sitio para estudiantes aprendices de inglés. Presentar el plan al SSC para su inclusión en el Plan Escolar para el Rendimiento Estudiantil (SPSA).</a:t>
            </a:r>
            <a:endParaRPr sz="1200">
              <a:solidFill>
                <a:schemeClr val="dk1"/>
              </a:solidFill>
              <a:latin typeface="Poppins"/>
              <a:ea typeface="Poppins"/>
              <a:cs typeface="Poppins"/>
              <a:sym typeface="Poppins"/>
            </a:endParaRPr>
          </a:p>
        </p:txBody>
      </p:sp>
      <p:sp>
        <p:nvSpPr>
          <p:cNvPr id="2053" name="Google Shape;2053;p244"/>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s-419" sz="2420"/>
              <a:t>Recommendations to SSC</a:t>
            </a:r>
            <a:endParaRPr sz="2420"/>
          </a:p>
          <a:p>
            <a:pPr indent="0" lvl="0" marL="0" rtl="0" algn="l">
              <a:spcBef>
                <a:spcPts val="0"/>
              </a:spcBef>
              <a:spcAft>
                <a:spcPts val="0"/>
              </a:spcAft>
              <a:buSzPts val="990"/>
              <a:buNone/>
            </a:pPr>
            <a:r>
              <a:rPr lang="es-419" sz="2420">
                <a:solidFill>
                  <a:schemeClr val="dk1"/>
                </a:solidFill>
              </a:rPr>
              <a:t>Recomendación a SSC</a:t>
            </a:r>
            <a:endParaRPr sz="242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1"/>
                                        </p:tgtEl>
                                        <p:attrNameLst>
                                          <p:attrName>style.visibility</p:attrName>
                                        </p:attrNameLst>
                                      </p:cBhvr>
                                      <p:to>
                                        <p:strVal val="visible"/>
                                      </p:to>
                                    </p:set>
                                    <p:animEffect filter="fade" transition="in">
                                      <p:cBhvr>
                                        <p:cTn dur="1000"/>
                                        <p:tgtEl>
                                          <p:spTgt spid="2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2"/>
                                        </p:tgtEl>
                                        <p:attrNameLst>
                                          <p:attrName>style.visibility</p:attrName>
                                        </p:attrNameLst>
                                      </p:cBhvr>
                                      <p:to>
                                        <p:strVal val="visible"/>
                                      </p:to>
                                    </p:set>
                                    <p:animEffect filter="fade" transition="in">
                                      <p:cBhvr>
                                        <p:cTn dur="1000"/>
                                        <p:tgtEl>
                                          <p:spTgt spid="20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p245"/>
          <p:cNvSpPr/>
          <p:nvPr/>
        </p:nvSpPr>
        <p:spPr>
          <a:xfrm rot="-5400000">
            <a:off x="485350" y="628750"/>
            <a:ext cx="3752400" cy="43032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60" name="Google Shape;2060;p245"/>
          <p:cNvSpPr/>
          <p:nvPr/>
        </p:nvSpPr>
        <p:spPr>
          <a:xfrm rot="-5400000">
            <a:off x="4970575" y="641200"/>
            <a:ext cx="3777600" cy="43038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61" name="Google Shape;2061;p245"/>
          <p:cNvSpPr txBox="1"/>
          <p:nvPr/>
        </p:nvSpPr>
        <p:spPr>
          <a:xfrm>
            <a:off x="4902775" y="1017150"/>
            <a:ext cx="3960600" cy="31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419">
                <a:solidFill>
                  <a:srgbClr val="2F68CA"/>
                </a:solidFill>
                <a:latin typeface="Poppins"/>
                <a:ea typeface="Poppins"/>
                <a:cs typeface="Poppins"/>
                <a:sym typeface="Poppins"/>
              </a:rPr>
              <a:t>Recommendations to SSC continue:</a:t>
            </a:r>
            <a:endParaRPr b="1">
              <a:solidFill>
                <a:srgbClr val="2F68CA"/>
              </a:solidFill>
              <a:latin typeface="Poppins"/>
              <a:ea typeface="Poppins"/>
              <a:cs typeface="Poppins"/>
              <a:sym typeface="Poppins"/>
            </a:endParaRPr>
          </a:p>
          <a:p>
            <a:pPr indent="0" lvl="0" marL="457200" marR="0" rtl="0" algn="l">
              <a:spcBef>
                <a:spcPts val="0"/>
              </a:spcBef>
              <a:spcAft>
                <a:spcPts val="0"/>
              </a:spcAft>
              <a:buNone/>
            </a:pPr>
            <a:r>
              <a:t/>
            </a:r>
            <a:endParaRPr>
              <a:solidFill>
                <a:srgbClr val="2F68CA"/>
              </a:solidFill>
              <a:latin typeface="Poppins"/>
              <a:ea typeface="Poppins"/>
              <a:cs typeface="Poppins"/>
              <a:sym typeface="Poppins"/>
            </a:endParaRPr>
          </a:p>
          <a:p>
            <a:pPr indent="-203200" lvl="0" marL="57150" marR="0" rtl="0" algn="l">
              <a:spcBef>
                <a:spcPts val="0"/>
              </a:spcBef>
              <a:spcAft>
                <a:spcPts val="0"/>
              </a:spcAft>
              <a:buClr>
                <a:srgbClr val="2F68CA"/>
              </a:buClr>
              <a:buSzPts val="1400"/>
              <a:buFont typeface="Poppins"/>
              <a:buChar char="❏"/>
            </a:pPr>
            <a:r>
              <a:rPr lang="es-419">
                <a:solidFill>
                  <a:srgbClr val="2F68CA"/>
                </a:solidFill>
                <a:latin typeface="Poppins"/>
                <a:ea typeface="Poppins"/>
                <a:cs typeface="Poppins"/>
                <a:sym typeface="Poppins"/>
              </a:rPr>
              <a:t>Support in making parents aware of the importance of regular school attendance </a:t>
            </a:r>
            <a:endParaRPr>
              <a:solidFill>
                <a:srgbClr val="2F68CA"/>
              </a:solidFill>
              <a:latin typeface="Poppins"/>
              <a:ea typeface="Poppins"/>
              <a:cs typeface="Poppins"/>
              <a:sym typeface="Poppins"/>
            </a:endParaRPr>
          </a:p>
          <a:p>
            <a:pPr indent="-260350" lvl="1" marL="342900" marR="0" rtl="0" algn="l">
              <a:spcBef>
                <a:spcPts val="0"/>
              </a:spcBef>
              <a:spcAft>
                <a:spcPts val="0"/>
              </a:spcAft>
              <a:buClr>
                <a:srgbClr val="2F68CA"/>
              </a:buClr>
              <a:buSzPts val="1400"/>
              <a:buFont typeface="Poppins"/>
              <a:buChar char="❏"/>
            </a:pPr>
            <a:r>
              <a:rPr lang="es-419">
                <a:solidFill>
                  <a:srgbClr val="2F68CA"/>
                </a:solidFill>
                <a:latin typeface="Poppins"/>
                <a:ea typeface="Poppins"/>
                <a:cs typeface="Poppins"/>
                <a:sym typeface="Poppins"/>
              </a:rPr>
              <a:t>Review school’s student attendance data &amp; District’s student attendance policy </a:t>
            </a:r>
            <a:endParaRPr>
              <a:solidFill>
                <a:srgbClr val="2F68CA"/>
              </a:solidFill>
              <a:latin typeface="Poppins"/>
              <a:ea typeface="Poppins"/>
              <a:cs typeface="Poppins"/>
              <a:sym typeface="Poppins"/>
            </a:endParaRPr>
          </a:p>
          <a:p>
            <a:pPr indent="-203200" lvl="0" marL="57150" marR="0" rtl="0" algn="l">
              <a:spcBef>
                <a:spcPts val="0"/>
              </a:spcBef>
              <a:spcAft>
                <a:spcPts val="0"/>
              </a:spcAft>
              <a:buClr>
                <a:srgbClr val="2F68CA"/>
              </a:buClr>
              <a:buSzPts val="1400"/>
              <a:buFont typeface="Poppins"/>
              <a:buChar char="❏"/>
            </a:pPr>
            <a:r>
              <a:rPr lang="es-419">
                <a:solidFill>
                  <a:srgbClr val="2F68CA"/>
                </a:solidFill>
                <a:latin typeface="Poppins"/>
                <a:ea typeface="Poppins"/>
                <a:cs typeface="Poppins"/>
                <a:sym typeface="Poppins"/>
              </a:rPr>
              <a:t>Include information related to the review of the school’s:</a:t>
            </a:r>
            <a:endParaRPr>
              <a:solidFill>
                <a:srgbClr val="2F68CA"/>
              </a:solidFill>
              <a:latin typeface="Poppins"/>
              <a:ea typeface="Poppins"/>
              <a:cs typeface="Poppins"/>
              <a:sym typeface="Poppins"/>
            </a:endParaRPr>
          </a:p>
          <a:p>
            <a:pPr indent="-288925" lvl="1" marL="371475" marR="0" rtl="0" algn="l">
              <a:spcBef>
                <a:spcPts val="0"/>
              </a:spcBef>
              <a:spcAft>
                <a:spcPts val="0"/>
              </a:spcAft>
              <a:buClr>
                <a:srgbClr val="2F68CA"/>
              </a:buClr>
              <a:buSzPts val="1400"/>
              <a:buFont typeface="Poppins"/>
              <a:buChar char="❏"/>
            </a:pPr>
            <a:r>
              <a:rPr lang="es-419">
                <a:solidFill>
                  <a:srgbClr val="2F68CA"/>
                </a:solidFill>
                <a:latin typeface="Poppins"/>
                <a:ea typeface="Poppins"/>
                <a:cs typeface="Poppins"/>
                <a:sym typeface="Poppins"/>
              </a:rPr>
              <a:t>School Plan for Student Achievement (SPSA) </a:t>
            </a:r>
            <a:endParaRPr>
              <a:solidFill>
                <a:srgbClr val="2F68CA"/>
              </a:solidFill>
              <a:latin typeface="Poppins"/>
              <a:ea typeface="Poppins"/>
              <a:cs typeface="Poppins"/>
              <a:sym typeface="Poppins"/>
            </a:endParaRPr>
          </a:p>
          <a:p>
            <a:pPr indent="-288925" lvl="1" marL="371475" marR="0" rtl="0" algn="l">
              <a:spcBef>
                <a:spcPts val="0"/>
              </a:spcBef>
              <a:spcAft>
                <a:spcPts val="0"/>
              </a:spcAft>
              <a:buClr>
                <a:srgbClr val="2F68CA"/>
              </a:buClr>
              <a:buSzPts val="1400"/>
              <a:buFont typeface="Poppins"/>
              <a:buChar char="❏"/>
            </a:pPr>
            <a:r>
              <a:rPr lang="es-419">
                <a:solidFill>
                  <a:srgbClr val="2F68CA"/>
                </a:solidFill>
                <a:latin typeface="Poppins"/>
                <a:ea typeface="Poppins"/>
                <a:cs typeface="Poppins"/>
                <a:sym typeface="Poppins"/>
              </a:rPr>
              <a:t>District’s 2018 Master Plan for English Learners and Standard English Learners</a:t>
            </a:r>
            <a:endParaRPr b="1">
              <a:solidFill>
                <a:srgbClr val="2F68CA"/>
              </a:solidFill>
              <a:latin typeface="Poppins"/>
              <a:ea typeface="Poppins"/>
              <a:cs typeface="Poppins"/>
              <a:sym typeface="Poppins"/>
            </a:endParaRPr>
          </a:p>
        </p:txBody>
      </p:sp>
      <p:sp>
        <p:nvSpPr>
          <p:cNvPr id="2062" name="Google Shape;2062;p245"/>
          <p:cNvSpPr txBox="1"/>
          <p:nvPr/>
        </p:nvSpPr>
        <p:spPr>
          <a:xfrm>
            <a:off x="341050" y="1017150"/>
            <a:ext cx="4172100" cy="3540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419">
                <a:solidFill>
                  <a:schemeClr val="dk1"/>
                </a:solidFill>
                <a:latin typeface="Poppins"/>
                <a:ea typeface="Poppins"/>
                <a:cs typeface="Poppins"/>
                <a:sym typeface="Poppins"/>
              </a:rPr>
              <a:t>Recomendaciones al SSC continúan:</a:t>
            </a:r>
            <a:endParaRPr b="1">
              <a:solidFill>
                <a:schemeClr val="dk1"/>
              </a:solidFill>
              <a:latin typeface="Poppins"/>
              <a:ea typeface="Poppins"/>
              <a:cs typeface="Poppins"/>
              <a:sym typeface="Poppins"/>
            </a:endParaRPr>
          </a:p>
          <a:p>
            <a:pPr indent="0" lvl="0" marL="457200" rtl="0" algn="l">
              <a:spcBef>
                <a:spcPts val="0"/>
              </a:spcBef>
              <a:spcAft>
                <a:spcPts val="0"/>
              </a:spcAft>
              <a:buNone/>
            </a:pPr>
            <a:r>
              <a:t/>
            </a:r>
            <a:endParaRPr>
              <a:solidFill>
                <a:schemeClr val="dk1"/>
              </a:solidFill>
              <a:latin typeface="Poppins"/>
              <a:ea typeface="Poppins"/>
              <a:cs typeface="Poppins"/>
              <a:sym typeface="Poppins"/>
            </a:endParaRPr>
          </a:p>
          <a:p>
            <a:pPr indent="-260350" lvl="0" marL="17145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Apoyo para concienciar a los padres sobre la importancia de la asistencia regular a la escuela.</a:t>
            </a:r>
            <a:endParaRPr>
              <a:solidFill>
                <a:schemeClr val="dk1"/>
              </a:solidFill>
              <a:latin typeface="Poppins"/>
              <a:ea typeface="Poppins"/>
              <a:cs typeface="Poppins"/>
              <a:sym typeface="Poppins"/>
            </a:endParaRPr>
          </a:p>
          <a:p>
            <a:pPr indent="-260350" lvl="1" marL="40005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Revisar los datos de asistencia de los estudiantes de la escuela y la política de asistencia de los estudiantes del Distrito</a:t>
            </a:r>
            <a:endParaRPr>
              <a:solidFill>
                <a:schemeClr val="dk1"/>
              </a:solidFill>
              <a:latin typeface="Poppins"/>
              <a:ea typeface="Poppins"/>
              <a:cs typeface="Poppins"/>
              <a:sym typeface="Poppins"/>
            </a:endParaRPr>
          </a:p>
          <a:p>
            <a:pPr indent="-260350" lvl="0" marL="17145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Incluir información relacionada con la revisión</a:t>
            </a:r>
            <a:endParaRPr>
              <a:solidFill>
                <a:schemeClr val="dk1"/>
              </a:solidFill>
              <a:latin typeface="Poppins"/>
              <a:ea typeface="Poppins"/>
              <a:cs typeface="Poppins"/>
              <a:sym typeface="Poppins"/>
            </a:endParaRPr>
          </a:p>
          <a:p>
            <a:pPr indent="-174625" lvl="1" marL="40005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Plan Escolar para el Rendimiento Estudiantil (SPSA)</a:t>
            </a:r>
            <a:endParaRPr>
              <a:solidFill>
                <a:schemeClr val="dk1"/>
              </a:solidFill>
              <a:latin typeface="Poppins"/>
              <a:ea typeface="Poppins"/>
              <a:cs typeface="Poppins"/>
              <a:sym typeface="Poppins"/>
            </a:endParaRPr>
          </a:p>
          <a:p>
            <a:pPr indent="-174625" lvl="1" marL="40005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Plan Maestro del Distrito 2018 para Estudiantes de Inglés y Estudiantes de Inglés Estándar</a:t>
            </a:r>
            <a:endParaRPr>
              <a:solidFill>
                <a:schemeClr val="dk1"/>
              </a:solidFill>
              <a:latin typeface="Poppins"/>
              <a:ea typeface="Poppins"/>
              <a:cs typeface="Poppins"/>
              <a:sym typeface="Poppins"/>
            </a:endParaRPr>
          </a:p>
        </p:txBody>
      </p:sp>
      <p:sp>
        <p:nvSpPr>
          <p:cNvPr id="2063" name="Google Shape;2063;p245"/>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s-419" sz="2420"/>
              <a:t>Recommendations to SSC</a:t>
            </a:r>
            <a:endParaRPr sz="2420"/>
          </a:p>
          <a:p>
            <a:pPr indent="0" lvl="0" marL="0" rtl="0" algn="l">
              <a:spcBef>
                <a:spcPts val="0"/>
              </a:spcBef>
              <a:spcAft>
                <a:spcPts val="0"/>
              </a:spcAft>
              <a:buSzPts val="990"/>
              <a:buNone/>
            </a:pPr>
            <a:r>
              <a:rPr lang="es-419" sz="2420">
                <a:solidFill>
                  <a:schemeClr val="dk1"/>
                </a:solidFill>
              </a:rPr>
              <a:t>Recomendación a SSC</a:t>
            </a:r>
            <a:endParaRPr sz="242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1"/>
                                        </p:tgtEl>
                                        <p:attrNameLst>
                                          <p:attrName>style.visibility</p:attrName>
                                        </p:attrNameLst>
                                      </p:cBhvr>
                                      <p:to>
                                        <p:strVal val="visible"/>
                                      </p:to>
                                    </p:set>
                                    <p:animEffect filter="fade" transition="in">
                                      <p:cBhvr>
                                        <p:cTn dur="1000"/>
                                        <p:tgtEl>
                                          <p:spTgt spid="2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2"/>
                                        </p:tgtEl>
                                        <p:attrNameLst>
                                          <p:attrName>style.visibility</p:attrName>
                                        </p:attrNameLst>
                                      </p:cBhvr>
                                      <p:to>
                                        <p:strVal val="visible"/>
                                      </p:to>
                                    </p:set>
                                    <p:animEffect filter="fade" transition="in">
                                      <p:cBhvr>
                                        <p:cTn dur="1000"/>
                                        <p:tgtEl>
                                          <p:spTgt spid="2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210"/>
          <p:cNvSpPr txBox="1"/>
          <p:nvPr>
            <p:ph type="title"/>
          </p:nvPr>
        </p:nvSpPr>
        <p:spPr>
          <a:xfrm>
            <a:off x="41375" y="150"/>
            <a:ext cx="8189700" cy="773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FF5C00"/>
              </a:buClr>
              <a:buSzPts val="1000"/>
              <a:buNone/>
            </a:pPr>
            <a:br>
              <a:rPr b="1" lang="es-419" sz="2800">
                <a:solidFill>
                  <a:srgbClr val="FF5C00"/>
                </a:solidFill>
                <a:latin typeface="Poppins"/>
                <a:ea typeface="Poppins"/>
                <a:cs typeface="Poppins"/>
                <a:sym typeface="Poppins"/>
              </a:rPr>
            </a:br>
            <a:endParaRPr sz="1800">
              <a:solidFill>
                <a:srgbClr val="FD0020"/>
              </a:solidFill>
              <a:latin typeface="Poppins"/>
              <a:ea typeface="Poppins"/>
              <a:cs typeface="Poppins"/>
              <a:sym typeface="Poppins"/>
            </a:endParaRPr>
          </a:p>
        </p:txBody>
      </p:sp>
      <p:sp>
        <p:nvSpPr>
          <p:cNvPr id="1554" name="Google Shape;1554;p210"/>
          <p:cNvSpPr txBox="1"/>
          <p:nvPr/>
        </p:nvSpPr>
        <p:spPr>
          <a:xfrm>
            <a:off x="186383" y="71057"/>
            <a:ext cx="8431500" cy="715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s-419" sz="2100">
                <a:solidFill>
                  <a:schemeClr val="lt1"/>
                </a:solidFill>
                <a:latin typeface="Poppins"/>
                <a:ea typeface="Poppins"/>
                <a:cs typeface="Poppins"/>
                <a:sym typeface="Poppins"/>
              </a:rPr>
              <a:t>Responsabilidades de los Funcionarios</a:t>
            </a:r>
            <a:endParaRPr b="1" sz="2100">
              <a:solidFill>
                <a:schemeClr val="lt1"/>
              </a:solidFill>
              <a:latin typeface="Poppins"/>
              <a:ea typeface="Poppins"/>
              <a:cs typeface="Poppins"/>
              <a:sym typeface="Poppins"/>
            </a:endParaRPr>
          </a:p>
          <a:p>
            <a:pPr indent="0" lvl="0" marL="0" rtl="0" algn="l">
              <a:spcBef>
                <a:spcPts val="0"/>
              </a:spcBef>
              <a:spcAft>
                <a:spcPts val="0"/>
              </a:spcAft>
              <a:buNone/>
            </a:pPr>
            <a:r>
              <a:rPr b="1" lang="es-419" sz="2100">
                <a:solidFill>
                  <a:srgbClr val="CCECFF"/>
                </a:solidFill>
                <a:latin typeface="Poppins"/>
                <a:ea typeface="Poppins"/>
                <a:cs typeface="Poppins"/>
                <a:sym typeface="Poppins"/>
              </a:rPr>
              <a:t>Officers Responsibilities</a:t>
            </a:r>
            <a:endParaRPr sz="1700">
              <a:solidFill>
                <a:srgbClr val="CCECFF"/>
              </a:solidFill>
              <a:latin typeface="Poppins"/>
              <a:ea typeface="Poppins"/>
              <a:cs typeface="Poppins"/>
              <a:sym typeface="Poppins"/>
            </a:endParaRPr>
          </a:p>
        </p:txBody>
      </p:sp>
      <p:graphicFrame>
        <p:nvGraphicFramePr>
          <p:cNvPr id="1555" name="Google Shape;1555;p210"/>
          <p:cNvGraphicFramePr/>
          <p:nvPr/>
        </p:nvGraphicFramePr>
        <p:xfrm>
          <a:off x="102700" y="913275"/>
          <a:ext cx="3000000" cy="3000000"/>
        </p:xfrm>
        <a:graphic>
          <a:graphicData uri="http://schemas.openxmlformats.org/drawingml/2006/table">
            <a:tbl>
              <a:tblPr>
                <a:noFill/>
                <a:tableStyleId>{80D47D1E-228E-45F0-95AB-43DF4DBC31AF}</a:tableStyleId>
              </a:tblPr>
              <a:tblGrid>
                <a:gridCol w="4478625"/>
                <a:gridCol w="4478625"/>
              </a:tblGrid>
              <a:tr h="836100">
                <a:tc>
                  <a:txBody>
                    <a:bodyPr/>
                    <a:lstStyle/>
                    <a:p>
                      <a:pPr indent="-323850" lvl="0" marL="457200" rtl="0" algn="l">
                        <a:lnSpc>
                          <a:spcPct val="115000"/>
                        </a:lnSpc>
                        <a:spcBef>
                          <a:spcPts val="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Acordar horarios y formato de reunión para las reuniones de planificación de agenda</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spcBef>
                          <a:spcPts val="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Agree on times and meeting format for agenda planning meetings.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63500">
                <a:tc>
                  <a:txBody>
                    <a:bodyPr/>
                    <a:lstStyle/>
                    <a:p>
                      <a:pPr indent="-323850" lvl="0" marL="457200" rtl="0" algn="l">
                        <a:spcBef>
                          <a:spcPts val="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Participar en la planificación de las agendas para las reuniones.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spcBef>
                          <a:spcPts val="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Participate in the planning of meeting agendas.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349075">
                <a:tc>
                  <a:txBody>
                    <a:bodyPr/>
                    <a:lstStyle/>
                    <a:p>
                      <a:pPr indent="-323850" lvl="0" marL="457200" rtl="0" algn="l">
                        <a:lnSpc>
                          <a:spcPct val="115000"/>
                        </a:lnSpc>
                        <a:spcBef>
                          <a:spcPts val="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Participar en las capacitaciones de funcionarios para llevar a cabo sus funciones de manera efectiva, incluyendo el Decreto Greene y el Procedimiento Parlamentario.</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spcBef>
                          <a:spcPts val="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Participate in officer training to carry out duties effectively, including the Greene Act and Parliamentary Procedure.</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72075">
                <a:tc>
                  <a:txBody>
                    <a:bodyPr/>
                    <a:lstStyle/>
                    <a:p>
                      <a:pPr indent="-323850" lvl="0" marL="457200" rtl="0" algn="l">
                        <a:spcBef>
                          <a:spcPts val="0"/>
                        </a:spcBef>
                        <a:spcAft>
                          <a:spcPts val="0"/>
                        </a:spcAft>
                        <a:buClr>
                          <a:schemeClr val="dk1"/>
                        </a:buClr>
                        <a:buSzPts val="1500"/>
                        <a:buFont typeface="Poppins"/>
                        <a:buChar char="❏"/>
                      </a:pPr>
                      <a:r>
                        <a:rPr lang="es-419" sz="1500">
                          <a:solidFill>
                            <a:schemeClr val="dk1"/>
                          </a:solidFill>
                          <a:latin typeface="Poppins"/>
                          <a:ea typeface="Poppins"/>
                          <a:cs typeface="Poppins"/>
                          <a:sym typeface="Poppins"/>
                        </a:rPr>
                        <a:t>Honrar todas las decisiones del ELAC, incluso si las decisiones difieren de las opiniones individuales.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23850" lvl="0" marL="457200" rtl="0" algn="l">
                        <a:spcBef>
                          <a:spcPts val="0"/>
                        </a:spcBef>
                        <a:spcAft>
                          <a:spcPts val="0"/>
                        </a:spcAft>
                        <a:buClr>
                          <a:schemeClr val="accent1"/>
                        </a:buClr>
                        <a:buSzPts val="1500"/>
                        <a:buFont typeface="Poppins"/>
                        <a:buChar char="❏"/>
                      </a:pPr>
                      <a:r>
                        <a:rPr lang="es-419" sz="1500">
                          <a:solidFill>
                            <a:schemeClr val="accent1"/>
                          </a:solidFill>
                          <a:latin typeface="Poppins"/>
                          <a:ea typeface="Poppins"/>
                          <a:cs typeface="Poppins"/>
                          <a:sym typeface="Poppins"/>
                        </a:rPr>
                        <a:t>Honor all decisions of the ELAC, even if the decisions differ from one’s individual opinions.</a:t>
                      </a:r>
                      <a:endParaRPr sz="15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556" name="Google Shape;1556;p210"/>
          <p:cNvPicPr preferRelativeResize="0"/>
          <p:nvPr/>
        </p:nvPicPr>
        <p:blipFill rotWithShape="1">
          <a:blip r:embed="rId3">
            <a:alphaModFix/>
          </a:blip>
          <a:srcRect b="0" l="0" r="0" t="0"/>
          <a:stretch/>
        </p:blipFill>
        <p:spPr>
          <a:xfrm>
            <a:off x="7920701" y="71050"/>
            <a:ext cx="817800" cy="7158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246"/>
          <p:cNvSpPr/>
          <p:nvPr/>
        </p:nvSpPr>
        <p:spPr>
          <a:xfrm rot="-5400000">
            <a:off x="933225" y="721437"/>
            <a:ext cx="3235800" cy="39243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70" name="Google Shape;2070;p246"/>
          <p:cNvSpPr/>
          <p:nvPr/>
        </p:nvSpPr>
        <p:spPr>
          <a:xfrm rot="-5400000">
            <a:off x="5272267" y="654712"/>
            <a:ext cx="3250200" cy="40575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071" name="Google Shape;2071;p246"/>
          <p:cNvSpPr txBox="1"/>
          <p:nvPr/>
        </p:nvSpPr>
        <p:spPr>
          <a:xfrm>
            <a:off x="5056875" y="1152081"/>
            <a:ext cx="3681000" cy="306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419" sz="1600">
                <a:solidFill>
                  <a:srgbClr val="2F68CA"/>
                </a:solidFill>
                <a:latin typeface="Poppins"/>
                <a:ea typeface="Poppins"/>
                <a:cs typeface="Poppins"/>
                <a:sym typeface="Poppins"/>
              </a:rPr>
              <a:t>Sample Recommendation:  </a:t>
            </a:r>
            <a:r>
              <a:rPr lang="es-419" sz="1600">
                <a:solidFill>
                  <a:srgbClr val="2F68CA"/>
                </a:solidFill>
                <a:latin typeface="Poppins"/>
                <a:ea typeface="Poppins"/>
                <a:cs typeface="Poppins"/>
                <a:sym typeface="Poppins"/>
              </a:rPr>
              <a:t>Based on the ELPAC test results of 24-25, ELAC recommends to SSC that our reclassification rate increase by ___%. </a:t>
            </a:r>
            <a:endParaRPr sz="1000">
              <a:solidFill>
                <a:srgbClr val="2F68CA"/>
              </a:solidFill>
              <a:latin typeface="Poppins"/>
              <a:ea typeface="Poppins"/>
              <a:cs typeface="Poppins"/>
              <a:sym typeface="Poppins"/>
            </a:endParaRPr>
          </a:p>
          <a:p>
            <a:pPr indent="0" lvl="0" marL="0" marR="0" rtl="0" algn="l">
              <a:spcBef>
                <a:spcPts val="0"/>
              </a:spcBef>
              <a:spcAft>
                <a:spcPts val="0"/>
              </a:spcAft>
              <a:buNone/>
            </a:pPr>
            <a:r>
              <a:t/>
            </a:r>
            <a:endParaRPr sz="1600">
              <a:solidFill>
                <a:srgbClr val="2F68CA"/>
              </a:solidFill>
              <a:latin typeface="Poppins"/>
              <a:ea typeface="Poppins"/>
              <a:cs typeface="Poppins"/>
              <a:sym typeface="Poppins"/>
            </a:endParaRPr>
          </a:p>
          <a:p>
            <a:pPr indent="0" lvl="0" marL="0" marR="0" rtl="0" algn="l">
              <a:spcBef>
                <a:spcPts val="0"/>
              </a:spcBef>
              <a:spcAft>
                <a:spcPts val="0"/>
              </a:spcAft>
              <a:buNone/>
            </a:pPr>
            <a:r>
              <a:rPr lang="es-419" sz="1600">
                <a:solidFill>
                  <a:srgbClr val="2F68CA"/>
                </a:solidFill>
                <a:latin typeface="Poppins"/>
                <a:ea typeface="Poppins"/>
                <a:cs typeface="Poppins"/>
                <a:sym typeface="Poppins"/>
              </a:rPr>
              <a:t>Teachers, MMALC, and EL Designee need to work directly with ELs to provide additional support: after school intervention and tutoring. </a:t>
            </a:r>
            <a:endParaRPr sz="1600">
              <a:solidFill>
                <a:srgbClr val="2F68CA"/>
              </a:solidFill>
              <a:latin typeface="Poppins"/>
              <a:ea typeface="Poppins"/>
              <a:cs typeface="Poppins"/>
              <a:sym typeface="Poppins"/>
            </a:endParaRPr>
          </a:p>
          <a:p>
            <a:pPr indent="0" lvl="0" marL="0" marR="0" rtl="0" algn="l">
              <a:spcBef>
                <a:spcPts val="0"/>
              </a:spcBef>
              <a:spcAft>
                <a:spcPts val="0"/>
              </a:spcAft>
              <a:buNone/>
            </a:pPr>
            <a:r>
              <a:t/>
            </a:r>
            <a:endParaRPr sz="1200">
              <a:solidFill>
                <a:srgbClr val="F4CCC8"/>
              </a:solidFill>
              <a:latin typeface="Poppins"/>
              <a:ea typeface="Poppins"/>
              <a:cs typeface="Poppins"/>
              <a:sym typeface="Poppins"/>
            </a:endParaRPr>
          </a:p>
          <a:p>
            <a:pPr indent="0" lvl="0" marL="0" marR="0" rtl="0" algn="ctr">
              <a:spcBef>
                <a:spcPts val="0"/>
              </a:spcBef>
              <a:spcAft>
                <a:spcPts val="0"/>
              </a:spcAft>
              <a:buNone/>
            </a:pPr>
            <a:r>
              <a:t/>
            </a:r>
            <a:endParaRPr b="1" sz="500">
              <a:solidFill>
                <a:srgbClr val="F4CCC8"/>
              </a:solidFill>
              <a:latin typeface="Poppins"/>
              <a:ea typeface="Poppins"/>
              <a:cs typeface="Poppins"/>
              <a:sym typeface="Poppins"/>
            </a:endParaRPr>
          </a:p>
        </p:txBody>
      </p:sp>
      <p:sp>
        <p:nvSpPr>
          <p:cNvPr id="2072" name="Google Shape;2072;p246"/>
          <p:cNvSpPr txBox="1"/>
          <p:nvPr/>
        </p:nvSpPr>
        <p:spPr>
          <a:xfrm>
            <a:off x="675237" y="1159725"/>
            <a:ext cx="37518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419" sz="1600">
                <a:solidFill>
                  <a:schemeClr val="dk1"/>
                </a:solidFill>
                <a:latin typeface="Poppins"/>
                <a:ea typeface="Poppins"/>
                <a:cs typeface="Poppins"/>
                <a:sym typeface="Poppins"/>
              </a:rPr>
              <a:t>Ejemplo de Recomendación: </a:t>
            </a:r>
            <a:r>
              <a:rPr lang="es-419" sz="1600">
                <a:solidFill>
                  <a:schemeClr val="dk1"/>
                </a:solidFill>
                <a:latin typeface="Poppins"/>
                <a:ea typeface="Poppins"/>
                <a:cs typeface="Poppins"/>
                <a:sym typeface="Poppins"/>
              </a:rPr>
              <a:t>Basado en los resultados de la prueba ELPAC de 24-25, ELAC recomienda al SSC que nuestro porcentaje de reclasificación aumente en un __%. </a:t>
            </a:r>
            <a:endParaRPr sz="10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1600">
              <a:solidFill>
                <a:schemeClr val="dk1"/>
              </a:solidFill>
              <a:latin typeface="Poppins"/>
              <a:ea typeface="Poppins"/>
              <a:cs typeface="Poppins"/>
              <a:sym typeface="Poppins"/>
            </a:endParaRPr>
          </a:p>
          <a:p>
            <a:pPr indent="0" lvl="0" marL="0" marR="0" rtl="0" algn="l">
              <a:spcBef>
                <a:spcPts val="0"/>
              </a:spcBef>
              <a:spcAft>
                <a:spcPts val="0"/>
              </a:spcAft>
              <a:buNone/>
            </a:pPr>
            <a:r>
              <a:rPr lang="es-419" sz="1600">
                <a:solidFill>
                  <a:schemeClr val="dk1"/>
                </a:solidFill>
                <a:latin typeface="Poppins"/>
                <a:ea typeface="Poppins"/>
                <a:cs typeface="Poppins"/>
                <a:sym typeface="Poppins"/>
              </a:rPr>
              <a:t>Los maestros y coordinadora deben trabajar directamente con los estudiantes ELs para brindar apoyo adicional: intervención y tutoría después de la escuela.</a:t>
            </a:r>
            <a:endParaRPr sz="1600">
              <a:solidFill>
                <a:schemeClr val="dk1"/>
              </a:solidFill>
              <a:latin typeface="Poppins"/>
              <a:ea typeface="Poppins"/>
              <a:cs typeface="Poppins"/>
              <a:sym typeface="Poppins"/>
            </a:endParaRPr>
          </a:p>
        </p:txBody>
      </p:sp>
      <p:sp>
        <p:nvSpPr>
          <p:cNvPr id="2073" name="Google Shape;2073;p246"/>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s-419" sz="2420"/>
              <a:t>Recommendations to SSC</a:t>
            </a:r>
            <a:endParaRPr sz="2420"/>
          </a:p>
          <a:p>
            <a:pPr indent="0" lvl="0" marL="0" rtl="0" algn="l">
              <a:spcBef>
                <a:spcPts val="0"/>
              </a:spcBef>
              <a:spcAft>
                <a:spcPts val="0"/>
              </a:spcAft>
              <a:buSzPts val="990"/>
              <a:buNone/>
            </a:pPr>
            <a:r>
              <a:rPr lang="es-419" sz="2420">
                <a:solidFill>
                  <a:schemeClr val="dk1"/>
                </a:solidFill>
              </a:rPr>
              <a:t>Recomendación a SSC</a:t>
            </a:r>
            <a:endParaRPr sz="242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1"/>
                                        </p:tgtEl>
                                        <p:attrNameLst>
                                          <p:attrName>style.visibility</p:attrName>
                                        </p:attrNameLst>
                                      </p:cBhvr>
                                      <p:to>
                                        <p:strVal val="visible"/>
                                      </p:to>
                                    </p:set>
                                    <p:animEffect filter="fade" transition="in">
                                      <p:cBhvr>
                                        <p:cTn dur="1000"/>
                                        <p:tgtEl>
                                          <p:spTgt spid="20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2"/>
                                        </p:tgtEl>
                                        <p:attrNameLst>
                                          <p:attrName>style.visibility</p:attrName>
                                        </p:attrNameLst>
                                      </p:cBhvr>
                                      <p:to>
                                        <p:strVal val="visible"/>
                                      </p:to>
                                    </p:set>
                                    <p:animEffect filter="fade" transition="in">
                                      <p:cBhvr>
                                        <p:cTn dur="1000"/>
                                        <p:tgtEl>
                                          <p:spTgt spid="2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7" name="Shape 2077"/>
        <p:cNvGrpSpPr/>
        <p:nvPr/>
      </p:nvGrpSpPr>
      <p:grpSpPr>
        <a:xfrm>
          <a:off x="0" y="0"/>
          <a:ext cx="0" cy="0"/>
          <a:chOff x="0" y="0"/>
          <a:chExt cx="0" cy="0"/>
        </a:xfrm>
      </p:grpSpPr>
      <p:sp>
        <p:nvSpPr>
          <p:cNvPr id="2078" name="Google Shape;2078;p247"/>
          <p:cNvSpPr txBox="1"/>
          <p:nvPr>
            <p:ph type="title"/>
          </p:nvPr>
        </p:nvSpPr>
        <p:spPr>
          <a:xfrm>
            <a:off x="25956" y="112488"/>
            <a:ext cx="6477900" cy="579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a:solidFill>
                  <a:schemeClr val="lt1"/>
                </a:solidFill>
              </a:rPr>
              <a:t>Recursos Instructional de MMED</a:t>
            </a:r>
            <a:endParaRPr>
              <a:solidFill>
                <a:schemeClr val="lt1"/>
              </a:solidFill>
            </a:endParaRPr>
          </a:p>
          <a:p>
            <a:pPr indent="0" lvl="0" marL="0" rtl="0" algn="l">
              <a:spcBef>
                <a:spcPts val="0"/>
              </a:spcBef>
              <a:spcAft>
                <a:spcPts val="0"/>
              </a:spcAft>
              <a:buNone/>
            </a:pPr>
            <a:r>
              <a:rPr lang="es-419"/>
              <a:t>MMED Instructional Resources </a:t>
            </a:r>
            <a:endParaRPr/>
          </a:p>
        </p:txBody>
      </p:sp>
      <p:pic>
        <p:nvPicPr>
          <p:cNvPr id="2079" name="Google Shape;2079;p247">
            <a:hlinkClick r:id="rId3"/>
          </p:cNvPr>
          <p:cNvPicPr preferRelativeResize="0"/>
          <p:nvPr/>
        </p:nvPicPr>
        <p:blipFill rotWithShape="1">
          <a:blip r:embed="rId4">
            <a:alphaModFix/>
          </a:blip>
          <a:srcRect b="0" l="0" r="0" t="0"/>
          <a:stretch/>
        </p:blipFill>
        <p:spPr>
          <a:xfrm>
            <a:off x="5077025" y="3484438"/>
            <a:ext cx="1844301" cy="1439075"/>
          </a:xfrm>
          <a:prstGeom prst="rect">
            <a:avLst/>
          </a:prstGeom>
          <a:noFill/>
          <a:ln cap="flat" cmpd="sng" w="28575">
            <a:solidFill>
              <a:srgbClr val="FFFF66"/>
            </a:solidFill>
            <a:prstDash val="solid"/>
            <a:round/>
            <a:headEnd len="sm" w="sm" type="none"/>
            <a:tailEnd len="sm" w="sm" type="none"/>
          </a:ln>
        </p:spPr>
      </p:pic>
      <p:pic>
        <p:nvPicPr>
          <p:cNvPr id="2080" name="Google Shape;2080;p247">
            <a:hlinkClick r:id="rId5"/>
          </p:cNvPr>
          <p:cNvPicPr preferRelativeResize="0"/>
          <p:nvPr/>
        </p:nvPicPr>
        <p:blipFill rotWithShape="1">
          <a:blip r:embed="rId6">
            <a:alphaModFix/>
          </a:blip>
          <a:srcRect b="0" l="719" r="709" t="0"/>
          <a:stretch/>
        </p:blipFill>
        <p:spPr>
          <a:xfrm>
            <a:off x="2833750" y="3314038"/>
            <a:ext cx="1263160" cy="1705476"/>
          </a:xfrm>
          <a:prstGeom prst="rect">
            <a:avLst/>
          </a:prstGeom>
          <a:noFill/>
          <a:ln cap="flat" cmpd="sng" w="28575">
            <a:solidFill>
              <a:srgbClr val="FFFF66"/>
            </a:solidFill>
            <a:prstDash val="solid"/>
            <a:round/>
            <a:headEnd len="sm" w="sm" type="none"/>
            <a:tailEnd len="sm" w="sm" type="none"/>
          </a:ln>
        </p:spPr>
      </p:pic>
      <p:sp>
        <p:nvSpPr>
          <p:cNvPr id="2081" name="Google Shape;2081;p247"/>
          <p:cNvSpPr txBox="1"/>
          <p:nvPr/>
        </p:nvSpPr>
        <p:spPr>
          <a:xfrm>
            <a:off x="1687863" y="5434200"/>
            <a:ext cx="23733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200">
                <a:solidFill>
                  <a:schemeClr val="lt1"/>
                </a:solidFill>
                <a:latin typeface="Poppins"/>
                <a:ea typeface="Poppins"/>
                <a:cs typeface="Poppins"/>
                <a:sym typeface="Poppins"/>
              </a:rPr>
              <a:t>Product Name</a:t>
            </a:r>
            <a:endParaRPr b="1" sz="1400">
              <a:solidFill>
                <a:schemeClr val="lt1"/>
              </a:solidFill>
              <a:latin typeface="Poppins"/>
              <a:ea typeface="Poppins"/>
              <a:cs typeface="Poppins"/>
              <a:sym typeface="Poppins"/>
            </a:endParaRPr>
          </a:p>
        </p:txBody>
      </p:sp>
      <p:sp>
        <p:nvSpPr>
          <p:cNvPr id="2082" name="Google Shape;2082;p247"/>
          <p:cNvSpPr txBox="1"/>
          <p:nvPr/>
        </p:nvSpPr>
        <p:spPr>
          <a:xfrm>
            <a:off x="6908775" y="3845125"/>
            <a:ext cx="2139600" cy="5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CLRP Tríptico</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6 estrategias clave de acceso educativo</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CLRP Trifold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6 Key Instructional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Access Strategies </a:t>
            </a:r>
            <a:endParaRPr b="1" sz="800">
              <a:solidFill>
                <a:schemeClr val="lt1"/>
              </a:solidFill>
              <a:latin typeface="Poppins"/>
              <a:ea typeface="Poppins"/>
              <a:cs typeface="Poppins"/>
              <a:sym typeface="Poppins"/>
            </a:endParaRPr>
          </a:p>
        </p:txBody>
      </p:sp>
      <p:sp>
        <p:nvSpPr>
          <p:cNvPr id="2083" name="Google Shape;2083;p247"/>
          <p:cNvSpPr txBox="1"/>
          <p:nvPr/>
        </p:nvSpPr>
        <p:spPr>
          <a:xfrm>
            <a:off x="0" y="896650"/>
            <a:ext cx="29121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Protocolo de Observación para Docentes de Estudiantes de Inglés (OPTEL)</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Observation Protocol for Teachers of English Learners (OPTEL)</a:t>
            </a:r>
            <a:endParaRPr b="1" sz="800">
              <a:solidFill>
                <a:schemeClr val="lt1"/>
              </a:solidFill>
              <a:latin typeface="Poppins"/>
              <a:ea typeface="Poppins"/>
              <a:cs typeface="Poppins"/>
              <a:sym typeface="Poppins"/>
            </a:endParaRPr>
          </a:p>
        </p:txBody>
      </p:sp>
      <p:sp>
        <p:nvSpPr>
          <p:cNvPr id="2084" name="Google Shape;2084;p247"/>
          <p:cNvSpPr txBox="1"/>
          <p:nvPr/>
        </p:nvSpPr>
        <p:spPr>
          <a:xfrm>
            <a:off x="5662519" y="953700"/>
            <a:ext cx="34815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La elegancia de un conjunto de 12 estrategias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The Elegance of 12 Suite of Strategies</a:t>
            </a:r>
            <a:endParaRPr b="1" sz="800">
              <a:solidFill>
                <a:schemeClr val="lt1"/>
              </a:solidFill>
              <a:latin typeface="Poppins"/>
              <a:ea typeface="Poppins"/>
              <a:cs typeface="Poppins"/>
              <a:sym typeface="Poppins"/>
            </a:endParaRPr>
          </a:p>
        </p:txBody>
      </p:sp>
      <p:sp>
        <p:nvSpPr>
          <p:cNvPr id="2085" name="Google Shape;2085;p247"/>
          <p:cNvSpPr txBox="1"/>
          <p:nvPr/>
        </p:nvSpPr>
        <p:spPr>
          <a:xfrm>
            <a:off x="418100" y="3845125"/>
            <a:ext cx="2373300" cy="5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rgbClr val="FFFFFF"/>
                </a:solidFill>
                <a:latin typeface="Poppins"/>
                <a:ea typeface="Poppins"/>
                <a:cs typeface="Poppins"/>
                <a:sym typeface="Poppins"/>
              </a:rPr>
              <a:t>El tríptico del translenguaje</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s-419" sz="800">
                <a:solidFill>
                  <a:srgbClr val="FFFFFF"/>
                </a:solidFill>
                <a:latin typeface="Poppins"/>
                <a:ea typeface="Poppins"/>
                <a:cs typeface="Poppins"/>
                <a:sym typeface="Poppins"/>
              </a:rPr>
              <a:t>El genio del cerebro multilingüe</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s-419" sz="800">
                <a:solidFill>
                  <a:srgbClr val="FFFFFF"/>
                </a:solidFill>
                <a:latin typeface="Poppins"/>
                <a:ea typeface="Poppins"/>
                <a:cs typeface="Poppins"/>
                <a:sym typeface="Poppins"/>
              </a:rPr>
              <a:t>Translanguaging Trifold</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s-419" sz="800">
                <a:solidFill>
                  <a:srgbClr val="FFFFFF"/>
                </a:solidFill>
                <a:latin typeface="Poppins"/>
                <a:ea typeface="Poppins"/>
                <a:cs typeface="Poppins"/>
                <a:sym typeface="Poppins"/>
              </a:rPr>
              <a:t>The Genius of the Multilingual Brain </a:t>
            </a:r>
            <a:endParaRPr b="1" sz="800">
              <a:solidFill>
                <a:srgbClr val="FFFFFF"/>
              </a:solidFill>
              <a:latin typeface="Poppins"/>
              <a:ea typeface="Poppins"/>
              <a:cs typeface="Poppins"/>
              <a:sym typeface="Poppins"/>
            </a:endParaRPr>
          </a:p>
        </p:txBody>
      </p:sp>
      <p:pic>
        <p:nvPicPr>
          <p:cNvPr id="2086" name="Google Shape;2086;p247">
            <a:hlinkClick r:id="rId7"/>
          </p:cNvPr>
          <p:cNvPicPr preferRelativeResize="0"/>
          <p:nvPr/>
        </p:nvPicPr>
        <p:blipFill>
          <a:blip r:embed="rId8">
            <a:alphaModFix/>
          </a:blip>
          <a:stretch>
            <a:fillRect/>
          </a:stretch>
        </p:blipFill>
        <p:spPr>
          <a:xfrm>
            <a:off x="7478750" y="1335000"/>
            <a:ext cx="1080349" cy="1821224"/>
          </a:xfrm>
          <a:prstGeom prst="rect">
            <a:avLst/>
          </a:prstGeom>
          <a:noFill/>
          <a:ln cap="flat" cmpd="sng" w="19050">
            <a:solidFill>
              <a:srgbClr val="FFFF7E"/>
            </a:solidFill>
            <a:prstDash val="solid"/>
            <a:round/>
            <a:headEnd len="sm" w="sm" type="none"/>
            <a:tailEnd len="sm" w="sm" type="none"/>
          </a:ln>
        </p:spPr>
      </p:pic>
      <p:pic>
        <p:nvPicPr>
          <p:cNvPr id="2087" name="Google Shape;2087;p247">
            <a:hlinkClick r:id="rId9"/>
          </p:cNvPr>
          <p:cNvPicPr preferRelativeResize="0"/>
          <p:nvPr/>
        </p:nvPicPr>
        <p:blipFill>
          <a:blip r:embed="rId10">
            <a:alphaModFix/>
          </a:blip>
          <a:stretch>
            <a:fillRect/>
          </a:stretch>
        </p:blipFill>
        <p:spPr>
          <a:xfrm>
            <a:off x="6289750" y="1335000"/>
            <a:ext cx="1089299" cy="1821225"/>
          </a:xfrm>
          <a:prstGeom prst="rect">
            <a:avLst/>
          </a:prstGeom>
          <a:noFill/>
          <a:ln cap="flat" cmpd="sng" w="19050">
            <a:solidFill>
              <a:srgbClr val="FFFF7E"/>
            </a:solidFill>
            <a:prstDash val="solid"/>
            <a:round/>
            <a:headEnd len="sm" w="sm" type="none"/>
            <a:tailEnd len="sm" w="sm" type="none"/>
          </a:ln>
        </p:spPr>
      </p:pic>
      <p:pic>
        <p:nvPicPr>
          <p:cNvPr id="2088" name="Google Shape;2088;p247">
            <a:hlinkClick r:id="rId11"/>
          </p:cNvPr>
          <p:cNvPicPr preferRelativeResize="0"/>
          <p:nvPr/>
        </p:nvPicPr>
        <p:blipFill rotWithShape="1">
          <a:blip r:embed="rId12">
            <a:alphaModFix/>
          </a:blip>
          <a:srcRect b="0" l="2723" r="2713" t="0"/>
          <a:stretch/>
        </p:blipFill>
        <p:spPr>
          <a:xfrm>
            <a:off x="160825" y="1317125"/>
            <a:ext cx="1058195" cy="1837977"/>
          </a:xfrm>
          <a:prstGeom prst="rect">
            <a:avLst/>
          </a:prstGeom>
          <a:noFill/>
          <a:ln cap="flat" cmpd="sng" w="19050">
            <a:solidFill>
              <a:srgbClr val="FFFF7E"/>
            </a:solidFill>
            <a:prstDash val="solid"/>
            <a:round/>
            <a:headEnd len="sm" w="sm" type="none"/>
            <a:tailEnd len="sm" w="sm" type="none"/>
          </a:ln>
        </p:spPr>
      </p:pic>
      <p:pic>
        <p:nvPicPr>
          <p:cNvPr id="2089" name="Google Shape;2089;p247">
            <a:hlinkClick r:id="rId13"/>
          </p:cNvPr>
          <p:cNvPicPr preferRelativeResize="0"/>
          <p:nvPr/>
        </p:nvPicPr>
        <p:blipFill>
          <a:blip r:embed="rId14">
            <a:alphaModFix/>
          </a:blip>
          <a:stretch>
            <a:fillRect/>
          </a:stretch>
        </p:blipFill>
        <p:spPr>
          <a:xfrm>
            <a:off x="1322575" y="1326620"/>
            <a:ext cx="1058200" cy="1837979"/>
          </a:xfrm>
          <a:prstGeom prst="rect">
            <a:avLst/>
          </a:prstGeom>
          <a:noFill/>
          <a:ln cap="flat" cmpd="sng" w="19050">
            <a:solidFill>
              <a:srgbClr val="FFFF7E"/>
            </a:solidFill>
            <a:prstDash val="solid"/>
            <a:round/>
            <a:headEnd len="sm" w="sm" type="none"/>
            <a:tailEnd len="sm" w="sm" type="none"/>
          </a:ln>
        </p:spPr>
      </p:pic>
      <p:pic>
        <p:nvPicPr>
          <p:cNvPr id="2090" name="Google Shape;2090;p247">
            <a:hlinkClick r:id="rId15"/>
          </p:cNvPr>
          <p:cNvPicPr preferRelativeResize="0"/>
          <p:nvPr/>
        </p:nvPicPr>
        <p:blipFill>
          <a:blip r:embed="rId16">
            <a:alphaModFix/>
          </a:blip>
          <a:stretch>
            <a:fillRect/>
          </a:stretch>
        </p:blipFill>
        <p:spPr>
          <a:xfrm>
            <a:off x="3115300" y="1321875"/>
            <a:ext cx="1080350" cy="1847476"/>
          </a:xfrm>
          <a:prstGeom prst="rect">
            <a:avLst/>
          </a:prstGeom>
          <a:noFill/>
          <a:ln cap="flat" cmpd="sng" w="19050">
            <a:solidFill>
              <a:srgbClr val="FFFF7E"/>
            </a:solidFill>
            <a:prstDash val="solid"/>
            <a:round/>
            <a:headEnd len="sm" w="sm" type="none"/>
            <a:tailEnd len="sm" w="sm" type="none"/>
          </a:ln>
        </p:spPr>
      </p:pic>
      <p:pic>
        <p:nvPicPr>
          <p:cNvPr id="2091" name="Google Shape;2091;p247">
            <a:hlinkClick r:id="rId17"/>
          </p:cNvPr>
          <p:cNvPicPr preferRelativeResize="0"/>
          <p:nvPr/>
        </p:nvPicPr>
        <p:blipFill>
          <a:blip r:embed="rId18">
            <a:alphaModFix/>
          </a:blip>
          <a:stretch>
            <a:fillRect/>
          </a:stretch>
        </p:blipFill>
        <p:spPr>
          <a:xfrm>
            <a:off x="4331050" y="1335012"/>
            <a:ext cx="1080350" cy="1821200"/>
          </a:xfrm>
          <a:prstGeom prst="rect">
            <a:avLst/>
          </a:prstGeom>
          <a:noFill/>
          <a:ln cap="flat" cmpd="sng" w="19050">
            <a:solidFill>
              <a:srgbClr val="FFFF7E"/>
            </a:solidFill>
            <a:prstDash val="solid"/>
            <a:round/>
            <a:headEnd len="sm" w="sm" type="none"/>
            <a:tailEnd len="sm" w="sm" type="none"/>
          </a:ln>
        </p:spPr>
      </p:pic>
      <p:sp>
        <p:nvSpPr>
          <p:cNvPr id="2092" name="Google Shape;2092;p247"/>
          <p:cNvSpPr txBox="1"/>
          <p:nvPr/>
        </p:nvSpPr>
        <p:spPr>
          <a:xfrm>
            <a:off x="3061612" y="953700"/>
            <a:ext cx="22845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Herramienta de planificación para docentes</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Teacher Planning Tool</a:t>
            </a:r>
            <a:endParaRPr b="1" sz="800">
              <a:solidFill>
                <a:schemeClr val="lt1"/>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pic>
        <p:nvPicPr>
          <p:cNvPr id="2097" name="Google Shape;2097;p248">
            <a:hlinkClick r:id="rId3"/>
          </p:cNvPr>
          <p:cNvPicPr preferRelativeResize="0"/>
          <p:nvPr/>
        </p:nvPicPr>
        <p:blipFill>
          <a:blip r:embed="rId4">
            <a:alphaModFix/>
          </a:blip>
          <a:stretch>
            <a:fillRect/>
          </a:stretch>
        </p:blipFill>
        <p:spPr>
          <a:xfrm>
            <a:off x="3844625" y="1138388"/>
            <a:ext cx="871371" cy="1434800"/>
          </a:xfrm>
          <a:prstGeom prst="rect">
            <a:avLst/>
          </a:prstGeom>
          <a:noFill/>
          <a:ln cap="flat" cmpd="sng" w="19050">
            <a:solidFill>
              <a:srgbClr val="FC4B44"/>
            </a:solidFill>
            <a:prstDash val="solid"/>
            <a:round/>
            <a:headEnd len="sm" w="sm" type="none"/>
            <a:tailEnd len="sm" w="sm" type="none"/>
          </a:ln>
        </p:spPr>
      </p:pic>
      <p:pic>
        <p:nvPicPr>
          <p:cNvPr id="2098" name="Google Shape;2098;p248">
            <a:hlinkClick r:id="rId5"/>
          </p:cNvPr>
          <p:cNvPicPr preferRelativeResize="0"/>
          <p:nvPr/>
        </p:nvPicPr>
        <p:blipFill>
          <a:blip r:embed="rId6">
            <a:alphaModFix/>
          </a:blip>
          <a:stretch>
            <a:fillRect/>
          </a:stretch>
        </p:blipFill>
        <p:spPr>
          <a:xfrm>
            <a:off x="4765367" y="1150112"/>
            <a:ext cx="832433" cy="1435301"/>
          </a:xfrm>
          <a:prstGeom prst="rect">
            <a:avLst/>
          </a:prstGeom>
          <a:noFill/>
          <a:ln cap="flat" cmpd="sng" w="19050">
            <a:solidFill>
              <a:srgbClr val="FC4B44"/>
            </a:solidFill>
            <a:prstDash val="solid"/>
            <a:round/>
            <a:headEnd len="sm" w="sm" type="none"/>
            <a:tailEnd len="sm" w="sm" type="none"/>
          </a:ln>
        </p:spPr>
      </p:pic>
      <p:pic>
        <p:nvPicPr>
          <p:cNvPr id="2099" name="Google Shape;2099;p248">
            <a:hlinkClick r:id="rId7"/>
          </p:cNvPr>
          <p:cNvPicPr preferRelativeResize="0"/>
          <p:nvPr/>
        </p:nvPicPr>
        <p:blipFill>
          <a:blip r:embed="rId8">
            <a:alphaModFix/>
          </a:blip>
          <a:stretch>
            <a:fillRect/>
          </a:stretch>
        </p:blipFill>
        <p:spPr>
          <a:xfrm>
            <a:off x="1329169" y="3853487"/>
            <a:ext cx="641069" cy="931771"/>
          </a:xfrm>
          <a:prstGeom prst="rect">
            <a:avLst/>
          </a:prstGeom>
          <a:noFill/>
          <a:ln cap="flat" cmpd="sng" w="19050">
            <a:solidFill>
              <a:srgbClr val="FC4B44"/>
            </a:solidFill>
            <a:prstDash val="solid"/>
            <a:round/>
            <a:headEnd len="sm" w="sm" type="none"/>
            <a:tailEnd len="sm" w="sm" type="none"/>
          </a:ln>
        </p:spPr>
      </p:pic>
      <p:pic>
        <p:nvPicPr>
          <p:cNvPr id="2100" name="Google Shape;2100;p248">
            <a:hlinkClick r:id="rId9"/>
          </p:cNvPr>
          <p:cNvPicPr preferRelativeResize="0"/>
          <p:nvPr/>
        </p:nvPicPr>
        <p:blipFill>
          <a:blip r:embed="rId10">
            <a:alphaModFix/>
          </a:blip>
          <a:stretch>
            <a:fillRect/>
          </a:stretch>
        </p:blipFill>
        <p:spPr>
          <a:xfrm>
            <a:off x="1984359" y="3853487"/>
            <a:ext cx="641068" cy="931323"/>
          </a:xfrm>
          <a:prstGeom prst="rect">
            <a:avLst/>
          </a:prstGeom>
          <a:noFill/>
          <a:ln cap="flat" cmpd="sng" w="19050">
            <a:solidFill>
              <a:srgbClr val="FC4B44"/>
            </a:solidFill>
            <a:prstDash val="solid"/>
            <a:round/>
            <a:headEnd len="sm" w="sm" type="none"/>
            <a:tailEnd len="sm" w="sm" type="none"/>
          </a:ln>
        </p:spPr>
      </p:pic>
      <p:pic>
        <p:nvPicPr>
          <p:cNvPr id="2101" name="Google Shape;2101;p248">
            <a:hlinkClick r:id="rId11"/>
          </p:cNvPr>
          <p:cNvPicPr preferRelativeResize="0"/>
          <p:nvPr/>
        </p:nvPicPr>
        <p:blipFill>
          <a:blip r:embed="rId12">
            <a:alphaModFix/>
          </a:blip>
          <a:stretch>
            <a:fillRect/>
          </a:stretch>
        </p:blipFill>
        <p:spPr>
          <a:xfrm>
            <a:off x="2639535" y="3853487"/>
            <a:ext cx="641067" cy="935505"/>
          </a:xfrm>
          <a:prstGeom prst="rect">
            <a:avLst/>
          </a:prstGeom>
          <a:noFill/>
          <a:ln cap="flat" cmpd="sng" w="19050">
            <a:solidFill>
              <a:srgbClr val="FC4B44"/>
            </a:solidFill>
            <a:prstDash val="solid"/>
            <a:round/>
            <a:headEnd len="sm" w="sm" type="none"/>
            <a:tailEnd len="sm" w="sm" type="none"/>
          </a:ln>
        </p:spPr>
      </p:pic>
      <p:pic>
        <p:nvPicPr>
          <p:cNvPr id="2102" name="Google Shape;2102;p248">
            <a:hlinkClick r:id="rId13"/>
          </p:cNvPr>
          <p:cNvPicPr preferRelativeResize="0"/>
          <p:nvPr/>
        </p:nvPicPr>
        <p:blipFill>
          <a:blip r:embed="rId14">
            <a:alphaModFix/>
          </a:blip>
          <a:stretch>
            <a:fillRect/>
          </a:stretch>
        </p:blipFill>
        <p:spPr>
          <a:xfrm>
            <a:off x="210477" y="3367838"/>
            <a:ext cx="654216" cy="930613"/>
          </a:xfrm>
          <a:prstGeom prst="rect">
            <a:avLst/>
          </a:prstGeom>
          <a:noFill/>
          <a:ln cap="flat" cmpd="sng" w="19050">
            <a:solidFill>
              <a:srgbClr val="FC4B44"/>
            </a:solidFill>
            <a:prstDash val="solid"/>
            <a:round/>
            <a:headEnd len="sm" w="sm" type="none"/>
            <a:tailEnd len="sm" w="sm" type="none"/>
          </a:ln>
        </p:spPr>
      </p:pic>
      <p:pic>
        <p:nvPicPr>
          <p:cNvPr id="2103" name="Google Shape;2103;p248">
            <a:hlinkClick r:id="rId15"/>
          </p:cNvPr>
          <p:cNvPicPr preferRelativeResize="0"/>
          <p:nvPr/>
        </p:nvPicPr>
        <p:blipFill>
          <a:blip r:embed="rId16">
            <a:alphaModFix/>
          </a:blip>
          <a:stretch>
            <a:fillRect/>
          </a:stretch>
        </p:blipFill>
        <p:spPr>
          <a:xfrm>
            <a:off x="864692" y="3367839"/>
            <a:ext cx="654218" cy="931784"/>
          </a:xfrm>
          <a:prstGeom prst="rect">
            <a:avLst/>
          </a:prstGeom>
          <a:noFill/>
          <a:ln cap="flat" cmpd="sng" w="19050">
            <a:solidFill>
              <a:srgbClr val="FC4B44"/>
            </a:solidFill>
            <a:prstDash val="solid"/>
            <a:round/>
            <a:headEnd len="sm" w="sm" type="none"/>
            <a:tailEnd len="sm" w="sm" type="none"/>
          </a:ln>
        </p:spPr>
      </p:pic>
      <p:pic>
        <p:nvPicPr>
          <p:cNvPr id="2104" name="Google Shape;2104;p248">
            <a:hlinkClick r:id="rId17"/>
          </p:cNvPr>
          <p:cNvPicPr preferRelativeResize="0"/>
          <p:nvPr/>
        </p:nvPicPr>
        <p:blipFill>
          <a:blip r:embed="rId18">
            <a:alphaModFix/>
          </a:blip>
          <a:stretch>
            <a:fillRect/>
          </a:stretch>
        </p:blipFill>
        <p:spPr>
          <a:xfrm>
            <a:off x="1518909" y="3367839"/>
            <a:ext cx="654214" cy="929202"/>
          </a:xfrm>
          <a:prstGeom prst="rect">
            <a:avLst/>
          </a:prstGeom>
          <a:noFill/>
          <a:ln cap="flat" cmpd="sng" w="19050">
            <a:solidFill>
              <a:srgbClr val="FC4B44"/>
            </a:solidFill>
            <a:prstDash val="solid"/>
            <a:round/>
            <a:headEnd len="sm" w="sm" type="none"/>
            <a:tailEnd len="sm" w="sm" type="none"/>
          </a:ln>
        </p:spPr>
      </p:pic>
      <p:sp>
        <p:nvSpPr>
          <p:cNvPr id="2105" name="Google Shape;2105;p248"/>
          <p:cNvSpPr txBox="1"/>
          <p:nvPr>
            <p:ph type="title"/>
          </p:nvPr>
        </p:nvSpPr>
        <p:spPr>
          <a:xfrm>
            <a:off x="55175" y="200"/>
            <a:ext cx="12051600" cy="861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419" sz="2500">
                <a:solidFill>
                  <a:schemeClr val="lt1"/>
                </a:solidFill>
              </a:rPr>
              <a:t>Maximizar el discurso académico</a:t>
            </a:r>
            <a:endParaRPr sz="2500">
              <a:solidFill>
                <a:schemeClr val="lt1"/>
              </a:solidFill>
            </a:endParaRPr>
          </a:p>
          <a:p>
            <a:pPr indent="0" lvl="0" marL="0" rtl="0" algn="l">
              <a:spcBef>
                <a:spcPts val="0"/>
              </a:spcBef>
              <a:spcAft>
                <a:spcPts val="0"/>
              </a:spcAft>
              <a:buNone/>
            </a:pPr>
            <a:r>
              <a:rPr b="1" lang="es-419" sz="2500">
                <a:solidFill>
                  <a:schemeClr val="lt1"/>
                </a:solidFill>
                <a:latin typeface="Poppins"/>
                <a:ea typeface="Poppins"/>
                <a:cs typeface="Poppins"/>
                <a:sym typeface="Poppins"/>
              </a:rPr>
              <a:t>Maximizing Academic Discourse </a:t>
            </a:r>
            <a:endParaRPr b="1" sz="2500">
              <a:solidFill>
                <a:schemeClr val="lt1"/>
              </a:solidFill>
              <a:latin typeface="Poppins"/>
              <a:ea typeface="Poppins"/>
              <a:cs typeface="Poppins"/>
              <a:sym typeface="Poppins"/>
            </a:endParaRPr>
          </a:p>
        </p:txBody>
      </p:sp>
      <p:sp>
        <p:nvSpPr>
          <p:cNvPr id="2106" name="Google Shape;2106;p248"/>
          <p:cNvSpPr txBox="1"/>
          <p:nvPr/>
        </p:nvSpPr>
        <p:spPr>
          <a:xfrm>
            <a:off x="5364638" y="2932075"/>
            <a:ext cx="24687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Tarjetas complementarias de habilidades CC</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9 idiomas</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CC Skills Companion Cards </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 9 Languages </a:t>
            </a:r>
            <a:endParaRPr b="1" sz="800">
              <a:solidFill>
                <a:schemeClr val="lt1"/>
              </a:solidFill>
              <a:latin typeface="Poppins"/>
              <a:ea typeface="Poppins"/>
              <a:cs typeface="Poppins"/>
              <a:sym typeface="Poppins"/>
            </a:endParaRPr>
          </a:p>
        </p:txBody>
      </p:sp>
      <p:pic>
        <p:nvPicPr>
          <p:cNvPr id="2107" name="Google Shape;2107;p248">
            <a:hlinkClick r:id="rId19"/>
          </p:cNvPr>
          <p:cNvPicPr preferRelativeResize="0"/>
          <p:nvPr/>
        </p:nvPicPr>
        <p:blipFill rotWithShape="1">
          <a:blip r:embed="rId20">
            <a:alphaModFix/>
          </a:blip>
          <a:srcRect b="0" l="78095" r="-829" t="0"/>
          <a:stretch/>
        </p:blipFill>
        <p:spPr>
          <a:xfrm>
            <a:off x="7035699" y="3451299"/>
            <a:ext cx="520527" cy="715227"/>
          </a:xfrm>
          <a:prstGeom prst="rect">
            <a:avLst/>
          </a:prstGeom>
          <a:noFill/>
          <a:ln cap="flat" cmpd="sng" w="19050">
            <a:solidFill>
              <a:srgbClr val="FC4B44"/>
            </a:solidFill>
            <a:prstDash val="solid"/>
            <a:round/>
            <a:headEnd len="sm" w="sm" type="none"/>
            <a:tailEnd len="sm" w="sm" type="none"/>
          </a:ln>
        </p:spPr>
      </p:pic>
      <p:pic>
        <p:nvPicPr>
          <p:cNvPr id="2108" name="Google Shape;2108;p248">
            <a:hlinkClick r:id="rId21"/>
          </p:cNvPr>
          <p:cNvPicPr preferRelativeResize="0"/>
          <p:nvPr/>
        </p:nvPicPr>
        <p:blipFill rotWithShape="1">
          <a:blip r:embed="rId20">
            <a:alphaModFix/>
          </a:blip>
          <a:srcRect b="0" l="51309" r="24873" t="0"/>
          <a:stretch/>
        </p:blipFill>
        <p:spPr>
          <a:xfrm>
            <a:off x="6488177" y="3451299"/>
            <a:ext cx="545309" cy="715227"/>
          </a:xfrm>
          <a:prstGeom prst="rect">
            <a:avLst/>
          </a:prstGeom>
          <a:noFill/>
          <a:ln cap="flat" cmpd="sng" w="19050">
            <a:solidFill>
              <a:srgbClr val="FC4B44"/>
            </a:solidFill>
            <a:prstDash val="solid"/>
            <a:round/>
            <a:headEnd len="sm" w="sm" type="none"/>
            <a:tailEnd len="sm" w="sm" type="none"/>
          </a:ln>
        </p:spPr>
      </p:pic>
      <p:pic>
        <p:nvPicPr>
          <p:cNvPr id="2109" name="Google Shape;2109;p248">
            <a:hlinkClick r:id="rId22"/>
          </p:cNvPr>
          <p:cNvPicPr preferRelativeResize="0"/>
          <p:nvPr/>
        </p:nvPicPr>
        <p:blipFill rotWithShape="1">
          <a:blip r:embed="rId20">
            <a:alphaModFix/>
          </a:blip>
          <a:srcRect b="0" l="25482" r="50701" t="0"/>
          <a:stretch/>
        </p:blipFill>
        <p:spPr>
          <a:xfrm>
            <a:off x="5940656" y="3451299"/>
            <a:ext cx="545309" cy="715227"/>
          </a:xfrm>
          <a:prstGeom prst="rect">
            <a:avLst/>
          </a:prstGeom>
          <a:noFill/>
          <a:ln cap="flat" cmpd="sng" w="19050">
            <a:solidFill>
              <a:srgbClr val="FC4B44"/>
            </a:solidFill>
            <a:prstDash val="solid"/>
            <a:round/>
            <a:headEnd len="sm" w="sm" type="none"/>
            <a:tailEnd len="sm" w="sm" type="none"/>
          </a:ln>
        </p:spPr>
      </p:pic>
      <p:pic>
        <p:nvPicPr>
          <p:cNvPr id="2110" name="Google Shape;2110;p248">
            <a:hlinkClick r:id="rId23"/>
          </p:cNvPr>
          <p:cNvPicPr preferRelativeResize="0"/>
          <p:nvPr/>
        </p:nvPicPr>
        <p:blipFill rotWithShape="1">
          <a:blip r:embed="rId20">
            <a:alphaModFix/>
          </a:blip>
          <a:srcRect b="0" l="834" r="76432" t="0"/>
          <a:stretch/>
        </p:blipFill>
        <p:spPr>
          <a:xfrm>
            <a:off x="5420129" y="3451299"/>
            <a:ext cx="520527" cy="715227"/>
          </a:xfrm>
          <a:prstGeom prst="rect">
            <a:avLst/>
          </a:prstGeom>
          <a:noFill/>
          <a:ln cap="flat" cmpd="sng" w="19050">
            <a:solidFill>
              <a:srgbClr val="FC4B44"/>
            </a:solidFill>
            <a:prstDash val="solid"/>
            <a:round/>
            <a:headEnd len="sm" w="sm" type="none"/>
            <a:tailEnd len="sm" w="sm" type="none"/>
          </a:ln>
        </p:spPr>
      </p:pic>
      <p:pic>
        <p:nvPicPr>
          <p:cNvPr id="2111" name="Google Shape;2111;p248">
            <a:hlinkClick r:id="rId24"/>
          </p:cNvPr>
          <p:cNvPicPr preferRelativeResize="0"/>
          <p:nvPr/>
        </p:nvPicPr>
        <p:blipFill rotWithShape="1">
          <a:blip r:embed="rId25">
            <a:alphaModFix/>
          </a:blip>
          <a:srcRect b="0" l="77705" r="0" t="0"/>
          <a:stretch/>
        </p:blipFill>
        <p:spPr>
          <a:xfrm>
            <a:off x="7363149" y="3897879"/>
            <a:ext cx="509852" cy="673865"/>
          </a:xfrm>
          <a:prstGeom prst="rect">
            <a:avLst/>
          </a:prstGeom>
          <a:noFill/>
          <a:ln cap="flat" cmpd="sng" w="19050">
            <a:solidFill>
              <a:srgbClr val="FC4B44"/>
            </a:solidFill>
            <a:prstDash val="solid"/>
            <a:round/>
            <a:headEnd len="sm" w="sm" type="none"/>
            <a:tailEnd len="sm" w="sm" type="none"/>
          </a:ln>
        </p:spPr>
      </p:pic>
      <p:pic>
        <p:nvPicPr>
          <p:cNvPr id="2112" name="Google Shape;2112;p248">
            <a:hlinkClick r:id="rId26"/>
          </p:cNvPr>
          <p:cNvPicPr preferRelativeResize="0"/>
          <p:nvPr/>
        </p:nvPicPr>
        <p:blipFill rotWithShape="1">
          <a:blip r:embed="rId25">
            <a:alphaModFix/>
          </a:blip>
          <a:srcRect b="0" l="25267" r="51035" t="0"/>
          <a:stretch/>
        </p:blipFill>
        <p:spPr>
          <a:xfrm>
            <a:off x="6279269" y="3897879"/>
            <a:ext cx="541940" cy="673865"/>
          </a:xfrm>
          <a:prstGeom prst="rect">
            <a:avLst/>
          </a:prstGeom>
          <a:noFill/>
          <a:ln cap="flat" cmpd="sng" w="19050">
            <a:solidFill>
              <a:srgbClr val="FC4B44"/>
            </a:solidFill>
            <a:prstDash val="solid"/>
            <a:round/>
            <a:headEnd len="sm" w="sm" type="none"/>
            <a:tailEnd len="sm" w="sm" type="none"/>
          </a:ln>
        </p:spPr>
      </p:pic>
      <p:pic>
        <p:nvPicPr>
          <p:cNvPr id="2113" name="Google Shape;2113;p248">
            <a:hlinkClick r:id="rId27"/>
          </p:cNvPr>
          <p:cNvPicPr preferRelativeResize="0"/>
          <p:nvPr/>
        </p:nvPicPr>
        <p:blipFill rotWithShape="1">
          <a:blip r:embed="rId25">
            <a:alphaModFix/>
          </a:blip>
          <a:srcRect b="0" l="50505" r="25796" t="0"/>
          <a:stretch/>
        </p:blipFill>
        <p:spPr>
          <a:xfrm>
            <a:off x="6821209" y="3897879"/>
            <a:ext cx="541940" cy="673865"/>
          </a:xfrm>
          <a:prstGeom prst="rect">
            <a:avLst/>
          </a:prstGeom>
          <a:noFill/>
          <a:ln cap="flat" cmpd="sng" w="19050">
            <a:solidFill>
              <a:srgbClr val="FC4B44"/>
            </a:solidFill>
            <a:prstDash val="solid"/>
            <a:round/>
            <a:headEnd len="sm" w="sm" type="none"/>
            <a:tailEnd len="sm" w="sm" type="none"/>
          </a:ln>
        </p:spPr>
      </p:pic>
      <p:pic>
        <p:nvPicPr>
          <p:cNvPr id="2114" name="Google Shape;2114;p248"/>
          <p:cNvPicPr preferRelativeResize="0"/>
          <p:nvPr/>
        </p:nvPicPr>
        <p:blipFill rotWithShape="1">
          <a:blip r:embed="rId25">
            <a:alphaModFix/>
          </a:blip>
          <a:srcRect b="0" l="0" r="76302" t="0"/>
          <a:stretch/>
        </p:blipFill>
        <p:spPr>
          <a:xfrm>
            <a:off x="5737329" y="3897879"/>
            <a:ext cx="541940" cy="673865"/>
          </a:xfrm>
          <a:prstGeom prst="rect">
            <a:avLst/>
          </a:prstGeom>
          <a:noFill/>
          <a:ln cap="flat" cmpd="sng" w="19050">
            <a:solidFill>
              <a:srgbClr val="FC4B44"/>
            </a:solidFill>
            <a:prstDash val="solid"/>
            <a:round/>
            <a:headEnd len="sm" w="sm" type="none"/>
            <a:tailEnd len="sm" w="sm" type="none"/>
          </a:ln>
        </p:spPr>
      </p:pic>
      <p:pic>
        <p:nvPicPr>
          <p:cNvPr descr="5CELDS-MMEDPI.png" id="2115" name="Google Shape;2115;p248">
            <a:hlinkClick r:id="rId28"/>
          </p:cNvPr>
          <p:cNvPicPr preferRelativeResize="0"/>
          <p:nvPr/>
        </p:nvPicPr>
        <p:blipFill rotWithShape="1">
          <a:blip r:embed="rId29">
            <a:alphaModFix/>
          </a:blip>
          <a:srcRect b="0" l="0" r="0" t="0"/>
          <a:stretch/>
        </p:blipFill>
        <p:spPr>
          <a:xfrm>
            <a:off x="795525" y="1144262"/>
            <a:ext cx="868587" cy="1435283"/>
          </a:xfrm>
          <a:prstGeom prst="rect">
            <a:avLst/>
          </a:prstGeom>
          <a:solidFill>
            <a:srgbClr val="ECECEC"/>
          </a:solidFill>
          <a:ln cap="sq" cmpd="sng" w="19050">
            <a:solidFill>
              <a:srgbClr val="FC4B44"/>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5CELDS-MMED.png" id="2116" name="Google Shape;2116;p248">
            <a:hlinkClick r:id="rId30"/>
          </p:cNvPr>
          <p:cNvPicPr preferRelativeResize="0"/>
          <p:nvPr/>
        </p:nvPicPr>
        <p:blipFill rotWithShape="1">
          <a:blip r:embed="rId31">
            <a:alphaModFix/>
          </a:blip>
          <a:srcRect b="0" l="0" r="0" t="0"/>
          <a:stretch/>
        </p:blipFill>
        <p:spPr>
          <a:xfrm>
            <a:off x="1740293" y="1144278"/>
            <a:ext cx="868592" cy="1435287"/>
          </a:xfrm>
          <a:prstGeom prst="rect">
            <a:avLst/>
          </a:prstGeom>
          <a:solidFill>
            <a:srgbClr val="ECECEC"/>
          </a:solidFill>
          <a:ln cap="sq" cmpd="sng" w="19050">
            <a:solidFill>
              <a:srgbClr val="FC4B44"/>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2117" name="Google Shape;2117;p248"/>
          <p:cNvSpPr txBox="1"/>
          <p:nvPr/>
        </p:nvSpPr>
        <p:spPr>
          <a:xfrm>
            <a:off x="711650" y="861675"/>
            <a:ext cx="18231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Estándares CA ELD</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CA ELD Standards </a:t>
            </a:r>
            <a:endParaRPr b="1" sz="800">
              <a:solidFill>
                <a:schemeClr val="lt1"/>
              </a:solidFill>
              <a:latin typeface="Poppins"/>
              <a:ea typeface="Poppins"/>
              <a:cs typeface="Poppins"/>
              <a:sym typeface="Poppins"/>
            </a:endParaRPr>
          </a:p>
        </p:txBody>
      </p:sp>
      <p:sp>
        <p:nvSpPr>
          <p:cNvPr id="2118" name="Google Shape;2118;p248"/>
          <p:cNvSpPr txBox="1"/>
          <p:nvPr/>
        </p:nvSpPr>
        <p:spPr>
          <a:xfrm>
            <a:off x="6252450" y="892038"/>
            <a:ext cx="2524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Estándares mundiales de idiomas</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World Languages Standards </a:t>
            </a:r>
            <a:endParaRPr b="1" sz="800">
              <a:solidFill>
                <a:schemeClr val="lt1"/>
              </a:solidFill>
              <a:latin typeface="Poppins"/>
              <a:ea typeface="Poppins"/>
              <a:cs typeface="Poppins"/>
              <a:sym typeface="Poppins"/>
            </a:endParaRPr>
          </a:p>
        </p:txBody>
      </p:sp>
      <p:sp>
        <p:nvSpPr>
          <p:cNvPr id="2119" name="Google Shape;2119;p248"/>
          <p:cNvSpPr txBox="1"/>
          <p:nvPr/>
        </p:nvSpPr>
        <p:spPr>
          <a:xfrm>
            <a:off x="7907000" y="2863700"/>
            <a:ext cx="12867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DID vinculado a ELPAC</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ELPAC Linked DID</a:t>
            </a:r>
            <a:endParaRPr b="1" i="1" sz="800">
              <a:solidFill>
                <a:schemeClr val="lt1"/>
              </a:solidFill>
              <a:latin typeface="Poppins"/>
              <a:ea typeface="Poppins"/>
              <a:cs typeface="Poppins"/>
              <a:sym typeface="Poppins"/>
            </a:endParaRPr>
          </a:p>
        </p:txBody>
      </p:sp>
      <p:sp>
        <p:nvSpPr>
          <p:cNvPr id="2120" name="Google Shape;2120;p248"/>
          <p:cNvSpPr txBox="1"/>
          <p:nvPr>
            <p:ph idx="12" type="sldNum"/>
          </p:nvPr>
        </p:nvSpPr>
        <p:spPr>
          <a:xfrm>
            <a:off x="11703000" y="6319233"/>
            <a:ext cx="489300" cy="52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s-419"/>
              <a:t>‹#›</a:t>
            </a:fld>
            <a:endParaRPr/>
          </a:p>
        </p:txBody>
      </p:sp>
      <p:pic>
        <p:nvPicPr>
          <p:cNvPr id="2121" name="Google Shape;2121;p248">
            <a:hlinkClick r:id="rId32"/>
          </p:cNvPr>
          <p:cNvPicPr preferRelativeResize="0"/>
          <p:nvPr/>
        </p:nvPicPr>
        <p:blipFill>
          <a:blip r:embed="rId33">
            <a:alphaModFix/>
          </a:blip>
          <a:stretch>
            <a:fillRect/>
          </a:stretch>
        </p:blipFill>
        <p:spPr>
          <a:xfrm>
            <a:off x="6613166" y="1165054"/>
            <a:ext cx="870254" cy="1434802"/>
          </a:xfrm>
          <a:prstGeom prst="rect">
            <a:avLst/>
          </a:prstGeom>
          <a:noFill/>
          <a:ln cap="flat" cmpd="sng" w="19050">
            <a:solidFill>
              <a:srgbClr val="FC4B44"/>
            </a:solidFill>
            <a:prstDash val="solid"/>
            <a:round/>
            <a:headEnd len="sm" w="sm" type="none"/>
            <a:tailEnd len="sm" w="sm" type="none"/>
          </a:ln>
        </p:spPr>
      </p:pic>
      <p:pic>
        <p:nvPicPr>
          <p:cNvPr id="2122" name="Google Shape;2122;p248">
            <a:hlinkClick r:id="rId34"/>
          </p:cNvPr>
          <p:cNvPicPr preferRelativeResize="0"/>
          <p:nvPr/>
        </p:nvPicPr>
        <p:blipFill>
          <a:blip r:embed="rId35">
            <a:alphaModFix/>
          </a:blip>
          <a:stretch>
            <a:fillRect/>
          </a:stretch>
        </p:blipFill>
        <p:spPr>
          <a:xfrm>
            <a:off x="7556229" y="1164800"/>
            <a:ext cx="870296" cy="1435299"/>
          </a:xfrm>
          <a:prstGeom prst="rect">
            <a:avLst/>
          </a:prstGeom>
          <a:noFill/>
          <a:ln cap="flat" cmpd="sng" w="19050">
            <a:solidFill>
              <a:srgbClr val="FC4B44"/>
            </a:solidFill>
            <a:prstDash val="solid"/>
            <a:round/>
            <a:headEnd len="sm" w="sm" type="none"/>
            <a:tailEnd len="sm" w="sm" type="none"/>
          </a:ln>
        </p:spPr>
      </p:pic>
      <p:pic>
        <p:nvPicPr>
          <p:cNvPr id="2123" name="Google Shape;2123;p248">
            <a:hlinkClick r:id="rId36"/>
          </p:cNvPr>
          <p:cNvPicPr preferRelativeResize="0"/>
          <p:nvPr/>
        </p:nvPicPr>
        <p:blipFill>
          <a:blip r:embed="rId37">
            <a:alphaModFix/>
          </a:blip>
          <a:stretch>
            <a:fillRect/>
          </a:stretch>
        </p:blipFill>
        <p:spPr>
          <a:xfrm>
            <a:off x="8201525" y="3292550"/>
            <a:ext cx="697650" cy="1248724"/>
          </a:xfrm>
          <a:prstGeom prst="rect">
            <a:avLst/>
          </a:prstGeom>
          <a:noFill/>
          <a:ln cap="flat" cmpd="sng" w="19050">
            <a:solidFill>
              <a:srgbClr val="FC4B44"/>
            </a:solidFill>
            <a:prstDash val="solid"/>
            <a:round/>
            <a:headEnd len="sm" w="sm" type="none"/>
            <a:tailEnd len="sm" w="sm" type="none"/>
          </a:ln>
          <a:effectLst>
            <a:outerShdw blurRad="57150" rotWithShape="0" algn="bl" dir="5400000" dist="19050">
              <a:srgbClr val="000000">
                <a:alpha val="50000"/>
              </a:srgbClr>
            </a:outerShdw>
          </a:effectLst>
        </p:spPr>
      </p:pic>
      <p:pic>
        <p:nvPicPr>
          <p:cNvPr id="2124" name="Google Shape;2124;p248">
            <a:hlinkClick r:id="rId38"/>
          </p:cNvPr>
          <p:cNvPicPr preferRelativeResize="0"/>
          <p:nvPr/>
        </p:nvPicPr>
        <p:blipFill>
          <a:blip r:embed="rId39">
            <a:alphaModFix/>
          </a:blip>
          <a:stretch>
            <a:fillRect/>
          </a:stretch>
        </p:blipFill>
        <p:spPr>
          <a:xfrm>
            <a:off x="4354245" y="3451290"/>
            <a:ext cx="697655" cy="1161420"/>
          </a:xfrm>
          <a:prstGeom prst="rect">
            <a:avLst/>
          </a:prstGeom>
          <a:noFill/>
          <a:ln cap="flat" cmpd="sng" w="19050">
            <a:solidFill>
              <a:srgbClr val="FC4B44"/>
            </a:solidFill>
            <a:prstDash val="solid"/>
            <a:round/>
            <a:headEnd len="sm" w="sm" type="none"/>
            <a:tailEnd len="sm" w="sm" type="none"/>
          </a:ln>
        </p:spPr>
      </p:pic>
      <p:pic>
        <p:nvPicPr>
          <p:cNvPr id="2125" name="Google Shape;2125;p248">
            <a:hlinkClick r:id="rId40"/>
          </p:cNvPr>
          <p:cNvPicPr preferRelativeResize="0"/>
          <p:nvPr/>
        </p:nvPicPr>
        <p:blipFill>
          <a:blip r:embed="rId41">
            <a:alphaModFix/>
          </a:blip>
          <a:stretch>
            <a:fillRect/>
          </a:stretch>
        </p:blipFill>
        <p:spPr>
          <a:xfrm>
            <a:off x="3569012" y="3451297"/>
            <a:ext cx="722780" cy="1167803"/>
          </a:xfrm>
          <a:prstGeom prst="rect">
            <a:avLst/>
          </a:prstGeom>
          <a:noFill/>
          <a:ln cap="flat" cmpd="sng" w="19050">
            <a:solidFill>
              <a:srgbClr val="FC4B44"/>
            </a:solidFill>
            <a:prstDash val="solid"/>
            <a:round/>
            <a:headEnd len="sm" w="sm" type="none"/>
            <a:tailEnd len="sm" w="sm" type="none"/>
          </a:ln>
        </p:spPr>
      </p:pic>
      <p:sp>
        <p:nvSpPr>
          <p:cNvPr id="2126" name="Google Shape;2126;p248"/>
          <p:cNvSpPr txBox="1"/>
          <p:nvPr/>
        </p:nvSpPr>
        <p:spPr>
          <a:xfrm>
            <a:off x="3280600" y="2932075"/>
            <a:ext cx="21393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Normas constructivas y habilidades de conversación constructiva</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Constructive Norms and Constructive Conversation Skills</a:t>
            </a:r>
            <a:endParaRPr b="1" sz="800">
              <a:solidFill>
                <a:schemeClr val="lt1"/>
              </a:solidFill>
              <a:latin typeface="Poppins"/>
              <a:ea typeface="Poppins"/>
              <a:cs typeface="Poppins"/>
              <a:sym typeface="Poppins"/>
            </a:endParaRPr>
          </a:p>
        </p:txBody>
      </p:sp>
      <p:sp>
        <p:nvSpPr>
          <p:cNvPr id="2127" name="Google Shape;2127;p248"/>
          <p:cNvSpPr txBox="1"/>
          <p:nvPr/>
        </p:nvSpPr>
        <p:spPr>
          <a:xfrm>
            <a:off x="55162" y="2884519"/>
            <a:ext cx="29424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rgbClr val="FFFFFF"/>
                </a:solidFill>
                <a:latin typeface="Poppins"/>
                <a:ea typeface="Poppins"/>
                <a:cs typeface="Poppins"/>
                <a:sym typeface="Poppins"/>
              </a:rPr>
              <a:t>UTK-12 Enfoques didácticos esenciales para estudiantes multilingües Tríptico</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s-419" sz="800">
                <a:solidFill>
                  <a:srgbClr val="FFFFFF"/>
                </a:solidFill>
                <a:latin typeface="Poppins"/>
                <a:ea typeface="Poppins"/>
                <a:cs typeface="Poppins"/>
                <a:sym typeface="Poppins"/>
              </a:rPr>
              <a:t>UTK-12 Essential Instructional Approaches for Multilingual </a:t>
            </a:r>
            <a:endParaRPr b="1" sz="800">
              <a:solidFill>
                <a:srgbClr val="FFFFFF"/>
              </a:solidFill>
              <a:latin typeface="Poppins"/>
              <a:ea typeface="Poppins"/>
              <a:cs typeface="Poppins"/>
              <a:sym typeface="Poppins"/>
            </a:endParaRPr>
          </a:p>
          <a:p>
            <a:pPr indent="0" lvl="0" marL="0" rtl="0" algn="ctr">
              <a:spcBef>
                <a:spcPts val="0"/>
              </a:spcBef>
              <a:spcAft>
                <a:spcPts val="0"/>
              </a:spcAft>
              <a:buNone/>
            </a:pPr>
            <a:r>
              <a:rPr b="1" lang="es-419" sz="800">
                <a:solidFill>
                  <a:srgbClr val="FFFFFF"/>
                </a:solidFill>
                <a:latin typeface="Poppins"/>
                <a:ea typeface="Poppins"/>
                <a:cs typeface="Poppins"/>
                <a:sym typeface="Poppins"/>
              </a:rPr>
              <a:t>Learners Trifold </a:t>
            </a:r>
            <a:endParaRPr b="1" sz="800">
              <a:solidFill>
                <a:srgbClr val="FFFFFF"/>
              </a:solidFill>
              <a:latin typeface="Poppins"/>
              <a:ea typeface="Poppins"/>
              <a:cs typeface="Poppins"/>
              <a:sym typeface="Poppins"/>
            </a:endParaRPr>
          </a:p>
        </p:txBody>
      </p:sp>
      <p:sp>
        <p:nvSpPr>
          <p:cNvPr id="2128" name="Google Shape;2128;p248"/>
          <p:cNvSpPr txBox="1"/>
          <p:nvPr/>
        </p:nvSpPr>
        <p:spPr>
          <a:xfrm>
            <a:off x="3844625" y="861663"/>
            <a:ext cx="17289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800">
                <a:solidFill>
                  <a:schemeClr val="lt1"/>
                </a:solidFill>
                <a:latin typeface="Poppins"/>
                <a:ea typeface="Poppins"/>
                <a:cs typeface="Poppins"/>
                <a:sym typeface="Poppins"/>
              </a:rPr>
              <a:t>Estándares CA SLD</a:t>
            </a:r>
            <a:endParaRPr b="1" sz="800">
              <a:solidFill>
                <a:schemeClr val="lt1"/>
              </a:solidFill>
              <a:latin typeface="Poppins"/>
              <a:ea typeface="Poppins"/>
              <a:cs typeface="Poppins"/>
              <a:sym typeface="Poppins"/>
            </a:endParaRPr>
          </a:p>
          <a:p>
            <a:pPr indent="0" lvl="0" marL="0" rtl="0" algn="ctr">
              <a:spcBef>
                <a:spcPts val="0"/>
              </a:spcBef>
              <a:spcAft>
                <a:spcPts val="0"/>
              </a:spcAft>
              <a:buNone/>
            </a:pPr>
            <a:r>
              <a:rPr b="1" lang="es-419" sz="800">
                <a:solidFill>
                  <a:schemeClr val="lt1"/>
                </a:solidFill>
                <a:latin typeface="Poppins"/>
                <a:ea typeface="Poppins"/>
                <a:cs typeface="Poppins"/>
                <a:sym typeface="Poppins"/>
              </a:rPr>
              <a:t>CA SLD Standards </a:t>
            </a:r>
            <a:endParaRPr b="1" sz="800">
              <a:solidFill>
                <a:schemeClr val="lt1"/>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3" name="Shape 2133"/>
        <p:cNvGrpSpPr/>
        <p:nvPr/>
      </p:nvGrpSpPr>
      <p:grpSpPr>
        <a:xfrm>
          <a:off x="0" y="0"/>
          <a:ext cx="0" cy="0"/>
          <a:chOff x="0" y="0"/>
          <a:chExt cx="0" cy="0"/>
        </a:xfrm>
      </p:grpSpPr>
      <p:sp>
        <p:nvSpPr>
          <p:cNvPr id="2134" name="Google Shape;2134;p249"/>
          <p:cNvSpPr/>
          <p:nvPr/>
        </p:nvSpPr>
        <p:spPr>
          <a:xfrm rot="-5400000">
            <a:off x="933225" y="721437"/>
            <a:ext cx="3235800" cy="39243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s-419" sz="950">
                <a:solidFill>
                  <a:schemeClr val="lt1"/>
                </a:solidFill>
                <a:latin typeface="Poppins"/>
                <a:ea typeface="Poppins"/>
                <a:cs typeface="Poppins"/>
                <a:sym typeface="Poppins"/>
              </a:rPr>
              <a:t>T</a:t>
            </a:r>
            <a:endParaRPr sz="950">
              <a:solidFill>
                <a:schemeClr val="lt1"/>
              </a:solidFill>
              <a:latin typeface="Poppins"/>
              <a:ea typeface="Poppins"/>
              <a:cs typeface="Poppins"/>
              <a:sym typeface="Poppins"/>
            </a:endParaRPr>
          </a:p>
        </p:txBody>
      </p:sp>
      <p:sp>
        <p:nvSpPr>
          <p:cNvPr id="2135" name="Google Shape;2135;p249"/>
          <p:cNvSpPr/>
          <p:nvPr/>
        </p:nvSpPr>
        <p:spPr>
          <a:xfrm rot="-5400000">
            <a:off x="5272267" y="654712"/>
            <a:ext cx="3250200" cy="4057500"/>
          </a:xfrm>
          <a:prstGeom prst="roundRect">
            <a:avLst>
              <a:gd fmla="val 771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50">
              <a:solidFill>
                <a:schemeClr val="lt1"/>
              </a:solidFill>
              <a:latin typeface="Poppins"/>
              <a:ea typeface="Poppins"/>
              <a:cs typeface="Poppins"/>
              <a:sym typeface="Poppins"/>
            </a:endParaRPr>
          </a:p>
        </p:txBody>
      </p:sp>
      <p:sp>
        <p:nvSpPr>
          <p:cNvPr id="2136" name="Google Shape;2136;p249"/>
          <p:cNvSpPr txBox="1"/>
          <p:nvPr/>
        </p:nvSpPr>
        <p:spPr>
          <a:xfrm>
            <a:off x="4868650" y="1202775"/>
            <a:ext cx="3924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419">
                <a:solidFill>
                  <a:srgbClr val="2F68CA"/>
                </a:solidFill>
                <a:latin typeface="Poppins"/>
                <a:ea typeface="Poppins"/>
                <a:cs typeface="Poppins"/>
                <a:sym typeface="Poppins"/>
              </a:rPr>
              <a:t>What does the principal appreciate about the </a:t>
            </a:r>
            <a:r>
              <a:rPr b="1" lang="es-419">
                <a:solidFill>
                  <a:srgbClr val="2F68CA"/>
                </a:solidFill>
                <a:latin typeface="Poppins"/>
                <a:ea typeface="Poppins"/>
                <a:cs typeface="Poppins"/>
                <a:sym typeface="Poppins"/>
              </a:rPr>
              <a:t>families</a:t>
            </a:r>
            <a:r>
              <a:rPr b="1" lang="es-419">
                <a:solidFill>
                  <a:srgbClr val="2F68CA"/>
                </a:solidFill>
                <a:latin typeface="Poppins"/>
                <a:ea typeface="Poppins"/>
                <a:cs typeface="Poppins"/>
                <a:sym typeface="Poppins"/>
              </a:rPr>
              <a:t>.</a:t>
            </a:r>
            <a:endParaRPr b="1">
              <a:solidFill>
                <a:srgbClr val="2F68CA"/>
              </a:solidFill>
              <a:latin typeface="Poppins"/>
              <a:ea typeface="Poppins"/>
              <a:cs typeface="Poppins"/>
              <a:sym typeface="Poppins"/>
            </a:endParaRPr>
          </a:p>
        </p:txBody>
      </p:sp>
      <p:sp>
        <p:nvSpPr>
          <p:cNvPr id="2137" name="Google Shape;2137;p249"/>
          <p:cNvSpPr txBox="1"/>
          <p:nvPr>
            <p:ph type="title"/>
          </p:nvPr>
        </p:nvSpPr>
        <p:spPr>
          <a:xfrm>
            <a:off x="41375" y="150"/>
            <a:ext cx="9038700" cy="77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s-419" sz="2420"/>
              <a:t>¿Qué aprecia de su hijo/a?</a:t>
            </a:r>
            <a:endParaRPr sz="2420"/>
          </a:p>
          <a:p>
            <a:pPr indent="0" lvl="0" marL="0" rtl="0" algn="l">
              <a:spcBef>
                <a:spcPts val="0"/>
              </a:spcBef>
              <a:spcAft>
                <a:spcPts val="0"/>
              </a:spcAft>
              <a:buSzPts val="990"/>
              <a:buNone/>
            </a:pPr>
            <a:r>
              <a:rPr lang="es-419" sz="2420">
                <a:solidFill>
                  <a:schemeClr val="dk1"/>
                </a:solidFill>
              </a:rPr>
              <a:t>What do you appreciate about your child?</a:t>
            </a:r>
            <a:endParaRPr sz="2420">
              <a:solidFill>
                <a:schemeClr val="dk1"/>
              </a:solidFill>
            </a:endParaRPr>
          </a:p>
        </p:txBody>
      </p:sp>
      <p:sp>
        <p:nvSpPr>
          <p:cNvPr id="2138" name="Google Shape;2138;p249"/>
          <p:cNvSpPr txBox="1"/>
          <p:nvPr/>
        </p:nvSpPr>
        <p:spPr>
          <a:xfrm>
            <a:off x="588975" y="1202775"/>
            <a:ext cx="39243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419">
                <a:solidFill>
                  <a:schemeClr val="dk1"/>
                </a:solidFill>
                <a:latin typeface="Poppins"/>
                <a:ea typeface="Poppins"/>
                <a:cs typeface="Poppins"/>
                <a:sym typeface="Poppins"/>
              </a:rPr>
              <a:t>¿Qué es lo que el director valora de las familias?</a:t>
            </a:r>
            <a:endParaRPr b="1">
              <a:solidFill>
                <a:srgbClr val="F4CCC8"/>
              </a:solidFill>
              <a:latin typeface="Poppins"/>
              <a:ea typeface="Poppins"/>
              <a:cs typeface="Poppins"/>
              <a:sym typeface="Poppins"/>
            </a:endParaRPr>
          </a:p>
        </p:txBody>
      </p:sp>
      <p:sp>
        <p:nvSpPr>
          <p:cNvPr id="2139" name="Google Shape;2139;p249"/>
          <p:cNvSpPr/>
          <p:nvPr/>
        </p:nvSpPr>
        <p:spPr>
          <a:xfrm>
            <a:off x="1717725" y="2042150"/>
            <a:ext cx="1666800" cy="695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Add a message and a picture from the Principal</a:t>
            </a:r>
            <a:endParaRPr>
              <a:latin typeface="Lato"/>
              <a:ea typeface="Lato"/>
              <a:cs typeface="Lato"/>
              <a:sym typeface="Lato"/>
            </a:endParaRPr>
          </a:p>
        </p:txBody>
      </p:sp>
      <p:sp>
        <p:nvSpPr>
          <p:cNvPr id="2140" name="Google Shape;2140;p249"/>
          <p:cNvSpPr/>
          <p:nvPr/>
        </p:nvSpPr>
        <p:spPr>
          <a:xfrm>
            <a:off x="5997400" y="2042150"/>
            <a:ext cx="1666800" cy="695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Add a message and a picture from the Principal</a:t>
            </a:r>
            <a:endParaRPr>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250"/>
          <p:cNvSpPr/>
          <p:nvPr/>
        </p:nvSpPr>
        <p:spPr>
          <a:xfrm rot="-5400000">
            <a:off x="4728600" y="882550"/>
            <a:ext cx="3309900" cy="3200700"/>
          </a:xfrm>
          <a:prstGeom prst="roundRect">
            <a:avLst>
              <a:gd fmla="val 7710" name="adj"/>
            </a:avLst>
          </a:prstGeom>
          <a:solidFill>
            <a:srgbClr val="00237A"/>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2147" name="Google Shape;2147;p250"/>
          <p:cNvSpPr/>
          <p:nvPr/>
        </p:nvSpPr>
        <p:spPr>
          <a:xfrm rot="-5400000">
            <a:off x="1201900" y="900875"/>
            <a:ext cx="3305700" cy="3210000"/>
          </a:xfrm>
          <a:prstGeom prst="roundRect">
            <a:avLst>
              <a:gd fmla="val 7710" name="adj"/>
            </a:avLst>
          </a:prstGeom>
          <a:solidFill>
            <a:srgbClr val="00237A"/>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pic>
        <p:nvPicPr>
          <p:cNvPr id="2148" name="Google Shape;2148;p250">
            <a:hlinkClick r:id="rId3"/>
          </p:cNvPr>
          <p:cNvPicPr preferRelativeResize="0"/>
          <p:nvPr/>
        </p:nvPicPr>
        <p:blipFill rotWithShape="1">
          <a:blip r:embed="rId4">
            <a:alphaModFix/>
          </a:blip>
          <a:srcRect b="0" l="0" r="0" t="0"/>
          <a:stretch/>
        </p:blipFill>
        <p:spPr>
          <a:xfrm>
            <a:off x="1649750" y="1285950"/>
            <a:ext cx="2409990" cy="2439851"/>
          </a:xfrm>
          <a:prstGeom prst="rect">
            <a:avLst/>
          </a:prstGeom>
          <a:noFill/>
          <a:ln cap="sq" cmpd="thickThin" w="228600">
            <a:solidFill>
              <a:schemeClr val="lt1"/>
            </a:solidFill>
            <a:prstDash val="solid"/>
            <a:miter lim="800000"/>
            <a:headEnd len="sm" w="sm" type="none"/>
            <a:tailEnd len="sm" w="sm" type="none"/>
          </a:ln>
        </p:spPr>
      </p:pic>
      <p:pic>
        <p:nvPicPr>
          <p:cNvPr id="2149" name="Google Shape;2149;p250">
            <a:hlinkClick r:id="rId5"/>
          </p:cNvPr>
          <p:cNvPicPr preferRelativeResize="0"/>
          <p:nvPr/>
        </p:nvPicPr>
        <p:blipFill rotWithShape="1">
          <a:blip r:embed="rId6">
            <a:alphaModFix/>
          </a:blip>
          <a:srcRect b="0" l="0" r="0" t="0"/>
          <a:stretch/>
        </p:blipFill>
        <p:spPr>
          <a:xfrm>
            <a:off x="5134550" y="1227075"/>
            <a:ext cx="2498000" cy="2511650"/>
          </a:xfrm>
          <a:prstGeom prst="rect">
            <a:avLst/>
          </a:prstGeom>
          <a:noFill/>
          <a:ln cap="sq" cmpd="thickThin" w="228600">
            <a:solidFill>
              <a:schemeClr val="lt1"/>
            </a:solidFill>
            <a:prstDash val="solid"/>
            <a:miter lim="800000"/>
            <a:headEnd len="sm" w="sm" type="none"/>
            <a:tailEnd len="sm" w="sm" type="none"/>
          </a:ln>
        </p:spPr>
      </p:pic>
      <p:sp>
        <p:nvSpPr>
          <p:cNvPr id="2150" name="Google Shape;2150;p250"/>
          <p:cNvSpPr txBox="1"/>
          <p:nvPr/>
        </p:nvSpPr>
        <p:spPr>
          <a:xfrm>
            <a:off x="152400" y="0"/>
            <a:ext cx="8279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2300">
                <a:solidFill>
                  <a:schemeClr val="lt1"/>
                </a:solidFill>
                <a:latin typeface="Poppins"/>
                <a:ea typeface="Poppins"/>
                <a:cs typeface="Poppins"/>
                <a:sym typeface="Poppins"/>
              </a:rPr>
              <a:t>Visite Nuestros Sitios Web</a:t>
            </a:r>
            <a:endParaRPr b="1" sz="2300">
              <a:solidFill>
                <a:schemeClr val="lt1"/>
              </a:solidFill>
              <a:latin typeface="Poppins"/>
              <a:ea typeface="Poppins"/>
              <a:cs typeface="Poppins"/>
              <a:sym typeface="Poppins"/>
            </a:endParaRPr>
          </a:p>
          <a:p>
            <a:pPr indent="0" lvl="0" marL="0" rtl="0" algn="l">
              <a:spcBef>
                <a:spcPts val="0"/>
              </a:spcBef>
              <a:spcAft>
                <a:spcPts val="0"/>
              </a:spcAft>
              <a:buNone/>
            </a:pPr>
            <a:r>
              <a:rPr b="1" lang="es-419" sz="2400">
                <a:solidFill>
                  <a:srgbClr val="97C3DD"/>
                </a:solidFill>
                <a:latin typeface="Poppins"/>
                <a:ea typeface="Poppins"/>
                <a:cs typeface="Poppins"/>
                <a:sym typeface="Poppins"/>
              </a:rPr>
              <a:t>Visit Our Websites</a:t>
            </a:r>
            <a:endParaRPr b="1" sz="1700">
              <a:solidFill>
                <a:srgbClr val="97C3DD"/>
              </a:solidFill>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211"/>
          <p:cNvSpPr txBox="1"/>
          <p:nvPr>
            <p:ph type="title"/>
          </p:nvPr>
        </p:nvSpPr>
        <p:spPr>
          <a:xfrm>
            <a:off x="41375" y="150"/>
            <a:ext cx="8189700" cy="773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FF5C00"/>
              </a:buClr>
              <a:buSzPts val="1000"/>
              <a:buNone/>
            </a:pPr>
            <a:br>
              <a:rPr b="1" lang="es-419" sz="2800">
                <a:solidFill>
                  <a:srgbClr val="FF5C00"/>
                </a:solidFill>
                <a:latin typeface="Poppins"/>
                <a:ea typeface="Poppins"/>
                <a:cs typeface="Poppins"/>
                <a:sym typeface="Poppins"/>
              </a:rPr>
            </a:br>
            <a:endParaRPr sz="1800">
              <a:solidFill>
                <a:srgbClr val="FD0020"/>
              </a:solidFill>
              <a:latin typeface="Poppins"/>
              <a:ea typeface="Poppins"/>
              <a:cs typeface="Poppins"/>
              <a:sym typeface="Poppins"/>
            </a:endParaRPr>
          </a:p>
        </p:txBody>
      </p:sp>
      <p:sp>
        <p:nvSpPr>
          <p:cNvPr id="1562" name="Google Shape;1562;p211"/>
          <p:cNvSpPr txBox="1"/>
          <p:nvPr/>
        </p:nvSpPr>
        <p:spPr>
          <a:xfrm>
            <a:off x="167908" y="67596"/>
            <a:ext cx="8143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s-419" sz="2100" u="none" cap="none" strike="noStrike">
                <a:solidFill>
                  <a:schemeClr val="lt1"/>
                </a:solidFill>
                <a:latin typeface="Poppins"/>
                <a:ea typeface="Poppins"/>
                <a:cs typeface="Poppins"/>
                <a:sym typeface="Poppins"/>
              </a:rPr>
              <a:t>Responsabilidades de los Miembros</a:t>
            </a:r>
            <a:endParaRPr b="1" i="0" sz="2100" u="none" cap="none" strike="noStrike">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2100"/>
              <a:buFont typeface="Arial"/>
              <a:buNone/>
            </a:pPr>
            <a:r>
              <a:rPr b="1" lang="es-419" sz="2100">
                <a:solidFill>
                  <a:srgbClr val="CCECFF"/>
                </a:solidFill>
                <a:latin typeface="Poppins"/>
                <a:ea typeface="Poppins"/>
                <a:cs typeface="Poppins"/>
                <a:sym typeface="Poppins"/>
              </a:rPr>
              <a:t>Members Responsibilities</a:t>
            </a:r>
            <a:endParaRPr b="1" sz="2100">
              <a:solidFill>
                <a:schemeClr val="dk1"/>
              </a:solidFill>
              <a:latin typeface="Poppins"/>
              <a:ea typeface="Poppins"/>
              <a:cs typeface="Poppins"/>
              <a:sym typeface="Poppins"/>
            </a:endParaRPr>
          </a:p>
        </p:txBody>
      </p:sp>
      <p:pic>
        <p:nvPicPr>
          <p:cNvPr id="1563" name="Google Shape;1563;p211"/>
          <p:cNvPicPr preferRelativeResize="0"/>
          <p:nvPr/>
        </p:nvPicPr>
        <p:blipFill rotWithShape="1">
          <a:blip r:embed="rId3">
            <a:alphaModFix/>
          </a:blip>
          <a:srcRect b="0" l="0" r="0" t="0"/>
          <a:stretch/>
        </p:blipFill>
        <p:spPr>
          <a:xfrm>
            <a:off x="7314800" y="-49650"/>
            <a:ext cx="1077000" cy="7734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graphicFrame>
        <p:nvGraphicFramePr>
          <p:cNvPr id="1564" name="Google Shape;1564;p211"/>
          <p:cNvGraphicFramePr/>
          <p:nvPr/>
        </p:nvGraphicFramePr>
        <p:xfrm>
          <a:off x="167900" y="908050"/>
          <a:ext cx="3000000" cy="3000000"/>
        </p:xfrm>
        <a:graphic>
          <a:graphicData uri="http://schemas.openxmlformats.org/drawingml/2006/table">
            <a:tbl>
              <a:tblPr>
                <a:noFill/>
                <a:tableStyleId>{80D47D1E-228E-45F0-95AB-43DF4DBC31AF}</a:tableStyleId>
              </a:tblPr>
              <a:tblGrid>
                <a:gridCol w="4375150"/>
                <a:gridCol w="4375150"/>
              </a:tblGrid>
              <a:tr h="531950">
                <a:tc>
                  <a:txBody>
                    <a:bodyPr/>
                    <a:lstStyle/>
                    <a:p>
                      <a:pPr indent="-298450" lvl="0" marL="457200" rtl="0" algn="l">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Contribuya al SPSA: comparta sus ideas para mejorar el Plan Escolar para el Logro Estudiantil.</a:t>
                      </a:r>
                      <a:endParaRPr sz="11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accent1"/>
                        </a:buClr>
                        <a:buSzPts val="1100"/>
                        <a:buFont typeface="Poppins"/>
                        <a:buChar char="❏"/>
                      </a:pPr>
                      <a:r>
                        <a:rPr lang="es-419" sz="1100">
                          <a:solidFill>
                            <a:schemeClr val="accent1"/>
                          </a:solidFill>
                          <a:latin typeface="Poppins"/>
                          <a:ea typeface="Poppins"/>
                          <a:cs typeface="Poppins"/>
                          <a:sym typeface="Poppins"/>
                        </a:rPr>
                        <a:t>Contribute to the SPSA: Share your insights to improve the School Plan for Student Achievement.</a:t>
                      </a:r>
                      <a:endParaRPr>
                        <a:solidFill>
                          <a:schemeClr val="accent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47100">
                <a:tc>
                  <a:txBody>
                    <a:bodyPr/>
                    <a:lstStyle/>
                    <a:p>
                      <a:pPr indent="-298450" lvl="0" marL="457200" rtl="0" algn="l">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Identifique las necesidades de toda la escuela: apoye la evaluación de las necesidades escolares de los estudiantes de aprendices de inglés (EL), incluidos el idioma, la asistencia y lo académico.</a:t>
                      </a:r>
                      <a:endParaRPr sz="11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accent1"/>
                        </a:buClr>
                        <a:buSzPts val="1100"/>
                        <a:buFont typeface="Poppins"/>
                        <a:buChar char="❏"/>
                      </a:pPr>
                      <a:r>
                        <a:rPr lang="es-419" sz="1100">
                          <a:solidFill>
                            <a:schemeClr val="accent1"/>
                          </a:solidFill>
                          <a:latin typeface="Poppins"/>
                          <a:ea typeface="Poppins"/>
                          <a:cs typeface="Poppins"/>
                          <a:sym typeface="Poppins"/>
                        </a:rPr>
                        <a:t>Identify Schoolwide Needs: Support the assessment of school needs for English Learner (EL) students, including language, attendance, and academics.</a:t>
                      </a:r>
                      <a:endParaRPr>
                        <a:solidFill>
                          <a:schemeClr val="accent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0175">
                <a:tc>
                  <a:txBody>
                    <a:bodyPr/>
                    <a:lstStyle/>
                    <a:p>
                      <a:pPr indent="-298450" lvl="0" marL="457200" rtl="0" algn="l">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Fomente la asistencia regular: colabore en ideas para fomentar la asistencia regular y revise los datos de asistencia de los estudiantes y la política de asistencia del distrito.</a:t>
                      </a:r>
                      <a:endParaRPr sz="11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accent1"/>
                        </a:buClr>
                        <a:buSzPts val="1100"/>
                        <a:buFont typeface="Poppins"/>
                        <a:buChar char="❏"/>
                      </a:pPr>
                      <a:r>
                        <a:rPr lang="es-419" sz="1100">
                          <a:solidFill>
                            <a:schemeClr val="accent1"/>
                          </a:solidFill>
                          <a:latin typeface="Poppins"/>
                          <a:ea typeface="Poppins"/>
                          <a:cs typeface="Poppins"/>
                          <a:sym typeface="Poppins"/>
                        </a:rPr>
                        <a:t>Promote Regular Attendance: Collaborate on ideas to encourage regular attendance, and review both student attendance data and the District’s attendance policy.</a:t>
                      </a:r>
                      <a:endParaRPr>
                        <a:solidFill>
                          <a:schemeClr val="accent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47100">
                <a:tc>
                  <a:txBody>
                    <a:bodyPr/>
                    <a:lstStyle/>
                    <a:p>
                      <a:pPr indent="-298450" lvl="0" marL="457200" rtl="0" algn="l">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Manténgase informado: revise periódicamente las actualizaciones del SPSA, el Plan Maestro y las agendas de las reuniones para realizar un seguimiento del progreso y las metas.</a:t>
                      </a:r>
                      <a:endParaRPr sz="11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accent1"/>
                        </a:buClr>
                        <a:buSzPts val="1100"/>
                        <a:buFont typeface="Poppins"/>
                        <a:buChar char="❏"/>
                      </a:pPr>
                      <a:r>
                        <a:rPr lang="es-419" sz="1100">
                          <a:solidFill>
                            <a:schemeClr val="accent1"/>
                          </a:solidFill>
                          <a:latin typeface="Poppins"/>
                          <a:ea typeface="Poppins"/>
                          <a:cs typeface="Poppins"/>
                          <a:sym typeface="Poppins"/>
                        </a:rPr>
                        <a:t>Stay Informed: Regularly review updates to the SPSA, Master Plan, and meeting agendas to keep track of progress and goals.</a:t>
                      </a:r>
                      <a:endParaRPr>
                        <a:solidFill>
                          <a:schemeClr val="accent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47100">
                <a:tc>
                  <a:txBody>
                    <a:bodyPr/>
                    <a:lstStyle/>
                    <a:p>
                      <a:pPr indent="-298450" lvl="0" marL="457200" rtl="0" algn="l">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Brinde aportes: ofrezca recomendaciones por escrito al Consejo del Sitio Escolar (SSC) sobre programas y servicios para estudiantes EL.</a:t>
                      </a:r>
                      <a:endParaRPr sz="1100">
                        <a:solidFill>
                          <a:schemeClr val="dk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accent1"/>
                        </a:buClr>
                        <a:buSzPts val="1100"/>
                        <a:buFont typeface="Poppins"/>
                        <a:buChar char="❏"/>
                      </a:pPr>
                      <a:r>
                        <a:rPr lang="es-419" sz="1100">
                          <a:solidFill>
                            <a:schemeClr val="accent1"/>
                          </a:solidFill>
                          <a:latin typeface="Poppins"/>
                          <a:ea typeface="Poppins"/>
                          <a:cs typeface="Poppins"/>
                          <a:sym typeface="Poppins"/>
                        </a:rPr>
                        <a:t>Provide Input: Offer written recommendations to the School Site Council (SSC) on programs and services for EL students.</a:t>
                      </a:r>
                      <a:endParaRPr>
                        <a:solidFill>
                          <a:schemeClr val="accent1"/>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212"/>
          <p:cNvSpPr txBox="1"/>
          <p:nvPr>
            <p:ph type="title"/>
          </p:nvPr>
        </p:nvSpPr>
        <p:spPr>
          <a:xfrm>
            <a:off x="41375" y="150"/>
            <a:ext cx="8189700" cy="773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FF5C00"/>
              </a:buClr>
              <a:buSzPts val="1000"/>
              <a:buNone/>
            </a:pPr>
            <a:br>
              <a:rPr b="1" lang="es-419" sz="2800">
                <a:solidFill>
                  <a:srgbClr val="FF5C00"/>
                </a:solidFill>
                <a:latin typeface="Poppins"/>
                <a:ea typeface="Poppins"/>
                <a:cs typeface="Poppins"/>
                <a:sym typeface="Poppins"/>
              </a:rPr>
            </a:br>
            <a:endParaRPr sz="1800">
              <a:solidFill>
                <a:srgbClr val="FD0020"/>
              </a:solidFill>
              <a:latin typeface="Poppins"/>
              <a:ea typeface="Poppins"/>
              <a:cs typeface="Poppins"/>
              <a:sym typeface="Poppins"/>
            </a:endParaRPr>
          </a:p>
        </p:txBody>
      </p:sp>
      <p:sp>
        <p:nvSpPr>
          <p:cNvPr id="1570" name="Google Shape;1570;p212"/>
          <p:cNvSpPr txBox="1"/>
          <p:nvPr/>
        </p:nvSpPr>
        <p:spPr>
          <a:xfrm>
            <a:off x="186375" y="34626"/>
            <a:ext cx="8143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s-419" sz="2100" u="none" cap="none" strike="noStrike">
                <a:solidFill>
                  <a:schemeClr val="lt1"/>
                </a:solidFill>
                <a:latin typeface="Poppins"/>
                <a:ea typeface="Poppins"/>
                <a:cs typeface="Poppins"/>
                <a:sym typeface="Poppins"/>
              </a:rPr>
              <a:t>Responsabilidades de los Miembros</a:t>
            </a:r>
            <a:endParaRPr b="1" i="0" sz="2100" u="none" cap="none" strike="noStrike">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2100"/>
              <a:buFont typeface="Arial"/>
              <a:buNone/>
            </a:pPr>
            <a:r>
              <a:rPr b="1" lang="es-419" sz="2100">
                <a:solidFill>
                  <a:srgbClr val="CCECFF"/>
                </a:solidFill>
                <a:latin typeface="Poppins"/>
                <a:ea typeface="Poppins"/>
                <a:cs typeface="Poppins"/>
                <a:sym typeface="Poppins"/>
              </a:rPr>
              <a:t>Members Responsibilities</a:t>
            </a:r>
            <a:endParaRPr b="1" sz="2100">
              <a:solidFill>
                <a:srgbClr val="CCECFF"/>
              </a:solidFill>
              <a:latin typeface="Poppins"/>
              <a:ea typeface="Poppins"/>
              <a:cs typeface="Poppins"/>
              <a:sym typeface="Poppins"/>
            </a:endParaRPr>
          </a:p>
        </p:txBody>
      </p:sp>
      <p:pic>
        <p:nvPicPr>
          <p:cNvPr id="1571" name="Google Shape;1571;p212"/>
          <p:cNvPicPr preferRelativeResize="0"/>
          <p:nvPr/>
        </p:nvPicPr>
        <p:blipFill rotWithShape="1">
          <a:blip r:embed="rId3">
            <a:alphaModFix/>
          </a:blip>
          <a:srcRect b="0" l="0" r="0" t="0"/>
          <a:stretch/>
        </p:blipFill>
        <p:spPr>
          <a:xfrm>
            <a:off x="7333584" y="57750"/>
            <a:ext cx="996600" cy="7158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graphicFrame>
        <p:nvGraphicFramePr>
          <p:cNvPr id="1572" name="Google Shape;1572;p212"/>
          <p:cNvGraphicFramePr/>
          <p:nvPr/>
        </p:nvGraphicFramePr>
        <p:xfrm>
          <a:off x="148350" y="1055600"/>
          <a:ext cx="3000000" cy="3000000"/>
        </p:xfrm>
        <a:graphic>
          <a:graphicData uri="http://schemas.openxmlformats.org/drawingml/2006/table">
            <a:tbl>
              <a:tblPr>
                <a:noFill/>
                <a:tableStyleId>{80D47D1E-228E-45F0-95AB-43DF4DBC31AF}</a:tableStyleId>
              </a:tblPr>
              <a:tblGrid>
                <a:gridCol w="4423650"/>
                <a:gridCol w="4423650"/>
              </a:tblGrid>
              <a:tr h="552350">
                <a:tc>
                  <a:txBody>
                    <a:bodyPr/>
                    <a:lstStyle/>
                    <a:p>
                      <a:pPr indent="-317500" lvl="0" marL="45720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Asistir a todas las reuniones.</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spcBef>
                          <a:spcPts val="0"/>
                        </a:spcBef>
                        <a:spcAft>
                          <a:spcPts val="0"/>
                        </a:spcAft>
                        <a:buClr>
                          <a:schemeClr val="accent1"/>
                        </a:buClr>
                        <a:buSzPts val="1400"/>
                        <a:buFont typeface="Poppins"/>
                        <a:buChar char="❏"/>
                      </a:pPr>
                      <a:r>
                        <a:rPr lang="es-419">
                          <a:solidFill>
                            <a:schemeClr val="accent1"/>
                          </a:solidFill>
                          <a:latin typeface="Poppins"/>
                          <a:ea typeface="Poppins"/>
                          <a:cs typeface="Poppins"/>
                          <a:sym typeface="Poppins"/>
                        </a:rPr>
                        <a:t>Attend all meetings.</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05200">
                <a:tc>
                  <a:txBody>
                    <a:bodyPr/>
                    <a:lstStyle/>
                    <a:p>
                      <a:pPr indent="-317500" lvl="0" marL="457200" rtl="0" algn="l">
                        <a:spcBef>
                          <a:spcPts val="0"/>
                        </a:spcBef>
                        <a:spcAft>
                          <a:spcPts val="0"/>
                        </a:spcAft>
                        <a:buSzPts val="1400"/>
                        <a:buFont typeface="Poppins"/>
                        <a:buChar char="❏"/>
                      </a:pPr>
                      <a:r>
                        <a:rPr lang="es-419">
                          <a:latin typeface="Poppins"/>
                          <a:ea typeface="Poppins"/>
                          <a:cs typeface="Poppins"/>
                          <a:sym typeface="Poppins"/>
                        </a:rPr>
                        <a:t>Acordar como cuerpo las fechas, los horarios y el formato de la reunión, incluyendo los temas de la agenda y actas de la reunión.</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spcBef>
                          <a:spcPts val="0"/>
                        </a:spcBef>
                        <a:spcAft>
                          <a:spcPts val="0"/>
                        </a:spcAft>
                        <a:buClr>
                          <a:schemeClr val="accent1"/>
                        </a:buClr>
                        <a:buSzPts val="1400"/>
                        <a:buFont typeface="Poppins"/>
                        <a:buChar char="❏"/>
                      </a:pPr>
                      <a:r>
                        <a:rPr lang="es-419">
                          <a:solidFill>
                            <a:schemeClr val="accent1"/>
                          </a:solidFill>
                          <a:latin typeface="Poppins"/>
                          <a:ea typeface="Poppins"/>
                          <a:cs typeface="Poppins"/>
                          <a:sym typeface="Poppins"/>
                        </a:rPr>
                        <a:t>Agree as a body on dates, times and meeting format including the items on the agenda and meeting minutes.</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05200">
                <a:tc>
                  <a:txBody>
                    <a:bodyPr/>
                    <a:lstStyle/>
                    <a:p>
                      <a:pPr indent="-317500" lvl="0" marL="45720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Participe en la capacitación de miembros y funcionarios para llevar a cabo sus funciones de manera efectiva, lo que incluye el Decreto Greene y el Procedimiento Parlamentario.</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spcBef>
                          <a:spcPts val="0"/>
                        </a:spcBef>
                        <a:spcAft>
                          <a:spcPts val="0"/>
                        </a:spcAft>
                        <a:buClr>
                          <a:schemeClr val="accent1"/>
                        </a:buClr>
                        <a:buSzPts val="1400"/>
                        <a:buFont typeface="Poppins"/>
                        <a:buChar char="❏"/>
                      </a:pPr>
                      <a:r>
                        <a:rPr lang="es-419">
                          <a:solidFill>
                            <a:schemeClr val="accent1"/>
                          </a:solidFill>
                          <a:latin typeface="Poppins"/>
                          <a:ea typeface="Poppins"/>
                          <a:cs typeface="Poppins"/>
                          <a:sym typeface="Poppins"/>
                        </a:rPr>
                        <a:t>Participate in member and officer training to carry out their duties effectively, includings on the Greene Act and Parliamentary Procedure.</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05200">
                <a:tc>
                  <a:txBody>
                    <a:bodyPr/>
                    <a:lstStyle/>
                    <a:p>
                      <a:pPr indent="-317500" lvl="0" marL="457200" rtl="0" algn="l">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Honrar todas las decisiones del ELAC, incluso si las decisiones difieren de las opiniones individuales.</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spcBef>
                          <a:spcPts val="0"/>
                        </a:spcBef>
                        <a:spcAft>
                          <a:spcPts val="0"/>
                        </a:spcAft>
                        <a:buClr>
                          <a:schemeClr val="accent1"/>
                        </a:buClr>
                        <a:buSzPts val="1400"/>
                        <a:buFont typeface="Poppins"/>
                        <a:buChar char="❏"/>
                      </a:pPr>
                      <a:r>
                        <a:rPr lang="es-419">
                          <a:solidFill>
                            <a:schemeClr val="accent1"/>
                          </a:solidFill>
                          <a:latin typeface="Poppins"/>
                          <a:ea typeface="Poppins"/>
                          <a:cs typeface="Poppins"/>
                          <a:sym typeface="Poppins"/>
                        </a:rPr>
                        <a:t>Honor all decisions of the ELAC, even if the decisions differ from one’s individual opinions.</a:t>
                      </a:r>
                      <a:endParaRPr>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9"/>
        </a:solidFill>
      </p:bgPr>
    </p:bg>
    <p:spTree>
      <p:nvGrpSpPr>
        <p:cNvPr id="1576" name="Shape 1576"/>
        <p:cNvGrpSpPr/>
        <p:nvPr/>
      </p:nvGrpSpPr>
      <p:grpSpPr>
        <a:xfrm>
          <a:off x="0" y="0"/>
          <a:ext cx="0" cy="0"/>
          <a:chOff x="0" y="0"/>
          <a:chExt cx="0" cy="0"/>
        </a:xfrm>
      </p:grpSpPr>
      <p:grpSp>
        <p:nvGrpSpPr>
          <p:cNvPr id="1577" name="Google Shape;1577;p213"/>
          <p:cNvGrpSpPr/>
          <p:nvPr/>
        </p:nvGrpSpPr>
        <p:grpSpPr>
          <a:xfrm>
            <a:off x="311800" y="1267423"/>
            <a:ext cx="2572663" cy="3579369"/>
            <a:chOff x="269833" y="158860"/>
            <a:chExt cx="6860434" cy="6234748"/>
          </a:xfrm>
        </p:grpSpPr>
        <p:cxnSp>
          <p:nvCxnSpPr>
            <p:cNvPr id="1578" name="Google Shape;1578;p213"/>
            <p:cNvCxnSpPr/>
            <p:nvPr/>
          </p:nvCxnSpPr>
          <p:spPr>
            <a:xfrm flipH="1" rot="10800000">
              <a:off x="269833" y="274312"/>
              <a:ext cx="1005600" cy="983400"/>
            </a:xfrm>
            <a:prstGeom prst="straightConnector1">
              <a:avLst/>
            </a:prstGeom>
            <a:noFill/>
            <a:ln cap="flat" cmpd="sng" w="85675">
              <a:solidFill>
                <a:srgbClr val="230E6A"/>
              </a:solidFill>
              <a:prstDash val="solid"/>
              <a:round/>
              <a:headEnd len="sm" w="sm" type="none"/>
              <a:tailEnd len="sm" w="sm" type="none"/>
            </a:ln>
          </p:spPr>
        </p:cxnSp>
        <p:cxnSp>
          <p:nvCxnSpPr>
            <p:cNvPr id="1579" name="Google Shape;1579;p213"/>
            <p:cNvCxnSpPr/>
            <p:nvPr/>
          </p:nvCxnSpPr>
          <p:spPr>
            <a:xfrm flipH="1">
              <a:off x="5350051" y="5225506"/>
              <a:ext cx="895500" cy="1084500"/>
            </a:xfrm>
            <a:prstGeom prst="straightConnector1">
              <a:avLst/>
            </a:prstGeom>
            <a:noFill/>
            <a:ln cap="flat" cmpd="sng" w="85675">
              <a:solidFill>
                <a:srgbClr val="230E6A"/>
              </a:solidFill>
              <a:prstDash val="solid"/>
              <a:round/>
              <a:headEnd len="sm" w="sm" type="none"/>
              <a:tailEnd len="sm" w="sm" type="none"/>
            </a:ln>
          </p:spPr>
        </p:cxnSp>
        <p:cxnSp>
          <p:nvCxnSpPr>
            <p:cNvPr id="1580" name="Google Shape;1580;p213"/>
            <p:cNvCxnSpPr/>
            <p:nvPr/>
          </p:nvCxnSpPr>
          <p:spPr>
            <a:xfrm flipH="1" rot="10800000">
              <a:off x="1258375" y="265986"/>
              <a:ext cx="1260600" cy="8400"/>
            </a:xfrm>
            <a:prstGeom prst="straightConnector1">
              <a:avLst/>
            </a:prstGeom>
            <a:noFill/>
            <a:ln cap="flat" cmpd="sng" w="85675">
              <a:solidFill>
                <a:srgbClr val="230E6A"/>
              </a:solidFill>
              <a:prstDash val="solid"/>
              <a:round/>
              <a:headEnd len="sm" w="sm" type="none"/>
              <a:tailEnd len="sm" w="sm" type="none"/>
            </a:ln>
          </p:spPr>
        </p:cxnSp>
        <p:cxnSp>
          <p:nvCxnSpPr>
            <p:cNvPr id="1581" name="Google Shape;1581;p213"/>
            <p:cNvCxnSpPr/>
            <p:nvPr/>
          </p:nvCxnSpPr>
          <p:spPr>
            <a:xfrm>
              <a:off x="270063" y="6305957"/>
              <a:ext cx="5090400" cy="0"/>
            </a:xfrm>
            <a:prstGeom prst="straightConnector1">
              <a:avLst/>
            </a:prstGeom>
            <a:noFill/>
            <a:ln cap="flat" cmpd="sng" w="85675">
              <a:solidFill>
                <a:srgbClr val="230E6A"/>
              </a:solidFill>
              <a:prstDash val="solid"/>
              <a:round/>
              <a:headEnd len="sm" w="sm" type="none"/>
              <a:tailEnd len="sm" w="sm" type="none"/>
            </a:ln>
          </p:spPr>
        </p:cxnSp>
        <p:cxnSp>
          <p:nvCxnSpPr>
            <p:cNvPr id="1582" name="Google Shape;1582;p213"/>
            <p:cNvCxnSpPr/>
            <p:nvPr/>
          </p:nvCxnSpPr>
          <p:spPr>
            <a:xfrm>
              <a:off x="270063" y="1240508"/>
              <a:ext cx="0" cy="5153100"/>
            </a:xfrm>
            <a:prstGeom prst="straightConnector1">
              <a:avLst/>
            </a:prstGeom>
            <a:noFill/>
            <a:ln cap="flat" cmpd="sng" w="85675">
              <a:solidFill>
                <a:srgbClr val="230E6A"/>
              </a:solidFill>
              <a:prstDash val="solid"/>
              <a:round/>
              <a:headEnd len="sm" w="sm" type="none"/>
              <a:tailEnd len="sm" w="sm" type="none"/>
            </a:ln>
          </p:spPr>
        </p:cxnSp>
        <p:cxnSp>
          <p:nvCxnSpPr>
            <p:cNvPr id="1583" name="Google Shape;1583;p213"/>
            <p:cNvCxnSpPr/>
            <p:nvPr/>
          </p:nvCxnSpPr>
          <p:spPr>
            <a:xfrm>
              <a:off x="6245550" y="2354807"/>
              <a:ext cx="0" cy="2936400"/>
            </a:xfrm>
            <a:prstGeom prst="straightConnector1">
              <a:avLst/>
            </a:prstGeom>
            <a:noFill/>
            <a:ln cap="flat" cmpd="sng" w="85675">
              <a:solidFill>
                <a:srgbClr val="230E6A"/>
              </a:solidFill>
              <a:prstDash val="solid"/>
              <a:round/>
              <a:headEnd len="sm" w="sm" type="none"/>
              <a:tailEnd len="sm" w="sm" type="none"/>
            </a:ln>
          </p:spPr>
        </p:cxnSp>
        <p:grpSp>
          <p:nvGrpSpPr>
            <p:cNvPr id="1584" name="Google Shape;1584;p213"/>
            <p:cNvGrpSpPr/>
            <p:nvPr/>
          </p:nvGrpSpPr>
          <p:grpSpPr>
            <a:xfrm>
              <a:off x="2721764" y="158860"/>
              <a:ext cx="219050" cy="219050"/>
              <a:chOff x="0" y="0"/>
              <a:chExt cx="812800" cy="812800"/>
            </a:xfrm>
          </p:grpSpPr>
          <p:sp>
            <p:nvSpPr>
              <p:cNvPr id="1585" name="Google Shape;1585;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6" name="Google Shape;1586;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87" name="Google Shape;1587;p213"/>
            <p:cNvGrpSpPr/>
            <p:nvPr/>
          </p:nvGrpSpPr>
          <p:grpSpPr>
            <a:xfrm>
              <a:off x="3048055" y="158860"/>
              <a:ext cx="219050" cy="219050"/>
              <a:chOff x="0" y="0"/>
              <a:chExt cx="812800" cy="812800"/>
            </a:xfrm>
          </p:grpSpPr>
          <p:sp>
            <p:nvSpPr>
              <p:cNvPr id="1588" name="Google Shape;1588;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9" name="Google Shape;1589;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0" name="Google Shape;1590;p213"/>
            <p:cNvGrpSpPr/>
            <p:nvPr/>
          </p:nvGrpSpPr>
          <p:grpSpPr>
            <a:xfrm>
              <a:off x="3374347" y="158860"/>
              <a:ext cx="219050" cy="219050"/>
              <a:chOff x="0" y="0"/>
              <a:chExt cx="812800" cy="812800"/>
            </a:xfrm>
          </p:grpSpPr>
          <p:sp>
            <p:nvSpPr>
              <p:cNvPr id="1591" name="Google Shape;1591;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2" name="Google Shape;1592;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593" name="Google Shape;1593;p213"/>
            <p:cNvCxnSpPr/>
            <p:nvPr/>
          </p:nvCxnSpPr>
          <p:spPr>
            <a:xfrm>
              <a:off x="6175967" y="2388777"/>
              <a:ext cx="954300" cy="0"/>
            </a:xfrm>
            <a:prstGeom prst="straightConnector1">
              <a:avLst/>
            </a:prstGeom>
            <a:noFill/>
            <a:ln cap="flat" cmpd="sng" w="85675">
              <a:solidFill>
                <a:srgbClr val="230E6A"/>
              </a:solidFill>
              <a:prstDash val="solid"/>
              <a:round/>
              <a:headEnd len="sm" w="sm" type="none"/>
              <a:tailEnd len="med" w="med" type="stealth"/>
            </a:ln>
          </p:spPr>
        </p:cxnSp>
      </p:grpSp>
      <p:grpSp>
        <p:nvGrpSpPr>
          <p:cNvPr id="1594" name="Google Shape;1594;p213"/>
          <p:cNvGrpSpPr/>
          <p:nvPr/>
        </p:nvGrpSpPr>
        <p:grpSpPr>
          <a:xfrm>
            <a:off x="3281150" y="1267425"/>
            <a:ext cx="2733197" cy="3579369"/>
            <a:chOff x="269833" y="158860"/>
            <a:chExt cx="6860434" cy="6234748"/>
          </a:xfrm>
        </p:grpSpPr>
        <p:cxnSp>
          <p:nvCxnSpPr>
            <p:cNvPr id="1595" name="Google Shape;1595;p213"/>
            <p:cNvCxnSpPr/>
            <p:nvPr/>
          </p:nvCxnSpPr>
          <p:spPr>
            <a:xfrm flipH="1" rot="10800000">
              <a:off x="269833" y="274312"/>
              <a:ext cx="1005600" cy="983400"/>
            </a:xfrm>
            <a:prstGeom prst="straightConnector1">
              <a:avLst/>
            </a:prstGeom>
            <a:noFill/>
            <a:ln cap="flat" cmpd="sng" w="85675">
              <a:solidFill>
                <a:srgbClr val="230E6A"/>
              </a:solidFill>
              <a:prstDash val="solid"/>
              <a:round/>
              <a:headEnd len="sm" w="sm" type="none"/>
              <a:tailEnd len="sm" w="sm" type="none"/>
            </a:ln>
          </p:spPr>
        </p:cxnSp>
        <p:cxnSp>
          <p:nvCxnSpPr>
            <p:cNvPr id="1596" name="Google Shape;1596;p213"/>
            <p:cNvCxnSpPr/>
            <p:nvPr/>
          </p:nvCxnSpPr>
          <p:spPr>
            <a:xfrm flipH="1">
              <a:off x="5350051" y="5225506"/>
              <a:ext cx="895500" cy="1084500"/>
            </a:xfrm>
            <a:prstGeom prst="straightConnector1">
              <a:avLst/>
            </a:prstGeom>
            <a:noFill/>
            <a:ln cap="flat" cmpd="sng" w="85675">
              <a:solidFill>
                <a:srgbClr val="230E6A"/>
              </a:solidFill>
              <a:prstDash val="solid"/>
              <a:round/>
              <a:headEnd len="sm" w="sm" type="none"/>
              <a:tailEnd len="sm" w="sm" type="none"/>
            </a:ln>
          </p:spPr>
        </p:cxnSp>
        <p:cxnSp>
          <p:nvCxnSpPr>
            <p:cNvPr id="1597" name="Google Shape;1597;p213"/>
            <p:cNvCxnSpPr/>
            <p:nvPr/>
          </p:nvCxnSpPr>
          <p:spPr>
            <a:xfrm flipH="1" rot="10800000">
              <a:off x="1258375" y="265986"/>
              <a:ext cx="1260600" cy="8400"/>
            </a:xfrm>
            <a:prstGeom prst="straightConnector1">
              <a:avLst/>
            </a:prstGeom>
            <a:noFill/>
            <a:ln cap="flat" cmpd="sng" w="85675">
              <a:solidFill>
                <a:srgbClr val="230E6A"/>
              </a:solidFill>
              <a:prstDash val="solid"/>
              <a:round/>
              <a:headEnd len="sm" w="sm" type="none"/>
              <a:tailEnd len="sm" w="sm" type="none"/>
            </a:ln>
          </p:spPr>
        </p:cxnSp>
        <p:cxnSp>
          <p:nvCxnSpPr>
            <p:cNvPr id="1598" name="Google Shape;1598;p213"/>
            <p:cNvCxnSpPr/>
            <p:nvPr/>
          </p:nvCxnSpPr>
          <p:spPr>
            <a:xfrm>
              <a:off x="270063" y="6305957"/>
              <a:ext cx="5090400" cy="0"/>
            </a:xfrm>
            <a:prstGeom prst="straightConnector1">
              <a:avLst/>
            </a:prstGeom>
            <a:noFill/>
            <a:ln cap="flat" cmpd="sng" w="85675">
              <a:solidFill>
                <a:srgbClr val="230E6A"/>
              </a:solidFill>
              <a:prstDash val="solid"/>
              <a:round/>
              <a:headEnd len="sm" w="sm" type="none"/>
              <a:tailEnd len="sm" w="sm" type="none"/>
            </a:ln>
          </p:spPr>
        </p:cxnSp>
        <p:cxnSp>
          <p:nvCxnSpPr>
            <p:cNvPr id="1599" name="Google Shape;1599;p213"/>
            <p:cNvCxnSpPr/>
            <p:nvPr/>
          </p:nvCxnSpPr>
          <p:spPr>
            <a:xfrm>
              <a:off x="270063" y="1240508"/>
              <a:ext cx="0" cy="5153100"/>
            </a:xfrm>
            <a:prstGeom prst="straightConnector1">
              <a:avLst/>
            </a:prstGeom>
            <a:noFill/>
            <a:ln cap="flat" cmpd="sng" w="85675">
              <a:solidFill>
                <a:srgbClr val="230E6A"/>
              </a:solidFill>
              <a:prstDash val="solid"/>
              <a:round/>
              <a:headEnd len="sm" w="sm" type="none"/>
              <a:tailEnd len="sm" w="sm" type="none"/>
            </a:ln>
          </p:spPr>
        </p:cxnSp>
        <p:cxnSp>
          <p:nvCxnSpPr>
            <p:cNvPr id="1600" name="Google Shape;1600;p213"/>
            <p:cNvCxnSpPr/>
            <p:nvPr/>
          </p:nvCxnSpPr>
          <p:spPr>
            <a:xfrm>
              <a:off x="6245550" y="2354807"/>
              <a:ext cx="0" cy="2936400"/>
            </a:xfrm>
            <a:prstGeom prst="straightConnector1">
              <a:avLst/>
            </a:prstGeom>
            <a:noFill/>
            <a:ln cap="flat" cmpd="sng" w="85675">
              <a:solidFill>
                <a:srgbClr val="230E6A"/>
              </a:solidFill>
              <a:prstDash val="solid"/>
              <a:round/>
              <a:headEnd len="sm" w="sm" type="none"/>
              <a:tailEnd len="sm" w="sm" type="none"/>
            </a:ln>
          </p:spPr>
        </p:cxnSp>
        <p:grpSp>
          <p:nvGrpSpPr>
            <p:cNvPr id="1601" name="Google Shape;1601;p213"/>
            <p:cNvGrpSpPr/>
            <p:nvPr/>
          </p:nvGrpSpPr>
          <p:grpSpPr>
            <a:xfrm>
              <a:off x="2721764" y="158860"/>
              <a:ext cx="219050" cy="219050"/>
              <a:chOff x="0" y="0"/>
              <a:chExt cx="812800" cy="812800"/>
            </a:xfrm>
          </p:grpSpPr>
          <p:sp>
            <p:nvSpPr>
              <p:cNvPr id="1602" name="Google Shape;1602;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03" name="Google Shape;1603;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04" name="Google Shape;1604;p213"/>
            <p:cNvGrpSpPr/>
            <p:nvPr/>
          </p:nvGrpSpPr>
          <p:grpSpPr>
            <a:xfrm>
              <a:off x="3048055" y="158860"/>
              <a:ext cx="219050" cy="219050"/>
              <a:chOff x="0" y="0"/>
              <a:chExt cx="812800" cy="812800"/>
            </a:xfrm>
          </p:grpSpPr>
          <p:sp>
            <p:nvSpPr>
              <p:cNvPr id="1605" name="Google Shape;1605;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06" name="Google Shape;1606;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07" name="Google Shape;1607;p213"/>
            <p:cNvGrpSpPr/>
            <p:nvPr/>
          </p:nvGrpSpPr>
          <p:grpSpPr>
            <a:xfrm>
              <a:off x="3374347" y="158860"/>
              <a:ext cx="219050" cy="219050"/>
              <a:chOff x="0" y="0"/>
              <a:chExt cx="812800" cy="812800"/>
            </a:xfrm>
          </p:grpSpPr>
          <p:sp>
            <p:nvSpPr>
              <p:cNvPr id="1608" name="Google Shape;1608;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09" name="Google Shape;1609;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610" name="Google Shape;1610;p213"/>
            <p:cNvCxnSpPr/>
            <p:nvPr/>
          </p:nvCxnSpPr>
          <p:spPr>
            <a:xfrm>
              <a:off x="6175967" y="2388777"/>
              <a:ext cx="954300" cy="0"/>
            </a:xfrm>
            <a:prstGeom prst="straightConnector1">
              <a:avLst/>
            </a:prstGeom>
            <a:noFill/>
            <a:ln cap="flat" cmpd="sng" w="85675">
              <a:solidFill>
                <a:srgbClr val="230E6A"/>
              </a:solidFill>
              <a:prstDash val="solid"/>
              <a:round/>
              <a:headEnd len="sm" w="sm" type="none"/>
              <a:tailEnd len="med" w="med" type="stealth"/>
            </a:ln>
          </p:spPr>
        </p:cxnSp>
      </p:grpSp>
      <p:grpSp>
        <p:nvGrpSpPr>
          <p:cNvPr id="1611" name="Google Shape;1611;p213"/>
          <p:cNvGrpSpPr/>
          <p:nvPr/>
        </p:nvGrpSpPr>
        <p:grpSpPr>
          <a:xfrm>
            <a:off x="516575" y="1454750"/>
            <a:ext cx="1838546" cy="3133826"/>
            <a:chOff x="0" y="-28575"/>
            <a:chExt cx="813300" cy="841838"/>
          </a:xfrm>
        </p:grpSpPr>
        <p:sp>
          <p:nvSpPr>
            <p:cNvPr id="1612" name="Google Shape;1612;p213"/>
            <p:cNvSpPr/>
            <p:nvPr/>
          </p:nvSpPr>
          <p:spPr>
            <a:xfrm>
              <a:off x="0" y="0"/>
              <a:ext cx="813263" cy="813263"/>
            </a:xfrm>
            <a:custGeom>
              <a:rect b="b" l="l" r="r" t="t"/>
              <a:pathLst>
                <a:path extrusionOk="0" h="813263" w="813263">
                  <a:moveTo>
                    <a:pt x="67379" y="0"/>
                  </a:moveTo>
                  <a:lnTo>
                    <a:pt x="745884" y="0"/>
                  </a:lnTo>
                  <a:cubicBezTo>
                    <a:pt x="783097" y="0"/>
                    <a:pt x="813263" y="30167"/>
                    <a:pt x="813263" y="67379"/>
                  </a:cubicBezTo>
                  <a:lnTo>
                    <a:pt x="813263" y="745884"/>
                  </a:lnTo>
                  <a:cubicBezTo>
                    <a:pt x="813263" y="763754"/>
                    <a:pt x="806164" y="780892"/>
                    <a:pt x="793528" y="793528"/>
                  </a:cubicBezTo>
                  <a:cubicBezTo>
                    <a:pt x="780892" y="806164"/>
                    <a:pt x="763754" y="813263"/>
                    <a:pt x="745884" y="813263"/>
                  </a:cubicBezTo>
                  <a:lnTo>
                    <a:pt x="67379" y="813263"/>
                  </a:lnTo>
                  <a:cubicBezTo>
                    <a:pt x="49509" y="813263"/>
                    <a:pt x="32371" y="806164"/>
                    <a:pt x="19735" y="793528"/>
                  </a:cubicBezTo>
                  <a:cubicBezTo>
                    <a:pt x="7099" y="780892"/>
                    <a:pt x="0" y="763754"/>
                    <a:pt x="0" y="745884"/>
                  </a:cubicBezTo>
                  <a:lnTo>
                    <a:pt x="0" y="67379"/>
                  </a:lnTo>
                  <a:cubicBezTo>
                    <a:pt x="0" y="49509"/>
                    <a:pt x="7099" y="32371"/>
                    <a:pt x="19735" y="19735"/>
                  </a:cubicBezTo>
                  <a:cubicBezTo>
                    <a:pt x="32371" y="7099"/>
                    <a:pt x="49509" y="0"/>
                    <a:pt x="67379" y="0"/>
                  </a:cubicBezTo>
                  <a:close/>
                </a:path>
              </a:pathLst>
            </a:custGeom>
            <a:solidFill>
              <a:srgbClr val="147C9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3" name="Google Shape;1613;p213"/>
            <p:cNvSpPr txBox="1"/>
            <p:nvPr/>
          </p:nvSpPr>
          <p:spPr>
            <a:xfrm>
              <a:off x="0" y="-28575"/>
              <a:ext cx="813300" cy="8418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4" name="Google Shape;1614;p213"/>
          <p:cNvGrpSpPr/>
          <p:nvPr/>
        </p:nvGrpSpPr>
        <p:grpSpPr>
          <a:xfrm>
            <a:off x="6468175" y="1454750"/>
            <a:ext cx="1953303" cy="3160176"/>
            <a:chOff x="0" y="-28575"/>
            <a:chExt cx="813300" cy="841838"/>
          </a:xfrm>
        </p:grpSpPr>
        <p:sp>
          <p:nvSpPr>
            <p:cNvPr id="1615" name="Google Shape;1615;p213"/>
            <p:cNvSpPr/>
            <p:nvPr/>
          </p:nvSpPr>
          <p:spPr>
            <a:xfrm>
              <a:off x="0" y="0"/>
              <a:ext cx="813263" cy="813263"/>
            </a:xfrm>
            <a:custGeom>
              <a:rect b="b" l="l" r="r" t="t"/>
              <a:pathLst>
                <a:path extrusionOk="0" h="813263" w="813263">
                  <a:moveTo>
                    <a:pt x="67379" y="0"/>
                  </a:moveTo>
                  <a:lnTo>
                    <a:pt x="745884" y="0"/>
                  </a:lnTo>
                  <a:cubicBezTo>
                    <a:pt x="783097" y="0"/>
                    <a:pt x="813263" y="30167"/>
                    <a:pt x="813263" y="67379"/>
                  </a:cubicBezTo>
                  <a:lnTo>
                    <a:pt x="813263" y="745884"/>
                  </a:lnTo>
                  <a:cubicBezTo>
                    <a:pt x="813263" y="763754"/>
                    <a:pt x="806164" y="780892"/>
                    <a:pt x="793528" y="793528"/>
                  </a:cubicBezTo>
                  <a:cubicBezTo>
                    <a:pt x="780892" y="806164"/>
                    <a:pt x="763754" y="813263"/>
                    <a:pt x="745884" y="813263"/>
                  </a:cubicBezTo>
                  <a:lnTo>
                    <a:pt x="67379" y="813263"/>
                  </a:lnTo>
                  <a:cubicBezTo>
                    <a:pt x="49509" y="813263"/>
                    <a:pt x="32371" y="806164"/>
                    <a:pt x="19735" y="793528"/>
                  </a:cubicBezTo>
                  <a:cubicBezTo>
                    <a:pt x="7099" y="780892"/>
                    <a:pt x="0" y="763754"/>
                    <a:pt x="0" y="745884"/>
                  </a:cubicBezTo>
                  <a:lnTo>
                    <a:pt x="0" y="67379"/>
                  </a:lnTo>
                  <a:cubicBezTo>
                    <a:pt x="0" y="49509"/>
                    <a:pt x="7099" y="32371"/>
                    <a:pt x="19735" y="19735"/>
                  </a:cubicBezTo>
                  <a:cubicBezTo>
                    <a:pt x="32371" y="7099"/>
                    <a:pt x="49509" y="0"/>
                    <a:pt x="67379" y="0"/>
                  </a:cubicBezTo>
                  <a:close/>
                </a:path>
              </a:pathLst>
            </a:custGeom>
            <a:solidFill>
              <a:srgbClr val="009FD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6" name="Google Shape;1616;p213"/>
            <p:cNvSpPr txBox="1"/>
            <p:nvPr/>
          </p:nvSpPr>
          <p:spPr>
            <a:xfrm>
              <a:off x="0" y="-28575"/>
              <a:ext cx="813300" cy="8418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7" name="Google Shape;1617;p213"/>
          <p:cNvGrpSpPr/>
          <p:nvPr/>
        </p:nvGrpSpPr>
        <p:grpSpPr>
          <a:xfrm>
            <a:off x="3498700" y="1454751"/>
            <a:ext cx="1953059" cy="3118589"/>
            <a:chOff x="0" y="-28575"/>
            <a:chExt cx="813300" cy="841838"/>
          </a:xfrm>
        </p:grpSpPr>
        <p:sp>
          <p:nvSpPr>
            <p:cNvPr id="1618" name="Google Shape;1618;p213"/>
            <p:cNvSpPr/>
            <p:nvPr/>
          </p:nvSpPr>
          <p:spPr>
            <a:xfrm>
              <a:off x="0" y="0"/>
              <a:ext cx="813263" cy="813263"/>
            </a:xfrm>
            <a:custGeom>
              <a:rect b="b" l="l" r="r" t="t"/>
              <a:pathLst>
                <a:path extrusionOk="0" h="813263" w="813263">
                  <a:moveTo>
                    <a:pt x="67379" y="0"/>
                  </a:moveTo>
                  <a:lnTo>
                    <a:pt x="745884" y="0"/>
                  </a:lnTo>
                  <a:cubicBezTo>
                    <a:pt x="783097" y="0"/>
                    <a:pt x="813263" y="30167"/>
                    <a:pt x="813263" y="67379"/>
                  </a:cubicBezTo>
                  <a:lnTo>
                    <a:pt x="813263" y="745884"/>
                  </a:lnTo>
                  <a:cubicBezTo>
                    <a:pt x="813263" y="763754"/>
                    <a:pt x="806164" y="780892"/>
                    <a:pt x="793528" y="793528"/>
                  </a:cubicBezTo>
                  <a:cubicBezTo>
                    <a:pt x="780892" y="806164"/>
                    <a:pt x="763754" y="813263"/>
                    <a:pt x="745884" y="813263"/>
                  </a:cubicBezTo>
                  <a:lnTo>
                    <a:pt x="67379" y="813263"/>
                  </a:lnTo>
                  <a:cubicBezTo>
                    <a:pt x="49509" y="813263"/>
                    <a:pt x="32371" y="806164"/>
                    <a:pt x="19735" y="793528"/>
                  </a:cubicBezTo>
                  <a:cubicBezTo>
                    <a:pt x="7099" y="780892"/>
                    <a:pt x="0" y="763754"/>
                    <a:pt x="0" y="745884"/>
                  </a:cubicBezTo>
                  <a:lnTo>
                    <a:pt x="0" y="67379"/>
                  </a:lnTo>
                  <a:cubicBezTo>
                    <a:pt x="0" y="49509"/>
                    <a:pt x="7099" y="32371"/>
                    <a:pt x="19735" y="19735"/>
                  </a:cubicBezTo>
                  <a:cubicBezTo>
                    <a:pt x="32371" y="7099"/>
                    <a:pt x="49509" y="0"/>
                    <a:pt x="67379" y="0"/>
                  </a:cubicBezTo>
                  <a:close/>
                </a:path>
              </a:pathLst>
            </a:custGeom>
            <a:solidFill>
              <a:srgbClr val="BEDE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9" name="Google Shape;1619;p213"/>
            <p:cNvSpPr txBox="1"/>
            <p:nvPr/>
          </p:nvSpPr>
          <p:spPr>
            <a:xfrm>
              <a:off x="0" y="-28575"/>
              <a:ext cx="813300" cy="8418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0" name="Google Shape;1620;p213"/>
          <p:cNvGrpSpPr/>
          <p:nvPr/>
        </p:nvGrpSpPr>
        <p:grpSpPr>
          <a:xfrm>
            <a:off x="1722602" y="907413"/>
            <a:ext cx="1128329" cy="1128329"/>
            <a:chOff x="0" y="0"/>
            <a:chExt cx="812800" cy="812800"/>
          </a:xfrm>
        </p:grpSpPr>
        <p:sp>
          <p:nvSpPr>
            <p:cNvPr id="1621" name="Google Shape;1621;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7C92"/>
            </a:solidFill>
            <a:ln cap="sq" cmpd="sng" w="66675">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2" name="Google Shape;1622;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3" name="Google Shape;1623;p213"/>
          <p:cNvGrpSpPr/>
          <p:nvPr/>
        </p:nvGrpSpPr>
        <p:grpSpPr>
          <a:xfrm>
            <a:off x="7661403" y="907413"/>
            <a:ext cx="1128329" cy="1128329"/>
            <a:chOff x="0" y="0"/>
            <a:chExt cx="812800" cy="812800"/>
          </a:xfrm>
        </p:grpSpPr>
        <p:sp>
          <p:nvSpPr>
            <p:cNvPr id="1624" name="Google Shape;1624;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FD9"/>
            </a:solidFill>
            <a:ln cap="sq" cmpd="sng" w="66675">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5" name="Google Shape;1625;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6" name="Google Shape;1626;p213"/>
          <p:cNvGrpSpPr/>
          <p:nvPr/>
        </p:nvGrpSpPr>
        <p:grpSpPr>
          <a:xfrm>
            <a:off x="4691957" y="907413"/>
            <a:ext cx="1128329" cy="1128329"/>
            <a:chOff x="0" y="0"/>
            <a:chExt cx="812800" cy="812800"/>
          </a:xfrm>
        </p:grpSpPr>
        <p:sp>
          <p:nvSpPr>
            <p:cNvPr id="1627" name="Google Shape;1627;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9C25"/>
            </a:solidFill>
            <a:ln cap="sq" cmpd="sng" w="66675">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8" name="Google Shape;1628;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9" name="Google Shape;1629;p213"/>
          <p:cNvGrpSpPr/>
          <p:nvPr/>
        </p:nvGrpSpPr>
        <p:grpSpPr>
          <a:xfrm>
            <a:off x="3438920" y="4409944"/>
            <a:ext cx="596130" cy="640959"/>
            <a:chOff x="0" y="-28575"/>
            <a:chExt cx="736600" cy="841375"/>
          </a:xfrm>
        </p:grpSpPr>
        <p:sp>
          <p:nvSpPr>
            <p:cNvPr id="1630" name="Google Shape;1630;p213"/>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139C25"/>
            </a:solidFill>
            <a:ln cap="sq" cmpd="sng" w="47625">
              <a:solidFill>
                <a:srgbClr val="FFFFFF"/>
              </a:solidFill>
              <a:prstDash val="solid"/>
              <a:miter lim="8000"/>
              <a:headEnd len="sm" w="sm" type="none"/>
              <a:tailEnd len="sm" w="sm" type="none"/>
            </a:ln>
          </p:spPr>
        </p:sp>
        <p:sp>
          <p:nvSpPr>
            <p:cNvPr id="1631" name="Google Shape;1631;p213"/>
            <p:cNvSpPr txBox="1"/>
            <p:nvPr/>
          </p:nvSpPr>
          <p:spPr>
            <a:xfrm>
              <a:off x="0" y="-28575"/>
              <a:ext cx="736500" cy="7143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32" name="Google Shape;1632;p213"/>
          <p:cNvGrpSpPr/>
          <p:nvPr/>
        </p:nvGrpSpPr>
        <p:grpSpPr>
          <a:xfrm>
            <a:off x="418968" y="4451507"/>
            <a:ext cx="561142" cy="640959"/>
            <a:chOff x="0" y="-28575"/>
            <a:chExt cx="736600" cy="841375"/>
          </a:xfrm>
        </p:grpSpPr>
        <p:sp>
          <p:nvSpPr>
            <p:cNvPr id="1633" name="Google Shape;1633;p213"/>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0075B2"/>
            </a:solidFill>
            <a:ln cap="sq" cmpd="sng" w="47625">
              <a:solidFill>
                <a:srgbClr val="FFFFFF"/>
              </a:solidFill>
              <a:prstDash val="solid"/>
              <a:miter lim="8000"/>
              <a:headEnd len="sm" w="sm" type="none"/>
              <a:tailEnd len="sm" w="sm" type="none"/>
            </a:ln>
          </p:spPr>
        </p:sp>
        <p:sp>
          <p:nvSpPr>
            <p:cNvPr id="1634" name="Google Shape;1634;p213"/>
            <p:cNvSpPr txBox="1"/>
            <p:nvPr/>
          </p:nvSpPr>
          <p:spPr>
            <a:xfrm>
              <a:off x="0" y="-28575"/>
              <a:ext cx="736500" cy="7143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5" name="Google Shape;1635;p213"/>
          <p:cNvSpPr/>
          <p:nvPr/>
        </p:nvSpPr>
        <p:spPr>
          <a:xfrm>
            <a:off x="1922842" y="1078697"/>
            <a:ext cx="707235" cy="881289"/>
          </a:xfrm>
          <a:custGeom>
            <a:rect b="b" l="l" r="r" t="t"/>
            <a:pathLst>
              <a:path extrusionOk="0" h="1762579" w="1414470">
                <a:moveTo>
                  <a:pt x="0" y="0"/>
                </a:moveTo>
                <a:lnTo>
                  <a:pt x="1414470" y="0"/>
                </a:lnTo>
                <a:lnTo>
                  <a:pt x="1414470" y="1762579"/>
                </a:lnTo>
                <a:lnTo>
                  <a:pt x="0" y="1762579"/>
                </a:lnTo>
                <a:lnTo>
                  <a:pt x="0" y="0"/>
                </a:lnTo>
                <a:close/>
              </a:path>
            </a:pathLst>
          </a:custGeom>
          <a:blipFill rotWithShape="1">
            <a:blip r:embed="rId3">
              <a:alphaModFix/>
            </a:blip>
            <a:stretch>
              <a:fillRect b="0" l="0" r="0" t="0"/>
            </a:stretch>
          </a:blipFill>
          <a:ln>
            <a:noFill/>
          </a:ln>
        </p:spPr>
      </p:sp>
      <p:sp>
        <p:nvSpPr>
          <p:cNvPr id="1636" name="Google Shape;1636;p213"/>
          <p:cNvSpPr/>
          <p:nvPr/>
        </p:nvSpPr>
        <p:spPr>
          <a:xfrm>
            <a:off x="4851418" y="1105727"/>
            <a:ext cx="809372" cy="779940"/>
          </a:xfrm>
          <a:custGeom>
            <a:rect b="b" l="l" r="r" t="t"/>
            <a:pathLst>
              <a:path extrusionOk="0" h="1559880" w="1618743">
                <a:moveTo>
                  <a:pt x="0" y="0"/>
                </a:moveTo>
                <a:lnTo>
                  <a:pt x="1618743" y="0"/>
                </a:lnTo>
                <a:lnTo>
                  <a:pt x="1618743" y="1559880"/>
                </a:lnTo>
                <a:lnTo>
                  <a:pt x="0" y="1559880"/>
                </a:lnTo>
                <a:lnTo>
                  <a:pt x="0" y="0"/>
                </a:lnTo>
                <a:close/>
              </a:path>
            </a:pathLst>
          </a:custGeom>
          <a:blipFill rotWithShape="1">
            <a:blip r:embed="rId4">
              <a:alphaModFix/>
            </a:blip>
            <a:stretch>
              <a:fillRect b="0" l="0" r="0" t="0"/>
            </a:stretch>
          </a:blipFill>
          <a:ln>
            <a:noFill/>
          </a:ln>
        </p:spPr>
      </p:sp>
      <p:sp>
        <p:nvSpPr>
          <p:cNvPr id="1637" name="Google Shape;1637;p213"/>
          <p:cNvSpPr/>
          <p:nvPr/>
        </p:nvSpPr>
        <p:spPr>
          <a:xfrm>
            <a:off x="7875995" y="1133195"/>
            <a:ext cx="699110" cy="826792"/>
          </a:xfrm>
          <a:custGeom>
            <a:rect b="b" l="l" r="r" t="t"/>
            <a:pathLst>
              <a:path extrusionOk="0" h="1653584" w="1398220">
                <a:moveTo>
                  <a:pt x="0" y="0"/>
                </a:moveTo>
                <a:lnTo>
                  <a:pt x="1398220" y="0"/>
                </a:lnTo>
                <a:lnTo>
                  <a:pt x="1398220" y="1653583"/>
                </a:lnTo>
                <a:lnTo>
                  <a:pt x="0" y="1653583"/>
                </a:lnTo>
                <a:lnTo>
                  <a:pt x="0" y="0"/>
                </a:lnTo>
                <a:close/>
              </a:path>
            </a:pathLst>
          </a:custGeom>
          <a:blipFill rotWithShape="1">
            <a:blip r:embed="rId5">
              <a:alphaModFix/>
            </a:blip>
            <a:stretch>
              <a:fillRect b="0" l="0" r="0" t="0"/>
            </a:stretch>
          </a:blipFill>
          <a:ln>
            <a:noFill/>
          </a:ln>
        </p:spPr>
      </p:sp>
      <p:sp>
        <p:nvSpPr>
          <p:cNvPr id="1638" name="Google Shape;1638;p213"/>
          <p:cNvSpPr txBox="1"/>
          <p:nvPr/>
        </p:nvSpPr>
        <p:spPr>
          <a:xfrm>
            <a:off x="3625541" y="4573363"/>
            <a:ext cx="222900" cy="2310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i="0" lang="es-419" sz="1500" u="none" cap="none" strike="noStrike">
                <a:solidFill>
                  <a:srgbClr val="FFFFFF"/>
                </a:solidFill>
                <a:latin typeface="Arial"/>
                <a:ea typeface="Arial"/>
                <a:cs typeface="Arial"/>
                <a:sym typeface="Arial"/>
              </a:rPr>
              <a:t>04</a:t>
            </a:r>
            <a:endParaRPr sz="700"/>
          </a:p>
        </p:txBody>
      </p:sp>
      <p:sp>
        <p:nvSpPr>
          <p:cNvPr id="1639" name="Google Shape;1639;p213"/>
          <p:cNvSpPr txBox="1"/>
          <p:nvPr/>
        </p:nvSpPr>
        <p:spPr>
          <a:xfrm>
            <a:off x="594645" y="4614927"/>
            <a:ext cx="209700" cy="2310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lang="es-419" sz="1500">
                <a:solidFill>
                  <a:srgbClr val="FFFFFF"/>
                </a:solidFill>
              </a:rPr>
              <a:t>1</a:t>
            </a:r>
            <a:endParaRPr sz="700"/>
          </a:p>
        </p:txBody>
      </p:sp>
      <p:sp>
        <p:nvSpPr>
          <p:cNvPr id="1640" name="Google Shape;1640;p213"/>
          <p:cNvSpPr txBox="1"/>
          <p:nvPr/>
        </p:nvSpPr>
        <p:spPr>
          <a:xfrm>
            <a:off x="8635593" y="2769226"/>
            <a:ext cx="209700" cy="5079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i="0" lang="es-419" sz="1500" u="none" cap="none" strike="noStrike">
                <a:solidFill>
                  <a:srgbClr val="FFFFFF"/>
                </a:solidFill>
                <a:latin typeface="Arial"/>
                <a:ea typeface="Arial"/>
                <a:cs typeface="Arial"/>
                <a:sym typeface="Arial"/>
              </a:rPr>
              <a:t>06</a:t>
            </a:r>
            <a:endParaRPr sz="700"/>
          </a:p>
        </p:txBody>
      </p:sp>
      <p:sp>
        <p:nvSpPr>
          <p:cNvPr id="1641" name="Google Shape;1641;p213"/>
          <p:cNvSpPr txBox="1"/>
          <p:nvPr/>
        </p:nvSpPr>
        <p:spPr>
          <a:xfrm>
            <a:off x="591313" y="1685321"/>
            <a:ext cx="1185900" cy="4401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1" lang="es-419" sz="1300">
                <a:latin typeface="Poppins"/>
                <a:ea typeface="Poppins"/>
                <a:cs typeface="Poppins"/>
                <a:sym typeface="Poppins"/>
              </a:rPr>
              <a:t>Reflexión</a:t>
            </a:r>
            <a:endParaRPr b="1" sz="1300">
              <a:latin typeface="Poppins"/>
              <a:ea typeface="Poppins"/>
              <a:cs typeface="Poppins"/>
              <a:sym typeface="Poppins"/>
            </a:endParaRPr>
          </a:p>
          <a:p>
            <a:pPr indent="0" lvl="0" marL="0" marR="0" rtl="0" algn="l">
              <a:lnSpc>
                <a:spcPct val="120013"/>
              </a:lnSpc>
              <a:spcBef>
                <a:spcPts val="0"/>
              </a:spcBef>
              <a:spcAft>
                <a:spcPts val="0"/>
              </a:spcAft>
              <a:buNone/>
            </a:pPr>
            <a:r>
              <a:rPr b="1" lang="es-419" sz="1300">
                <a:latin typeface="Poppins"/>
                <a:ea typeface="Poppins"/>
                <a:cs typeface="Poppins"/>
                <a:sym typeface="Poppins"/>
              </a:rPr>
              <a:t>Reflection</a:t>
            </a:r>
            <a:endParaRPr sz="1300">
              <a:latin typeface="Poppins"/>
              <a:ea typeface="Poppins"/>
              <a:cs typeface="Poppins"/>
              <a:sym typeface="Poppins"/>
            </a:endParaRPr>
          </a:p>
        </p:txBody>
      </p:sp>
      <p:sp>
        <p:nvSpPr>
          <p:cNvPr id="1642" name="Google Shape;1642;p213"/>
          <p:cNvSpPr txBox="1"/>
          <p:nvPr/>
        </p:nvSpPr>
        <p:spPr>
          <a:xfrm>
            <a:off x="6501335" y="1632011"/>
            <a:ext cx="1140300" cy="4401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1" lang="es-419" sz="1300">
                <a:latin typeface="Poppins"/>
                <a:ea typeface="Poppins"/>
                <a:cs typeface="Poppins"/>
                <a:sym typeface="Poppins"/>
              </a:rPr>
              <a:t>Conexión</a:t>
            </a:r>
            <a:endParaRPr b="1" sz="1300">
              <a:latin typeface="Poppins"/>
              <a:ea typeface="Poppins"/>
              <a:cs typeface="Poppins"/>
              <a:sym typeface="Poppins"/>
            </a:endParaRPr>
          </a:p>
          <a:p>
            <a:pPr indent="0" lvl="0" marL="0" marR="0" rtl="0" algn="l">
              <a:lnSpc>
                <a:spcPct val="120013"/>
              </a:lnSpc>
              <a:spcBef>
                <a:spcPts val="0"/>
              </a:spcBef>
              <a:spcAft>
                <a:spcPts val="0"/>
              </a:spcAft>
              <a:buNone/>
            </a:pPr>
            <a:r>
              <a:rPr b="1" lang="es-419" sz="1300">
                <a:latin typeface="Poppins"/>
                <a:ea typeface="Poppins"/>
                <a:cs typeface="Poppins"/>
                <a:sym typeface="Poppins"/>
              </a:rPr>
              <a:t>Connection</a:t>
            </a:r>
            <a:endParaRPr sz="1300">
              <a:latin typeface="Poppins"/>
              <a:ea typeface="Poppins"/>
              <a:cs typeface="Poppins"/>
              <a:sym typeface="Poppins"/>
            </a:endParaRPr>
          </a:p>
        </p:txBody>
      </p:sp>
      <p:sp>
        <p:nvSpPr>
          <p:cNvPr id="1643" name="Google Shape;1643;p213"/>
          <p:cNvSpPr txBox="1"/>
          <p:nvPr/>
        </p:nvSpPr>
        <p:spPr>
          <a:xfrm>
            <a:off x="3621101" y="1601350"/>
            <a:ext cx="1140300" cy="6804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1" lang="es-419" sz="1300">
                <a:latin typeface="Poppins"/>
                <a:ea typeface="Poppins"/>
                <a:cs typeface="Poppins"/>
                <a:sym typeface="Poppins"/>
              </a:rPr>
              <a:t>Conectar y compartir</a:t>
            </a:r>
            <a:endParaRPr b="1" sz="1300">
              <a:latin typeface="Poppins"/>
              <a:ea typeface="Poppins"/>
              <a:cs typeface="Poppins"/>
              <a:sym typeface="Poppins"/>
            </a:endParaRPr>
          </a:p>
          <a:p>
            <a:pPr indent="0" lvl="0" marL="0" marR="0" rtl="0" algn="l">
              <a:lnSpc>
                <a:spcPct val="120013"/>
              </a:lnSpc>
              <a:spcBef>
                <a:spcPts val="0"/>
              </a:spcBef>
              <a:spcAft>
                <a:spcPts val="0"/>
              </a:spcAft>
              <a:buNone/>
            </a:pPr>
            <a:r>
              <a:rPr b="1" lang="es-419" sz="1300">
                <a:latin typeface="Poppins"/>
                <a:ea typeface="Poppins"/>
                <a:cs typeface="Poppins"/>
                <a:sym typeface="Poppins"/>
              </a:rPr>
              <a:t>Pair &amp; Share</a:t>
            </a:r>
            <a:endParaRPr sz="1300">
              <a:latin typeface="Poppins"/>
              <a:ea typeface="Poppins"/>
              <a:cs typeface="Poppins"/>
              <a:sym typeface="Poppins"/>
            </a:endParaRPr>
          </a:p>
        </p:txBody>
      </p:sp>
      <p:sp>
        <p:nvSpPr>
          <p:cNvPr id="1644" name="Google Shape;1644;p213"/>
          <p:cNvSpPr txBox="1"/>
          <p:nvPr/>
        </p:nvSpPr>
        <p:spPr>
          <a:xfrm>
            <a:off x="550050" y="2319575"/>
            <a:ext cx="1769700" cy="2101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1100"/>
              <a:buNone/>
            </a:pPr>
            <a:r>
              <a:rPr lang="es-419" sz="1000">
                <a:solidFill>
                  <a:schemeClr val="dk1"/>
                </a:solidFill>
                <a:latin typeface="Poppins"/>
                <a:ea typeface="Poppins"/>
                <a:cs typeface="Poppins"/>
                <a:sym typeface="Poppins"/>
              </a:rPr>
              <a:t>Piensa en una fortaleza de tu hijo y en un aspecto que le falta. Escríbelo en una nota adhesiva o compártelo verbalmente.</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SzPts val="1100"/>
              <a:buNone/>
            </a:pPr>
            <a:r>
              <a:rPr lang="es-419" sz="500">
                <a:solidFill>
                  <a:schemeClr val="dk1"/>
                </a:solidFill>
                <a:latin typeface="Poppins"/>
                <a:ea typeface="Poppins"/>
                <a:cs typeface="Poppins"/>
                <a:sym typeface="Poppins"/>
              </a:rPr>
              <a:t>Tiempo: 1 min</a:t>
            </a:r>
            <a:endParaRPr sz="5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100"/>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419" sz="1000">
                <a:solidFill>
                  <a:schemeClr val="dk1"/>
                </a:solidFill>
                <a:latin typeface="Poppins"/>
                <a:ea typeface="Poppins"/>
                <a:cs typeface="Poppins"/>
                <a:sym typeface="Poppins"/>
              </a:rPr>
              <a:t>Think of </a:t>
            </a:r>
            <a:r>
              <a:rPr b="1" lang="es-419" sz="1000">
                <a:solidFill>
                  <a:schemeClr val="dk1"/>
                </a:solidFill>
                <a:latin typeface="Poppins"/>
                <a:ea typeface="Poppins"/>
                <a:cs typeface="Poppins"/>
                <a:sym typeface="Poppins"/>
              </a:rPr>
              <a:t>one strength</a:t>
            </a:r>
            <a:r>
              <a:rPr lang="es-419" sz="1000">
                <a:solidFill>
                  <a:schemeClr val="dk1"/>
                </a:solidFill>
                <a:latin typeface="Poppins"/>
                <a:ea typeface="Poppins"/>
                <a:cs typeface="Poppins"/>
                <a:sym typeface="Poppins"/>
              </a:rPr>
              <a:t> your child has and </a:t>
            </a:r>
            <a:r>
              <a:rPr b="1" lang="es-419" sz="1000">
                <a:solidFill>
                  <a:schemeClr val="dk1"/>
                </a:solidFill>
                <a:latin typeface="Poppins"/>
                <a:ea typeface="Poppins"/>
                <a:cs typeface="Poppins"/>
                <a:sym typeface="Poppins"/>
              </a:rPr>
              <a:t>one area of need</a:t>
            </a:r>
            <a:r>
              <a:rPr lang="es-419" sz="1000">
                <a:solidFill>
                  <a:schemeClr val="dk1"/>
                </a:solidFill>
                <a:latin typeface="Poppins"/>
                <a:ea typeface="Poppins"/>
                <a:cs typeface="Poppins"/>
                <a:sym typeface="Poppins"/>
              </a:rPr>
              <a:t>. Write it on a sticky note or share it verbally.</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s-419" sz="500">
                <a:solidFill>
                  <a:schemeClr val="dk1"/>
                </a:solidFill>
                <a:latin typeface="Poppins"/>
                <a:ea typeface="Poppins"/>
                <a:cs typeface="Poppins"/>
                <a:sym typeface="Poppins"/>
              </a:rPr>
              <a:t>Time: 1 min</a:t>
            </a:r>
            <a:endParaRPr sz="500">
              <a:solidFill>
                <a:schemeClr val="dk1"/>
              </a:solidFill>
              <a:latin typeface="Poppins"/>
              <a:ea typeface="Poppins"/>
              <a:cs typeface="Poppins"/>
              <a:sym typeface="Poppins"/>
            </a:endParaRPr>
          </a:p>
          <a:p>
            <a:pPr indent="0" lvl="0" marL="0" marR="0" rtl="0" algn="l">
              <a:lnSpc>
                <a:spcPct val="139972"/>
              </a:lnSpc>
              <a:spcBef>
                <a:spcPts val="0"/>
              </a:spcBef>
              <a:spcAft>
                <a:spcPts val="0"/>
              </a:spcAft>
              <a:buNone/>
            </a:pPr>
            <a:r>
              <a:t/>
            </a:r>
            <a:endParaRPr sz="1000">
              <a:latin typeface="Poppins"/>
              <a:ea typeface="Poppins"/>
              <a:cs typeface="Poppins"/>
              <a:sym typeface="Poppins"/>
            </a:endParaRPr>
          </a:p>
        </p:txBody>
      </p:sp>
      <p:sp>
        <p:nvSpPr>
          <p:cNvPr id="1645" name="Google Shape;1645;p213"/>
          <p:cNvSpPr txBox="1"/>
          <p:nvPr/>
        </p:nvSpPr>
        <p:spPr>
          <a:xfrm>
            <a:off x="6501325" y="2281750"/>
            <a:ext cx="1879200" cy="2349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s-419" sz="1000">
                <a:solidFill>
                  <a:schemeClr val="dk1"/>
                </a:solidFill>
                <a:latin typeface="Poppins"/>
                <a:ea typeface="Poppins"/>
                <a:cs typeface="Poppins"/>
                <a:sym typeface="Poppins"/>
              </a:rPr>
              <a:t>ELAC y SSC utilizan la opinión de los padres para comprender las necesidades, analizar datos y asesorar sobre el Plan Único para el Logro Estudiantil (SPSA).</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s-419" sz="500">
                <a:solidFill>
                  <a:schemeClr val="dk1"/>
                </a:solidFill>
                <a:latin typeface="Poppins"/>
                <a:ea typeface="Poppins"/>
                <a:cs typeface="Poppins"/>
                <a:sym typeface="Poppins"/>
              </a:rPr>
              <a:t>Tiempo: 1 min</a:t>
            </a:r>
            <a:endParaRPr sz="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4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419" sz="1000">
                <a:solidFill>
                  <a:schemeClr val="dk1"/>
                </a:solidFill>
                <a:latin typeface="Poppins"/>
                <a:ea typeface="Poppins"/>
                <a:cs typeface="Poppins"/>
                <a:sym typeface="Poppins"/>
              </a:rPr>
              <a:t>ELAC and SSC use parent voice to understand needs, analyze data, and advise on the SPSA. </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s-419" sz="500">
                <a:solidFill>
                  <a:schemeClr val="dk1"/>
                </a:solidFill>
                <a:latin typeface="Poppins"/>
                <a:ea typeface="Poppins"/>
                <a:cs typeface="Poppins"/>
                <a:sym typeface="Poppins"/>
              </a:rPr>
              <a:t>Time: 1 min</a:t>
            </a:r>
            <a:endParaRPr sz="500">
              <a:solidFill>
                <a:schemeClr val="dk1"/>
              </a:solidFill>
              <a:latin typeface="Poppins"/>
              <a:ea typeface="Poppins"/>
              <a:cs typeface="Poppins"/>
              <a:sym typeface="Poppins"/>
            </a:endParaRPr>
          </a:p>
          <a:p>
            <a:pPr indent="0" lvl="0" marL="0" marR="0" rtl="0" algn="l">
              <a:lnSpc>
                <a:spcPct val="139972"/>
              </a:lnSpc>
              <a:spcBef>
                <a:spcPts val="0"/>
              </a:spcBef>
              <a:spcAft>
                <a:spcPts val="0"/>
              </a:spcAft>
              <a:buNone/>
            </a:pPr>
            <a:r>
              <a:t/>
            </a:r>
            <a:endParaRPr sz="1000">
              <a:latin typeface="Poppins"/>
              <a:ea typeface="Poppins"/>
              <a:cs typeface="Poppins"/>
              <a:sym typeface="Poppins"/>
            </a:endParaRPr>
          </a:p>
        </p:txBody>
      </p:sp>
      <p:sp>
        <p:nvSpPr>
          <p:cNvPr id="1646" name="Google Shape;1646;p213"/>
          <p:cNvSpPr txBox="1"/>
          <p:nvPr/>
        </p:nvSpPr>
        <p:spPr>
          <a:xfrm>
            <a:off x="3528787" y="2319575"/>
            <a:ext cx="1852500" cy="2101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s-419" sz="1000">
                <a:solidFill>
                  <a:schemeClr val="dk1"/>
                </a:solidFill>
                <a:latin typeface="Poppins"/>
                <a:ea typeface="Poppins"/>
                <a:cs typeface="Poppins"/>
                <a:sym typeface="Poppins"/>
              </a:rPr>
              <a:t>Comparte con un compañero. ¿Cómo pueden tus ideas sobre fortalezas y necesidades ayudar a mejorar nuestra escuela?</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s-419" sz="500">
                <a:solidFill>
                  <a:schemeClr val="dk1"/>
                </a:solidFill>
                <a:latin typeface="Poppins"/>
                <a:ea typeface="Poppins"/>
                <a:cs typeface="Poppins"/>
                <a:sym typeface="Poppins"/>
              </a:rPr>
              <a:t>Tiempo: 2 min</a:t>
            </a:r>
            <a:endParaRPr sz="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419" sz="1000">
                <a:solidFill>
                  <a:schemeClr val="dk1"/>
                </a:solidFill>
                <a:latin typeface="Poppins"/>
                <a:ea typeface="Poppins"/>
                <a:cs typeface="Poppins"/>
                <a:sym typeface="Poppins"/>
              </a:rPr>
              <a:t>Share with a partner. How can your ideas about strengths and needs help improve our school</a:t>
            </a:r>
            <a:r>
              <a:rPr lang="es-419"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s-419" sz="500">
                <a:solidFill>
                  <a:schemeClr val="dk1"/>
                </a:solidFill>
                <a:latin typeface="Poppins"/>
                <a:ea typeface="Poppins"/>
                <a:cs typeface="Poppins"/>
                <a:sym typeface="Poppins"/>
              </a:rPr>
              <a:t>Time: 2 min</a:t>
            </a:r>
            <a:endParaRPr sz="500">
              <a:solidFill>
                <a:schemeClr val="dk1"/>
              </a:solidFill>
              <a:latin typeface="Poppins"/>
              <a:ea typeface="Poppins"/>
              <a:cs typeface="Poppins"/>
              <a:sym typeface="Poppins"/>
            </a:endParaRPr>
          </a:p>
          <a:p>
            <a:pPr indent="0" lvl="0" marL="0" marR="0" rtl="0" algn="l">
              <a:lnSpc>
                <a:spcPct val="139972"/>
              </a:lnSpc>
              <a:spcBef>
                <a:spcPts val="0"/>
              </a:spcBef>
              <a:spcAft>
                <a:spcPts val="0"/>
              </a:spcAft>
              <a:buNone/>
            </a:pPr>
            <a:r>
              <a:t/>
            </a:r>
            <a:endParaRPr sz="1000">
              <a:latin typeface="Poppins"/>
              <a:ea typeface="Poppins"/>
              <a:cs typeface="Poppins"/>
              <a:sym typeface="Poppins"/>
            </a:endParaRPr>
          </a:p>
        </p:txBody>
      </p:sp>
      <p:sp>
        <p:nvSpPr>
          <p:cNvPr id="1647" name="Google Shape;1647;p213"/>
          <p:cNvSpPr txBox="1"/>
          <p:nvPr>
            <p:ph type="title"/>
          </p:nvPr>
        </p:nvSpPr>
        <p:spPr>
          <a:xfrm>
            <a:off x="41375" y="150"/>
            <a:ext cx="8189700" cy="77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s-419">
                <a:solidFill>
                  <a:schemeClr val="lt1"/>
                </a:solidFill>
              </a:rPr>
              <a:t>Eres parte del equipo</a:t>
            </a:r>
            <a:endParaRPr>
              <a:solidFill>
                <a:schemeClr val="lt1"/>
              </a:solidFill>
            </a:endParaRPr>
          </a:p>
          <a:p>
            <a:pPr indent="0" lvl="0" marL="0" rtl="0" algn="l">
              <a:spcBef>
                <a:spcPts val="0"/>
              </a:spcBef>
              <a:spcAft>
                <a:spcPts val="0"/>
              </a:spcAft>
              <a:buClr>
                <a:schemeClr val="dk1"/>
              </a:buClr>
              <a:buSzPct val="34375"/>
              <a:buFont typeface="Arial"/>
              <a:buNone/>
            </a:pPr>
            <a:r>
              <a:rPr lang="es-419">
                <a:solidFill>
                  <a:schemeClr val="lt1"/>
                </a:solidFill>
              </a:rPr>
              <a:t>You Are Part of the Team</a:t>
            </a:r>
            <a:endParaRPr/>
          </a:p>
        </p:txBody>
      </p:sp>
      <p:sp>
        <p:nvSpPr>
          <p:cNvPr id="1648" name="Google Shape;1648;p213"/>
          <p:cNvSpPr txBox="1"/>
          <p:nvPr/>
        </p:nvSpPr>
        <p:spPr>
          <a:xfrm>
            <a:off x="7681400" y="4752875"/>
            <a:ext cx="1255800" cy="320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p:txBody>
      </p:sp>
      <p:grpSp>
        <p:nvGrpSpPr>
          <p:cNvPr id="1649" name="Google Shape;1649;p213"/>
          <p:cNvGrpSpPr/>
          <p:nvPr/>
        </p:nvGrpSpPr>
        <p:grpSpPr>
          <a:xfrm>
            <a:off x="6250600" y="1267425"/>
            <a:ext cx="2733197" cy="3579369"/>
            <a:chOff x="269833" y="158860"/>
            <a:chExt cx="6860434" cy="6234748"/>
          </a:xfrm>
        </p:grpSpPr>
        <p:cxnSp>
          <p:nvCxnSpPr>
            <p:cNvPr id="1650" name="Google Shape;1650;p213"/>
            <p:cNvCxnSpPr/>
            <p:nvPr/>
          </p:nvCxnSpPr>
          <p:spPr>
            <a:xfrm flipH="1" rot="10800000">
              <a:off x="269833" y="274312"/>
              <a:ext cx="1005600" cy="983400"/>
            </a:xfrm>
            <a:prstGeom prst="straightConnector1">
              <a:avLst/>
            </a:prstGeom>
            <a:noFill/>
            <a:ln cap="flat" cmpd="sng" w="85675">
              <a:solidFill>
                <a:srgbClr val="230E6A"/>
              </a:solidFill>
              <a:prstDash val="solid"/>
              <a:round/>
              <a:headEnd len="sm" w="sm" type="none"/>
              <a:tailEnd len="sm" w="sm" type="none"/>
            </a:ln>
          </p:spPr>
        </p:cxnSp>
        <p:cxnSp>
          <p:nvCxnSpPr>
            <p:cNvPr id="1651" name="Google Shape;1651;p213"/>
            <p:cNvCxnSpPr/>
            <p:nvPr/>
          </p:nvCxnSpPr>
          <p:spPr>
            <a:xfrm flipH="1">
              <a:off x="5350051" y="5225506"/>
              <a:ext cx="895500" cy="1084500"/>
            </a:xfrm>
            <a:prstGeom prst="straightConnector1">
              <a:avLst/>
            </a:prstGeom>
            <a:noFill/>
            <a:ln cap="flat" cmpd="sng" w="85675">
              <a:solidFill>
                <a:srgbClr val="230E6A"/>
              </a:solidFill>
              <a:prstDash val="solid"/>
              <a:round/>
              <a:headEnd len="sm" w="sm" type="none"/>
              <a:tailEnd len="sm" w="sm" type="none"/>
            </a:ln>
          </p:spPr>
        </p:cxnSp>
        <p:cxnSp>
          <p:nvCxnSpPr>
            <p:cNvPr id="1652" name="Google Shape;1652;p213"/>
            <p:cNvCxnSpPr/>
            <p:nvPr/>
          </p:nvCxnSpPr>
          <p:spPr>
            <a:xfrm flipH="1" rot="10800000">
              <a:off x="1258375" y="265986"/>
              <a:ext cx="1260600" cy="8400"/>
            </a:xfrm>
            <a:prstGeom prst="straightConnector1">
              <a:avLst/>
            </a:prstGeom>
            <a:noFill/>
            <a:ln cap="flat" cmpd="sng" w="85675">
              <a:solidFill>
                <a:srgbClr val="230E6A"/>
              </a:solidFill>
              <a:prstDash val="solid"/>
              <a:round/>
              <a:headEnd len="sm" w="sm" type="none"/>
              <a:tailEnd len="sm" w="sm" type="none"/>
            </a:ln>
          </p:spPr>
        </p:cxnSp>
        <p:cxnSp>
          <p:nvCxnSpPr>
            <p:cNvPr id="1653" name="Google Shape;1653;p213"/>
            <p:cNvCxnSpPr/>
            <p:nvPr/>
          </p:nvCxnSpPr>
          <p:spPr>
            <a:xfrm>
              <a:off x="270063" y="6305957"/>
              <a:ext cx="5090400" cy="0"/>
            </a:xfrm>
            <a:prstGeom prst="straightConnector1">
              <a:avLst/>
            </a:prstGeom>
            <a:noFill/>
            <a:ln cap="flat" cmpd="sng" w="85675">
              <a:solidFill>
                <a:srgbClr val="230E6A"/>
              </a:solidFill>
              <a:prstDash val="solid"/>
              <a:round/>
              <a:headEnd len="sm" w="sm" type="none"/>
              <a:tailEnd len="sm" w="sm" type="none"/>
            </a:ln>
          </p:spPr>
        </p:cxnSp>
        <p:cxnSp>
          <p:nvCxnSpPr>
            <p:cNvPr id="1654" name="Google Shape;1654;p213"/>
            <p:cNvCxnSpPr/>
            <p:nvPr/>
          </p:nvCxnSpPr>
          <p:spPr>
            <a:xfrm>
              <a:off x="270063" y="1240508"/>
              <a:ext cx="0" cy="5153100"/>
            </a:xfrm>
            <a:prstGeom prst="straightConnector1">
              <a:avLst/>
            </a:prstGeom>
            <a:noFill/>
            <a:ln cap="flat" cmpd="sng" w="85675">
              <a:solidFill>
                <a:srgbClr val="230E6A"/>
              </a:solidFill>
              <a:prstDash val="solid"/>
              <a:round/>
              <a:headEnd len="sm" w="sm" type="none"/>
              <a:tailEnd len="sm" w="sm" type="none"/>
            </a:ln>
          </p:spPr>
        </p:cxnSp>
        <p:cxnSp>
          <p:nvCxnSpPr>
            <p:cNvPr id="1655" name="Google Shape;1655;p213"/>
            <p:cNvCxnSpPr/>
            <p:nvPr/>
          </p:nvCxnSpPr>
          <p:spPr>
            <a:xfrm>
              <a:off x="6245550" y="2354807"/>
              <a:ext cx="0" cy="2936400"/>
            </a:xfrm>
            <a:prstGeom prst="straightConnector1">
              <a:avLst/>
            </a:prstGeom>
            <a:noFill/>
            <a:ln cap="flat" cmpd="sng" w="85675">
              <a:solidFill>
                <a:srgbClr val="230E6A"/>
              </a:solidFill>
              <a:prstDash val="solid"/>
              <a:round/>
              <a:headEnd len="sm" w="sm" type="none"/>
              <a:tailEnd len="sm" w="sm" type="none"/>
            </a:ln>
          </p:spPr>
        </p:cxnSp>
        <p:grpSp>
          <p:nvGrpSpPr>
            <p:cNvPr id="1656" name="Google Shape;1656;p213"/>
            <p:cNvGrpSpPr/>
            <p:nvPr/>
          </p:nvGrpSpPr>
          <p:grpSpPr>
            <a:xfrm>
              <a:off x="2721764" y="158860"/>
              <a:ext cx="219050" cy="219050"/>
              <a:chOff x="0" y="0"/>
              <a:chExt cx="812800" cy="812800"/>
            </a:xfrm>
          </p:grpSpPr>
          <p:sp>
            <p:nvSpPr>
              <p:cNvPr id="1657" name="Google Shape;1657;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58" name="Google Shape;1658;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59" name="Google Shape;1659;p213"/>
            <p:cNvGrpSpPr/>
            <p:nvPr/>
          </p:nvGrpSpPr>
          <p:grpSpPr>
            <a:xfrm>
              <a:off x="3048055" y="158860"/>
              <a:ext cx="219050" cy="219050"/>
              <a:chOff x="0" y="0"/>
              <a:chExt cx="812800" cy="812800"/>
            </a:xfrm>
          </p:grpSpPr>
          <p:sp>
            <p:nvSpPr>
              <p:cNvPr id="1660" name="Google Shape;1660;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1" name="Google Shape;1661;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62" name="Google Shape;1662;p213"/>
            <p:cNvGrpSpPr/>
            <p:nvPr/>
          </p:nvGrpSpPr>
          <p:grpSpPr>
            <a:xfrm>
              <a:off x="3374347" y="158860"/>
              <a:ext cx="219050" cy="219050"/>
              <a:chOff x="0" y="0"/>
              <a:chExt cx="812800" cy="812800"/>
            </a:xfrm>
          </p:grpSpPr>
          <p:sp>
            <p:nvSpPr>
              <p:cNvPr id="1663" name="Google Shape;1663;p2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0E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4" name="Google Shape;1664;p213"/>
              <p:cNvSpPr txBox="1"/>
              <p:nvPr/>
            </p:nvSpPr>
            <p:spPr>
              <a:xfrm>
                <a:off x="76200" y="47625"/>
                <a:ext cx="660300" cy="6891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665" name="Google Shape;1665;p213"/>
            <p:cNvCxnSpPr/>
            <p:nvPr/>
          </p:nvCxnSpPr>
          <p:spPr>
            <a:xfrm>
              <a:off x="6175967" y="2388777"/>
              <a:ext cx="954300" cy="0"/>
            </a:xfrm>
            <a:prstGeom prst="straightConnector1">
              <a:avLst/>
            </a:prstGeom>
            <a:noFill/>
            <a:ln cap="flat" cmpd="sng" w="85675">
              <a:solidFill>
                <a:srgbClr val="230E6A"/>
              </a:solidFill>
              <a:prstDash val="solid"/>
              <a:round/>
              <a:headEnd len="sm" w="sm" type="none"/>
              <a:tailEnd len="med" w="med" type="stealth"/>
            </a:ln>
          </p:spPr>
        </p:cxnSp>
      </p:grpSp>
      <p:grpSp>
        <p:nvGrpSpPr>
          <p:cNvPr id="1666" name="Google Shape;1666;p213"/>
          <p:cNvGrpSpPr/>
          <p:nvPr/>
        </p:nvGrpSpPr>
        <p:grpSpPr>
          <a:xfrm>
            <a:off x="6368309" y="4409940"/>
            <a:ext cx="596130" cy="640959"/>
            <a:chOff x="0" y="-28575"/>
            <a:chExt cx="736600" cy="841375"/>
          </a:xfrm>
        </p:grpSpPr>
        <p:sp>
          <p:nvSpPr>
            <p:cNvPr id="1667" name="Google Shape;1667;p213"/>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005FD3"/>
            </a:solidFill>
            <a:ln cap="sq" cmpd="sng" w="47625">
              <a:solidFill>
                <a:srgbClr val="FFFFFF"/>
              </a:solidFill>
              <a:prstDash val="solid"/>
              <a:miter lim="8000"/>
              <a:headEnd len="sm" w="sm" type="none"/>
              <a:tailEnd len="sm" w="sm" type="none"/>
            </a:ln>
          </p:spPr>
        </p:sp>
        <p:sp>
          <p:nvSpPr>
            <p:cNvPr id="1668" name="Google Shape;1668;p213"/>
            <p:cNvSpPr txBox="1"/>
            <p:nvPr/>
          </p:nvSpPr>
          <p:spPr>
            <a:xfrm>
              <a:off x="0" y="-28575"/>
              <a:ext cx="736500" cy="714300"/>
            </a:xfrm>
            <a:prstGeom prst="rect">
              <a:avLst/>
            </a:prstGeom>
            <a:noFill/>
            <a:ln>
              <a:noFill/>
            </a:ln>
          </p:spPr>
          <p:txBody>
            <a:bodyPr anchorCtr="0" anchor="ctr" bIns="25400" lIns="25400" spcFirstLastPara="1" rIns="25400" wrap="square" tIns="25400">
              <a:noAutofit/>
            </a:bodyPr>
            <a:lstStyle/>
            <a:p>
              <a:pPr indent="0" lvl="0" marL="0" marR="0" rtl="0" algn="ctr">
                <a:lnSpc>
                  <a:spcPct val="12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69" name="Google Shape;1669;p213"/>
          <p:cNvSpPr txBox="1"/>
          <p:nvPr/>
        </p:nvSpPr>
        <p:spPr>
          <a:xfrm>
            <a:off x="6554948" y="4573360"/>
            <a:ext cx="222900" cy="2310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1" i="0" lang="es-419" sz="1500" u="none" cap="none" strike="noStrike">
                <a:solidFill>
                  <a:srgbClr val="FFFFFF"/>
                </a:solidFill>
                <a:latin typeface="Arial"/>
                <a:ea typeface="Arial"/>
                <a:cs typeface="Arial"/>
                <a:sym typeface="Arial"/>
              </a:rPr>
              <a:t>05</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grpSp>
        <p:nvGrpSpPr>
          <p:cNvPr id="1674" name="Google Shape;1674;p214"/>
          <p:cNvGrpSpPr/>
          <p:nvPr/>
        </p:nvGrpSpPr>
        <p:grpSpPr>
          <a:xfrm>
            <a:off x="591625" y="876375"/>
            <a:ext cx="3890882" cy="3884723"/>
            <a:chOff x="0" y="-38100"/>
            <a:chExt cx="803453" cy="1591904"/>
          </a:xfrm>
        </p:grpSpPr>
        <p:sp>
          <p:nvSpPr>
            <p:cNvPr id="1675" name="Google Shape;1675;p214"/>
            <p:cNvSpPr/>
            <p:nvPr/>
          </p:nvSpPr>
          <p:spPr>
            <a:xfrm>
              <a:off x="0" y="0"/>
              <a:ext cx="803453" cy="1553804"/>
            </a:xfrm>
            <a:custGeom>
              <a:rect b="b" l="l" r="r" t="t"/>
              <a:pathLst>
                <a:path extrusionOk="0" h="1553804" w="803453">
                  <a:moveTo>
                    <a:pt x="20303" y="0"/>
                  </a:moveTo>
                  <a:lnTo>
                    <a:pt x="783150" y="0"/>
                  </a:lnTo>
                  <a:cubicBezTo>
                    <a:pt x="794363" y="0"/>
                    <a:pt x="803453" y="9090"/>
                    <a:pt x="803453" y="20303"/>
                  </a:cubicBezTo>
                  <a:lnTo>
                    <a:pt x="803453" y="1533501"/>
                  </a:lnTo>
                  <a:cubicBezTo>
                    <a:pt x="803453" y="1544714"/>
                    <a:pt x="794363" y="1553804"/>
                    <a:pt x="783150" y="1553804"/>
                  </a:cubicBezTo>
                  <a:lnTo>
                    <a:pt x="20303" y="1553804"/>
                  </a:lnTo>
                  <a:cubicBezTo>
                    <a:pt x="9090" y="1553804"/>
                    <a:pt x="0" y="1544714"/>
                    <a:pt x="0" y="1533501"/>
                  </a:cubicBezTo>
                  <a:lnTo>
                    <a:pt x="0" y="20303"/>
                  </a:lnTo>
                  <a:cubicBezTo>
                    <a:pt x="0" y="9090"/>
                    <a:pt x="9090" y="0"/>
                    <a:pt x="20303" y="0"/>
                  </a:cubicBezTo>
                  <a:close/>
                </a:path>
              </a:pathLst>
            </a:custGeom>
            <a:solidFill>
              <a:srgbClr val="FFFFFF"/>
            </a:solidFill>
            <a:ln>
              <a:noFill/>
            </a:ln>
          </p:spPr>
          <p:txBody>
            <a:bodyPr anchorCtr="0" anchor="ctr" bIns="59775" lIns="59775" spcFirstLastPara="1" rIns="59775" wrap="square" tIns="59775">
              <a:noAutofit/>
            </a:bodyPr>
            <a:lstStyle/>
            <a:p>
              <a:pPr indent="0" lvl="0" marL="0" rtl="0" algn="l">
                <a:spcBef>
                  <a:spcPts val="0"/>
                </a:spcBef>
                <a:spcAft>
                  <a:spcPts val="0"/>
                </a:spcAft>
                <a:buNone/>
              </a:pPr>
              <a:r>
                <a:t/>
              </a:r>
              <a:endParaRPr/>
            </a:p>
          </p:txBody>
        </p:sp>
        <p:sp>
          <p:nvSpPr>
            <p:cNvPr id="1676" name="Google Shape;1676;p214"/>
            <p:cNvSpPr txBox="1"/>
            <p:nvPr/>
          </p:nvSpPr>
          <p:spPr>
            <a:xfrm>
              <a:off x="0" y="-38100"/>
              <a:ext cx="803400" cy="1591800"/>
            </a:xfrm>
            <a:prstGeom prst="rect">
              <a:avLst/>
            </a:prstGeom>
            <a:noFill/>
            <a:ln>
              <a:noFill/>
            </a:ln>
          </p:spPr>
          <p:txBody>
            <a:bodyPr anchorCtr="0" anchor="ctr" bIns="33200" lIns="33200" spcFirstLastPara="1" rIns="33200" wrap="square" tIns="33200">
              <a:noAutofit/>
            </a:bodyPr>
            <a:lstStyle/>
            <a:p>
              <a:pPr indent="0" lvl="0" marL="0" marR="0" rtl="0" algn="ctr">
                <a:lnSpc>
                  <a:spcPct val="186666"/>
                </a:lnSpc>
                <a:spcBef>
                  <a:spcPts val="0"/>
                </a:spcBef>
                <a:spcAft>
                  <a:spcPts val="0"/>
                </a:spcAft>
                <a:buNone/>
              </a:pPr>
              <a:r>
                <a:t/>
              </a:r>
              <a:endParaRPr b="0" i="0" sz="1176" u="none" cap="none" strike="noStrike">
                <a:solidFill>
                  <a:schemeClr val="dk1"/>
                </a:solidFill>
                <a:latin typeface="Calibri"/>
                <a:ea typeface="Calibri"/>
                <a:cs typeface="Calibri"/>
                <a:sym typeface="Calibri"/>
              </a:endParaRPr>
            </a:p>
          </p:txBody>
        </p:sp>
      </p:grpSp>
      <p:grpSp>
        <p:nvGrpSpPr>
          <p:cNvPr id="1677" name="Google Shape;1677;p214"/>
          <p:cNvGrpSpPr/>
          <p:nvPr/>
        </p:nvGrpSpPr>
        <p:grpSpPr>
          <a:xfrm>
            <a:off x="4786148" y="876375"/>
            <a:ext cx="3890882" cy="3884723"/>
            <a:chOff x="0" y="-38100"/>
            <a:chExt cx="803453" cy="1591904"/>
          </a:xfrm>
        </p:grpSpPr>
        <p:sp>
          <p:nvSpPr>
            <p:cNvPr id="1678" name="Google Shape;1678;p214"/>
            <p:cNvSpPr/>
            <p:nvPr/>
          </p:nvSpPr>
          <p:spPr>
            <a:xfrm>
              <a:off x="0" y="0"/>
              <a:ext cx="803453" cy="1553804"/>
            </a:xfrm>
            <a:custGeom>
              <a:rect b="b" l="l" r="r" t="t"/>
              <a:pathLst>
                <a:path extrusionOk="0" h="1553804" w="803453">
                  <a:moveTo>
                    <a:pt x="20303" y="0"/>
                  </a:moveTo>
                  <a:lnTo>
                    <a:pt x="783150" y="0"/>
                  </a:lnTo>
                  <a:cubicBezTo>
                    <a:pt x="794363" y="0"/>
                    <a:pt x="803453" y="9090"/>
                    <a:pt x="803453" y="20303"/>
                  </a:cubicBezTo>
                  <a:lnTo>
                    <a:pt x="803453" y="1533501"/>
                  </a:lnTo>
                  <a:cubicBezTo>
                    <a:pt x="803453" y="1544714"/>
                    <a:pt x="794363" y="1553804"/>
                    <a:pt x="783150" y="1553804"/>
                  </a:cubicBezTo>
                  <a:lnTo>
                    <a:pt x="20303" y="1553804"/>
                  </a:lnTo>
                  <a:cubicBezTo>
                    <a:pt x="9090" y="1553804"/>
                    <a:pt x="0" y="1544714"/>
                    <a:pt x="0" y="1533501"/>
                  </a:cubicBezTo>
                  <a:lnTo>
                    <a:pt x="0" y="20303"/>
                  </a:lnTo>
                  <a:cubicBezTo>
                    <a:pt x="0" y="9090"/>
                    <a:pt x="9090" y="0"/>
                    <a:pt x="20303" y="0"/>
                  </a:cubicBezTo>
                  <a:close/>
                </a:path>
              </a:pathLst>
            </a:custGeom>
            <a:solidFill>
              <a:srgbClr val="FFFFFF"/>
            </a:solidFill>
            <a:ln>
              <a:noFill/>
            </a:ln>
          </p:spPr>
          <p:txBody>
            <a:bodyPr anchorCtr="0" anchor="ctr" bIns="59775" lIns="59775" spcFirstLastPara="1" rIns="59775" wrap="square" tIns="59775">
              <a:noAutofit/>
            </a:bodyPr>
            <a:lstStyle/>
            <a:p>
              <a:pPr indent="0" lvl="0" marL="0" rtl="0" algn="l">
                <a:spcBef>
                  <a:spcPts val="0"/>
                </a:spcBef>
                <a:spcAft>
                  <a:spcPts val="0"/>
                </a:spcAft>
                <a:buNone/>
              </a:pPr>
              <a:r>
                <a:t/>
              </a:r>
              <a:endParaRPr/>
            </a:p>
          </p:txBody>
        </p:sp>
        <p:sp>
          <p:nvSpPr>
            <p:cNvPr id="1679" name="Google Shape;1679;p214"/>
            <p:cNvSpPr txBox="1"/>
            <p:nvPr/>
          </p:nvSpPr>
          <p:spPr>
            <a:xfrm>
              <a:off x="0" y="-38100"/>
              <a:ext cx="803400" cy="1591800"/>
            </a:xfrm>
            <a:prstGeom prst="rect">
              <a:avLst/>
            </a:prstGeom>
            <a:noFill/>
            <a:ln>
              <a:noFill/>
            </a:ln>
          </p:spPr>
          <p:txBody>
            <a:bodyPr anchorCtr="0" anchor="ctr" bIns="33200" lIns="33200" spcFirstLastPara="1" rIns="33200" wrap="square" tIns="33200">
              <a:noAutofit/>
            </a:bodyPr>
            <a:lstStyle/>
            <a:p>
              <a:pPr indent="0" lvl="0" marL="0" marR="0" rtl="0" algn="ctr">
                <a:lnSpc>
                  <a:spcPct val="186666"/>
                </a:lnSpc>
                <a:spcBef>
                  <a:spcPts val="0"/>
                </a:spcBef>
                <a:spcAft>
                  <a:spcPts val="0"/>
                </a:spcAft>
                <a:buNone/>
              </a:pPr>
              <a:r>
                <a:t/>
              </a:r>
              <a:endParaRPr b="0" i="0" sz="1176" u="none" cap="none" strike="noStrike">
                <a:solidFill>
                  <a:schemeClr val="dk1"/>
                </a:solidFill>
                <a:latin typeface="Calibri"/>
                <a:ea typeface="Calibri"/>
                <a:cs typeface="Calibri"/>
                <a:sym typeface="Calibri"/>
              </a:endParaRPr>
            </a:p>
          </p:txBody>
        </p:sp>
      </p:grpSp>
      <p:sp>
        <p:nvSpPr>
          <p:cNvPr id="1680" name="Google Shape;1680;p214"/>
          <p:cNvSpPr/>
          <p:nvPr/>
        </p:nvSpPr>
        <p:spPr>
          <a:xfrm>
            <a:off x="981696" y="608200"/>
            <a:ext cx="3121841" cy="726865"/>
          </a:xfrm>
          <a:custGeom>
            <a:rect b="b" l="l" r="r" t="t"/>
            <a:pathLst>
              <a:path extrusionOk="0" h="1109717" w="2438938">
                <a:moveTo>
                  <a:pt x="0" y="0"/>
                </a:moveTo>
                <a:lnTo>
                  <a:pt x="2438938" y="0"/>
                </a:lnTo>
                <a:lnTo>
                  <a:pt x="2438938" y="1109717"/>
                </a:lnTo>
                <a:lnTo>
                  <a:pt x="0" y="1109717"/>
                </a:lnTo>
                <a:lnTo>
                  <a:pt x="0" y="0"/>
                </a:lnTo>
                <a:close/>
              </a:path>
            </a:pathLst>
          </a:custGeom>
          <a:blipFill rotWithShape="1">
            <a:blip r:embed="rId3">
              <a:alphaModFix/>
            </a:blip>
            <a:stretch>
              <a:fillRect b="0" l="0" r="0" t="0"/>
            </a:stretch>
          </a:blipFill>
          <a:ln>
            <a:noFill/>
          </a:ln>
        </p:spPr>
      </p:sp>
      <p:sp>
        <p:nvSpPr>
          <p:cNvPr id="1681" name="Google Shape;1681;p214"/>
          <p:cNvSpPr/>
          <p:nvPr/>
        </p:nvSpPr>
        <p:spPr>
          <a:xfrm>
            <a:off x="5160250" y="608200"/>
            <a:ext cx="3121841" cy="726865"/>
          </a:xfrm>
          <a:custGeom>
            <a:rect b="b" l="l" r="r" t="t"/>
            <a:pathLst>
              <a:path extrusionOk="0" h="1109717" w="2438938">
                <a:moveTo>
                  <a:pt x="0" y="0"/>
                </a:moveTo>
                <a:lnTo>
                  <a:pt x="2438938" y="0"/>
                </a:lnTo>
                <a:lnTo>
                  <a:pt x="2438938" y="1109717"/>
                </a:lnTo>
                <a:lnTo>
                  <a:pt x="0" y="1109717"/>
                </a:lnTo>
                <a:lnTo>
                  <a:pt x="0" y="0"/>
                </a:lnTo>
                <a:close/>
              </a:path>
            </a:pathLst>
          </a:custGeom>
          <a:blipFill rotWithShape="1">
            <a:blip r:embed="rId4">
              <a:alphaModFix/>
            </a:blip>
            <a:stretch>
              <a:fillRect b="0" l="0" r="0" t="0"/>
            </a:stretch>
          </a:blipFill>
          <a:ln>
            <a:noFill/>
          </a:ln>
        </p:spPr>
      </p:sp>
      <p:sp>
        <p:nvSpPr>
          <p:cNvPr id="1682" name="Google Shape;1682;p214"/>
          <p:cNvSpPr txBox="1"/>
          <p:nvPr/>
        </p:nvSpPr>
        <p:spPr>
          <a:xfrm>
            <a:off x="1272882" y="725315"/>
            <a:ext cx="22560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s-419" sz="3200">
                <a:solidFill>
                  <a:schemeClr val="lt1"/>
                </a:solidFill>
                <a:latin typeface="Poppins"/>
                <a:ea typeface="Poppins"/>
                <a:cs typeface="Poppins"/>
                <a:sym typeface="Poppins"/>
              </a:rPr>
              <a:t>Objetivos</a:t>
            </a:r>
            <a:endParaRPr sz="915"/>
          </a:p>
        </p:txBody>
      </p:sp>
      <p:sp>
        <p:nvSpPr>
          <p:cNvPr id="1683" name="Google Shape;1683;p214"/>
          <p:cNvSpPr txBox="1"/>
          <p:nvPr/>
        </p:nvSpPr>
        <p:spPr>
          <a:xfrm>
            <a:off x="5406387" y="725327"/>
            <a:ext cx="22560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s-419" sz="3200">
                <a:solidFill>
                  <a:srgbClr val="00237A"/>
                </a:solidFill>
                <a:latin typeface="Poppins"/>
                <a:ea typeface="Poppins"/>
                <a:cs typeface="Poppins"/>
                <a:sym typeface="Poppins"/>
              </a:rPr>
              <a:t>Objectives</a:t>
            </a:r>
            <a:endParaRPr sz="915">
              <a:solidFill>
                <a:srgbClr val="00237A"/>
              </a:solidFill>
            </a:endParaRPr>
          </a:p>
        </p:txBody>
      </p:sp>
      <p:sp>
        <p:nvSpPr>
          <p:cNvPr id="1684" name="Google Shape;1684;p214"/>
          <p:cNvSpPr txBox="1"/>
          <p:nvPr/>
        </p:nvSpPr>
        <p:spPr>
          <a:xfrm>
            <a:off x="695675" y="1440000"/>
            <a:ext cx="3366600" cy="28125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Clr>
                <a:schemeClr val="dk1"/>
              </a:buClr>
              <a:buSzPts val="1600"/>
              <a:buFont typeface="Poppins"/>
              <a:buChar char="❏"/>
            </a:pPr>
            <a:r>
              <a:rPr b="1" lang="es-419" sz="1600">
                <a:solidFill>
                  <a:schemeClr val="dk1"/>
                </a:solidFill>
                <a:latin typeface="Poppins"/>
                <a:ea typeface="Poppins"/>
                <a:cs typeface="Poppins"/>
                <a:sym typeface="Poppins"/>
              </a:rPr>
              <a:t>Comprender </a:t>
            </a:r>
            <a:r>
              <a:rPr lang="es-419" sz="1600">
                <a:solidFill>
                  <a:schemeClr val="dk1"/>
                </a:solidFill>
                <a:latin typeface="Poppins"/>
                <a:ea typeface="Poppins"/>
                <a:cs typeface="Poppins"/>
                <a:sym typeface="Poppins"/>
              </a:rPr>
              <a:t>el propósito de la Evaluación Integral de las Necesidades (EIN)</a:t>
            </a:r>
            <a:endParaRPr sz="1600">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b="1" lang="es-419" sz="1600">
                <a:solidFill>
                  <a:schemeClr val="dk1"/>
                </a:solidFill>
                <a:latin typeface="Poppins"/>
                <a:ea typeface="Poppins"/>
                <a:cs typeface="Poppins"/>
                <a:sym typeface="Poppins"/>
              </a:rPr>
              <a:t>Analizar</a:t>
            </a:r>
            <a:r>
              <a:rPr lang="es-419" sz="1600">
                <a:solidFill>
                  <a:schemeClr val="dk1"/>
                </a:solidFill>
                <a:latin typeface="Poppins"/>
                <a:ea typeface="Poppins"/>
                <a:cs typeface="Poppins"/>
                <a:sym typeface="Poppins"/>
              </a:rPr>
              <a:t> datos para identificar las fortalezas y necesidades de los aprendices de inglés</a:t>
            </a:r>
            <a:endParaRPr sz="1600">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b="1" lang="es-419" sz="1600">
                <a:solidFill>
                  <a:schemeClr val="dk1"/>
                </a:solidFill>
                <a:latin typeface="Poppins"/>
                <a:ea typeface="Poppins"/>
                <a:cs typeface="Poppins"/>
                <a:sym typeface="Poppins"/>
              </a:rPr>
              <a:t>Asesoramiento </a:t>
            </a:r>
            <a:r>
              <a:rPr lang="es-419" sz="1600">
                <a:solidFill>
                  <a:schemeClr val="dk1"/>
                </a:solidFill>
                <a:latin typeface="Poppins"/>
                <a:ea typeface="Poppins"/>
                <a:cs typeface="Poppins"/>
                <a:sym typeface="Poppins"/>
              </a:rPr>
              <a:t>al Consejo del Plantel Escolar (SSC)</a:t>
            </a:r>
            <a:endParaRPr sz="1600">
              <a:latin typeface="Poppins"/>
              <a:ea typeface="Poppins"/>
              <a:cs typeface="Poppins"/>
              <a:sym typeface="Poppins"/>
            </a:endParaRPr>
          </a:p>
          <a:p>
            <a:pPr indent="0" lvl="0" marL="0" marR="0" rtl="0" algn="ctr">
              <a:lnSpc>
                <a:spcPct val="140025"/>
              </a:lnSpc>
              <a:spcBef>
                <a:spcPts val="800"/>
              </a:spcBef>
              <a:spcAft>
                <a:spcPts val="0"/>
              </a:spcAft>
              <a:buNone/>
            </a:pPr>
            <a:r>
              <a:t/>
            </a:r>
            <a:endParaRPr sz="1046">
              <a:solidFill>
                <a:srgbClr val="4B5257"/>
              </a:solidFill>
            </a:endParaRPr>
          </a:p>
        </p:txBody>
      </p:sp>
      <p:sp>
        <p:nvSpPr>
          <p:cNvPr id="1685" name="Google Shape;1685;p214"/>
          <p:cNvSpPr txBox="1"/>
          <p:nvPr/>
        </p:nvSpPr>
        <p:spPr>
          <a:xfrm>
            <a:off x="5110832" y="1440000"/>
            <a:ext cx="3366600" cy="27099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Clr>
                <a:schemeClr val="accent1"/>
              </a:buClr>
              <a:buSzPts val="1600"/>
              <a:buFont typeface="Poppins"/>
              <a:buChar char="❏"/>
            </a:pPr>
            <a:r>
              <a:rPr b="1" lang="es-419" sz="1600">
                <a:solidFill>
                  <a:schemeClr val="accent1"/>
                </a:solidFill>
                <a:latin typeface="Poppins"/>
                <a:ea typeface="Poppins"/>
                <a:cs typeface="Poppins"/>
                <a:sym typeface="Poppins"/>
              </a:rPr>
              <a:t>Understand</a:t>
            </a:r>
            <a:r>
              <a:rPr lang="es-419" sz="1600">
                <a:solidFill>
                  <a:schemeClr val="accent1"/>
                </a:solidFill>
                <a:latin typeface="Poppins"/>
                <a:ea typeface="Poppins"/>
                <a:cs typeface="Poppins"/>
                <a:sym typeface="Poppins"/>
              </a:rPr>
              <a:t> the purpose of the Comprehensive Needs Assessment (CNA).</a:t>
            </a:r>
            <a:endParaRPr sz="1600">
              <a:solidFill>
                <a:schemeClr val="accent1"/>
              </a:solidFill>
              <a:latin typeface="Poppins"/>
              <a:ea typeface="Poppins"/>
              <a:cs typeface="Poppins"/>
              <a:sym typeface="Poppins"/>
            </a:endParaRPr>
          </a:p>
          <a:p>
            <a:pPr indent="-330200" lvl="0" marL="457200" rtl="0" algn="l">
              <a:lnSpc>
                <a:spcPct val="115000"/>
              </a:lnSpc>
              <a:spcBef>
                <a:spcPts val="0"/>
              </a:spcBef>
              <a:spcAft>
                <a:spcPts val="0"/>
              </a:spcAft>
              <a:buClr>
                <a:schemeClr val="accent1"/>
              </a:buClr>
              <a:buSzPts val="1600"/>
              <a:buFont typeface="Poppins"/>
              <a:buChar char="❏"/>
            </a:pPr>
            <a:r>
              <a:rPr b="1" lang="es-419" sz="1600">
                <a:solidFill>
                  <a:schemeClr val="accent1"/>
                </a:solidFill>
                <a:latin typeface="Poppins"/>
                <a:ea typeface="Poppins"/>
                <a:cs typeface="Poppins"/>
                <a:sym typeface="Poppins"/>
              </a:rPr>
              <a:t>Analyze</a:t>
            </a:r>
            <a:r>
              <a:rPr lang="es-419" sz="1600">
                <a:solidFill>
                  <a:schemeClr val="accent1"/>
                </a:solidFill>
                <a:latin typeface="Poppins"/>
                <a:ea typeface="Poppins"/>
                <a:cs typeface="Poppins"/>
                <a:sym typeface="Poppins"/>
              </a:rPr>
              <a:t> data to identify areas of strength and need for English Learners </a:t>
            </a:r>
            <a:endParaRPr sz="1600">
              <a:solidFill>
                <a:schemeClr val="accent1"/>
              </a:solidFill>
              <a:latin typeface="Poppins"/>
              <a:ea typeface="Poppins"/>
              <a:cs typeface="Poppins"/>
              <a:sym typeface="Poppins"/>
            </a:endParaRPr>
          </a:p>
          <a:p>
            <a:pPr indent="-330200" lvl="0" marL="457200" rtl="0" algn="l">
              <a:lnSpc>
                <a:spcPct val="115000"/>
              </a:lnSpc>
              <a:spcBef>
                <a:spcPts val="0"/>
              </a:spcBef>
              <a:spcAft>
                <a:spcPts val="0"/>
              </a:spcAft>
              <a:buClr>
                <a:schemeClr val="accent1"/>
              </a:buClr>
              <a:buSzPts val="1600"/>
              <a:buFont typeface="Poppins"/>
              <a:buChar char="❏"/>
            </a:pPr>
            <a:r>
              <a:rPr b="1" lang="es-419" sz="1600">
                <a:solidFill>
                  <a:schemeClr val="accent1"/>
                </a:solidFill>
                <a:latin typeface="Poppins"/>
                <a:ea typeface="Poppins"/>
                <a:cs typeface="Poppins"/>
                <a:sym typeface="Poppins"/>
              </a:rPr>
              <a:t>Advise</a:t>
            </a:r>
            <a:r>
              <a:rPr lang="es-419" sz="1600">
                <a:solidFill>
                  <a:schemeClr val="accent1"/>
                </a:solidFill>
                <a:latin typeface="Poppins"/>
                <a:ea typeface="Poppins"/>
                <a:cs typeface="Poppins"/>
                <a:sym typeface="Poppins"/>
              </a:rPr>
              <a:t> the School Site Council (SSC) by making written recommendations</a:t>
            </a:r>
            <a:endParaRPr sz="1600">
              <a:latin typeface="Poppins"/>
              <a:ea typeface="Poppins"/>
              <a:cs typeface="Poppins"/>
              <a:sym typeface="Poppins"/>
            </a:endParaRPr>
          </a:p>
          <a:p>
            <a:pPr indent="0" lvl="0" marL="0" marR="0" rtl="0" algn="ctr">
              <a:lnSpc>
                <a:spcPct val="140025"/>
              </a:lnSpc>
              <a:spcBef>
                <a:spcPts val="0"/>
              </a:spcBef>
              <a:spcAft>
                <a:spcPts val="0"/>
              </a:spcAft>
              <a:buNone/>
            </a:pPr>
            <a:r>
              <a:t/>
            </a:r>
            <a:endParaRPr sz="1046">
              <a:solidFill>
                <a:srgbClr val="4B5257"/>
              </a:solidFill>
            </a:endParaRPr>
          </a:p>
        </p:txBody>
      </p:sp>
      <p:sp>
        <p:nvSpPr>
          <p:cNvPr id="1686" name="Google Shape;1686;p214"/>
          <p:cNvSpPr txBox="1"/>
          <p:nvPr>
            <p:ph idx="12" type="sldNum"/>
          </p:nvPr>
        </p:nvSpPr>
        <p:spPr>
          <a:xfrm>
            <a:off x="8504633" y="455326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419">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FBFBF"/>
            </a:gs>
          </a:gsLst>
          <a:lin ang="0" scaled="0"/>
        </a:gradFill>
      </p:bgPr>
    </p:bg>
    <p:spTree>
      <p:nvGrpSpPr>
        <p:cNvPr id="1691" name="Shape 1691"/>
        <p:cNvGrpSpPr/>
        <p:nvPr/>
      </p:nvGrpSpPr>
      <p:grpSpPr>
        <a:xfrm>
          <a:off x="0" y="0"/>
          <a:ext cx="0" cy="0"/>
          <a:chOff x="0" y="0"/>
          <a:chExt cx="0" cy="0"/>
        </a:xfrm>
      </p:grpSpPr>
      <p:sp>
        <p:nvSpPr>
          <p:cNvPr id="1692" name="Google Shape;1692;p215"/>
          <p:cNvSpPr txBox="1"/>
          <p:nvPr/>
        </p:nvSpPr>
        <p:spPr>
          <a:xfrm>
            <a:off x="342900" y="1134125"/>
            <a:ext cx="8515500" cy="340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t/>
            </a:r>
            <a:endParaRPr b="1" sz="2100">
              <a:solidFill>
                <a:schemeClr val="accent2"/>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s-419" sz="3000">
                <a:solidFill>
                  <a:schemeClr val="dk1"/>
                </a:solidFill>
                <a:latin typeface="Poppins"/>
                <a:ea typeface="Poppins"/>
                <a:cs typeface="Poppins"/>
                <a:sym typeface="Poppins"/>
              </a:rPr>
              <a:t>      </a:t>
            </a:r>
            <a:r>
              <a:rPr b="1" lang="es-419" sz="3000">
                <a:solidFill>
                  <a:schemeClr val="lt1"/>
                </a:solidFill>
                <a:latin typeface="Poppins"/>
                <a:ea typeface="Poppins"/>
                <a:cs typeface="Poppins"/>
                <a:sym typeface="Poppins"/>
              </a:rPr>
              <a:t> </a:t>
            </a:r>
            <a:r>
              <a:rPr b="1" lang="es-419" sz="3000">
                <a:solidFill>
                  <a:schemeClr val="lt1"/>
                </a:solidFill>
                <a:latin typeface="Poppins"/>
                <a:ea typeface="Poppins"/>
                <a:cs typeface="Poppins"/>
                <a:sym typeface="Poppins"/>
              </a:rPr>
              <a:t>Comprender el propósito de la                  evaluación integral de necesidades</a:t>
            </a:r>
            <a:endParaRPr b="1" sz="3000">
              <a:solidFill>
                <a:schemeClr val="l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100"/>
              <a:buFont typeface="Arial"/>
              <a:buNone/>
            </a:pPr>
            <a:r>
              <a:t/>
            </a:r>
            <a:endParaRPr b="1" sz="3000">
              <a:solidFill>
                <a:schemeClr val="accent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100"/>
              <a:buFont typeface="Arial"/>
              <a:buNone/>
            </a:pPr>
            <a:r>
              <a:rPr b="1" i="0" lang="es-419" sz="3000" u="none" cap="none" strike="noStrike">
                <a:solidFill>
                  <a:srgbClr val="97C3DD"/>
                </a:solidFill>
                <a:latin typeface="Poppins"/>
                <a:ea typeface="Poppins"/>
                <a:cs typeface="Poppins"/>
                <a:sym typeface="Poppins"/>
              </a:rPr>
              <a:t>Understand the Purpose of the </a:t>
            </a:r>
            <a:endParaRPr b="0" i="0" sz="3000" u="none" cap="none" strike="noStrike">
              <a:solidFill>
                <a:srgbClr val="97C3D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100"/>
              <a:buFont typeface="Arial"/>
              <a:buNone/>
            </a:pPr>
            <a:r>
              <a:rPr b="1" i="0" lang="es-419" sz="3000" u="none" cap="none" strike="noStrike">
                <a:solidFill>
                  <a:srgbClr val="97C3DD"/>
                </a:solidFill>
                <a:latin typeface="Poppins"/>
                <a:ea typeface="Poppins"/>
                <a:cs typeface="Poppins"/>
                <a:sym typeface="Poppins"/>
              </a:rPr>
              <a:t>Comprehensive Needs Assessment</a:t>
            </a:r>
            <a:endParaRPr b="0" i="0" sz="3000" u="none" cap="none" strike="noStrike">
              <a:solidFill>
                <a:srgbClr val="97C3D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100"/>
              <a:buFont typeface="Arial"/>
              <a:buNone/>
            </a:pPr>
            <a:r>
              <a:t/>
            </a:r>
            <a:endParaRPr b="1" i="0" sz="2500" u="none" cap="none" strike="noStrike">
              <a:solidFill>
                <a:srgbClr val="97C3D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accent1"/>
              </a:solidFill>
              <a:latin typeface="Poppins"/>
              <a:ea typeface="Poppins"/>
              <a:cs typeface="Poppins"/>
              <a:sym typeface="Poppins"/>
            </a:endParaRPr>
          </a:p>
        </p:txBody>
      </p:sp>
      <p:sp>
        <p:nvSpPr>
          <p:cNvPr id="1693" name="Google Shape;1693;p2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600"/>
                                  </p:stCondLst>
                                  <p:childTnLst>
                                    <p:set>
                                      <p:cBhvr>
                                        <p:cTn dur="1" fill="hold">
                                          <p:stCondLst>
                                            <p:cond delay="0"/>
                                          </p:stCondLst>
                                        </p:cTn>
                                        <p:tgtEl>
                                          <p:spTgt spid="1692"/>
                                        </p:tgtEl>
                                        <p:attrNameLst>
                                          <p:attrName>style.visibility</p:attrName>
                                        </p:attrNameLst>
                                      </p:cBhvr>
                                      <p:to>
                                        <p:strVal val="visible"/>
                                      </p:to>
                                    </p:set>
                                    <p:animEffect filter="fade" transition="in">
                                      <p:cBhvr>
                                        <p:cTn dur="800"/>
                                        <p:tgtEl>
                                          <p:spTgt spid="1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024 MMED Deck">
  <a:themeElements>
    <a:clrScheme name="Simple Light">
      <a:dk1>
        <a:srgbClr val="000000"/>
      </a:dk1>
      <a:lt1>
        <a:srgbClr val="FFFFFF"/>
      </a:lt1>
      <a:dk2>
        <a:srgbClr val="595959"/>
      </a:dk2>
      <a:lt2>
        <a:srgbClr val="EEEEEE"/>
      </a:lt2>
      <a:accent1>
        <a:srgbClr val="2F68C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