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Lato" panose="020F0502020204030203" pitchFamily="34" charset="0"/>
      <p:regular r:id="rId14"/>
      <p:bold r:id="rId15"/>
      <p:italic r:id="rId16"/>
      <p:boldItalic r:id="rId17"/>
    </p:embeddedFont>
    <p:embeddedFont>
      <p:font typeface="Monda" pitchFamily="2" charset="77"/>
      <p:regular r:id="rId18"/>
      <p:bold r:id="rId19"/>
    </p:embeddedFont>
    <p:embeddedFont>
      <p:font typeface="Poppins" pitchFamily="2" charset="77"/>
      <p:regular r:id="rId20"/>
      <p:bold r:id="rId21"/>
      <p:italic r:id="rId22"/>
      <p:boldItalic r:id="rId23"/>
    </p:embeddedFont>
    <p:embeddedFont>
      <p:font typeface="Poppins ExtraBold" pitchFamily="2" charset="77"/>
      <p:bold r:id="rId24"/>
      <p:italic r:id="rId25"/>
      <p:boldItalic r:id="rId26"/>
    </p:embeddedFont>
    <p:embeddedFont>
      <p:font typeface="Poppins Medium" panose="020B0604020202020204" pitchFamily="34" charset="0"/>
      <p:regular r:id="rId27"/>
      <p:bold r:id="rId28"/>
      <p:italic r:id="rId29"/>
      <p:boldItalic r:id="rId30"/>
    </p:embeddedFont>
    <p:embeddedFont>
      <p:font typeface="Poppins SemiBold" panose="020B0604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sAZ8FE1ZN7qCnUOs6qMvf94y7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16" d="100"/>
          <a:sy n="116" d="100"/>
        </p:scale>
        <p:origin x="86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rive.google.com/file/d/1JfMHhnZ_PF7EdekNzXLFlJ2uhEzr_X2W/view?usp=shar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891eb1142b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g1891eb1142b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Poppins"/>
                <a:ea typeface="Poppins"/>
                <a:cs typeface="Poppins"/>
                <a:sym typeface="Poppins"/>
              </a:rPr>
              <a:t>30 sec</a:t>
            </a:r>
            <a:endParaRPr>
              <a:latin typeface="Poppins"/>
              <a:ea typeface="Poppins"/>
              <a:cs typeface="Poppins"/>
              <a:sym typeface="Poppins"/>
            </a:endParaRPr>
          </a:p>
          <a:p>
            <a:pPr marL="0" lvl="0" indent="0" algn="l" rtl="0">
              <a:lnSpc>
                <a:spcPct val="100000"/>
              </a:lnSpc>
              <a:spcBef>
                <a:spcPts val="0"/>
              </a:spcBef>
              <a:spcAft>
                <a:spcPts val="0"/>
              </a:spcAft>
              <a:buSzPts val="1400"/>
              <a:buNone/>
            </a:pP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r>
              <a:rPr lang="en-US">
                <a:latin typeface="Poppins"/>
                <a:ea typeface="Poppins"/>
                <a:cs typeface="Poppins"/>
                <a:sym typeface="Poppins"/>
              </a:rPr>
              <a:t>Add school name.</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r>
              <a:rPr lang="en-US">
                <a:latin typeface="Poppins"/>
                <a:ea typeface="Poppins"/>
                <a:cs typeface="Poppins"/>
                <a:sym typeface="Poppins"/>
              </a:rPr>
              <a:t>Welcome participants and introduce yourself.</a:t>
            </a:r>
            <a:endParaRPr>
              <a:latin typeface="Poppins"/>
              <a:ea typeface="Poppins"/>
              <a:cs typeface="Poppins"/>
              <a:sym typeface="Poppins"/>
            </a:endParaRPr>
          </a:p>
        </p:txBody>
      </p:sp>
      <p:sp>
        <p:nvSpPr>
          <p:cNvPr id="821" name="Google Shape;821;g1891eb1142b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383eba1f4d2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5" name="Google Shape;1045;g383eba1f4d2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6" name="Google Shape;1046;g383eba1f4d2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311ddb394ed_0_9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2" name="Google Shape;1052;g311ddb394ed_0_9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Time: 1 minute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This MMED Website link: https://achieve.lausd.net/mmed</a:t>
            </a:r>
            <a:endParaRPr/>
          </a:p>
          <a:p>
            <a:pPr marL="0" marR="0" lvl="0" indent="0" algn="l" rtl="0">
              <a:lnSpc>
                <a:spcPct val="100000"/>
              </a:lnSpc>
              <a:spcBef>
                <a:spcPts val="0"/>
              </a:spcBef>
              <a:spcAft>
                <a:spcPts val="0"/>
              </a:spcAft>
              <a:buClr>
                <a:schemeClr val="dk1"/>
              </a:buClr>
              <a:buSzPts val="1200"/>
              <a:buFont typeface="Calibri"/>
              <a:buNone/>
            </a:pPr>
            <a:r>
              <a:rPr lang="en-US"/>
              <a:t>MMED Directory: https://achieve.lausd.net/Page/9036</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This is Parent and Community Services link: https://achieve.lausd.net/pcss#calendar28405/20211007/month</a:t>
            </a:r>
            <a:endParaRPr/>
          </a:p>
          <a:p>
            <a:pPr marL="0" lvl="0" indent="0" algn="l" rtl="0">
              <a:lnSpc>
                <a:spcPct val="100000"/>
              </a:lnSpc>
              <a:spcBef>
                <a:spcPts val="0"/>
              </a:spcBef>
              <a:spcAft>
                <a:spcPts val="0"/>
              </a:spcAft>
              <a:buSzPts val="1100"/>
              <a:buNone/>
            </a:pPr>
            <a:r>
              <a:rPr lang="en-US"/>
              <a:t>PCS Directory: https://achieve.lausd.net/Page/10365</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053" name="Google Shape;1053;g311ddb394ed_0_9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8ced229b38_5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Poppins"/>
                <a:ea typeface="Poppins"/>
                <a:cs typeface="Poppins"/>
                <a:sym typeface="Poppins"/>
              </a:rPr>
              <a:t>30 sec</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400"/>
              <a:buFont typeface="Arial"/>
              <a:buNone/>
            </a:pPr>
            <a:endParaRPr>
              <a:latin typeface="Poppins"/>
              <a:ea typeface="Poppins"/>
              <a:cs typeface="Poppins"/>
              <a:sym typeface="Poppins"/>
            </a:endParaRPr>
          </a:p>
          <a:p>
            <a:pPr marL="457200" lvl="0" indent="-304800" algn="l" rtl="0">
              <a:lnSpc>
                <a:spcPct val="100000"/>
              </a:lnSpc>
              <a:spcBef>
                <a:spcPts val="0"/>
              </a:spcBef>
              <a:spcAft>
                <a:spcPts val="0"/>
              </a:spcAft>
              <a:buClr>
                <a:schemeClr val="dk1"/>
              </a:buClr>
              <a:buSzPts val="1200"/>
              <a:buFont typeface="Poppins"/>
              <a:buChar char="•"/>
            </a:pPr>
            <a:r>
              <a:rPr lang="en-US">
                <a:latin typeface="Poppins"/>
                <a:ea typeface="Poppins"/>
                <a:cs typeface="Poppins"/>
                <a:sym typeface="Poppins"/>
              </a:rPr>
              <a:t>Objetivo 2 Comprender el propósito del Plan Escolar para el Rendimiento Estudiantil (SPSA)</a:t>
            </a:r>
            <a:endParaRPr>
              <a:latin typeface="Poppins"/>
              <a:ea typeface="Poppins"/>
              <a:cs typeface="Poppins"/>
              <a:sym typeface="Poppins"/>
            </a:endParaRPr>
          </a:p>
          <a:p>
            <a:pPr marL="457200" lvl="0" indent="-317500" algn="l" rtl="0">
              <a:lnSpc>
                <a:spcPct val="100000"/>
              </a:lnSpc>
              <a:spcBef>
                <a:spcPts val="0"/>
              </a:spcBef>
              <a:spcAft>
                <a:spcPts val="0"/>
              </a:spcAft>
              <a:buClr>
                <a:schemeClr val="dk1"/>
              </a:buClr>
              <a:buSzPts val="1400"/>
              <a:buFont typeface="Poppins"/>
              <a:buChar char="•"/>
            </a:pPr>
            <a:r>
              <a:rPr lang="en-US">
                <a:latin typeface="Poppins"/>
                <a:ea typeface="Poppins"/>
                <a:cs typeface="Poppins"/>
                <a:sym typeface="Poppins"/>
              </a:rPr>
              <a:t>Objective 2 Understand the purpose of the School Plan for Student Achievement (SPSA)​</a:t>
            </a:r>
            <a:endParaRPr>
              <a:latin typeface="Poppins"/>
              <a:ea typeface="Poppins"/>
              <a:cs typeface="Poppins"/>
              <a:sym typeface="Poppins"/>
            </a:endParaRPr>
          </a:p>
          <a:p>
            <a:pPr marL="0" lvl="0" indent="0" algn="l" rtl="0">
              <a:lnSpc>
                <a:spcPct val="100000"/>
              </a:lnSpc>
              <a:spcBef>
                <a:spcPts val="0"/>
              </a:spcBef>
              <a:spcAft>
                <a:spcPts val="0"/>
              </a:spcAft>
              <a:buSzPts val="1400"/>
              <a:buNone/>
            </a:pPr>
            <a:endParaRPr>
              <a:latin typeface="Poppins"/>
              <a:ea typeface="Poppins"/>
              <a:cs typeface="Poppins"/>
              <a:sym typeface="Poppins"/>
            </a:endParaRPr>
          </a:p>
        </p:txBody>
      </p:sp>
      <p:sp>
        <p:nvSpPr>
          <p:cNvPr id="827" name="Google Shape;827;g38ced229b38_5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840baa5ef9_0_2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What is it?</a:t>
            </a:r>
            <a:endParaRPr/>
          </a:p>
          <a:p>
            <a:pPr marL="457200" lvl="0" indent="-317500" algn="l" rtl="0">
              <a:spcBef>
                <a:spcPts val="0"/>
              </a:spcBef>
              <a:spcAft>
                <a:spcPts val="0"/>
              </a:spcAft>
              <a:buSzPts val="1400"/>
              <a:buChar char="●"/>
            </a:pPr>
            <a:r>
              <a:rPr lang="en-US"/>
              <a:t>A “progress report” on last year’s school plan</a:t>
            </a:r>
            <a:endParaRPr/>
          </a:p>
          <a:p>
            <a:pPr marL="457200" lvl="0" indent="-317500" algn="l" rtl="0">
              <a:spcBef>
                <a:spcPts val="0"/>
              </a:spcBef>
              <a:spcAft>
                <a:spcPts val="0"/>
              </a:spcAft>
              <a:buSzPts val="1400"/>
              <a:buChar char="●"/>
            </a:pPr>
            <a:r>
              <a:rPr lang="en-US"/>
              <a:t>We check: Did we do what we said we would do?</a:t>
            </a:r>
            <a:endParaRPr/>
          </a:p>
          <a:p>
            <a:pPr marL="0" lvl="0" indent="0" algn="l" rtl="0">
              <a:spcBef>
                <a:spcPts val="0"/>
              </a:spcBef>
              <a:spcAft>
                <a:spcPts val="0"/>
              </a:spcAft>
              <a:buNone/>
            </a:pPr>
            <a:endParaRPr/>
          </a:p>
          <a:p>
            <a:pPr marL="0" lvl="0" indent="0" algn="l" rtl="0">
              <a:spcBef>
                <a:spcPts val="0"/>
              </a:spcBef>
              <a:spcAft>
                <a:spcPts val="0"/>
              </a:spcAft>
              <a:buNone/>
            </a:pPr>
            <a:r>
              <a:rPr lang="en-US"/>
              <a:t>What do we look at?</a:t>
            </a:r>
            <a:endParaRPr/>
          </a:p>
          <a:p>
            <a:pPr marL="457200" lvl="0" indent="-317500" algn="l" rtl="0">
              <a:spcBef>
                <a:spcPts val="0"/>
              </a:spcBef>
              <a:spcAft>
                <a:spcPts val="0"/>
              </a:spcAft>
              <a:buSzPts val="1400"/>
              <a:buChar char="●"/>
            </a:pPr>
            <a:r>
              <a:rPr lang="en-US"/>
              <a:t>Student learning (reading, math, English language)</a:t>
            </a:r>
            <a:endParaRPr/>
          </a:p>
          <a:p>
            <a:pPr marL="457200" lvl="0" indent="-317500" algn="l" rtl="0">
              <a:spcBef>
                <a:spcPts val="0"/>
              </a:spcBef>
              <a:spcAft>
                <a:spcPts val="0"/>
              </a:spcAft>
              <a:buSzPts val="1400"/>
              <a:buChar char="●"/>
            </a:pPr>
            <a:r>
              <a:rPr lang="en-US"/>
              <a:t>Attendance and engagement</a:t>
            </a:r>
            <a:endParaRPr/>
          </a:p>
          <a:p>
            <a:pPr marL="457200" lvl="0" indent="-317500" algn="l" rtl="0">
              <a:spcBef>
                <a:spcPts val="0"/>
              </a:spcBef>
              <a:spcAft>
                <a:spcPts val="0"/>
              </a:spcAft>
              <a:buSzPts val="1400"/>
              <a:buChar char="●"/>
            </a:pPr>
            <a:r>
              <a:rPr lang="en-US"/>
              <a:t>How did we use  school funds?</a:t>
            </a:r>
            <a:endParaRPr/>
          </a:p>
          <a:p>
            <a:pPr marL="0" lvl="0" indent="0" algn="l" rtl="0">
              <a:spcBef>
                <a:spcPts val="0"/>
              </a:spcBef>
              <a:spcAft>
                <a:spcPts val="0"/>
              </a:spcAft>
              <a:buNone/>
            </a:pPr>
            <a:endParaRPr/>
          </a:p>
          <a:p>
            <a:pPr marL="0" lvl="0" indent="0" algn="l" rtl="0">
              <a:spcBef>
                <a:spcPts val="0"/>
              </a:spcBef>
              <a:spcAft>
                <a:spcPts val="0"/>
              </a:spcAft>
              <a:buNone/>
            </a:pPr>
            <a:r>
              <a:rPr lang="en-US"/>
              <a:t>Why does it matter to parents?</a:t>
            </a:r>
            <a:endParaRPr/>
          </a:p>
          <a:p>
            <a:pPr marL="457200" lvl="0" indent="-317500" algn="l" rtl="0">
              <a:spcBef>
                <a:spcPts val="0"/>
              </a:spcBef>
              <a:spcAft>
                <a:spcPts val="0"/>
              </a:spcAft>
              <a:buSzPts val="1400"/>
              <a:buChar char="●"/>
            </a:pPr>
            <a:r>
              <a:rPr lang="en-US"/>
              <a:t>Show if the plan worked for students</a:t>
            </a:r>
            <a:endParaRPr/>
          </a:p>
          <a:p>
            <a:pPr marL="457200" lvl="0" indent="-317500" algn="l" rtl="0">
              <a:spcBef>
                <a:spcPts val="0"/>
              </a:spcBef>
              <a:spcAft>
                <a:spcPts val="0"/>
              </a:spcAft>
              <a:buSzPts val="1400"/>
              <a:buChar char="●"/>
            </a:pPr>
            <a:r>
              <a:rPr lang="en-US"/>
              <a:t>Helps us make better decisions for the new plan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38" name="Google Shape;838;g3840baa5ef9_0_2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3840baa5ef9_0_1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a:latin typeface="Arial"/>
                <a:ea typeface="Arial"/>
                <a:cs typeface="Arial"/>
                <a:sym typeface="Arial"/>
              </a:rPr>
              <a:t>Time: 2 min</a:t>
            </a:r>
            <a:endParaRPr sz="1100" b="1">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Begin by reading the slide, then continue with the notes below</a:t>
            </a:r>
            <a:endParaRPr sz="1100" b="1">
              <a:latin typeface="Arial"/>
              <a:ea typeface="Arial"/>
              <a:cs typeface="Arial"/>
              <a:sym typeface="Arial"/>
            </a:endParaRPr>
          </a:p>
          <a:p>
            <a:pPr marL="0" lvl="0" indent="0" algn="l" rtl="0">
              <a:spcBef>
                <a:spcPts val="0"/>
              </a:spcBef>
              <a:spcAft>
                <a:spcPts val="0"/>
              </a:spcAft>
              <a:buNone/>
            </a:pPr>
            <a:endParaRPr sz="1100" b="1">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Paso 1: ¿Funcionó?</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Primero, revisamos el plan del año pasado para ver si las acciones y estrategias ayudaron a los estudiantes. Es como revisar una receta para ver si salió bien.</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Paso 2: ¿Qué necesitamos ahora?</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 continuación, analizamos los datos estudiantiles de hoy y escuchamos a las familias, los maestros y los estudiantes. Esto nos ayuda a identificar nuestras necesidades más importantes, como dónde los estudiantes necesitan más apoyo.</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Paso 3: Elaboremos un nuevo plan.</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Finalmente, creamos el nuevo Plan Único para el Logro Estudiantil (SPSA). Este plan establece objetivos claros y muestra cómo utilizaremos los fondos escolares para apoyar el aprendizaje. Los padres participan en la participación y aprueban el plan a través del Comité Asesor del Estudiante (ELAC) y el Consejo Escolar (SSC).</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65" name="Google Shape;865;g3840baa5ef9_0_1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3840baa5ef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a:latin typeface="Arial"/>
                <a:ea typeface="Arial"/>
                <a:cs typeface="Arial"/>
                <a:sym typeface="Arial"/>
              </a:rPr>
              <a:t>Time: 2 min</a:t>
            </a:r>
            <a:endParaRPr sz="1100" b="1">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Begin by reading the slide, then continue with the notes below</a:t>
            </a:r>
            <a:endParaRPr sz="1100" b="1">
              <a:latin typeface="Arial"/>
              <a:ea typeface="Arial"/>
              <a:cs typeface="Arial"/>
              <a:sym typeface="Arial"/>
            </a:endParaRPr>
          </a:p>
          <a:p>
            <a:pPr marL="0" lvl="0" indent="0" algn="l" rtl="0">
              <a:spcBef>
                <a:spcPts val="0"/>
              </a:spcBef>
              <a:spcAft>
                <a:spcPts val="0"/>
              </a:spcAft>
              <a:buNone/>
            </a:pPr>
            <a:endParaRPr sz="1100" b="1">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Step 1: Did it work?</a:t>
            </a:r>
            <a:br>
              <a:rPr lang="en-US" sz="1100" b="1">
                <a:latin typeface="Arial"/>
                <a:ea typeface="Arial"/>
                <a:cs typeface="Arial"/>
                <a:sym typeface="Arial"/>
              </a:rPr>
            </a:br>
            <a:r>
              <a:rPr lang="en-US" sz="1100">
                <a:latin typeface="Arial"/>
                <a:ea typeface="Arial"/>
                <a:cs typeface="Arial"/>
                <a:sym typeface="Arial"/>
              </a:rPr>
              <a:t> We first check last year’s plan to see if the actions and strategies helped students. This is like looking back at a recipe to see if it came out right.</a:t>
            </a:r>
            <a:br>
              <a:rPr lang="en-US" sz="1100">
                <a:latin typeface="Arial"/>
                <a:ea typeface="Arial"/>
                <a:cs typeface="Arial"/>
                <a:sym typeface="Arial"/>
              </a:rPr>
            </a:br>
            <a:endParaRPr sz="1100">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Step 2: What do we need now?</a:t>
            </a:r>
            <a:br>
              <a:rPr lang="en-US" sz="1100" b="1">
                <a:latin typeface="Arial"/>
                <a:ea typeface="Arial"/>
                <a:cs typeface="Arial"/>
                <a:sym typeface="Arial"/>
              </a:rPr>
            </a:br>
            <a:r>
              <a:rPr lang="en-US" sz="1100">
                <a:latin typeface="Arial"/>
                <a:ea typeface="Arial"/>
                <a:cs typeface="Arial"/>
                <a:sym typeface="Arial"/>
              </a:rPr>
              <a:t> Next, we look at today’s student data and listen to families, teachers, and students. This helps us figure out our most important needs — like where students need more support.</a:t>
            </a:r>
            <a:br>
              <a:rPr lang="en-US" sz="1100">
                <a:latin typeface="Arial"/>
                <a:ea typeface="Arial"/>
                <a:cs typeface="Arial"/>
                <a:sym typeface="Arial"/>
              </a:rPr>
            </a:br>
            <a:endParaRPr sz="1100">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Step 3: Let’s make a new plan.</a:t>
            </a:r>
            <a:br>
              <a:rPr lang="en-US" sz="1100" b="1">
                <a:latin typeface="Arial"/>
                <a:ea typeface="Arial"/>
                <a:cs typeface="Arial"/>
                <a:sym typeface="Arial"/>
              </a:rPr>
            </a:br>
            <a:r>
              <a:rPr lang="en-US" sz="1100">
                <a:latin typeface="Arial"/>
                <a:ea typeface="Arial"/>
                <a:cs typeface="Arial"/>
                <a:sym typeface="Arial"/>
              </a:rPr>
              <a:t> Finally, we create the new SPSA. This plan sets clear goals and shows how we will use school funds to support learning. Parents help give input and approve the plan through ELAC and SSC.</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926" name="Google Shape;926;g3840baa5ef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latin typeface="Poppins"/>
                <a:ea typeface="Poppins"/>
                <a:cs typeface="Poppins"/>
                <a:sym typeface="Poppins"/>
              </a:rPr>
              <a:t>1 min</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r>
              <a:rPr lang="en-US" sz="1200" i="0">
                <a:solidFill>
                  <a:schemeClr val="dk1"/>
                </a:solidFill>
                <a:latin typeface="Poppins"/>
                <a:ea typeface="Poppins"/>
                <a:cs typeface="Poppins"/>
                <a:sym typeface="Poppins"/>
              </a:rPr>
              <a:t>Data Sources to Analyze</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r>
              <a:rPr lang="en-US" sz="1200" i="0">
                <a:solidFill>
                  <a:schemeClr val="dk1"/>
                </a:solidFill>
                <a:latin typeface="Poppins"/>
                <a:ea typeface="Poppins"/>
                <a:cs typeface="Poppins"/>
                <a:sym typeface="Poppins"/>
              </a:rPr>
              <a:t>There are various data sources that can be used by the school to identify areas in which the school is doing well and areas that require additional support.</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r>
              <a:rPr lang="en-US">
                <a:latin typeface="Poppins"/>
                <a:ea typeface="Poppins"/>
                <a:cs typeface="Poppins"/>
                <a:sym typeface="Poppins"/>
              </a:rPr>
              <a:t>At the state level there are two data sources English Language Proficiency Assessment for California ELPAC; California Dashboard.</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r>
              <a:rPr lang="en-US">
                <a:latin typeface="Poppins"/>
                <a:ea typeface="Poppins"/>
                <a:cs typeface="Poppins"/>
                <a:sym typeface="Poppins"/>
              </a:rPr>
              <a:t>The Internal level (used in LAUSD)- My Integrated Student Information System (MiSiS), Focus Dashboard, MyData, Whole Child Integrated Data and School Experience Survey, English Learner Typology Monitoring Report (ELtMR)</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r>
              <a:rPr lang="en-US">
                <a:latin typeface="Poppins"/>
                <a:ea typeface="Poppins"/>
                <a:cs typeface="Poppins"/>
                <a:sym typeface="Poppins"/>
              </a:rPr>
              <a:t>External iReady for grades K-12</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None/>
            </a:pPr>
            <a:r>
              <a:rPr lang="en-US">
                <a:latin typeface="Poppins"/>
                <a:ea typeface="Poppins"/>
                <a:cs typeface="Poppins"/>
                <a:sym typeface="Poppins"/>
              </a:rPr>
              <a:t>Fuentes de datos para analizar</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r>
              <a:rPr lang="en-US">
                <a:latin typeface="Poppins"/>
                <a:ea typeface="Poppins"/>
                <a:cs typeface="Poppins"/>
                <a:sym typeface="Poppins"/>
              </a:rPr>
              <a:t>Hay varias fuentes de datos que la escuela puede utilizar para identificar las áreas en las que la escuela está funcionando bien y las áreas que requieren apoyo adicional.</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r>
              <a:rPr lang="en-US">
                <a:latin typeface="Poppins"/>
                <a:ea typeface="Poppins"/>
                <a:cs typeface="Poppins"/>
                <a:sym typeface="Poppins"/>
              </a:rPr>
              <a:t>A nivel estatal, hay dos fuentes de datos Evaluación de dominio del idioma inglés para ELPAC de California; Tablero de California (California Dashboard).</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r>
              <a:rPr lang="en-US">
                <a:latin typeface="Poppins"/>
                <a:ea typeface="Poppins"/>
                <a:cs typeface="Poppins"/>
                <a:sym typeface="Poppins"/>
              </a:rPr>
              <a:t>El nivel interno (utilizado en LAUSD): Mi Sistema Integrado de Información Estudiantil (MiSiS), Focus Dashboard, MyData, Encuesta de experiencia escolar y datos integrados de todo el niño, Informe de seguimiento de la tipología de los estudiantes de inglés (ELtMR)</a:t>
            </a:r>
            <a:endParaRPr>
              <a:latin typeface="Poppins"/>
              <a:ea typeface="Poppins"/>
              <a:cs typeface="Poppins"/>
              <a:sym typeface="Poppins"/>
            </a:endParaRPr>
          </a:p>
          <a:p>
            <a:pPr marL="0" lvl="0" indent="0" algn="l" rtl="0">
              <a:lnSpc>
                <a:spcPct val="100000"/>
              </a:lnSpc>
              <a:spcBef>
                <a:spcPts val="0"/>
              </a:spcBef>
              <a:spcAft>
                <a:spcPts val="0"/>
              </a:spcAft>
              <a:buClr>
                <a:schemeClr val="dk1"/>
              </a:buClr>
              <a:buSzPts val="1200"/>
              <a:buFont typeface="Calibri"/>
              <a:buNone/>
            </a:pPr>
            <a:r>
              <a:rPr lang="en-US">
                <a:latin typeface="Poppins"/>
                <a:ea typeface="Poppins"/>
                <a:cs typeface="Poppins"/>
                <a:sym typeface="Poppins"/>
              </a:rPr>
              <a:t>Externa iReady for grados 3-12</a:t>
            </a:r>
            <a:endParaRPr>
              <a:latin typeface="Poppins"/>
              <a:ea typeface="Poppins"/>
              <a:cs typeface="Poppins"/>
              <a:sym typeface="Poppins"/>
            </a:endParaRPr>
          </a:p>
        </p:txBody>
      </p:sp>
      <p:sp>
        <p:nvSpPr>
          <p:cNvPr id="988" name="Google Shape;9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15 min    (Remove the sample and add your school's SPSA) </a:t>
            </a:r>
            <a:endParaRPr/>
          </a:p>
          <a:p>
            <a:pPr marL="0" lvl="0" indent="0" algn="l" rtl="0">
              <a:lnSpc>
                <a:spcPct val="100000"/>
              </a:lnSpc>
              <a:spcBef>
                <a:spcPts val="0"/>
              </a:spcBef>
              <a:spcAft>
                <a:spcPts val="0"/>
              </a:spcAft>
              <a:buSzPts val="1400"/>
              <a:buNone/>
            </a:pPr>
            <a:r>
              <a:rPr lang="en-US"/>
              <a:t>Distribute your school's SPSA Evaluation along with any data reviewed with parents</a:t>
            </a:r>
            <a:endParaRPr/>
          </a:p>
          <a:p>
            <a:pPr marL="0" lvl="0" indent="0" algn="l" rtl="0">
              <a:lnSpc>
                <a:spcPct val="100000"/>
              </a:lnSpc>
              <a:spcBef>
                <a:spcPts val="0"/>
              </a:spcBef>
              <a:spcAft>
                <a:spcPts val="0"/>
              </a:spcAft>
              <a:buSzPts val="1400"/>
              <a:buNone/>
            </a:pPr>
            <a:r>
              <a:rPr lang="en-US"/>
              <a:t>Read each question, decide if that particular goal was met.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Say: This form is part of the SPSA and will guide the SPSA evaluation process.  *We will discuss whether the plans for the Emergent Bilingual Programs and Parent Engagement are helping our school meet each individual goal.</a:t>
            </a:r>
            <a:endParaRPr/>
          </a:p>
          <a:p>
            <a:pPr marL="0" lvl="0" indent="0" algn="l" rtl="0">
              <a:lnSpc>
                <a:spcPct val="100000"/>
              </a:lnSpc>
              <a:spcBef>
                <a:spcPts val="0"/>
              </a:spcBef>
              <a:spcAft>
                <a:spcPts val="0"/>
              </a:spcAft>
              <a:buSzPts val="1400"/>
              <a:buNone/>
            </a:pPr>
            <a:endParaRPr/>
          </a:p>
          <a:p>
            <a:pPr marL="228600" lvl="0" indent="-228600" algn="l" rtl="0">
              <a:lnSpc>
                <a:spcPct val="100000"/>
              </a:lnSpc>
              <a:spcBef>
                <a:spcPts val="0"/>
              </a:spcBef>
              <a:spcAft>
                <a:spcPts val="0"/>
              </a:spcAft>
              <a:buSzPts val="1400"/>
              <a:buAutoNum type="arabicPeriod"/>
            </a:pPr>
            <a:r>
              <a:rPr lang="en-US"/>
              <a:t>Emergent Bilingual Programs- Did the school meet all the schools Measurable objective in the  school year) ? (Yes, No, N/A)</a:t>
            </a:r>
            <a:endParaRPr/>
          </a:p>
          <a:p>
            <a:pPr marL="914400" lvl="1" indent="0" algn="l" rtl="0">
              <a:lnSpc>
                <a:spcPct val="100000"/>
              </a:lnSpc>
              <a:spcBef>
                <a:spcPts val="0"/>
              </a:spcBef>
              <a:spcAft>
                <a:spcPts val="0"/>
              </a:spcAft>
              <a:buSzPts val="1400"/>
              <a:buNone/>
            </a:pPr>
            <a:r>
              <a:rPr lang="en-US"/>
              <a:t>Type your goal:</a:t>
            </a:r>
            <a:endParaRPr/>
          </a:p>
          <a:p>
            <a:pPr marL="0" lvl="0" indent="0" algn="l" rtl="0">
              <a:lnSpc>
                <a:spcPct val="100000"/>
              </a:lnSpc>
              <a:spcBef>
                <a:spcPts val="0"/>
              </a:spcBef>
              <a:spcAft>
                <a:spcPts val="0"/>
              </a:spcAft>
              <a:buSzPts val="1400"/>
              <a:buNone/>
            </a:pPr>
            <a:r>
              <a:rPr lang="en-US"/>
              <a:t>2.  Emergent Bilingual Programs- Did the school meet all the School’s Measurable Objectives in the school year? (Sí, No, N / A)</a:t>
            </a:r>
            <a:endParaRPr/>
          </a:p>
          <a:p>
            <a:pPr marL="914400" lvl="1" indent="0" algn="l" rtl="0">
              <a:lnSpc>
                <a:spcPct val="100000"/>
              </a:lnSpc>
              <a:spcBef>
                <a:spcPts val="0"/>
              </a:spcBef>
              <a:spcAft>
                <a:spcPts val="0"/>
              </a:spcAft>
              <a:buSzPts val="1400"/>
              <a:buNone/>
            </a:pPr>
            <a:r>
              <a:rPr lang="en-US"/>
              <a:t>Type your goal:</a:t>
            </a:r>
            <a:endParaRPr/>
          </a:p>
          <a:p>
            <a:pPr marL="0" lvl="1" indent="0" algn="l" rtl="0">
              <a:lnSpc>
                <a:spcPct val="100000"/>
              </a:lnSpc>
              <a:spcBef>
                <a:spcPts val="0"/>
              </a:spcBef>
              <a:spcAft>
                <a:spcPts val="0"/>
              </a:spcAft>
              <a:buSzPts val="1400"/>
              <a:buNone/>
            </a:pPr>
            <a:endParaRPr/>
          </a:p>
          <a:p>
            <a:pPr marL="914400" lvl="1"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Various stakeholders will be reviewing and providing recommendations for the SPSA Evaluation.</a:t>
            </a:r>
            <a:endParaRPr/>
          </a:p>
          <a:p>
            <a:pPr marL="0" lvl="0" indent="0" algn="l" rtl="0">
              <a:lnSpc>
                <a:spcPct val="100000"/>
              </a:lnSpc>
              <a:spcBef>
                <a:spcPts val="0"/>
              </a:spcBef>
              <a:spcAft>
                <a:spcPts val="0"/>
              </a:spcAft>
              <a:buSzPts val="1400"/>
              <a:buNone/>
            </a:pPr>
            <a:r>
              <a:rPr lang="en-US"/>
              <a:t>This form will be submitted to the SSC on behalf of the ELAC.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Este formulario es parte del SPSA y guiará el proceso de evaluación del SPSA.  *Discutiremos si los planes para los Programas para los estudiantes bilingüe emergente y de Participación de Padres están ayudando a la escuela a alcanzar cada meta individual.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1. Programas para los estudiantes bilingüe emergente: ¿la escuela cumplió con todos los objetivos medibles de la escuela en el año escolar? (Sí, No, N / A)</a:t>
            </a:r>
            <a:endParaRPr/>
          </a:p>
          <a:p>
            <a:pPr marL="0" lvl="0" indent="0" algn="l" rtl="0">
              <a:lnSpc>
                <a:spcPct val="100000"/>
              </a:lnSpc>
              <a:spcBef>
                <a:spcPts val="0"/>
              </a:spcBef>
              <a:spcAft>
                <a:spcPts val="0"/>
              </a:spcAft>
              <a:buSzPts val="1400"/>
              <a:buNone/>
            </a:pPr>
            <a:r>
              <a:rPr lang="en-US"/>
              <a:t>Escriba su meta:</a:t>
            </a:r>
            <a:endParaRPr/>
          </a:p>
          <a:p>
            <a:pPr marL="0" lvl="0" indent="0" algn="l" rtl="0">
              <a:lnSpc>
                <a:spcPct val="100000"/>
              </a:lnSpc>
              <a:spcBef>
                <a:spcPts val="0"/>
              </a:spcBef>
              <a:spcAft>
                <a:spcPts val="0"/>
              </a:spcAft>
              <a:buSzPts val="1400"/>
              <a:buNone/>
            </a:pPr>
            <a:r>
              <a:rPr lang="en-US"/>
              <a:t>2. Programas para los estudiantes bilingüe emergente: ¿la escuela cumplió con todos los objetivos medibles de la escuela en el año escolar? (Sí, No, N / A)</a:t>
            </a:r>
            <a:endParaRPr/>
          </a:p>
          <a:p>
            <a:pPr marL="0" lvl="0" indent="0" algn="l" rtl="0">
              <a:lnSpc>
                <a:spcPct val="100000"/>
              </a:lnSpc>
              <a:spcBef>
                <a:spcPts val="0"/>
              </a:spcBef>
              <a:spcAft>
                <a:spcPts val="0"/>
              </a:spcAft>
              <a:buSzPts val="1400"/>
              <a:buNone/>
            </a:pPr>
            <a:r>
              <a:rPr lang="en-US"/>
              <a:t>Escriba su meta: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Varias partes interesadas revisarán y brindarán recomendaciones para la Evaluación SPSA.</a:t>
            </a:r>
            <a:endParaRPr/>
          </a:p>
          <a:p>
            <a:pPr marL="0" lvl="0" indent="0" algn="l" rtl="0">
              <a:lnSpc>
                <a:spcPct val="100000"/>
              </a:lnSpc>
              <a:spcBef>
                <a:spcPts val="0"/>
              </a:spcBef>
              <a:spcAft>
                <a:spcPts val="0"/>
              </a:spcAft>
              <a:buSzPts val="1400"/>
              <a:buNone/>
            </a:pPr>
            <a:r>
              <a:rPr lang="en-US"/>
              <a:t>Este formulario se enviará al SSC en nombre del ELAC.</a:t>
            </a:r>
            <a:endParaRPr/>
          </a:p>
          <a:p>
            <a:pPr marL="0" lvl="0" indent="0" algn="l" rtl="0">
              <a:lnSpc>
                <a:spcPct val="100000"/>
              </a:lnSpc>
              <a:spcBef>
                <a:spcPts val="0"/>
              </a:spcBef>
              <a:spcAft>
                <a:spcPts val="0"/>
              </a:spcAft>
              <a:buSzPts val="1400"/>
              <a:buNone/>
            </a:pPr>
            <a:br>
              <a:rPr lang="en-US"/>
            </a:br>
            <a:endParaRPr/>
          </a:p>
        </p:txBody>
      </p:sp>
      <p:sp>
        <p:nvSpPr>
          <p:cNvPr id="1012" name="Google Shape;10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38ced229b38_5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Poppins"/>
                <a:ea typeface="Poppins"/>
                <a:cs typeface="Poppins"/>
                <a:sym typeface="Poppins"/>
              </a:rPr>
              <a:t>30 sec</a:t>
            </a:r>
            <a:endParaRPr>
              <a:latin typeface="Poppins"/>
              <a:ea typeface="Poppins"/>
              <a:cs typeface="Poppins"/>
              <a:sym typeface="Poppins"/>
            </a:endParaRPr>
          </a:p>
          <a:p>
            <a:pPr marL="457200" lvl="0" indent="0" algn="l" rtl="0">
              <a:lnSpc>
                <a:spcPct val="100000"/>
              </a:lnSpc>
              <a:spcBef>
                <a:spcPts val="0"/>
              </a:spcBef>
              <a:spcAft>
                <a:spcPts val="0"/>
              </a:spcAft>
              <a:buSzPts val="1400"/>
              <a:buNone/>
            </a:pPr>
            <a:endParaRPr>
              <a:latin typeface="Poppins"/>
              <a:ea typeface="Poppins"/>
              <a:cs typeface="Poppins"/>
              <a:sym typeface="Poppins"/>
            </a:endParaRPr>
          </a:p>
          <a:p>
            <a:pPr marL="0" lvl="0" indent="0" algn="l" rtl="0">
              <a:lnSpc>
                <a:spcPct val="100000"/>
              </a:lnSpc>
              <a:spcBef>
                <a:spcPts val="0"/>
              </a:spcBef>
              <a:spcAft>
                <a:spcPts val="0"/>
              </a:spcAft>
              <a:buSzPts val="1400"/>
              <a:buNone/>
            </a:pPr>
            <a:r>
              <a:rPr lang="en-US"/>
              <a:t>Say: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objetivo 3 </a:t>
            </a:r>
            <a:endParaRPr/>
          </a:p>
          <a:p>
            <a:pPr marL="0" lvl="0" indent="0" algn="l" rtl="0">
              <a:lnSpc>
                <a:spcPct val="100000"/>
              </a:lnSpc>
              <a:spcBef>
                <a:spcPts val="0"/>
              </a:spcBef>
              <a:spcAft>
                <a:spcPts val="0"/>
              </a:spcAft>
              <a:buSzPts val="1400"/>
              <a:buNone/>
            </a:pPr>
            <a:r>
              <a:rPr lang="en-US"/>
              <a:t>-Ahora vamos a compartir recomendaciones al SSC sobre el desarrollo y aprobación del SPSA.</a:t>
            </a:r>
            <a:endParaRPr>
              <a:latin typeface="Poppins"/>
              <a:ea typeface="Poppins"/>
              <a:cs typeface="Poppins"/>
              <a:sym typeface="Poppins"/>
            </a:endParaRPr>
          </a:p>
          <a:p>
            <a:pPr marL="0" lvl="0" indent="0" algn="l" rtl="0">
              <a:lnSpc>
                <a:spcPct val="100000"/>
              </a:lnSpc>
              <a:spcBef>
                <a:spcPts val="0"/>
              </a:spcBef>
              <a:spcAft>
                <a:spcPts val="0"/>
              </a:spcAft>
              <a:buSzPts val="1400"/>
              <a:buNone/>
            </a:pPr>
            <a:r>
              <a:rPr lang="en-US"/>
              <a:t>Objective 3</a:t>
            </a:r>
            <a:endParaRPr/>
          </a:p>
          <a:p>
            <a:pPr marL="0" lvl="0" indent="0" algn="l" rtl="0">
              <a:lnSpc>
                <a:spcPct val="100000"/>
              </a:lnSpc>
              <a:spcBef>
                <a:spcPts val="0"/>
              </a:spcBef>
              <a:spcAft>
                <a:spcPts val="0"/>
              </a:spcAft>
              <a:buSzPts val="1400"/>
              <a:buNone/>
            </a:pPr>
            <a:r>
              <a:rPr lang="en-US"/>
              <a:t>-We are now going to share recommendations to SSC about the development and approval of the SPSA.</a:t>
            </a:r>
            <a:endParaRPr/>
          </a:p>
          <a:p>
            <a:pPr marL="0" lvl="0" indent="0" algn="l" rtl="0">
              <a:lnSpc>
                <a:spcPct val="100000"/>
              </a:lnSpc>
              <a:spcBef>
                <a:spcPts val="0"/>
              </a:spcBef>
              <a:spcAft>
                <a:spcPts val="0"/>
              </a:spcAft>
              <a:buSzPts val="1400"/>
              <a:buNone/>
            </a:pPr>
            <a:endParaRPr>
              <a:latin typeface="Poppins"/>
              <a:ea typeface="Poppins"/>
              <a:cs typeface="Poppins"/>
              <a:sym typeface="Poppins"/>
            </a:endParaRPr>
          </a:p>
          <a:p>
            <a:pPr marL="0" lvl="0" indent="0" algn="l" rtl="0">
              <a:lnSpc>
                <a:spcPct val="100000"/>
              </a:lnSpc>
              <a:spcBef>
                <a:spcPts val="0"/>
              </a:spcBef>
              <a:spcAft>
                <a:spcPts val="0"/>
              </a:spcAft>
              <a:buSzPts val="1400"/>
              <a:buNone/>
            </a:pPr>
            <a:endParaRPr>
              <a:latin typeface="Poppins"/>
              <a:ea typeface="Poppins"/>
              <a:cs typeface="Poppins"/>
              <a:sym typeface="Poppins"/>
            </a:endParaRPr>
          </a:p>
        </p:txBody>
      </p:sp>
      <p:sp>
        <p:nvSpPr>
          <p:cNvPr id="1020" name="Google Shape;1020;g38ced229b38_5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383eba1f4d2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g383eba1f4d2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3"/>
              </a:rPr>
              <a:t>https://drive.google.com/file/d/1JfMHhnZ_PF7EdekNzXLFlJ2uhEzr_X2W/view?usp=sharing</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2  min EL Designee (when you arrive to this slide, include the programs and services that are offered at your school)</a:t>
            </a:r>
            <a:endParaRPr sz="1200" b="1">
              <a:latin typeface="Monda"/>
              <a:ea typeface="Monda"/>
              <a:cs typeface="Monda"/>
              <a:sym typeface="Monda"/>
            </a:endParaRPr>
          </a:p>
          <a:p>
            <a:pPr marL="0" lvl="0" indent="0" algn="l" rtl="0">
              <a:lnSpc>
                <a:spcPct val="100000"/>
              </a:lnSpc>
              <a:spcBef>
                <a:spcPts val="0"/>
              </a:spcBef>
              <a:spcAft>
                <a:spcPts val="0"/>
              </a:spcAft>
              <a:buClr>
                <a:schemeClr val="dk1"/>
              </a:buClr>
              <a:buSzPts val="1200"/>
              <a:buFont typeface="Calibri"/>
              <a:buNone/>
            </a:pPr>
            <a:endParaRPr sz="1200" b="1">
              <a:latin typeface="Monda"/>
              <a:ea typeface="Monda"/>
              <a:cs typeface="Monda"/>
              <a:sym typeface="Monda"/>
            </a:endParaRPr>
          </a:p>
          <a:p>
            <a:pPr marL="0" lvl="0" indent="0" algn="l" rtl="0">
              <a:lnSpc>
                <a:spcPct val="100000"/>
              </a:lnSpc>
              <a:spcBef>
                <a:spcPts val="0"/>
              </a:spcBef>
              <a:spcAft>
                <a:spcPts val="0"/>
              </a:spcAft>
              <a:buClr>
                <a:schemeClr val="dk1"/>
              </a:buClr>
              <a:buSzPts val="1200"/>
              <a:buFont typeface="Monda"/>
              <a:buNone/>
            </a:pPr>
            <a:r>
              <a:rPr lang="en-US" sz="1200" b="1">
                <a:latin typeface="Monda"/>
                <a:ea typeface="Monda"/>
                <a:cs typeface="Monda"/>
                <a:sym typeface="Monda"/>
              </a:rPr>
              <a:t>Say:</a:t>
            </a:r>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a:t>
            </a:r>
            <a:r>
              <a:rPr lang="en-US" sz="1200" b="0" i="0">
                <a:solidFill>
                  <a:schemeClr val="dk1"/>
                </a:solidFill>
                <a:latin typeface="Calibri"/>
                <a:ea typeface="Calibri"/>
                <a:cs typeface="Calibri"/>
                <a:sym typeface="Calibri"/>
              </a:rPr>
              <a:t>ow that </a:t>
            </a:r>
            <a:r>
              <a:rPr lang="en-US" sz="1200">
                <a:solidFill>
                  <a:schemeClr val="dk1"/>
                </a:solidFill>
                <a:latin typeface="Calibri"/>
                <a:ea typeface="Calibri"/>
                <a:cs typeface="Calibri"/>
                <a:sym typeface="Calibri"/>
              </a:rPr>
              <a:t>you</a:t>
            </a:r>
            <a:r>
              <a:rPr lang="en-US" sz="1200" b="0" i="0">
                <a:solidFill>
                  <a:schemeClr val="dk1"/>
                </a:solidFill>
                <a:latin typeface="Calibri"/>
                <a:ea typeface="Calibri"/>
                <a:cs typeface="Calibri"/>
                <a:sym typeface="Calibri"/>
              </a:rPr>
              <a:t> had </a:t>
            </a:r>
            <a:r>
              <a:rPr lang="en-US" sz="1200">
                <a:solidFill>
                  <a:schemeClr val="dk1"/>
                </a:solidFill>
                <a:latin typeface="Calibri"/>
                <a:ea typeface="Calibri"/>
                <a:cs typeface="Calibri"/>
                <a:sym typeface="Calibri"/>
              </a:rPr>
              <a:t>the</a:t>
            </a:r>
            <a:r>
              <a:rPr lang="en-US" sz="1200" b="0" i="0">
                <a:solidFill>
                  <a:schemeClr val="dk1"/>
                </a:solidFill>
                <a:latin typeface="Calibri"/>
                <a:ea typeface="Calibri"/>
                <a:cs typeface="Calibri"/>
                <a:sym typeface="Calibri"/>
              </a:rPr>
              <a:t> opportunity to review and analyze the school’s data, </a:t>
            </a:r>
            <a:r>
              <a:rPr lang="en-US" sz="1200">
                <a:solidFill>
                  <a:schemeClr val="dk1"/>
                </a:solidFill>
                <a:latin typeface="Calibri"/>
                <a:ea typeface="Calibri"/>
                <a:cs typeface="Calibri"/>
                <a:sym typeface="Calibri"/>
              </a:rPr>
              <a:t>you need to </a:t>
            </a:r>
            <a:r>
              <a:rPr lang="en-US" sz="1200" b="0" i="0">
                <a:solidFill>
                  <a:schemeClr val="dk1"/>
                </a:solidFill>
                <a:latin typeface="Calibri"/>
                <a:ea typeface="Calibri"/>
                <a:cs typeface="Calibri"/>
                <a:sym typeface="Calibri"/>
              </a:rPr>
              <a:t> prioritize and finalize recommendations to S</a:t>
            </a:r>
            <a:r>
              <a:rPr lang="en-US" sz="1200">
                <a:solidFill>
                  <a:schemeClr val="dk1"/>
                </a:solidFill>
                <a:latin typeface="Calibri"/>
                <a:ea typeface="Calibri"/>
                <a:cs typeface="Calibri"/>
                <a:sym typeface="Calibri"/>
              </a:rPr>
              <a:t>chool Site Council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As</a:t>
            </a:r>
            <a:r>
              <a:rPr lang="en-US" sz="1200" b="0" i="0">
                <a:solidFill>
                  <a:schemeClr val="dk1"/>
                </a:solidFill>
                <a:latin typeface="Calibri"/>
                <a:ea typeface="Calibri"/>
                <a:cs typeface="Calibri"/>
                <a:sym typeface="Calibri"/>
              </a:rPr>
              <a:t> ELAC members what programs and ser</a:t>
            </a:r>
            <a:r>
              <a:rPr lang="en-US" sz="1200">
                <a:solidFill>
                  <a:schemeClr val="dk1"/>
                </a:solidFill>
                <a:latin typeface="Calibri"/>
                <a:ea typeface="Calibri"/>
                <a:cs typeface="Calibri"/>
                <a:sym typeface="Calibri"/>
              </a:rPr>
              <a:t>vices will you recommend to support our English Learners, (</a:t>
            </a:r>
            <a:r>
              <a:rPr lang="en-US" sz="1200">
                <a:solidFill>
                  <a:schemeClr val="dk1"/>
                </a:solidFill>
                <a:highlight>
                  <a:schemeClr val="accent4"/>
                </a:highlight>
                <a:latin typeface="Calibri"/>
                <a:ea typeface="Calibri"/>
                <a:cs typeface="Calibri"/>
                <a:sym typeface="Calibri"/>
              </a:rPr>
              <a:t>add your programs and services</a:t>
            </a:r>
            <a:r>
              <a:rPr lang="en-US" sz="1200">
                <a:solidFill>
                  <a:schemeClr val="dk1"/>
                </a:solidFill>
                <a:latin typeface="Calibri"/>
                <a:ea typeface="Calibri"/>
                <a:cs typeface="Calibri"/>
                <a:sym typeface="Calibri"/>
              </a:rPr>
              <a:t>)?</a:t>
            </a:r>
            <a:r>
              <a:rPr lang="en-US" sz="1200" b="0" i="0">
                <a:solidFill>
                  <a:schemeClr val="dk1"/>
                </a:solidFill>
                <a:latin typeface="Calibri"/>
                <a:ea typeface="Calibri"/>
                <a:cs typeface="Calibri"/>
                <a:sym typeface="Calibri"/>
              </a:rPr>
              <a:t> </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a:t>
            </a:r>
            <a:r>
              <a:rPr lang="en-US" sz="1200" b="0" i="0">
                <a:solidFill>
                  <a:schemeClr val="dk1"/>
                </a:solidFill>
                <a:latin typeface="Calibri"/>
                <a:ea typeface="Calibri"/>
                <a:cs typeface="Calibri"/>
                <a:sym typeface="Calibri"/>
              </a:rPr>
              <a:t>his form will be submitted to SSC behalf of the ELAC.</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Ahora que tuvo la oportunidad de revisar y analizar los datos de la escuela, debe priorizar y finalizar las recomendaciones para el Consejo del Plantel Escolar.</a:t>
            </a:r>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Como miembros de ELAC, ¿qué programas y servicios recomendaría para apoyar a nuestros Estudiantes de inglés (agregue sus programas y servicios)?</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Este formulario se enviará al SSC en nombre del ELAC.</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1  min</a:t>
            </a:r>
            <a:endParaRPr b="1">
              <a:latin typeface="Monda"/>
              <a:ea typeface="Monda"/>
              <a:cs typeface="Monda"/>
              <a:sym typeface="Monda"/>
            </a:endParaRPr>
          </a:p>
          <a:p>
            <a:pPr marL="0" lvl="0" indent="0" algn="l" rtl="0">
              <a:lnSpc>
                <a:spcPct val="100000"/>
              </a:lnSpc>
              <a:spcBef>
                <a:spcPts val="0"/>
              </a:spcBef>
              <a:spcAft>
                <a:spcPts val="0"/>
              </a:spcAft>
              <a:buClr>
                <a:schemeClr val="dk1"/>
              </a:buClr>
              <a:buSzPts val="1200"/>
              <a:buFont typeface="Calibri"/>
              <a:buNone/>
            </a:pPr>
            <a:endParaRPr b="1">
              <a:latin typeface="Monda"/>
              <a:ea typeface="Monda"/>
              <a:cs typeface="Monda"/>
              <a:sym typeface="Monda"/>
            </a:endParaRPr>
          </a:p>
          <a:p>
            <a:pPr marL="0" lvl="0" indent="0" algn="l" rtl="0">
              <a:lnSpc>
                <a:spcPct val="100000"/>
              </a:lnSpc>
              <a:spcBef>
                <a:spcPts val="0"/>
              </a:spcBef>
              <a:spcAft>
                <a:spcPts val="0"/>
              </a:spcAft>
              <a:buClr>
                <a:schemeClr val="dk1"/>
              </a:buClr>
              <a:buSzPts val="1200"/>
              <a:buFont typeface="Monda"/>
              <a:buNone/>
            </a:pPr>
            <a:r>
              <a:rPr lang="en-US" b="1">
                <a:latin typeface="Monda"/>
                <a:ea typeface="Monda"/>
                <a:cs typeface="Monda"/>
                <a:sym typeface="Monda"/>
              </a:rPr>
              <a:t>Say:</a:t>
            </a:r>
            <a:endParaRPr/>
          </a:p>
          <a:p>
            <a:pPr marL="0" lvl="0" indent="0" algn="l" rtl="0">
              <a:lnSpc>
                <a:spcPct val="100000"/>
              </a:lnSpc>
              <a:spcBef>
                <a:spcPts val="0"/>
              </a:spcBef>
              <a:spcAft>
                <a:spcPts val="0"/>
              </a:spcAft>
              <a:buClr>
                <a:schemeClr val="dk1"/>
              </a:buClr>
              <a:buSzPts val="1200"/>
              <a:buFont typeface="Calibri"/>
              <a:buNone/>
            </a:pPr>
            <a:r>
              <a:rPr lang="en-US"/>
              <a:t>Share with participants that, now that they have had a opportunity to review and analyze the school’s data, they will prioritize and finalize recommendations.</a:t>
            </a:r>
            <a:endParaRPr/>
          </a:p>
          <a:p>
            <a:pPr marL="0" lvl="0" indent="0" algn="l" rtl="0">
              <a:lnSpc>
                <a:spcPct val="100000"/>
              </a:lnSpc>
              <a:spcBef>
                <a:spcPts val="0"/>
              </a:spcBef>
              <a:spcAft>
                <a:spcPts val="0"/>
              </a:spcAft>
              <a:buClr>
                <a:schemeClr val="dk1"/>
              </a:buClr>
              <a:buSzPts val="1200"/>
              <a:buFont typeface="Calibri"/>
              <a:buNone/>
            </a:pPr>
            <a:r>
              <a:rPr lang="en-US"/>
              <a:t>Let participants know that after the group activity that follows, ELAC members will vote to accept the prioritized list of strategies or action which will be listed on the ELAC Recommendation Form on the screen, Attachment G</a:t>
            </a:r>
            <a:endParaRPr/>
          </a:p>
          <a:p>
            <a:pPr marL="0" lvl="0" indent="0" algn="l" rtl="0">
              <a:lnSpc>
                <a:spcPct val="100000"/>
              </a:lnSpc>
              <a:spcBef>
                <a:spcPts val="0"/>
              </a:spcBef>
              <a:spcAft>
                <a:spcPts val="0"/>
              </a:spcAft>
              <a:buClr>
                <a:schemeClr val="dk1"/>
              </a:buClr>
              <a:buSzPts val="1200"/>
              <a:buFont typeface="Calibri"/>
              <a:buNone/>
            </a:pPr>
            <a:r>
              <a:rPr lang="en-US"/>
              <a:t>Inform participants that this form will be submitted to the SSC on behalf of the ELAC.</a:t>
            </a:r>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032" name="Google Shape;1032;g383eba1f4d2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s://www.lausd.org/mmed"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 - Gradient Title Slide">
  <p:cSld name="CUSTOM_3_1">
    <p:spTree>
      <p:nvGrpSpPr>
        <p:cNvPr id="1" name="Shape 13"/>
        <p:cNvGrpSpPr/>
        <p:nvPr/>
      </p:nvGrpSpPr>
      <p:grpSpPr>
        <a:xfrm>
          <a:off x="0" y="0"/>
          <a:ext cx="0" cy="0"/>
          <a:chOff x="0" y="0"/>
          <a:chExt cx="0" cy="0"/>
        </a:xfrm>
      </p:grpSpPr>
      <p:pic>
        <p:nvPicPr>
          <p:cNvPr id="14" name="Google Shape;14;g3090e26d205_0_420"/>
          <p:cNvPicPr preferRelativeResize="0"/>
          <p:nvPr/>
        </p:nvPicPr>
        <p:blipFill rotWithShape="1">
          <a:blip r:embed="rId2">
            <a:alphaModFix/>
          </a:blip>
          <a:srcRect/>
          <a:stretch/>
        </p:blipFill>
        <p:spPr>
          <a:xfrm>
            <a:off x="0" y="0"/>
            <a:ext cx="12192000" cy="6858008"/>
          </a:xfrm>
          <a:prstGeom prst="rect">
            <a:avLst/>
          </a:prstGeom>
          <a:noFill/>
          <a:ln>
            <a:noFill/>
          </a:ln>
        </p:spPr>
      </p:pic>
      <p:pic>
        <p:nvPicPr>
          <p:cNvPr id="15" name="Google Shape;15;g3090e26d205_0_420"/>
          <p:cNvPicPr preferRelativeResize="0"/>
          <p:nvPr/>
        </p:nvPicPr>
        <p:blipFill rotWithShape="1">
          <a:blip r:embed="rId3">
            <a:alphaModFix amt="3000"/>
          </a:blip>
          <a:srcRect/>
          <a:stretch/>
        </p:blipFill>
        <p:spPr>
          <a:xfrm>
            <a:off x="3897333" y="1341317"/>
            <a:ext cx="834300" cy="834300"/>
          </a:xfrm>
          <a:prstGeom prst="rect">
            <a:avLst/>
          </a:prstGeom>
          <a:noFill/>
          <a:ln>
            <a:noFill/>
          </a:ln>
        </p:spPr>
      </p:pic>
      <p:pic>
        <p:nvPicPr>
          <p:cNvPr id="16" name="Google Shape;16;g3090e26d205_0_420"/>
          <p:cNvPicPr preferRelativeResize="0"/>
          <p:nvPr/>
        </p:nvPicPr>
        <p:blipFill rotWithShape="1">
          <a:blip r:embed="rId4">
            <a:alphaModFix amt="3000"/>
          </a:blip>
          <a:srcRect/>
          <a:stretch/>
        </p:blipFill>
        <p:spPr>
          <a:xfrm>
            <a:off x="3897336" y="2455012"/>
            <a:ext cx="834291" cy="834292"/>
          </a:xfrm>
          <a:prstGeom prst="rect">
            <a:avLst/>
          </a:prstGeom>
          <a:noFill/>
          <a:ln>
            <a:noFill/>
          </a:ln>
        </p:spPr>
      </p:pic>
      <p:pic>
        <p:nvPicPr>
          <p:cNvPr id="17" name="Google Shape;17;g3090e26d205_0_420"/>
          <p:cNvPicPr preferRelativeResize="0"/>
          <p:nvPr/>
        </p:nvPicPr>
        <p:blipFill rotWithShape="1">
          <a:blip r:embed="rId5">
            <a:alphaModFix amt="3000"/>
          </a:blip>
          <a:srcRect/>
          <a:stretch/>
        </p:blipFill>
        <p:spPr>
          <a:xfrm>
            <a:off x="3897333" y="4682386"/>
            <a:ext cx="834300" cy="834300"/>
          </a:xfrm>
          <a:prstGeom prst="rect">
            <a:avLst/>
          </a:prstGeom>
          <a:noFill/>
          <a:ln>
            <a:noFill/>
          </a:ln>
        </p:spPr>
      </p:pic>
      <p:pic>
        <p:nvPicPr>
          <p:cNvPr id="18" name="Google Shape;18;g3090e26d205_0_420"/>
          <p:cNvPicPr preferRelativeResize="0"/>
          <p:nvPr/>
        </p:nvPicPr>
        <p:blipFill rotWithShape="1">
          <a:blip r:embed="rId6">
            <a:alphaModFix amt="3000"/>
          </a:blip>
          <a:srcRect/>
          <a:stretch/>
        </p:blipFill>
        <p:spPr>
          <a:xfrm rot="42">
            <a:off x="3897333" y="3568715"/>
            <a:ext cx="834300" cy="834262"/>
          </a:xfrm>
          <a:prstGeom prst="rect">
            <a:avLst/>
          </a:prstGeom>
          <a:noFill/>
          <a:ln>
            <a:noFill/>
          </a:ln>
        </p:spPr>
      </p:pic>
      <p:pic>
        <p:nvPicPr>
          <p:cNvPr id="19" name="Google Shape;19;g3090e26d205_0_420"/>
          <p:cNvPicPr preferRelativeResize="0"/>
          <p:nvPr/>
        </p:nvPicPr>
        <p:blipFill rotWithShape="1">
          <a:blip r:embed="rId7">
            <a:alphaModFix amt="3000"/>
          </a:blip>
          <a:srcRect/>
          <a:stretch/>
        </p:blipFill>
        <p:spPr>
          <a:xfrm>
            <a:off x="3897334" y="5796082"/>
            <a:ext cx="834300" cy="834300"/>
          </a:xfrm>
          <a:prstGeom prst="rect">
            <a:avLst/>
          </a:prstGeom>
          <a:noFill/>
          <a:ln>
            <a:noFill/>
          </a:ln>
        </p:spPr>
      </p:pic>
      <p:pic>
        <p:nvPicPr>
          <p:cNvPr id="20" name="Google Shape;20;g3090e26d205_0_420"/>
          <p:cNvPicPr preferRelativeResize="0"/>
          <p:nvPr/>
        </p:nvPicPr>
        <p:blipFill rotWithShape="1">
          <a:blip r:embed="rId8">
            <a:alphaModFix amt="3000"/>
          </a:blip>
          <a:srcRect/>
          <a:stretch/>
        </p:blipFill>
        <p:spPr>
          <a:xfrm>
            <a:off x="3897325" y="227617"/>
            <a:ext cx="834300" cy="834300"/>
          </a:xfrm>
          <a:prstGeom prst="rect">
            <a:avLst/>
          </a:prstGeom>
          <a:noFill/>
          <a:ln>
            <a:noFill/>
          </a:ln>
        </p:spPr>
      </p:pic>
      <p:pic>
        <p:nvPicPr>
          <p:cNvPr id="21" name="Google Shape;21;g3090e26d205_0_420"/>
          <p:cNvPicPr preferRelativeResize="0"/>
          <p:nvPr/>
        </p:nvPicPr>
        <p:blipFill rotWithShape="1">
          <a:blip r:embed="rId3">
            <a:alphaModFix amt="31000"/>
          </a:blip>
          <a:srcRect/>
          <a:stretch/>
        </p:blipFill>
        <p:spPr>
          <a:xfrm>
            <a:off x="11098233" y="1341317"/>
            <a:ext cx="834300" cy="834300"/>
          </a:xfrm>
          <a:prstGeom prst="rect">
            <a:avLst/>
          </a:prstGeom>
          <a:noFill/>
          <a:ln>
            <a:noFill/>
          </a:ln>
        </p:spPr>
      </p:pic>
      <p:pic>
        <p:nvPicPr>
          <p:cNvPr id="22" name="Google Shape;22;g3090e26d205_0_420"/>
          <p:cNvPicPr preferRelativeResize="0"/>
          <p:nvPr/>
        </p:nvPicPr>
        <p:blipFill rotWithShape="1">
          <a:blip r:embed="rId4">
            <a:alphaModFix amt="31000"/>
          </a:blip>
          <a:srcRect/>
          <a:stretch/>
        </p:blipFill>
        <p:spPr>
          <a:xfrm>
            <a:off x="11098236" y="2455012"/>
            <a:ext cx="834291" cy="834292"/>
          </a:xfrm>
          <a:prstGeom prst="rect">
            <a:avLst/>
          </a:prstGeom>
          <a:noFill/>
          <a:ln>
            <a:noFill/>
          </a:ln>
        </p:spPr>
      </p:pic>
      <p:pic>
        <p:nvPicPr>
          <p:cNvPr id="23" name="Google Shape;23;g3090e26d205_0_420"/>
          <p:cNvPicPr preferRelativeResize="0"/>
          <p:nvPr/>
        </p:nvPicPr>
        <p:blipFill rotWithShape="1">
          <a:blip r:embed="rId5">
            <a:alphaModFix amt="31000"/>
          </a:blip>
          <a:srcRect/>
          <a:stretch/>
        </p:blipFill>
        <p:spPr>
          <a:xfrm>
            <a:off x="11098233" y="4682386"/>
            <a:ext cx="834300" cy="834300"/>
          </a:xfrm>
          <a:prstGeom prst="rect">
            <a:avLst/>
          </a:prstGeom>
          <a:noFill/>
          <a:ln>
            <a:noFill/>
          </a:ln>
        </p:spPr>
      </p:pic>
      <p:pic>
        <p:nvPicPr>
          <p:cNvPr id="24" name="Google Shape;24;g3090e26d205_0_420"/>
          <p:cNvPicPr preferRelativeResize="0"/>
          <p:nvPr/>
        </p:nvPicPr>
        <p:blipFill rotWithShape="1">
          <a:blip r:embed="rId6">
            <a:alphaModFix amt="31000"/>
          </a:blip>
          <a:srcRect/>
          <a:stretch/>
        </p:blipFill>
        <p:spPr>
          <a:xfrm rot="42">
            <a:off x="11098233" y="3568715"/>
            <a:ext cx="834300" cy="834262"/>
          </a:xfrm>
          <a:prstGeom prst="rect">
            <a:avLst/>
          </a:prstGeom>
          <a:noFill/>
          <a:ln>
            <a:noFill/>
          </a:ln>
        </p:spPr>
      </p:pic>
      <p:pic>
        <p:nvPicPr>
          <p:cNvPr id="25" name="Google Shape;25;g3090e26d205_0_420"/>
          <p:cNvPicPr preferRelativeResize="0"/>
          <p:nvPr/>
        </p:nvPicPr>
        <p:blipFill rotWithShape="1">
          <a:blip r:embed="rId7">
            <a:alphaModFix amt="31000"/>
          </a:blip>
          <a:srcRect/>
          <a:stretch/>
        </p:blipFill>
        <p:spPr>
          <a:xfrm>
            <a:off x="11098234" y="5796082"/>
            <a:ext cx="834300" cy="834300"/>
          </a:xfrm>
          <a:prstGeom prst="rect">
            <a:avLst/>
          </a:prstGeom>
          <a:noFill/>
          <a:ln>
            <a:noFill/>
          </a:ln>
        </p:spPr>
      </p:pic>
      <p:pic>
        <p:nvPicPr>
          <p:cNvPr id="26" name="Google Shape;26;g3090e26d205_0_420"/>
          <p:cNvPicPr preferRelativeResize="0"/>
          <p:nvPr/>
        </p:nvPicPr>
        <p:blipFill rotWithShape="1">
          <a:blip r:embed="rId8">
            <a:alphaModFix amt="31000"/>
          </a:blip>
          <a:srcRect/>
          <a:stretch/>
        </p:blipFill>
        <p:spPr>
          <a:xfrm>
            <a:off x="11098225" y="227617"/>
            <a:ext cx="834300" cy="834300"/>
          </a:xfrm>
          <a:prstGeom prst="rect">
            <a:avLst/>
          </a:prstGeom>
          <a:noFill/>
          <a:ln>
            <a:noFill/>
          </a:ln>
        </p:spPr>
      </p:pic>
      <p:pic>
        <p:nvPicPr>
          <p:cNvPr id="27" name="Google Shape;27;g3090e26d205_0_420"/>
          <p:cNvPicPr preferRelativeResize="0"/>
          <p:nvPr/>
        </p:nvPicPr>
        <p:blipFill rotWithShape="1">
          <a:blip r:embed="rId3">
            <a:alphaModFix amt="25000"/>
          </a:blip>
          <a:srcRect/>
          <a:stretch/>
        </p:blipFill>
        <p:spPr>
          <a:xfrm>
            <a:off x="9904433" y="2458917"/>
            <a:ext cx="834300" cy="834300"/>
          </a:xfrm>
          <a:prstGeom prst="rect">
            <a:avLst/>
          </a:prstGeom>
          <a:noFill/>
          <a:ln>
            <a:noFill/>
          </a:ln>
        </p:spPr>
      </p:pic>
      <p:pic>
        <p:nvPicPr>
          <p:cNvPr id="28" name="Google Shape;28;g3090e26d205_0_420"/>
          <p:cNvPicPr preferRelativeResize="0"/>
          <p:nvPr/>
        </p:nvPicPr>
        <p:blipFill rotWithShape="1">
          <a:blip r:embed="rId4">
            <a:alphaModFix amt="25000"/>
          </a:blip>
          <a:srcRect/>
          <a:stretch/>
        </p:blipFill>
        <p:spPr>
          <a:xfrm>
            <a:off x="9904436" y="3572612"/>
            <a:ext cx="834291" cy="834292"/>
          </a:xfrm>
          <a:prstGeom prst="rect">
            <a:avLst/>
          </a:prstGeom>
          <a:noFill/>
          <a:ln>
            <a:noFill/>
          </a:ln>
        </p:spPr>
      </p:pic>
      <p:pic>
        <p:nvPicPr>
          <p:cNvPr id="29" name="Google Shape;29;g3090e26d205_0_420"/>
          <p:cNvPicPr preferRelativeResize="0"/>
          <p:nvPr/>
        </p:nvPicPr>
        <p:blipFill rotWithShape="1">
          <a:blip r:embed="rId5">
            <a:alphaModFix amt="25000"/>
          </a:blip>
          <a:srcRect/>
          <a:stretch/>
        </p:blipFill>
        <p:spPr>
          <a:xfrm>
            <a:off x="9904433" y="5799986"/>
            <a:ext cx="834300" cy="834300"/>
          </a:xfrm>
          <a:prstGeom prst="rect">
            <a:avLst/>
          </a:prstGeom>
          <a:noFill/>
          <a:ln>
            <a:noFill/>
          </a:ln>
        </p:spPr>
      </p:pic>
      <p:pic>
        <p:nvPicPr>
          <p:cNvPr id="30" name="Google Shape;30;g3090e26d205_0_420"/>
          <p:cNvPicPr preferRelativeResize="0"/>
          <p:nvPr/>
        </p:nvPicPr>
        <p:blipFill rotWithShape="1">
          <a:blip r:embed="rId6">
            <a:alphaModFix amt="25000"/>
          </a:blip>
          <a:srcRect/>
          <a:stretch/>
        </p:blipFill>
        <p:spPr>
          <a:xfrm rot="42">
            <a:off x="9904433" y="4686315"/>
            <a:ext cx="834300" cy="834262"/>
          </a:xfrm>
          <a:prstGeom prst="rect">
            <a:avLst/>
          </a:prstGeom>
          <a:noFill/>
          <a:ln>
            <a:noFill/>
          </a:ln>
        </p:spPr>
      </p:pic>
      <p:pic>
        <p:nvPicPr>
          <p:cNvPr id="31" name="Google Shape;31;g3090e26d205_0_420"/>
          <p:cNvPicPr preferRelativeResize="0"/>
          <p:nvPr/>
        </p:nvPicPr>
        <p:blipFill rotWithShape="1">
          <a:blip r:embed="rId7">
            <a:alphaModFix amt="25000"/>
          </a:blip>
          <a:srcRect/>
          <a:stretch/>
        </p:blipFill>
        <p:spPr>
          <a:xfrm>
            <a:off x="9904434" y="231549"/>
            <a:ext cx="834300" cy="834300"/>
          </a:xfrm>
          <a:prstGeom prst="rect">
            <a:avLst/>
          </a:prstGeom>
          <a:noFill/>
          <a:ln>
            <a:noFill/>
          </a:ln>
        </p:spPr>
      </p:pic>
      <p:pic>
        <p:nvPicPr>
          <p:cNvPr id="32" name="Google Shape;32;g3090e26d205_0_420"/>
          <p:cNvPicPr preferRelativeResize="0"/>
          <p:nvPr/>
        </p:nvPicPr>
        <p:blipFill rotWithShape="1">
          <a:blip r:embed="rId8">
            <a:alphaModFix amt="25000"/>
          </a:blip>
          <a:srcRect/>
          <a:stretch/>
        </p:blipFill>
        <p:spPr>
          <a:xfrm>
            <a:off x="9904425" y="1345217"/>
            <a:ext cx="834300" cy="834300"/>
          </a:xfrm>
          <a:prstGeom prst="rect">
            <a:avLst/>
          </a:prstGeom>
          <a:noFill/>
          <a:ln>
            <a:noFill/>
          </a:ln>
        </p:spPr>
      </p:pic>
      <p:pic>
        <p:nvPicPr>
          <p:cNvPr id="33" name="Google Shape;33;g3090e26d205_0_420"/>
          <p:cNvPicPr preferRelativeResize="0"/>
          <p:nvPr/>
        </p:nvPicPr>
        <p:blipFill rotWithShape="1">
          <a:blip r:embed="rId3">
            <a:alphaModFix amt="20000"/>
          </a:blip>
          <a:srcRect/>
          <a:stretch/>
        </p:blipFill>
        <p:spPr>
          <a:xfrm>
            <a:off x="8710633" y="3576517"/>
            <a:ext cx="834300" cy="834300"/>
          </a:xfrm>
          <a:prstGeom prst="rect">
            <a:avLst/>
          </a:prstGeom>
          <a:noFill/>
          <a:ln>
            <a:noFill/>
          </a:ln>
        </p:spPr>
      </p:pic>
      <p:pic>
        <p:nvPicPr>
          <p:cNvPr id="34" name="Google Shape;34;g3090e26d205_0_420"/>
          <p:cNvPicPr preferRelativeResize="0"/>
          <p:nvPr/>
        </p:nvPicPr>
        <p:blipFill rotWithShape="1">
          <a:blip r:embed="rId4">
            <a:alphaModFix amt="20000"/>
          </a:blip>
          <a:srcRect/>
          <a:stretch/>
        </p:blipFill>
        <p:spPr>
          <a:xfrm>
            <a:off x="8710636" y="4690212"/>
            <a:ext cx="834291" cy="834292"/>
          </a:xfrm>
          <a:prstGeom prst="rect">
            <a:avLst/>
          </a:prstGeom>
          <a:noFill/>
          <a:ln>
            <a:noFill/>
          </a:ln>
        </p:spPr>
      </p:pic>
      <p:pic>
        <p:nvPicPr>
          <p:cNvPr id="35" name="Google Shape;35;g3090e26d205_0_420"/>
          <p:cNvPicPr preferRelativeResize="0"/>
          <p:nvPr/>
        </p:nvPicPr>
        <p:blipFill rotWithShape="1">
          <a:blip r:embed="rId5">
            <a:alphaModFix amt="20000"/>
          </a:blip>
          <a:srcRect/>
          <a:stretch/>
        </p:blipFill>
        <p:spPr>
          <a:xfrm>
            <a:off x="8710633" y="235452"/>
            <a:ext cx="834300" cy="834300"/>
          </a:xfrm>
          <a:prstGeom prst="rect">
            <a:avLst/>
          </a:prstGeom>
          <a:noFill/>
          <a:ln>
            <a:noFill/>
          </a:ln>
        </p:spPr>
      </p:pic>
      <p:pic>
        <p:nvPicPr>
          <p:cNvPr id="36" name="Google Shape;36;g3090e26d205_0_420"/>
          <p:cNvPicPr preferRelativeResize="0"/>
          <p:nvPr/>
        </p:nvPicPr>
        <p:blipFill rotWithShape="1">
          <a:blip r:embed="rId6">
            <a:alphaModFix amt="20000"/>
          </a:blip>
          <a:srcRect/>
          <a:stretch/>
        </p:blipFill>
        <p:spPr>
          <a:xfrm rot="42">
            <a:off x="8710633" y="5803915"/>
            <a:ext cx="834300" cy="834262"/>
          </a:xfrm>
          <a:prstGeom prst="rect">
            <a:avLst/>
          </a:prstGeom>
          <a:noFill/>
          <a:ln>
            <a:noFill/>
          </a:ln>
        </p:spPr>
      </p:pic>
      <p:pic>
        <p:nvPicPr>
          <p:cNvPr id="37" name="Google Shape;37;g3090e26d205_0_420"/>
          <p:cNvPicPr preferRelativeResize="0"/>
          <p:nvPr/>
        </p:nvPicPr>
        <p:blipFill rotWithShape="1">
          <a:blip r:embed="rId7">
            <a:alphaModFix amt="20000"/>
          </a:blip>
          <a:srcRect/>
          <a:stretch/>
        </p:blipFill>
        <p:spPr>
          <a:xfrm>
            <a:off x="8710634" y="1349149"/>
            <a:ext cx="834300" cy="834300"/>
          </a:xfrm>
          <a:prstGeom prst="rect">
            <a:avLst/>
          </a:prstGeom>
          <a:noFill/>
          <a:ln>
            <a:noFill/>
          </a:ln>
        </p:spPr>
      </p:pic>
      <p:pic>
        <p:nvPicPr>
          <p:cNvPr id="38" name="Google Shape;38;g3090e26d205_0_420"/>
          <p:cNvPicPr preferRelativeResize="0"/>
          <p:nvPr/>
        </p:nvPicPr>
        <p:blipFill rotWithShape="1">
          <a:blip r:embed="rId8">
            <a:alphaModFix amt="20000"/>
          </a:blip>
          <a:srcRect/>
          <a:stretch/>
        </p:blipFill>
        <p:spPr>
          <a:xfrm>
            <a:off x="8710625" y="2462817"/>
            <a:ext cx="834300" cy="834300"/>
          </a:xfrm>
          <a:prstGeom prst="rect">
            <a:avLst/>
          </a:prstGeom>
          <a:noFill/>
          <a:ln>
            <a:noFill/>
          </a:ln>
        </p:spPr>
      </p:pic>
      <p:pic>
        <p:nvPicPr>
          <p:cNvPr id="39" name="Google Shape;39;g3090e26d205_0_420"/>
          <p:cNvPicPr preferRelativeResize="0"/>
          <p:nvPr/>
        </p:nvPicPr>
        <p:blipFill rotWithShape="1">
          <a:blip r:embed="rId3">
            <a:alphaModFix amt="15000"/>
          </a:blip>
          <a:srcRect/>
          <a:stretch/>
        </p:blipFill>
        <p:spPr>
          <a:xfrm>
            <a:off x="7516833" y="4694117"/>
            <a:ext cx="834300" cy="834300"/>
          </a:xfrm>
          <a:prstGeom prst="rect">
            <a:avLst/>
          </a:prstGeom>
          <a:noFill/>
          <a:ln>
            <a:noFill/>
          </a:ln>
        </p:spPr>
      </p:pic>
      <p:pic>
        <p:nvPicPr>
          <p:cNvPr id="40" name="Google Shape;40;g3090e26d205_0_420"/>
          <p:cNvPicPr preferRelativeResize="0"/>
          <p:nvPr/>
        </p:nvPicPr>
        <p:blipFill rotWithShape="1">
          <a:blip r:embed="rId4">
            <a:alphaModFix amt="15000"/>
          </a:blip>
          <a:srcRect/>
          <a:stretch/>
        </p:blipFill>
        <p:spPr>
          <a:xfrm>
            <a:off x="7516836" y="5807812"/>
            <a:ext cx="834291" cy="834292"/>
          </a:xfrm>
          <a:prstGeom prst="rect">
            <a:avLst/>
          </a:prstGeom>
          <a:noFill/>
          <a:ln>
            <a:noFill/>
          </a:ln>
        </p:spPr>
      </p:pic>
      <p:pic>
        <p:nvPicPr>
          <p:cNvPr id="41" name="Google Shape;41;g3090e26d205_0_420"/>
          <p:cNvPicPr preferRelativeResize="0"/>
          <p:nvPr/>
        </p:nvPicPr>
        <p:blipFill rotWithShape="1">
          <a:blip r:embed="rId5">
            <a:alphaModFix amt="15000"/>
          </a:blip>
          <a:srcRect/>
          <a:stretch/>
        </p:blipFill>
        <p:spPr>
          <a:xfrm>
            <a:off x="7516833" y="1353052"/>
            <a:ext cx="834300" cy="834300"/>
          </a:xfrm>
          <a:prstGeom prst="rect">
            <a:avLst/>
          </a:prstGeom>
          <a:noFill/>
          <a:ln>
            <a:noFill/>
          </a:ln>
        </p:spPr>
      </p:pic>
      <p:pic>
        <p:nvPicPr>
          <p:cNvPr id="42" name="Google Shape;42;g3090e26d205_0_420"/>
          <p:cNvPicPr preferRelativeResize="0"/>
          <p:nvPr/>
        </p:nvPicPr>
        <p:blipFill rotWithShape="1">
          <a:blip r:embed="rId6">
            <a:alphaModFix amt="15000"/>
          </a:blip>
          <a:srcRect/>
          <a:stretch/>
        </p:blipFill>
        <p:spPr>
          <a:xfrm rot="42">
            <a:off x="7516833" y="239398"/>
            <a:ext cx="834300" cy="834262"/>
          </a:xfrm>
          <a:prstGeom prst="rect">
            <a:avLst/>
          </a:prstGeom>
          <a:noFill/>
          <a:ln>
            <a:noFill/>
          </a:ln>
        </p:spPr>
      </p:pic>
      <p:pic>
        <p:nvPicPr>
          <p:cNvPr id="43" name="Google Shape;43;g3090e26d205_0_420"/>
          <p:cNvPicPr preferRelativeResize="0"/>
          <p:nvPr/>
        </p:nvPicPr>
        <p:blipFill rotWithShape="1">
          <a:blip r:embed="rId7">
            <a:alphaModFix amt="15000"/>
          </a:blip>
          <a:srcRect/>
          <a:stretch/>
        </p:blipFill>
        <p:spPr>
          <a:xfrm>
            <a:off x="7516834" y="2466749"/>
            <a:ext cx="834300" cy="834300"/>
          </a:xfrm>
          <a:prstGeom prst="rect">
            <a:avLst/>
          </a:prstGeom>
          <a:noFill/>
          <a:ln>
            <a:noFill/>
          </a:ln>
        </p:spPr>
      </p:pic>
      <p:pic>
        <p:nvPicPr>
          <p:cNvPr id="44" name="Google Shape;44;g3090e26d205_0_420"/>
          <p:cNvPicPr preferRelativeResize="0"/>
          <p:nvPr/>
        </p:nvPicPr>
        <p:blipFill rotWithShape="1">
          <a:blip r:embed="rId8">
            <a:alphaModFix amt="15000"/>
          </a:blip>
          <a:srcRect/>
          <a:stretch/>
        </p:blipFill>
        <p:spPr>
          <a:xfrm>
            <a:off x="7516825" y="3580417"/>
            <a:ext cx="834300" cy="834300"/>
          </a:xfrm>
          <a:prstGeom prst="rect">
            <a:avLst/>
          </a:prstGeom>
          <a:noFill/>
          <a:ln>
            <a:noFill/>
          </a:ln>
        </p:spPr>
      </p:pic>
      <p:pic>
        <p:nvPicPr>
          <p:cNvPr id="45" name="Google Shape;45;g3090e26d205_0_420"/>
          <p:cNvPicPr preferRelativeResize="0"/>
          <p:nvPr/>
        </p:nvPicPr>
        <p:blipFill rotWithShape="1">
          <a:blip r:embed="rId3">
            <a:alphaModFix amt="10000"/>
          </a:blip>
          <a:srcRect/>
          <a:stretch/>
        </p:blipFill>
        <p:spPr>
          <a:xfrm>
            <a:off x="6310333" y="5811717"/>
            <a:ext cx="834300" cy="834300"/>
          </a:xfrm>
          <a:prstGeom prst="rect">
            <a:avLst/>
          </a:prstGeom>
          <a:noFill/>
          <a:ln>
            <a:noFill/>
          </a:ln>
        </p:spPr>
      </p:pic>
      <p:pic>
        <p:nvPicPr>
          <p:cNvPr id="46" name="Google Shape;46;g3090e26d205_0_420"/>
          <p:cNvPicPr preferRelativeResize="0"/>
          <p:nvPr/>
        </p:nvPicPr>
        <p:blipFill rotWithShape="1">
          <a:blip r:embed="rId4">
            <a:alphaModFix amt="10000"/>
          </a:blip>
          <a:srcRect/>
          <a:stretch/>
        </p:blipFill>
        <p:spPr>
          <a:xfrm>
            <a:off x="6310336" y="243278"/>
            <a:ext cx="834291" cy="834292"/>
          </a:xfrm>
          <a:prstGeom prst="rect">
            <a:avLst/>
          </a:prstGeom>
          <a:noFill/>
          <a:ln>
            <a:noFill/>
          </a:ln>
        </p:spPr>
      </p:pic>
      <p:pic>
        <p:nvPicPr>
          <p:cNvPr id="47" name="Google Shape;47;g3090e26d205_0_420"/>
          <p:cNvPicPr preferRelativeResize="0"/>
          <p:nvPr/>
        </p:nvPicPr>
        <p:blipFill rotWithShape="1">
          <a:blip r:embed="rId5">
            <a:alphaModFix amt="10000"/>
          </a:blip>
          <a:srcRect/>
          <a:stretch/>
        </p:blipFill>
        <p:spPr>
          <a:xfrm>
            <a:off x="6310333" y="2470652"/>
            <a:ext cx="834300" cy="834300"/>
          </a:xfrm>
          <a:prstGeom prst="rect">
            <a:avLst/>
          </a:prstGeom>
          <a:noFill/>
          <a:ln>
            <a:noFill/>
          </a:ln>
        </p:spPr>
      </p:pic>
      <p:pic>
        <p:nvPicPr>
          <p:cNvPr id="48" name="Google Shape;48;g3090e26d205_0_420"/>
          <p:cNvPicPr preferRelativeResize="0"/>
          <p:nvPr/>
        </p:nvPicPr>
        <p:blipFill rotWithShape="1">
          <a:blip r:embed="rId6">
            <a:alphaModFix amt="10000"/>
          </a:blip>
          <a:srcRect/>
          <a:stretch/>
        </p:blipFill>
        <p:spPr>
          <a:xfrm rot="42">
            <a:off x="6310333" y="1356982"/>
            <a:ext cx="834300" cy="834262"/>
          </a:xfrm>
          <a:prstGeom prst="rect">
            <a:avLst/>
          </a:prstGeom>
          <a:noFill/>
          <a:ln>
            <a:noFill/>
          </a:ln>
        </p:spPr>
      </p:pic>
      <p:pic>
        <p:nvPicPr>
          <p:cNvPr id="49" name="Google Shape;49;g3090e26d205_0_420"/>
          <p:cNvPicPr preferRelativeResize="0"/>
          <p:nvPr/>
        </p:nvPicPr>
        <p:blipFill rotWithShape="1">
          <a:blip r:embed="rId7">
            <a:alphaModFix amt="10000"/>
          </a:blip>
          <a:srcRect/>
          <a:stretch/>
        </p:blipFill>
        <p:spPr>
          <a:xfrm>
            <a:off x="6310334" y="3584349"/>
            <a:ext cx="834300" cy="834300"/>
          </a:xfrm>
          <a:prstGeom prst="rect">
            <a:avLst/>
          </a:prstGeom>
          <a:noFill/>
          <a:ln>
            <a:noFill/>
          </a:ln>
        </p:spPr>
      </p:pic>
      <p:pic>
        <p:nvPicPr>
          <p:cNvPr id="50" name="Google Shape;50;g3090e26d205_0_420"/>
          <p:cNvPicPr preferRelativeResize="0"/>
          <p:nvPr/>
        </p:nvPicPr>
        <p:blipFill rotWithShape="1">
          <a:blip r:embed="rId8">
            <a:alphaModFix amt="10000"/>
          </a:blip>
          <a:srcRect/>
          <a:stretch/>
        </p:blipFill>
        <p:spPr>
          <a:xfrm>
            <a:off x="6310325" y="4698017"/>
            <a:ext cx="834300" cy="834300"/>
          </a:xfrm>
          <a:prstGeom prst="rect">
            <a:avLst/>
          </a:prstGeom>
          <a:noFill/>
          <a:ln>
            <a:noFill/>
          </a:ln>
        </p:spPr>
      </p:pic>
      <p:pic>
        <p:nvPicPr>
          <p:cNvPr id="51" name="Google Shape;51;g3090e26d205_0_420"/>
          <p:cNvPicPr preferRelativeResize="0"/>
          <p:nvPr/>
        </p:nvPicPr>
        <p:blipFill rotWithShape="1">
          <a:blip r:embed="rId3">
            <a:alphaModFix amt="5000"/>
          </a:blip>
          <a:srcRect/>
          <a:stretch/>
        </p:blipFill>
        <p:spPr>
          <a:xfrm>
            <a:off x="5103833" y="227617"/>
            <a:ext cx="834300" cy="834300"/>
          </a:xfrm>
          <a:prstGeom prst="rect">
            <a:avLst/>
          </a:prstGeom>
          <a:noFill/>
          <a:ln>
            <a:noFill/>
          </a:ln>
        </p:spPr>
      </p:pic>
      <p:pic>
        <p:nvPicPr>
          <p:cNvPr id="52" name="Google Shape;52;g3090e26d205_0_420"/>
          <p:cNvPicPr preferRelativeResize="0"/>
          <p:nvPr/>
        </p:nvPicPr>
        <p:blipFill rotWithShape="1">
          <a:blip r:embed="rId4">
            <a:alphaModFix amt="5000"/>
          </a:blip>
          <a:srcRect/>
          <a:stretch/>
        </p:blipFill>
        <p:spPr>
          <a:xfrm>
            <a:off x="5103836" y="1341312"/>
            <a:ext cx="834291" cy="834292"/>
          </a:xfrm>
          <a:prstGeom prst="rect">
            <a:avLst/>
          </a:prstGeom>
          <a:noFill/>
          <a:ln>
            <a:noFill/>
          </a:ln>
        </p:spPr>
      </p:pic>
      <p:pic>
        <p:nvPicPr>
          <p:cNvPr id="53" name="Google Shape;53;g3090e26d205_0_420"/>
          <p:cNvPicPr preferRelativeResize="0"/>
          <p:nvPr/>
        </p:nvPicPr>
        <p:blipFill rotWithShape="1">
          <a:blip r:embed="rId5">
            <a:alphaModFix amt="5000"/>
          </a:blip>
          <a:srcRect/>
          <a:stretch/>
        </p:blipFill>
        <p:spPr>
          <a:xfrm>
            <a:off x="5103833" y="3568686"/>
            <a:ext cx="834300" cy="834300"/>
          </a:xfrm>
          <a:prstGeom prst="rect">
            <a:avLst/>
          </a:prstGeom>
          <a:noFill/>
          <a:ln>
            <a:noFill/>
          </a:ln>
        </p:spPr>
      </p:pic>
      <p:pic>
        <p:nvPicPr>
          <p:cNvPr id="54" name="Google Shape;54;g3090e26d205_0_420"/>
          <p:cNvPicPr preferRelativeResize="0"/>
          <p:nvPr/>
        </p:nvPicPr>
        <p:blipFill rotWithShape="1">
          <a:blip r:embed="rId6">
            <a:alphaModFix amt="5000"/>
          </a:blip>
          <a:srcRect/>
          <a:stretch/>
        </p:blipFill>
        <p:spPr>
          <a:xfrm rot="42">
            <a:off x="5103833" y="2455015"/>
            <a:ext cx="834300" cy="834262"/>
          </a:xfrm>
          <a:prstGeom prst="rect">
            <a:avLst/>
          </a:prstGeom>
          <a:noFill/>
          <a:ln>
            <a:noFill/>
          </a:ln>
        </p:spPr>
      </p:pic>
      <p:pic>
        <p:nvPicPr>
          <p:cNvPr id="55" name="Google Shape;55;g3090e26d205_0_420"/>
          <p:cNvPicPr preferRelativeResize="0"/>
          <p:nvPr/>
        </p:nvPicPr>
        <p:blipFill rotWithShape="1">
          <a:blip r:embed="rId7">
            <a:alphaModFix amt="5000"/>
          </a:blip>
          <a:srcRect/>
          <a:stretch/>
        </p:blipFill>
        <p:spPr>
          <a:xfrm>
            <a:off x="5103834" y="4682382"/>
            <a:ext cx="834300" cy="834300"/>
          </a:xfrm>
          <a:prstGeom prst="rect">
            <a:avLst/>
          </a:prstGeom>
          <a:noFill/>
          <a:ln>
            <a:noFill/>
          </a:ln>
        </p:spPr>
      </p:pic>
      <p:pic>
        <p:nvPicPr>
          <p:cNvPr id="56" name="Google Shape;56;g3090e26d205_0_420"/>
          <p:cNvPicPr preferRelativeResize="0"/>
          <p:nvPr/>
        </p:nvPicPr>
        <p:blipFill rotWithShape="1">
          <a:blip r:embed="rId8">
            <a:alphaModFix amt="5000"/>
          </a:blip>
          <a:srcRect/>
          <a:stretch/>
        </p:blipFill>
        <p:spPr>
          <a:xfrm>
            <a:off x="5103825" y="5796050"/>
            <a:ext cx="834300" cy="834300"/>
          </a:xfrm>
          <a:prstGeom prst="rect">
            <a:avLst/>
          </a:prstGeom>
          <a:noFill/>
          <a:ln>
            <a:noFill/>
          </a:ln>
        </p:spPr>
      </p:pic>
      <p:pic>
        <p:nvPicPr>
          <p:cNvPr id="57" name="Google Shape;57;g3090e26d205_0_420"/>
          <p:cNvPicPr preferRelativeResize="0"/>
          <p:nvPr/>
        </p:nvPicPr>
        <p:blipFill rotWithShape="1">
          <a:blip r:embed="rId3">
            <a:alphaModFix amt="1000"/>
          </a:blip>
          <a:srcRect/>
          <a:stretch/>
        </p:blipFill>
        <p:spPr>
          <a:xfrm>
            <a:off x="2690833" y="2455001"/>
            <a:ext cx="834300" cy="834300"/>
          </a:xfrm>
          <a:prstGeom prst="rect">
            <a:avLst/>
          </a:prstGeom>
          <a:noFill/>
          <a:ln>
            <a:noFill/>
          </a:ln>
        </p:spPr>
      </p:pic>
      <p:pic>
        <p:nvPicPr>
          <p:cNvPr id="58" name="Google Shape;58;g3090e26d205_0_420"/>
          <p:cNvPicPr preferRelativeResize="0"/>
          <p:nvPr/>
        </p:nvPicPr>
        <p:blipFill rotWithShape="1">
          <a:blip r:embed="rId4">
            <a:alphaModFix amt="1000"/>
          </a:blip>
          <a:srcRect/>
          <a:stretch/>
        </p:blipFill>
        <p:spPr>
          <a:xfrm>
            <a:off x="2690836" y="3568695"/>
            <a:ext cx="834291" cy="834292"/>
          </a:xfrm>
          <a:prstGeom prst="rect">
            <a:avLst/>
          </a:prstGeom>
          <a:noFill/>
          <a:ln>
            <a:noFill/>
          </a:ln>
        </p:spPr>
      </p:pic>
      <p:pic>
        <p:nvPicPr>
          <p:cNvPr id="59" name="Google Shape;59;g3090e26d205_0_420"/>
          <p:cNvPicPr preferRelativeResize="0"/>
          <p:nvPr/>
        </p:nvPicPr>
        <p:blipFill rotWithShape="1">
          <a:blip r:embed="rId5">
            <a:alphaModFix amt="1000"/>
          </a:blip>
          <a:srcRect/>
          <a:stretch/>
        </p:blipFill>
        <p:spPr>
          <a:xfrm>
            <a:off x="2690833" y="5796069"/>
            <a:ext cx="834300" cy="834300"/>
          </a:xfrm>
          <a:prstGeom prst="rect">
            <a:avLst/>
          </a:prstGeom>
          <a:noFill/>
          <a:ln>
            <a:noFill/>
          </a:ln>
        </p:spPr>
      </p:pic>
      <p:pic>
        <p:nvPicPr>
          <p:cNvPr id="60" name="Google Shape;60;g3090e26d205_0_420"/>
          <p:cNvPicPr preferRelativeResize="0"/>
          <p:nvPr/>
        </p:nvPicPr>
        <p:blipFill rotWithShape="1">
          <a:blip r:embed="rId6">
            <a:alphaModFix amt="1000"/>
          </a:blip>
          <a:srcRect/>
          <a:stretch/>
        </p:blipFill>
        <p:spPr>
          <a:xfrm rot="42">
            <a:off x="2690833" y="4682398"/>
            <a:ext cx="834300" cy="834262"/>
          </a:xfrm>
          <a:prstGeom prst="rect">
            <a:avLst/>
          </a:prstGeom>
          <a:noFill/>
          <a:ln>
            <a:noFill/>
          </a:ln>
        </p:spPr>
      </p:pic>
      <p:pic>
        <p:nvPicPr>
          <p:cNvPr id="61" name="Google Shape;61;g3090e26d205_0_420"/>
          <p:cNvPicPr preferRelativeResize="0"/>
          <p:nvPr/>
        </p:nvPicPr>
        <p:blipFill rotWithShape="1">
          <a:blip r:embed="rId7">
            <a:alphaModFix amt="1000"/>
          </a:blip>
          <a:srcRect/>
          <a:stretch/>
        </p:blipFill>
        <p:spPr>
          <a:xfrm>
            <a:off x="2690834" y="227632"/>
            <a:ext cx="834300" cy="834300"/>
          </a:xfrm>
          <a:prstGeom prst="rect">
            <a:avLst/>
          </a:prstGeom>
          <a:noFill/>
          <a:ln>
            <a:noFill/>
          </a:ln>
        </p:spPr>
      </p:pic>
      <p:pic>
        <p:nvPicPr>
          <p:cNvPr id="62" name="Google Shape;62;g3090e26d205_0_420"/>
          <p:cNvPicPr preferRelativeResize="0"/>
          <p:nvPr/>
        </p:nvPicPr>
        <p:blipFill rotWithShape="1">
          <a:blip r:embed="rId8">
            <a:alphaModFix amt="1000"/>
          </a:blip>
          <a:srcRect/>
          <a:stretch/>
        </p:blipFill>
        <p:spPr>
          <a:xfrm>
            <a:off x="2690825" y="1341300"/>
            <a:ext cx="834300" cy="834300"/>
          </a:xfrm>
          <a:prstGeom prst="rect">
            <a:avLst/>
          </a:prstGeom>
          <a:noFill/>
          <a:ln>
            <a:noFill/>
          </a:ln>
        </p:spPr>
      </p:pic>
      <p:pic>
        <p:nvPicPr>
          <p:cNvPr id="63" name="Google Shape;63;g3090e26d205_0_420" descr="Logo&#10;&#10;Description automatically generated"/>
          <p:cNvPicPr preferRelativeResize="0"/>
          <p:nvPr/>
        </p:nvPicPr>
        <p:blipFill rotWithShape="1">
          <a:blip r:embed="rId9">
            <a:alphaModFix/>
          </a:blip>
          <a:srcRect l="29148"/>
          <a:stretch/>
        </p:blipFill>
        <p:spPr>
          <a:xfrm>
            <a:off x="70933" y="112000"/>
            <a:ext cx="2247705" cy="922881"/>
          </a:xfrm>
          <a:prstGeom prst="rect">
            <a:avLst/>
          </a:prstGeom>
          <a:noFill/>
          <a:ln>
            <a:noFill/>
          </a:ln>
          <a:effectLst>
            <a:outerShdw blurRad="57150" dist="19050" dir="5400000" algn="bl" rotWithShape="0">
              <a:srgbClr val="000000">
                <a:alpha val="49411"/>
              </a:srgbClr>
            </a:outerShdw>
          </a:effectLst>
        </p:spPr>
      </p:pic>
      <p:sp>
        <p:nvSpPr>
          <p:cNvPr id="64" name="Google Shape;64;g3090e26d205_0_420"/>
          <p:cNvSpPr txBox="1">
            <a:spLocks noGrp="1"/>
          </p:cNvSpPr>
          <p:nvPr>
            <p:ph type="title"/>
          </p:nvPr>
        </p:nvSpPr>
        <p:spPr>
          <a:xfrm>
            <a:off x="653667" y="1591983"/>
            <a:ext cx="8490300" cy="4462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ectives List 1">
  <p:cSld name="CUSTOM_4_6">
    <p:spTree>
      <p:nvGrpSpPr>
        <p:cNvPr id="1" name="Shape 111"/>
        <p:cNvGrpSpPr/>
        <p:nvPr/>
      </p:nvGrpSpPr>
      <p:grpSpPr>
        <a:xfrm>
          <a:off x="0" y="0"/>
          <a:ext cx="0" cy="0"/>
          <a:chOff x="0" y="0"/>
          <a:chExt cx="0" cy="0"/>
        </a:xfrm>
      </p:grpSpPr>
      <p:sp>
        <p:nvSpPr>
          <p:cNvPr id="112" name="Google Shape;112;g3090e26d205_0_747"/>
          <p:cNvSpPr txBox="1">
            <a:spLocks noGrp="1"/>
          </p:cNvSpPr>
          <p:nvPr>
            <p:ph type="title"/>
          </p:nvPr>
        </p:nvSpPr>
        <p:spPr>
          <a:xfrm>
            <a:off x="2293033" y="614117"/>
            <a:ext cx="86004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3200"/>
              <a:buFont typeface="Poppins"/>
              <a:buNone/>
              <a:defRPr sz="3200" b="1">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2pPr>
            <a:lvl3pPr lvl="2"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3pPr>
            <a:lvl4pPr lvl="3"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4pPr>
            <a:lvl5pPr lvl="4"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5pPr>
            <a:lvl6pPr lvl="5"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6pPr>
            <a:lvl7pPr lvl="6"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7pPr>
            <a:lvl8pPr lvl="7"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8pPr>
            <a:lvl9pPr lvl="8"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9pPr>
          </a:lstStyle>
          <a:p>
            <a:endParaRPr/>
          </a:p>
        </p:txBody>
      </p:sp>
      <p:sp>
        <p:nvSpPr>
          <p:cNvPr id="113" name="Google Shape;113;g3090e26d205_0_747"/>
          <p:cNvSpPr txBox="1">
            <a:spLocks noGrp="1"/>
          </p:cNvSpPr>
          <p:nvPr>
            <p:ph type="body" idx="1"/>
          </p:nvPr>
        </p:nvSpPr>
        <p:spPr>
          <a:xfrm>
            <a:off x="2293033" y="1701233"/>
            <a:ext cx="87231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pic>
        <p:nvPicPr>
          <p:cNvPr id="114" name="Google Shape;114;g3090e26d205_0_747"/>
          <p:cNvPicPr preferRelativeResize="0"/>
          <p:nvPr/>
        </p:nvPicPr>
        <p:blipFill rotWithShape="1">
          <a:blip r:embed="rId2">
            <a:alphaModFix/>
          </a:blip>
          <a:srcRect/>
          <a:stretch/>
        </p:blipFill>
        <p:spPr>
          <a:xfrm>
            <a:off x="223567" y="162900"/>
            <a:ext cx="1214833" cy="1214833"/>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ustom Layout 2 1 1 1 1 1 1 1 1 4">
  <p:cSld name="CUSTOM_6_1_1_1_1_1_1_1_1_5">
    <p:spTree>
      <p:nvGrpSpPr>
        <p:cNvPr id="1" name="Shape 767"/>
        <p:cNvGrpSpPr/>
        <p:nvPr/>
      </p:nvGrpSpPr>
      <p:grpSpPr>
        <a:xfrm>
          <a:off x="0" y="0"/>
          <a:ext cx="0" cy="0"/>
          <a:chOff x="0" y="0"/>
          <a:chExt cx="0" cy="0"/>
        </a:xfrm>
      </p:grpSpPr>
      <p:pic>
        <p:nvPicPr>
          <p:cNvPr id="768" name="Google Shape;768;g3090e26d205_0_75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69" name="Google Shape;769;g3090e26d205_0_751"/>
          <p:cNvSpPr txBox="1">
            <a:spLocks noGrp="1"/>
          </p:cNvSpPr>
          <p:nvPr>
            <p:ph type="sldNum" idx="12"/>
          </p:nvPr>
        </p:nvSpPr>
        <p:spPr>
          <a:xfrm>
            <a:off x="11353700" y="6217633"/>
            <a:ext cx="6744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r>
              <a:rPr lang="en-US"/>
              <a:t>#</a:t>
            </a: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ustom Layout 2 1 3">
  <p:cSld name="CUSTOM_6_1_6">
    <p:spTree>
      <p:nvGrpSpPr>
        <p:cNvPr id="1" name="Shape 770"/>
        <p:cNvGrpSpPr/>
        <p:nvPr/>
      </p:nvGrpSpPr>
      <p:grpSpPr>
        <a:xfrm>
          <a:off x="0" y="0"/>
          <a:ext cx="0" cy="0"/>
          <a:chOff x="0" y="0"/>
          <a:chExt cx="0" cy="0"/>
        </a:xfrm>
      </p:grpSpPr>
      <p:pic>
        <p:nvPicPr>
          <p:cNvPr id="771" name="Google Shape;771;g3090e26d205_0_75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72" name="Google Shape;772;g3090e26d205_0_754"/>
          <p:cNvSpPr txBox="1">
            <a:spLocks noGrp="1"/>
          </p:cNvSpPr>
          <p:nvPr>
            <p:ph type="sldNum" idx="12"/>
          </p:nvPr>
        </p:nvSpPr>
        <p:spPr>
          <a:xfrm>
            <a:off x="11353700" y="6217633"/>
            <a:ext cx="6744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US"/>
              <a:t>#</a:t>
            </a:r>
            <a:fld id="{00000000-1234-1234-1234-123412341234}" type="slidenum">
              <a:rPr lang="en-US"/>
              <a:t>‹#›</a:t>
            </a:fld>
            <a:endParaRPr/>
          </a:p>
        </p:txBody>
      </p:sp>
      <p:sp>
        <p:nvSpPr>
          <p:cNvPr id="773" name="Google Shape;773;g3090e26d205_0_754"/>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002575"/>
              </a:buClr>
              <a:buSzPts val="2400"/>
              <a:buFont typeface="Poppins"/>
              <a:buNone/>
              <a:defRPr sz="2400" b="1">
                <a:solidFill>
                  <a:srgbClr val="002575"/>
                </a:solidFill>
                <a:latin typeface="Poppins"/>
                <a:ea typeface="Poppins"/>
                <a:cs typeface="Poppins"/>
                <a:sym typeface="Poppi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74" name="Google Shape;774;g3090e26d205_0_754"/>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ustom Layout 2 1 1 1 1 1 1 1 2">
  <p:cSld name="CUSTOM_6_1_1_1_1_1_1_1_3">
    <p:spTree>
      <p:nvGrpSpPr>
        <p:cNvPr id="1" name="Shape 775"/>
        <p:cNvGrpSpPr/>
        <p:nvPr/>
      </p:nvGrpSpPr>
      <p:grpSpPr>
        <a:xfrm>
          <a:off x="0" y="0"/>
          <a:ext cx="0" cy="0"/>
          <a:chOff x="0" y="0"/>
          <a:chExt cx="0" cy="0"/>
        </a:xfrm>
      </p:grpSpPr>
      <p:pic>
        <p:nvPicPr>
          <p:cNvPr id="776" name="Google Shape;776;g3090e26d205_0_75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77" name="Google Shape;777;g3090e26d205_0_759"/>
          <p:cNvSpPr txBox="1">
            <a:spLocks noGrp="1"/>
          </p:cNvSpPr>
          <p:nvPr>
            <p:ph type="sldNum" idx="12"/>
          </p:nvPr>
        </p:nvSpPr>
        <p:spPr>
          <a:xfrm>
            <a:off x="11353700" y="6217633"/>
            <a:ext cx="6744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US"/>
              <a:t>#</a:t>
            </a:r>
            <a:fld id="{00000000-1234-1234-1234-123412341234}" type="slidenum">
              <a:rPr lang="en-US"/>
              <a:t>‹#›</a:t>
            </a:fld>
            <a:endParaRPr/>
          </a:p>
        </p:txBody>
      </p:sp>
      <p:sp>
        <p:nvSpPr>
          <p:cNvPr id="778" name="Google Shape;778;g3090e26d205_0_759"/>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002575"/>
              </a:buClr>
              <a:buSzPts val="2400"/>
              <a:buFont typeface="Poppins"/>
              <a:buNone/>
              <a:defRPr sz="2400" b="1">
                <a:solidFill>
                  <a:srgbClr val="002575"/>
                </a:solidFill>
                <a:latin typeface="Poppins"/>
                <a:ea typeface="Poppins"/>
                <a:cs typeface="Poppins"/>
                <a:sym typeface="Poppi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79" name="Google Shape;779;g3090e26d205_0_759"/>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ustom Layout 2 1 1 1 1 1 1 1 2 1">
  <p:cSld name="CUSTOM_6_1_1_1_1_1_1_1_2_1">
    <p:spTree>
      <p:nvGrpSpPr>
        <p:cNvPr id="1" name="Shape 780"/>
        <p:cNvGrpSpPr/>
        <p:nvPr/>
      </p:nvGrpSpPr>
      <p:grpSpPr>
        <a:xfrm>
          <a:off x="0" y="0"/>
          <a:ext cx="0" cy="0"/>
          <a:chOff x="0" y="0"/>
          <a:chExt cx="0" cy="0"/>
        </a:xfrm>
      </p:grpSpPr>
      <p:sp>
        <p:nvSpPr>
          <p:cNvPr id="781" name="Google Shape;781;g30f5b9b93de_0_231"/>
          <p:cNvSpPr txBox="1">
            <a:spLocks noGrp="1"/>
          </p:cNvSpPr>
          <p:nvPr>
            <p:ph type="sldNum" idx="12"/>
          </p:nvPr>
        </p:nvSpPr>
        <p:spPr>
          <a:xfrm>
            <a:off x="11353700" y="6217633"/>
            <a:ext cx="6744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a:t>
            </a:r>
            <a:fld id="{00000000-1234-1234-1234-123412341234}" type="slidenum">
              <a:rPr lang="en-US"/>
              <a:t>‹#›</a:t>
            </a:fld>
            <a:endParaRPr/>
          </a:p>
        </p:txBody>
      </p:sp>
      <p:sp>
        <p:nvSpPr>
          <p:cNvPr id="782" name="Google Shape;782;g30f5b9b93de_0_231"/>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rgbClr val="002575"/>
              </a:buClr>
              <a:buSzPts val="2400"/>
              <a:buFont typeface="Poppins"/>
              <a:buNone/>
              <a:defRPr sz="2400" b="1">
                <a:solidFill>
                  <a:srgbClr val="002575"/>
                </a:solidFill>
                <a:latin typeface="Poppins"/>
                <a:ea typeface="Poppins"/>
                <a:cs typeface="Poppins"/>
                <a:sym typeface="Poppins"/>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783" name="Google Shape;783;g30f5b9b93de_0_231"/>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00000"/>
              </a:lnSpc>
              <a:spcBef>
                <a:spcPts val="40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00000"/>
              </a:lnSpc>
              <a:spcBef>
                <a:spcPts val="40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00000"/>
              </a:lnSpc>
              <a:spcBef>
                <a:spcPts val="30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00000"/>
              </a:lnSpc>
              <a:spcBef>
                <a:spcPts val="30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00000"/>
              </a:lnSpc>
              <a:spcBef>
                <a:spcPts val="30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00000"/>
              </a:lnSpc>
              <a:spcBef>
                <a:spcPts val="30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00000"/>
              </a:lnSpc>
              <a:spcBef>
                <a:spcPts val="30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00000"/>
              </a:lnSpc>
              <a:spcBef>
                <a:spcPts val="30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00000"/>
              </a:lnSpc>
              <a:spcBef>
                <a:spcPts val="30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sp>
        <p:nvSpPr>
          <p:cNvPr id="784" name="Google Shape;784;g30f5b9b93de_0_231"/>
          <p:cNvSpPr/>
          <p:nvPr/>
        </p:nvSpPr>
        <p:spPr>
          <a:xfrm>
            <a:off x="-3133" y="5753417"/>
            <a:ext cx="12193402" cy="1104942"/>
          </a:xfrm>
          <a:custGeom>
            <a:avLst/>
            <a:gdLst/>
            <a:ahLst/>
            <a:cxnLst/>
            <a:rect l="l" t="t" r="r" b="b"/>
            <a:pathLst>
              <a:path w="4698806" h="436305" extrusionOk="0">
                <a:moveTo>
                  <a:pt x="0" y="0"/>
                </a:moveTo>
                <a:lnTo>
                  <a:pt x="4698806" y="0"/>
                </a:lnTo>
                <a:lnTo>
                  <a:pt x="4698806" y="436305"/>
                </a:lnTo>
                <a:lnTo>
                  <a:pt x="0" y="436305"/>
                </a:lnTo>
                <a:close/>
              </a:path>
            </a:pathLst>
          </a:custGeom>
          <a:solidFill>
            <a:srgbClr val="008064"/>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785" name="Google Shape;785;g30f5b9b93de_0_231"/>
          <p:cNvSpPr txBox="1"/>
          <p:nvPr/>
        </p:nvSpPr>
        <p:spPr>
          <a:xfrm>
            <a:off x="3259254" y="5911106"/>
            <a:ext cx="6063900" cy="560700"/>
          </a:xfrm>
          <a:prstGeom prst="rect">
            <a:avLst/>
          </a:prstGeom>
          <a:noFill/>
          <a:ln>
            <a:noFill/>
          </a:ln>
        </p:spPr>
        <p:txBody>
          <a:bodyPr spcFirstLastPara="1" wrap="square" lIns="0" tIns="0" rIns="0" bIns="0" anchor="t" anchorCtr="0">
            <a:spAutoFit/>
          </a:bodyPr>
          <a:lstStyle/>
          <a:p>
            <a:pPr marL="0" marR="0" lvl="0" indent="0" algn="l" rtl="0">
              <a:lnSpc>
                <a:spcPct val="142800"/>
              </a:lnSpc>
              <a:spcBef>
                <a:spcPts val="0"/>
              </a:spcBef>
              <a:spcAft>
                <a:spcPts val="0"/>
              </a:spcAft>
              <a:buClr>
                <a:srgbClr val="000000"/>
              </a:buClr>
              <a:buSzPts val="1500"/>
              <a:buFont typeface="Arial"/>
              <a:buNone/>
            </a:pPr>
            <a:r>
              <a:rPr lang="en-US" sz="1500" b="0" i="0" u="none" strike="noStrike" cap="none">
                <a:solidFill>
                  <a:srgbClr val="FFFFFF"/>
                </a:solidFill>
                <a:latin typeface="Poppins"/>
                <a:ea typeface="Poppins"/>
                <a:cs typeface="Poppins"/>
                <a:sym typeface="Poppins"/>
              </a:rPr>
              <a:t>Learn more by visiting </a:t>
            </a:r>
            <a:r>
              <a:rPr lang="en-US" sz="1500" b="1" i="0" u="none" strike="noStrike" cap="none">
                <a:solidFill>
                  <a:srgbClr val="FFFFFF"/>
                </a:solidFill>
                <a:latin typeface="Poppins"/>
                <a:ea typeface="Poppins"/>
                <a:cs typeface="Poppins"/>
                <a:sym typeface="Poppins"/>
              </a:rPr>
              <a:t>lausd.org/sface</a:t>
            </a:r>
            <a:endParaRPr sz="1200" b="1" i="0" u="none" strike="noStrike" cap="none">
              <a:solidFill>
                <a:srgbClr val="000000"/>
              </a:solidFill>
              <a:latin typeface="Calibri"/>
              <a:ea typeface="Calibri"/>
              <a:cs typeface="Calibri"/>
              <a:sym typeface="Calibri"/>
            </a:endParaRPr>
          </a:p>
          <a:p>
            <a:pPr marL="0" marR="0" lvl="0" indent="0" algn="l" rtl="0">
              <a:lnSpc>
                <a:spcPct val="142800"/>
              </a:lnSpc>
              <a:spcBef>
                <a:spcPts val="0"/>
              </a:spcBef>
              <a:spcAft>
                <a:spcPts val="0"/>
              </a:spcAft>
              <a:buClr>
                <a:srgbClr val="000000"/>
              </a:buClr>
              <a:buSzPts val="1500"/>
              <a:buFont typeface="Arial"/>
              <a:buNone/>
            </a:pPr>
            <a:r>
              <a:rPr lang="en-US" sz="1500" b="0" i="0" u="none" strike="noStrike" cap="none">
                <a:solidFill>
                  <a:srgbClr val="FFFFFF"/>
                </a:solidFill>
                <a:latin typeface="Poppins"/>
                <a:ea typeface="Poppins"/>
                <a:cs typeface="Poppins"/>
                <a:sym typeface="Poppins"/>
              </a:rPr>
              <a:t>Aprenda mas visitando </a:t>
            </a:r>
            <a:r>
              <a:rPr lang="en-US" sz="1500" b="1" i="0" u="none" strike="noStrike" cap="none">
                <a:solidFill>
                  <a:srgbClr val="FFFFFF"/>
                </a:solidFill>
                <a:latin typeface="Poppins"/>
                <a:ea typeface="Poppins"/>
                <a:cs typeface="Poppins"/>
                <a:sym typeface="Poppins"/>
              </a:rPr>
              <a:t>lausd.org/sface</a:t>
            </a:r>
            <a:endParaRPr sz="1500" b="1" i="0" u="none" strike="noStrike" cap="none">
              <a:solidFill>
                <a:srgbClr val="FFFFFF"/>
              </a:solidFill>
              <a:latin typeface="Poppins"/>
              <a:ea typeface="Poppins"/>
              <a:cs typeface="Poppins"/>
              <a:sym typeface="Poppins"/>
            </a:endParaRPr>
          </a:p>
        </p:txBody>
      </p:sp>
      <p:sp>
        <p:nvSpPr>
          <p:cNvPr id="786" name="Google Shape;786;g30f5b9b93de_0_231"/>
          <p:cNvSpPr txBox="1"/>
          <p:nvPr/>
        </p:nvSpPr>
        <p:spPr>
          <a:xfrm>
            <a:off x="755157" y="6261170"/>
            <a:ext cx="2770200" cy="2310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500"/>
              <a:buFont typeface="Arial"/>
              <a:buNone/>
            </a:pPr>
            <a:r>
              <a:rPr lang="en-US" sz="1500" b="0" i="0" u="none" strike="noStrike" cap="none">
                <a:solidFill>
                  <a:srgbClr val="FFFFFF"/>
                </a:solidFill>
                <a:latin typeface="Poppins Medium"/>
                <a:ea typeface="Poppins Medium"/>
                <a:cs typeface="Poppins Medium"/>
                <a:sym typeface="Poppins Medium"/>
              </a:rPr>
              <a:t>@LAUSDfamilies</a:t>
            </a:r>
            <a:endParaRPr sz="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ustom Layout 2 1 1 1 1 1 1 1 1 1 2">
  <p:cSld name="CUSTOM_6_1_1_1_1_1_1_1_1_2_1">
    <p:spTree>
      <p:nvGrpSpPr>
        <p:cNvPr id="1" name="Shape 787"/>
        <p:cNvGrpSpPr/>
        <p:nvPr/>
      </p:nvGrpSpPr>
      <p:grpSpPr>
        <a:xfrm>
          <a:off x="0" y="0"/>
          <a:ext cx="0" cy="0"/>
          <a:chOff x="0" y="0"/>
          <a:chExt cx="0" cy="0"/>
        </a:xfrm>
      </p:grpSpPr>
      <p:sp>
        <p:nvSpPr>
          <p:cNvPr id="788" name="Google Shape;788;g3149b26ea5d_0_942"/>
          <p:cNvSpPr txBox="1">
            <a:spLocks noGrp="1"/>
          </p:cNvSpPr>
          <p:nvPr>
            <p:ph type="sldNum" idx="12"/>
          </p:nvPr>
        </p:nvSpPr>
        <p:spPr>
          <a:xfrm>
            <a:off x="11353700" y="6217633"/>
            <a:ext cx="6744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en-US"/>
              <a:t>#</a:t>
            </a:r>
            <a:fld id="{00000000-1234-1234-1234-123412341234}" type="slidenum">
              <a:rPr lang="en-US"/>
              <a:t>‹#›</a:t>
            </a:fld>
            <a:endParaRPr/>
          </a:p>
        </p:txBody>
      </p:sp>
      <p:sp>
        <p:nvSpPr>
          <p:cNvPr id="789" name="Google Shape;789;g3149b26ea5d_0_942"/>
          <p:cNvSpPr txBox="1">
            <a:spLocks noGrp="1"/>
          </p:cNvSpPr>
          <p:nvPr>
            <p:ph type="title"/>
          </p:nvPr>
        </p:nvSpPr>
        <p:spPr>
          <a:xfrm>
            <a:off x="2012067" y="416067"/>
            <a:ext cx="8145600" cy="790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575"/>
              </a:buClr>
              <a:buSzPts val="2400"/>
              <a:buFont typeface="Poppins"/>
              <a:buNone/>
              <a:defRPr sz="2400" b="1">
                <a:solidFill>
                  <a:srgbClr val="002575"/>
                </a:solidFill>
                <a:latin typeface="Poppins"/>
                <a:ea typeface="Poppins"/>
                <a:cs typeface="Poppins"/>
                <a:sym typeface="Poppins"/>
              </a:defRPr>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790" name="Google Shape;790;g3149b26ea5d_0_942"/>
          <p:cNvSpPr txBox="1">
            <a:spLocks noGrp="1"/>
          </p:cNvSpPr>
          <p:nvPr>
            <p:ph type="body" idx="1"/>
          </p:nvPr>
        </p:nvSpPr>
        <p:spPr>
          <a:xfrm>
            <a:off x="1867900" y="1065833"/>
            <a:ext cx="9832800" cy="4555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90000"/>
              </a:lnSpc>
              <a:spcBef>
                <a:spcPts val="50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90000"/>
              </a:lnSpc>
              <a:spcBef>
                <a:spcPts val="50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90000"/>
              </a:lnSpc>
              <a:spcBef>
                <a:spcPts val="50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90000"/>
              </a:lnSpc>
              <a:spcBef>
                <a:spcPts val="50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90000"/>
              </a:lnSpc>
              <a:spcBef>
                <a:spcPts val="50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90000"/>
              </a:lnSpc>
              <a:spcBef>
                <a:spcPts val="50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90000"/>
              </a:lnSpc>
              <a:spcBef>
                <a:spcPts val="50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90000"/>
              </a:lnSpc>
              <a:spcBef>
                <a:spcPts val="50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sp>
        <p:nvSpPr>
          <p:cNvPr id="791" name="Google Shape;791;g3149b26ea5d_0_942"/>
          <p:cNvSpPr/>
          <p:nvPr/>
        </p:nvSpPr>
        <p:spPr>
          <a:xfrm>
            <a:off x="-3133" y="5753417"/>
            <a:ext cx="12205149" cy="1104942"/>
          </a:xfrm>
          <a:custGeom>
            <a:avLst/>
            <a:gdLst/>
            <a:ahLst/>
            <a:cxnLst/>
            <a:rect l="l" t="t" r="r" b="b"/>
            <a:pathLst>
              <a:path w="4698806" h="436305" extrusionOk="0">
                <a:moveTo>
                  <a:pt x="0" y="0"/>
                </a:moveTo>
                <a:lnTo>
                  <a:pt x="4698806" y="0"/>
                </a:lnTo>
                <a:lnTo>
                  <a:pt x="4698806" y="436305"/>
                </a:lnTo>
                <a:lnTo>
                  <a:pt x="0" y="436305"/>
                </a:lnTo>
                <a:close/>
              </a:path>
            </a:pathLst>
          </a:custGeom>
          <a:solidFill>
            <a:srgbClr val="008064"/>
          </a:solidFill>
          <a:ln>
            <a:noFill/>
          </a:ln>
        </p:spPr>
        <p:txBody>
          <a:bodyPr spcFirstLastPara="1" wrap="square" lIns="60975" tIns="30475" rIns="60975"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792" name="Google Shape;792;g3149b26ea5d_0_942"/>
          <p:cNvSpPr txBox="1"/>
          <p:nvPr/>
        </p:nvSpPr>
        <p:spPr>
          <a:xfrm>
            <a:off x="3259254" y="5911106"/>
            <a:ext cx="6063600" cy="560700"/>
          </a:xfrm>
          <a:prstGeom prst="rect">
            <a:avLst/>
          </a:prstGeom>
          <a:noFill/>
          <a:ln>
            <a:noFill/>
          </a:ln>
        </p:spPr>
        <p:txBody>
          <a:bodyPr spcFirstLastPara="1" wrap="square" lIns="0" tIns="0" rIns="0" bIns="0" anchor="t" anchorCtr="0">
            <a:spAutoFit/>
          </a:bodyPr>
          <a:lstStyle/>
          <a:p>
            <a:pPr marL="0" marR="0" lvl="0" indent="0" algn="l" rtl="0">
              <a:lnSpc>
                <a:spcPct val="142800"/>
              </a:lnSpc>
              <a:spcBef>
                <a:spcPts val="0"/>
              </a:spcBef>
              <a:spcAft>
                <a:spcPts val="0"/>
              </a:spcAft>
              <a:buClr>
                <a:srgbClr val="000000"/>
              </a:buClr>
              <a:buSzPts val="1500"/>
              <a:buFont typeface="Arial"/>
              <a:buNone/>
            </a:pPr>
            <a:r>
              <a:rPr lang="en-US" sz="1500" b="0" i="0" u="none" strike="noStrike" cap="none">
                <a:solidFill>
                  <a:srgbClr val="FFFFFF"/>
                </a:solidFill>
                <a:latin typeface="Poppins"/>
                <a:ea typeface="Poppins"/>
                <a:cs typeface="Poppins"/>
                <a:sym typeface="Poppins"/>
              </a:rPr>
              <a:t>Learn more by visiting </a:t>
            </a:r>
            <a:r>
              <a:rPr lang="en-US" sz="1500" b="1" i="0" u="none" strike="noStrike" cap="none">
                <a:solidFill>
                  <a:srgbClr val="FFFFFF"/>
                </a:solidFill>
                <a:latin typeface="Poppins"/>
                <a:ea typeface="Poppins"/>
                <a:cs typeface="Poppins"/>
                <a:sym typeface="Poppins"/>
              </a:rPr>
              <a:t>lausd.org/sface</a:t>
            </a:r>
            <a:endParaRPr sz="1200" b="1" i="0" u="none" strike="noStrike" cap="none">
              <a:solidFill>
                <a:srgbClr val="000000"/>
              </a:solidFill>
              <a:latin typeface="Calibri"/>
              <a:ea typeface="Calibri"/>
              <a:cs typeface="Calibri"/>
              <a:sym typeface="Calibri"/>
            </a:endParaRPr>
          </a:p>
          <a:p>
            <a:pPr marL="0" marR="0" lvl="0" indent="0" algn="l" rtl="0">
              <a:lnSpc>
                <a:spcPct val="142800"/>
              </a:lnSpc>
              <a:spcBef>
                <a:spcPts val="0"/>
              </a:spcBef>
              <a:spcAft>
                <a:spcPts val="0"/>
              </a:spcAft>
              <a:buClr>
                <a:srgbClr val="000000"/>
              </a:buClr>
              <a:buSzPts val="1500"/>
              <a:buFont typeface="Arial"/>
              <a:buNone/>
            </a:pPr>
            <a:r>
              <a:rPr lang="en-US" sz="1500" b="0" i="0" u="none" strike="noStrike" cap="none">
                <a:solidFill>
                  <a:srgbClr val="FFFFFF"/>
                </a:solidFill>
                <a:latin typeface="Poppins"/>
                <a:ea typeface="Poppins"/>
                <a:cs typeface="Poppins"/>
                <a:sym typeface="Poppins"/>
              </a:rPr>
              <a:t>Aprenda mas visitando </a:t>
            </a:r>
            <a:r>
              <a:rPr lang="en-US" sz="1500" b="1" i="0" u="none" strike="noStrike" cap="none">
                <a:solidFill>
                  <a:srgbClr val="FFFFFF"/>
                </a:solidFill>
                <a:latin typeface="Poppins"/>
                <a:ea typeface="Poppins"/>
                <a:cs typeface="Poppins"/>
                <a:sym typeface="Poppins"/>
              </a:rPr>
              <a:t>lausd.org/sface</a:t>
            </a:r>
            <a:endParaRPr sz="1500" b="1" i="0" u="none" strike="noStrike" cap="none">
              <a:solidFill>
                <a:srgbClr val="FFFFFF"/>
              </a:solidFill>
              <a:latin typeface="Poppins"/>
              <a:ea typeface="Poppins"/>
              <a:cs typeface="Poppins"/>
              <a:sym typeface="Poppins"/>
            </a:endParaRPr>
          </a:p>
        </p:txBody>
      </p:sp>
      <p:sp>
        <p:nvSpPr>
          <p:cNvPr id="793" name="Google Shape;793;g3149b26ea5d_0_942"/>
          <p:cNvSpPr txBox="1"/>
          <p:nvPr/>
        </p:nvSpPr>
        <p:spPr>
          <a:xfrm>
            <a:off x="755157" y="6261170"/>
            <a:ext cx="2770500" cy="231000"/>
          </a:xfrm>
          <a:prstGeom prst="rect">
            <a:avLst/>
          </a:prstGeom>
          <a:noFill/>
          <a:ln>
            <a:noFill/>
          </a:ln>
        </p:spPr>
        <p:txBody>
          <a:bodyPr spcFirstLastPara="1" wrap="square" lIns="0" tIns="0" rIns="0" bIns="0" anchor="t" anchorCtr="0">
            <a:spAutoFit/>
          </a:bodyPr>
          <a:lstStyle/>
          <a:p>
            <a:pPr marL="0" marR="0" lvl="0" indent="0" algn="l" rtl="0">
              <a:lnSpc>
                <a:spcPct val="139963"/>
              </a:lnSpc>
              <a:spcBef>
                <a:spcPts val="0"/>
              </a:spcBef>
              <a:spcAft>
                <a:spcPts val="0"/>
              </a:spcAft>
              <a:buClr>
                <a:srgbClr val="000000"/>
              </a:buClr>
              <a:buSzPts val="1500"/>
              <a:buFont typeface="Arial"/>
              <a:buNone/>
            </a:pPr>
            <a:r>
              <a:rPr lang="en-US" sz="1500" b="0" i="0" u="none" strike="noStrike" cap="none">
                <a:solidFill>
                  <a:srgbClr val="FFFFFF"/>
                </a:solidFill>
                <a:latin typeface="Poppins Medium"/>
                <a:ea typeface="Poppins Medium"/>
                <a:cs typeface="Poppins Medium"/>
                <a:sym typeface="Poppins Medium"/>
              </a:rPr>
              <a:t>@LAUSDfamilies</a:t>
            </a:r>
            <a:endParaRPr sz="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794"/>
        <p:cNvGrpSpPr/>
        <p:nvPr/>
      </p:nvGrpSpPr>
      <p:grpSpPr>
        <a:xfrm>
          <a:off x="0" y="0"/>
          <a:ext cx="0" cy="0"/>
          <a:chOff x="0" y="0"/>
          <a:chExt cx="0" cy="0"/>
        </a:xfrm>
      </p:grpSpPr>
      <p:sp>
        <p:nvSpPr>
          <p:cNvPr id="795" name="Google Shape;795;g38ced229b38_2_48"/>
          <p:cNvSpPr txBox="1">
            <a:spLocks noGrp="1"/>
          </p:cNvSpPr>
          <p:nvPr>
            <p:ph type="dt" idx="10"/>
          </p:nvPr>
        </p:nvSpPr>
        <p:spPr>
          <a:xfrm>
            <a:off x="304800" y="4237567"/>
            <a:ext cx="1422400" cy="243417"/>
          </a:xfrm>
          <a:prstGeom prst="rect">
            <a:avLst/>
          </a:prstGeom>
          <a:noFill/>
          <a:ln>
            <a:noFill/>
          </a:ln>
        </p:spPr>
        <p:txBody>
          <a:bodyPr spcFirstLastPara="1" wrap="square" lIns="60950" tIns="30475" rIns="60950" bIns="30475" anchor="ctr" anchorCtr="0">
            <a:noAutofit/>
          </a:bodyPr>
          <a:lstStyle>
            <a:lvl1pPr marR="0" lvl="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796" name="Google Shape;796;g38ced229b38_2_48"/>
          <p:cNvSpPr txBox="1">
            <a:spLocks noGrp="1"/>
          </p:cNvSpPr>
          <p:nvPr>
            <p:ph type="ftr" idx="11"/>
          </p:nvPr>
        </p:nvSpPr>
        <p:spPr>
          <a:xfrm>
            <a:off x="2082800" y="4237567"/>
            <a:ext cx="1930400" cy="243417"/>
          </a:xfrm>
          <a:prstGeom prst="rect">
            <a:avLst/>
          </a:prstGeom>
          <a:noFill/>
          <a:ln>
            <a:noFill/>
          </a:ln>
        </p:spPr>
        <p:txBody>
          <a:bodyPr spcFirstLastPara="1" wrap="square" lIns="60950" tIns="30475" rIns="60950" bIns="30475" anchor="ctr" anchorCtr="0">
            <a:noAutofit/>
          </a:bodyPr>
          <a:lstStyle>
            <a:lvl1pPr marR="0" lvl="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797" name="Google Shape;797;g38ced229b38_2_48"/>
          <p:cNvSpPr txBox="1">
            <a:spLocks noGrp="1"/>
          </p:cNvSpPr>
          <p:nvPr>
            <p:ph type="sldNum" idx="12"/>
          </p:nvPr>
        </p:nvSpPr>
        <p:spPr>
          <a:xfrm>
            <a:off x="4368800" y="4237567"/>
            <a:ext cx="1422400" cy="243417"/>
          </a:xfrm>
          <a:prstGeom prst="rect">
            <a:avLst/>
          </a:prstGeom>
          <a:noFill/>
          <a:ln>
            <a:noFill/>
          </a:ln>
        </p:spPr>
        <p:txBody>
          <a:bodyPr spcFirstLastPara="1" wrap="square" lIns="60950" tIns="30475" rIns="60950" bIns="30475" anchor="ctr" anchorCtr="0">
            <a:normAutofit/>
          </a:bodyPr>
          <a:lstStyle>
            <a:lvl1pPr marL="0" marR="0" lvl="0"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798"/>
        <p:cNvGrpSpPr/>
        <p:nvPr/>
      </p:nvGrpSpPr>
      <p:grpSpPr>
        <a:xfrm>
          <a:off x="0" y="0"/>
          <a:ext cx="0" cy="0"/>
          <a:chOff x="0" y="0"/>
          <a:chExt cx="0" cy="0"/>
        </a:xfrm>
      </p:grpSpPr>
      <p:sp>
        <p:nvSpPr>
          <p:cNvPr id="799" name="Google Shape;799;g38352bc65ba_1_12"/>
          <p:cNvSpPr txBox="1">
            <a:spLocks noGrp="1"/>
          </p:cNvSpPr>
          <p:nvPr>
            <p:ph type="dt" idx="10"/>
          </p:nvPr>
        </p:nvSpPr>
        <p:spPr>
          <a:xfrm>
            <a:off x="304800" y="4237567"/>
            <a:ext cx="1422400" cy="243417"/>
          </a:xfrm>
          <a:prstGeom prst="rect">
            <a:avLst/>
          </a:prstGeom>
          <a:noFill/>
          <a:ln>
            <a:noFill/>
          </a:ln>
        </p:spPr>
        <p:txBody>
          <a:bodyPr spcFirstLastPara="1" wrap="square" lIns="60950" tIns="30475" rIns="60950" bIns="30475" anchor="ctr" anchorCtr="0">
            <a:noAutofit/>
          </a:bodyPr>
          <a:lstStyle>
            <a:lvl1pPr marR="0" lvl="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800" name="Google Shape;800;g38352bc65ba_1_12"/>
          <p:cNvSpPr txBox="1">
            <a:spLocks noGrp="1"/>
          </p:cNvSpPr>
          <p:nvPr>
            <p:ph type="ftr" idx="11"/>
          </p:nvPr>
        </p:nvSpPr>
        <p:spPr>
          <a:xfrm>
            <a:off x="2082800" y="4237567"/>
            <a:ext cx="1930400" cy="243417"/>
          </a:xfrm>
          <a:prstGeom prst="rect">
            <a:avLst/>
          </a:prstGeom>
          <a:noFill/>
          <a:ln>
            <a:noFill/>
          </a:ln>
        </p:spPr>
        <p:txBody>
          <a:bodyPr spcFirstLastPara="1" wrap="square" lIns="60950" tIns="30475" rIns="60950" bIns="30475" anchor="ctr" anchorCtr="0">
            <a:noAutofit/>
          </a:bodyPr>
          <a:lstStyle>
            <a:lvl1pPr marR="0" lvl="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801" name="Google Shape;801;g38352bc65ba_1_12"/>
          <p:cNvSpPr txBox="1">
            <a:spLocks noGrp="1"/>
          </p:cNvSpPr>
          <p:nvPr>
            <p:ph type="sldNum" idx="12"/>
          </p:nvPr>
        </p:nvSpPr>
        <p:spPr>
          <a:xfrm>
            <a:off x="4368800" y="4237567"/>
            <a:ext cx="1422400" cy="243417"/>
          </a:xfrm>
          <a:prstGeom prst="rect">
            <a:avLst/>
          </a:prstGeom>
          <a:noFill/>
          <a:ln>
            <a:noFill/>
          </a:ln>
        </p:spPr>
        <p:txBody>
          <a:bodyPr spcFirstLastPara="1" wrap="square" lIns="60950" tIns="30475" rIns="60950" bIns="30475" anchor="ctr" anchorCtr="0">
            <a:normAutofit/>
          </a:bodyPr>
          <a:lstStyle>
            <a:lvl1pPr marL="0" marR="0" lvl="0"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Blank">
  <p:cSld name="BLANK_4">
    <p:spTree>
      <p:nvGrpSpPr>
        <p:cNvPr id="1" name="Shape 802"/>
        <p:cNvGrpSpPr/>
        <p:nvPr/>
      </p:nvGrpSpPr>
      <p:grpSpPr>
        <a:xfrm>
          <a:off x="0" y="0"/>
          <a:ext cx="0" cy="0"/>
          <a:chOff x="0" y="0"/>
          <a:chExt cx="0" cy="0"/>
        </a:xfrm>
      </p:grpSpPr>
      <p:sp>
        <p:nvSpPr>
          <p:cNvPr id="803" name="Google Shape;803;g38352bc65ba_5_12"/>
          <p:cNvSpPr txBox="1">
            <a:spLocks noGrp="1"/>
          </p:cNvSpPr>
          <p:nvPr>
            <p:ph type="dt" idx="10"/>
          </p:nvPr>
        </p:nvSpPr>
        <p:spPr>
          <a:xfrm>
            <a:off x="304800" y="4237567"/>
            <a:ext cx="1422400" cy="243417"/>
          </a:xfrm>
          <a:prstGeom prst="rect">
            <a:avLst/>
          </a:prstGeom>
          <a:noFill/>
          <a:ln>
            <a:noFill/>
          </a:ln>
        </p:spPr>
        <p:txBody>
          <a:bodyPr spcFirstLastPara="1" wrap="square" lIns="60950" tIns="30475" rIns="60950" bIns="30475" anchor="ctr" anchorCtr="0">
            <a:noAutofit/>
          </a:bodyPr>
          <a:lstStyle>
            <a:lvl1pPr marR="0" lvl="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804" name="Google Shape;804;g38352bc65ba_5_12"/>
          <p:cNvSpPr txBox="1">
            <a:spLocks noGrp="1"/>
          </p:cNvSpPr>
          <p:nvPr>
            <p:ph type="ftr" idx="11"/>
          </p:nvPr>
        </p:nvSpPr>
        <p:spPr>
          <a:xfrm>
            <a:off x="2082800" y="4237567"/>
            <a:ext cx="1930400" cy="243417"/>
          </a:xfrm>
          <a:prstGeom prst="rect">
            <a:avLst/>
          </a:prstGeom>
          <a:noFill/>
          <a:ln>
            <a:noFill/>
          </a:ln>
        </p:spPr>
        <p:txBody>
          <a:bodyPr spcFirstLastPara="1" wrap="square" lIns="60950" tIns="30475" rIns="60950" bIns="30475" anchor="ctr" anchorCtr="0">
            <a:noAutofit/>
          </a:bodyPr>
          <a:lstStyle>
            <a:lvl1pPr marR="0" lvl="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805" name="Google Shape;805;g38352bc65ba_5_12"/>
          <p:cNvSpPr txBox="1">
            <a:spLocks noGrp="1"/>
          </p:cNvSpPr>
          <p:nvPr>
            <p:ph type="sldNum" idx="12"/>
          </p:nvPr>
        </p:nvSpPr>
        <p:spPr>
          <a:xfrm>
            <a:off x="4368800" y="4237567"/>
            <a:ext cx="1422400" cy="243417"/>
          </a:xfrm>
          <a:prstGeom prst="rect">
            <a:avLst/>
          </a:prstGeom>
          <a:noFill/>
          <a:ln>
            <a:noFill/>
          </a:ln>
        </p:spPr>
        <p:txBody>
          <a:bodyPr spcFirstLastPara="1" wrap="square" lIns="60950" tIns="30475" rIns="60950" bIns="30475" anchor="ctr" anchorCtr="0">
            <a:normAutofit/>
          </a:bodyPr>
          <a:lstStyle>
            <a:lvl1pPr marL="0" marR="0" lvl="0"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lank">
  <p:cSld name="BLANK_5">
    <p:spTree>
      <p:nvGrpSpPr>
        <p:cNvPr id="1" name="Shape 806"/>
        <p:cNvGrpSpPr/>
        <p:nvPr/>
      </p:nvGrpSpPr>
      <p:grpSpPr>
        <a:xfrm>
          <a:off x="0" y="0"/>
          <a:ext cx="0" cy="0"/>
          <a:chOff x="0" y="0"/>
          <a:chExt cx="0" cy="0"/>
        </a:xfrm>
      </p:grpSpPr>
      <p:sp>
        <p:nvSpPr>
          <p:cNvPr id="807" name="Google Shape;807;g383eba1f4d2_1_66"/>
          <p:cNvSpPr txBox="1">
            <a:spLocks noGrp="1"/>
          </p:cNvSpPr>
          <p:nvPr>
            <p:ph type="dt" idx="10"/>
          </p:nvPr>
        </p:nvSpPr>
        <p:spPr>
          <a:xfrm>
            <a:off x="304800" y="4237567"/>
            <a:ext cx="1422400" cy="243417"/>
          </a:xfrm>
          <a:prstGeom prst="rect">
            <a:avLst/>
          </a:prstGeom>
          <a:noFill/>
          <a:ln>
            <a:noFill/>
          </a:ln>
        </p:spPr>
        <p:txBody>
          <a:bodyPr spcFirstLastPara="1" wrap="square" lIns="60950" tIns="30475" rIns="60950" bIns="30475" anchor="ctr" anchorCtr="0">
            <a:noAutofit/>
          </a:bodyPr>
          <a:lstStyle>
            <a:lvl1pPr marR="0" lvl="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808" name="Google Shape;808;g383eba1f4d2_1_66"/>
          <p:cNvSpPr txBox="1">
            <a:spLocks noGrp="1"/>
          </p:cNvSpPr>
          <p:nvPr>
            <p:ph type="ftr" idx="11"/>
          </p:nvPr>
        </p:nvSpPr>
        <p:spPr>
          <a:xfrm>
            <a:off x="2082800" y="4237567"/>
            <a:ext cx="1930400" cy="243417"/>
          </a:xfrm>
          <a:prstGeom prst="rect">
            <a:avLst/>
          </a:prstGeom>
          <a:noFill/>
          <a:ln>
            <a:noFill/>
          </a:ln>
        </p:spPr>
        <p:txBody>
          <a:bodyPr spcFirstLastPara="1" wrap="square" lIns="60950" tIns="30475" rIns="60950" bIns="30475" anchor="ctr" anchorCtr="0">
            <a:noAutofit/>
          </a:bodyPr>
          <a:lstStyle>
            <a:lvl1pPr marR="0" lvl="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809" name="Google Shape;809;g383eba1f4d2_1_66"/>
          <p:cNvSpPr txBox="1">
            <a:spLocks noGrp="1"/>
          </p:cNvSpPr>
          <p:nvPr>
            <p:ph type="sldNum" idx="12"/>
          </p:nvPr>
        </p:nvSpPr>
        <p:spPr>
          <a:xfrm>
            <a:off x="4368800" y="4237567"/>
            <a:ext cx="1422400" cy="243417"/>
          </a:xfrm>
          <a:prstGeom prst="rect">
            <a:avLst/>
          </a:prstGeom>
          <a:noFill/>
          <a:ln>
            <a:noFill/>
          </a:ln>
        </p:spPr>
        <p:txBody>
          <a:bodyPr spcFirstLastPara="1" wrap="square" lIns="60950" tIns="30475" rIns="60950" bIns="30475" anchor="ctr" anchorCtr="0">
            <a:normAutofit/>
          </a:bodyPr>
          <a:lstStyle>
            <a:lvl1pPr marL="0" marR="0" lvl="0"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lank 2">
  <p:cSld name="BLANK_6">
    <p:spTree>
      <p:nvGrpSpPr>
        <p:cNvPr id="1" name="Shape 810"/>
        <p:cNvGrpSpPr/>
        <p:nvPr/>
      </p:nvGrpSpPr>
      <p:grpSpPr>
        <a:xfrm>
          <a:off x="0" y="0"/>
          <a:ext cx="0" cy="0"/>
          <a:chOff x="0" y="0"/>
          <a:chExt cx="0" cy="0"/>
        </a:xfrm>
      </p:grpSpPr>
      <p:sp>
        <p:nvSpPr>
          <p:cNvPr id="811" name="Google Shape;811;g3840baa5ef9_0_13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sz="900"/>
            </a:lvl1pPr>
            <a:lvl2pPr lvl="1" algn="l">
              <a:spcBef>
                <a:spcPts val="0"/>
              </a:spcBef>
              <a:spcAft>
                <a:spcPts val="0"/>
              </a:spcAft>
              <a:buSzPts val="900"/>
              <a:buNone/>
              <a:defRPr sz="900"/>
            </a:lvl2pPr>
            <a:lvl3pPr lvl="2" algn="l">
              <a:spcBef>
                <a:spcPts val="0"/>
              </a:spcBef>
              <a:spcAft>
                <a:spcPts val="0"/>
              </a:spcAft>
              <a:buSzPts val="900"/>
              <a:buNone/>
              <a:defRPr sz="900"/>
            </a:lvl3pPr>
            <a:lvl4pPr lvl="3" algn="l">
              <a:spcBef>
                <a:spcPts val="0"/>
              </a:spcBef>
              <a:spcAft>
                <a:spcPts val="0"/>
              </a:spcAft>
              <a:buSzPts val="900"/>
              <a:buNone/>
              <a:defRPr sz="900"/>
            </a:lvl4pPr>
            <a:lvl5pPr lvl="4" algn="l">
              <a:spcBef>
                <a:spcPts val="0"/>
              </a:spcBef>
              <a:spcAft>
                <a:spcPts val="0"/>
              </a:spcAft>
              <a:buSzPts val="900"/>
              <a:buNone/>
              <a:defRPr sz="900"/>
            </a:lvl5pPr>
            <a:lvl6pPr lvl="5" algn="l">
              <a:spcBef>
                <a:spcPts val="0"/>
              </a:spcBef>
              <a:spcAft>
                <a:spcPts val="0"/>
              </a:spcAft>
              <a:buSzPts val="900"/>
              <a:buNone/>
              <a:defRPr sz="900"/>
            </a:lvl6pPr>
            <a:lvl7pPr lvl="6" algn="l">
              <a:spcBef>
                <a:spcPts val="0"/>
              </a:spcBef>
              <a:spcAft>
                <a:spcPts val="0"/>
              </a:spcAft>
              <a:buSzPts val="900"/>
              <a:buNone/>
              <a:defRPr sz="900"/>
            </a:lvl7pPr>
            <a:lvl8pPr lvl="7" algn="l">
              <a:spcBef>
                <a:spcPts val="0"/>
              </a:spcBef>
              <a:spcAft>
                <a:spcPts val="0"/>
              </a:spcAft>
              <a:buSzPts val="900"/>
              <a:buNone/>
              <a:defRPr sz="900"/>
            </a:lvl8pPr>
            <a:lvl9pPr lvl="8" algn="l">
              <a:spcBef>
                <a:spcPts val="0"/>
              </a:spcBef>
              <a:spcAft>
                <a:spcPts val="0"/>
              </a:spcAft>
              <a:buSzPts val="900"/>
              <a:buNone/>
              <a:defRPr sz="900"/>
            </a:lvl9pPr>
          </a:lstStyle>
          <a:p>
            <a:endParaRPr/>
          </a:p>
        </p:txBody>
      </p:sp>
      <p:sp>
        <p:nvSpPr>
          <p:cNvPr id="812" name="Google Shape;812;g3840baa5ef9_0_13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sz="900"/>
            </a:lvl1pPr>
            <a:lvl2pPr lvl="1" algn="l">
              <a:spcBef>
                <a:spcPts val="0"/>
              </a:spcBef>
              <a:spcAft>
                <a:spcPts val="0"/>
              </a:spcAft>
              <a:buSzPts val="900"/>
              <a:buNone/>
              <a:defRPr sz="900"/>
            </a:lvl2pPr>
            <a:lvl3pPr lvl="2" algn="l">
              <a:spcBef>
                <a:spcPts val="0"/>
              </a:spcBef>
              <a:spcAft>
                <a:spcPts val="0"/>
              </a:spcAft>
              <a:buSzPts val="900"/>
              <a:buNone/>
              <a:defRPr sz="900"/>
            </a:lvl3pPr>
            <a:lvl4pPr lvl="3" algn="l">
              <a:spcBef>
                <a:spcPts val="0"/>
              </a:spcBef>
              <a:spcAft>
                <a:spcPts val="0"/>
              </a:spcAft>
              <a:buSzPts val="900"/>
              <a:buNone/>
              <a:defRPr sz="900"/>
            </a:lvl4pPr>
            <a:lvl5pPr lvl="4" algn="l">
              <a:spcBef>
                <a:spcPts val="0"/>
              </a:spcBef>
              <a:spcAft>
                <a:spcPts val="0"/>
              </a:spcAft>
              <a:buSzPts val="900"/>
              <a:buNone/>
              <a:defRPr sz="900"/>
            </a:lvl5pPr>
            <a:lvl6pPr lvl="5" algn="l">
              <a:spcBef>
                <a:spcPts val="0"/>
              </a:spcBef>
              <a:spcAft>
                <a:spcPts val="0"/>
              </a:spcAft>
              <a:buSzPts val="900"/>
              <a:buNone/>
              <a:defRPr sz="900"/>
            </a:lvl6pPr>
            <a:lvl7pPr lvl="6" algn="l">
              <a:spcBef>
                <a:spcPts val="0"/>
              </a:spcBef>
              <a:spcAft>
                <a:spcPts val="0"/>
              </a:spcAft>
              <a:buSzPts val="900"/>
              <a:buNone/>
              <a:defRPr sz="900"/>
            </a:lvl7pPr>
            <a:lvl8pPr lvl="7" algn="l">
              <a:spcBef>
                <a:spcPts val="0"/>
              </a:spcBef>
              <a:spcAft>
                <a:spcPts val="0"/>
              </a:spcAft>
              <a:buSzPts val="900"/>
              <a:buNone/>
              <a:defRPr sz="900"/>
            </a:lvl8pPr>
            <a:lvl9pPr lvl="8" algn="l">
              <a:spcBef>
                <a:spcPts val="0"/>
              </a:spcBef>
              <a:spcAft>
                <a:spcPts val="0"/>
              </a:spcAft>
              <a:buSzPts val="900"/>
              <a:buNone/>
              <a:defRPr sz="900"/>
            </a:lvl9pPr>
          </a:lstStyle>
          <a:p>
            <a:endParaRPr/>
          </a:p>
        </p:txBody>
      </p:sp>
      <p:sp>
        <p:nvSpPr>
          <p:cNvPr id="813" name="Google Shape;813;g3840baa5ef9_0_13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rmAutofit lnSpcReduction="10000"/>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 - Section Break">
  <p:cSld name="CUSTOM_7">
    <p:spTree>
      <p:nvGrpSpPr>
        <p:cNvPr id="1" name="Shape 115"/>
        <p:cNvGrpSpPr/>
        <p:nvPr/>
      </p:nvGrpSpPr>
      <p:grpSpPr>
        <a:xfrm>
          <a:off x="0" y="0"/>
          <a:ext cx="0" cy="0"/>
          <a:chOff x="0" y="0"/>
          <a:chExt cx="0" cy="0"/>
        </a:xfrm>
      </p:grpSpPr>
      <p:sp>
        <p:nvSpPr>
          <p:cNvPr id="116" name="Google Shape;116;g3090e26d205_0_4"/>
          <p:cNvSpPr/>
          <p:nvPr/>
        </p:nvSpPr>
        <p:spPr>
          <a:xfrm>
            <a:off x="0" y="0"/>
            <a:ext cx="12192000" cy="6858000"/>
          </a:xfrm>
          <a:prstGeom prst="rect">
            <a:avLst/>
          </a:prstGeom>
          <a:gradFill>
            <a:gsLst>
              <a:gs pos="0">
                <a:srgbClr val="00237A"/>
              </a:gs>
              <a:gs pos="35000">
                <a:srgbClr val="00237A"/>
              </a:gs>
              <a:gs pos="100000">
                <a:srgbClr val="5B91D8"/>
              </a:gs>
            </a:gsLst>
            <a:lin ang="2700006"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3090e26d205_0_4"/>
          <p:cNvSpPr txBox="1">
            <a:spLocks noGrp="1"/>
          </p:cNvSpPr>
          <p:nvPr>
            <p:ph type="ctrTitle"/>
          </p:nvPr>
        </p:nvSpPr>
        <p:spPr>
          <a:xfrm>
            <a:off x="415611" y="1878800"/>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lt1"/>
              </a:buClr>
              <a:buSzPts val="6900"/>
              <a:buNone/>
              <a:defRPr sz="6900">
                <a:solidFill>
                  <a:schemeClr val="lt1"/>
                </a:solidFill>
              </a:defRPr>
            </a:lvl1pPr>
            <a:lvl2pPr lvl="1" algn="ctr">
              <a:lnSpc>
                <a:spcPct val="100000"/>
              </a:lnSpc>
              <a:spcBef>
                <a:spcPts val="0"/>
              </a:spcBef>
              <a:spcAft>
                <a:spcPts val="0"/>
              </a:spcAft>
              <a:buClr>
                <a:schemeClr val="lt1"/>
              </a:buClr>
              <a:buSzPts val="6900"/>
              <a:buNone/>
              <a:defRPr sz="6900">
                <a:solidFill>
                  <a:schemeClr val="lt1"/>
                </a:solidFill>
              </a:defRPr>
            </a:lvl2pPr>
            <a:lvl3pPr lvl="2" algn="ctr">
              <a:lnSpc>
                <a:spcPct val="100000"/>
              </a:lnSpc>
              <a:spcBef>
                <a:spcPts val="0"/>
              </a:spcBef>
              <a:spcAft>
                <a:spcPts val="0"/>
              </a:spcAft>
              <a:buClr>
                <a:schemeClr val="lt1"/>
              </a:buClr>
              <a:buSzPts val="6900"/>
              <a:buNone/>
              <a:defRPr sz="6900">
                <a:solidFill>
                  <a:schemeClr val="lt1"/>
                </a:solidFill>
              </a:defRPr>
            </a:lvl3pPr>
            <a:lvl4pPr lvl="3" algn="ctr">
              <a:lnSpc>
                <a:spcPct val="100000"/>
              </a:lnSpc>
              <a:spcBef>
                <a:spcPts val="0"/>
              </a:spcBef>
              <a:spcAft>
                <a:spcPts val="0"/>
              </a:spcAft>
              <a:buClr>
                <a:schemeClr val="lt1"/>
              </a:buClr>
              <a:buSzPts val="6900"/>
              <a:buNone/>
              <a:defRPr sz="6900">
                <a:solidFill>
                  <a:schemeClr val="lt1"/>
                </a:solidFill>
              </a:defRPr>
            </a:lvl4pPr>
            <a:lvl5pPr lvl="4" algn="ctr">
              <a:lnSpc>
                <a:spcPct val="100000"/>
              </a:lnSpc>
              <a:spcBef>
                <a:spcPts val="0"/>
              </a:spcBef>
              <a:spcAft>
                <a:spcPts val="0"/>
              </a:spcAft>
              <a:buClr>
                <a:schemeClr val="lt1"/>
              </a:buClr>
              <a:buSzPts val="6900"/>
              <a:buNone/>
              <a:defRPr sz="6900">
                <a:solidFill>
                  <a:schemeClr val="lt1"/>
                </a:solidFill>
              </a:defRPr>
            </a:lvl5pPr>
            <a:lvl6pPr lvl="5" algn="ctr">
              <a:lnSpc>
                <a:spcPct val="100000"/>
              </a:lnSpc>
              <a:spcBef>
                <a:spcPts val="0"/>
              </a:spcBef>
              <a:spcAft>
                <a:spcPts val="0"/>
              </a:spcAft>
              <a:buClr>
                <a:schemeClr val="lt1"/>
              </a:buClr>
              <a:buSzPts val="6900"/>
              <a:buNone/>
              <a:defRPr sz="6900">
                <a:solidFill>
                  <a:schemeClr val="lt1"/>
                </a:solidFill>
              </a:defRPr>
            </a:lvl6pPr>
            <a:lvl7pPr lvl="6" algn="ctr">
              <a:lnSpc>
                <a:spcPct val="100000"/>
              </a:lnSpc>
              <a:spcBef>
                <a:spcPts val="0"/>
              </a:spcBef>
              <a:spcAft>
                <a:spcPts val="0"/>
              </a:spcAft>
              <a:buClr>
                <a:schemeClr val="lt1"/>
              </a:buClr>
              <a:buSzPts val="6900"/>
              <a:buNone/>
              <a:defRPr sz="6900">
                <a:solidFill>
                  <a:schemeClr val="lt1"/>
                </a:solidFill>
              </a:defRPr>
            </a:lvl7pPr>
            <a:lvl8pPr lvl="7" algn="ctr">
              <a:lnSpc>
                <a:spcPct val="100000"/>
              </a:lnSpc>
              <a:spcBef>
                <a:spcPts val="0"/>
              </a:spcBef>
              <a:spcAft>
                <a:spcPts val="0"/>
              </a:spcAft>
              <a:buClr>
                <a:schemeClr val="lt1"/>
              </a:buClr>
              <a:buSzPts val="6900"/>
              <a:buNone/>
              <a:defRPr sz="6900">
                <a:solidFill>
                  <a:schemeClr val="lt1"/>
                </a:solidFill>
              </a:defRPr>
            </a:lvl8pPr>
            <a:lvl9pPr lvl="8" algn="ctr">
              <a:lnSpc>
                <a:spcPct val="100000"/>
              </a:lnSpc>
              <a:spcBef>
                <a:spcPts val="0"/>
              </a:spcBef>
              <a:spcAft>
                <a:spcPts val="0"/>
              </a:spcAft>
              <a:buClr>
                <a:schemeClr val="lt1"/>
              </a:buClr>
              <a:buSzPts val="6900"/>
              <a:buNone/>
              <a:defRPr sz="6900">
                <a:solidFill>
                  <a:schemeClr val="lt1"/>
                </a:solidFill>
              </a:defRPr>
            </a:lvl9pPr>
          </a:lstStyle>
          <a:p>
            <a:endParaRPr/>
          </a:p>
        </p:txBody>
      </p:sp>
      <p:sp>
        <p:nvSpPr>
          <p:cNvPr id="118" name="Google Shape;118;g3090e26d205_0_4"/>
          <p:cNvSpPr txBox="1">
            <a:spLocks noGrp="1"/>
          </p:cNvSpPr>
          <p:nvPr>
            <p:ph type="subTitle" idx="1"/>
          </p:nvPr>
        </p:nvSpPr>
        <p:spPr>
          <a:xfrm>
            <a:off x="415600" y="4664867"/>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chemeClr val="lt1"/>
              </a:buClr>
              <a:buSzPts val="3700"/>
              <a:buNone/>
              <a:defRPr sz="3700">
                <a:solidFill>
                  <a:schemeClr val="lt1"/>
                </a:solidFill>
              </a:defRPr>
            </a:lvl1pPr>
            <a:lvl2pPr lvl="1" algn="ctr">
              <a:lnSpc>
                <a:spcPct val="100000"/>
              </a:lnSpc>
              <a:spcBef>
                <a:spcPts val="0"/>
              </a:spcBef>
              <a:spcAft>
                <a:spcPts val="0"/>
              </a:spcAft>
              <a:buClr>
                <a:schemeClr val="lt1"/>
              </a:buClr>
              <a:buSzPts val="3700"/>
              <a:buNone/>
              <a:defRPr sz="3700">
                <a:solidFill>
                  <a:schemeClr val="lt1"/>
                </a:solidFill>
              </a:defRPr>
            </a:lvl2pPr>
            <a:lvl3pPr lvl="2" algn="ctr">
              <a:lnSpc>
                <a:spcPct val="100000"/>
              </a:lnSpc>
              <a:spcBef>
                <a:spcPts val="0"/>
              </a:spcBef>
              <a:spcAft>
                <a:spcPts val="0"/>
              </a:spcAft>
              <a:buClr>
                <a:schemeClr val="lt1"/>
              </a:buClr>
              <a:buSzPts val="3700"/>
              <a:buNone/>
              <a:defRPr sz="3700">
                <a:solidFill>
                  <a:schemeClr val="lt1"/>
                </a:solidFill>
              </a:defRPr>
            </a:lvl3pPr>
            <a:lvl4pPr lvl="3" algn="ctr">
              <a:lnSpc>
                <a:spcPct val="100000"/>
              </a:lnSpc>
              <a:spcBef>
                <a:spcPts val="0"/>
              </a:spcBef>
              <a:spcAft>
                <a:spcPts val="0"/>
              </a:spcAft>
              <a:buClr>
                <a:schemeClr val="lt1"/>
              </a:buClr>
              <a:buSzPts val="3700"/>
              <a:buNone/>
              <a:defRPr sz="3700">
                <a:solidFill>
                  <a:schemeClr val="lt1"/>
                </a:solidFill>
              </a:defRPr>
            </a:lvl4pPr>
            <a:lvl5pPr lvl="4" algn="ctr">
              <a:lnSpc>
                <a:spcPct val="100000"/>
              </a:lnSpc>
              <a:spcBef>
                <a:spcPts val="0"/>
              </a:spcBef>
              <a:spcAft>
                <a:spcPts val="0"/>
              </a:spcAft>
              <a:buClr>
                <a:schemeClr val="lt1"/>
              </a:buClr>
              <a:buSzPts val="3700"/>
              <a:buNone/>
              <a:defRPr sz="3700">
                <a:solidFill>
                  <a:schemeClr val="lt1"/>
                </a:solidFill>
              </a:defRPr>
            </a:lvl5pPr>
            <a:lvl6pPr lvl="5" algn="ctr">
              <a:lnSpc>
                <a:spcPct val="100000"/>
              </a:lnSpc>
              <a:spcBef>
                <a:spcPts val="0"/>
              </a:spcBef>
              <a:spcAft>
                <a:spcPts val="0"/>
              </a:spcAft>
              <a:buClr>
                <a:schemeClr val="lt1"/>
              </a:buClr>
              <a:buSzPts val="3700"/>
              <a:buNone/>
              <a:defRPr sz="3700">
                <a:solidFill>
                  <a:schemeClr val="lt1"/>
                </a:solidFill>
              </a:defRPr>
            </a:lvl6pPr>
            <a:lvl7pPr lvl="6" algn="ctr">
              <a:lnSpc>
                <a:spcPct val="100000"/>
              </a:lnSpc>
              <a:spcBef>
                <a:spcPts val="0"/>
              </a:spcBef>
              <a:spcAft>
                <a:spcPts val="0"/>
              </a:spcAft>
              <a:buClr>
                <a:schemeClr val="lt1"/>
              </a:buClr>
              <a:buSzPts val="3700"/>
              <a:buNone/>
              <a:defRPr sz="3700">
                <a:solidFill>
                  <a:schemeClr val="lt1"/>
                </a:solidFill>
              </a:defRPr>
            </a:lvl7pPr>
            <a:lvl8pPr lvl="7" algn="ctr">
              <a:lnSpc>
                <a:spcPct val="100000"/>
              </a:lnSpc>
              <a:spcBef>
                <a:spcPts val="0"/>
              </a:spcBef>
              <a:spcAft>
                <a:spcPts val="0"/>
              </a:spcAft>
              <a:buClr>
                <a:schemeClr val="lt1"/>
              </a:buClr>
              <a:buSzPts val="3700"/>
              <a:buNone/>
              <a:defRPr sz="3700">
                <a:solidFill>
                  <a:schemeClr val="lt1"/>
                </a:solidFill>
              </a:defRPr>
            </a:lvl8pPr>
            <a:lvl9pPr lvl="8" algn="ctr">
              <a:lnSpc>
                <a:spcPct val="100000"/>
              </a:lnSpc>
              <a:spcBef>
                <a:spcPts val="0"/>
              </a:spcBef>
              <a:spcAft>
                <a:spcPts val="0"/>
              </a:spcAft>
              <a:buClr>
                <a:schemeClr val="lt1"/>
              </a:buClr>
              <a:buSzPts val="3700"/>
              <a:buNone/>
              <a:defRPr sz="3700">
                <a:solidFill>
                  <a:schemeClr val="lt1"/>
                </a:solidFill>
              </a:defRPr>
            </a:lvl9pPr>
          </a:lstStyle>
          <a:p>
            <a:endParaRPr/>
          </a:p>
        </p:txBody>
      </p:sp>
      <p:sp>
        <p:nvSpPr>
          <p:cNvPr id="119" name="Google Shape;119;g3090e26d205_0_4"/>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pic>
        <p:nvPicPr>
          <p:cNvPr id="120" name="Google Shape;120;g3090e26d205_0_4"/>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lank 3">
  <p:cSld name="BLANK_7">
    <p:spTree>
      <p:nvGrpSpPr>
        <p:cNvPr id="1" name="Shape 814"/>
        <p:cNvGrpSpPr/>
        <p:nvPr/>
      </p:nvGrpSpPr>
      <p:grpSpPr>
        <a:xfrm>
          <a:off x="0" y="0"/>
          <a:ext cx="0" cy="0"/>
          <a:chOff x="0" y="0"/>
          <a:chExt cx="0" cy="0"/>
        </a:xfrm>
      </p:grpSpPr>
      <p:sp>
        <p:nvSpPr>
          <p:cNvPr id="815" name="Google Shape;815;g3840baa5ef9_0_39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sz="900"/>
            </a:lvl1pPr>
            <a:lvl2pPr lvl="1" algn="l">
              <a:spcBef>
                <a:spcPts val="0"/>
              </a:spcBef>
              <a:spcAft>
                <a:spcPts val="0"/>
              </a:spcAft>
              <a:buSzPts val="900"/>
              <a:buNone/>
              <a:defRPr sz="900"/>
            </a:lvl2pPr>
            <a:lvl3pPr lvl="2" algn="l">
              <a:spcBef>
                <a:spcPts val="0"/>
              </a:spcBef>
              <a:spcAft>
                <a:spcPts val="0"/>
              </a:spcAft>
              <a:buSzPts val="900"/>
              <a:buNone/>
              <a:defRPr sz="900"/>
            </a:lvl3pPr>
            <a:lvl4pPr lvl="3" algn="l">
              <a:spcBef>
                <a:spcPts val="0"/>
              </a:spcBef>
              <a:spcAft>
                <a:spcPts val="0"/>
              </a:spcAft>
              <a:buSzPts val="900"/>
              <a:buNone/>
              <a:defRPr sz="900"/>
            </a:lvl4pPr>
            <a:lvl5pPr lvl="4" algn="l">
              <a:spcBef>
                <a:spcPts val="0"/>
              </a:spcBef>
              <a:spcAft>
                <a:spcPts val="0"/>
              </a:spcAft>
              <a:buSzPts val="900"/>
              <a:buNone/>
              <a:defRPr sz="900"/>
            </a:lvl5pPr>
            <a:lvl6pPr lvl="5" algn="l">
              <a:spcBef>
                <a:spcPts val="0"/>
              </a:spcBef>
              <a:spcAft>
                <a:spcPts val="0"/>
              </a:spcAft>
              <a:buSzPts val="900"/>
              <a:buNone/>
              <a:defRPr sz="900"/>
            </a:lvl6pPr>
            <a:lvl7pPr lvl="6" algn="l">
              <a:spcBef>
                <a:spcPts val="0"/>
              </a:spcBef>
              <a:spcAft>
                <a:spcPts val="0"/>
              </a:spcAft>
              <a:buSzPts val="900"/>
              <a:buNone/>
              <a:defRPr sz="900"/>
            </a:lvl7pPr>
            <a:lvl8pPr lvl="7" algn="l">
              <a:spcBef>
                <a:spcPts val="0"/>
              </a:spcBef>
              <a:spcAft>
                <a:spcPts val="0"/>
              </a:spcAft>
              <a:buSzPts val="900"/>
              <a:buNone/>
              <a:defRPr sz="900"/>
            </a:lvl8pPr>
            <a:lvl9pPr lvl="8" algn="l">
              <a:spcBef>
                <a:spcPts val="0"/>
              </a:spcBef>
              <a:spcAft>
                <a:spcPts val="0"/>
              </a:spcAft>
              <a:buSzPts val="900"/>
              <a:buNone/>
              <a:defRPr sz="900"/>
            </a:lvl9pPr>
          </a:lstStyle>
          <a:p>
            <a:endParaRPr/>
          </a:p>
        </p:txBody>
      </p:sp>
      <p:sp>
        <p:nvSpPr>
          <p:cNvPr id="816" name="Google Shape;816;g3840baa5ef9_0_39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sz="900"/>
            </a:lvl1pPr>
            <a:lvl2pPr lvl="1" algn="l">
              <a:spcBef>
                <a:spcPts val="0"/>
              </a:spcBef>
              <a:spcAft>
                <a:spcPts val="0"/>
              </a:spcAft>
              <a:buSzPts val="900"/>
              <a:buNone/>
              <a:defRPr sz="900"/>
            </a:lvl2pPr>
            <a:lvl3pPr lvl="2" algn="l">
              <a:spcBef>
                <a:spcPts val="0"/>
              </a:spcBef>
              <a:spcAft>
                <a:spcPts val="0"/>
              </a:spcAft>
              <a:buSzPts val="900"/>
              <a:buNone/>
              <a:defRPr sz="900"/>
            </a:lvl3pPr>
            <a:lvl4pPr lvl="3" algn="l">
              <a:spcBef>
                <a:spcPts val="0"/>
              </a:spcBef>
              <a:spcAft>
                <a:spcPts val="0"/>
              </a:spcAft>
              <a:buSzPts val="900"/>
              <a:buNone/>
              <a:defRPr sz="900"/>
            </a:lvl4pPr>
            <a:lvl5pPr lvl="4" algn="l">
              <a:spcBef>
                <a:spcPts val="0"/>
              </a:spcBef>
              <a:spcAft>
                <a:spcPts val="0"/>
              </a:spcAft>
              <a:buSzPts val="900"/>
              <a:buNone/>
              <a:defRPr sz="900"/>
            </a:lvl5pPr>
            <a:lvl6pPr lvl="5" algn="l">
              <a:spcBef>
                <a:spcPts val="0"/>
              </a:spcBef>
              <a:spcAft>
                <a:spcPts val="0"/>
              </a:spcAft>
              <a:buSzPts val="900"/>
              <a:buNone/>
              <a:defRPr sz="900"/>
            </a:lvl6pPr>
            <a:lvl7pPr lvl="6" algn="l">
              <a:spcBef>
                <a:spcPts val="0"/>
              </a:spcBef>
              <a:spcAft>
                <a:spcPts val="0"/>
              </a:spcAft>
              <a:buSzPts val="900"/>
              <a:buNone/>
              <a:defRPr sz="900"/>
            </a:lvl7pPr>
            <a:lvl8pPr lvl="7" algn="l">
              <a:spcBef>
                <a:spcPts val="0"/>
              </a:spcBef>
              <a:spcAft>
                <a:spcPts val="0"/>
              </a:spcAft>
              <a:buSzPts val="900"/>
              <a:buNone/>
              <a:defRPr sz="900"/>
            </a:lvl8pPr>
            <a:lvl9pPr lvl="8" algn="l">
              <a:spcBef>
                <a:spcPts val="0"/>
              </a:spcBef>
              <a:spcAft>
                <a:spcPts val="0"/>
              </a:spcAft>
              <a:buSzPts val="900"/>
              <a:buNone/>
              <a:defRPr sz="900"/>
            </a:lvl9pPr>
          </a:lstStyle>
          <a:p>
            <a:endParaRPr/>
          </a:p>
        </p:txBody>
      </p:sp>
      <p:sp>
        <p:nvSpPr>
          <p:cNvPr id="817" name="Google Shape;817;g3840baa5ef9_0_39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rmAutofit lnSpcReduction="10000"/>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 - Section Break 1">
  <p:cSld name="CUSTOM_7_1">
    <p:spTree>
      <p:nvGrpSpPr>
        <p:cNvPr id="1" name="Shape 121"/>
        <p:cNvGrpSpPr/>
        <p:nvPr/>
      </p:nvGrpSpPr>
      <p:grpSpPr>
        <a:xfrm>
          <a:off x="0" y="0"/>
          <a:ext cx="0" cy="0"/>
          <a:chOff x="0" y="0"/>
          <a:chExt cx="0" cy="0"/>
        </a:xfrm>
      </p:grpSpPr>
      <p:sp>
        <p:nvSpPr>
          <p:cNvPr id="122" name="Google Shape;122;g3090e26d205_0_10"/>
          <p:cNvSpPr/>
          <p:nvPr/>
        </p:nvSpPr>
        <p:spPr>
          <a:xfrm>
            <a:off x="0" y="0"/>
            <a:ext cx="12192000" cy="6858000"/>
          </a:xfrm>
          <a:prstGeom prst="rect">
            <a:avLst/>
          </a:prstGeom>
          <a:gradFill>
            <a:gsLst>
              <a:gs pos="0">
                <a:srgbClr val="00237A"/>
              </a:gs>
              <a:gs pos="35000">
                <a:srgbClr val="00237A"/>
              </a:gs>
              <a:gs pos="100000">
                <a:srgbClr val="5B91D8"/>
              </a:gs>
            </a:gsLst>
            <a:lin ang="2700006"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3090e26d205_0_10"/>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
        <p:nvSpPr>
          <p:cNvPr id="124" name="Google Shape;124;g3090e26d205_0_10"/>
          <p:cNvSpPr txBox="1">
            <a:spLocks noGrp="1"/>
          </p:cNvSpPr>
          <p:nvPr>
            <p:ph type="title"/>
          </p:nvPr>
        </p:nvSpPr>
        <p:spPr>
          <a:xfrm>
            <a:off x="653667" y="1591983"/>
            <a:ext cx="8490300" cy="4462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a:endParaRPr/>
          </a:p>
        </p:txBody>
      </p:sp>
      <p:pic>
        <p:nvPicPr>
          <p:cNvPr id="125" name="Google Shape;125;g3090e26d205_0_10"/>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2">
  <p:cSld name="TITLE_1">
    <p:spTree>
      <p:nvGrpSpPr>
        <p:cNvPr id="1" name="Shape 126"/>
        <p:cNvGrpSpPr/>
        <p:nvPr/>
      </p:nvGrpSpPr>
      <p:grpSpPr>
        <a:xfrm>
          <a:off x="0" y="0"/>
          <a:ext cx="0" cy="0"/>
          <a:chOff x="0" y="0"/>
          <a:chExt cx="0" cy="0"/>
        </a:xfrm>
      </p:grpSpPr>
      <p:sp>
        <p:nvSpPr>
          <p:cNvPr id="127" name="Google Shape;127;g3090e26d205_0_27"/>
          <p:cNvSpPr txBox="1">
            <a:spLocks noGrp="1"/>
          </p:cNvSpPr>
          <p:nvPr>
            <p:ph type="ctrTitle"/>
          </p:nvPr>
        </p:nvSpPr>
        <p:spPr>
          <a:xfrm>
            <a:off x="415611" y="1878800"/>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28" name="Google Shape;128;g3090e26d205_0_27"/>
          <p:cNvSpPr txBox="1">
            <a:spLocks noGrp="1"/>
          </p:cNvSpPr>
          <p:nvPr>
            <p:ph type="subTitle" idx="1"/>
          </p:nvPr>
        </p:nvSpPr>
        <p:spPr>
          <a:xfrm>
            <a:off x="415600" y="4664867"/>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9" name="Google Shape;129;g3090e26d205_0_27"/>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pic>
        <p:nvPicPr>
          <p:cNvPr id="130" name="Google Shape;130;g3090e26d205_0_27"/>
          <p:cNvPicPr preferRelativeResize="0"/>
          <p:nvPr/>
        </p:nvPicPr>
        <p:blipFill rotWithShape="1">
          <a:blip r:embed="rId2">
            <a:alphaModFix/>
          </a:blip>
          <a:srcRect/>
          <a:stretch/>
        </p:blipFill>
        <p:spPr>
          <a:xfrm>
            <a:off x="300767" y="390467"/>
            <a:ext cx="2452068" cy="73916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1"/>
        <p:cNvGrpSpPr/>
        <p:nvPr/>
      </p:nvGrpSpPr>
      <p:grpSpPr>
        <a:xfrm>
          <a:off x="0" y="0"/>
          <a:ext cx="0" cy="0"/>
          <a:chOff x="0" y="0"/>
          <a:chExt cx="0" cy="0"/>
        </a:xfrm>
      </p:grpSpPr>
      <p:pic>
        <p:nvPicPr>
          <p:cNvPr id="132" name="Google Shape;132;g3090e26d205_0_32"/>
          <p:cNvPicPr preferRelativeResize="0"/>
          <p:nvPr/>
        </p:nvPicPr>
        <p:blipFill rotWithShape="1">
          <a:blip r:embed="rId2">
            <a:alphaModFix/>
          </a:blip>
          <a:srcRect/>
          <a:stretch/>
        </p:blipFill>
        <p:spPr>
          <a:xfrm>
            <a:off x="0" y="0"/>
            <a:ext cx="12192005" cy="6857986"/>
          </a:xfrm>
          <a:prstGeom prst="rect">
            <a:avLst/>
          </a:prstGeom>
          <a:noFill/>
          <a:ln>
            <a:noFill/>
          </a:ln>
        </p:spPr>
      </p:pic>
      <p:sp>
        <p:nvSpPr>
          <p:cNvPr id="133" name="Google Shape;133;g3090e26d205_0_32"/>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
        <p:nvSpPr>
          <p:cNvPr id="134" name="Google Shape;134;g3090e26d205_0_32"/>
          <p:cNvSpPr txBox="1">
            <a:spLocks noGrp="1"/>
          </p:cNvSpPr>
          <p:nvPr>
            <p:ph type="title"/>
          </p:nvPr>
        </p:nvSpPr>
        <p:spPr>
          <a:xfrm>
            <a:off x="653667" y="1482300"/>
            <a:ext cx="8490300" cy="4572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a:endParaRPr/>
          </a:p>
        </p:txBody>
      </p:sp>
      <p:sp>
        <p:nvSpPr>
          <p:cNvPr id="135" name="Google Shape;135;g3090e26d205_0_3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6" name="Google Shape;136;g3090e26d205_0_32"/>
          <p:cNvPicPr preferRelativeResize="0"/>
          <p:nvPr/>
        </p:nvPicPr>
        <p:blipFill rotWithShape="1">
          <a:blip r:embed="rId3">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137"/>
        <p:cNvGrpSpPr/>
        <p:nvPr/>
      </p:nvGrpSpPr>
      <p:grpSpPr>
        <a:xfrm>
          <a:off x="0" y="0"/>
          <a:ext cx="0" cy="0"/>
          <a:chOff x="0" y="0"/>
          <a:chExt cx="0" cy="0"/>
        </a:xfrm>
      </p:grpSpPr>
      <p:sp>
        <p:nvSpPr>
          <p:cNvPr id="138" name="Google Shape;138;g3090e26d205_0_38"/>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139" name="Google Shape;139;g3090e26d205_0_38"/>
          <p:cNvSpPr txBox="1">
            <a:spLocks noGrp="1"/>
          </p:cNvSpPr>
          <p:nvPr>
            <p:ph type="title"/>
          </p:nvPr>
        </p:nvSpPr>
        <p:spPr>
          <a:xfrm>
            <a:off x="653667" y="1382833"/>
            <a:ext cx="8490300" cy="46716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40" name="Google Shape;140;g3090e26d205_0_3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g3090e26d205_0_38"/>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
        <p:cNvGrpSpPr/>
        <p:nvPr/>
      </p:nvGrpSpPr>
      <p:grpSpPr>
        <a:xfrm>
          <a:off x="0" y="0"/>
          <a:ext cx="0" cy="0"/>
          <a:chOff x="0" y="0"/>
          <a:chExt cx="0" cy="0"/>
        </a:xfrm>
      </p:grpSpPr>
      <p:pic>
        <p:nvPicPr>
          <p:cNvPr id="143" name="Google Shape;143;g3090e26d205_0_43"/>
          <p:cNvPicPr preferRelativeResize="0"/>
          <p:nvPr/>
        </p:nvPicPr>
        <p:blipFill rotWithShape="1">
          <a:blip r:embed="rId2">
            <a:alphaModFix/>
          </a:blip>
          <a:srcRect/>
          <a:stretch/>
        </p:blipFill>
        <p:spPr>
          <a:xfrm>
            <a:off x="0" y="0"/>
            <a:ext cx="12192005" cy="6857986"/>
          </a:xfrm>
          <a:prstGeom prst="rect">
            <a:avLst/>
          </a:prstGeom>
          <a:noFill/>
          <a:ln>
            <a:noFill/>
          </a:ln>
        </p:spPr>
      </p:pic>
      <p:sp>
        <p:nvSpPr>
          <p:cNvPr id="144" name="Google Shape;144;g3090e26d205_0_4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g3090e26d205_0_43"/>
          <p:cNvSpPr txBox="1">
            <a:spLocks noGrp="1"/>
          </p:cNvSpPr>
          <p:nvPr>
            <p:ph type="title"/>
          </p:nvPr>
        </p:nvSpPr>
        <p:spPr>
          <a:xfrm>
            <a:off x="329633" y="2121400"/>
            <a:ext cx="5393700" cy="17475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lt1"/>
              </a:buClr>
              <a:buSzPts val="4700"/>
              <a:buNone/>
              <a:defRPr sz="4700">
                <a:solidFill>
                  <a:schemeClr val="lt1"/>
                </a:solidFill>
              </a:defRPr>
            </a:lvl1pPr>
            <a:lvl2pPr lvl="1" algn="ctr">
              <a:lnSpc>
                <a:spcPct val="100000"/>
              </a:lnSpc>
              <a:spcBef>
                <a:spcPts val="0"/>
              </a:spcBef>
              <a:spcAft>
                <a:spcPts val="0"/>
              </a:spcAft>
              <a:buClr>
                <a:schemeClr val="lt1"/>
              </a:buClr>
              <a:buSzPts val="5600"/>
              <a:buNone/>
              <a:defRPr sz="5600">
                <a:solidFill>
                  <a:schemeClr val="lt1"/>
                </a:solidFill>
              </a:defRPr>
            </a:lvl2pPr>
            <a:lvl3pPr lvl="2" algn="ctr">
              <a:lnSpc>
                <a:spcPct val="100000"/>
              </a:lnSpc>
              <a:spcBef>
                <a:spcPts val="0"/>
              </a:spcBef>
              <a:spcAft>
                <a:spcPts val="0"/>
              </a:spcAft>
              <a:buClr>
                <a:schemeClr val="lt1"/>
              </a:buClr>
              <a:buSzPts val="5600"/>
              <a:buNone/>
              <a:defRPr sz="5600">
                <a:solidFill>
                  <a:schemeClr val="lt1"/>
                </a:solidFill>
              </a:defRPr>
            </a:lvl3pPr>
            <a:lvl4pPr lvl="3" algn="ctr">
              <a:lnSpc>
                <a:spcPct val="100000"/>
              </a:lnSpc>
              <a:spcBef>
                <a:spcPts val="0"/>
              </a:spcBef>
              <a:spcAft>
                <a:spcPts val="0"/>
              </a:spcAft>
              <a:buClr>
                <a:schemeClr val="lt1"/>
              </a:buClr>
              <a:buSzPts val="5600"/>
              <a:buNone/>
              <a:defRPr sz="5600">
                <a:solidFill>
                  <a:schemeClr val="lt1"/>
                </a:solidFill>
              </a:defRPr>
            </a:lvl4pPr>
            <a:lvl5pPr lvl="4" algn="ctr">
              <a:lnSpc>
                <a:spcPct val="100000"/>
              </a:lnSpc>
              <a:spcBef>
                <a:spcPts val="0"/>
              </a:spcBef>
              <a:spcAft>
                <a:spcPts val="0"/>
              </a:spcAft>
              <a:buClr>
                <a:schemeClr val="lt1"/>
              </a:buClr>
              <a:buSzPts val="5600"/>
              <a:buNone/>
              <a:defRPr sz="5600">
                <a:solidFill>
                  <a:schemeClr val="lt1"/>
                </a:solidFill>
              </a:defRPr>
            </a:lvl5pPr>
            <a:lvl6pPr lvl="5" algn="ctr">
              <a:lnSpc>
                <a:spcPct val="100000"/>
              </a:lnSpc>
              <a:spcBef>
                <a:spcPts val="0"/>
              </a:spcBef>
              <a:spcAft>
                <a:spcPts val="0"/>
              </a:spcAft>
              <a:buClr>
                <a:schemeClr val="lt1"/>
              </a:buClr>
              <a:buSzPts val="5600"/>
              <a:buNone/>
              <a:defRPr sz="5600">
                <a:solidFill>
                  <a:schemeClr val="lt1"/>
                </a:solidFill>
              </a:defRPr>
            </a:lvl6pPr>
            <a:lvl7pPr lvl="6" algn="ctr">
              <a:lnSpc>
                <a:spcPct val="100000"/>
              </a:lnSpc>
              <a:spcBef>
                <a:spcPts val="0"/>
              </a:spcBef>
              <a:spcAft>
                <a:spcPts val="0"/>
              </a:spcAft>
              <a:buClr>
                <a:schemeClr val="lt1"/>
              </a:buClr>
              <a:buSzPts val="5600"/>
              <a:buNone/>
              <a:defRPr sz="5600">
                <a:solidFill>
                  <a:schemeClr val="lt1"/>
                </a:solidFill>
              </a:defRPr>
            </a:lvl7pPr>
            <a:lvl8pPr lvl="7" algn="ctr">
              <a:lnSpc>
                <a:spcPct val="100000"/>
              </a:lnSpc>
              <a:spcBef>
                <a:spcPts val="0"/>
              </a:spcBef>
              <a:spcAft>
                <a:spcPts val="0"/>
              </a:spcAft>
              <a:buClr>
                <a:schemeClr val="lt1"/>
              </a:buClr>
              <a:buSzPts val="5600"/>
              <a:buNone/>
              <a:defRPr sz="5600">
                <a:solidFill>
                  <a:schemeClr val="lt1"/>
                </a:solidFill>
              </a:defRPr>
            </a:lvl8pPr>
            <a:lvl9pPr lvl="8" algn="ctr">
              <a:lnSpc>
                <a:spcPct val="100000"/>
              </a:lnSpc>
              <a:spcBef>
                <a:spcPts val="0"/>
              </a:spcBef>
              <a:spcAft>
                <a:spcPts val="0"/>
              </a:spcAft>
              <a:buClr>
                <a:schemeClr val="lt1"/>
              </a:buClr>
              <a:buSzPts val="5600"/>
              <a:buNone/>
              <a:defRPr sz="5600">
                <a:solidFill>
                  <a:schemeClr val="lt1"/>
                </a:solidFill>
              </a:defRPr>
            </a:lvl9pPr>
          </a:lstStyle>
          <a:p>
            <a:endParaRPr/>
          </a:p>
        </p:txBody>
      </p:sp>
      <p:sp>
        <p:nvSpPr>
          <p:cNvPr id="146" name="Google Shape;146;g3090e26d205_0_43"/>
          <p:cNvSpPr txBox="1">
            <a:spLocks noGrp="1"/>
          </p:cNvSpPr>
          <p:nvPr>
            <p:ph type="subTitle" idx="1"/>
          </p:nvPr>
        </p:nvSpPr>
        <p:spPr>
          <a:xfrm>
            <a:off x="329633" y="3985600"/>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47" name="Google Shape;147;g3090e26d205_0_43"/>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48" name="Google Shape;148;g3090e26d205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g3090e26d205_0_43"/>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pic>
        <p:nvPicPr>
          <p:cNvPr id="150" name="Google Shape;150;g3090e26d205_0_43"/>
          <p:cNvPicPr preferRelativeResize="0"/>
          <p:nvPr/>
        </p:nvPicPr>
        <p:blipFill rotWithShape="1">
          <a:blip r:embed="rId3">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2">
  <p:cSld name="SECTION_TITLE_AND_DESCRIPTION_2">
    <p:spTree>
      <p:nvGrpSpPr>
        <p:cNvPr id="1" name="Shape 151"/>
        <p:cNvGrpSpPr/>
        <p:nvPr/>
      </p:nvGrpSpPr>
      <p:grpSpPr>
        <a:xfrm>
          <a:off x="0" y="0"/>
          <a:ext cx="0" cy="0"/>
          <a:chOff x="0" y="0"/>
          <a:chExt cx="0" cy="0"/>
        </a:xfrm>
      </p:grpSpPr>
      <p:sp>
        <p:nvSpPr>
          <p:cNvPr id="152" name="Google Shape;152;g3090e26d205_0_52"/>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3090e26d205_0_52"/>
          <p:cNvSpPr txBox="1">
            <a:spLocks noGrp="1"/>
          </p:cNvSpPr>
          <p:nvPr>
            <p:ph type="title"/>
          </p:nvPr>
        </p:nvSpPr>
        <p:spPr>
          <a:xfrm>
            <a:off x="329633" y="2121400"/>
            <a:ext cx="5393700" cy="17475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4700"/>
              <a:buNone/>
              <a:defRPr sz="47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54" name="Google Shape;154;g3090e26d205_0_52"/>
          <p:cNvSpPr txBox="1">
            <a:spLocks noGrp="1"/>
          </p:cNvSpPr>
          <p:nvPr>
            <p:ph type="subTitle" idx="1"/>
          </p:nvPr>
        </p:nvSpPr>
        <p:spPr>
          <a:xfrm>
            <a:off x="329633" y="3985600"/>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5" name="Google Shape;155;g3090e26d205_0_52"/>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56" name="Google Shape;156;g3090e26d205_0_5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g3090e26d205_0_52"/>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pic>
        <p:nvPicPr>
          <p:cNvPr id="158" name="Google Shape;158;g3090e26d205_0_52"/>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2">
  <p:cSld name="CUSTOM_4">
    <p:spTree>
      <p:nvGrpSpPr>
        <p:cNvPr id="1" name="Shape 159"/>
        <p:cNvGrpSpPr/>
        <p:nvPr/>
      </p:nvGrpSpPr>
      <p:grpSpPr>
        <a:xfrm>
          <a:off x="0" y="0"/>
          <a:ext cx="0" cy="0"/>
          <a:chOff x="0" y="0"/>
          <a:chExt cx="0" cy="0"/>
        </a:xfrm>
      </p:grpSpPr>
      <p:sp>
        <p:nvSpPr>
          <p:cNvPr id="160" name="Google Shape;160;g3090e26d205_0_60"/>
          <p:cNvSpPr txBox="1">
            <a:spLocks noGrp="1"/>
          </p:cNvSpPr>
          <p:nvPr>
            <p:ph type="title"/>
          </p:nvPr>
        </p:nvSpPr>
        <p:spPr>
          <a:xfrm>
            <a:off x="427800" y="430800"/>
            <a:ext cx="73140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cxnSp>
        <p:nvCxnSpPr>
          <p:cNvPr id="161" name="Google Shape;161;g3090e26d205_0_60"/>
          <p:cNvCxnSpPr/>
          <p:nvPr/>
        </p:nvCxnSpPr>
        <p:spPr>
          <a:xfrm rot="10800000" flipH="1">
            <a:off x="0" y="1355250"/>
            <a:ext cx="8571300" cy="13500"/>
          </a:xfrm>
          <a:prstGeom prst="straightConnector1">
            <a:avLst/>
          </a:prstGeom>
          <a:noFill/>
          <a:ln w="19050" cap="flat" cmpd="sng">
            <a:solidFill>
              <a:srgbClr val="FF3700"/>
            </a:solidFill>
            <a:prstDash val="solid"/>
            <a:round/>
            <a:headEnd type="none" w="sm" len="sm"/>
            <a:tailEnd type="oval" w="med" len="med"/>
          </a:ln>
        </p:spPr>
      </p:cxnSp>
      <p:pic>
        <p:nvPicPr>
          <p:cNvPr id="162" name="Google Shape;162;g3090e26d205_0_60"/>
          <p:cNvPicPr preferRelativeResize="0"/>
          <p:nvPr/>
        </p:nvPicPr>
        <p:blipFill rotWithShape="1">
          <a:blip r:embed="rId2">
            <a:alphaModFix/>
          </a:blip>
          <a:srcRect b="-5797"/>
          <a:stretch/>
        </p:blipFill>
        <p:spPr>
          <a:xfrm>
            <a:off x="9454267" y="458600"/>
            <a:ext cx="2220132" cy="708000"/>
          </a:xfrm>
          <a:prstGeom prst="rect">
            <a:avLst/>
          </a:prstGeom>
          <a:noFill/>
          <a:ln>
            <a:noFill/>
          </a:ln>
        </p:spPr>
      </p:pic>
      <p:sp>
        <p:nvSpPr>
          <p:cNvPr id="163" name="Google Shape;163;g3090e26d205_0_60"/>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164" name="Google Shape;164;g3090e26d205_0_6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2 1">
  <p:cSld name="CUSTOM_4_1">
    <p:spTree>
      <p:nvGrpSpPr>
        <p:cNvPr id="1" name="Shape 165"/>
        <p:cNvGrpSpPr/>
        <p:nvPr/>
      </p:nvGrpSpPr>
      <p:grpSpPr>
        <a:xfrm>
          <a:off x="0" y="0"/>
          <a:ext cx="0" cy="0"/>
          <a:chOff x="0" y="0"/>
          <a:chExt cx="0" cy="0"/>
        </a:xfrm>
      </p:grpSpPr>
      <p:cxnSp>
        <p:nvCxnSpPr>
          <p:cNvPr id="166" name="Google Shape;166;g3090e26d205_0_66"/>
          <p:cNvCxnSpPr/>
          <p:nvPr/>
        </p:nvCxnSpPr>
        <p:spPr>
          <a:xfrm rot="10800000" flipH="1">
            <a:off x="0" y="1355250"/>
            <a:ext cx="8571300" cy="13500"/>
          </a:xfrm>
          <a:prstGeom prst="straightConnector1">
            <a:avLst/>
          </a:prstGeom>
          <a:noFill/>
          <a:ln w="19050" cap="flat" cmpd="sng">
            <a:solidFill>
              <a:srgbClr val="002870"/>
            </a:solidFill>
            <a:prstDash val="solid"/>
            <a:round/>
            <a:headEnd type="none" w="sm" len="sm"/>
            <a:tailEnd type="oval" w="med" len="med"/>
          </a:ln>
        </p:spPr>
      </p:cxnSp>
      <p:pic>
        <p:nvPicPr>
          <p:cNvPr id="167" name="Google Shape;167;g3090e26d205_0_66"/>
          <p:cNvPicPr preferRelativeResize="0"/>
          <p:nvPr/>
        </p:nvPicPr>
        <p:blipFill rotWithShape="1">
          <a:blip r:embed="rId2">
            <a:alphaModFix/>
          </a:blip>
          <a:srcRect b="-5797"/>
          <a:stretch/>
        </p:blipFill>
        <p:spPr>
          <a:xfrm>
            <a:off x="9454267" y="458600"/>
            <a:ext cx="2220132" cy="708000"/>
          </a:xfrm>
          <a:prstGeom prst="rect">
            <a:avLst/>
          </a:prstGeom>
          <a:noFill/>
          <a:ln>
            <a:noFill/>
          </a:ln>
        </p:spPr>
      </p:pic>
      <p:sp>
        <p:nvSpPr>
          <p:cNvPr id="168" name="Google Shape;168;g3090e26d205_0_66"/>
          <p:cNvSpPr txBox="1">
            <a:spLocks noGrp="1"/>
          </p:cNvSpPr>
          <p:nvPr>
            <p:ph type="title"/>
          </p:nvPr>
        </p:nvSpPr>
        <p:spPr>
          <a:xfrm>
            <a:off x="427800" y="430800"/>
            <a:ext cx="73140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69" name="Google Shape;169;g3090e26d205_0_66"/>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170" name="Google Shape;170;g3090e26d205_0_6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2 - Content (Single Dark Blue)">
  <p:cSld name="TITLE_1_2_7">
    <p:bg>
      <p:bgPr>
        <a:solidFill>
          <a:srgbClr val="FFFFFF"/>
        </a:solidFill>
        <a:effectLst/>
      </p:bgPr>
    </p:bg>
    <p:spTree>
      <p:nvGrpSpPr>
        <p:cNvPr id="1" name="Shape 65"/>
        <p:cNvGrpSpPr/>
        <p:nvPr/>
      </p:nvGrpSpPr>
      <p:grpSpPr>
        <a:xfrm>
          <a:off x="0" y="0"/>
          <a:ext cx="0" cy="0"/>
          <a:chOff x="0" y="0"/>
          <a:chExt cx="0" cy="0"/>
        </a:xfrm>
      </p:grpSpPr>
      <p:sp>
        <p:nvSpPr>
          <p:cNvPr id="66" name="Google Shape;66;g3090e26d205_0_681"/>
          <p:cNvSpPr/>
          <p:nvPr/>
        </p:nvSpPr>
        <p:spPr>
          <a:xfrm rot="10800000" flipH="1">
            <a:off x="-63347" y="-63033"/>
            <a:ext cx="12240900" cy="1139700"/>
          </a:xfrm>
          <a:prstGeom prst="round1Rect">
            <a:avLst>
              <a:gd name="adj" fmla="val 50000"/>
            </a:avLst>
          </a:prstGeom>
          <a:solidFill>
            <a:srgbClr val="002870"/>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67" name="Google Shape;67;g3090e26d205_0_681"/>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68" name="Google Shape;68;g3090e26d205_0_681"/>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2 2">
  <p:cSld name="CUSTOM_4_2">
    <p:spTree>
      <p:nvGrpSpPr>
        <p:cNvPr id="1" name="Shape 171"/>
        <p:cNvGrpSpPr/>
        <p:nvPr/>
      </p:nvGrpSpPr>
      <p:grpSpPr>
        <a:xfrm>
          <a:off x="0" y="0"/>
          <a:ext cx="0" cy="0"/>
          <a:chOff x="0" y="0"/>
          <a:chExt cx="0" cy="0"/>
        </a:xfrm>
      </p:grpSpPr>
      <p:pic>
        <p:nvPicPr>
          <p:cNvPr id="172" name="Google Shape;172;g3090e26d205_0_72"/>
          <p:cNvPicPr preferRelativeResize="0"/>
          <p:nvPr/>
        </p:nvPicPr>
        <p:blipFill rotWithShape="1">
          <a:blip r:embed="rId2">
            <a:alphaModFix/>
          </a:blip>
          <a:srcRect b="-5797"/>
          <a:stretch/>
        </p:blipFill>
        <p:spPr>
          <a:xfrm>
            <a:off x="9454267" y="458600"/>
            <a:ext cx="2220132" cy="708000"/>
          </a:xfrm>
          <a:prstGeom prst="rect">
            <a:avLst/>
          </a:prstGeom>
          <a:noFill/>
          <a:ln>
            <a:noFill/>
          </a:ln>
        </p:spPr>
      </p:pic>
      <p:sp>
        <p:nvSpPr>
          <p:cNvPr id="173" name="Google Shape;173;g3090e26d205_0_72"/>
          <p:cNvSpPr txBox="1">
            <a:spLocks noGrp="1"/>
          </p:cNvSpPr>
          <p:nvPr>
            <p:ph type="title"/>
          </p:nvPr>
        </p:nvSpPr>
        <p:spPr>
          <a:xfrm>
            <a:off x="427800" y="430800"/>
            <a:ext cx="73140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cxnSp>
        <p:nvCxnSpPr>
          <p:cNvPr id="174" name="Google Shape;174;g3090e26d205_0_72"/>
          <p:cNvCxnSpPr/>
          <p:nvPr/>
        </p:nvCxnSpPr>
        <p:spPr>
          <a:xfrm rot="10800000" flipH="1">
            <a:off x="0" y="1355250"/>
            <a:ext cx="8571300" cy="13500"/>
          </a:xfrm>
          <a:prstGeom prst="straightConnector1">
            <a:avLst/>
          </a:prstGeom>
          <a:noFill/>
          <a:ln w="19050" cap="flat" cmpd="sng">
            <a:solidFill>
              <a:srgbClr val="00602D"/>
            </a:solidFill>
            <a:prstDash val="solid"/>
            <a:round/>
            <a:headEnd type="none" w="sm" len="sm"/>
            <a:tailEnd type="oval" w="med" len="med"/>
          </a:ln>
        </p:spPr>
      </p:cxnSp>
      <p:sp>
        <p:nvSpPr>
          <p:cNvPr id="175" name="Google Shape;175;g3090e26d205_0_72"/>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176" name="Google Shape;176;g3090e26d205_0_7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2 3">
  <p:cSld name="CUSTOM_4_3">
    <p:spTree>
      <p:nvGrpSpPr>
        <p:cNvPr id="1" name="Shape 177"/>
        <p:cNvGrpSpPr/>
        <p:nvPr/>
      </p:nvGrpSpPr>
      <p:grpSpPr>
        <a:xfrm>
          <a:off x="0" y="0"/>
          <a:ext cx="0" cy="0"/>
          <a:chOff x="0" y="0"/>
          <a:chExt cx="0" cy="0"/>
        </a:xfrm>
      </p:grpSpPr>
      <p:cxnSp>
        <p:nvCxnSpPr>
          <p:cNvPr id="178" name="Google Shape;178;g3090e26d205_0_78"/>
          <p:cNvCxnSpPr/>
          <p:nvPr/>
        </p:nvCxnSpPr>
        <p:spPr>
          <a:xfrm rot="10800000" flipH="1">
            <a:off x="0" y="1355250"/>
            <a:ext cx="8571300" cy="13500"/>
          </a:xfrm>
          <a:prstGeom prst="straightConnector1">
            <a:avLst/>
          </a:prstGeom>
          <a:noFill/>
          <a:ln w="19050" cap="flat" cmpd="sng">
            <a:solidFill>
              <a:srgbClr val="FF5E04"/>
            </a:solidFill>
            <a:prstDash val="solid"/>
            <a:round/>
            <a:headEnd type="none" w="sm" len="sm"/>
            <a:tailEnd type="oval" w="med" len="med"/>
          </a:ln>
        </p:spPr>
      </p:cxnSp>
      <p:pic>
        <p:nvPicPr>
          <p:cNvPr id="179" name="Google Shape;179;g3090e26d205_0_78"/>
          <p:cNvPicPr preferRelativeResize="0"/>
          <p:nvPr/>
        </p:nvPicPr>
        <p:blipFill rotWithShape="1">
          <a:blip r:embed="rId2">
            <a:alphaModFix/>
          </a:blip>
          <a:srcRect b="-5797"/>
          <a:stretch/>
        </p:blipFill>
        <p:spPr>
          <a:xfrm>
            <a:off x="9454267" y="458600"/>
            <a:ext cx="2220132" cy="708000"/>
          </a:xfrm>
          <a:prstGeom prst="rect">
            <a:avLst/>
          </a:prstGeom>
          <a:noFill/>
          <a:ln>
            <a:noFill/>
          </a:ln>
        </p:spPr>
      </p:pic>
      <p:sp>
        <p:nvSpPr>
          <p:cNvPr id="180" name="Google Shape;180;g3090e26d205_0_78"/>
          <p:cNvSpPr txBox="1">
            <a:spLocks noGrp="1"/>
          </p:cNvSpPr>
          <p:nvPr>
            <p:ph type="title"/>
          </p:nvPr>
        </p:nvSpPr>
        <p:spPr>
          <a:xfrm>
            <a:off x="427800" y="430800"/>
            <a:ext cx="73140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81" name="Google Shape;181;g3090e26d205_0_78"/>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182" name="Google Shape;182;g3090e26d205_0_7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2 4">
  <p:cSld name="CUSTOM_4_4">
    <p:spTree>
      <p:nvGrpSpPr>
        <p:cNvPr id="1" name="Shape 183"/>
        <p:cNvGrpSpPr/>
        <p:nvPr/>
      </p:nvGrpSpPr>
      <p:grpSpPr>
        <a:xfrm>
          <a:off x="0" y="0"/>
          <a:ext cx="0" cy="0"/>
          <a:chOff x="0" y="0"/>
          <a:chExt cx="0" cy="0"/>
        </a:xfrm>
      </p:grpSpPr>
      <p:sp>
        <p:nvSpPr>
          <p:cNvPr id="184" name="Google Shape;184;g3090e26d205_0_84"/>
          <p:cNvSpPr txBox="1">
            <a:spLocks noGrp="1"/>
          </p:cNvSpPr>
          <p:nvPr>
            <p:ph type="title"/>
          </p:nvPr>
        </p:nvSpPr>
        <p:spPr>
          <a:xfrm>
            <a:off x="427800" y="430800"/>
            <a:ext cx="73140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cxnSp>
        <p:nvCxnSpPr>
          <p:cNvPr id="185" name="Google Shape;185;g3090e26d205_0_84"/>
          <p:cNvCxnSpPr/>
          <p:nvPr/>
        </p:nvCxnSpPr>
        <p:spPr>
          <a:xfrm rot="10800000" flipH="1">
            <a:off x="0" y="1355250"/>
            <a:ext cx="8571300" cy="13500"/>
          </a:xfrm>
          <a:prstGeom prst="straightConnector1">
            <a:avLst/>
          </a:prstGeom>
          <a:noFill/>
          <a:ln w="19050" cap="flat" cmpd="sng">
            <a:solidFill>
              <a:srgbClr val="FF3700"/>
            </a:solidFill>
            <a:prstDash val="solid"/>
            <a:round/>
            <a:headEnd type="none" w="sm" len="sm"/>
            <a:tailEnd type="oval" w="med" len="med"/>
          </a:ln>
        </p:spPr>
      </p:cxnSp>
      <p:pic>
        <p:nvPicPr>
          <p:cNvPr id="186" name="Google Shape;186;g3090e26d205_0_84"/>
          <p:cNvPicPr preferRelativeResize="0"/>
          <p:nvPr/>
        </p:nvPicPr>
        <p:blipFill rotWithShape="1">
          <a:blip r:embed="rId2">
            <a:alphaModFix/>
          </a:blip>
          <a:srcRect b="-5797"/>
          <a:stretch/>
        </p:blipFill>
        <p:spPr>
          <a:xfrm>
            <a:off x="9454267" y="458600"/>
            <a:ext cx="2220132" cy="708000"/>
          </a:xfrm>
          <a:prstGeom prst="rect">
            <a:avLst/>
          </a:prstGeom>
          <a:noFill/>
          <a:ln>
            <a:noFill/>
          </a:ln>
        </p:spPr>
      </p:pic>
      <p:sp>
        <p:nvSpPr>
          <p:cNvPr id="187" name="Google Shape;187;g3090e26d205_0_84"/>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188" name="Google Shape;188;g3090e26d205_0_84"/>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189" name="Google Shape;189;g3090e26d205_0_84"/>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2 1 1">
  <p:cSld name="CUSTOM_4_1_1">
    <p:spTree>
      <p:nvGrpSpPr>
        <p:cNvPr id="1" name="Shape 190"/>
        <p:cNvGrpSpPr/>
        <p:nvPr/>
      </p:nvGrpSpPr>
      <p:grpSpPr>
        <a:xfrm>
          <a:off x="0" y="0"/>
          <a:ext cx="0" cy="0"/>
          <a:chOff x="0" y="0"/>
          <a:chExt cx="0" cy="0"/>
        </a:xfrm>
      </p:grpSpPr>
      <p:cxnSp>
        <p:nvCxnSpPr>
          <p:cNvPr id="191" name="Google Shape;191;g3090e26d205_0_91"/>
          <p:cNvCxnSpPr/>
          <p:nvPr/>
        </p:nvCxnSpPr>
        <p:spPr>
          <a:xfrm rot="10800000" flipH="1">
            <a:off x="0" y="1355250"/>
            <a:ext cx="8571300" cy="13500"/>
          </a:xfrm>
          <a:prstGeom prst="straightConnector1">
            <a:avLst/>
          </a:prstGeom>
          <a:noFill/>
          <a:ln w="19050" cap="flat" cmpd="sng">
            <a:solidFill>
              <a:srgbClr val="002870"/>
            </a:solidFill>
            <a:prstDash val="solid"/>
            <a:round/>
            <a:headEnd type="none" w="sm" len="sm"/>
            <a:tailEnd type="oval" w="med" len="med"/>
          </a:ln>
        </p:spPr>
      </p:cxnSp>
      <p:pic>
        <p:nvPicPr>
          <p:cNvPr id="192" name="Google Shape;192;g3090e26d205_0_91"/>
          <p:cNvPicPr preferRelativeResize="0"/>
          <p:nvPr/>
        </p:nvPicPr>
        <p:blipFill rotWithShape="1">
          <a:blip r:embed="rId2">
            <a:alphaModFix/>
          </a:blip>
          <a:srcRect b="-5797"/>
          <a:stretch/>
        </p:blipFill>
        <p:spPr>
          <a:xfrm>
            <a:off x="9454267" y="458600"/>
            <a:ext cx="2220132" cy="708000"/>
          </a:xfrm>
          <a:prstGeom prst="rect">
            <a:avLst/>
          </a:prstGeom>
          <a:noFill/>
          <a:ln>
            <a:noFill/>
          </a:ln>
        </p:spPr>
      </p:pic>
      <p:sp>
        <p:nvSpPr>
          <p:cNvPr id="193" name="Google Shape;193;g3090e26d205_0_91"/>
          <p:cNvSpPr txBox="1">
            <a:spLocks noGrp="1"/>
          </p:cNvSpPr>
          <p:nvPr>
            <p:ph type="title"/>
          </p:nvPr>
        </p:nvSpPr>
        <p:spPr>
          <a:xfrm>
            <a:off x="427800" y="430800"/>
            <a:ext cx="73140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94" name="Google Shape;194;g3090e26d205_0_91"/>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195" name="Google Shape;195;g3090e26d205_0_91"/>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196" name="Google Shape;196;g3090e26d205_0_91"/>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2 2 1">
  <p:cSld name="CUSTOM_4_2_1">
    <p:spTree>
      <p:nvGrpSpPr>
        <p:cNvPr id="1" name="Shape 197"/>
        <p:cNvGrpSpPr/>
        <p:nvPr/>
      </p:nvGrpSpPr>
      <p:grpSpPr>
        <a:xfrm>
          <a:off x="0" y="0"/>
          <a:ext cx="0" cy="0"/>
          <a:chOff x="0" y="0"/>
          <a:chExt cx="0" cy="0"/>
        </a:xfrm>
      </p:grpSpPr>
      <p:pic>
        <p:nvPicPr>
          <p:cNvPr id="198" name="Google Shape;198;g3090e26d205_0_98"/>
          <p:cNvPicPr preferRelativeResize="0"/>
          <p:nvPr/>
        </p:nvPicPr>
        <p:blipFill rotWithShape="1">
          <a:blip r:embed="rId2">
            <a:alphaModFix/>
          </a:blip>
          <a:srcRect b="-5797"/>
          <a:stretch/>
        </p:blipFill>
        <p:spPr>
          <a:xfrm>
            <a:off x="9454267" y="458600"/>
            <a:ext cx="2220132" cy="708000"/>
          </a:xfrm>
          <a:prstGeom prst="rect">
            <a:avLst/>
          </a:prstGeom>
          <a:noFill/>
          <a:ln>
            <a:noFill/>
          </a:ln>
        </p:spPr>
      </p:pic>
      <p:sp>
        <p:nvSpPr>
          <p:cNvPr id="199" name="Google Shape;199;g3090e26d205_0_98"/>
          <p:cNvSpPr txBox="1">
            <a:spLocks noGrp="1"/>
          </p:cNvSpPr>
          <p:nvPr>
            <p:ph type="title"/>
          </p:nvPr>
        </p:nvSpPr>
        <p:spPr>
          <a:xfrm>
            <a:off x="427800" y="430800"/>
            <a:ext cx="73140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cxnSp>
        <p:nvCxnSpPr>
          <p:cNvPr id="200" name="Google Shape;200;g3090e26d205_0_98"/>
          <p:cNvCxnSpPr/>
          <p:nvPr/>
        </p:nvCxnSpPr>
        <p:spPr>
          <a:xfrm rot="10800000" flipH="1">
            <a:off x="0" y="1355250"/>
            <a:ext cx="8571300" cy="13500"/>
          </a:xfrm>
          <a:prstGeom prst="straightConnector1">
            <a:avLst/>
          </a:prstGeom>
          <a:noFill/>
          <a:ln w="19050" cap="flat" cmpd="sng">
            <a:solidFill>
              <a:srgbClr val="00602D"/>
            </a:solidFill>
            <a:prstDash val="solid"/>
            <a:round/>
            <a:headEnd type="none" w="sm" len="sm"/>
            <a:tailEnd type="oval" w="med" len="med"/>
          </a:ln>
        </p:spPr>
      </p:cxnSp>
      <p:sp>
        <p:nvSpPr>
          <p:cNvPr id="201" name="Google Shape;201;g3090e26d205_0_98"/>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202" name="Google Shape;202;g3090e26d205_0_98"/>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03" name="Google Shape;203;g3090e26d205_0_98"/>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2 3 1">
  <p:cSld name="CUSTOM_4_3_1">
    <p:spTree>
      <p:nvGrpSpPr>
        <p:cNvPr id="1" name="Shape 204"/>
        <p:cNvGrpSpPr/>
        <p:nvPr/>
      </p:nvGrpSpPr>
      <p:grpSpPr>
        <a:xfrm>
          <a:off x="0" y="0"/>
          <a:ext cx="0" cy="0"/>
          <a:chOff x="0" y="0"/>
          <a:chExt cx="0" cy="0"/>
        </a:xfrm>
      </p:grpSpPr>
      <p:cxnSp>
        <p:nvCxnSpPr>
          <p:cNvPr id="205" name="Google Shape;205;g3090e26d205_0_105"/>
          <p:cNvCxnSpPr/>
          <p:nvPr/>
        </p:nvCxnSpPr>
        <p:spPr>
          <a:xfrm rot="10800000" flipH="1">
            <a:off x="0" y="1355250"/>
            <a:ext cx="8571300" cy="13500"/>
          </a:xfrm>
          <a:prstGeom prst="straightConnector1">
            <a:avLst/>
          </a:prstGeom>
          <a:noFill/>
          <a:ln w="19050" cap="flat" cmpd="sng">
            <a:solidFill>
              <a:srgbClr val="FF5E04"/>
            </a:solidFill>
            <a:prstDash val="solid"/>
            <a:round/>
            <a:headEnd type="none" w="sm" len="sm"/>
            <a:tailEnd type="oval" w="med" len="med"/>
          </a:ln>
        </p:spPr>
      </p:cxnSp>
      <p:pic>
        <p:nvPicPr>
          <p:cNvPr id="206" name="Google Shape;206;g3090e26d205_0_105"/>
          <p:cNvPicPr preferRelativeResize="0"/>
          <p:nvPr/>
        </p:nvPicPr>
        <p:blipFill rotWithShape="1">
          <a:blip r:embed="rId2">
            <a:alphaModFix/>
          </a:blip>
          <a:srcRect b="-5797"/>
          <a:stretch/>
        </p:blipFill>
        <p:spPr>
          <a:xfrm>
            <a:off x="9454267" y="458600"/>
            <a:ext cx="2220132" cy="708000"/>
          </a:xfrm>
          <a:prstGeom prst="rect">
            <a:avLst/>
          </a:prstGeom>
          <a:noFill/>
          <a:ln>
            <a:noFill/>
          </a:ln>
        </p:spPr>
      </p:pic>
      <p:sp>
        <p:nvSpPr>
          <p:cNvPr id="207" name="Google Shape;207;g3090e26d205_0_105"/>
          <p:cNvSpPr txBox="1">
            <a:spLocks noGrp="1"/>
          </p:cNvSpPr>
          <p:nvPr>
            <p:ph type="title"/>
          </p:nvPr>
        </p:nvSpPr>
        <p:spPr>
          <a:xfrm>
            <a:off x="427800" y="430800"/>
            <a:ext cx="73140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8" name="Google Shape;208;g3090e26d205_0_105"/>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209" name="Google Shape;209;g3090e26d205_0_10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10" name="Google Shape;210;g3090e26d205_0_10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1 1 1">
  <p:cSld name="OBJECT_2_1">
    <p:bg>
      <p:bgPr>
        <a:solidFill>
          <a:schemeClr val="lt1"/>
        </a:solidFill>
        <a:effectLst/>
      </p:bgPr>
    </p:bg>
    <p:spTree>
      <p:nvGrpSpPr>
        <p:cNvPr id="1" name="Shape 211"/>
        <p:cNvGrpSpPr/>
        <p:nvPr/>
      </p:nvGrpSpPr>
      <p:grpSpPr>
        <a:xfrm>
          <a:off x="0" y="0"/>
          <a:ext cx="0" cy="0"/>
          <a:chOff x="0" y="0"/>
          <a:chExt cx="0" cy="0"/>
        </a:xfrm>
      </p:grpSpPr>
      <p:sp>
        <p:nvSpPr>
          <p:cNvPr id="212" name="Google Shape;212;g3090e26d205_0_118"/>
          <p:cNvSpPr txBox="1">
            <a:spLocks noGrp="1"/>
          </p:cNvSpPr>
          <p:nvPr>
            <p:ph type="sldNum" idx="12"/>
          </p:nvPr>
        </p:nvSpPr>
        <p:spPr>
          <a:xfrm>
            <a:off x="8778240" y="6377940"/>
            <a:ext cx="2804400" cy="2001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chemeClr val="dk2"/>
              </a:solidFill>
            </a:endParaRPr>
          </a:p>
        </p:txBody>
      </p:sp>
      <p:sp>
        <p:nvSpPr>
          <p:cNvPr id="213" name="Google Shape;213;g3090e26d205_0_118"/>
          <p:cNvSpPr txBox="1">
            <a:spLocks noGrp="1"/>
          </p:cNvSpPr>
          <p:nvPr>
            <p:ph type="title"/>
          </p:nvPr>
        </p:nvSpPr>
        <p:spPr>
          <a:xfrm>
            <a:off x="1536200" y="2979000"/>
            <a:ext cx="9119700" cy="900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800"/>
              <a:buFont typeface="Poppins SemiBold"/>
              <a:buNone/>
              <a:defRPr sz="4800">
                <a:latin typeface="Poppins SemiBold"/>
                <a:ea typeface="Poppins SemiBold"/>
                <a:cs typeface="Poppins SemiBold"/>
                <a:sym typeface="Poppins SemiBold"/>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214" name="Google Shape;214;g3090e26d205_0_118"/>
          <p:cNvPicPr preferRelativeResize="0"/>
          <p:nvPr/>
        </p:nvPicPr>
        <p:blipFill rotWithShape="1">
          <a:blip r:embed="rId2">
            <a:alphaModFix/>
          </a:blip>
          <a:srcRect/>
          <a:stretch/>
        </p:blipFill>
        <p:spPr>
          <a:xfrm>
            <a:off x="9132272" y="388733"/>
            <a:ext cx="2307434" cy="695566"/>
          </a:xfrm>
          <a:prstGeom prst="rect">
            <a:avLst/>
          </a:prstGeom>
          <a:noFill/>
          <a:ln>
            <a:noFill/>
          </a:ln>
        </p:spPr>
      </p:pic>
      <p:sp>
        <p:nvSpPr>
          <p:cNvPr id="215" name="Google Shape;215;g3090e26d205_0_118"/>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216"/>
        <p:cNvGrpSpPr/>
        <p:nvPr/>
      </p:nvGrpSpPr>
      <p:grpSpPr>
        <a:xfrm>
          <a:off x="0" y="0"/>
          <a:ext cx="0" cy="0"/>
          <a:chOff x="0" y="0"/>
          <a:chExt cx="0" cy="0"/>
        </a:xfrm>
      </p:grpSpPr>
      <p:sp>
        <p:nvSpPr>
          <p:cNvPr id="217" name="Google Shape;217;g3090e26d205_0_1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8" name="Google Shape;218;g3090e26d205_0_123"/>
          <p:cNvPicPr preferRelativeResize="0"/>
          <p:nvPr/>
        </p:nvPicPr>
        <p:blipFill rotWithShape="1">
          <a:blip r:embed="rId2">
            <a:alphaModFix/>
          </a:blip>
          <a:srcRect/>
          <a:stretch/>
        </p:blipFill>
        <p:spPr>
          <a:xfrm>
            <a:off x="0" y="0"/>
            <a:ext cx="12192005" cy="6857986"/>
          </a:xfrm>
          <a:prstGeom prst="rect">
            <a:avLst/>
          </a:prstGeom>
          <a:noFill/>
          <a:ln>
            <a:noFill/>
          </a:ln>
        </p:spPr>
      </p:pic>
      <p:cxnSp>
        <p:nvCxnSpPr>
          <p:cNvPr id="219" name="Google Shape;219;g3090e26d205_0_123"/>
          <p:cNvCxnSpPr/>
          <p:nvPr/>
        </p:nvCxnSpPr>
        <p:spPr>
          <a:xfrm rot="10800000">
            <a:off x="3990900" y="4277500"/>
            <a:ext cx="8201100" cy="12000"/>
          </a:xfrm>
          <a:prstGeom prst="straightConnector1">
            <a:avLst/>
          </a:prstGeom>
          <a:noFill/>
          <a:ln w="19050" cap="flat" cmpd="sng">
            <a:solidFill>
              <a:srgbClr val="FF5D06"/>
            </a:solidFill>
            <a:prstDash val="solid"/>
            <a:round/>
            <a:headEnd type="none" w="sm" len="sm"/>
            <a:tailEnd type="oval" w="med" len="med"/>
          </a:ln>
        </p:spPr>
      </p:cxnSp>
      <p:sp>
        <p:nvSpPr>
          <p:cNvPr id="220" name="Google Shape;220;g3090e26d205_0_123"/>
          <p:cNvSpPr txBox="1">
            <a:spLocks noGrp="1"/>
          </p:cNvSpPr>
          <p:nvPr>
            <p:ph type="ctrTitle"/>
          </p:nvPr>
        </p:nvSpPr>
        <p:spPr>
          <a:xfrm>
            <a:off x="3921500" y="1578000"/>
            <a:ext cx="8201100" cy="25848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221" name="Google Shape;221;g3090e26d205_0_123"/>
          <p:cNvSpPr txBox="1">
            <a:spLocks noGrp="1"/>
          </p:cNvSpPr>
          <p:nvPr>
            <p:ph type="subTitle" idx="1"/>
          </p:nvPr>
        </p:nvSpPr>
        <p:spPr>
          <a:xfrm>
            <a:off x="4072133" y="4364067"/>
            <a:ext cx="80505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chemeClr val="lt1"/>
              </a:buClr>
              <a:buSzPts val="3700"/>
              <a:buNone/>
              <a:defRPr sz="3700">
                <a:solidFill>
                  <a:schemeClr val="lt1"/>
                </a:solidFill>
              </a:defRPr>
            </a:lvl1pPr>
            <a:lvl2pPr lvl="1" algn="ctr">
              <a:lnSpc>
                <a:spcPct val="100000"/>
              </a:lnSpc>
              <a:spcBef>
                <a:spcPts val="0"/>
              </a:spcBef>
              <a:spcAft>
                <a:spcPts val="0"/>
              </a:spcAft>
              <a:buClr>
                <a:schemeClr val="lt1"/>
              </a:buClr>
              <a:buSzPts val="3700"/>
              <a:buNone/>
              <a:defRPr sz="3700">
                <a:solidFill>
                  <a:schemeClr val="lt1"/>
                </a:solidFill>
              </a:defRPr>
            </a:lvl2pPr>
            <a:lvl3pPr lvl="2" algn="ctr">
              <a:lnSpc>
                <a:spcPct val="100000"/>
              </a:lnSpc>
              <a:spcBef>
                <a:spcPts val="0"/>
              </a:spcBef>
              <a:spcAft>
                <a:spcPts val="0"/>
              </a:spcAft>
              <a:buClr>
                <a:schemeClr val="lt1"/>
              </a:buClr>
              <a:buSzPts val="3700"/>
              <a:buNone/>
              <a:defRPr sz="3700">
                <a:solidFill>
                  <a:schemeClr val="lt1"/>
                </a:solidFill>
              </a:defRPr>
            </a:lvl3pPr>
            <a:lvl4pPr lvl="3" algn="ctr">
              <a:lnSpc>
                <a:spcPct val="100000"/>
              </a:lnSpc>
              <a:spcBef>
                <a:spcPts val="0"/>
              </a:spcBef>
              <a:spcAft>
                <a:spcPts val="0"/>
              </a:spcAft>
              <a:buClr>
                <a:schemeClr val="lt1"/>
              </a:buClr>
              <a:buSzPts val="3700"/>
              <a:buNone/>
              <a:defRPr sz="3700">
                <a:solidFill>
                  <a:schemeClr val="lt1"/>
                </a:solidFill>
              </a:defRPr>
            </a:lvl4pPr>
            <a:lvl5pPr lvl="4" algn="ctr">
              <a:lnSpc>
                <a:spcPct val="100000"/>
              </a:lnSpc>
              <a:spcBef>
                <a:spcPts val="0"/>
              </a:spcBef>
              <a:spcAft>
                <a:spcPts val="0"/>
              </a:spcAft>
              <a:buClr>
                <a:schemeClr val="lt1"/>
              </a:buClr>
              <a:buSzPts val="3700"/>
              <a:buNone/>
              <a:defRPr sz="3700">
                <a:solidFill>
                  <a:schemeClr val="lt1"/>
                </a:solidFill>
              </a:defRPr>
            </a:lvl5pPr>
            <a:lvl6pPr lvl="5" algn="ctr">
              <a:lnSpc>
                <a:spcPct val="100000"/>
              </a:lnSpc>
              <a:spcBef>
                <a:spcPts val="0"/>
              </a:spcBef>
              <a:spcAft>
                <a:spcPts val="0"/>
              </a:spcAft>
              <a:buClr>
                <a:schemeClr val="lt1"/>
              </a:buClr>
              <a:buSzPts val="3700"/>
              <a:buNone/>
              <a:defRPr sz="3700">
                <a:solidFill>
                  <a:schemeClr val="lt1"/>
                </a:solidFill>
              </a:defRPr>
            </a:lvl6pPr>
            <a:lvl7pPr lvl="6" algn="ctr">
              <a:lnSpc>
                <a:spcPct val="100000"/>
              </a:lnSpc>
              <a:spcBef>
                <a:spcPts val="0"/>
              </a:spcBef>
              <a:spcAft>
                <a:spcPts val="0"/>
              </a:spcAft>
              <a:buClr>
                <a:schemeClr val="lt1"/>
              </a:buClr>
              <a:buSzPts val="3700"/>
              <a:buNone/>
              <a:defRPr sz="3700">
                <a:solidFill>
                  <a:schemeClr val="lt1"/>
                </a:solidFill>
              </a:defRPr>
            </a:lvl7pPr>
            <a:lvl8pPr lvl="7" algn="ctr">
              <a:lnSpc>
                <a:spcPct val="100000"/>
              </a:lnSpc>
              <a:spcBef>
                <a:spcPts val="0"/>
              </a:spcBef>
              <a:spcAft>
                <a:spcPts val="0"/>
              </a:spcAft>
              <a:buClr>
                <a:schemeClr val="lt1"/>
              </a:buClr>
              <a:buSzPts val="3700"/>
              <a:buNone/>
              <a:defRPr sz="3700">
                <a:solidFill>
                  <a:schemeClr val="lt1"/>
                </a:solidFill>
              </a:defRPr>
            </a:lvl8pPr>
            <a:lvl9pPr lvl="8" algn="ctr">
              <a:lnSpc>
                <a:spcPct val="100000"/>
              </a:lnSpc>
              <a:spcBef>
                <a:spcPts val="0"/>
              </a:spcBef>
              <a:spcAft>
                <a:spcPts val="0"/>
              </a:spcAft>
              <a:buClr>
                <a:schemeClr val="lt1"/>
              </a:buClr>
              <a:buSzPts val="3700"/>
              <a:buNone/>
              <a:defRPr sz="3700">
                <a:solidFill>
                  <a:schemeClr val="lt1"/>
                </a:solidFill>
              </a:defRPr>
            </a:lvl9pPr>
          </a:lstStyle>
          <a:p>
            <a:endParaRPr/>
          </a:p>
        </p:txBody>
      </p:sp>
      <p:sp>
        <p:nvSpPr>
          <p:cNvPr id="222" name="Google Shape;222;g3090e26d205_0_123"/>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pic>
        <p:nvPicPr>
          <p:cNvPr id="223" name="Google Shape;223;g3090e26d205_0_123"/>
          <p:cNvPicPr preferRelativeResize="0"/>
          <p:nvPr/>
        </p:nvPicPr>
        <p:blipFill rotWithShape="1">
          <a:blip r:embed="rId3">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224"/>
        <p:cNvGrpSpPr/>
        <p:nvPr/>
      </p:nvGrpSpPr>
      <p:grpSpPr>
        <a:xfrm>
          <a:off x="0" y="0"/>
          <a:ext cx="0" cy="0"/>
          <a:chOff x="0" y="0"/>
          <a:chExt cx="0" cy="0"/>
        </a:xfrm>
      </p:grpSpPr>
      <p:pic>
        <p:nvPicPr>
          <p:cNvPr id="225" name="Google Shape;225;g3090e26d205_0_131"/>
          <p:cNvPicPr preferRelativeResize="0"/>
          <p:nvPr/>
        </p:nvPicPr>
        <p:blipFill rotWithShape="1">
          <a:blip r:embed="rId2">
            <a:alphaModFix amt="3000"/>
          </a:blip>
          <a:srcRect/>
          <a:stretch/>
        </p:blipFill>
        <p:spPr>
          <a:xfrm>
            <a:off x="3897333" y="1341317"/>
            <a:ext cx="834300" cy="834300"/>
          </a:xfrm>
          <a:prstGeom prst="rect">
            <a:avLst/>
          </a:prstGeom>
          <a:noFill/>
          <a:ln>
            <a:noFill/>
          </a:ln>
        </p:spPr>
      </p:pic>
      <p:pic>
        <p:nvPicPr>
          <p:cNvPr id="226" name="Google Shape;226;g3090e26d205_0_131"/>
          <p:cNvPicPr preferRelativeResize="0"/>
          <p:nvPr/>
        </p:nvPicPr>
        <p:blipFill rotWithShape="1">
          <a:blip r:embed="rId3">
            <a:alphaModFix amt="3000"/>
          </a:blip>
          <a:srcRect/>
          <a:stretch/>
        </p:blipFill>
        <p:spPr>
          <a:xfrm>
            <a:off x="3897336" y="2455012"/>
            <a:ext cx="834291" cy="834292"/>
          </a:xfrm>
          <a:prstGeom prst="rect">
            <a:avLst/>
          </a:prstGeom>
          <a:noFill/>
          <a:ln>
            <a:noFill/>
          </a:ln>
        </p:spPr>
      </p:pic>
      <p:pic>
        <p:nvPicPr>
          <p:cNvPr id="227" name="Google Shape;227;g3090e26d205_0_131"/>
          <p:cNvPicPr preferRelativeResize="0"/>
          <p:nvPr/>
        </p:nvPicPr>
        <p:blipFill rotWithShape="1">
          <a:blip r:embed="rId4">
            <a:alphaModFix amt="3000"/>
          </a:blip>
          <a:srcRect/>
          <a:stretch/>
        </p:blipFill>
        <p:spPr>
          <a:xfrm>
            <a:off x="3897333" y="4682386"/>
            <a:ext cx="834300" cy="834300"/>
          </a:xfrm>
          <a:prstGeom prst="rect">
            <a:avLst/>
          </a:prstGeom>
          <a:noFill/>
          <a:ln>
            <a:noFill/>
          </a:ln>
        </p:spPr>
      </p:pic>
      <p:pic>
        <p:nvPicPr>
          <p:cNvPr id="228" name="Google Shape;228;g3090e26d205_0_131"/>
          <p:cNvPicPr preferRelativeResize="0"/>
          <p:nvPr/>
        </p:nvPicPr>
        <p:blipFill rotWithShape="1">
          <a:blip r:embed="rId5">
            <a:alphaModFix amt="3000"/>
          </a:blip>
          <a:srcRect/>
          <a:stretch/>
        </p:blipFill>
        <p:spPr>
          <a:xfrm rot="42">
            <a:off x="3897333" y="3568715"/>
            <a:ext cx="834300" cy="834262"/>
          </a:xfrm>
          <a:prstGeom prst="rect">
            <a:avLst/>
          </a:prstGeom>
          <a:noFill/>
          <a:ln>
            <a:noFill/>
          </a:ln>
        </p:spPr>
      </p:pic>
      <p:pic>
        <p:nvPicPr>
          <p:cNvPr id="229" name="Google Shape;229;g3090e26d205_0_131"/>
          <p:cNvPicPr preferRelativeResize="0"/>
          <p:nvPr/>
        </p:nvPicPr>
        <p:blipFill rotWithShape="1">
          <a:blip r:embed="rId6">
            <a:alphaModFix amt="3000"/>
          </a:blip>
          <a:srcRect/>
          <a:stretch/>
        </p:blipFill>
        <p:spPr>
          <a:xfrm>
            <a:off x="3897334" y="5796082"/>
            <a:ext cx="834300" cy="834300"/>
          </a:xfrm>
          <a:prstGeom prst="rect">
            <a:avLst/>
          </a:prstGeom>
          <a:noFill/>
          <a:ln>
            <a:noFill/>
          </a:ln>
        </p:spPr>
      </p:pic>
      <p:pic>
        <p:nvPicPr>
          <p:cNvPr id="230" name="Google Shape;230;g3090e26d205_0_131"/>
          <p:cNvPicPr preferRelativeResize="0"/>
          <p:nvPr/>
        </p:nvPicPr>
        <p:blipFill rotWithShape="1">
          <a:blip r:embed="rId7">
            <a:alphaModFix amt="3000"/>
          </a:blip>
          <a:srcRect/>
          <a:stretch/>
        </p:blipFill>
        <p:spPr>
          <a:xfrm>
            <a:off x="3897325" y="227617"/>
            <a:ext cx="834300" cy="834300"/>
          </a:xfrm>
          <a:prstGeom prst="rect">
            <a:avLst/>
          </a:prstGeom>
          <a:noFill/>
          <a:ln>
            <a:noFill/>
          </a:ln>
        </p:spPr>
      </p:pic>
      <p:pic>
        <p:nvPicPr>
          <p:cNvPr id="231" name="Google Shape;231;g3090e26d205_0_131"/>
          <p:cNvPicPr preferRelativeResize="0"/>
          <p:nvPr/>
        </p:nvPicPr>
        <p:blipFill rotWithShape="1">
          <a:blip r:embed="rId2">
            <a:alphaModFix amt="31000"/>
          </a:blip>
          <a:srcRect/>
          <a:stretch/>
        </p:blipFill>
        <p:spPr>
          <a:xfrm>
            <a:off x="11098233" y="1341317"/>
            <a:ext cx="834300" cy="834300"/>
          </a:xfrm>
          <a:prstGeom prst="rect">
            <a:avLst/>
          </a:prstGeom>
          <a:noFill/>
          <a:ln>
            <a:noFill/>
          </a:ln>
        </p:spPr>
      </p:pic>
      <p:pic>
        <p:nvPicPr>
          <p:cNvPr id="232" name="Google Shape;232;g3090e26d205_0_131"/>
          <p:cNvPicPr preferRelativeResize="0"/>
          <p:nvPr/>
        </p:nvPicPr>
        <p:blipFill rotWithShape="1">
          <a:blip r:embed="rId3">
            <a:alphaModFix amt="31000"/>
          </a:blip>
          <a:srcRect/>
          <a:stretch/>
        </p:blipFill>
        <p:spPr>
          <a:xfrm>
            <a:off x="11098236" y="2455012"/>
            <a:ext cx="834291" cy="834292"/>
          </a:xfrm>
          <a:prstGeom prst="rect">
            <a:avLst/>
          </a:prstGeom>
          <a:noFill/>
          <a:ln>
            <a:noFill/>
          </a:ln>
        </p:spPr>
      </p:pic>
      <p:pic>
        <p:nvPicPr>
          <p:cNvPr id="233" name="Google Shape;233;g3090e26d205_0_131"/>
          <p:cNvPicPr preferRelativeResize="0"/>
          <p:nvPr/>
        </p:nvPicPr>
        <p:blipFill rotWithShape="1">
          <a:blip r:embed="rId4">
            <a:alphaModFix amt="31000"/>
          </a:blip>
          <a:srcRect/>
          <a:stretch/>
        </p:blipFill>
        <p:spPr>
          <a:xfrm>
            <a:off x="11098233" y="4682386"/>
            <a:ext cx="834300" cy="834300"/>
          </a:xfrm>
          <a:prstGeom prst="rect">
            <a:avLst/>
          </a:prstGeom>
          <a:noFill/>
          <a:ln>
            <a:noFill/>
          </a:ln>
        </p:spPr>
      </p:pic>
      <p:pic>
        <p:nvPicPr>
          <p:cNvPr id="234" name="Google Shape;234;g3090e26d205_0_131"/>
          <p:cNvPicPr preferRelativeResize="0"/>
          <p:nvPr/>
        </p:nvPicPr>
        <p:blipFill rotWithShape="1">
          <a:blip r:embed="rId5">
            <a:alphaModFix amt="31000"/>
          </a:blip>
          <a:srcRect/>
          <a:stretch/>
        </p:blipFill>
        <p:spPr>
          <a:xfrm rot="42">
            <a:off x="11098233" y="3568715"/>
            <a:ext cx="834300" cy="834262"/>
          </a:xfrm>
          <a:prstGeom prst="rect">
            <a:avLst/>
          </a:prstGeom>
          <a:noFill/>
          <a:ln>
            <a:noFill/>
          </a:ln>
        </p:spPr>
      </p:pic>
      <p:pic>
        <p:nvPicPr>
          <p:cNvPr id="235" name="Google Shape;235;g3090e26d205_0_131"/>
          <p:cNvPicPr preferRelativeResize="0"/>
          <p:nvPr/>
        </p:nvPicPr>
        <p:blipFill rotWithShape="1">
          <a:blip r:embed="rId6">
            <a:alphaModFix amt="31000"/>
          </a:blip>
          <a:srcRect/>
          <a:stretch/>
        </p:blipFill>
        <p:spPr>
          <a:xfrm>
            <a:off x="11098234" y="5796082"/>
            <a:ext cx="834300" cy="834300"/>
          </a:xfrm>
          <a:prstGeom prst="rect">
            <a:avLst/>
          </a:prstGeom>
          <a:noFill/>
          <a:ln>
            <a:noFill/>
          </a:ln>
        </p:spPr>
      </p:pic>
      <p:pic>
        <p:nvPicPr>
          <p:cNvPr id="236" name="Google Shape;236;g3090e26d205_0_131"/>
          <p:cNvPicPr preferRelativeResize="0"/>
          <p:nvPr/>
        </p:nvPicPr>
        <p:blipFill rotWithShape="1">
          <a:blip r:embed="rId7">
            <a:alphaModFix amt="31000"/>
          </a:blip>
          <a:srcRect/>
          <a:stretch/>
        </p:blipFill>
        <p:spPr>
          <a:xfrm>
            <a:off x="11098225" y="227617"/>
            <a:ext cx="834300" cy="834300"/>
          </a:xfrm>
          <a:prstGeom prst="rect">
            <a:avLst/>
          </a:prstGeom>
          <a:noFill/>
          <a:ln>
            <a:noFill/>
          </a:ln>
        </p:spPr>
      </p:pic>
      <p:pic>
        <p:nvPicPr>
          <p:cNvPr id="237" name="Google Shape;237;g3090e26d205_0_131"/>
          <p:cNvPicPr preferRelativeResize="0"/>
          <p:nvPr/>
        </p:nvPicPr>
        <p:blipFill rotWithShape="1">
          <a:blip r:embed="rId2">
            <a:alphaModFix amt="25000"/>
          </a:blip>
          <a:srcRect/>
          <a:stretch/>
        </p:blipFill>
        <p:spPr>
          <a:xfrm>
            <a:off x="9904433" y="2458917"/>
            <a:ext cx="834300" cy="834300"/>
          </a:xfrm>
          <a:prstGeom prst="rect">
            <a:avLst/>
          </a:prstGeom>
          <a:noFill/>
          <a:ln>
            <a:noFill/>
          </a:ln>
        </p:spPr>
      </p:pic>
      <p:pic>
        <p:nvPicPr>
          <p:cNvPr id="238" name="Google Shape;238;g3090e26d205_0_131"/>
          <p:cNvPicPr preferRelativeResize="0"/>
          <p:nvPr/>
        </p:nvPicPr>
        <p:blipFill rotWithShape="1">
          <a:blip r:embed="rId3">
            <a:alphaModFix amt="25000"/>
          </a:blip>
          <a:srcRect/>
          <a:stretch/>
        </p:blipFill>
        <p:spPr>
          <a:xfrm>
            <a:off x="9904436" y="3572612"/>
            <a:ext cx="834291" cy="834292"/>
          </a:xfrm>
          <a:prstGeom prst="rect">
            <a:avLst/>
          </a:prstGeom>
          <a:noFill/>
          <a:ln>
            <a:noFill/>
          </a:ln>
        </p:spPr>
      </p:pic>
      <p:pic>
        <p:nvPicPr>
          <p:cNvPr id="239" name="Google Shape;239;g3090e26d205_0_131"/>
          <p:cNvPicPr preferRelativeResize="0"/>
          <p:nvPr/>
        </p:nvPicPr>
        <p:blipFill rotWithShape="1">
          <a:blip r:embed="rId4">
            <a:alphaModFix amt="25000"/>
          </a:blip>
          <a:srcRect/>
          <a:stretch/>
        </p:blipFill>
        <p:spPr>
          <a:xfrm>
            <a:off x="9904433" y="5799986"/>
            <a:ext cx="834300" cy="834300"/>
          </a:xfrm>
          <a:prstGeom prst="rect">
            <a:avLst/>
          </a:prstGeom>
          <a:noFill/>
          <a:ln>
            <a:noFill/>
          </a:ln>
        </p:spPr>
      </p:pic>
      <p:pic>
        <p:nvPicPr>
          <p:cNvPr id="240" name="Google Shape;240;g3090e26d205_0_131"/>
          <p:cNvPicPr preferRelativeResize="0"/>
          <p:nvPr/>
        </p:nvPicPr>
        <p:blipFill rotWithShape="1">
          <a:blip r:embed="rId5">
            <a:alphaModFix amt="25000"/>
          </a:blip>
          <a:srcRect/>
          <a:stretch/>
        </p:blipFill>
        <p:spPr>
          <a:xfrm rot="42">
            <a:off x="9904433" y="4686315"/>
            <a:ext cx="834300" cy="834262"/>
          </a:xfrm>
          <a:prstGeom prst="rect">
            <a:avLst/>
          </a:prstGeom>
          <a:noFill/>
          <a:ln>
            <a:noFill/>
          </a:ln>
        </p:spPr>
      </p:pic>
      <p:pic>
        <p:nvPicPr>
          <p:cNvPr id="241" name="Google Shape;241;g3090e26d205_0_131"/>
          <p:cNvPicPr preferRelativeResize="0"/>
          <p:nvPr/>
        </p:nvPicPr>
        <p:blipFill rotWithShape="1">
          <a:blip r:embed="rId6">
            <a:alphaModFix amt="25000"/>
          </a:blip>
          <a:srcRect/>
          <a:stretch/>
        </p:blipFill>
        <p:spPr>
          <a:xfrm>
            <a:off x="9904434" y="231549"/>
            <a:ext cx="834300" cy="834300"/>
          </a:xfrm>
          <a:prstGeom prst="rect">
            <a:avLst/>
          </a:prstGeom>
          <a:noFill/>
          <a:ln>
            <a:noFill/>
          </a:ln>
        </p:spPr>
      </p:pic>
      <p:pic>
        <p:nvPicPr>
          <p:cNvPr id="242" name="Google Shape;242;g3090e26d205_0_131"/>
          <p:cNvPicPr preferRelativeResize="0"/>
          <p:nvPr/>
        </p:nvPicPr>
        <p:blipFill rotWithShape="1">
          <a:blip r:embed="rId7">
            <a:alphaModFix amt="25000"/>
          </a:blip>
          <a:srcRect/>
          <a:stretch/>
        </p:blipFill>
        <p:spPr>
          <a:xfrm>
            <a:off x="9904425" y="1345217"/>
            <a:ext cx="834300" cy="834300"/>
          </a:xfrm>
          <a:prstGeom prst="rect">
            <a:avLst/>
          </a:prstGeom>
          <a:noFill/>
          <a:ln>
            <a:noFill/>
          </a:ln>
        </p:spPr>
      </p:pic>
      <p:pic>
        <p:nvPicPr>
          <p:cNvPr id="243" name="Google Shape;243;g3090e26d205_0_131"/>
          <p:cNvPicPr preferRelativeResize="0"/>
          <p:nvPr/>
        </p:nvPicPr>
        <p:blipFill rotWithShape="1">
          <a:blip r:embed="rId2">
            <a:alphaModFix amt="20000"/>
          </a:blip>
          <a:srcRect/>
          <a:stretch/>
        </p:blipFill>
        <p:spPr>
          <a:xfrm>
            <a:off x="8710633" y="3576517"/>
            <a:ext cx="834300" cy="834300"/>
          </a:xfrm>
          <a:prstGeom prst="rect">
            <a:avLst/>
          </a:prstGeom>
          <a:noFill/>
          <a:ln>
            <a:noFill/>
          </a:ln>
        </p:spPr>
      </p:pic>
      <p:pic>
        <p:nvPicPr>
          <p:cNvPr id="244" name="Google Shape;244;g3090e26d205_0_131"/>
          <p:cNvPicPr preferRelativeResize="0"/>
          <p:nvPr/>
        </p:nvPicPr>
        <p:blipFill rotWithShape="1">
          <a:blip r:embed="rId3">
            <a:alphaModFix amt="20000"/>
          </a:blip>
          <a:srcRect/>
          <a:stretch/>
        </p:blipFill>
        <p:spPr>
          <a:xfrm>
            <a:off x="8710636" y="4690212"/>
            <a:ext cx="834291" cy="834292"/>
          </a:xfrm>
          <a:prstGeom prst="rect">
            <a:avLst/>
          </a:prstGeom>
          <a:noFill/>
          <a:ln>
            <a:noFill/>
          </a:ln>
        </p:spPr>
      </p:pic>
      <p:pic>
        <p:nvPicPr>
          <p:cNvPr id="245" name="Google Shape;245;g3090e26d205_0_131"/>
          <p:cNvPicPr preferRelativeResize="0"/>
          <p:nvPr/>
        </p:nvPicPr>
        <p:blipFill rotWithShape="1">
          <a:blip r:embed="rId4">
            <a:alphaModFix amt="20000"/>
          </a:blip>
          <a:srcRect/>
          <a:stretch/>
        </p:blipFill>
        <p:spPr>
          <a:xfrm>
            <a:off x="8710633" y="235452"/>
            <a:ext cx="834300" cy="834300"/>
          </a:xfrm>
          <a:prstGeom prst="rect">
            <a:avLst/>
          </a:prstGeom>
          <a:noFill/>
          <a:ln>
            <a:noFill/>
          </a:ln>
        </p:spPr>
      </p:pic>
      <p:pic>
        <p:nvPicPr>
          <p:cNvPr id="246" name="Google Shape;246;g3090e26d205_0_131"/>
          <p:cNvPicPr preferRelativeResize="0"/>
          <p:nvPr/>
        </p:nvPicPr>
        <p:blipFill rotWithShape="1">
          <a:blip r:embed="rId5">
            <a:alphaModFix amt="20000"/>
          </a:blip>
          <a:srcRect/>
          <a:stretch/>
        </p:blipFill>
        <p:spPr>
          <a:xfrm rot="42">
            <a:off x="8710633" y="5803915"/>
            <a:ext cx="834300" cy="834262"/>
          </a:xfrm>
          <a:prstGeom prst="rect">
            <a:avLst/>
          </a:prstGeom>
          <a:noFill/>
          <a:ln>
            <a:noFill/>
          </a:ln>
        </p:spPr>
      </p:pic>
      <p:pic>
        <p:nvPicPr>
          <p:cNvPr id="247" name="Google Shape;247;g3090e26d205_0_131"/>
          <p:cNvPicPr preferRelativeResize="0"/>
          <p:nvPr/>
        </p:nvPicPr>
        <p:blipFill rotWithShape="1">
          <a:blip r:embed="rId6">
            <a:alphaModFix amt="20000"/>
          </a:blip>
          <a:srcRect/>
          <a:stretch/>
        </p:blipFill>
        <p:spPr>
          <a:xfrm>
            <a:off x="8710634" y="1349149"/>
            <a:ext cx="834300" cy="834300"/>
          </a:xfrm>
          <a:prstGeom prst="rect">
            <a:avLst/>
          </a:prstGeom>
          <a:noFill/>
          <a:ln>
            <a:noFill/>
          </a:ln>
        </p:spPr>
      </p:pic>
      <p:pic>
        <p:nvPicPr>
          <p:cNvPr id="248" name="Google Shape;248;g3090e26d205_0_131"/>
          <p:cNvPicPr preferRelativeResize="0"/>
          <p:nvPr/>
        </p:nvPicPr>
        <p:blipFill rotWithShape="1">
          <a:blip r:embed="rId7">
            <a:alphaModFix amt="20000"/>
          </a:blip>
          <a:srcRect/>
          <a:stretch/>
        </p:blipFill>
        <p:spPr>
          <a:xfrm>
            <a:off x="8710625" y="2462817"/>
            <a:ext cx="834300" cy="834300"/>
          </a:xfrm>
          <a:prstGeom prst="rect">
            <a:avLst/>
          </a:prstGeom>
          <a:noFill/>
          <a:ln>
            <a:noFill/>
          </a:ln>
        </p:spPr>
      </p:pic>
      <p:pic>
        <p:nvPicPr>
          <p:cNvPr id="249" name="Google Shape;249;g3090e26d205_0_131"/>
          <p:cNvPicPr preferRelativeResize="0"/>
          <p:nvPr/>
        </p:nvPicPr>
        <p:blipFill rotWithShape="1">
          <a:blip r:embed="rId2">
            <a:alphaModFix amt="15000"/>
          </a:blip>
          <a:srcRect/>
          <a:stretch/>
        </p:blipFill>
        <p:spPr>
          <a:xfrm>
            <a:off x="7516833" y="4694117"/>
            <a:ext cx="834300" cy="834300"/>
          </a:xfrm>
          <a:prstGeom prst="rect">
            <a:avLst/>
          </a:prstGeom>
          <a:noFill/>
          <a:ln>
            <a:noFill/>
          </a:ln>
        </p:spPr>
      </p:pic>
      <p:pic>
        <p:nvPicPr>
          <p:cNvPr id="250" name="Google Shape;250;g3090e26d205_0_131"/>
          <p:cNvPicPr preferRelativeResize="0"/>
          <p:nvPr/>
        </p:nvPicPr>
        <p:blipFill rotWithShape="1">
          <a:blip r:embed="rId3">
            <a:alphaModFix amt="15000"/>
          </a:blip>
          <a:srcRect/>
          <a:stretch/>
        </p:blipFill>
        <p:spPr>
          <a:xfrm>
            <a:off x="7516836" y="5807812"/>
            <a:ext cx="834291" cy="834292"/>
          </a:xfrm>
          <a:prstGeom prst="rect">
            <a:avLst/>
          </a:prstGeom>
          <a:noFill/>
          <a:ln>
            <a:noFill/>
          </a:ln>
        </p:spPr>
      </p:pic>
      <p:pic>
        <p:nvPicPr>
          <p:cNvPr id="251" name="Google Shape;251;g3090e26d205_0_131"/>
          <p:cNvPicPr preferRelativeResize="0"/>
          <p:nvPr/>
        </p:nvPicPr>
        <p:blipFill rotWithShape="1">
          <a:blip r:embed="rId4">
            <a:alphaModFix amt="15000"/>
          </a:blip>
          <a:srcRect/>
          <a:stretch/>
        </p:blipFill>
        <p:spPr>
          <a:xfrm>
            <a:off x="7516833" y="1353052"/>
            <a:ext cx="834300" cy="834300"/>
          </a:xfrm>
          <a:prstGeom prst="rect">
            <a:avLst/>
          </a:prstGeom>
          <a:noFill/>
          <a:ln>
            <a:noFill/>
          </a:ln>
        </p:spPr>
      </p:pic>
      <p:pic>
        <p:nvPicPr>
          <p:cNvPr id="252" name="Google Shape;252;g3090e26d205_0_131"/>
          <p:cNvPicPr preferRelativeResize="0"/>
          <p:nvPr/>
        </p:nvPicPr>
        <p:blipFill rotWithShape="1">
          <a:blip r:embed="rId5">
            <a:alphaModFix amt="15000"/>
          </a:blip>
          <a:srcRect/>
          <a:stretch/>
        </p:blipFill>
        <p:spPr>
          <a:xfrm rot="42">
            <a:off x="7516833" y="239398"/>
            <a:ext cx="834300" cy="834262"/>
          </a:xfrm>
          <a:prstGeom prst="rect">
            <a:avLst/>
          </a:prstGeom>
          <a:noFill/>
          <a:ln>
            <a:noFill/>
          </a:ln>
        </p:spPr>
      </p:pic>
      <p:pic>
        <p:nvPicPr>
          <p:cNvPr id="253" name="Google Shape;253;g3090e26d205_0_131"/>
          <p:cNvPicPr preferRelativeResize="0"/>
          <p:nvPr/>
        </p:nvPicPr>
        <p:blipFill rotWithShape="1">
          <a:blip r:embed="rId6">
            <a:alphaModFix amt="15000"/>
          </a:blip>
          <a:srcRect/>
          <a:stretch/>
        </p:blipFill>
        <p:spPr>
          <a:xfrm>
            <a:off x="7516834" y="2466749"/>
            <a:ext cx="834300" cy="834300"/>
          </a:xfrm>
          <a:prstGeom prst="rect">
            <a:avLst/>
          </a:prstGeom>
          <a:noFill/>
          <a:ln>
            <a:noFill/>
          </a:ln>
        </p:spPr>
      </p:pic>
      <p:pic>
        <p:nvPicPr>
          <p:cNvPr id="254" name="Google Shape;254;g3090e26d205_0_131"/>
          <p:cNvPicPr preferRelativeResize="0"/>
          <p:nvPr/>
        </p:nvPicPr>
        <p:blipFill rotWithShape="1">
          <a:blip r:embed="rId7">
            <a:alphaModFix amt="15000"/>
          </a:blip>
          <a:srcRect/>
          <a:stretch/>
        </p:blipFill>
        <p:spPr>
          <a:xfrm>
            <a:off x="7516825" y="3580417"/>
            <a:ext cx="834300" cy="834300"/>
          </a:xfrm>
          <a:prstGeom prst="rect">
            <a:avLst/>
          </a:prstGeom>
          <a:noFill/>
          <a:ln>
            <a:noFill/>
          </a:ln>
        </p:spPr>
      </p:pic>
      <p:pic>
        <p:nvPicPr>
          <p:cNvPr id="255" name="Google Shape;255;g3090e26d205_0_131"/>
          <p:cNvPicPr preferRelativeResize="0"/>
          <p:nvPr/>
        </p:nvPicPr>
        <p:blipFill rotWithShape="1">
          <a:blip r:embed="rId2">
            <a:alphaModFix amt="10000"/>
          </a:blip>
          <a:srcRect/>
          <a:stretch/>
        </p:blipFill>
        <p:spPr>
          <a:xfrm>
            <a:off x="6310333" y="5811717"/>
            <a:ext cx="834300" cy="834300"/>
          </a:xfrm>
          <a:prstGeom prst="rect">
            <a:avLst/>
          </a:prstGeom>
          <a:noFill/>
          <a:ln>
            <a:noFill/>
          </a:ln>
        </p:spPr>
      </p:pic>
      <p:pic>
        <p:nvPicPr>
          <p:cNvPr id="256" name="Google Shape;256;g3090e26d205_0_131"/>
          <p:cNvPicPr preferRelativeResize="0"/>
          <p:nvPr/>
        </p:nvPicPr>
        <p:blipFill rotWithShape="1">
          <a:blip r:embed="rId3">
            <a:alphaModFix amt="10000"/>
          </a:blip>
          <a:srcRect/>
          <a:stretch/>
        </p:blipFill>
        <p:spPr>
          <a:xfrm>
            <a:off x="6310336" y="243278"/>
            <a:ext cx="834291" cy="834292"/>
          </a:xfrm>
          <a:prstGeom prst="rect">
            <a:avLst/>
          </a:prstGeom>
          <a:noFill/>
          <a:ln>
            <a:noFill/>
          </a:ln>
        </p:spPr>
      </p:pic>
      <p:pic>
        <p:nvPicPr>
          <p:cNvPr id="257" name="Google Shape;257;g3090e26d205_0_131"/>
          <p:cNvPicPr preferRelativeResize="0"/>
          <p:nvPr/>
        </p:nvPicPr>
        <p:blipFill rotWithShape="1">
          <a:blip r:embed="rId4">
            <a:alphaModFix amt="10000"/>
          </a:blip>
          <a:srcRect/>
          <a:stretch/>
        </p:blipFill>
        <p:spPr>
          <a:xfrm>
            <a:off x="6310333" y="2470652"/>
            <a:ext cx="834300" cy="834300"/>
          </a:xfrm>
          <a:prstGeom prst="rect">
            <a:avLst/>
          </a:prstGeom>
          <a:noFill/>
          <a:ln>
            <a:noFill/>
          </a:ln>
        </p:spPr>
      </p:pic>
      <p:pic>
        <p:nvPicPr>
          <p:cNvPr id="258" name="Google Shape;258;g3090e26d205_0_131"/>
          <p:cNvPicPr preferRelativeResize="0"/>
          <p:nvPr/>
        </p:nvPicPr>
        <p:blipFill rotWithShape="1">
          <a:blip r:embed="rId5">
            <a:alphaModFix amt="10000"/>
          </a:blip>
          <a:srcRect/>
          <a:stretch/>
        </p:blipFill>
        <p:spPr>
          <a:xfrm rot="42">
            <a:off x="6310333" y="1356982"/>
            <a:ext cx="834300" cy="834262"/>
          </a:xfrm>
          <a:prstGeom prst="rect">
            <a:avLst/>
          </a:prstGeom>
          <a:noFill/>
          <a:ln>
            <a:noFill/>
          </a:ln>
        </p:spPr>
      </p:pic>
      <p:pic>
        <p:nvPicPr>
          <p:cNvPr id="259" name="Google Shape;259;g3090e26d205_0_131"/>
          <p:cNvPicPr preferRelativeResize="0"/>
          <p:nvPr/>
        </p:nvPicPr>
        <p:blipFill rotWithShape="1">
          <a:blip r:embed="rId6">
            <a:alphaModFix amt="10000"/>
          </a:blip>
          <a:srcRect/>
          <a:stretch/>
        </p:blipFill>
        <p:spPr>
          <a:xfrm>
            <a:off x="6310334" y="3584349"/>
            <a:ext cx="834300" cy="834300"/>
          </a:xfrm>
          <a:prstGeom prst="rect">
            <a:avLst/>
          </a:prstGeom>
          <a:noFill/>
          <a:ln>
            <a:noFill/>
          </a:ln>
        </p:spPr>
      </p:pic>
      <p:pic>
        <p:nvPicPr>
          <p:cNvPr id="260" name="Google Shape;260;g3090e26d205_0_131"/>
          <p:cNvPicPr preferRelativeResize="0"/>
          <p:nvPr/>
        </p:nvPicPr>
        <p:blipFill rotWithShape="1">
          <a:blip r:embed="rId7">
            <a:alphaModFix amt="10000"/>
          </a:blip>
          <a:srcRect/>
          <a:stretch/>
        </p:blipFill>
        <p:spPr>
          <a:xfrm>
            <a:off x="6310325" y="4698017"/>
            <a:ext cx="834300" cy="834300"/>
          </a:xfrm>
          <a:prstGeom prst="rect">
            <a:avLst/>
          </a:prstGeom>
          <a:noFill/>
          <a:ln>
            <a:noFill/>
          </a:ln>
        </p:spPr>
      </p:pic>
      <p:pic>
        <p:nvPicPr>
          <p:cNvPr id="261" name="Google Shape;261;g3090e26d205_0_131"/>
          <p:cNvPicPr preferRelativeResize="0"/>
          <p:nvPr/>
        </p:nvPicPr>
        <p:blipFill rotWithShape="1">
          <a:blip r:embed="rId2">
            <a:alphaModFix amt="5000"/>
          </a:blip>
          <a:srcRect/>
          <a:stretch/>
        </p:blipFill>
        <p:spPr>
          <a:xfrm>
            <a:off x="5103833" y="227617"/>
            <a:ext cx="834300" cy="834300"/>
          </a:xfrm>
          <a:prstGeom prst="rect">
            <a:avLst/>
          </a:prstGeom>
          <a:noFill/>
          <a:ln>
            <a:noFill/>
          </a:ln>
        </p:spPr>
      </p:pic>
      <p:pic>
        <p:nvPicPr>
          <p:cNvPr id="262" name="Google Shape;262;g3090e26d205_0_131"/>
          <p:cNvPicPr preferRelativeResize="0"/>
          <p:nvPr/>
        </p:nvPicPr>
        <p:blipFill rotWithShape="1">
          <a:blip r:embed="rId3">
            <a:alphaModFix amt="5000"/>
          </a:blip>
          <a:srcRect/>
          <a:stretch/>
        </p:blipFill>
        <p:spPr>
          <a:xfrm>
            <a:off x="5103836" y="1341312"/>
            <a:ext cx="834291" cy="834292"/>
          </a:xfrm>
          <a:prstGeom prst="rect">
            <a:avLst/>
          </a:prstGeom>
          <a:noFill/>
          <a:ln>
            <a:noFill/>
          </a:ln>
        </p:spPr>
      </p:pic>
      <p:pic>
        <p:nvPicPr>
          <p:cNvPr id="263" name="Google Shape;263;g3090e26d205_0_131"/>
          <p:cNvPicPr preferRelativeResize="0"/>
          <p:nvPr/>
        </p:nvPicPr>
        <p:blipFill rotWithShape="1">
          <a:blip r:embed="rId4">
            <a:alphaModFix amt="5000"/>
          </a:blip>
          <a:srcRect/>
          <a:stretch/>
        </p:blipFill>
        <p:spPr>
          <a:xfrm>
            <a:off x="5103833" y="3568686"/>
            <a:ext cx="834300" cy="834300"/>
          </a:xfrm>
          <a:prstGeom prst="rect">
            <a:avLst/>
          </a:prstGeom>
          <a:noFill/>
          <a:ln>
            <a:noFill/>
          </a:ln>
        </p:spPr>
      </p:pic>
      <p:pic>
        <p:nvPicPr>
          <p:cNvPr id="264" name="Google Shape;264;g3090e26d205_0_131"/>
          <p:cNvPicPr preferRelativeResize="0"/>
          <p:nvPr/>
        </p:nvPicPr>
        <p:blipFill rotWithShape="1">
          <a:blip r:embed="rId5">
            <a:alphaModFix amt="5000"/>
          </a:blip>
          <a:srcRect/>
          <a:stretch/>
        </p:blipFill>
        <p:spPr>
          <a:xfrm rot="42">
            <a:off x="5103833" y="2455015"/>
            <a:ext cx="834300" cy="834262"/>
          </a:xfrm>
          <a:prstGeom prst="rect">
            <a:avLst/>
          </a:prstGeom>
          <a:noFill/>
          <a:ln>
            <a:noFill/>
          </a:ln>
        </p:spPr>
      </p:pic>
      <p:pic>
        <p:nvPicPr>
          <p:cNvPr id="265" name="Google Shape;265;g3090e26d205_0_131"/>
          <p:cNvPicPr preferRelativeResize="0"/>
          <p:nvPr/>
        </p:nvPicPr>
        <p:blipFill rotWithShape="1">
          <a:blip r:embed="rId6">
            <a:alphaModFix amt="5000"/>
          </a:blip>
          <a:srcRect/>
          <a:stretch/>
        </p:blipFill>
        <p:spPr>
          <a:xfrm>
            <a:off x="5103834" y="4682382"/>
            <a:ext cx="834300" cy="834300"/>
          </a:xfrm>
          <a:prstGeom prst="rect">
            <a:avLst/>
          </a:prstGeom>
          <a:noFill/>
          <a:ln>
            <a:noFill/>
          </a:ln>
        </p:spPr>
      </p:pic>
      <p:pic>
        <p:nvPicPr>
          <p:cNvPr id="266" name="Google Shape;266;g3090e26d205_0_131"/>
          <p:cNvPicPr preferRelativeResize="0"/>
          <p:nvPr/>
        </p:nvPicPr>
        <p:blipFill rotWithShape="1">
          <a:blip r:embed="rId7">
            <a:alphaModFix amt="5000"/>
          </a:blip>
          <a:srcRect/>
          <a:stretch/>
        </p:blipFill>
        <p:spPr>
          <a:xfrm>
            <a:off x="5103825" y="5796050"/>
            <a:ext cx="834300" cy="834300"/>
          </a:xfrm>
          <a:prstGeom prst="rect">
            <a:avLst/>
          </a:prstGeom>
          <a:noFill/>
          <a:ln>
            <a:noFill/>
          </a:ln>
        </p:spPr>
      </p:pic>
      <p:pic>
        <p:nvPicPr>
          <p:cNvPr id="267" name="Google Shape;267;g3090e26d205_0_131"/>
          <p:cNvPicPr preferRelativeResize="0"/>
          <p:nvPr/>
        </p:nvPicPr>
        <p:blipFill rotWithShape="1">
          <a:blip r:embed="rId2">
            <a:alphaModFix amt="1000"/>
          </a:blip>
          <a:srcRect/>
          <a:stretch/>
        </p:blipFill>
        <p:spPr>
          <a:xfrm>
            <a:off x="2690833" y="2455001"/>
            <a:ext cx="834300" cy="834300"/>
          </a:xfrm>
          <a:prstGeom prst="rect">
            <a:avLst/>
          </a:prstGeom>
          <a:noFill/>
          <a:ln>
            <a:noFill/>
          </a:ln>
        </p:spPr>
      </p:pic>
      <p:pic>
        <p:nvPicPr>
          <p:cNvPr id="268" name="Google Shape;268;g3090e26d205_0_131"/>
          <p:cNvPicPr preferRelativeResize="0"/>
          <p:nvPr/>
        </p:nvPicPr>
        <p:blipFill rotWithShape="1">
          <a:blip r:embed="rId3">
            <a:alphaModFix amt="1000"/>
          </a:blip>
          <a:srcRect/>
          <a:stretch/>
        </p:blipFill>
        <p:spPr>
          <a:xfrm>
            <a:off x="2690836" y="3568695"/>
            <a:ext cx="834291" cy="834292"/>
          </a:xfrm>
          <a:prstGeom prst="rect">
            <a:avLst/>
          </a:prstGeom>
          <a:noFill/>
          <a:ln>
            <a:noFill/>
          </a:ln>
        </p:spPr>
      </p:pic>
      <p:pic>
        <p:nvPicPr>
          <p:cNvPr id="269" name="Google Shape;269;g3090e26d205_0_131"/>
          <p:cNvPicPr preferRelativeResize="0"/>
          <p:nvPr/>
        </p:nvPicPr>
        <p:blipFill rotWithShape="1">
          <a:blip r:embed="rId4">
            <a:alphaModFix amt="1000"/>
          </a:blip>
          <a:srcRect/>
          <a:stretch/>
        </p:blipFill>
        <p:spPr>
          <a:xfrm>
            <a:off x="2690833" y="5796069"/>
            <a:ext cx="834300" cy="834300"/>
          </a:xfrm>
          <a:prstGeom prst="rect">
            <a:avLst/>
          </a:prstGeom>
          <a:noFill/>
          <a:ln>
            <a:noFill/>
          </a:ln>
        </p:spPr>
      </p:pic>
      <p:pic>
        <p:nvPicPr>
          <p:cNvPr id="270" name="Google Shape;270;g3090e26d205_0_131"/>
          <p:cNvPicPr preferRelativeResize="0"/>
          <p:nvPr/>
        </p:nvPicPr>
        <p:blipFill rotWithShape="1">
          <a:blip r:embed="rId6">
            <a:alphaModFix amt="1000"/>
          </a:blip>
          <a:srcRect/>
          <a:stretch/>
        </p:blipFill>
        <p:spPr>
          <a:xfrm>
            <a:off x="2690834" y="227632"/>
            <a:ext cx="834300" cy="834300"/>
          </a:xfrm>
          <a:prstGeom prst="rect">
            <a:avLst/>
          </a:prstGeom>
          <a:noFill/>
          <a:ln>
            <a:noFill/>
          </a:ln>
        </p:spPr>
      </p:pic>
      <p:pic>
        <p:nvPicPr>
          <p:cNvPr id="271" name="Google Shape;271;g3090e26d205_0_131"/>
          <p:cNvPicPr preferRelativeResize="0"/>
          <p:nvPr/>
        </p:nvPicPr>
        <p:blipFill rotWithShape="1">
          <a:blip r:embed="rId7">
            <a:alphaModFix amt="1000"/>
          </a:blip>
          <a:srcRect/>
          <a:stretch/>
        </p:blipFill>
        <p:spPr>
          <a:xfrm>
            <a:off x="2690825" y="1341300"/>
            <a:ext cx="834300" cy="834300"/>
          </a:xfrm>
          <a:prstGeom prst="rect">
            <a:avLst/>
          </a:prstGeom>
          <a:noFill/>
          <a:ln>
            <a:noFill/>
          </a:ln>
        </p:spPr>
      </p:pic>
      <p:cxnSp>
        <p:nvCxnSpPr>
          <p:cNvPr id="272" name="Google Shape;272;g3090e26d205_0_131"/>
          <p:cNvCxnSpPr/>
          <p:nvPr/>
        </p:nvCxnSpPr>
        <p:spPr>
          <a:xfrm rot="10800000">
            <a:off x="3990900" y="4277500"/>
            <a:ext cx="8201100" cy="12000"/>
          </a:xfrm>
          <a:prstGeom prst="straightConnector1">
            <a:avLst/>
          </a:prstGeom>
          <a:noFill/>
          <a:ln w="19050" cap="flat" cmpd="sng">
            <a:solidFill>
              <a:srgbClr val="FF5D06"/>
            </a:solidFill>
            <a:prstDash val="solid"/>
            <a:round/>
            <a:headEnd type="none" w="sm" len="sm"/>
            <a:tailEnd type="oval" w="med" len="med"/>
          </a:ln>
        </p:spPr>
      </p:cxnSp>
      <p:sp>
        <p:nvSpPr>
          <p:cNvPr id="273" name="Google Shape;273;g3090e26d205_0_131"/>
          <p:cNvSpPr txBox="1">
            <a:spLocks noGrp="1"/>
          </p:cNvSpPr>
          <p:nvPr>
            <p:ph type="ctrTitle"/>
          </p:nvPr>
        </p:nvSpPr>
        <p:spPr>
          <a:xfrm>
            <a:off x="3921500" y="1578000"/>
            <a:ext cx="8201100" cy="25848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274" name="Google Shape;274;g3090e26d205_0_131"/>
          <p:cNvSpPr txBox="1">
            <a:spLocks noGrp="1"/>
          </p:cNvSpPr>
          <p:nvPr>
            <p:ph type="subTitle" idx="1"/>
          </p:nvPr>
        </p:nvSpPr>
        <p:spPr>
          <a:xfrm>
            <a:off x="3897333" y="4364067"/>
            <a:ext cx="8225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275" name="Google Shape;275;g3090e26d205_0_131"/>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pic>
        <p:nvPicPr>
          <p:cNvPr id="276" name="Google Shape;276;g3090e26d205_0_131"/>
          <p:cNvPicPr preferRelativeResize="0"/>
          <p:nvPr/>
        </p:nvPicPr>
        <p:blipFill rotWithShape="1">
          <a:blip r:embed="rId8">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1 - Single Light Blue 1 1">
  <p:cSld name="TITLE_1_4_1">
    <p:bg>
      <p:bgPr>
        <a:solidFill>
          <a:srgbClr val="002870"/>
        </a:solidFill>
        <a:effectLst/>
      </p:bgPr>
    </p:bg>
    <p:spTree>
      <p:nvGrpSpPr>
        <p:cNvPr id="1" name="Shape 277"/>
        <p:cNvGrpSpPr/>
        <p:nvPr/>
      </p:nvGrpSpPr>
      <p:grpSpPr>
        <a:xfrm>
          <a:off x="0" y="0"/>
          <a:ext cx="0" cy="0"/>
          <a:chOff x="0" y="0"/>
          <a:chExt cx="0" cy="0"/>
        </a:xfrm>
      </p:grpSpPr>
      <p:sp>
        <p:nvSpPr>
          <p:cNvPr id="278" name="Google Shape;278;g3090e26d205_0_191"/>
          <p:cNvSpPr/>
          <p:nvPr/>
        </p:nvSpPr>
        <p:spPr>
          <a:xfrm rot="10800000" flipH="1">
            <a:off x="-63347" y="-63033"/>
            <a:ext cx="12240900" cy="1139700"/>
          </a:xfrm>
          <a:prstGeom prst="round1Rect">
            <a:avLst>
              <a:gd name="adj" fmla="val 50000"/>
            </a:avLst>
          </a:prstGeom>
          <a:solidFill>
            <a:srgbClr val="FF0100"/>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79" name="Google Shape;279;g3090e26d205_0_191"/>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280" name="Google Shape;280;g3090e26d205_0_191"/>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281" name="Google Shape;281;g3090e26d205_0_191"/>
          <p:cNvSpPr txBox="1">
            <a:spLocks noGrp="1"/>
          </p:cNvSpPr>
          <p:nvPr>
            <p:ph type="title"/>
          </p:nvPr>
        </p:nvSpPr>
        <p:spPr>
          <a:xfrm>
            <a:off x="55167" y="200"/>
            <a:ext cx="115164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282" name="Google Shape;282;g3090e26d205_0_19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chemeClr val="lt1"/>
              </a:buClr>
              <a:buSzPts val="2400"/>
              <a:buFont typeface="Lato"/>
              <a:buChar char="●"/>
              <a:defRPr sz="2400">
                <a:solidFill>
                  <a:schemeClr val="lt1"/>
                </a:solidFill>
                <a:latin typeface="Lato"/>
                <a:ea typeface="Lato"/>
                <a:cs typeface="Lato"/>
                <a:sym typeface="Lato"/>
              </a:defRPr>
            </a:lvl1pPr>
            <a:lvl2pPr marL="914400" lvl="1"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2pPr>
            <a:lvl3pPr marL="1371600" lvl="2"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3pPr>
            <a:lvl4pPr marL="1828800" lvl="3"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4pPr>
            <a:lvl5pPr marL="2286000" lvl="4"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5pPr>
            <a:lvl6pPr marL="2743200" lvl="5"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6pPr>
            <a:lvl7pPr marL="3200400" lvl="6"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7pPr>
            <a:lvl8pPr marL="3657600" lvl="7"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8pPr>
            <a:lvl9pPr marL="4114800" lvl="8"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9pPr>
          </a:lstStyle>
          <a:p>
            <a:endParaRPr/>
          </a:p>
        </p:txBody>
      </p:sp>
      <p:sp>
        <p:nvSpPr>
          <p:cNvPr id="283" name="Google Shape;283;g3090e26d205_0_191"/>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1 - Single Light Blue 1 4">
  <p:cSld name="TITLE_1_4_4">
    <p:bg>
      <p:bgPr>
        <a:solidFill>
          <a:srgbClr val="002870"/>
        </a:solidFill>
        <a:effectLst/>
      </p:bgPr>
    </p:bg>
    <p:spTree>
      <p:nvGrpSpPr>
        <p:cNvPr id="1" name="Shape 69"/>
        <p:cNvGrpSpPr/>
        <p:nvPr/>
      </p:nvGrpSpPr>
      <p:grpSpPr>
        <a:xfrm>
          <a:off x="0" y="0"/>
          <a:ext cx="0" cy="0"/>
          <a:chOff x="0" y="0"/>
          <a:chExt cx="0" cy="0"/>
        </a:xfrm>
      </p:grpSpPr>
      <p:sp>
        <p:nvSpPr>
          <p:cNvPr id="70" name="Google Shape;70;g3149b26ea5d_0_809"/>
          <p:cNvSpPr/>
          <p:nvPr/>
        </p:nvSpPr>
        <p:spPr>
          <a:xfrm rot="10800000" flipH="1">
            <a:off x="-63347" y="-63033"/>
            <a:ext cx="12240900" cy="1139700"/>
          </a:xfrm>
          <a:prstGeom prst="round1Rect">
            <a:avLst>
              <a:gd name="adj" fmla="val 50000"/>
            </a:avLst>
          </a:prstGeom>
          <a:solidFill>
            <a:srgbClr val="0089FF"/>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g3149b26ea5d_0_809"/>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72" name="Google Shape;72;g3149b26ea5d_0_809"/>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73" name="Google Shape;73;g3149b26ea5d_0_809"/>
          <p:cNvSpPr txBox="1">
            <a:spLocks noGrp="1"/>
          </p:cNvSpPr>
          <p:nvPr>
            <p:ph type="title"/>
          </p:nvPr>
        </p:nvSpPr>
        <p:spPr>
          <a:xfrm>
            <a:off x="55167" y="200"/>
            <a:ext cx="115164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74" name="Google Shape;74;g3149b26ea5d_0_80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chemeClr val="lt1"/>
              </a:buClr>
              <a:buSzPts val="2400"/>
              <a:buFont typeface="Lato"/>
              <a:buChar char="●"/>
              <a:defRPr sz="2400">
                <a:solidFill>
                  <a:schemeClr val="lt1"/>
                </a:solidFill>
                <a:latin typeface="Lato"/>
                <a:ea typeface="Lato"/>
                <a:cs typeface="Lato"/>
                <a:sym typeface="Lato"/>
              </a:defRPr>
            </a:lvl1pPr>
            <a:lvl2pPr marL="914400" lvl="1"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2pPr>
            <a:lvl3pPr marL="1371600" lvl="2"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3pPr>
            <a:lvl4pPr marL="1828800" lvl="3"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4pPr>
            <a:lvl5pPr marL="2286000" lvl="4"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5pPr>
            <a:lvl6pPr marL="2743200" lvl="5"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6pPr>
            <a:lvl7pPr marL="3200400" lvl="6"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7pPr>
            <a:lvl8pPr marL="3657600" lvl="7"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8pPr>
            <a:lvl9pPr marL="4114800" lvl="8"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9pPr>
          </a:lstStyle>
          <a:p>
            <a:endParaRPr/>
          </a:p>
        </p:txBody>
      </p:sp>
      <p:sp>
        <p:nvSpPr>
          <p:cNvPr id="75" name="Google Shape;75;g3149b26ea5d_0_809"/>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1 - Single Light Blue 1 1 1">
  <p:cSld name="TITLE_1_4_1_1">
    <p:bg>
      <p:bgPr>
        <a:solidFill>
          <a:srgbClr val="002870"/>
        </a:solidFill>
        <a:effectLst/>
      </p:bgPr>
    </p:bg>
    <p:spTree>
      <p:nvGrpSpPr>
        <p:cNvPr id="1" name="Shape 284"/>
        <p:cNvGrpSpPr/>
        <p:nvPr/>
      </p:nvGrpSpPr>
      <p:grpSpPr>
        <a:xfrm>
          <a:off x="0" y="0"/>
          <a:ext cx="0" cy="0"/>
          <a:chOff x="0" y="0"/>
          <a:chExt cx="0" cy="0"/>
        </a:xfrm>
      </p:grpSpPr>
      <p:sp>
        <p:nvSpPr>
          <p:cNvPr id="285" name="Google Shape;285;g3090e26d205_0_198"/>
          <p:cNvSpPr/>
          <p:nvPr/>
        </p:nvSpPr>
        <p:spPr>
          <a:xfrm rot="10800000" flipH="1">
            <a:off x="-63347" y="-63033"/>
            <a:ext cx="12240900" cy="1139700"/>
          </a:xfrm>
          <a:prstGeom prst="round1Rect">
            <a:avLst>
              <a:gd name="adj" fmla="val 50000"/>
            </a:avLst>
          </a:prstGeom>
          <a:solidFill>
            <a:srgbClr val="FF5E04"/>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6" name="Google Shape;286;g3090e26d205_0_198"/>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287" name="Google Shape;287;g3090e26d205_0_198"/>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288" name="Google Shape;288;g3090e26d205_0_198"/>
          <p:cNvSpPr txBox="1">
            <a:spLocks noGrp="1"/>
          </p:cNvSpPr>
          <p:nvPr>
            <p:ph type="title"/>
          </p:nvPr>
        </p:nvSpPr>
        <p:spPr>
          <a:xfrm>
            <a:off x="55167" y="200"/>
            <a:ext cx="115164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289" name="Google Shape;289;g3090e26d205_0_19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chemeClr val="lt1"/>
              </a:buClr>
              <a:buSzPts val="2400"/>
              <a:buFont typeface="Lato"/>
              <a:buChar char="●"/>
              <a:defRPr sz="2400">
                <a:solidFill>
                  <a:schemeClr val="lt1"/>
                </a:solidFill>
                <a:latin typeface="Lato"/>
                <a:ea typeface="Lato"/>
                <a:cs typeface="Lato"/>
                <a:sym typeface="Lato"/>
              </a:defRPr>
            </a:lvl1pPr>
            <a:lvl2pPr marL="914400" lvl="1"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2pPr>
            <a:lvl3pPr marL="1371600" lvl="2"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3pPr>
            <a:lvl4pPr marL="1828800" lvl="3"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4pPr>
            <a:lvl5pPr marL="2286000" lvl="4"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5pPr>
            <a:lvl6pPr marL="2743200" lvl="5"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6pPr>
            <a:lvl7pPr marL="3200400" lvl="6"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7pPr>
            <a:lvl8pPr marL="3657600" lvl="7"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8pPr>
            <a:lvl9pPr marL="4114800" lvl="8"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9pPr>
          </a:lstStyle>
          <a:p>
            <a:endParaRPr/>
          </a:p>
        </p:txBody>
      </p:sp>
      <p:sp>
        <p:nvSpPr>
          <p:cNvPr id="290" name="Google Shape;290;g3090e26d205_0_198"/>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Lato"/>
                <a:ea typeface="Lato"/>
                <a:cs typeface="Lato"/>
                <a:sym typeface="Lato"/>
              </a:rPr>
              <a:t>lausd.org/mmed</a:t>
            </a:r>
            <a:endParaRPr sz="1300" b="1" i="0" u="none" strike="noStrike" cap="none">
              <a:solidFill>
                <a:srgbClr val="FFFFFF"/>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1 - Single Light Blue 1 2">
  <p:cSld name="TITLE_1_4_2">
    <p:bg>
      <p:bgPr>
        <a:solidFill>
          <a:srgbClr val="002870"/>
        </a:solidFill>
        <a:effectLst/>
      </p:bgPr>
    </p:bg>
    <p:spTree>
      <p:nvGrpSpPr>
        <p:cNvPr id="1" name="Shape 291"/>
        <p:cNvGrpSpPr/>
        <p:nvPr/>
      </p:nvGrpSpPr>
      <p:grpSpPr>
        <a:xfrm>
          <a:off x="0" y="0"/>
          <a:ext cx="0" cy="0"/>
          <a:chOff x="0" y="0"/>
          <a:chExt cx="0" cy="0"/>
        </a:xfrm>
      </p:grpSpPr>
      <p:sp>
        <p:nvSpPr>
          <p:cNvPr id="292" name="Google Shape;292;g3090e26d205_0_205"/>
          <p:cNvSpPr/>
          <p:nvPr/>
        </p:nvSpPr>
        <p:spPr>
          <a:xfrm rot="10800000" flipH="1">
            <a:off x="-63347" y="-63033"/>
            <a:ext cx="12240900" cy="1139700"/>
          </a:xfrm>
          <a:prstGeom prst="round1Rect">
            <a:avLst>
              <a:gd name="adj" fmla="val 50000"/>
            </a:avLst>
          </a:prstGeom>
          <a:solidFill>
            <a:srgbClr val="0089FF"/>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3" name="Google Shape;293;g3090e26d205_0_205"/>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294" name="Google Shape;294;g3090e26d205_0_205"/>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295" name="Google Shape;295;g3090e26d205_0_205"/>
          <p:cNvSpPr txBox="1">
            <a:spLocks noGrp="1"/>
          </p:cNvSpPr>
          <p:nvPr>
            <p:ph type="title"/>
          </p:nvPr>
        </p:nvSpPr>
        <p:spPr>
          <a:xfrm>
            <a:off x="55167" y="200"/>
            <a:ext cx="115164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296" name="Google Shape;296;g3090e26d205_0_20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297" name="Google Shape;297;g3090e26d205_0_20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298" name="Google Shape;298;g3090e26d205_0_205"/>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01 - Single Light Blue 1 1 2">
  <p:cSld name="TITLE_1_4_1_2">
    <p:bg>
      <p:bgPr>
        <a:solidFill>
          <a:srgbClr val="002870"/>
        </a:solidFill>
        <a:effectLst/>
      </p:bgPr>
    </p:bg>
    <p:spTree>
      <p:nvGrpSpPr>
        <p:cNvPr id="1" name="Shape 299"/>
        <p:cNvGrpSpPr/>
        <p:nvPr/>
      </p:nvGrpSpPr>
      <p:grpSpPr>
        <a:xfrm>
          <a:off x="0" y="0"/>
          <a:ext cx="0" cy="0"/>
          <a:chOff x="0" y="0"/>
          <a:chExt cx="0" cy="0"/>
        </a:xfrm>
      </p:grpSpPr>
      <p:sp>
        <p:nvSpPr>
          <p:cNvPr id="300" name="Google Shape;300;g3090e26d205_0_213"/>
          <p:cNvSpPr/>
          <p:nvPr/>
        </p:nvSpPr>
        <p:spPr>
          <a:xfrm rot="10800000" flipH="1">
            <a:off x="-63347" y="-63033"/>
            <a:ext cx="12240900" cy="1139700"/>
          </a:xfrm>
          <a:prstGeom prst="round1Rect">
            <a:avLst>
              <a:gd name="adj" fmla="val 50000"/>
            </a:avLst>
          </a:prstGeom>
          <a:solidFill>
            <a:srgbClr val="FF0100"/>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01" name="Google Shape;301;g3090e26d205_0_213"/>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302" name="Google Shape;302;g3090e26d205_0_213"/>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303" name="Google Shape;303;g3090e26d205_0_213"/>
          <p:cNvSpPr txBox="1">
            <a:spLocks noGrp="1"/>
          </p:cNvSpPr>
          <p:nvPr>
            <p:ph type="title"/>
          </p:nvPr>
        </p:nvSpPr>
        <p:spPr>
          <a:xfrm>
            <a:off x="55167" y="200"/>
            <a:ext cx="115164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304" name="Google Shape;304;g3090e26d205_0_213"/>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305" name="Google Shape;305;g3090e26d205_0_213"/>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306" name="Google Shape;306;g3090e26d205_0_213"/>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 - Single Light Blue 1 1 1 1">
  <p:cSld name="TITLE_1_4_1_1_1">
    <p:bg>
      <p:bgPr>
        <a:solidFill>
          <a:srgbClr val="002870"/>
        </a:solidFill>
        <a:effectLst/>
      </p:bgPr>
    </p:bg>
    <p:spTree>
      <p:nvGrpSpPr>
        <p:cNvPr id="1" name="Shape 307"/>
        <p:cNvGrpSpPr/>
        <p:nvPr/>
      </p:nvGrpSpPr>
      <p:grpSpPr>
        <a:xfrm>
          <a:off x="0" y="0"/>
          <a:ext cx="0" cy="0"/>
          <a:chOff x="0" y="0"/>
          <a:chExt cx="0" cy="0"/>
        </a:xfrm>
      </p:grpSpPr>
      <p:sp>
        <p:nvSpPr>
          <p:cNvPr id="308" name="Google Shape;308;g3090e26d205_0_221"/>
          <p:cNvSpPr/>
          <p:nvPr/>
        </p:nvSpPr>
        <p:spPr>
          <a:xfrm rot="10800000" flipH="1">
            <a:off x="-63347" y="-63033"/>
            <a:ext cx="12240900" cy="1139700"/>
          </a:xfrm>
          <a:prstGeom prst="round1Rect">
            <a:avLst>
              <a:gd name="adj" fmla="val 50000"/>
            </a:avLst>
          </a:prstGeom>
          <a:solidFill>
            <a:srgbClr val="FF5E04"/>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09" name="Google Shape;309;g3090e26d205_0_221"/>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310" name="Google Shape;310;g3090e26d205_0_221"/>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311" name="Google Shape;311;g3090e26d205_0_221"/>
          <p:cNvSpPr txBox="1">
            <a:spLocks noGrp="1"/>
          </p:cNvSpPr>
          <p:nvPr>
            <p:ph type="title"/>
          </p:nvPr>
        </p:nvSpPr>
        <p:spPr>
          <a:xfrm>
            <a:off x="55167" y="200"/>
            <a:ext cx="115164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312" name="Google Shape;312;g3090e26d205_0_221"/>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313" name="Google Shape;313;g3090e26d205_0_221"/>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314" name="Google Shape;314;g3090e26d205_0_221"/>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7 - Single Green">
  <p:cSld name="TITLE_1_3_1">
    <p:bg>
      <p:bgPr>
        <a:solidFill>
          <a:srgbClr val="002870"/>
        </a:solidFill>
        <a:effectLst/>
      </p:bgPr>
    </p:bg>
    <p:spTree>
      <p:nvGrpSpPr>
        <p:cNvPr id="1" name="Shape 315"/>
        <p:cNvGrpSpPr/>
        <p:nvPr/>
      </p:nvGrpSpPr>
      <p:grpSpPr>
        <a:xfrm>
          <a:off x="0" y="0"/>
          <a:ext cx="0" cy="0"/>
          <a:chOff x="0" y="0"/>
          <a:chExt cx="0" cy="0"/>
        </a:xfrm>
      </p:grpSpPr>
      <p:sp>
        <p:nvSpPr>
          <p:cNvPr id="316" name="Google Shape;316;g3090e26d205_0_229"/>
          <p:cNvSpPr/>
          <p:nvPr/>
        </p:nvSpPr>
        <p:spPr>
          <a:xfrm rot="10800000" flipH="1">
            <a:off x="-63348" y="-63033"/>
            <a:ext cx="12240900" cy="1139700"/>
          </a:xfrm>
          <a:prstGeom prst="round1Rect">
            <a:avLst>
              <a:gd name="adj" fmla="val 50000"/>
            </a:avLst>
          </a:prstGeom>
          <a:solidFill>
            <a:srgbClr val="258064"/>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17" name="Google Shape;317;g3090e26d205_0_229"/>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318" name="Google Shape;318;g3090e26d205_0_229"/>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319" name="Google Shape;319;g3090e26d205_0_229"/>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1pPr>
            <a:lvl2pPr marR="0" lvl="1"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2pPr>
            <a:lvl3pPr marR="0" lvl="2"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3pPr>
            <a:lvl4pPr marR="0" lvl="3"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4pPr>
            <a:lvl5pPr marR="0" lvl="4"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5pPr>
            <a:lvl6pPr marR="0" lvl="5"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6pPr>
            <a:lvl7pPr marR="0" lvl="6"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7pPr>
            <a:lvl8pPr marR="0" lvl="7"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8pPr>
            <a:lvl9pPr marR="0" lvl="8"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9pPr>
          </a:lstStyle>
          <a:p>
            <a:endParaRPr/>
          </a:p>
        </p:txBody>
      </p:sp>
      <p:sp>
        <p:nvSpPr>
          <p:cNvPr id="320" name="Google Shape;320;g3090e26d205_0_22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chemeClr val="lt1"/>
              </a:buClr>
              <a:buSzPts val="2400"/>
              <a:buFont typeface="Lato"/>
              <a:buChar char="●"/>
              <a:defRPr sz="2400">
                <a:solidFill>
                  <a:schemeClr val="lt1"/>
                </a:solidFill>
                <a:latin typeface="Lato"/>
                <a:ea typeface="Lato"/>
                <a:cs typeface="Lato"/>
                <a:sym typeface="Lato"/>
              </a:defRPr>
            </a:lvl1pPr>
            <a:lvl2pPr marL="914400" lvl="1"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2pPr>
            <a:lvl3pPr marL="1371600" lvl="2"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3pPr>
            <a:lvl4pPr marL="1828800" lvl="3"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4pPr>
            <a:lvl5pPr marL="2286000" lvl="4"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5pPr>
            <a:lvl6pPr marL="2743200" lvl="5"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6pPr>
            <a:lvl7pPr marL="3200400" lvl="6"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7pPr>
            <a:lvl8pPr marL="3657600" lvl="7"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8pPr>
            <a:lvl9pPr marL="4114800" lvl="8"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9pPr>
          </a:lstStyle>
          <a:p>
            <a:endParaRPr/>
          </a:p>
        </p:txBody>
      </p:sp>
      <p:sp>
        <p:nvSpPr>
          <p:cNvPr id="321" name="Google Shape;321;g3090e26d205_0_229"/>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7 - Single Green 1">
  <p:cSld name="TITLE_1_3_1_1">
    <p:bg>
      <p:bgPr>
        <a:solidFill>
          <a:srgbClr val="002870"/>
        </a:solidFill>
        <a:effectLst/>
      </p:bgPr>
    </p:bg>
    <p:spTree>
      <p:nvGrpSpPr>
        <p:cNvPr id="1" name="Shape 322"/>
        <p:cNvGrpSpPr/>
        <p:nvPr/>
      </p:nvGrpSpPr>
      <p:grpSpPr>
        <a:xfrm>
          <a:off x="0" y="0"/>
          <a:ext cx="0" cy="0"/>
          <a:chOff x="0" y="0"/>
          <a:chExt cx="0" cy="0"/>
        </a:xfrm>
      </p:grpSpPr>
      <p:sp>
        <p:nvSpPr>
          <p:cNvPr id="323" name="Google Shape;323;g3090e26d205_0_236"/>
          <p:cNvSpPr/>
          <p:nvPr/>
        </p:nvSpPr>
        <p:spPr>
          <a:xfrm rot="10800000" flipH="1">
            <a:off x="-63348" y="-63033"/>
            <a:ext cx="12240900" cy="1139700"/>
          </a:xfrm>
          <a:prstGeom prst="round1Rect">
            <a:avLst>
              <a:gd name="adj" fmla="val 50000"/>
            </a:avLst>
          </a:prstGeom>
          <a:solidFill>
            <a:srgbClr val="258064"/>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24" name="Google Shape;324;g3090e26d205_0_236"/>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325" name="Google Shape;325;g3090e26d205_0_236"/>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326" name="Google Shape;326;g3090e26d205_0_236"/>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1pPr>
            <a:lvl2pPr marR="0" lvl="1"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2pPr>
            <a:lvl3pPr marR="0" lvl="2"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3pPr>
            <a:lvl4pPr marR="0" lvl="3"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4pPr>
            <a:lvl5pPr marR="0" lvl="4"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5pPr>
            <a:lvl6pPr marR="0" lvl="5"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6pPr>
            <a:lvl7pPr marR="0" lvl="6"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7pPr>
            <a:lvl8pPr marR="0" lvl="7"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8pPr>
            <a:lvl9pPr marR="0" lvl="8"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9pPr>
          </a:lstStyle>
          <a:p>
            <a:endParaRPr/>
          </a:p>
        </p:txBody>
      </p:sp>
      <p:sp>
        <p:nvSpPr>
          <p:cNvPr id="327" name="Google Shape;327;g3090e26d205_0_23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328" name="Google Shape;328;g3090e26d205_0_23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329" name="Google Shape;329;g3090e26d205_0_236"/>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3 - Single Dark Blue">
  <p:cSld name="TITLE_1_2_1">
    <p:bg>
      <p:bgPr>
        <a:solidFill>
          <a:srgbClr val="FFFFFF"/>
        </a:solidFill>
        <a:effectLst/>
      </p:bgPr>
    </p:bg>
    <p:spTree>
      <p:nvGrpSpPr>
        <p:cNvPr id="1" name="Shape 330"/>
        <p:cNvGrpSpPr/>
        <p:nvPr/>
      </p:nvGrpSpPr>
      <p:grpSpPr>
        <a:xfrm>
          <a:off x="0" y="0"/>
          <a:ext cx="0" cy="0"/>
          <a:chOff x="0" y="0"/>
          <a:chExt cx="0" cy="0"/>
        </a:xfrm>
      </p:grpSpPr>
      <p:sp>
        <p:nvSpPr>
          <p:cNvPr id="331" name="Google Shape;331;g3090e26d205_0_244"/>
          <p:cNvSpPr/>
          <p:nvPr/>
        </p:nvSpPr>
        <p:spPr>
          <a:xfrm rot="10800000" flipH="1">
            <a:off x="-63347" y="-63033"/>
            <a:ext cx="12240900" cy="1139700"/>
          </a:xfrm>
          <a:prstGeom prst="round1Rect">
            <a:avLst>
              <a:gd name="adj" fmla="val 50000"/>
            </a:avLst>
          </a:prstGeom>
          <a:solidFill>
            <a:srgbClr val="002870"/>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32" name="Google Shape;332;g3090e26d205_0_244"/>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333" name="Google Shape;333;g3090e26d205_0_244"/>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334" name="Google Shape;334;g3090e26d205_0_244"/>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335" name="Google Shape;335;g3090e26d205_0_24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Font typeface="Lato"/>
              <a:buChar char="●"/>
              <a:defRPr sz="2400">
                <a:latin typeface="Lato"/>
                <a:ea typeface="Lato"/>
                <a:cs typeface="Lato"/>
                <a:sym typeface="Lato"/>
              </a:defRPr>
            </a:lvl1pPr>
            <a:lvl2pPr marL="914400" lvl="1" indent="-349250" algn="l">
              <a:lnSpc>
                <a:spcPct val="115000"/>
              </a:lnSpc>
              <a:spcBef>
                <a:spcPts val="0"/>
              </a:spcBef>
              <a:spcAft>
                <a:spcPts val="0"/>
              </a:spcAft>
              <a:buSzPts val="1900"/>
              <a:buFont typeface="Lato"/>
              <a:buChar char="○"/>
              <a:defRPr>
                <a:latin typeface="Lato"/>
                <a:ea typeface="Lato"/>
                <a:cs typeface="Lato"/>
                <a:sym typeface="Lato"/>
              </a:defRPr>
            </a:lvl2pPr>
            <a:lvl3pPr marL="1371600" lvl="2" indent="-349250" algn="l">
              <a:lnSpc>
                <a:spcPct val="115000"/>
              </a:lnSpc>
              <a:spcBef>
                <a:spcPts val="0"/>
              </a:spcBef>
              <a:spcAft>
                <a:spcPts val="0"/>
              </a:spcAft>
              <a:buSzPts val="1900"/>
              <a:buFont typeface="Lato"/>
              <a:buChar char="■"/>
              <a:defRPr>
                <a:latin typeface="Lato"/>
                <a:ea typeface="Lato"/>
                <a:cs typeface="Lato"/>
                <a:sym typeface="Lato"/>
              </a:defRPr>
            </a:lvl3pPr>
            <a:lvl4pPr marL="1828800" lvl="3" indent="-349250" algn="l">
              <a:lnSpc>
                <a:spcPct val="115000"/>
              </a:lnSpc>
              <a:spcBef>
                <a:spcPts val="0"/>
              </a:spcBef>
              <a:spcAft>
                <a:spcPts val="0"/>
              </a:spcAft>
              <a:buSzPts val="1900"/>
              <a:buFont typeface="Lato"/>
              <a:buChar char="●"/>
              <a:defRPr>
                <a:latin typeface="Lato"/>
                <a:ea typeface="Lato"/>
                <a:cs typeface="Lato"/>
                <a:sym typeface="Lato"/>
              </a:defRPr>
            </a:lvl4pPr>
            <a:lvl5pPr marL="2286000" lvl="4" indent="-349250" algn="l">
              <a:lnSpc>
                <a:spcPct val="115000"/>
              </a:lnSpc>
              <a:spcBef>
                <a:spcPts val="0"/>
              </a:spcBef>
              <a:spcAft>
                <a:spcPts val="0"/>
              </a:spcAft>
              <a:buSzPts val="1900"/>
              <a:buFont typeface="Lato"/>
              <a:buChar char="○"/>
              <a:defRPr>
                <a:latin typeface="Lato"/>
                <a:ea typeface="Lato"/>
                <a:cs typeface="Lato"/>
                <a:sym typeface="Lato"/>
              </a:defRPr>
            </a:lvl5pPr>
            <a:lvl6pPr marL="2743200" lvl="5" indent="-349250" algn="l">
              <a:lnSpc>
                <a:spcPct val="115000"/>
              </a:lnSpc>
              <a:spcBef>
                <a:spcPts val="0"/>
              </a:spcBef>
              <a:spcAft>
                <a:spcPts val="0"/>
              </a:spcAft>
              <a:buSzPts val="1900"/>
              <a:buFont typeface="Lato"/>
              <a:buChar char="■"/>
              <a:defRPr>
                <a:latin typeface="Lato"/>
                <a:ea typeface="Lato"/>
                <a:cs typeface="Lato"/>
                <a:sym typeface="Lato"/>
              </a:defRPr>
            </a:lvl6pPr>
            <a:lvl7pPr marL="3200400" lvl="6" indent="-349250" algn="l">
              <a:lnSpc>
                <a:spcPct val="115000"/>
              </a:lnSpc>
              <a:spcBef>
                <a:spcPts val="0"/>
              </a:spcBef>
              <a:spcAft>
                <a:spcPts val="0"/>
              </a:spcAft>
              <a:buSzPts val="1900"/>
              <a:buFont typeface="Lato"/>
              <a:buChar char="●"/>
              <a:defRPr>
                <a:latin typeface="Lato"/>
                <a:ea typeface="Lato"/>
                <a:cs typeface="Lato"/>
                <a:sym typeface="Lato"/>
              </a:defRPr>
            </a:lvl7pPr>
            <a:lvl8pPr marL="3657600" lvl="7" indent="-349250" algn="l">
              <a:lnSpc>
                <a:spcPct val="115000"/>
              </a:lnSpc>
              <a:spcBef>
                <a:spcPts val="0"/>
              </a:spcBef>
              <a:spcAft>
                <a:spcPts val="0"/>
              </a:spcAft>
              <a:buSzPts val="1900"/>
              <a:buFont typeface="Lato"/>
              <a:buChar char="○"/>
              <a:defRPr>
                <a:latin typeface="Lato"/>
                <a:ea typeface="Lato"/>
                <a:cs typeface="Lato"/>
                <a:sym typeface="Lato"/>
              </a:defRPr>
            </a:lvl8pPr>
            <a:lvl9pPr marL="4114800" lvl="8" indent="-349250" algn="l">
              <a:lnSpc>
                <a:spcPct val="115000"/>
              </a:lnSpc>
              <a:spcBef>
                <a:spcPts val="0"/>
              </a:spcBef>
              <a:spcAft>
                <a:spcPts val="0"/>
              </a:spcAft>
              <a:buSzPts val="1900"/>
              <a:buFont typeface="Lato"/>
              <a:buChar char="■"/>
              <a:defRPr>
                <a:latin typeface="Lato"/>
                <a:ea typeface="Lato"/>
                <a:cs typeface="Lato"/>
                <a:sym typeface="Lato"/>
              </a:defRPr>
            </a:lvl9pPr>
          </a:lstStyle>
          <a:p>
            <a:endParaRPr/>
          </a:p>
        </p:txBody>
      </p:sp>
      <p:sp>
        <p:nvSpPr>
          <p:cNvPr id="336" name="Google Shape;336;g3090e26d205_0_244"/>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3 - Single Dark Blue 3">
  <p:cSld name="TITLE_1_2_1_3">
    <p:bg>
      <p:bgPr>
        <a:solidFill>
          <a:srgbClr val="FFFFFF"/>
        </a:solidFill>
        <a:effectLst/>
      </p:bgPr>
    </p:bg>
    <p:spTree>
      <p:nvGrpSpPr>
        <p:cNvPr id="1" name="Shape 337"/>
        <p:cNvGrpSpPr/>
        <p:nvPr/>
      </p:nvGrpSpPr>
      <p:grpSpPr>
        <a:xfrm>
          <a:off x="0" y="0"/>
          <a:ext cx="0" cy="0"/>
          <a:chOff x="0" y="0"/>
          <a:chExt cx="0" cy="0"/>
        </a:xfrm>
      </p:grpSpPr>
      <p:sp>
        <p:nvSpPr>
          <p:cNvPr id="338" name="Google Shape;338;g3090e26d205_0_251"/>
          <p:cNvSpPr/>
          <p:nvPr/>
        </p:nvSpPr>
        <p:spPr>
          <a:xfrm rot="10800000" flipH="1">
            <a:off x="-63347" y="-63033"/>
            <a:ext cx="12240900" cy="1139700"/>
          </a:xfrm>
          <a:prstGeom prst="round1Rect">
            <a:avLst>
              <a:gd name="adj" fmla="val 50000"/>
            </a:avLst>
          </a:prstGeom>
          <a:solidFill>
            <a:srgbClr val="002870"/>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39" name="Google Shape;339;g3090e26d205_0_251"/>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340" name="Google Shape;340;g3090e26d205_0_251"/>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341" name="Google Shape;341;g3090e26d205_0_251"/>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342" name="Google Shape;342;g3090e26d205_0_251"/>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343" name="Google Shape;343;g3090e26d205_0_251"/>
          <p:cNvSpPr/>
          <p:nvPr/>
        </p:nvSpPr>
        <p:spPr>
          <a:xfrm>
            <a:off x="1163192" y="1219033"/>
            <a:ext cx="10152900" cy="1094400"/>
          </a:xfrm>
          <a:prstGeom prst="roundRect">
            <a:avLst>
              <a:gd name="adj" fmla="val 16667"/>
            </a:avLst>
          </a:prstGeom>
          <a:noFill/>
          <a:ln w="38100" cap="flat" cmpd="sng">
            <a:solidFill>
              <a:srgbClr val="00217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44" name="Google Shape;344;g3090e26d205_0_251"/>
          <p:cNvSpPr/>
          <p:nvPr/>
        </p:nvSpPr>
        <p:spPr>
          <a:xfrm>
            <a:off x="1163192" y="2509449"/>
            <a:ext cx="10152900" cy="1094400"/>
          </a:xfrm>
          <a:prstGeom prst="roundRect">
            <a:avLst>
              <a:gd name="adj" fmla="val 16667"/>
            </a:avLst>
          </a:prstGeom>
          <a:noFill/>
          <a:ln w="38100" cap="flat" cmpd="sng">
            <a:solidFill>
              <a:srgbClr val="F80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2177"/>
              </a:solidFill>
              <a:latin typeface="Arial"/>
              <a:ea typeface="Arial"/>
              <a:cs typeface="Arial"/>
              <a:sym typeface="Arial"/>
            </a:endParaRPr>
          </a:p>
        </p:txBody>
      </p:sp>
      <p:sp>
        <p:nvSpPr>
          <p:cNvPr id="345" name="Google Shape;345;g3090e26d205_0_251"/>
          <p:cNvSpPr/>
          <p:nvPr/>
        </p:nvSpPr>
        <p:spPr>
          <a:xfrm>
            <a:off x="555467" y="2673351"/>
            <a:ext cx="1303653" cy="839377"/>
          </a:xfrm>
          <a:custGeom>
            <a:avLst/>
            <a:gdLst/>
            <a:ahLst/>
            <a:cxnLst/>
            <a:rect l="l" t="t" r="r" b="b"/>
            <a:pathLst>
              <a:path w="47924" h="34934" extrusionOk="0">
                <a:moveTo>
                  <a:pt x="28957" y="1"/>
                </a:moveTo>
                <a:lnTo>
                  <a:pt x="28957" y="5668"/>
                </a:lnTo>
                <a:lnTo>
                  <a:pt x="11216" y="5668"/>
                </a:lnTo>
                <a:cubicBezTo>
                  <a:pt x="5025" y="5668"/>
                  <a:pt x="1" y="10693"/>
                  <a:pt x="1" y="16896"/>
                </a:cubicBezTo>
                <a:lnTo>
                  <a:pt x="1" y="34934"/>
                </a:lnTo>
                <a:cubicBezTo>
                  <a:pt x="1" y="28730"/>
                  <a:pt x="5025" y="23718"/>
                  <a:pt x="11216" y="23718"/>
                </a:cubicBezTo>
                <a:lnTo>
                  <a:pt x="28957" y="23718"/>
                </a:lnTo>
                <a:lnTo>
                  <a:pt x="28957" y="29862"/>
                </a:lnTo>
                <a:lnTo>
                  <a:pt x="47888" y="14979"/>
                </a:lnTo>
                <a:cubicBezTo>
                  <a:pt x="47923" y="14955"/>
                  <a:pt x="47923" y="14907"/>
                  <a:pt x="47888" y="14883"/>
                </a:cubicBezTo>
                <a:lnTo>
                  <a:pt x="28957" y="1"/>
                </a:lnTo>
                <a:close/>
              </a:path>
            </a:pathLst>
          </a:custGeom>
          <a:solidFill>
            <a:srgbClr val="FF0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46" name="Google Shape;346;g3090e26d205_0_251"/>
          <p:cNvSpPr/>
          <p:nvPr/>
        </p:nvSpPr>
        <p:spPr>
          <a:xfrm>
            <a:off x="1129559" y="3796064"/>
            <a:ext cx="10152900" cy="1094400"/>
          </a:xfrm>
          <a:prstGeom prst="roundRect">
            <a:avLst>
              <a:gd name="adj" fmla="val 16667"/>
            </a:avLst>
          </a:prstGeom>
          <a:noFill/>
          <a:ln w="38100" cap="flat" cmpd="sng">
            <a:solidFill>
              <a:srgbClr val="FBA5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47" name="Google Shape;347;g3090e26d205_0_251"/>
          <p:cNvSpPr/>
          <p:nvPr/>
        </p:nvSpPr>
        <p:spPr>
          <a:xfrm>
            <a:off x="511300" y="3993045"/>
            <a:ext cx="1303653" cy="839377"/>
          </a:xfrm>
          <a:custGeom>
            <a:avLst/>
            <a:gdLst/>
            <a:ahLst/>
            <a:cxnLst/>
            <a:rect l="l" t="t" r="r" b="b"/>
            <a:pathLst>
              <a:path w="47924" h="34934" extrusionOk="0">
                <a:moveTo>
                  <a:pt x="28957" y="1"/>
                </a:moveTo>
                <a:lnTo>
                  <a:pt x="28957" y="5668"/>
                </a:lnTo>
                <a:lnTo>
                  <a:pt x="11216" y="5668"/>
                </a:lnTo>
                <a:cubicBezTo>
                  <a:pt x="5025" y="5668"/>
                  <a:pt x="1" y="10693"/>
                  <a:pt x="1" y="16896"/>
                </a:cubicBezTo>
                <a:lnTo>
                  <a:pt x="1" y="34934"/>
                </a:lnTo>
                <a:cubicBezTo>
                  <a:pt x="1" y="28730"/>
                  <a:pt x="5025" y="23718"/>
                  <a:pt x="11216" y="23718"/>
                </a:cubicBezTo>
                <a:lnTo>
                  <a:pt x="28957" y="23718"/>
                </a:lnTo>
                <a:lnTo>
                  <a:pt x="28957" y="29862"/>
                </a:lnTo>
                <a:lnTo>
                  <a:pt x="47888" y="14979"/>
                </a:lnTo>
                <a:cubicBezTo>
                  <a:pt x="47923" y="14955"/>
                  <a:pt x="47923" y="14907"/>
                  <a:pt x="47888" y="14883"/>
                </a:cubicBezTo>
                <a:lnTo>
                  <a:pt x="28957" y="1"/>
                </a:lnTo>
                <a:close/>
              </a:path>
            </a:pathLst>
          </a:custGeom>
          <a:solidFill>
            <a:srgbClr val="FC9D1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nvGrpSpPr>
          <p:cNvPr id="348" name="Google Shape;348;g3090e26d205_0_251"/>
          <p:cNvGrpSpPr/>
          <p:nvPr/>
        </p:nvGrpSpPr>
        <p:grpSpPr>
          <a:xfrm>
            <a:off x="971659" y="4169276"/>
            <a:ext cx="332287" cy="294251"/>
            <a:chOff x="-1591550" y="3597475"/>
            <a:chExt cx="293825" cy="294575"/>
          </a:xfrm>
        </p:grpSpPr>
        <p:sp>
          <p:nvSpPr>
            <p:cNvPr id="349" name="Google Shape;349;g3090e26d205_0_251"/>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50" name="Google Shape;350;g3090e26d205_0_251"/>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51" name="Google Shape;351;g3090e26d205_0_251"/>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352" name="Google Shape;352;g3090e26d205_0_251"/>
          <p:cNvGrpSpPr/>
          <p:nvPr/>
        </p:nvGrpSpPr>
        <p:grpSpPr>
          <a:xfrm>
            <a:off x="997059" y="2875179"/>
            <a:ext cx="332287" cy="294251"/>
            <a:chOff x="-1591550" y="3597475"/>
            <a:chExt cx="293825" cy="294575"/>
          </a:xfrm>
        </p:grpSpPr>
        <p:sp>
          <p:nvSpPr>
            <p:cNvPr id="353" name="Google Shape;353;g3090e26d205_0_251"/>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54" name="Google Shape;354;g3090e26d205_0_251"/>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55" name="Google Shape;355;g3090e26d205_0_251"/>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sp>
        <p:nvSpPr>
          <p:cNvPr id="356" name="Google Shape;356;g3090e26d205_0_251"/>
          <p:cNvSpPr/>
          <p:nvPr/>
        </p:nvSpPr>
        <p:spPr>
          <a:xfrm>
            <a:off x="511300" y="1379749"/>
            <a:ext cx="1303653" cy="839377"/>
          </a:xfrm>
          <a:custGeom>
            <a:avLst/>
            <a:gdLst/>
            <a:ahLst/>
            <a:cxnLst/>
            <a:rect l="l" t="t" r="r" b="b"/>
            <a:pathLst>
              <a:path w="47924" h="34934" extrusionOk="0">
                <a:moveTo>
                  <a:pt x="28957" y="1"/>
                </a:moveTo>
                <a:lnTo>
                  <a:pt x="28957" y="5668"/>
                </a:lnTo>
                <a:lnTo>
                  <a:pt x="11216" y="5668"/>
                </a:lnTo>
                <a:cubicBezTo>
                  <a:pt x="5025" y="5668"/>
                  <a:pt x="1" y="10693"/>
                  <a:pt x="1" y="16896"/>
                </a:cubicBezTo>
                <a:lnTo>
                  <a:pt x="1" y="34934"/>
                </a:lnTo>
                <a:cubicBezTo>
                  <a:pt x="1" y="28730"/>
                  <a:pt x="5025" y="23718"/>
                  <a:pt x="11216" y="23718"/>
                </a:cubicBezTo>
                <a:lnTo>
                  <a:pt x="28957" y="23718"/>
                </a:lnTo>
                <a:lnTo>
                  <a:pt x="28957" y="29862"/>
                </a:lnTo>
                <a:lnTo>
                  <a:pt x="47888" y="14979"/>
                </a:lnTo>
                <a:cubicBezTo>
                  <a:pt x="47923" y="14955"/>
                  <a:pt x="47923" y="14907"/>
                  <a:pt x="47888" y="14883"/>
                </a:cubicBezTo>
                <a:lnTo>
                  <a:pt x="28957" y="1"/>
                </a:lnTo>
                <a:close/>
              </a:path>
            </a:pathLst>
          </a:custGeom>
          <a:solidFill>
            <a:srgbClr val="0023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nvGrpSpPr>
          <p:cNvPr id="357" name="Google Shape;357;g3090e26d205_0_251"/>
          <p:cNvGrpSpPr/>
          <p:nvPr/>
        </p:nvGrpSpPr>
        <p:grpSpPr>
          <a:xfrm>
            <a:off x="997059" y="1575441"/>
            <a:ext cx="332287" cy="294251"/>
            <a:chOff x="-1591550" y="3597475"/>
            <a:chExt cx="293825" cy="294575"/>
          </a:xfrm>
        </p:grpSpPr>
        <p:sp>
          <p:nvSpPr>
            <p:cNvPr id="358" name="Google Shape;358;g3090e26d205_0_251"/>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59" name="Google Shape;359;g3090e26d205_0_251"/>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60" name="Google Shape;360;g3090e26d205_0_251"/>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sp>
        <p:nvSpPr>
          <p:cNvPr id="361" name="Google Shape;361;g3090e26d205_0_251"/>
          <p:cNvSpPr txBox="1">
            <a:spLocks noGrp="1"/>
          </p:cNvSpPr>
          <p:nvPr>
            <p:ph type="title" idx="2"/>
          </p:nvPr>
        </p:nvSpPr>
        <p:spPr>
          <a:xfrm>
            <a:off x="1859167" y="1417633"/>
            <a:ext cx="9214500" cy="7635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2" name="Google Shape;362;g3090e26d205_0_251"/>
          <p:cNvSpPr txBox="1">
            <a:spLocks noGrp="1"/>
          </p:cNvSpPr>
          <p:nvPr>
            <p:ph type="title" idx="3"/>
          </p:nvPr>
        </p:nvSpPr>
        <p:spPr>
          <a:xfrm>
            <a:off x="1916467" y="2687567"/>
            <a:ext cx="9214500" cy="7635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3" name="Google Shape;363;g3090e26d205_0_251"/>
          <p:cNvSpPr txBox="1">
            <a:spLocks noGrp="1"/>
          </p:cNvSpPr>
          <p:nvPr>
            <p:ph type="title" idx="4"/>
          </p:nvPr>
        </p:nvSpPr>
        <p:spPr>
          <a:xfrm>
            <a:off x="1916467" y="3961467"/>
            <a:ext cx="9214500" cy="7635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4" name="Google Shape;364;g3090e26d205_0_251"/>
          <p:cNvSpPr/>
          <p:nvPr/>
        </p:nvSpPr>
        <p:spPr>
          <a:xfrm>
            <a:off x="1173725" y="5082714"/>
            <a:ext cx="10152900" cy="1094400"/>
          </a:xfrm>
          <a:prstGeom prst="roundRect">
            <a:avLst>
              <a:gd name="adj" fmla="val 16667"/>
            </a:avLst>
          </a:prstGeom>
          <a:noFill/>
          <a:ln w="38100" cap="flat" cmpd="sng">
            <a:solidFill>
              <a:srgbClr val="00602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65" name="Google Shape;365;g3090e26d205_0_251"/>
          <p:cNvSpPr/>
          <p:nvPr/>
        </p:nvSpPr>
        <p:spPr>
          <a:xfrm>
            <a:off x="555467" y="5279695"/>
            <a:ext cx="1303653" cy="839377"/>
          </a:xfrm>
          <a:custGeom>
            <a:avLst/>
            <a:gdLst/>
            <a:ahLst/>
            <a:cxnLst/>
            <a:rect l="l" t="t" r="r" b="b"/>
            <a:pathLst>
              <a:path w="47924" h="34934" extrusionOk="0">
                <a:moveTo>
                  <a:pt x="28957" y="1"/>
                </a:moveTo>
                <a:lnTo>
                  <a:pt x="28957" y="5668"/>
                </a:lnTo>
                <a:lnTo>
                  <a:pt x="11216" y="5668"/>
                </a:lnTo>
                <a:cubicBezTo>
                  <a:pt x="5025" y="5668"/>
                  <a:pt x="1" y="10693"/>
                  <a:pt x="1" y="16896"/>
                </a:cubicBezTo>
                <a:lnTo>
                  <a:pt x="1" y="34934"/>
                </a:lnTo>
                <a:cubicBezTo>
                  <a:pt x="1" y="28730"/>
                  <a:pt x="5025" y="23718"/>
                  <a:pt x="11216" y="23718"/>
                </a:cubicBezTo>
                <a:lnTo>
                  <a:pt x="28957" y="23718"/>
                </a:lnTo>
                <a:lnTo>
                  <a:pt x="28957" y="29862"/>
                </a:lnTo>
                <a:lnTo>
                  <a:pt x="47888" y="14979"/>
                </a:lnTo>
                <a:cubicBezTo>
                  <a:pt x="47923" y="14955"/>
                  <a:pt x="47923" y="14907"/>
                  <a:pt x="47888" y="14883"/>
                </a:cubicBezTo>
                <a:lnTo>
                  <a:pt x="28957" y="1"/>
                </a:lnTo>
                <a:close/>
              </a:path>
            </a:pathLst>
          </a:custGeom>
          <a:solidFill>
            <a:srgbClr val="2580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nvGrpSpPr>
          <p:cNvPr id="366" name="Google Shape;366;g3090e26d205_0_251"/>
          <p:cNvGrpSpPr/>
          <p:nvPr/>
        </p:nvGrpSpPr>
        <p:grpSpPr>
          <a:xfrm>
            <a:off x="1015826" y="5455926"/>
            <a:ext cx="332287" cy="294251"/>
            <a:chOff x="-1591550" y="3597475"/>
            <a:chExt cx="293825" cy="294575"/>
          </a:xfrm>
        </p:grpSpPr>
        <p:sp>
          <p:nvSpPr>
            <p:cNvPr id="367" name="Google Shape;367;g3090e26d205_0_251"/>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68" name="Google Shape;368;g3090e26d205_0_251"/>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69" name="Google Shape;369;g3090e26d205_0_251"/>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sp>
        <p:nvSpPr>
          <p:cNvPr id="370" name="Google Shape;370;g3090e26d205_0_251"/>
          <p:cNvSpPr txBox="1">
            <a:spLocks noGrp="1"/>
          </p:cNvSpPr>
          <p:nvPr>
            <p:ph type="title" idx="5"/>
          </p:nvPr>
        </p:nvSpPr>
        <p:spPr>
          <a:xfrm>
            <a:off x="1960633" y="5248117"/>
            <a:ext cx="9214500" cy="7635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3 - Single Dark Blue 1">
  <p:cSld name="TITLE_1_2_1_1">
    <p:bg>
      <p:bgPr>
        <a:solidFill>
          <a:srgbClr val="FFFFFF"/>
        </a:solidFill>
        <a:effectLst/>
      </p:bgPr>
    </p:bg>
    <p:spTree>
      <p:nvGrpSpPr>
        <p:cNvPr id="1" name="Shape 371"/>
        <p:cNvGrpSpPr/>
        <p:nvPr/>
      </p:nvGrpSpPr>
      <p:grpSpPr>
        <a:xfrm>
          <a:off x="0" y="0"/>
          <a:ext cx="0" cy="0"/>
          <a:chOff x="0" y="0"/>
          <a:chExt cx="0" cy="0"/>
        </a:xfrm>
      </p:grpSpPr>
      <p:sp>
        <p:nvSpPr>
          <p:cNvPr id="372" name="Google Shape;372;g3090e26d205_0_285"/>
          <p:cNvSpPr/>
          <p:nvPr/>
        </p:nvSpPr>
        <p:spPr>
          <a:xfrm rot="10800000" flipH="1">
            <a:off x="-63347" y="-63033"/>
            <a:ext cx="12240900" cy="1139700"/>
          </a:xfrm>
          <a:prstGeom prst="round1Rect">
            <a:avLst>
              <a:gd name="adj" fmla="val 50000"/>
            </a:avLst>
          </a:prstGeom>
          <a:solidFill>
            <a:srgbClr val="FF5E04"/>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3" name="Google Shape;373;g3090e26d205_0_285"/>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374" name="Google Shape;374;g3090e26d205_0_285"/>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375" name="Google Shape;375;g3090e26d205_0_285"/>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4300"/>
              <a:buFont typeface="Poppins"/>
              <a:buNone/>
              <a:defRPr sz="4300" b="1">
                <a:latin typeface="Poppins"/>
                <a:ea typeface="Poppins"/>
                <a:cs typeface="Poppins"/>
                <a:sym typeface="Poppins"/>
              </a:defRPr>
            </a:lvl1pPr>
            <a:lvl2pPr lvl="1" algn="l">
              <a:lnSpc>
                <a:spcPct val="100000"/>
              </a:lnSpc>
              <a:spcBef>
                <a:spcPts val="0"/>
              </a:spcBef>
              <a:spcAft>
                <a:spcPts val="0"/>
              </a:spcAft>
              <a:buSzPts val="4300"/>
              <a:buFont typeface="Poppins"/>
              <a:buNone/>
              <a:defRPr sz="4300" b="1">
                <a:latin typeface="Poppins"/>
                <a:ea typeface="Poppins"/>
                <a:cs typeface="Poppins"/>
                <a:sym typeface="Poppins"/>
              </a:defRPr>
            </a:lvl2pPr>
            <a:lvl3pPr lvl="2" algn="l">
              <a:lnSpc>
                <a:spcPct val="100000"/>
              </a:lnSpc>
              <a:spcBef>
                <a:spcPts val="0"/>
              </a:spcBef>
              <a:spcAft>
                <a:spcPts val="0"/>
              </a:spcAft>
              <a:buSzPts val="4300"/>
              <a:buFont typeface="Poppins"/>
              <a:buNone/>
              <a:defRPr sz="4300" b="1">
                <a:latin typeface="Poppins"/>
                <a:ea typeface="Poppins"/>
                <a:cs typeface="Poppins"/>
                <a:sym typeface="Poppins"/>
              </a:defRPr>
            </a:lvl3pPr>
            <a:lvl4pPr lvl="3" algn="l">
              <a:lnSpc>
                <a:spcPct val="100000"/>
              </a:lnSpc>
              <a:spcBef>
                <a:spcPts val="0"/>
              </a:spcBef>
              <a:spcAft>
                <a:spcPts val="0"/>
              </a:spcAft>
              <a:buSzPts val="4300"/>
              <a:buFont typeface="Poppins"/>
              <a:buNone/>
              <a:defRPr sz="4300" b="1">
                <a:latin typeface="Poppins"/>
                <a:ea typeface="Poppins"/>
                <a:cs typeface="Poppins"/>
                <a:sym typeface="Poppins"/>
              </a:defRPr>
            </a:lvl4pPr>
            <a:lvl5pPr lvl="4" algn="l">
              <a:lnSpc>
                <a:spcPct val="100000"/>
              </a:lnSpc>
              <a:spcBef>
                <a:spcPts val="0"/>
              </a:spcBef>
              <a:spcAft>
                <a:spcPts val="0"/>
              </a:spcAft>
              <a:buSzPts val="4300"/>
              <a:buFont typeface="Poppins"/>
              <a:buNone/>
              <a:defRPr sz="4300" b="1">
                <a:latin typeface="Poppins"/>
                <a:ea typeface="Poppins"/>
                <a:cs typeface="Poppins"/>
                <a:sym typeface="Poppins"/>
              </a:defRPr>
            </a:lvl5pPr>
            <a:lvl6pPr lvl="5" algn="l">
              <a:lnSpc>
                <a:spcPct val="100000"/>
              </a:lnSpc>
              <a:spcBef>
                <a:spcPts val="0"/>
              </a:spcBef>
              <a:spcAft>
                <a:spcPts val="0"/>
              </a:spcAft>
              <a:buSzPts val="4300"/>
              <a:buFont typeface="Poppins"/>
              <a:buNone/>
              <a:defRPr sz="4300" b="1">
                <a:latin typeface="Poppins"/>
                <a:ea typeface="Poppins"/>
                <a:cs typeface="Poppins"/>
                <a:sym typeface="Poppins"/>
              </a:defRPr>
            </a:lvl6pPr>
            <a:lvl7pPr lvl="6" algn="l">
              <a:lnSpc>
                <a:spcPct val="100000"/>
              </a:lnSpc>
              <a:spcBef>
                <a:spcPts val="0"/>
              </a:spcBef>
              <a:spcAft>
                <a:spcPts val="0"/>
              </a:spcAft>
              <a:buSzPts val="4300"/>
              <a:buFont typeface="Poppins"/>
              <a:buNone/>
              <a:defRPr sz="4300" b="1">
                <a:latin typeface="Poppins"/>
                <a:ea typeface="Poppins"/>
                <a:cs typeface="Poppins"/>
                <a:sym typeface="Poppins"/>
              </a:defRPr>
            </a:lvl7pPr>
            <a:lvl8pPr lvl="7" algn="l">
              <a:lnSpc>
                <a:spcPct val="100000"/>
              </a:lnSpc>
              <a:spcBef>
                <a:spcPts val="0"/>
              </a:spcBef>
              <a:spcAft>
                <a:spcPts val="0"/>
              </a:spcAft>
              <a:buSzPts val="4300"/>
              <a:buFont typeface="Poppins"/>
              <a:buNone/>
              <a:defRPr sz="4300" b="1">
                <a:latin typeface="Poppins"/>
                <a:ea typeface="Poppins"/>
                <a:cs typeface="Poppins"/>
                <a:sym typeface="Poppins"/>
              </a:defRPr>
            </a:lvl8pPr>
            <a:lvl9pPr lvl="8" algn="l">
              <a:lnSpc>
                <a:spcPct val="100000"/>
              </a:lnSpc>
              <a:spcBef>
                <a:spcPts val="0"/>
              </a:spcBef>
              <a:spcAft>
                <a:spcPts val="0"/>
              </a:spcAft>
              <a:buSzPts val="4300"/>
              <a:buFont typeface="Poppins"/>
              <a:buNone/>
              <a:defRPr sz="4300" b="1">
                <a:latin typeface="Poppins"/>
                <a:ea typeface="Poppins"/>
                <a:cs typeface="Poppins"/>
                <a:sym typeface="Poppins"/>
              </a:defRPr>
            </a:lvl9pPr>
          </a:lstStyle>
          <a:p>
            <a:endParaRPr/>
          </a:p>
        </p:txBody>
      </p:sp>
      <p:sp>
        <p:nvSpPr>
          <p:cNvPr id="376" name="Google Shape;376;g3090e26d205_0_28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Font typeface="Lato"/>
              <a:buChar char="●"/>
              <a:defRPr sz="2400">
                <a:latin typeface="Lato"/>
                <a:ea typeface="Lato"/>
                <a:cs typeface="Lato"/>
                <a:sym typeface="Lato"/>
              </a:defRPr>
            </a:lvl1pPr>
            <a:lvl2pPr marL="914400" lvl="1" indent="-349250" algn="l">
              <a:lnSpc>
                <a:spcPct val="115000"/>
              </a:lnSpc>
              <a:spcBef>
                <a:spcPts val="0"/>
              </a:spcBef>
              <a:spcAft>
                <a:spcPts val="0"/>
              </a:spcAft>
              <a:buSzPts val="1900"/>
              <a:buFont typeface="Lato"/>
              <a:buChar char="○"/>
              <a:defRPr>
                <a:latin typeface="Lato"/>
                <a:ea typeface="Lato"/>
                <a:cs typeface="Lato"/>
                <a:sym typeface="Lato"/>
              </a:defRPr>
            </a:lvl2pPr>
            <a:lvl3pPr marL="1371600" lvl="2" indent="-349250" algn="l">
              <a:lnSpc>
                <a:spcPct val="115000"/>
              </a:lnSpc>
              <a:spcBef>
                <a:spcPts val="0"/>
              </a:spcBef>
              <a:spcAft>
                <a:spcPts val="0"/>
              </a:spcAft>
              <a:buSzPts val="1900"/>
              <a:buFont typeface="Lato"/>
              <a:buChar char="■"/>
              <a:defRPr>
                <a:latin typeface="Lato"/>
                <a:ea typeface="Lato"/>
                <a:cs typeface="Lato"/>
                <a:sym typeface="Lato"/>
              </a:defRPr>
            </a:lvl3pPr>
            <a:lvl4pPr marL="1828800" lvl="3" indent="-349250" algn="l">
              <a:lnSpc>
                <a:spcPct val="115000"/>
              </a:lnSpc>
              <a:spcBef>
                <a:spcPts val="0"/>
              </a:spcBef>
              <a:spcAft>
                <a:spcPts val="0"/>
              </a:spcAft>
              <a:buSzPts val="1900"/>
              <a:buFont typeface="Lato"/>
              <a:buChar char="●"/>
              <a:defRPr>
                <a:latin typeface="Lato"/>
                <a:ea typeface="Lato"/>
                <a:cs typeface="Lato"/>
                <a:sym typeface="Lato"/>
              </a:defRPr>
            </a:lvl4pPr>
            <a:lvl5pPr marL="2286000" lvl="4" indent="-349250" algn="l">
              <a:lnSpc>
                <a:spcPct val="115000"/>
              </a:lnSpc>
              <a:spcBef>
                <a:spcPts val="0"/>
              </a:spcBef>
              <a:spcAft>
                <a:spcPts val="0"/>
              </a:spcAft>
              <a:buSzPts val="1900"/>
              <a:buFont typeface="Lato"/>
              <a:buChar char="○"/>
              <a:defRPr>
                <a:latin typeface="Lato"/>
                <a:ea typeface="Lato"/>
                <a:cs typeface="Lato"/>
                <a:sym typeface="Lato"/>
              </a:defRPr>
            </a:lvl5pPr>
            <a:lvl6pPr marL="2743200" lvl="5" indent="-349250" algn="l">
              <a:lnSpc>
                <a:spcPct val="115000"/>
              </a:lnSpc>
              <a:spcBef>
                <a:spcPts val="0"/>
              </a:spcBef>
              <a:spcAft>
                <a:spcPts val="0"/>
              </a:spcAft>
              <a:buSzPts val="1900"/>
              <a:buFont typeface="Lato"/>
              <a:buChar char="■"/>
              <a:defRPr>
                <a:latin typeface="Lato"/>
                <a:ea typeface="Lato"/>
                <a:cs typeface="Lato"/>
                <a:sym typeface="Lato"/>
              </a:defRPr>
            </a:lvl6pPr>
            <a:lvl7pPr marL="3200400" lvl="6" indent="-349250" algn="l">
              <a:lnSpc>
                <a:spcPct val="115000"/>
              </a:lnSpc>
              <a:spcBef>
                <a:spcPts val="0"/>
              </a:spcBef>
              <a:spcAft>
                <a:spcPts val="0"/>
              </a:spcAft>
              <a:buSzPts val="1900"/>
              <a:buFont typeface="Lato"/>
              <a:buChar char="●"/>
              <a:defRPr>
                <a:latin typeface="Lato"/>
                <a:ea typeface="Lato"/>
                <a:cs typeface="Lato"/>
                <a:sym typeface="Lato"/>
              </a:defRPr>
            </a:lvl7pPr>
            <a:lvl8pPr marL="3657600" lvl="7" indent="-349250" algn="l">
              <a:lnSpc>
                <a:spcPct val="115000"/>
              </a:lnSpc>
              <a:spcBef>
                <a:spcPts val="0"/>
              </a:spcBef>
              <a:spcAft>
                <a:spcPts val="0"/>
              </a:spcAft>
              <a:buSzPts val="1900"/>
              <a:buFont typeface="Lato"/>
              <a:buChar char="○"/>
              <a:defRPr>
                <a:latin typeface="Lato"/>
                <a:ea typeface="Lato"/>
                <a:cs typeface="Lato"/>
                <a:sym typeface="Lato"/>
              </a:defRPr>
            </a:lvl8pPr>
            <a:lvl9pPr marL="4114800" lvl="8" indent="-349250" algn="l">
              <a:lnSpc>
                <a:spcPct val="115000"/>
              </a:lnSpc>
              <a:spcBef>
                <a:spcPts val="0"/>
              </a:spcBef>
              <a:spcAft>
                <a:spcPts val="0"/>
              </a:spcAft>
              <a:buSzPts val="1900"/>
              <a:buFont typeface="Lato"/>
              <a:buChar char="■"/>
              <a:defRPr>
                <a:latin typeface="Lato"/>
                <a:ea typeface="Lato"/>
                <a:cs typeface="Lato"/>
                <a:sym typeface="Lato"/>
              </a:defRPr>
            </a:lvl9pPr>
          </a:lstStyle>
          <a:p>
            <a:endParaRPr/>
          </a:p>
        </p:txBody>
      </p:sp>
      <p:sp>
        <p:nvSpPr>
          <p:cNvPr id="377" name="Google Shape;377;g3090e26d205_0_285"/>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3 - Single Dark Blue 1 1">
  <p:cSld name="TITLE_1_2_1_1_1">
    <p:bg>
      <p:bgPr>
        <a:solidFill>
          <a:srgbClr val="FFFFFF"/>
        </a:solidFill>
        <a:effectLst/>
      </p:bgPr>
    </p:bg>
    <p:spTree>
      <p:nvGrpSpPr>
        <p:cNvPr id="1" name="Shape 378"/>
        <p:cNvGrpSpPr/>
        <p:nvPr/>
      </p:nvGrpSpPr>
      <p:grpSpPr>
        <a:xfrm>
          <a:off x="0" y="0"/>
          <a:ext cx="0" cy="0"/>
          <a:chOff x="0" y="0"/>
          <a:chExt cx="0" cy="0"/>
        </a:xfrm>
      </p:grpSpPr>
      <p:sp>
        <p:nvSpPr>
          <p:cNvPr id="379" name="Google Shape;379;g3090e26d205_0_292"/>
          <p:cNvSpPr/>
          <p:nvPr/>
        </p:nvSpPr>
        <p:spPr>
          <a:xfrm rot="10800000" flipH="1">
            <a:off x="-63347" y="-63033"/>
            <a:ext cx="12240900" cy="1139700"/>
          </a:xfrm>
          <a:prstGeom prst="round1Rect">
            <a:avLst>
              <a:gd name="adj" fmla="val 50000"/>
            </a:avLst>
          </a:prstGeom>
          <a:solidFill>
            <a:srgbClr val="FF0100"/>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80" name="Google Shape;380;g3090e26d205_0_292"/>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381" name="Google Shape;381;g3090e26d205_0_292"/>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382" name="Google Shape;382;g3090e26d205_0_292"/>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4300"/>
              <a:buFont typeface="Poppins"/>
              <a:buNone/>
              <a:defRPr sz="4300" b="1">
                <a:latin typeface="Poppins"/>
                <a:ea typeface="Poppins"/>
                <a:cs typeface="Poppins"/>
                <a:sym typeface="Poppins"/>
              </a:defRPr>
            </a:lvl1pPr>
            <a:lvl2pPr lvl="1" algn="l">
              <a:lnSpc>
                <a:spcPct val="100000"/>
              </a:lnSpc>
              <a:spcBef>
                <a:spcPts val="0"/>
              </a:spcBef>
              <a:spcAft>
                <a:spcPts val="0"/>
              </a:spcAft>
              <a:buSzPts val="4300"/>
              <a:buFont typeface="Poppins"/>
              <a:buNone/>
              <a:defRPr sz="4300" b="1">
                <a:latin typeface="Poppins"/>
                <a:ea typeface="Poppins"/>
                <a:cs typeface="Poppins"/>
                <a:sym typeface="Poppins"/>
              </a:defRPr>
            </a:lvl2pPr>
            <a:lvl3pPr lvl="2" algn="l">
              <a:lnSpc>
                <a:spcPct val="100000"/>
              </a:lnSpc>
              <a:spcBef>
                <a:spcPts val="0"/>
              </a:spcBef>
              <a:spcAft>
                <a:spcPts val="0"/>
              </a:spcAft>
              <a:buSzPts val="4300"/>
              <a:buFont typeface="Poppins"/>
              <a:buNone/>
              <a:defRPr sz="4300" b="1">
                <a:latin typeface="Poppins"/>
                <a:ea typeface="Poppins"/>
                <a:cs typeface="Poppins"/>
                <a:sym typeface="Poppins"/>
              </a:defRPr>
            </a:lvl3pPr>
            <a:lvl4pPr lvl="3" algn="l">
              <a:lnSpc>
                <a:spcPct val="100000"/>
              </a:lnSpc>
              <a:spcBef>
                <a:spcPts val="0"/>
              </a:spcBef>
              <a:spcAft>
                <a:spcPts val="0"/>
              </a:spcAft>
              <a:buSzPts val="4300"/>
              <a:buFont typeface="Poppins"/>
              <a:buNone/>
              <a:defRPr sz="4300" b="1">
                <a:latin typeface="Poppins"/>
                <a:ea typeface="Poppins"/>
                <a:cs typeface="Poppins"/>
                <a:sym typeface="Poppins"/>
              </a:defRPr>
            </a:lvl4pPr>
            <a:lvl5pPr lvl="4" algn="l">
              <a:lnSpc>
                <a:spcPct val="100000"/>
              </a:lnSpc>
              <a:spcBef>
                <a:spcPts val="0"/>
              </a:spcBef>
              <a:spcAft>
                <a:spcPts val="0"/>
              </a:spcAft>
              <a:buSzPts val="4300"/>
              <a:buFont typeface="Poppins"/>
              <a:buNone/>
              <a:defRPr sz="4300" b="1">
                <a:latin typeface="Poppins"/>
                <a:ea typeface="Poppins"/>
                <a:cs typeface="Poppins"/>
                <a:sym typeface="Poppins"/>
              </a:defRPr>
            </a:lvl5pPr>
            <a:lvl6pPr lvl="5" algn="l">
              <a:lnSpc>
                <a:spcPct val="100000"/>
              </a:lnSpc>
              <a:spcBef>
                <a:spcPts val="0"/>
              </a:spcBef>
              <a:spcAft>
                <a:spcPts val="0"/>
              </a:spcAft>
              <a:buSzPts val="4300"/>
              <a:buFont typeface="Poppins"/>
              <a:buNone/>
              <a:defRPr sz="4300" b="1">
                <a:latin typeface="Poppins"/>
                <a:ea typeface="Poppins"/>
                <a:cs typeface="Poppins"/>
                <a:sym typeface="Poppins"/>
              </a:defRPr>
            </a:lvl6pPr>
            <a:lvl7pPr lvl="6" algn="l">
              <a:lnSpc>
                <a:spcPct val="100000"/>
              </a:lnSpc>
              <a:spcBef>
                <a:spcPts val="0"/>
              </a:spcBef>
              <a:spcAft>
                <a:spcPts val="0"/>
              </a:spcAft>
              <a:buSzPts val="4300"/>
              <a:buFont typeface="Poppins"/>
              <a:buNone/>
              <a:defRPr sz="4300" b="1">
                <a:latin typeface="Poppins"/>
                <a:ea typeface="Poppins"/>
                <a:cs typeface="Poppins"/>
                <a:sym typeface="Poppins"/>
              </a:defRPr>
            </a:lvl7pPr>
            <a:lvl8pPr lvl="7" algn="l">
              <a:lnSpc>
                <a:spcPct val="100000"/>
              </a:lnSpc>
              <a:spcBef>
                <a:spcPts val="0"/>
              </a:spcBef>
              <a:spcAft>
                <a:spcPts val="0"/>
              </a:spcAft>
              <a:buSzPts val="4300"/>
              <a:buFont typeface="Poppins"/>
              <a:buNone/>
              <a:defRPr sz="4300" b="1">
                <a:latin typeface="Poppins"/>
                <a:ea typeface="Poppins"/>
                <a:cs typeface="Poppins"/>
                <a:sym typeface="Poppins"/>
              </a:defRPr>
            </a:lvl8pPr>
            <a:lvl9pPr lvl="8" algn="l">
              <a:lnSpc>
                <a:spcPct val="100000"/>
              </a:lnSpc>
              <a:spcBef>
                <a:spcPts val="0"/>
              </a:spcBef>
              <a:spcAft>
                <a:spcPts val="0"/>
              </a:spcAft>
              <a:buSzPts val="4300"/>
              <a:buFont typeface="Poppins"/>
              <a:buNone/>
              <a:defRPr sz="4300" b="1">
                <a:latin typeface="Poppins"/>
                <a:ea typeface="Poppins"/>
                <a:cs typeface="Poppins"/>
                <a:sym typeface="Poppins"/>
              </a:defRPr>
            </a:lvl9pPr>
          </a:lstStyle>
          <a:p>
            <a:endParaRPr/>
          </a:p>
        </p:txBody>
      </p:sp>
      <p:sp>
        <p:nvSpPr>
          <p:cNvPr id="383" name="Google Shape;383;g3090e26d205_0_29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Font typeface="Lato"/>
              <a:buChar char="●"/>
              <a:defRPr sz="2400">
                <a:latin typeface="Lato"/>
                <a:ea typeface="Lato"/>
                <a:cs typeface="Lato"/>
                <a:sym typeface="Lato"/>
              </a:defRPr>
            </a:lvl1pPr>
            <a:lvl2pPr marL="914400" lvl="1" indent="-349250" algn="l">
              <a:lnSpc>
                <a:spcPct val="115000"/>
              </a:lnSpc>
              <a:spcBef>
                <a:spcPts val="0"/>
              </a:spcBef>
              <a:spcAft>
                <a:spcPts val="0"/>
              </a:spcAft>
              <a:buSzPts val="1900"/>
              <a:buFont typeface="Lato"/>
              <a:buChar char="○"/>
              <a:defRPr>
                <a:latin typeface="Lato"/>
                <a:ea typeface="Lato"/>
                <a:cs typeface="Lato"/>
                <a:sym typeface="Lato"/>
              </a:defRPr>
            </a:lvl2pPr>
            <a:lvl3pPr marL="1371600" lvl="2" indent="-349250" algn="l">
              <a:lnSpc>
                <a:spcPct val="115000"/>
              </a:lnSpc>
              <a:spcBef>
                <a:spcPts val="0"/>
              </a:spcBef>
              <a:spcAft>
                <a:spcPts val="0"/>
              </a:spcAft>
              <a:buSzPts val="1900"/>
              <a:buFont typeface="Lato"/>
              <a:buChar char="■"/>
              <a:defRPr>
                <a:latin typeface="Lato"/>
                <a:ea typeface="Lato"/>
                <a:cs typeface="Lato"/>
                <a:sym typeface="Lato"/>
              </a:defRPr>
            </a:lvl3pPr>
            <a:lvl4pPr marL="1828800" lvl="3" indent="-349250" algn="l">
              <a:lnSpc>
                <a:spcPct val="115000"/>
              </a:lnSpc>
              <a:spcBef>
                <a:spcPts val="0"/>
              </a:spcBef>
              <a:spcAft>
                <a:spcPts val="0"/>
              </a:spcAft>
              <a:buSzPts val="1900"/>
              <a:buFont typeface="Lato"/>
              <a:buChar char="●"/>
              <a:defRPr>
                <a:latin typeface="Lato"/>
                <a:ea typeface="Lato"/>
                <a:cs typeface="Lato"/>
                <a:sym typeface="Lato"/>
              </a:defRPr>
            </a:lvl4pPr>
            <a:lvl5pPr marL="2286000" lvl="4" indent="-349250" algn="l">
              <a:lnSpc>
                <a:spcPct val="115000"/>
              </a:lnSpc>
              <a:spcBef>
                <a:spcPts val="0"/>
              </a:spcBef>
              <a:spcAft>
                <a:spcPts val="0"/>
              </a:spcAft>
              <a:buSzPts val="1900"/>
              <a:buFont typeface="Lato"/>
              <a:buChar char="○"/>
              <a:defRPr>
                <a:latin typeface="Lato"/>
                <a:ea typeface="Lato"/>
                <a:cs typeface="Lato"/>
                <a:sym typeface="Lato"/>
              </a:defRPr>
            </a:lvl5pPr>
            <a:lvl6pPr marL="2743200" lvl="5" indent="-349250" algn="l">
              <a:lnSpc>
                <a:spcPct val="115000"/>
              </a:lnSpc>
              <a:spcBef>
                <a:spcPts val="0"/>
              </a:spcBef>
              <a:spcAft>
                <a:spcPts val="0"/>
              </a:spcAft>
              <a:buSzPts val="1900"/>
              <a:buFont typeface="Lato"/>
              <a:buChar char="■"/>
              <a:defRPr>
                <a:latin typeface="Lato"/>
                <a:ea typeface="Lato"/>
                <a:cs typeface="Lato"/>
                <a:sym typeface="Lato"/>
              </a:defRPr>
            </a:lvl6pPr>
            <a:lvl7pPr marL="3200400" lvl="6" indent="-349250" algn="l">
              <a:lnSpc>
                <a:spcPct val="115000"/>
              </a:lnSpc>
              <a:spcBef>
                <a:spcPts val="0"/>
              </a:spcBef>
              <a:spcAft>
                <a:spcPts val="0"/>
              </a:spcAft>
              <a:buSzPts val="1900"/>
              <a:buFont typeface="Lato"/>
              <a:buChar char="●"/>
              <a:defRPr>
                <a:latin typeface="Lato"/>
                <a:ea typeface="Lato"/>
                <a:cs typeface="Lato"/>
                <a:sym typeface="Lato"/>
              </a:defRPr>
            </a:lvl7pPr>
            <a:lvl8pPr marL="3657600" lvl="7" indent="-349250" algn="l">
              <a:lnSpc>
                <a:spcPct val="115000"/>
              </a:lnSpc>
              <a:spcBef>
                <a:spcPts val="0"/>
              </a:spcBef>
              <a:spcAft>
                <a:spcPts val="0"/>
              </a:spcAft>
              <a:buSzPts val="1900"/>
              <a:buFont typeface="Lato"/>
              <a:buChar char="○"/>
              <a:defRPr>
                <a:latin typeface="Lato"/>
                <a:ea typeface="Lato"/>
                <a:cs typeface="Lato"/>
                <a:sym typeface="Lato"/>
              </a:defRPr>
            </a:lvl8pPr>
            <a:lvl9pPr marL="4114800" lvl="8" indent="-349250" algn="l">
              <a:lnSpc>
                <a:spcPct val="115000"/>
              </a:lnSpc>
              <a:spcBef>
                <a:spcPts val="0"/>
              </a:spcBef>
              <a:spcAft>
                <a:spcPts val="0"/>
              </a:spcAft>
              <a:buSzPts val="1900"/>
              <a:buFont typeface="Lato"/>
              <a:buChar char="■"/>
              <a:defRPr>
                <a:latin typeface="Lato"/>
                <a:ea typeface="Lato"/>
                <a:cs typeface="Lato"/>
                <a:sym typeface="Lato"/>
              </a:defRPr>
            </a:lvl9pPr>
          </a:lstStyle>
          <a:p>
            <a:endParaRPr/>
          </a:p>
        </p:txBody>
      </p:sp>
      <p:sp>
        <p:nvSpPr>
          <p:cNvPr id="384" name="Google Shape;384;g3090e26d205_0_292"/>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 - Single Light Blue 1 3">
  <p:cSld name="TITLE_1_4_3">
    <p:bg>
      <p:bgPr>
        <a:solidFill>
          <a:srgbClr val="002870"/>
        </a:solidFill>
        <a:effectLst/>
      </p:bgPr>
    </p:bg>
    <p:spTree>
      <p:nvGrpSpPr>
        <p:cNvPr id="1" name="Shape 76"/>
        <p:cNvGrpSpPr/>
        <p:nvPr/>
      </p:nvGrpSpPr>
      <p:grpSpPr>
        <a:xfrm>
          <a:off x="0" y="0"/>
          <a:ext cx="0" cy="0"/>
          <a:chOff x="0" y="0"/>
          <a:chExt cx="0" cy="0"/>
        </a:xfrm>
      </p:grpSpPr>
      <p:sp>
        <p:nvSpPr>
          <p:cNvPr id="77" name="Google Shape;77;g3090e26d205_0_660"/>
          <p:cNvSpPr/>
          <p:nvPr/>
        </p:nvSpPr>
        <p:spPr>
          <a:xfrm rot="10800000" flipH="1">
            <a:off x="-63348" y="-63033"/>
            <a:ext cx="12240900" cy="1139700"/>
          </a:xfrm>
          <a:prstGeom prst="round1Rect">
            <a:avLst>
              <a:gd name="adj" fmla="val 50000"/>
            </a:avLst>
          </a:prstGeom>
          <a:solidFill>
            <a:schemeClr val="accent1"/>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8" name="Google Shape;78;g3090e26d205_0_660"/>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999999"/>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999999"/>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999999"/>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999999"/>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999999"/>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999999"/>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999999"/>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999999"/>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999999"/>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79" name="Google Shape;79;g3090e26d205_0_660"/>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80" name="Google Shape;80;g3090e26d205_0_660"/>
          <p:cNvSpPr txBox="1">
            <a:spLocks noGrp="1"/>
          </p:cNvSpPr>
          <p:nvPr>
            <p:ph type="title"/>
          </p:nvPr>
        </p:nvSpPr>
        <p:spPr>
          <a:xfrm>
            <a:off x="55167" y="200"/>
            <a:ext cx="12051600" cy="10311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1pPr>
            <a:lvl2pPr marR="0" lvl="1"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2pPr>
            <a:lvl3pPr marR="0" lvl="2"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3pPr>
            <a:lvl4pPr marR="0" lvl="3"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4pPr>
            <a:lvl5pPr marR="0" lvl="4"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5pPr>
            <a:lvl6pPr marR="0" lvl="5"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6pPr>
            <a:lvl7pPr marR="0" lvl="6"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7pPr>
            <a:lvl8pPr marR="0" lvl="7"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8pPr>
            <a:lvl9pPr marR="0" lvl="8"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3 - Single Dark Blue 1 1 1">
  <p:cSld name="TITLE_1_2_1_1_1_1">
    <p:bg>
      <p:bgPr>
        <a:solidFill>
          <a:srgbClr val="FFFFFF"/>
        </a:solidFill>
        <a:effectLst/>
      </p:bgPr>
    </p:bg>
    <p:spTree>
      <p:nvGrpSpPr>
        <p:cNvPr id="1" name="Shape 385"/>
        <p:cNvGrpSpPr/>
        <p:nvPr/>
      </p:nvGrpSpPr>
      <p:grpSpPr>
        <a:xfrm>
          <a:off x="0" y="0"/>
          <a:ext cx="0" cy="0"/>
          <a:chOff x="0" y="0"/>
          <a:chExt cx="0" cy="0"/>
        </a:xfrm>
      </p:grpSpPr>
      <p:sp>
        <p:nvSpPr>
          <p:cNvPr id="386" name="Google Shape;386;g3090e26d205_0_299"/>
          <p:cNvSpPr/>
          <p:nvPr/>
        </p:nvSpPr>
        <p:spPr>
          <a:xfrm rot="10800000" flipH="1">
            <a:off x="-63347" y="-63033"/>
            <a:ext cx="12240900" cy="1139700"/>
          </a:xfrm>
          <a:prstGeom prst="round1Rect">
            <a:avLst>
              <a:gd name="adj" fmla="val 50000"/>
            </a:avLst>
          </a:prstGeom>
          <a:solidFill>
            <a:srgbClr val="00602D"/>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87" name="Google Shape;387;g3090e26d205_0_299"/>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388" name="Google Shape;388;g3090e26d205_0_299"/>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389" name="Google Shape;389;g3090e26d205_0_299"/>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390" name="Google Shape;390;g3090e26d205_0_29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91" name="Google Shape;391;g3090e26d205_0_299"/>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3 - Single Dark Blue 2">
  <p:cSld name="TITLE_1_2_1_2">
    <p:bg>
      <p:bgPr>
        <a:solidFill>
          <a:srgbClr val="FFFFFF"/>
        </a:solidFill>
        <a:effectLst/>
      </p:bgPr>
    </p:bg>
    <p:spTree>
      <p:nvGrpSpPr>
        <p:cNvPr id="1" name="Shape 392"/>
        <p:cNvGrpSpPr/>
        <p:nvPr/>
      </p:nvGrpSpPr>
      <p:grpSpPr>
        <a:xfrm>
          <a:off x="0" y="0"/>
          <a:ext cx="0" cy="0"/>
          <a:chOff x="0" y="0"/>
          <a:chExt cx="0" cy="0"/>
        </a:xfrm>
      </p:grpSpPr>
      <p:sp>
        <p:nvSpPr>
          <p:cNvPr id="393" name="Google Shape;393;g3090e26d205_0_306"/>
          <p:cNvSpPr/>
          <p:nvPr/>
        </p:nvSpPr>
        <p:spPr>
          <a:xfrm rot="10800000" flipH="1">
            <a:off x="-63347" y="-63033"/>
            <a:ext cx="12240900" cy="1139700"/>
          </a:xfrm>
          <a:prstGeom prst="round1Rect">
            <a:avLst>
              <a:gd name="adj" fmla="val 50000"/>
            </a:avLst>
          </a:prstGeom>
          <a:solidFill>
            <a:srgbClr val="002870"/>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94" name="Google Shape;394;g3090e26d205_0_306"/>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395" name="Google Shape;395;g3090e26d205_0_306"/>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396" name="Google Shape;396;g3090e26d205_0_306"/>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397" name="Google Shape;397;g3090e26d205_0_30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98" name="Google Shape;398;g3090e26d205_0_30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99" name="Google Shape;399;g3090e26d205_0_306"/>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3 - Single Dark Blue 1 2">
  <p:cSld name="TITLE_1_2_1_1_2">
    <p:bg>
      <p:bgPr>
        <a:solidFill>
          <a:srgbClr val="FFFFFF"/>
        </a:solidFill>
        <a:effectLst/>
      </p:bgPr>
    </p:bg>
    <p:spTree>
      <p:nvGrpSpPr>
        <p:cNvPr id="1" name="Shape 400"/>
        <p:cNvGrpSpPr/>
        <p:nvPr/>
      </p:nvGrpSpPr>
      <p:grpSpPr>
        <a:xfrm>
          <a:off x="0" y="0"/>
          <a:ext cx="0" cy="0"/>
          <a:chOff x="0" y="0"/>
          <a:chExt cx="0" cy="0"/>
        </a:xfrm>
      </p:grpSpPr>
      <p:sp>
        <p:nvSpPr>
          <p:cNvPr id="401" name="Google Shape;401;g3090e26d205_0_314"/>
          <p:cNvSpPr/>
          <p:nvPr/>
        </p:nvSpPr>
        <p:spPr>
          <a:xfrm rot="10800000" flipH="1">
            <a:off x="-63347" y="-63033"/>
            <a:ext cx="12240900" cy="1139700"/>
          </a:xfrm>
          <a:prstGeom prst="round1Rect">
            <a:avLst>
              <a:gd name="adj" fmla="val 50000"/>
            </a:avLst>
          </a:prstGeom>
          <a:solidFill>
            <a:srgbClr val="FF5E04"/>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02" name="Google Shape;402;g3090e26d205_0_314"/>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403" name="Google Shape;403;g3090e26d205_0_314"/>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404" name="Google Shape;404;g3090e26d205_0_314"/>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4300"/>
              <a:buFont typeface="Poppins"/>
              <a:buNone/>
              <a:defRPr sz="4300" b="1">
                <a:latin typeface="Poppins"/>
                <a:ea typeface="Poppins"/>
                <a:cs typeface="Poppins"/>
                <a:sym typeface="Poppins"/>
              </a:defRPr>
            </a:lvl1pPr>
            <a:lvl2pPr lvl="1" algn="l">
              <a:lnSpc>
                <a:spcPct val="100000"/>
              </a:lnSpc>
              <a:spcBef>
                <a:spcPts val="0"/>
              </a:spcBef>
              <a:spcAft>
                <a:spcPts val="0"/>
              </a:spcAft>
              <a:buSzPts val="4300"/>
              <a:buFont typeface="Poppins"/>
              <a:buNone/>
              <a:defRPr sz="4300" b="1">
                <a:latin typeface="Poppins"/>
                <a:ea typeface="Poppins"/>
                <a:cs typeface="Poppins"/>
                <a:sym typeface="Poppins"/>
              </a:defRPr>
            </a:lvl2pPr>
            <a:lvl3pPr lvl="2" algn="l">
              <a:lnSpc>
                <a:spcPct val="100000"/>
              </a:lnSpc>
              <a:spcBef>
                <a:spcPts val="0"/>
              </a:spcBef>
              <a:spcAft>
                <a:spcPts val="0"/>
              </a:spcAft>
              <a:buSzPts val="4300"/>
              <a:buFont typeface="Poppins"/>
              <a:buNone/>
              <a:defRPr sz="4300" b="1">
                <a:latin typeface="Poppins"/>
                <a:ea typeface="Poppins"/>
                <a:cs typeface="Poppins"/>
                <a:sym typeface="Poppins"/>
              </a:defRPr>
            </a:lvl3pPr>
            <a:lvl4pPr lvl="3" algn="l">
              <a:lnSpc>
                <a:spcPct val="100000"/>
              </a:lnSpc>
              <a:spcBef>
                <a:spcPts val="0"/>
              </a:spcBef>
              <a:spcAft>
                <a:spcPts val="0"/>
              </a:spcAft>
              <a:buSzPts val="4300"/>
              <a:buFont typeface="Poppins"/>
              <a:buNone/>
              <a:defRPr sz="4300" b="1">
                <a:latin typeface="Poppins"/>
                <a:ea typeface="Poppins"/>
                <a:cs typeface="Poppins"/>
                <a:sym typeface="Poppins"/>
              </a:defRPr>
            </a:lvl4pPr>
            <a:lvl5pPr lvl="4" algn="l">
              <a:lnSpc>
                <a:spcPct val="100000"/>
              </a:lnSpc>
              <a:spcBef>
                <a:spcPts val="0"/>
              </a:spcBef>
              <a:spcAft>
                <a:spcPts val="0"/>
              </a:spcAft>
              <a:buSzPts val="4300"/>
              <a:buFont typeface="Poppins"/>
              <a:buNone/>
              <a:defRPr sz="4300" b="1">
                <a:latin typeface="Poppins"/>
                <a:ea typeface="Poppins"/>
                <a:cs typeface="Poppins"/>
                <a:sym typeface="Poppins"/>
              </a:defRPr>
            </a:lvl5pPr>
            <a:lvl6pPr lvl="5" algn="l">
              <a:lnSpc>
                <a:spcPct val="100000"/>
              </a:lnSpc>
              <a:spcBef>
                <a:spcPts val="0"/>
              </a:spcBef>
              <a:spcAft>
                <a:spcPts val="0"/>
              </a:spcAft>
              <a:buSzPts val="4300"/>
              <a:buFont typeface="Poppins"/>
              <a:buNone/>
              <a:defRPr sz="4300" b="1">
                <a:latin typeface="Poppins"/>
                <a:ea typeface="Poppins"/>
                <a:cs typeface="Poppins"/>
                <a:sym typeface="Poppins"/>
              </a:defRPr>
            </a:lvl6pPr>
            <a:lvl7pPr lvl="6" algn="l">
              <a:lnSpc>
                <a:spcPct val="100000"/>
              </a:lnSpc>
              <a:spcBef>
                <a:spcPts val="0"/>
              </a:spcBef>
              <a:spcAft>
                <a:spcPts val="0"/>
              </a:spcAft>
              <a:buSzPts val="4300"/>
              <a:buFont typeface="Poppins"/>
              <a:buNone/>
              <a:defRPr sz="4300" b="1">
                <a:latin typeface="Poppins"/>
                <a:ea typeface="Poppins"/>
                <a:cs typeface="Poppins"/>
                <a:sym typeface="Poppins"/>
              </a:defRPr>
            </a:lvl7pPr>
            <a:lvl8pPr lvl="7" algn="l">
              <a:lnSpc>
                <a:spcPct val="100000"/>
              </a:lnSpc>
              <a:spcBef>
                <a:spcPts val="0"/>
              </a:spcBef>
              <a:spcAft>
                <a:spcPts val="0"/>
              </a:spcAft>
              <a:buSzPts val="4300"/>
              <a:buFont typeface="Poppins"/>
              <a:buNone/>
              <a:defRPr sz="4300" b="1">
                <a:latin typeface="Poppins"/>
                <a:ea typeface="Poppins"/>
                <a:cs typeface="Poppins"/>
                <a:sym typeface="Poppins"/>
              </a:defRPr>
            </a:lvl8pPr>
            <a:lvl9pPr lvl="8" algn="l">
              <a:lnSpc>
                <a:spcPct val="100000"/>
              </a:lnSpc>
              <a:spcBef>
                <a:spcPts val="0"/>
              </a:spcBef>
              <a:spcAft>
                <a:spcPts val="0"/>
              </a:spcAft>
              <a:buSzPts val="4300"/>
              <a:buFont typeface="Poppins"/>
              <a:buNone/>
              <a:defRPr sz="4300" b="1">
                <a:latin typeface="Poppins"/>
                <a:ea typeface="Poppins"/>
                <a:cs typeface="Poppins"/>
                <a:sym typeface="Poppins"/>
              </a:defRPr>
            </a:lvl9pPr>
          </a:lstStyle>
          <a:p>
            <a:endParaRPr/>
          </a:p>
        </p:txBody>
      </p:sp>
      <p:sp>
        <p:nvSpPr>
          <p:cNvPr id="405" name="Google Shape;405;g3090e26d205_0_314"/>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06" name="Google Shape;406;g3090e26d205_0_314"/>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07" name="Google Shape;407;g3090e26d205_0_314"/>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3 - Single Dark Blue 1 1 2">
  <p:cSld name="TITLE_1_2_1_1_1_2">
    <p:bg>
      <p:bgPr>
        <a:solidFill>
          <a:srgbClr val="FFFFFF"/>
        </a:solidFill>
        <a:effectLst/>
      </p:bgPr>
    </p:bg>
    <p:spTree>
      <p:nvGrpSpPr>
        <p:cNvPr id="1" name="Shape 408"/>
        <p:cNvGrpSpPr/>
        <p:nvPr/>
      </p:nvGrpSpPr>
      <p:grpSpPr>
        <a:xfrm>
          <a:off x="0" y="0"/>
          <a:ext cx="0" cy="0"/>
          <a:chOff x="0" y="0"/>
          <a:chExt cx="0" cy="0"/>
        </a:xfrm>
      </p:grpSpPr>
      <p:sp>
        <p:nvSpPr>
          <p:cNvPr id="409" name="Google Shape;409;g3090e26d205_0_322"/>
          <p:cNvSpPr/>
          <p:nvPr/>
        </p:nvSpPr>
        <p:spPr>
          <a:xfrm rot="10800000" flipH="1">
            <a:off x="-63347" y="-63033"/>
            <a:ext cx="12240900" cy="1139700"/>
          </a:xfrm>
          <a:prstGeom prst="round1Rect">
            <a:avLst>
              <a:gd name="adj" fmla="val 50000"/>
            </a:avLst>
          </a:prstGeom>
          <a:solidFill>
            <a:srgbClr val="FF0100"/>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0" name="Google Shape;410;g3090e26d205_0_322"/>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411" name="Google Shape;411;g3090e26d205_0_322"/>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412" name="Google Shape;412;g3090e26d205_0_322"/>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4300"/>
              <a:buFont typeface="Poppins"/>
              <a:buNone/>
              <a:defRPr sz="4300" b="1">
                <a:latin typeface="Poppins"/>
                <a:ea typeface="Poppins"/>
                <a:cs typeface="Poppins"/>
                <a:sym typeface="Poppins"/>
              </a:defRPr>
            </a:lvl1pPr>
            <a:lvl2pPr lvl="1" algn="l">
              <a:lnSpc>
                <a:spcPct val="100000"/>
              </a:lnSpc>
              <a:spcBef>
                <a:spcPts val="0"/>
              </a:spcBef>
              <a:spcAft>
                <a:spcPts val="0"/>
              </a:spcAft>
              <a:buSzPts val="4300"/>
              <a:buFont typeface="Poppins"/>
              <a:buNone/>
              <a:defRPr sz="4300" b="1">
                <a:latin typeface="Poppins"/>
                <a:ea typeface="Poppins"/>
                <a:cs typeface="Poppins"/>
                <a:sym typeface="Poppins"/>
              </a:defRPr>
            </a:lvl2pPr>
            <a:lvl3pPr lvl="2" algn="l">
              <a:lnSpc>
                <a:spcPct val="100000"/>
              </a:lnSpc>
              <a:spcBef>
                <a:spcPts val="0"/>
              </a:spcBef>
              <a:spcAft>
                <a:spcPts val="0"/>
              </a:spcAft>
              <a:buSzPts val="4300"/>
              <a:buFont typeface="Poppins"/>
              <a:buNone/>
              <a:defRPr sz="4300" b="1">
                <a:latin typeface="Poppins"/>
                <a:ea typeface="Poppins"/>
                <a:cs typeface="Poppins"/>
                <a:sym typeface="Poppins"/>
              </a:defRPr>
            </a:lvl3pPr>
            <a:lvl4pPr lvl="3" algn="l">
              <a:lnSpc>
                <a:spcPct val="100000"/>
              </a:lnSpc>
              <a:spcBef>
                <a:spcPts val="0"/>
              </a:spcBef>
              <a:spcAft>
                <a:spcPts val="0"/>
              </a:spcAft>
              <a:buSzPts val="4300"/>
              <a:buFont typeface="Poppins"/>
              <a:buNone/>
              <a:defRPr sz="4300" b="1">
                <a:latin typeface="Poppins"/>
                <a:ea typeface="Poppins"/>
                <a:cs typeface="Poppins"/>
                <a:sym typeface="Poppins"/>
              </a:defRPr>
            </a:lvl4pPr>
            <a:lvl5pPr lvl="4" algn="l">
              <a:lnSpc>
                <a:spcPct val="100000"/>
              </a:lnSpc>
              <a:spcBef>
                <a:spcPts val="0"/>
              </a:spcBef>
              <a:spcAft>
                <a:spcPts val="0"/>
              </a:spcAft>
              <a:buSzPts val="4300"/>
              <a:buFont typeface="Poppins"/>
              <a:buNone/>
              <a:defRPr sz="4300" b="1">
                <a:latin typeface="Poppins"/>
                <a:ea typeface="Poppins"/>
                <a:cs typeface="Poppins"/>
                <a:sym typeface="Poppins"/>
              </a:defRPr>
            </a:lvl5pPr>
            <a:lvl6pPr lvl="5" algn="l">
              <a:lnSpc>
                <a:spcPct val="100000"/>
              </a:lnSpc>
              <a:spcBef>
                <a:spcPts val="0"/>
              </a:spcBef>
              <a:spcAft>
                <a:spcPts val="0"/>
              </a:spcAft>
              <a:buSzPts val="4300"/>
              <a:buFont typeface="Poppins"/>
              <a:buNone/>
              <a:defRPr sz="4300" b="1">
                <a:latin typeface="Poppins"/>
                <a:ea typeface="Poppins"/>
                <a:cs typeface="Poppins"/>
                <a:sym typeface="Poppins"/>
              </a:defRPr>
            </a:lvl6pPr>
            <a:lvl7pPr lvl="6" algn="l">
              <a:lnSpc>
                <a:spcPct val="100000"/>
              </a:lnSpc>
              <a:spcBef>
                <a:spcPts val="0"/>
              </a:spcBef>
              <a:spcAft>
                <a:spcPts val="0"/>
              </a:spcAft>
              <a:buSzPts val="4300"/>
              <a:buFont typeface="Poppins"/>
              <a:buNone/>
              <a:defRPr sz="4300" b="1">
                <a:latin typeface="Poppins"/>
                <a:ea typeface="Poppins"/>
                <a:cs typeface="Poppins"/>
                <a:sym typeface="Poppins"/>
              </a:defRPr>
            </a:lvl7pPr>
            <a:lvl8pPr lvl="7" algn="l">
              <a:lnSpc>
                <a:spcPct val="100000"/>
              </a:lnSpc>
              <a:spcBef>
                <a:spcPts val="0"/>
              </a:spcBef>
              <a:spcAft>
                <a:spcPts val="0"/>
              </a:spcAft>
              <a:buSzPts val="4300"/>
              <a:buFont typeface="Poppins"/>
              <a:buNone/>
              <a:defRPr sz="4300" b="1">
                <a:latin typeface="Poppins"/>
                <a:ea typeface="Poppins"/>
                <a:cs typeface="Poppins"/>
                <a:sym typeface="Poppins"/>
              </a:defRPr>
            </a:lvl8pPr>
            <a:lvl9pPr lvl="8" algn="l">
              <a:lnSpc>
                <a:spcPct val="100000"/>
              </a:lnSpc>
              <a:spcBef>
                <a:spcPts val="0"/>
              </a:spcBef>
              <a:spcAft>
                <a:spcPts val="0"/>
              </a:spcAft>
              <a:buSzPts val="4300"/>
              <a:buFont typeface="Poppins"/>
              <a:buNone/>
              <a:defRPr sz="4300" b="1">
                <a:latin typeface="Poppins"/>
                <a:ea typeface="Poppins"/>
                <a:cs typeface="Poppins"/>
                <a:sym typeface="Poppins"/>
              </a:defRPr>
            </a:lvl9pPr>
          </a:lstStyle>
          <a:p>
            <a:endParaRPr/>
          </a:p>
        </p:txBody>
      </p:sp>
      <p:sp>
        <p:nvSpPr>
          <p:cNvPr id="413" name="Google Shape;413;g3090e26d205_0_322"/>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4" name="Google Shape;414;g3090e26d205_0_322"/>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5" name="Google Shape;415;g3090e26d205_0_322"/>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3 - Single Dark Blue 1 1 1 1">
  <p:cSld name="TITLE_1_2_1_1_1_1_1">
    <p:bg>
      <p:bgPr>
        <a:solidFill>
          <a:srgbClr val="FFFFFF"/>
        </a:solidFill>
        <a:effectLst/>
      </p:bgPr>
    </p:bg>
    <p:spTree>
      <p:nvGrpSpPr>
        <p:cNvPr id="1" name="Shape 416"/>
        <p:cNvGrpSpPr/>
        <p:nvPr/>
      </p:nvGrpSpPr>
      <p:grpSpPr>
        <a:xfrm>
          <a:off x="0" y="0"/>
          <a:ext cx="0" cy="0"/>
          <a:chOff x="0" y="0"/>
          <a:chExt cx="0" cy="0"/>
        </a:xfrm>
      </p:grpSpPr>
      <p:sp>
        <p:nvSpPr>
          <p:cNvPr id="417" name="Google Shape;417;g3090e26d205_0_330"/>
          <p:cNvSpPr/>
          <p:nvPr/>
        </p:nvSpPr>
        <p:spPr>
          <a:xfrm rot="10800000" flipH="1">
            <a:off x="-63347" y="-63033"/>
            <a:ext cx="12240900" cy="1139700"/>
          </a:xfrm>
          <a:prstGeom prst="round1Rect">
            <a:avLst>
              <a:gd name="adj" fmla="val 50000"/>
            </a:avLst>
          </a:prstGeom>
          <a:solidFill>
            <a:srgbClr val="00602D"/>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18" name="Google Shape;418;g3090e26d205_0_330"/>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419" name="Google Shape;419;g3090e26d205_0_330"/>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420" name="Google Shape;420;g3090e26d205_0_330"/>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421" name="Google Shape;421;g3090e26d205_0_330"/>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22" name="Google Shape;422;g3090e26d205_0_330"/>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23" name="Google Shape;423;g3090e26d205_0_330"/>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1">
  <p:cSld name="TITLE_1_5">
    <p:spTree>
      <p:nvGrpSpPr>
        <p:cNvPr id="1" name="Shape 424"/>
        <p:cNvGrpSpPr/>
        <p:nvPr/>
      </p:nvGrpSpPr>
      <p:grpSpPr>
        <a:xfrm>
          <a:off x="0" y="0"/>
          <a:ext cx="0" cy="0"/>
          <a:chOff x="0" y="0"/>
          <a:chExt cx="0" cy="0"/>
        </a:xfrm>
      </p:grpSpPr>
      <p:sp>
        <p:nvSpPr>
          <p:cNvPr id="425" name="Google Shape;425;g3090e26d205_0_33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6" name="Google Shape;426;g3090e26d205_0_338"/>
          <p:cNvSpPr txBox="1">
            <a:spLocks noGrp="1"/>
          </p:cNvSpPr>
          <p:nvPr>
            <p:ph type="title"/>
          </p:nvPr>
        </p:nvSpPr>
        <p:spPr>
          <a:xfrm>
            <a:off x="838200" y="1188560"/>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7" name="Google Shape;427;g3090e26d205_0_338"/>
          <p:cNvSpPr txBox="1">
            <a:spLocks noGrp="1"/>
          </p:cNvSpPr>
          <p:nvPr>
            <p:ph type="body" idx="1"/>
          </p:nvPr>
        </p:nvSpPr>
        <p:spPr>
          <a:xfrm>
            <a:off x="838200" y="2547466"/>
            <a:ext cx="10515600" cy="4011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28" name="Google Shape;428;g3090e26d205_0_338"/>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pic>
        <p:nvPicPr>
          <p:cNvPr id="429" name="Google Shape;429;g3090e26d205_0_338"/>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1 1">
  <p:cSld name="TITLE_1_5_1">
    <p:spTree>
      <p:nvGrpSpPr>
        <p:cNvPr id="1" name="Shape 430"/>
        <p:cNvGrpSpPr/>
        <p:nvPr/>
      </p:nvGrpSpPr>
      <p:grpSpPr>
        <a:xfrm>
          <a:off x="0" y="0"/>
          <a:ext cx="0" cy="0"/>
          <a:chOff x="0" y="0"/>
          <a:chExt cx="0" cy="0"/>
        </a:xfrm>
      </p:grpSpPr>
      <p:sp>
        <p:nvSpPr>
          <p:cNvPr id="431" name="Google Shape;431;g3090e26d205_0_34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2" name="Google Shape;432;g3090e26d205_0_344"/>
          <p:cNvSpPr txBox="1">
            <a:spLocks noGrp="1"/>
          </p:cNvSpPr>
          <p:nvPr>
            <p:ph type="title"/>
          </p:nvPr>
        </p:nvSpPr>
        <p:spPr>
          <a:xfrm>
            <a:off x="415600" y="1188567"/>
            <a:ext cx="10938300" cy="1042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3" name="Google Shape;433;g3090e26d205_0_344"/>
          <p:cNvSpPr txBox="1">
            <a:spLocks noGrp="1"/>
          </p:cNvSpPr>
          <p:nvPr>
            <p:ph type="body" idx="1"/>
          </p:nvPr>
        </p:nvSpPr>
        <p:spPr>
          <a:xfrm>
            <a:off x="415600" y="2325033"/>
            <a:ext cx="5333100" cy="41937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34" name="Google Shape;434;g3090e26d205_0_344"/>
          <p:cNvSpPr txBox="1">
            <a:spLocks noGrp="1"/>
          </p:cNvSpPr>
          <p:nvPr>
            <p:ph type="body" idx="2"/>
          </p:nvPr>
        </p:nvSpPr>
        <p:spPr>
          <a:xfrm>
            <a:off x="6443200" y="2325033"/>
            <a:ext cx="5333100" cy="41937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35" name="Google Shape;435;g3090e26d205_0_344"/>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pic>
        <p:nvPicPr>
          <p:cNvPr id="436" name="Google Shape;436;g3090e26d205_0_344"/>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4">
  <p:cSld name="CUSTOM_6">
    <p:spTree>
      <p:nvGrpSpPr>
        <p:cNvPr id="1" name="Shape 437"/>
        <p:cNvGrpSpPr/>
        <p:nvPr/>
      </p:nvGrpSpPr>
      <p:grpSpPr>
        <a:xfrm>
          <a:off x="0" y="0"/>
          <a:ext cx="0" cy="0"/>
          <a:chOff x="0" y="0"/>
          <a:chExt cx="0" cy="0"/>
        </a:xfrm>
      </p:grpSpPr>
      <p:sp>
        <p:nvSpPr>
          <p:cNvPr id="438" name="Google Shape;438;g3090e26d205_0_351"/>
          <p:cNvSpPr txBox="1">
            <a:spLocks noGrp="1"/>
          </p:cNvSpPr>
          <p:nvPr>
            <p:ph type="title"/>
          </p:nvPr>
        </p:nvSpPr>
        <p:spPr>
          <a:xfrm>
            <a:off x="838200" y="573960"/>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9" name="Google Shape;439;g3090e26d205_0_351"/>
          <p:cNvSpPr txBox="1">
            <a:spLocks noGrp="1"/>
          </p:cNvSpPr>
          <p:nvPr>
            <p:ph type="body" idx="1"/>
          </p:nvPr>
        </p:nvSpPr>
        <p:spPr>
          <a:xfrm>
            <a:off x="838200" y="1932859"/>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0" name="Google Shape;440;g3090e26d205_0_351"/>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pic>
        <p:nvPicPr>
          <p:cNvPr id="441" name="Google Shape;441;g3090e26d205_0_351"/>
          <p:cNvPicPr preferRelativeResize="0"/>
          <p:nvPr/>
        </p:nvPicPr>
        <p:blipFill rotWithShape="1">
          <a:blip r:embed="rId2">
            <a:alphaModFix/>
          </a:blip>
          <a:srcRect/>
          <a:stretch/>
        </p:blipFill>
        <p:spPr>
          <a:xfrm>
            <a:off x="10382199" y="6340097"/>
            <a:ext cx="1320799" cy="39816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ustom Layout 4 1">
  <p:cSld name="CUSTOM_6_1">
    <p:spTree>
      <p:nvGrpSpPr>
        <p:cNvPr id="1" name="Shape 442"/>
        <p:cNvGrpSpPr/>
        <p:nvPr/>
      </p:nvGrpSpPr>
      <p:grpSpPr>
        <a:xfrm>
          <a:off x="0" y="0"/>
          <a:ext cx="0" cy="0"/>
          <a:chOff x="0" y="0"/>
          <a:chExt cx="0" cy="0"/>
        </a:xfrm>
      </p:grpSpPr>
      <p:sp>
        <p:nvSpPr>
          <p:cNvPr id="443" name="Google Shape;443;g3090e26d205_0_356"/>
          <p:cNvSpPr txBox="1">
            <a:spLocks noGrp="1"/>
          </p:cNvSpPr>
          <p:nvPr>
            <p:ph type="title"/>
          </p:nvPr>
        </p:nvSpPr>
        <p:spPr>
          <a:xfrm>
            <a:off x="415600" y="378900"/>
            <a:ext cx="10938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44" name="Google Shape;444;g3090e26d205_0_35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45" name="Google Shape;445;g3090e26d205_0_35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46" name="Google Shape;446;g3090e26d205_0_356"/>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pic>
        <p:nvPicPr>
          <p:cNvPr id="447" name="Google Shape;447;g3090e26d205_0_356"/>
          <p:cNvPicPr preferRelativeResize="0"/>
          <p:nvPr/>
        </p:nvPicPr>
        <p:blipFill rotWithShape="1">
          <a:blip r:embed="rId2">
            <a:alphaModFix/>
          </a:blip>
          <a:srcRect/>
          <a:stretch/>
        </p:blipFill>
        <p:spPr>
          <a:xfrm>
            <a:off x="10382199" y="6340097"/>
            <a:ext cx="1320799" cy="398161"/>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1 2">
  <p:cSld name="TITLE_1_5_2">
    <p:bg>
      <p:bgPr>
        <a:solidFill>
          <a:srgbClr val="002870"/>
        </a:solidFill>
        <a:effectLst/>
      </p:bgPr>
    </p:bg>
    <p:spTree>
      <p:nvGrpSpPr>
        <p:cNvPr id="1" name="Shape 448"/>
        <p:cNvGrpSpPr/>
        <p:nvPr/>
      </p:nvGrpSpPr>
      <p:grpSpPr>
        <a:xfrm>
          <a:off x="0" y="0"/>
          <a:ext cx="0" cy="0"/>
          <a:chOff x="0" y="0"/>
          <a:chExt cx="0" cy="0"/>
        </a:xfrm>
      </p:grpSpPr>
      <p:sp>
        <p:nvSpPr>
          <p:cNvPr id="449" name="Google Shape;449;g3090e26d205_0_3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50" name="Google Shape;450;g3090e26d205_0_362"/>
          <p:cNvSpPr txBox="1">
            <a:spLocks noGrp="1"/>
          </p:cNvSpPr>
          <p:nvPr>
            <p:ph type="title"/>
          </p:nvPr>
        </p:nvSpPr>
        <p:spPr>
          <a:xfrm>
            <a:off x="838200" y="1188560"/>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900"/>
              <a:buNone/>
              <a:defRPr>
                <a:solidFill>
                  <a:schemeClr val="lt1"/>
                </a:solidFill>
              </a:defRPr>
            </a:lvl1pPr>
            <a:lvl2pPr lvl="1" algn="l">
              <a:lnSpc>
                <a:spcPct val="100000"/>
              </a:lnSpc>
              <a:spcBef>
                <a:spcPts val="0"/>
              </a:spcBef>
              <a:spcAft>
                <a:spcPts val="0"/>
              </a:spcAft>
              <a:buClr>
                <a:schemeClr val="lt1"/>
              </a:buClr>
              <a:buSzPts val="1500"/>
              <a:buNone/>
              <a:defRPr>
                <a:solidFill>
                  <a:schemeClr val="lt1"/>
                </a:solidFill>
              </a:defRPr>
            </a:lvl2pPr>
            <a:lvl3pPr lvl="2" algn="l">
              <a:lnSpc>
                <a:spcPct val="100000"/>
              </a:lnSpc>
              <a:spcBef>
                <a:spcPts val="0"/>
              </a:spcBef>
              <a:spcAft>
                <a:spcPts val="0"/>
              </a:spcAft>
              <a:buClr>
                <a:schemeClr val="lt1"/>
              </a:buClr>
              <a:buSzPts val="1500"/>
              <a:buNone/>
              <a:defRPr>
                <a:solidFill>
                  <a:schemeClr val="lt1"/>
                </a:solidFill>
              </a:defRPr>
            </a:lvl3pPr>
            <a:lvl4pPr lvl="3" algn="l">
              <a:lnSpc>
                <a:spcPct val="100000"/>
              </a:lnSpc>
              <a:spcBef>
                <a:spcPts val="0"/>
              </a:spcBef>
              <a:spcAft>
                <a:spcPts val="0"/>
              </a:spcAft>
              <a:buClr>
                <a:schemeClr val="lt1"/>
              </a:buClr>
              <a:buSzPts val="1500"/>
              <a:buNone/>
              <a:defRPr>
                <a:solidFill>
                  <a:schemeClr val="lt1"/>
                </a:solidFill>
              </a:defRPr>
            </a:lvl4pPr>
            <a:lvl5pPr lvl="4" algn="l">
              <a:lnSpc>
                <a:spcPct val="100000"/>
              </a:lnSpc>
              <a:spcBef>
                <a:spcPts val="0"/>
              </a:spcBef>
              <a:spcAft>
                <a:spcPts val="0"/>
              </a:spcAft>
              <a:buClr>
                <a:schemeClr val="lt1"/>
              </a:buClr>
              <a:buSzPts val="1500"/>
              <a:buNone/>
              <a:defRPr>
                <a:solidFill>
                  <a:schemeClr val="lt1"/>
                </a:solidFill>
              </a:defRPr>
            </a:lvl5pPr>
            <a:lvl6pPr lvl="5" algn="l">
              <a:lnSpc>
                <a:spcPct val="100000"/>
              </a:lnSpc>
              <a:spcBef>
                <a:spcPts val="0"/>
              </a:spcBef>
              <a:spcAft>
                <a:spcPts val="0"/>
              </a:spcAft>
              <a:buClr>
                <a:schemeClr val="lt1"/>
              </a:buClr>
              <a:buSzPts val="1500"/>
              <a:buNone/>
              <a:defRPr>
                <a:solidFill>
                  <a:schemeClr val="lt1"/>
                </a:solidFill>
              </a:defRPr>
            </a:lvl6pPr>
            <a:lvl7pPr lvl="6" algn="l">
              <a:lnSpc>
                <a:spcPct val="100000"/>
              </a:lnSpc>
              <a:spcBef>
                <a:spcPts val="0"/>
              </a:spcBef>
              <a:spcAft>
                <a:spcPts val="0"/>
              </a:spcAft>
              <a:buClr>
                <a:schemeClr val="lt1"/>
              </a:buClr>
              <a:buSzPts val="1500"/>
              <a:buNone/>
              <a:defRPr>
                <a:solidFill>
                  <a:schemeClr val="lt1"/>
                </a:solidFill>
              </a:defRPr>
            </a:lvl7pPr>
            <a:lvl8pPr lvl="7" algn="l">
              <a:lnSpc>
                <a:spcPct val="100000"/>
              </a:lnSpc>
              <a:spcBef>
                <a:spcPts val="0"/>
              </a:spcBef>
              <a:spcAft>
                <a:spcPts val="0"/>
              </a:spcAft>
              <a:buClr>
                <a:schemeClr val="lt1"/>
              </a:buClr>
              <a:buSzPts val="1500"/>
              <a:buNone/>
              <a:defRPr>
                <a:solidFill>
                  <a:schemeClr val="lt1"/>
                </a:solidFill>
              </a:defRPr>
            </a:lvl8pPr>
            <a:lvl9pPr lvl="8" algn="l">
              <a:lnSpc>
                <a:spcPct val="100000"/>
              </a:lnSpc>
              <a:spcBef>
                <a:spcPts val="0"/>
              </a:spcBef>
              <a:spcAft>
                <a:spcPts val="0"/>
              </a:spcAft>
              <a:buClr>
                <a:schemeClr val="lt1"/>
              </a:buClr>
              <a:buSzPts val="1500"/>
              <a:buNone/>
              <a:defRPr>
                <a:solidFill>
                  <a:schemeClr val="lt1"/>
                </a:solidFill>
              </a:defRPr>
            </a:lvl9pPr>
          </a:lstStyle>
          <a:p>
            <a:endParaRPr/>
          </a:p>
        </p:txBody>
      </p:sp>
      <p:sp>
        <p:nvSpPr>
          <p:cNvPr id="451" name="Google Shape;451;g3090e26d205_0_362"/>
          <p:cNvSpPr txBox="1">
            <a:spLocks noGrp="1"/>
          </p:cNvSpPr>
          <p:nvPr>
            <p:ph type="body" idx="1"/>
          </p:nvPr>
        </p:nvSpPr>
        <p:spPr>
          <a:xfrm>
            <a:off x="838200" y="2547466"/>
            <a:ext cx="10515600" cy="4011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lt1"/>
              </a:buClr>
              <a:buSzPts val="1900"/>
              <a:buChar char="•"/>
              <a:defRPr>
                <a:solidFill>
                  <a:schemeClr val="lt1"/>
                </a:solidFill>
              </a:defRPr>
            </a:lvl1pPr>
            <a:lvl2pPr marL="914400" lvl="1" indent="-349250" algn="l">
              <a:lnSpc>
                <a:spcPct val="90000"/>
              </a:lnSpc>
              <a:spcBef>
                <a:spcPts val="500"/>
              </a:spcBef>
              <a:spcAft>
                <a:spcPts val="0"/>
              </a:spcAft>
              <a:buClr>
                <a:schemeClr val="lt1"/>
              </a:buClr>
              <a:buSzPts val="1900"/>
              <a:buChar char="•"/>
              <a:defRPr>
                <a:solidFill>
                  <a:schemeClr val="lt1"/>
                </a:solidFill>
              </a:defRPr>
            </a:lvl2pPr>
            <a:lvl3pPr marL="1371600" lvl="2" indent="-349250" algn="l">
              <a:lnSpc>
                <a:spcPct val="90000"/>
              </a:lnSpc>
              <a:spcBef>
                <a:spcPts val="500"/>
              </a:spcBef>
              <a:spcAft>
                <a:spcPts val="0"/>
              </a:spcAft>
              <a:buClr>
                <a:schemeClr val="lt1"/>
              </a:buClr>
              <a:buSzPts val="1900"/>
              <a:buChar char="•"/>
              <a:defRPr>
                <a:solidFill>
                  <a:schemeClr val="lt1"/>
                </a:solidFill>
              </a:defRPr>
            </a:lvl3pPr>
            <a:lvl4pPr marL="1828800" lvl="3" indent="-349250" algn="l">
              <a:lnSpc>
                <a:spcPct val="90000"/>
              </a:lnSpc>
              <a:spcBef>
                <a:spcPts val="500"/>
              </a:spcBef>
              <a:spcAft>
                <a:spcPts val="0"/>
              </a:spcAft>
              <a:buClr>
                <a:schemeClr val="lt1"/>
              </a:buClr>
              <a:buSzPts val="1900"/>
              <a:buChar char="•"/>
              <a:defRPr>
                <a:solidFill>
                  <a:schemeClr val="lt1"/>
                </a:solidFill>
              </a:defRPr>
            </a:lvl4pPr>
            <a:lvl5pPr marL="2286000" lvl="4" indent="-349250" algn="l">
              <a:lnSpc>
                <a:spcPct val="90000"/>
              </a:lnSpc>
              <a:spcBef>
                <a:spcPts val="500"/>
              </a:spcBef>
              <a:spcAft>
                <a:spcPts val="0"/>
              </a:spcAft>
              <a:buClr>
                <a:schemeClr val="lt1"/>
              </a:buClr>
              <a:buSzPts val="1900"/>
              <a:buChar char="•"/>
              <a:defRPr>
                <a:solidFill>
                  <a:schemeClr val="lt1"/>
                </a:solidFill>
              </a:defRPr>
            </a:lvl5pPr>
            <a:lvl6pPr marL="2743200" lvl="5" indent="-349250" algn="l">
              <a:lnSpc>
                <a:spcPct val="90000"/>
              </a:lnSpc>
              <a:spcBef>
                <a:spcPts val="500"/>
              </a:spcBef>
              <a:spcAft>
                <a:spcPts val="0"/>
              </a:spcAft>
              <a:buClr>
                <a:schemeClr val="lt1"/>
              </a:buClr>
              <a:buSzPts val="1900"/>
              <a:buChar char="•"/>
              <a:defRPr>
                <a:solidFill>
                  <a:schemeClr val="lt1"/>
                </a:solidFill>
              </a:defRPr>
            </a:lvl6pPr>
            <a:lvl7pPr marL="3200400" lvl="6" indent="-349250" algn="l">
              <a:lnSpc>
                <a:spcPct val="90000"/>
              </a:lnSpc>
              <a:spcBef>
                <a:spcPts val="500"/>
              </a:spcBef>
              <a:spcAft>
                <a:spcPts val="0"/>
              </a:spcAft>
              <a:buClr>
                <a:schemeClr val="lt1"/>
              </a:buClr>
              <a:buSzPts val="1900"/>
              <a:buChar char="•"/>
              <a:defRPr>
                <a:solidFill>
                  <a:schemeClr val="lt1"/>
                </a:solidFill>
              </a:defRPr>
            </a:lvl7pPr>
            <a:lvl8pPr marL="3657600" lvl="7" indent="-349250" algn="l">
              <a:lnSpc>
                <a:spcPct val="90000"/>
              </a:lnSpc>
              <a:spcBef>
                <a:spcPts val="500"/>
              </a:spcBef>
              <a:spcAft>
                <a:spcPts val="0"/>
              </a:spcAft>
              <a:buClr>
                <a:schemeClr val="lt1"/>
              </a:buClr>
              <a:buSzPts val="1900"/>
              <a:buChar char="•"/>
              <a:defRPr>
                <a:solidFill>
                  <a:schemeClr val="lt1"/>
                </a:solidFill>
              </a:defRPr>
            </a:lvl8pPr>
            <a:lvl9pPr marL="4114800" lvl="8" indent="-349250" algn="l">
              <a:lnSpc>
                <a:spcPct val="90000"/>
              </a:lnSpc>
              <a:spcBef>
                <a:spcPts val="500"/>
              </a:spcBef>
              <a:spcAft>
                <a:spcPts val="0"/>
              </a:spcAft>
              <a:buClr>
                <a:schemeClr val="lt1"/>
              </a:buClr>
              <a:buSzPts val="1900"/>
              <a:buChar char="•"/>
              <a:defRPr>
                <a:solidFill>
                  <a:schemeClr val="lt1"/>
                </a:solidFill>
              </a:defRPr>
            </a:lvl9pPr>
          </a:lstStyle>
          <a:p>
            <a:endParaRPr/>
          </a:p>
        </p:txBody>
      </p:sp>
      <p:sp>
        <p:nvSpPr>
          <p:cNvPr id="452" name="Google Shape;452;g3090e26d205_0_362"/>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pic>
        <p:nvPicPr>
          <p:cNvPr id="453" name="Google Shape;453;g3090e26d205_0_362"/>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 - Single Light Blue 1">
  <p:cSld name="TITLE_1_4">
    <p:bg>
      <p:bgPr>
        <a:solidFill>
          <a:srgbClr val="002870"/>
        </a:solidFill>
        <a:effectLst/>
      </p:bgPr>
    </p:bg>
    <p:spTree>
      <p:nvGrpSpPr>
        <p:cNvPr id="1" name="Shape 81"/>
        <p:cNvGrpSpPr/>
        <p:nvPr/>
      </p:nvGrpSpPr>
      <p:grpSpPr>
        <a:xfrm>
          <a:off x="0" y="0"/>
          <a:ext cx="0" cy="0"/>
          <a:chOff x="0" y="0"/>
          <a:chExt cx="0" cy="0"/>
        </a:xfrm>
      </p:grpSpPr>
      <p:sp>
        <p:nvSpPr>
          <p:cNvPr id="82" name="Google Shape;82;g3090e26d205_0_184"/>
          <p:cNvSpPr/>
          <p:nvPr/>
        </p:nvSpPr>
        <p:spPr>
          <a:xfrm rot="10800000" flipH="1">
            <a:off x="-63347" y="-63033"/>
            <a:ext cx="12240900" cy="1139700"/>
          </a:xfrm>
          <a:prstGeom prst="round1Rect">
            <a:avLst>
              <a:gd name="adj" fmla="val 50000"/>
            </a:avLst>
          </a:prstGeom>
          <a:solidFill>
            <a:srgbClr val="0089FF"/>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3" name="Google Shape;83;g3090e26d205_0_184"/>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84" name="Google Shape;84;g3090e26d205_0_184"/>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85" name="Google Shape;85;g3090e26d205_0_184"/>
          <p:cNvSpPr txBox="1">
            <a:spLocks noGrp="1"/>
          </p:cNvSpPr>
          <p:nvPr>
            <p:ph type="title"/>
          </p:nvPr>
        </p:nvSpPr>
        <p:spPr>
          <a:xfrm>
            <a:off x="55167" y="200"/>
            <a:ext cx="115164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86" name="Google Shape;86;g3090e26d205_0_18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chemeClr val="lt1"/>
              </a:buClr>
              <a:buSzPts val="2400"/>
              <a:buFont typeface="Lato"/>
              <a:buChar char="●"/>
              <a:defRPr sz="2400">
                <a:solidFill>
                  <a:schemeClr val="lt1"/>
                </a:solidFill>
                <a:latin typeface="Lato"/>
                <a:ea typeface="Lato"/>
                <a:cs typeface="Lato"/>
                <a:sym typeface="Lato"/>
              </a:defRPr>
            </a:lvl1pPr>
            <a:lvl2pPr marL="914400" lvl="1"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2pPr>
            <a:lvl3pPr marL="1371600" lvl="2"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3pPr>
            <a:lvl4pPr marL="1828800" lvl="3"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4pPr>
            <a:lvl5pPr marL="2286000" lvl="4"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5pPr>
            <a:lvl6pPr marL="2743200" lvl="5"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6pPr>
            <a:lvl7pPr marL="3200400" lvl="6"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7pPr>
            <a:lvl8pPr marL="3657600" lvl="7"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8pPr>
            <a:lvl9pPr marL="4114800" lvl="8" indent="-349250" algn="l">
              <a:lnSpc>
                <a:spcPct val="115000"/>
              </a:lnSpc>
              <a:spcBef>
                <a:spcPts val="0"/>
              </a:spcBef>
              <a:spcAft>
                <a:spcPts val="0"/>
              </a:spcAft>
              <a:buClr>
                <a:schemeClr val="lt1"/>
              </a:buClr>
              <a:buSzPts val="1900"/>
              <a:buFont typeface="Lato"/>
              <a:buChar char="■"/>
              <a:defRPr>
                <a:solidFill>
                  <a:schemeClr val="lt1"/>
                </a:solidFill>
                <a:latin typeface="Lato"/>
                <a:ea typeface="Lato"/>
                <a:cs typeface="Lato"/>
                <a:sym typeface="Lato"/>
              </a:defRPr>
            </a:lvl9pPr>
          </a:lstStyle>
          <a:p>
            <a:endParaRPr/>
          </a:p>
        </p:txBody>
      </p:sp>
      <p:sp>
        <p:nvSpPr>
          <p:cNvPr id="87" name="Google Shape;87;g3090e26d205_0_184"/>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1 1 1">
  <p:cSld name="TITLE_1_5_1_1">
    <p:bg>
      <p:bgPr>
        <a:solidFill>
          <a:srgbClr val="002870"/>
        </a:solidFill>
        <a:effectLst/>
      </p:bgPr>
    </p:bg>
    <p:spTree>
      <p:nvGrpSpPr>
        <p:cNvPr id="1" name="Shape 454"/>
        <p:cNvGrpSpPr/>
        <p:nvPr/>
      </p:nvGrpSpPr>
      <p:grpSpPr>
        <a:xfrm>
          <a:off x="0" y="0"/>
          <a:ext cx="0" cy="0"/>
          <a:chOff x="0" y="0"/>
          <a:chExt cx="0" cy="0"/>
        </a:xfrm>
      </p:grpSpPr>
      <p:sp>
        <p:nvSpPr>
          <p:cNvPr id="455" name="Google Shape;455;g3090e26d205_0_36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56" name="Google Shape;456;g3090e26d205_0_368"/>
          <p:cNvSpPr txBox="1">
            <a:spLocks noGrp="1"/>
          </p:cNvSpPr>
          <p:nvPr>
            <p:ph type="title"/>
          </p:nvPr>
        </p:nvSpPr>
        <p:spPr>
          <a:xfrm>
            <a:off x="415600" y="1188567"/>
            <a:ext cx="10938300" cy="1042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900"/>
              <a:buNone/>
              <a:defRPr>
                <a:solidFill>
                  <a:schemeClr val="lt1"/>
                </a:solidFill>
              </a:defRPr>
            </a:lvl1pPr>
            <a:lvl2pPr lvl="1" algn="l">
              <a:lnSpc>
                <a:spcPct val="100000"/>
              </a:lnSpc>
              <a:spcBef>
                <a:spcPts val="0"/>
              </a:spcBef>
              <a:spcAft>
                <a:spcPts val="0"/>
              </a:spcAft>
              <a:buClr>
                <a:schemeClr val="lt1"/>
              </a:buClr>
              <a:buSzPts val="1500"/>
              <a:buNone/>
              <a:defRPr>
                <a:solidFill>
                  <a:schemeClr val="lt1"/>
                </a:solidFill>
              </a:defRPr>
            </a:lvl2pPr>
            <a:lvl3pPr lvl="2" algn="l">
              <a:lnSpc>
                <a:spcPct val="100000"/>
              </a:lnSpc>
              <a:spcBef>
                <a:spcPts val="0"/>
              </a:spcBef>
              <a:spcAft>
                <a:spcPts val="0"/>
              </a:spcAft>
              <a:buClr>
                <a:schemeClr val="lt1"/>
              </a:buClr>
              <a:buSzPts val="1500"/>
              <a:buNone/>
              <a:defRPr>
                <a:solidFill>
                  <a:schemeClr val="lt1"/>
                </a:solidFill>
              </a:defRPr>
            </a:lvl3pPr>
            <a:lvl4pPr lvl="3" algn="l">
              <a:lnSpc>
                <a:spcPct val="100000"/>
              </a:lnSpc>
              <a:spcBef>
                <a:spcPts val="0"/>
              </a:spcBef>
              <a:spcAft>
                <a:spcPts val="0"/>
              </a:spcAft>
              <a:buClr>
                <a:schemeClr val="lt1"/>
              </a:buClr>
              <a:buSzPts val="1500"/>
              <a:buNone/>
              <a:defRPr>
                <a:solidFill>
                  <a:schemeClr val="lt1"/>
                </a:solidFill>
              </a:defRPr>
            </a:lvl4pPr>
            <a:lvl5pPr lvl="4" algn="l">
              <a:lnSpc>
                <a:spcPct val="100000"/>
              </a:lnSpc>
              <a:spcBef>
                <a:spcPts val="0"/>
              </a:spcBef>
              <a:spcAft>
                <a:spcPts val="0"/>
              </a:spcAft>
              <a:buClr>
                <a:schemeClr val="lt1"/>
              </a:buClr>
              <a:buSzPts val="1500"/>
              <a:buNone/>
              <a:defRPr>
                <a:solidFill>
                  <a:schemeClr val="lt1"/>
                </a:solidFill>
              </a:defRPr>
            </a:lvl5pPr>
            <a:lvl6pPr lvl="5" algn="l">
              <a:lnSpc>
                <a:spcPct val="100000"/>
              </a:lnSpc>
              <a:spcBef>
                <a:spcPts val="0"/>
              </a:spcBef>
              <a:spcAft>
                <a:spcPts val="0"/>
              </a:spcAft>
              <a:buClr>
                <a:schemeClr val="lt1"/>
              </a:buClr>
              <a:buSzPts val="1500"/>
              <a:buNone/>
              <a:defRPr>
                <a:solidFill>
                  <a:schemeClr val="lt1"/>
                </a:solidFill>
              </a:defRPr>
            </a:lvl6pPr>
            <a:lvl7pPr lvl="6" algn="l">
              <a:lnSpc>
                <a:spcPct val="100000"/>
              </a:lnSpc>
              <a:spcBef>
                <a:spcPts val="0"/>
              </a:spcBef>
              <a:spcAft>
                <a:spcPts val="0"/>
              </a:spcAft>
              <a:buClr>
                <a:schemeClr val="lt1"/>
              </a:buClr>
              <a:buSzPts val="1500"/>
              <a:buNone/>
              <a:defRPr>
                <a:solidFill>
                  <a:schemeClr val="lt1"/>
                </a:solidFill>
              </a:defRPr>
            </a:lvl7pPr>
            <a:lvl8pPr lvl="7" algn="l">
              <a:lnSpc>
                <a:spcPct val="100000"/>
              </a:lnSpc>
              <a:spcBef>
                <a:spcPts val="0"/>
              </a:spcBef>
              <a:spcAft>
                <a:spcPts val="0"/>
              </a:spcAft>
              <a:buClr>
                <a:schemeClr val="lt1"/>
              </a:buClr>
              <a:buSzPts val="1500"/>
              <a:buNone/>
              <a:defRPr>
                <a:solidFill>
                  <a:schemeClr val="lt1"/>
                </a:solidFill>
              </a:defRPr>
            </a:lvl8pPr>
            <a:lvl9pPr lvl="8" algn="l">
              <a:lnSpc>
                <a:spcPct val="100000"/>
              </a:lnSpc>
              <a:spcBef>
                <a:spcPts val="0"/>
              </a:spcBef>
              <a:spcAft>
                <a:spcPts val="0"/>
              </a:spcAft>
              <a:buClr>
                <a:schemeClr val="lt1"/>
              </a:buClr>
              <a:buSzPts val="1500"/>
              <a:buNone/>
              <a:defRPr>
                <a:solidFill>
                  <a:schemeClr val="lt1"/>
                </a:solidFill>
              </a:defRPr>
            </a:lvl9pPr>
          </a:lstStyle>
          <a:p>
            <a:endParaRPr/>
          </a:p>
        </p:txBody>
      </p:sp>
      <p:sp>
        <p:nvSpPr>
          <p:cNvPr id="457" name="Google Shape;457;g3090e26d205_0_368"/>
          <p:cNvSpPr txBox="1">
            <a:spLocks noGrp="1"/>
          </p:cNvSpPr>
          <p:nvPr>
            <p:ph type="body" idx="1"/>
          </p:nvPr>
        </p:nvSpPr>
        <p:spPr>
          <a:xfrm>
            <a:off x="415600" y="2325033"/>
            <a:ext cx="5333100" cy="41937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458" name="Google Shape;458;g3090e26d205_0_368"/>
          <p:cNvSpPr txBox="1">
            <a:spLocks noGrp="1"/>
          </p:cNvSpPr>
          <p:nvPr>
            <p:ph type="body" idx="2"/>
          </p:nvPr>
        </p:nvSpPr>
        <p:spPr>
          <a:xfrm>
            <a:off x="6443200" y="2325033"/>
            <a:ext cx="5333100" cy="41937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459" name="Google Shape;459;g3090e26d205_0_368"/>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pic>
        <p:nvPicPr>
          <p:cNvPr id="460" name="Google Shape;460;g3090e26d205_0_368"/>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4 2">
  <p:cSld name="CUSTOM_6_2">
    <p:bg>
      <p:bgPr>
        <a:solidFill>
          <a:srgbClr val="002870"/>
        </a:solidFill>
        <a:effectLst/>
      </p:bgPr>
    </p:bg>
    <p:spTree>
      <p:nvGrpSpPr>
        <p:cNvPr id="1" name="Shape 461"/>
        <p:cNvGrpSpPr/>
        <p:nvPr/>
      </p:nvGrpSpPr>
      <p:grpSpPr>
        <a:xfrm>
          <a:off x="0" y="0"/>
          <a:ext cx="0" cy="0"/>
          <a:chOff x="0" y="0"/>
          <a:chExt cx="0" cy="0"/>
        </a:xfrm>
      </p:grpSpPr>
      <p:pic>
        <p:nvPicPr>
          <p:cNvPr id="462" name="Google Shape;462;g3090e26d205_0_375"/>
          <p:cNvPicPr preferRelativeResize="0"/>
          <p:nvPr/>
        </p:nvPicPr>
        <p:blipFill rotWithShape="1">
          <a:blip r:embed="rId2">
            <a:alphaModFix/>
          </a:blip>
          <a:srcRect/>
          <a:stretch/>
        </p:blipFill>
        <p:spPr>
          <a:xfrm>
            <a:off x="9400900" y="5511583"/>
            <a:ext cx="2421598" cy="729966"/>
          </a:xfrm>
          <a:prstGeom prst="rect">
            <a:avLst/>
          </a:prstGeom>
          <a:noFill/>
          <a:ln>
            <a:noFill/>
          </a:ln>
        </p:spPr>
      </p:pic>
      <p:sp>
        <p:nvSpPr>
          <p:cNvPr id="463" name="Google Shape;463;g3090e26d205_0_375"/>
          <p:cNvSpPr txBox="1">
            <a:spLocks noGrp="1"/>
          </p:cNvSpPr>
          <p:nvPr>
            <p:ph type="title"/>
          </p:nvPr>
        </p:nvSpPr>
        <p:spPr>
          <a:xfrm>
            <a:off x="838200" y="573960"/>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900"/>
              <a:buNone/>
              <a:defRPr>
                <a:solidFill>
                  <a:schemeClr val="lt1"/>
                </a:solidFill>
              </a:defRPr>
            </a:lvl1pPr>
            <a:lvl2pPr lvl="1" algn="l">
              <a:lnSpc>
                <a:spcPct val="100000"/>
              </a:lnSpc>
              <a:spcBef>
                <a:spcPts val="0"/>
              </a:spcBef>
              <a:spcAft>
                <a:spcPts val="0"/>
              </a:spcAft>
              <a:buClr>
                <a:schemeClr val="lt1"/>
              </a:buClr>
              <a:buSzPts val="1500"/>
              <a:buNone/>
              <a:defRPr>
                <a:solidFill>
                  <a:schemeClr val="lt1"/>
                </a:solidFill>
              </a:defRPr>
            </a:lvl2pPr>
            <a:lvl3pPr lvl="2" algn="l">
              <a:lnSpc>
                <a:spcPct val="100000"/>
              </a:lnSpc>
              <a:spcBef>
                <a:spcPts val="0"/>
              </a:spcBef>
              <a:spcAft>
                <a:spcPts val="0"/>
              </a:spcAft>
              <a:buClr>
                <a:schemeClr val="lt1"/>
              </a:buClr>
              <a:buSzPts val="1500"/>
              <a:buNone/>
              <a:defRPr>
                <a:solidFill>
                  <a:schemeClr val="lt1"/>
                </a:solidFill>
              </a:defRPr>
            </a:lvl3pPr>
            <a:lvl4pPr lvl="3" algn="l">
              <a:lnSpc>
                <a:spcPct val="100000"/>
              </a:lnSpc>
              <a:spcBef>
                <a:spcPts val="0"/>
              </a:spcBef>
              <a:spcAft>
                <a:spcPts val="0"/>
              </a:spcAft>
              <a:buClr>
                <a:schemeClr val="lt1"/>
              </a:buClr>
              <a:buSzPts val="1500"/>
              <a:buNone/>
              <a:defRPr>
                <a:solidFill>
                  <a:schemeClr val="lt1"/>
                </a:solidFill>
              </a:defRPr>
            </a:lvl4pPr>
            <a:lvl5pPr lvl="4" algn="l">
              <a:lnSpc>
                <a:spcPct val="100000"/>
              </a:lnSpc>
              <a:spcBef>
                <a:spcPts val="0"/>
              </a:spcBef>
              <a:spcAft>
                <a:spcPts val="0"/>
              </a:spcAft>
              <a:buClr>
                <a:schemeClr val="lt1"/>
              </a:buClr>
              <a:buSzPts val="1500"/>
              <a:buNone/>
              <a:defRPr>
                <a:solidFill>
                  <a:schemeClr val="lt1"/>
                </a:solidFill>
              </a:defRPr>
            </a:lvl5pPr>
            <a:lvl6pPr lvl="5" algn="l">
              <a:lnSpc>
                <a:spcPct val="100000"/>
              </a:lnSpc>
              <a:spcBef>
                <a:spcPts val="0"/>
              </a:spcBef>
              <a:spcAft>
                <a:spcPts val="0"/>
              </a:spcAft>
              <a:buClr>
                <a:schemeClr val="lt1"/>
              </a:buClr>
              <a:buSzPts val="1500"/>
              <a:buNone/>
              <a:defRPr>
                <a:solidFill>
                  <a:schemeClr val="lt1"/>
                </a:solidFill>
              </a:defRPr>
            </a:lvl6pPr>
            <a:lvl7pPr lvl="6" algn="l">
              <a:lnSpc>
                <a:spcPct val="100000"/>
              </a:lnSpc>
              <a:spcBef>
                <a:spcPts val="0"/>
              </a:spcBef>
              <a:spcAft>
                <a:spcPts val="0"/>
              </a:spcAft>
              <a:buClr>
                <a:schemeClr val="lt1"/>
              </a:buClr>
              <a:buSzPts val="1500"/>
              <a:buNone/>
              <a:defRPr>
                <a:solidFill>
                  <a:schemeClr val="lt1"/>
                </a:solidFill>
              </a:defRPr>
            </a:lvl7pPr>
            <a:lvl8pPr lvl="7" algn="l">
              <a:lnSpc>
                <a:spcPct val="100000"/>
              </a:lnSpc>
              <a:spcBef>
                <a:spcPts val="0"/>
              </a:spcBef>
              <a:spcAft>
                <a:spcPts val="0"/>
              </a:spcAft>
              <a:buClr>
                <a:schemeClr val="lt1"/>
              </a:buClr>
              <a:buSzPts val="1500"/>
              <a:buNone/>
              <a:defRPr>
                <a:solidFill>
                  <a:schemeClr val="lt1"/>
                </a:solidFill>
              </a:defRPr>
            </a:lvl8pPr>
            <a:lvl9pPr lvl="8" algn="l">
              <a:lnSpc>
                <a:spcPct val="100000"/>
              </a:lnSpc>
              <a:spcBef>
                <a:spcPts val="0"/>
              </a:spcBef>
              <a:spcAft>
                <a:spcPts val="0"/>
              </a:spcAft>
              <a:buClr>
                <a:schemeClr val="lt1"/>
              </a:buClr>
              <a:buSzPts val="1500"/>
              <a:buNone/>
              <a:defRPr>
                <a:solidFill>
                  <a:schemeClr val="lt1"/>
                </a:solidFill>
              </a:defRPr>
            </a:lvl9pPr>
          </a:lstStyle>
          <a:p>
            <a:endParaRPr/>
          </a:p>
        </p:txBody>
      </p:sp>
      <p:sp>
        <p:nvSpPr>
          <p:cNvPr id="464" name="Google Shape;464;g3090e26d205_0_375"/>
          <p:cNvSpPr txBox="1">
            <a:spLocks noGrp="1"/>
          </p:cNvSpPr>
          <p:nvPr>
            <p:ph type="body" idx="1"/>
          </p:nvPr>
        </p:nvSpPr>
        <p:spPr>
          <a:xfrm>
            <a:off x="838200" y="1932859"/>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lt1"/>
              </a:buClr>
              <a:buSzPts val="1900"/>
              <a:buChar char="•"/>
              <a:defRPr>
                <a:solidFill>
                  <a:schemeClr val="lt1"/>
                </a:solidFill>
              </a:defRPr>
            </a:lvl1pPr>
            <a:lvl2pPr marL="914400" lvl="1" indent="-349250" algn="l">
              <a:lnSpc>
                <a:spcPct val="90000"/>
              </a:lnSpc>
              <a:spcBef>
                <a:spcPts val="500"/>
              </a:spcBef>
              <a:spcAft>
                <a:spcPts val="0"/>
              </a:spcAft>
              <a:buClr>
                <a:schemeClr val="lt1"/>
              </a:buClr>
              <a:buSzPts val="1900"/>
              <a:buChar char="•"/>
              <a:defRPr>
                <a:solidFill>
                  <a:schemeClr val="lt1"/>
                </a:solidFill>
              </a:defRPr>
            </a:lvl2pPr>
            <a:lvl3pPr marL="1371600" lvl="2" indent="-349250" algn="l">
              <a:lnSpc>
                <a:spcPct val="90000"/>
              </a:lnSpc>
              <a:spcBef>
                <a:spcPts val="500"/>
              </a:spcBef>
              <a:spcAft>
                <a:spcPts val="0"/>
              </a:spcAft>
              <a:buClr>
                <a:schemeClr val="lt1"/>
              </a:buClr>
              <a:buSzPts val="1900"/>
              <a:buChar char="•"/>
              <a:defRPr>
                <a:solidFill>
                  <a:schemeClr val="lt1"/>
                </a:solidFill>
              </a:defRPr>
            </a:lvl3pPr>
            <a:lvl4pPr marL="1828800" lvl="3" indent="-349250" algn="l">
              <a:lnSpc>
                <a:spcPct val="90000"/>
              </a:lnSpc>
              <a:spcBef>
                <a:spcPts val="500"/>
              </a:spcBef>
              <a:spcAft>
                <a:spcPts val="0"/>
              </a:spcAft>
              <a:buClr>
                <a:schemeClr val="lt1"/>
              </a:buClr>
              <a:buSzPts val="1900"/>
              <a:buChar char="•"/>
              <a:defRPr>
                <a:solidFill>
                  <a:schemeClr val="lt1"/>
                </a:solidFill>
              </a:defRPr>
            </a:lvl4pPr>
            <a:lvl5pPr marL="2286000" lvl="4" indent="-349250" algn="l">
              <a:lnSpc>
                <a:spcPct val="90000"/>
              </a:lnSpc>
              <a:spcBef>
                <a:spcPts val="500"/>
              </a:spcBef>
              <a:spcAft>
                <a:spcPts val="0"/>
              </a:spcAft>
              <a:buClr>
                <a:schemeClr val="lt1"/>
              </a:buClr>
              <a:buSzPts val="1900"/>
              <a:buChar char="•"/>
              <a:defRPr>
                <a:solidFill>
                  <a:schemeClr val="lt1"/>
                </a:solidFill>
              </a:defRPr>
            </a:lvl5pPr>
            <a:lvl6pPr marL="2743200" lvl="5" indent="-349250" algn="l">
              <a:lnSpc>
                <a:spcPct val="90000"/>
              </a:lnSpc>
              <a:spcBef>
                <a:spcPts val="500"/>
              </a:spcBef>
              <a:spcAft>
                <a:spcPts val="0"/>
              </a:spcAft>
              <a:buClr>
                <a:schemeClr val="lt1"/>
              </a:buClr>
              <a:buSzPts val="1900"/>
              <a:buChar char="•"/>
              <a:defRPr>
                <a:solidFill>
                  <a:schemeClr val="lt1"/>
                </a:solidFill>
              </a:defRPr>
            </a:lvl6pPr>
            <a:lvl7pPr marL="3200400" lvl="6" indent="-349250" algn="l">
              <a:lnSpc>
                <a:spcPct val="90000"/>
              </a:lnSpc>
              <a:spcBef>
                <a:spcPts val="500"/>
              </a:spcBef>
              <a:spcAft>
                <a:spcPts val="0"/>
              </a:spcAft>
              <a:buClr>
                <a:schemeClr val="lt1"/>
              </a:buClr>
              <a:buSzPts val="1900"/>
              <a:buChar char="•"/>
              <a:defRPr>
                <a:solidFill>
                  <a:schemeClr val="lt1"/>
                </a:solidFill>
              </a:defRPr>
            </a:lvl7pPr>
            <a:lvl8pPr marL="3657600" lvl="7" indent="-349250" algn="l">
              <a:lnSpc>
                <a:spcPct val="90000"/>
              </a:lnSpc>
              <a:spcBef>
                <a:spcPts val="500"/>
              </a:spcBef>
              <a:spcAft>
                <a:spcPts val="0"/>
              </a:spcAft>
              <a:buClr>
                <a:schemeClr val="lt1"/>
              </a:buClr>
              <a:buSzPts val="1900"/>
              <a:buChar char="•"/>
              <a:defRPr>
                <a:solidFill>
                  <a:schemeClr val="lt1"/>
                </a:solidFill>
              </a:defRPr>
            </a:lvl8pPr>
            <a:lvl9pPr marL="4114800" lvl="8" indent="-349250" algn="l">
              <a:lnSpc>
                <a:spcPct val="90000"/>
              </a:lnSpc>
              <a:spcBef>
                <a:spcPts val="500"/>
              </a:spcBef>
              <a:spcAft>
                <a:spcPts val="0"/>
              </a:spcAft>
              <a:buClr>
                <a:schemeClr val="lt1"/>
              </a:buClr>
              <a:buSzPts val="1900"/>
              <a:buChar char="•"/>
              <a:defRPr>
                <a:solidFill>
                  <a:schemeClr val="lt1"/>
                </a:solidFill>
              </a:defRPr>
            </a:lvl9pPr>
          </a:lstStyle>
          <a:p>
            <a:endParaRPr/>
          </a:p>
        </p:txBody>
      </p:sp>
      <p:sp>
        <p:nvSpPr>
          <p:cNvPr id="465" name="Google Shape;465;g3090e26d205_0_375"/>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ustom Layout 4 1 2">
  <p:cSld name="CUSTOM_6_1_2">
    <p:bg>
      <p:bgPr>
        <a:solidFill>
          <a:srgbClr val="002870"/>
        </a:solidFill>
        <a:effectLst/>
      </p:bgPr>
    </p:bg>
    <p:spTree>
      <p:nvGrpSpPr>
        <p:cNvPr id="1" name="Shape 466"/>
        <p:cNvGrpSpPr/>
        <p:nvPr/>
      </p:nvGrpSpPr>
      <p:grpSpPr>
        <a:xfrm>
          <a:off x="0" y="0"/>
          <a:ext cx="0" cy="0"/>
          <a:chOff x="0" y="0"/>
          <a:chExt cx="0" cy="0"/>
        </a:xfrm>
      </p:grpSpPr>
      <p:pic>
        <p:nvPicPr>
          <p:cNvPr id="467" name="Google Shape;467;g3090e26d205_0_380"/>
          <p:cNvPicPr preferRelativeResize="0"/>
          <p:nvPr/>
        </p:nvPicPr>
        <p:blipFill rotWithShape="1">
          <a:blip r:embed="rId2">
            <a:alphaModFix/>
          </a:blip>
          <a:srcRect/>
          <a:stretch/>
        </p:blipFill>
        <p:spPr>
          <a:xfrm>
            <a:off x="9400900" y="5511583"/>
            <a:ext cx="2421598" cy="729966"/>
          </a:xfrm>
          <a:prstGeom prst="rect">
            <a:avLst/>
          </a:prstGeom>
          <a:noFill/>
          <a:ln>
            <a:noFill/>
          </a:ln>
        </p:spPr>
      </p:pic>
      <p:sp>
        <p:nvSpPr>
          <p:cNvPr id="468" name="Google Shape;468;g3090e26d205_0_380"/>
          <p:cNvSpPr txBox="1">
            <a:spLocks noGrp="1"/>
          </p:cNvSpPr>
          <p:nvPr>
            <p:ph type="title"/>
          </p:nvPr>
        </p:nvSpPr>
        <p:spPr>
          <a:xfrm>
            <a:off x="415600" y="378900"/>
            <a:ext cx="109380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900"/>
              <a:buNone/>
              <a:defRPr>
                <a:solidFill>
                  <a:schemeClr val="lt1"/>
                </a:solidFill>
              </a:defRPr>
            </a:lvl1pPr>
            <a:lvl2pPr lvl="1" algn="l">
              <a:lnSpc>
                <a:spcPct val="100000"/>
              </a:lnSpc>
              <a:spcBef>
                <a:spcPts val="0"/>
              </a:spcBef>
              <a:spcAft>
                <a:spcPts val="0"/>
              </a:spcAft>
              <a:buClr>
                <a:schemeClr val="lt1"/>
              </a:buClr>
              <a:buSzPts val="1500"/>
              <a:buNone/>
              <a:defRPr>
                <a:solidFill>
                  <a:schemeClr val="lt1"/>
                </a:solidFill>
              </a:defRPr>
            </a:lvl2pPr>
            <a:lvl3pPr lvl="2" algn="l">
              <a:lnSpc>
                <a:spcPct val="100000"/>
              </a:lnSpc>
              <a:spcBef>
                <a:spcPts val="0"/>
              </a:spcBef>
              <a:spcAft>
                <a:spcPts val="0"/>
              </a:spcAft>
              <a:buClr>
                <a:schemeClr val="lt1"/>
              </a:buClr>
              <a:buSzPts val="1500"/>
              <a:buNone/>
              <a:defRPr>
                <a:solidFill>
                  <a:schemeClr val="lt1"/>
                </a:solidFill>
              </a:defRPr>
            </a:lvl3pPr>
            <a:lvl4pPr lvl="3" algn="l">
              <a:lnSpc>
                <a:spcPct val="100000"/>
              </a:lnSpc>
              <a:spcBef>
                <a:spcPts val="0"/>
              </a:spcBef>
              <a:spcAft>
                <a:spcPts val="0"/>
              </a:spcAft>
              <a:buClr>
                <a:schemeClr val="lt1"/>
              </a:buClr>
              <a:buSzPts val="1500"/>
              <a:buNone/>
              <a:defRPr>
                <a:solidFill>
                  <a:schemeClr val="lt1"/>
                </a:solidFill>
              </a:defRPr>
            </a:lvl4pPr>
            <a:lvl5pPr lvl="4" algn="l">
              <a:lnSpc>
                <a:spcPct val="100000"/>
              </a:lnSpc>
              <a:spcBef>
                <a:spcPts val="0"/>
              </a:spcBef>
              <a:spcAft>
                <a:spcPts val="0"/>
              </a:spcAft>
              <a:buClr>
                <a:schemeClr val="lt1"/>
              </a:buClr>
              <a:buSzPts val="1500"/>
              <a:buNone/>
              <a:defRPr>
                <a:solidFill>
                  <a:schemeClr val="lt1"/>
                </a:solidFill>
              </a:defRPr>
            </a:lvl5pPr>
            <a:lvl6pPr lvl="5" algn="l">
              <a:lnSpc>
                <a:spcPct val="100000"/>
              </a:lnSpc>
              <a:spcBef>
                <a:spcPts val="0"/>
              </a:spcBef>
              <a:spcAft>
                <a:spcPts val="0"/>
              </a:spcAft>
              <a:buClr>
                <a:schemeClr val="lt1"/>
              </a:buClr>
              <a:buSzPts val="1500"/>
              <a:buNone/>
              <a:defRPr>
                <a:solidFill>
                  <a:schemeClr val="lt1"/>
                </a:solidFill>
              </a:defRPr>
            </a:lvl6pPr>
            <a:lvl7pPr lvl="6" algn="l">
              <a:lnSpc>
                <a:spcPct val="100000"/>
              </a:lnSpc>
              <a:spcBef>
                <a:spcPts val="0"/>
              </a:spcBef>
              <a:spcAft>
                <a:spcPts val="0"/>
              </a:spcAft>
              <a:buClr>
                <a:schemeClr val="lt1"/>
              </a:buClr>
              <a:buSzPts val="1500"/>
              <a:buNone/>
              <a:defRPr>
                <a:solidFill>
                  <a:schemeClr val="lt1"/>
                </a:solidFill>
              </a:defRPr>
            </a:lvl7pPr>
            <a:lvl8pPr lvl="7" algn="l">
              <a:lnSpc>
                <a:spcPct val="100000"/>
              </a:lnSpc>
              <a:spcBef>
                <a:spcPts val="0"/>
              </a:spcBef>
              <a:spcAft>
                <a:spcPts val="0"/>
              </a:spcAft>
              <a:buClr>
                <a:schemeClr val="lt1"/>
              </a:buClr>
              <a:buSzPts val="1500"/>
              <a:buNone/>
              <a:defRPr>
                <a:solidFill>
                  <a:schemeClr val="lt1"/>
                </a:solidFill>
              </a:defRPr>
            </a:lvl8pPr>
            <a:lvl9pPr lvl="8" algn="l">
              <a:lnSpc>
                <a:spcPct val="100000"/>
              </a:lnSpc>
              <a:spcBef>
                <a:spcPts val="0"/>
              </a:spcBef>
              <a:spcAft>
                <a:spcPts val="0"/>
              </a:spcAft>
              <a:buClr>
                <a:schemeClr val="lt1"/>
              </a:buClr>
              <a:buSzPts val="1500"/>
              <a:buNone/>
              <a:defRPr>
                <a:solidFill>
                  <a:schemeClr val="lt1"/>
                </a:solidFill>
              </a:defRPr>
            </a:lvl9pPr>
          </a:lstStyle>
          <a:p>
            <a:endParaRPr/>
          </a:p>
        </p:txBody>
      </p:sp>
      <p:sp>
        <p:nvSpPr>
          <p:cNvPr id="469" name="Google Shape;469;g3090e26d205_0_380"/>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470" name="Google Shape;470;g3090e26d205_0_380"/>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Clr>
                <a:schemeClr val="lt1"/>
              </a:buClr>
              <a:buSzPts val="1900"/>
              <a:buChar char="●"/>
              <a:defRPr sz="19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471" name="Google Shape;471;g3090e26d205_0_380"/>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1 2 1 1">
  <p:cSld name="TITLE_1_5_2_1_1">
    <p:bg>
      <p:bgPr>
        <a:solidFill>
          <a:srgbClr val="002870"/>
        </a:solidFill>
        <a:effectLst/>
      </p:bgPr>
    </p:bg>
    <p:spTree>
      <p:nvGrpSpPr>
        <p:cNvPr id="1" name="Shape 472"/>
        <p:cNvGrpSpPr/>
        <p:nvPr/>
      </p:nvGrpSpPr>
      <p:grpSpPr>
        <a:xfrm>
          <a:off x="0" y="0"/>
          <a:ext cx="0" cy="0"/>
          <a:chOff x="0" y="0"/>
          <a:chExt cx="0" cy="0"/>
        </a:xfrm>
      </p:grpSpPr>
      <p:sp>
        <p:nvSpPr>
          <p:cNvPr id="473" name="Google Shape;473;g3090e26d205_0_38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4" name="Google Shape;474;g3090e26d205_0_386"/>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pic>
        <p:nvPicPr>
          <p:cNvPr id="475" name="Google Shape;475;g3090e26d205_0_386"/>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1 2 1">
  <p:cSld name="TITLE_1_5_2_1">
    <p:spTree>
      <p:nvGrpSpPr>
        <p:cNvPr id="1" name="Shape 476"/>
        <p:cNvGrpSpPr/>
        <p:nvPr/>
      </p:nvGrpSpPr>
      <p:grpSpPr>
        <a:xfrm>
          <a:off x="0" y="0"/>
          <a:ext cx="0" cy="0"/>
          <a:chOff x="0" y="0"/>
          <a:chExt cx="0" cy="0"/>
        </a:xfrm>
      </p:grpSpPr>
      <p:sp>
        <p:nvSpPr>
          <p:cNvPr id="477" name="Google Shape;477;g3090e26d205_0_3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8" name="Google Shape;478;g3090e26d205_0_390"/>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pic>
        <p:nvPicPr>
          <p:cNvPr id="479" name="Google Shape;479;g3090e26d205_0_390"/>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07 - Single Green 1 1">
  <p:cSld name="TITLE_1_3_1_1_1">
    <p:bg>
      <p:bgPr>
        <a:solidFill>
          <a:srgbClr val="002870"/>
        </a:solidFill>
        <a:effectLst/>
      </p:bgPr>
    </p:bg>
    <p:spTree>
      <p:nvGrpSpPr>
        <p:cNvPr id="1" name="Shape 480"/>
        <p:cNvGrpSpPr/>
        <p:nvPr/>
      </p:nvGrpSpPr>
      <p:grpSpPr>
        <a:xfrm>
          <a:off x="0" y="0"/>
          <a:ext cx="0" cy="0"/>
          <a:chOff x="0" y="0"/>
          <a:chExt cx="0" cy="0"/>
        </a:xfrm>
      </p:grpSpPr>
      <p:sp>
        <p:nvSpPr>
          <p:cNvPr id="481" name="Google Shape;481;g3090e26d205_0_394"/>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482" name="Google Shape;482;g3090e26d205_0_394"/>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483" name="Google Shape;483;g3090e26d205_0_394"/>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ustom Layout 4 1 1">
  <p:cSld name="CUSTOM_6_1_1">
    <p:spTree>
      <p:nvGrpSpPr>
        <p:cNvPr id="1" name="Shape 484"/>
        <p:cNvGrpSpPr/>
        <p:nvPr/>
      </p:nvGrpSpPr>
      <p:grpSpPr>
        <a:xfrm>
          <a:off x="0" y="0"/>
          <a:ext cx="0" cy="0"/>
          <a:chOff x="0" y="0"/>
          <a:chExt cx="0" cy="0"/>
        </a:xfrm>
      </p:grpSpPr>
      <p:sp>
        <p:nvSpPr>
          <p:cNvPr id="485" name="Google Shape;485;g3090e26d205_0_398"/>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pic>
        <p:nvPicPr>
          <p:cNvPr id="486" name="Google Shape;486;g3090e26d205_0_398"/>
          <p:cNvPicPr preferRelativeResize="0"/>
          <p:nvPr/>
        </p:nvPicPr>
        <p:blipFill rotWithShape="1">
          <a:blip r:embed="rId2">
            <a:alphaModFix/>
          </a:blip>
          <a:srcRect/>
          <a:stretch/>
        </p:blipFill>
        <p:spPr>
          <a:xfrm>
            <a:off x="10382199" y="6340097"/>
            <a:ext cx="1320799" cy="39816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1 2 1 1 1">
  <p:cSld name="TITLE_1_5_2_1_1_1">
    <p:bg>
      <p:bgPr>
        <a:solidFill>
          <a:srgbClr val="002870"/>
        </a:solidFill>
        <a:effectLst/>
      </p:bgPr>
    </p:bg>
    <p:spTree>
      <p:nvGrpSpPr>
        <p:cNvPr id="1" name="Shape 487"/>
        <p:cNvGrpSpPr/>
        <p:nvPr/>
      </p:nvGrpSpPr>
      <p:grpSpPr>
        <a:xfrm>
          <a:off x="0" y="0"/>
          <a:ext cx="0" cy="0"/>
          <a:chOff x="0" y="0"/>
          <a:chExt cx="0" cy="0"/>
        </a:xfrm>
      </p:grpSpPr>
      <p:sp>
        <p:nvSpPr>
          <p:cNvPr id="488" name="Google Shape;488;g3090e26d205_0_40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9" name="Google Shape;489;g3090e26d205_0_401"/>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
        <p:nvSpPr>
          <p:cNvPr id="490" name="Google Shape;490;g3090e26d205_0_401"/>
          <p:cNvSpPr txBox="1">
            <a:spLocks noGrp="1"/>
          </p:cNvSpPr>
          <p:nvPr>
            <p:ph type="title"/>
          </p:nvPr>
        </p:nvSpPr>
        <p:spPr>
          <a:xfrm>
            <a:off x="415600" y="15177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a:endParaRPr/>
          </a:p>
        </p:txBody>
      </p:sp>
      <p:pic>
        <p:nvPicPr>
          <p:cNvPr id="491" name="Google Shape;491;g3090e26d205_0_401"/>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1 2 1 2">
  <p:cSld name="TITLE_1_5_2_1_2">
    <p:spTree>
      <p:nvGrpSpPr>
        <p:cNvPr id="1" name="Shape 492"/>
        <p:cNvGrpSpPr/>
        <p:nvPr/>
      </p:nvGrpSpPr>
      <p:grpSpPr>
        <a:xfrm>
          <a:off x="0" y="0"/>
          <a:ext cx="0" cy="0"/>
          <a:chOff x="0" y="0"/>
          <a:chExt cx="0" cy="0"/>
        </a:xfrm>
      </p:grpSpPr>
      <p:sp>
        <p:nvSpPr>
          <p:cNvPr id="493" name="Google Shape;493;g3090e26d205_0_40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4" name="Google Shape;494;g3090e26d205_0_406"/>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495" name="Google Shape;495;g3090e26d205_0_406"/>
          <p:cNvSpPr txBox="1">
            <a:spLocks noGrp="1"/>
          </p:cNvSpPr>
          <p:nvPr>
            <p:ph type="title"/>
          </p:nvPr>
        </p:nvSpPr>
        <p:spPr>
          <a:xfrm>
            <a:off x="415600" y="15177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pic>
        <p:nvPicPr>
          <p:cNvPr id="496" name="Google Shape;496;g3090e26d205_0_406"/>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07 - Single Green 1 1 1">
  <p:cSld name="TITLE_1_3_1_1_1_1">
    <p:bg>
      <p:bgPr>
        <a:solidFill>
          <a:srgbClr val="002870"/>
        </a:solidFill>
        <a:effectLst/>
      </p:bgPr>
    </p:bg>
    <p:spTree>
      <p:nvGrpSpPr>
        <p:cNvPr id="1" name="Shape 497"/>
        <p:cNvGrpSpPr/>
        <p:nvPr/>
      </p:nvGrpSpPr>
      <p:grpSpPr>
        <a:xfrm>
          <a:off x="0" y="0"/>
          <a:ext cx="0" cy="0"/>
          <a:chOff x="0" y="0"/>
          <a:chExt cx="0" cy="0"/>
        </a:xfrm>
      </p:grpSpPr>
      <p:sp>
        <p:nvSpPr>
          <p:cNvPr id="498" name="Google Shape;498;g3090e26d205_0_411"/>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2"/>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499" name="Google Shape;499;g3090e26d205_0_411"/>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500" name="Google Shape;500;g3090e26d205_0_411"/>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
        <p:nvSpPr>
          <p:cNvPr id="501" name="Google Shape;501;g3090e26d205_0_4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pic>
        <p:nvPicPr>
          <p:cNvPr id="89" name="Google Shape;89;g3090e26d205_0_20"/>
          <p:cNvPicPr preferRelativeResize="0"/>
          <p:nvPr/>
        </p:nvPicPr>
        <p:blipFill rotWithShape="1">
          <a:blip r:embed="rId2">
            <a:alphaModFix/>
          </a:blip>
          <a:srcRect/>
          <a:stretch/>
        </p:blipFill>
        <p:spPr>
          <a:xfrm>
            <a:off x="0" y="0"/>
            <a:ext cx="12192005" cy="6857986"/>
          </a:xfrm>
          <a:prstGeom prst="rect">
            <a:avLst/>
          </a:prstGeom>
          <a:noFill/>
          <a:ln>
            <a:noFill/>
          </a:ln>
        </p:spPr>
      </p:pic>
      <p:sp>
        <p:nvSpPr>
          <p:cNvPr id="90" name="Google Shape;90;g3090e26d205_0_20"/>
          <p:cNvSpPr txBox="1">
            <a:spLocks noGrp="1"/>
          </p:cNvSpPr>
          <p:nvPr>
            <p:ph type="ctrTitle"/>
          </p:nvPr>
        </p:nvSpPr>
        <p:spPr>
          <a:xfrm>
            <a:off x="415611" y="1878800"/>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lt1"/>
              </a:buClr>
              <a:buSzPts val="6900"/>
              <a:buNone/>
              <a:defRPr sz="6900">
                <a:solidFill>
                  <a:schemeClr val="lt1"/>
                </a:solidFill>
              </a:defRPr>
            </a:lvl1pPr>
            <a:lvl2pPr lvl="1" algn="ctr">
              <a:lnSpc>
                <a:spcPct val="100000"/>
              </a:lnSpc>
              <a:spcBef>
                <a:spcPts val="0"/>
              </a:spcBef>
              <a:spcAft>
                <a:spcPts val="0"/>
              </a:spcAft>
              <a:buClr>
                <a:schemeClr val="lt1"/>
              </a:buClr>
              <a:buSzPts val="6900"/>
              <a:buNone/>
              <a:defRPr sz="6900">
                <a:solidFill>
                  <a:schemeClr val="lt1"/>
                </a:solidFill>
              </a:defRPr>
            </a:lvl2pPr>
            <a:lvl3pPr lvl="2" algn="ctr">
              <a:lnSpc>
                <a:spcPct val="100000"/>
              </a:lnSpc>
              <a:spcBef>
                <a:spcPts val="0"/>
              </a:spcBef>
              <a:spcAft>
                <a:spcPts val="0"/>
              </a:spcAft>
              <a:buClr>
                <a:schemeClr val="lt1"/>
              </a:buClr>
              <a:buSzPts val="6900"/>
              <a:buNone/>
              <a:defRPr sz="6900">
                <a:solidFill>
                  <a:schemeClr val="lt1"/>
                </a:solidFill>
              </a:defRPr>
            </a:lvl3pPr>
            <a:lvl4pPr lvl="3" algn="ctr">
              <a:lnSpc>
                <a:spcPct val="100000"/>
              </a:lnSpc>
              <a:spcBef>
                <a:spcPts val="0"/>
              </a:spcBef>
              <a:spcAft>
                <a:spcPts val="0"/>
              </a:spcAft>
              <a:buClr>
                <a:schemeClr val="lt1"/>
              </a:buClr>
              <a:buSzPts val="6900"/>
              <a:buNone/>
              <a:defRPr sz="6900">
                <a:solidFill>
                  <a:schemeClr val="lt1"/>
                </a:solidFill>
              </a:defRPr>
            </a:lvl4pPr>
            <a:lvl5pPr lvl="4" algn="ctr">
              <a:lnSpc>
                <a:spcPct val="100000"/>
              </a:lnSpc>
              <a:spcBef>
                <a:spcPts val="0"/>
              </a:spcBef>
              <a:spcAft>
                <a:spcPts val="0"/>
              </a:spcAft>
              <a:buClr>
                <a:schemeClr val="lt1"/>
              </a:buClr>
              <a:buSzPts val="6900"/>
              <a:buNone/>
              <a:defRPr sz="6900">
                <a:solidFill>
                  <a:schemeClr val="lt1"/>
                </a:solidFill>
              </a:defRPr>
            </a:lvl5pPr>
            <a:lvl6pPr lvl="5" algn="ctr">
              <a:lnSpc>
                <a:spcPct val="100000"/>
              </a:lnSpc>
              <a:spcBef>
                <a:spcPts val="0"/>
              </a:spcBef>
              <a:spcAft>
                <a:spcPts val="0"/>
              </a:spcAft>
              <a:buClr>
                <a:schemeClr val="lt1"/>
              </a:buClr>
              <a:buSzPts val="6900"/>
              <a:buNone/>
              <a:defRPr sz="6900">
                <a:solidFill>
                  <a:schemeClr val="lt1"/>
                </a:solidFill>
              </a:defRPr>
            </a:lvl6pPr>
            <a:lvl7pPr lvl="6" algn="ctr">
              <a:lnSpc>
                <a:spcPct val="100000"/>
              </a:lnSpc>
              <a:spcBef>
                <a:spcPts val="0"/>
              </a:spcBef>
              <a:spcAft>
                <a:spcPts val="0"/>
              </a:spcAft>
              <a:buClr>
                <a:schemeClr val="lt1"/>
              </a:buClr>
              <a:buSzPts val="6900"/>
              <a:buNone/>
              <a:defRPr sz="6900">
                <a:solidFill>
                  <a:schemeClr val="lt1"/>
                </a:solidFill>
              </a:defRPr>
            </a:lvl7pPr>
            <a:lvl8pPr lvl="7" algn="ctr">
              <a:lnSpc>
                <a:spcPct val="100000"/>
              </a:lnSpc>
              <a:spcBef>
                <a:spcPts val="0"/>
              </a:spcBef>
              <a:spcAft>
                <a:spcPts val="0"/>
              </a:spcAft>
              <a:buClr>
                <a:schemeClr val="lt1"/>
              </a:buClr>
              <a:buSzPts val="6900"/>
              <a:buNone/>
              <a:defRPr sz="6900">
                <a:solidFill>
                  <a:schemeClr val="lt1"/>
                </a:solidFill>
              </a:defRPr>
            </a:lvl8pPr>
            <a:lvl9pPr lvl="8" algn="ctr">
              <a:lnSpc>
                <a:spcPct val="100000"/>
              </a:lnSpc>
              <a:spcBef>
                <a:spcPts val="0"/>
              </a:spcBef>
              <a:spcAft>
                <a:spcPts val="0"/>
              </a:spcAft>
              <a:buClr>
                <a:schemeClr val="lt1"/>
              </a:buClr>
              <a:buSzPts val="6900"/>
              <a:buNone/>
              <a:defRPr sz="6900">
                <a:solidFill>
                  <a:schemeClr val="lt1"/>
                </a:solidFill>
              </a:defRPr>
            </a:lvl9pPr>
          </a:lstStyle>
          <a:p>
            <a:endParaRPr/>
          </a:p>
        </p:txBody>
      </p:sp>
      <p:sp>
        <p:nvSpPr>
          <p:cNvPr id="91" name="Google Shape;91;g3090e26d205_0_20"/>
          <p:cNvSpPr txBox="1">
            <a:spLocks noGrp="1"/>
          </p:cNvSpPr>
          <p:nvPr>
            <p:ph type="subTitle" idx="1"/>
          </p:nvPr>
        </p:nvSpPr>
        <p:spPr>
          <a:xfrm>
            <a:off x="415600" y="4664867"/>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chemeClr val="lt1"/>
              </a:buClr>
              <a:buSzPts val="3700"/>
              <a:buNone/>
              <a:defRPr sz="3700">
                <a:solidFill>
                  <a:schemeClr val="lt1"/>
                </a:solidFill>
              </a:defRPr>
            </a:lvl1pPr>
            <a:lvl2pPr lvl="1" algn="ctr">
              <a:lnSpc>
                <a:spcPct val="100000"/>
              </a:lnSpc>
              <a:spcBef>
                <a:spcPts val="0"/>
              </a:spcBef>
              <a:spcAft>
                <a:spcPts val="0"/>
              </a:spcAft>
              <a:buClr>
                <a:schemeClr val="lt1"/>
              </a:buClr>
              <a:buSzPts val="3700"/>
              <a:buNone/>
              <a:defRPr sz="3700">
                <a:solidFill>
                  <a:schemeClr val="lt1"/>
                </a:solidFill>
              </a:defRPr>
            </a:lvl2pPr>
            <a:lvl3pPr lvl="2" algn="ctr">
              <a:lnSpc>
                <a:spcPct val="100000"/>
              </a:lnSpc>
              <a:spcBef>
                <a:spcPts val="0"/>
              </a:spcBef>
              <a:spcAft>
                <a:spcPts val="0"/>
              </a:spcAft>
              <a:buClr>
                <a:schemeClr val="lt1"/>
              </a:buClr>
              <a:buSzPts val="3700"/>
              <a:buNone/>
              <a:defRPr sz="3700">
                <a:solidFill>
                  <a:schemeClr val="lt1"/>
                </a:solidFill>
              </a:defRPr>
            </a:lvl3pPr>
            <a:lvl4pPr lvl="3" algn="ctr">
              <a:lnSpc>
                <a:spcPct val="100000"/>
              </a:lnSpc>
              <a:spcBef>
                <a:spcPts val="0"/>
              </a:spcBef>
              <a:spcAft>
                <a:spcPts val="0"/>
              </a:spcAft>
              <a:buClr>
                <a:schemeClr val="lt1"/>
              </a:buClr>
              <a:buSzPts val="3700"/>
              <a:buNone/>
              <a:defRPr sz="3700">
                <a:solidFill>
                  <a:schemeClr val="lt1"/>
                </a:solidFill>
              </a:defRPr>
            </a:lvl4pPr>
            <a:lvl5pPr lvl="4" algn="ctr">
              <a:lnSpc>
                <a:spcPct val="100000"/>
              </a:lnSpc>
              <a:spcBef>
                <a:spcPts val="0"/>
              </a:spcBef>
              <a:spcAft>
                <a:spcPts val="0"/>
              </a:spcAft>
              <a:buClr>
                <a:schemeClr val="lt1"/>
              </a:buClr>
              <a:buSzPts val="3700"/>
              <a:buNone/>
              <a:defRPr sz="3700">
                <a:solidFill>
                  <a:schemeClr val="lt1"/>
                </a:solidFill>
              </a:defRPr>
            </a:lvl5pPr>
            <a:lvl6pPr lvl="5" algn="ctr">
              <a:lnSpc>
                <a:spcPct val="100000"/>
              </a:lnSpc>
              <a:spcBef>
                <a:spcPts val="0"/>
              </a:spcBef>
              <a:spcAft>
                <a:spcPts val="0"/>
              </a:spcAft>
              <a:buClr>
                <a:schemeClr val="lt1"/>
              </a:buClr>
              <a:buSzPts val="3700"/>
              <a:buNone/>
              <a:defRPr sz="3700">
                <a:solidFill>
                  <a:schemeClr val="lt1"/>
                </a:solidFill>
              </a:defRPr>
            </a:lvl6pPr>
            <a:lvl7pPr lvl="6" algn="ctr">
              <a:lnSpc>
                <a:spcPct val="100000"/>
              </a:lnSpc>
              <a:spcBef>
                <a:spcPts val="0"/>
              </a:spcBef>
              <a:spcAft>
                <a:spcPts val="0"/>
              </a:spcAft>
              <a:buClr>
                <a:schemeClr val="lt1"/>
              </a:buClr>
              <a:buSzPts val="3700"/>
              <a:buNone/>
              <a:defRPr sz="3700">
                <a:solidFill>
                  <a:schemeClr val="lt1"/>
                </a:solidFill>
              </a:defRPr>
            </a:lvl7pPr>
            <a:lvl8pPr lvl="7" algn="ctr">
              <a:lnSpc>
                <a:spcPct val="100000"/>
              </a:lnSpc>
              <a:spcBef>
                <a:spcPts val="0"/>
              </a:spcBef>
              <a:spcAft>
                <a:spcPts val="0"/>
              </a:spcAft>
              <a:buClr>
                <a:schemeClr val="lt1"/>
              </a:buClr>
              <a:buSzPts val="3700"/>
              <a:buNone/>
              <a:defRPr sz="3700">
                <a:solidFill>
                  <a:schemeClr val="lt1"/>
                </a:solidFill>
              </a:defRPr>
            </a:lvl8pPr>
            <a:lvl9pPr lvl="8" algn="ctr">
              <a:lnSpc>
                <a:spcPct val="100000"/>
              </a:lnSpc>
              <a:spcBef>
                <a:spcPts val="0"/>
              </a:spcBef>
              <a:spcAft>
                <a:spcPts val="0"/>
              </a:spcAft>
              <a:buClr>
                <a:schemeClr val="lt1"/>
              </a:buClr>
              <a:buSzPts val="3700"/>
              <a:buNone/>
              <a:defRPr sz="3700">
                <a:solidFill>
                  <a:schemeClr val="lt1"/>
                </a:solidFill>
              </a:defRPr>
            </a:lvl9pPr>
          </a:lstStyle>
          <a:p>
            <a:endParaRPr/>
          </a:p>
        </p:txBody>
      </p:sp>
      <p:sp>
        <p:nvSpPr>
          <p:cNvPr id="92" name="Google Shape;92;g3090e26d205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g3090e26d205_0_20"/>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pic>
        <p:nvPicPr>
          <p:cNvPr id="94" name="Google Shape;94;g3090e26d205_0_20"/>
          <p:cNvPicPr preferRelativeResize="0"/>
          <p:nvPr/>
        </p:nvPicPr>
        <p:blipFill rotWithShape="1">
          <a:blip r:embed="rId3">
            <a:alphaModFix/>
          </a:blip>
          <a:srcRect/>
          <a:stretch/>
        </p:blipFill>
        <p:spPr>
          <a:xfrm>
            <a:off x="300767" y="390467"/>
            <a:ext cx="2452068" cy="739166"/>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ustom Layout 4 1 1 1">
  <p:cSld name="CUSTOM_6_1_1_1">
    <p:spTree>
      <p:nvGrpSpPr>
        <p:cNvPr id="1" name="Shape 502"/>
        <p:cNvGrpSpPr/>
        <p:nvPr/>
      </p:nvGrpSpPr>
      <p:grpSpPr>
        <a:xfrm>
          <a:off x="0" y="0"/>
          <a:ext cx="0" cy="0"/>
          <a:chOff x="0" y="0"/>
          <a:chExt cx="0" cy="0"/>
        </a:xfrm>
      </p:grpSpPr>
      <p:sp>
        <p:nvSpPr>
          <p:cNvPr id="503" name="Google Shape;503;g3090e26d205_0_416"/>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Lato"/>
                <a:ea typeface="Lato"/>
                <a:cs typeface="Lato"/>
                <a:sym typeface="Lato"/>
              </a:rPr>
              <a:t>lausd.org/mmed</a:t>
            </a:r>
            <a:endParaRPr sz="1300" b="1" i="0" u="none" strike="noStrike" cap="none">
              <a:solidFill>
                <a:schemeClr val="dk1"/>
              </a:solidFill>
              <a:latin typeface="Lato"/>
              <a:ea typeface="Lato"/>
              <a:cs typeface="Lato"/>
              <a:sym typeface="Lato"/>
            </a:endParaRPr>
          </a:p>
        </p:txBody>
      </p:sp>
      <p:sp>
        <p:nvSpPr>
          <p:cNvPr id="504" name="Google Shape;504;g3090e26d205_0_4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pic>
        <p:nvPicPr>
          <p:cNvPr id="505" name="Google Shape;505;g3090e26d205_0_416"/>
          <p:cNvPicPr preferRelativeResize="0"/>
          <p:nvPr/>
        </p:nvPicPr>
        <p:blipFill rotWithShape="1">
          <a:blip r:embed="rId2">
            <a:alphaModFix/>
          </a:blip>
          <a:srcRect/>
          <a:stretch/>
        </p:blipFill>
        <p:spPr>
          <a:xfrm>
            <a:off x="10382199" y="6340097"/>
            <a:ext cx="1320799" cy="398161"/>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ustom Layout 3">
  <p:cSld name="CUSTOM_8">
    <p:spTree>
      <p:nvGrpSpPr>
        <p:cNvPr id="1" name="Shape 506"/>
        <p:cNvGrpSpPr/>
        <p:nvPr/>
      </p:nvGrpSpPr>
      <p:grpSpPr>
        <a:xfrm>
          <a:off x="0" y="0"/>
          <a:ext cx="0" cy="0"/>
          <a:chOff x="0" y="0"/>
          <a:chExt cx="0" cy="0"/>
        </a:xfrm>
      </p:grpSpPr>
      <p:sp>
        <p:nvSpPr>
          <p:cNvPr id="507" name="Google Shape;507;g3090e26d205_0_47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00 - Gradient Title Slide 1">
  <p:cSld name="CUSTOM_3_1_1">
    <p:spTree>
      <p:nvGrpSpPr>
        <p:cNvPr id="1" name="Shape 508"/>
        <p:cNvGrpSpPr/>
        <p:nvPr/>
      </p:nvGrpSpPr>
      <p:grpSpPr>
        <a:xfrm>
          <a:off x="0" y="0"/>
          <a:ext cx="0" cy="0"/>
          <a:chOff x="0" y="0"/>
          <a:chExt cx="0" cy="0"/>
        </a:xfrm>
      </p:grpSpPr>
      <p:pic>
        <p:nvPicPr>
          <p:cNvPr id="509" name="Google Shape;509;g3090e26d205_0_474"/>
          <p:cNvPicPr preferRelativeResize="0"/>
          <p:nvPr/>
        </p:nvPicPr>
        <p:blipFill rotWithShape="1">
          <a:blip r:embed="rId2">
            <a:alphaModFix/>
          </a:blip>
          <a:srcRect/>
          <a:stretch/>
        </p:blipFill>
        <p:spPr>
          <a:xfrm>
            <a:off x="0" y="0"/>
            <a:ext cx="12192000" cy="6858008"/>
          </a:xfrm>
          <a:prstGeom prst="rect">
            <a:avLst/>
          </a:prstGeom>
          <a:noFill/>
          <a:ln>
            <a:noFill/>
          </a:ln>
        </p:spPr>
      </p:pic>
      <p:pic>
        <p:nvPicPr>
          <p:cNvPr id="510" name="Google Shape;510;g3090e26d205_0_474"/>
          <p:cNvPicPr preferRelativeResize="0"/>
          <p:nvPr/>
        </p:nvPicPr>
        <p:blipFill rotWithShape="1">
          <a:blip r:embed="rId3">
            <a:alphaModFix amt="3000"/>
          </a:blip>
          <a:srcRect/>
          <a:stretch/>
        </p:blipFill>
        <p:spPr>
          <a:xfrm>
            <a:off x="3897333" y="1341317"/>
            <a:ext cx="834300" cy="834300"/>
          </a:xfrm>
          <a:prstGeom prst="rect">
            <a:avLst/>
          </a:prstGeom>
          <a:noFill/>
          <a:ln>
            <a:noFill/>
          </a:ln>
        </p:spPr>
      </p:pic>
      <p:pic>
        <p:nvPicPr>
          <p:cNvPr id="511" name="Google Shape;511;g3090e26d205_0_474"/>
          <p:cNvPicPr preferRelativeResize="0"/>
          <p:nvPr/>
        </p:nvPicPr>
        <p:blipFill rotWithShape="1">
          <a:blip r:embed="rId4">
            <a:alphaModFix amt="3000"/>
          </a:blip>
          <a:srcRect/>
          <a:stretch/>
        </p:blipFill>
        <p:spPr>
          <a:xfrm>
            <a:off x="3897336" y="2455012"/>
            <a:ext cx="834291" cy="834292"/>
          </a:xfrm>
          <a:prstGeom prst="rect">
            <a:avLst/>
          </a:prstGeom>
          <a:noFill/>
          <a:ln>
            <a:noFill/>
          </a:ln>
        </p:spPr>
      </p:pic>
      <p:pic>
        <p:nvPicPr>
          <p:cNvPr id="512" name="Google Shape;512;g3090e26d205_0_474"/>
          <p:cNvPicPr preferRelativeResize="0"/>
          <p:nvPr/>
        </p:nvPicPr>
        <p:blipFill rotWithShape="1">
          <a:blip r:embed="rId5">
            <a:alphaModFix amt="3000"/>
          </a:blip>
          <a:srcRect/>
          <a:stretch/>
        </p:blipFill>
        <p:spPr>
          <a:xfrm>
            <a:off x="3897333" y="4682386"/>
            <a:ext cx="834300" cy="834300"/>
          </a:xfrm>
          <a:prstGeom prst="rect">
            <a:avLst/>
          </a:prstGeom>
          <a:noFill/>
          <a:ln>
            <a:noFill/>
          </a:ln>
        </p:spPr>
      </p:pic>
      <p:pic>
        <p:nvPicPr>
          <p:cNvPr id="513" name="Google Shape;513;g3090e26d205_0_474"/>
          <p:cNvPicPr preferRelativeResize="0"/>
          <p:nvPr/>
        </p:nvPicPr>
        <p:blipFill rotWithShape="1">
          <a:blip r:embed="rId6">
            <a:alphaModFix amt="3000"/>
          </a:blip>
          <a:srcRect/>
          <a:stretch/>
        </p:blipFill>
        <p:spPr>
          <a:xfrm rot="42">
            <a:off x="3897333" y="3568715"/>
            <a:ext cx="834300" cy="834262"/>
          </a:xfrm>
          <a:prstGeom prst="rect">
            <a:avLst/>
          </a:prstGeom>
          <a:noFill/>
          <a:ln>
            <a:noFill/>
          </a:ln>
        </p:spPr>
      </p:pic>
      <p:pic>
        <p:nvPicPr>
          <p:cNvPr id="514" name="Google Shape;514;g3090e26d205_0_474"/>
          <p:cNvPicPr preferRelativeResize="0"/>
          <p:nvPr/>
        </p:nvPicPr>
        <p:blipFill rotWithShape="1">
          <a:blip r:embed="rId7">
            <a:alphaModFix amt="3000"/>
          </a:blip>
          <a:srcRect/>
          <a:stretch/>
        </p:blipFill>
        <p:spPr>
          <a:xfrm>
            <a:off x="3897334" y="5796082"/>
            <a:ext cx="834300" cy="834300"/>
          </a:xfrm>
          <a:prstGeom prst="rect">
            <a:avLst/>
          </a:prstGeom>
          <a:noFill/>
          <a:ln>
            <a:noFill/>
          </a:ln>
        </p:spPr>
      </p:pic>
      <p:pic>
        <p:nvPicPr>
          <p:cNvPr id="515" name="Google Shape;515;g3090e26d205_0_474"/>
          <p:cNvPicPr preferRelativeResize="0"/>
          <p:nvPr/>
        </p:nvPicPr>
        <p:blipFill rotWithShape="1">
          <a:blip r:embed="rId8">
            <a:alphaModFix amt="3000"/>
          </a:blip>
          <a:srcRect/>
          <a:stretch/>
        </p:blipFill>
        <p:spPr>
          <a:xfrm>
            <a:off x="3897325" y="227617"/>
            <a:ext cx="834300" cy="834300"/>
          </a:xfrm>
          <a:prstGeom prst="rect">
            <a:avLst/>
          </a:prstGeom>
          <a:noFill/>
          <a:ln>
            <a:noFill/>
          </a:ln>
        </p:spPr>
      </p:pic>
      <p:pic>
        <p:nvPicPr>
          <p:cNvPr id="516" name="Google Shape;516;g3090e26d205_0_474"/>
          <p:cNvPicPr preferRelativeResize="0"/>
          <p:nvPr/>
        </p:nvPicPr>
        <p:blipFill rotWithShape="1">
          <a:blip r:embed="rId3">
            <a:alphaModFix amt="31000"/>
          </a:blip>
          <a:srcRect/>
          <a:stretch/>
        </p:blipFill>
        <p:spPr>
          <a:xfrm>
            <a:off x="11098233" y="1341317"/>
            <a:ext cx="834300" cy="834300"/>
          </a:xfrm>
          <a:prstGeom prst="rect">
            <a:avLst/>
          </a:prstGeom>
          <a:noFill/>
          <a:ln>
            <a:noFill/>
          </a:ln>
        </p:spPr>
      </p:pic>
      <p:pic>
        <p:nvPicPr>
          <p:cNvPr id="517" name="Google Shape;517;g3090e26d205_0_474"/>
          <p:cNvPicPr preferRelativeResize="0"/>
          <p:nvPr/>
        </p:nvPicPr>
        <p:blipFill rotWithShape="1">
          <a:blip r:embed="rId4">
            <a:alphaModFix amt="31000"/>
          </a:blip>
          <a:srcRect/>
          <a:stretch/>
        </p:blipFill>
        <p:spPr>
          <a:xfrm>
            <a:off x="11098236" y="2455012"/>
            <a:ext cx="834291" cy="834292"/>
          </a:xfrm>
          <a:prstGeom prst="rect">
            <a:avLst/>
          </a:prstGeom>
          <a:noFill/>
          <a:ln>
            <a:noFill/>
          </a:ln>
        </p:spPr>
      </p:pic>
      <p:pic>
        <p:nvPicPr>
          <p:cNvPr id="518" name="Google Shape;518;g3090e26d205_0_474"/>
          <p:cNvPicPr preferRelativeResize="0"/>
          <p:nvPr/>
        </p:nvPicPr>
        <p:blipFill rotWithShape="1">
          <a:blip r:embed="rId5">
            <a:alphaModFix amt="31000"/>
          </a:blip>
          <a:srcRect/>
          <a:stretch/>
        </p:blipFill>
        <p:spPr>
          <a:xfrm>
            <a:off x="11098233" y="4682386"/>
            <a:ext cx="834300" cy="834300"/>
          </a:xfrm>
          <a:prstGeom prst="rect">
            <a:avLst/>
          </a:prstGeom>
          <a:noFill/>
          <a:ln>
            <a:noFill/>
          </a:ln>
        </p:spPr>
      </p:pic>
      <p:pic>
        <p:nvPicPr>
          <p:cNvPr id="519" name="Google Shape;519;g3090e26d205_0_474"/>
          <p:cNvPicPr preferRelativeResize="0"/>
          <p:nvPr/>
        </p:nvPicPr>
        <p:blipFill rotWithShape="1">
          <a:blip r:embed="rId6">
            <a:alphaModFix amt="31000"/>
          </a:blip>
          <a:srcRect/>
          <a:stretch/>
        </p:blipFill>
        <p:spPr>
          <a:xfrm rot="42">
            <a:off x="11098233" y="3568715"/>
            <a:ext cx="834300" cy="834262"/>
          </a:xfrm>
          <a:prstGeom prst="rect">
            <a:avLst/>
          </a:prstGeom>
          <a:noFill/>
          <a:ln>
            <a:noFill/>
          </a:ln>
        </p:spPr>
      </p:pic>
      <p:pic>
        <p:nvPicPr>
          <p:cNvPr id="520" name="Google Shape;520;g3090e26d205_0_474"/>
          <p:cNvPicPr preferRelativeResize="0"/>
          <p:nvPr/>
        </p:nvPicPr>
        <p:blipFill rotWithShape="1">
          <a:blip r:embed="rId7">
            <a:alphaModFix amt="31000"/>
          </a:blip>
          <a:srcRect/>
          <a:stretch/>
        </p:blipFill>
        <p:spPr>
          <a:xfrm>
            <a:off x="11098234" y="5796082"/>
            <a:ext cx="834300" cy="834300"/>
          </a:xfrm>
          <a:prstGeom prst="rect">
            <a:avLst/>
          </a:prstGeom>
          <a:noFill/>
          <a:ln>
            <a:noFill/>
          </a:ln>
        </p:spPr>
      </p:pic>
      <p:pic>
        <p:nvPicPr>
          <p:cNvPr id="521" name="Google Shape;521;g3090e26d205_0_474"/>
          <p:cNvPicPr preferRelativeResize="0"/>
          <p:nvPr/>
        </p:nvPicPr>
        <p:blipFill rotWithShape="1">
          <a:blip r:embed="rId8">
            <a:alphaModFix amt="31000"/>
          </a:blip>
          <a:srcRect/>
          <a:stretch/>
        </p:blipFill>
        <p:spPr>
          <a:xfrm>
            <a:off x="11098225" y="227617"/>
            <a:ext cx="834300" cy="834300"/>
          </a:xfrm>
          <a:prstGeom prst="rect">
            <a:avLst/>
          </a:prstGeom>
          <a:noFill/>
          <a:ln>
            <a:noFill/>
          </a:ln>
        </p:spPr>
      </p:pic>
      <p:pic>
        <p:nvPicPr>
          <p:cNvPr id="522" name="Google Shape;522;g3090e26d205_0_474"/>
          <p:cNvPicPr preferRelativeResize="0"/>
          <p:nvPr/>
        </p:nvPicPr>
        <p:blipFill rotWithShape="1">
          <a:blip r:embed="rId3">
            <a:alphaModFix amt="25000"/>
          </a:blip>
          <a:srcRect/>
          <a:stretch/>
        </p:blipFill>
        <p:spPr>
          <a:xfrm>
            <a:off x="9904433" y="2458917"/>
            <a:ext cx="834300" cy="834300"/>
          </a:xfrm>
          <a:prstGeom prst="rect">
            <a:avLst/>
          </a:prstGeom>
          <a:noFill/>
          <a:ln>
            <a:noFill/>
          </a:ln>
        </p:spPr>
      </p:pic>
      <p:pic>
        <p:nvPicPr>
          <p:cNvPr id="523" name="Google Shape;523;g3090e26d205_0_474"/>
          <p:cNvPicPr preferRelativeResize="0"/>
          <p:nvPr/>
        </p:nvPicPr>
        <p:blipFill rotWithShape="1">
          <a:blip r:embed="rId4">
            <a:alphaModFix amt="25000"/>
          </a:blip>
          <a:srcRect/>
          <a:stretch/>
        </p:blipFill>
        <p:spPr>
          <a:xfrm>
            <a:off x="9904436" y="3572612"/>
            <a:ext cx="834291" cy="834292"/>
          </a:xfrm>
          <a:prstGeom prst="rect">
            <a:avLst/>
          </a:prstGeom>
          <a:noFill/>
          <a:ln>
            <a:noFill/>
          </a:ln>
        </p:spPr>
      </p:pic>
      <p:pic>
        <p:nvPicPr>
          <p:cNvPr id="524" name="Google Shape;524;g3090e26d205_0_474"/>
          <p:cNvPicPr preferRelativeResize="0"/>
          <p:nvPr/>
        </p:nvPicPr>
        <p:blipFill rotWithShape="1">
          <a:blip r:embed="rId5">
            <a:alphaModFix amt="25000"/>
          </a:blip>
          <a:srcRect/>
          <a:stretch/>
        </p:blipFill>
        <p:spPr>
          <a:xfrm>
            <a:off x="9904433" y="5799986"/>
            <a:ext cx="834300" cy="834300"/>
          </a:xfrm>
          <a:prstGeom prst="rect">
            <a:avLst/>
          </a:prstGeom>
          <a:noFill/>
          <a:ln>
            <a:noFill/>
          </a:ln>
        </p:spPr>
      </p:pic>
      <p:pic>
        <p:nvPicPr>
          <p:cNvPr id="525" name="Google Shape;525;g3090e26d205_0_474"/>
          <p:cNvPicPr preferRelativeResize="0"/>
          <p:nvPr/>
        </p:nvPicPr>
        <p:blipFill rotWithShape="1">
          <a:blip r:embed="rId6">
            <a:alphaModFix amt="25000"/>
          </a:blip>
          <a:srcRect/>
          <a:stretch/>
        </p:blipFill>
        <p:spPr>
          <a:xfrm rot="42">
            <a:off x="9904433" y="4686315"/>
            <a:ext cx="834300" cy="834262"/>
          </a:xfrm>
          <a:prstGeom prst="rect">
            <a:avLst/>
          </a:prstGeom>
          <a:noFill/>
          <a:ln>
            <a:noFill/>
          </a:ln>
        </p:spPr>
      </p:pic>
      <p:pic>
        <p:nvPicPr>
          <p:cNvPr id="526" name="Google Shape;526;g3090e26d205_0_474"/>
          <p:cNvPicPr preferRelativeResize="0"/>
          <p:nvPr/>
        </p:nvPicPr>
        <p:blipFill rotWithShape="1">
          <a:blip r:embed="rId7">
            <a:alphaModFix amt="25000"/>
          </a:blip>
          <a:srcRect/>
          <a:stretch/>
        </p:blipFill>
        <p:spPr>
          <a:xfrm>
            <a:off x="9904434" y="231549"/>
            <a:ext cx="834300" cy="834300"/>
          </a:xfrm>
          <a:prstGeom prst="rect">
            <a:avLst/>
          </a:prstGeom>
          <a:noFill/>
          <a:ln>
            <a:noFill/>
          </a:ln>
        </p:spPr>
      </p:pic>
      <p:pic>
        <p:nvPicPr>
          <p:cNvPr id="527" name="Google Shape;527;g3090e26d205_0_474"/>
          <p:cNvPicPr preferRelativeResize="0"/>
          <p:nvPr/>
        </p:nvPicPr>
        <p:blipFill rotWithShape="1">
          <a:blip r:embed="rId8">
            <a:alphaModFix amt="25000"/>
          </a:blip>
          <a:srcRect/>
          <a:stretch/>
        </p:blipFill>
        <p:spPr>
          <a:xfrm>
            <a:off x="9904425" y="1345217"/>
            <a:ext cx="834300" cy="834300"/>
          </a:xfrm>
          <a:prstGeom prst="rect">
            <a:avLst/>
          </a:prstGeom>
          <a:noFill/>
          <a:ln>
            <a:noFill/>
          </a:ln>
        </p:spPr>
      </p:pic>
      <p:pic>
        <p:nvPicPr>
          <p:cNvPr id="528" name="Google Shape;528;g3090e26d205_0_474"/>
          <p:cNvPicPr preferRelativeResize="0"/>
          <p:nvPr/>
        </p:nvPicPr>
        <p:blipFill rotWithShape="1">
          <a:blip r:embed="rId3">
            <a:alphaModFix amt="20000"/>
          </a:blip>
          <a:srcRect/>
          <a:stretch/>
        </p:blipFill>
        <p:spPr>
          <a:xfrm>
            <a:off x="8710633" y="3576517"/>
            <a:ext cx="834300" cy="834300"/>
          </a:xfrm>
          <a:prstGeom prst="rect">
            <a:avLst/>
          </a:prstGeom>
          <a:noFill/>
          <a:ln>
            <a:noFill/>
          </a:ln>
        </p:spPr>
      </p:pic>
      <p:pic>
        <p:nvPicPr>
          <p:cNvPr id="529" name="Google Shape;529;g3090e26d205_0_474"/>
          <p:cNvPicPr preferRelativeResize="0"/>
          <p:nvPr/>
        </p:nvPicPr>
        <p:blipFill rotWithShape="1">
          <a:blip r:embed="rId4">
            <a:alphaModFix amt="20000"/>
          </a:blip>
          <a:srcRect/>
          <a:stretch/>
        </p:blipFill>
        <p:spPr>
          <a:xfrm>
            <a:off x="8710636" y="4690212"/>
            <a:ext cx="834291" cy="834292"/>
          </a:xfrm>
          <a:prstGeom prst="rect">
            <a:avLst/>
          </a:prstGeom>
          <a:noFill/>
          <a:ln>
            <a:noFill/>
          </a:ln>
        </p:spPr>
      </p:pic>
      <p:pic>
        <p:nvPicPr>
          <p:cNvPr id="530" name="Google Shape;530;g3090e26d205_0_474"/>
          <p:cNvPicPr preferRelativeResize="0"/>
          <p:nvPr/>
        </p:nvPicPr>
        <p:blipFill rotWithShape="1">
          <a:blip r:embed="rId5">
            <a:alphaModFix amt="20000"/>
          </a:blip>
          <a:srcRect/>
          <a:stretch/>
        </p:blipFill>
        <p:spPr>
          <a:xfrm>
            <a:off x="8710633" y="235452"/>
            <a:ext cx="834300" cy="834300"/>
          </a:xfrm>
          <a:prstGeom prst="rect">
            <a:avLst/>
          </a:prstGeom>
          <a:noFill/>
          <a:ln>
            <a:noFill/>
          </a:ln>
        </p:spPr>
      </p:pic>
      <p:pic>
        <p:nvPicPr>
          <p:cNvPr id="531" name="Google Shape;531;g3090e26d205_0_474"/>
          <p:cNvPicPr preferRelativeResize="0"/>
          <p:nvPr/>
        </p:nvPicPr>
        <p:blipFill rotWithShape="1">
          <a:blip r:embed="rId6">
            <a:alphaModFix amt="20000"/>
          </a:blip>
          <a:srcRect/>
          <a:stretch/>
        </p:blipFill>
        <p:spPr>
          <a:xfrm rot="42">
            <a:off x="8710633" y="5803915"/>
            <a:ext cx="834300" cy="834262"/>
          </a:xfrm>
          <a:prstGeom prst="rect">
            <a:avLst/>
          </a:prstGeom>
          <a:noFill/>
          <a:ln>
            <a:noFill/>
          </a:ln>
        </p:spPr>
      </p:pic>
      <p:pic>
        <p:nvPicPr>
          <p:cNvPr id="532" name="Google Shape;532;g3090e26d205_0_474"/>
          <p:cNvPicPr preferRelativeResize="0"/>
          <p:nvPr/>
        </p:nvPicPr>
        <p:blipFill rotWithShape="1">
          <a:blip r:embed="rId7">
            <a:alphaModFix amt="20000"/>
          </a:blip>
          <a:srcRect/>
          <a:stretch/>
        </p:blipFill>
        <p:spPr>
          <a:xfrm>
            <a:off x="8710634" y="1349149"/>
            <a:ext cx="834300" cy="834300"/>
          </a:xfrm>
          <a:prstGeom prst="rect">
            <a:avLst/>
          </a:prstGeom>
          <a:noFill/>
          <a:ln>
            <a:noFill/>
          </a:ln>
        </p:spPr>
      </p:pic>
      <p:pic>
        <p:nvPicPr>
          <p:cNvPr id="533" name="Google Shape;533;g3090e26d205_0_474"/>
          <p:cNvPicPr preferRelativeResize="0"/>
          <p:nvPr/>
        </p:nvPicPr>
        <p:blipFill rotWithShape="1">
          <a:blip r:embed="rId8">
            <a:alphaModFix amt="20000"/>
          </a:blip>
          <a:srcRect/>
          <a:stretch/>
        </p:blipFill>
        <p:spPr>
          <a:xfrm>
            <a:off x="8710625" y="2462817"/>
            <a:ext cx="834300" cy="834300"/>
          </a:xfrm>
          <a:prstGeom prst="rect">
            <a:avLst/>
          </a:prstGeom>
          <a:noFill/>
          <a:ln>
            <a:noFill/>
          </a:ln>
        </p:spPr>
      </p:pic>
      <p:pic>
        <p:nvPicPr>
          <p:cNvPr id="534" name="Google Shape;534;g3090e26d205_0_474"/>
          <p:cNvPicPr preferRelativeResize="0"/>
          <p:nvPr/>
        </p:nvPicPr>
        <p:blipFill rotWithShape="1">
          <a:blip r:embed="rId3">
            <a:alphaModFix amt="15000"/>
          </a:blip>
          <a:srcRect/>
          <a:stretch/>
        </p:blipFill>
        <p:spPr>
          <a:xfrm>
            <a:off x="7516833" y="4694117"/>
            <a:ext cx="834300" cy="834300"/>
          </a:xfrm>
          <a:prstGeom prst="rect">
            <a:avLst/>
          </a:prstGeom>
          <a:noFill/>
          <a:ln>
            <a:noFill/>
          </a:ln>
        </p:spPr>
      </p:pic>
      <p:pic>
        <p:nvPicPr>
          <p:cNvPr id="535" name="Google Shape;535;g3090e26d205_0_474"/>
          <p:cNvPicPr preferRelativeResize="0"/>
          <p:nvPr/>
        </p:nvPicPr>
        <p:blipFill rotWithShape="1">
          <a:blip r:embed="rId4">
            <a:alphaModFix amt="15000"/>
          </a:blip>
          <a:srcRect/>
          <a:stretch/>
        </p:blipFill>
        <p:spPr>
          <a:xfrm>
            <a:off x="7516836" y="5807812"/>
            <a:ext cx="834291" cy="834292"/>
          </a:xfrm>
          <a:prstGeom prst="rect">
            <a:avLst/>
          </a:prstGeom>
          <a:noFill/>
          <a:ln>
            <a:noFill/>
          </a:ln>
        </p:spPr>
      </p:pic>
      <p:pic>
        <p:nvPicPr>
          <p:cNvPr id="536" name="Google Shape;536;g3090e26d205_0_474"/>
          <p:cNvPicPr preferRelativeResize="0"/>
          <p:nvPr/>
        </p:nvPicPr>
        <p:blipFill rotWithShape="1">
          <a:blip r:embed="rId5">
            <a:alphaModFix amt="15000"/>
          </a:blip>
          <a:srcRect/>
          <a:stretch/>
        </p:blipFill>
        <p:spPr>
          <a:xfrm>
            <a:off x="7516833" y="1353052"/>
            <a:ext cx="834300" cy="834300"/>
          </a:xfrm>
          <a:prstGeom prst="rect">
            <a:avLst/>
          </a:prstGeom>
          <a:noFill/>
          <a:ln>
            <a:noFill/>
          </a:ln>
        </p:spPr>
      </p:pic>
      <p:pic>
        <p:nvPicPr>
          <p:cNvPr id="537" name="Google Shape;537;g3090e26d205_0_474"/>
          <p:cNvPicPr preferRelativeResize="0"/>
          <p:nvPr/>
        </p:nvPicPr>
        <p:blipFill rotWithShape="1">
          <a:blip r:embed="rId6">
            <a:alphaModFix amt="15000"/>
          </a:blip>
          <a:srcRect/>
          <a:stretch/>
        </p:blipFill>
        <p:spPr>
          <a:xfrm rot="42">
            <a:off x="7516833" y="239398"/>
            <a:ext cx="834300" cy="834262"/>
          </a:xfrm>
          <a:prstGeom prst="rect">
            <a:avLst/>
          </a:prstGeom>
          <a:noFill/>
          <a:ln>
            <a:noFill/>
          </a:ln>
        </p:spPr>
      </p:pic>
      <p:pic>
        <p:nvPicPr>
          <p:cNvPr id="538" name="Google Shape;538;g3090e26d205_0_474"/>
          <p:cNvPicPr preferRelativeResize="0"/>
          <p:nvPr/>
        </p:nvPicPr>
        <p:blipFill rotWithShape="1">
          <a:blip r:embed="rId7">
            <a:alphaModFix amt="15000"/>
          </a:blip>
          <a:srcRect/>
          <a:stretch/>
        </p:blipFill>
        <p:spPr>
          <a:xfrm>
            <a:off x="7516834" y="2466749"/>
            <a:ext cx="834300" cy="834300"/>
          </a:xfrm>
          <a:prstGeom prst="rect">
            <a:avLst/>
          </a:prstGeom>
          <a:noFill/>
          <a:ln>
            <a:noFill/>
          </a:ln>
        </p:spPr>
      </p:pic>
      <p:pic>
        <p:nvPicPr>
          <p:cNvPr id="539" name="Google Shape;539;g3090e26d205_0_474"/>
          <p:cNvPicPr preferRelativeResize="0"/>
          <p:nvPr/>
        </p:nvPicPr>
        <p:blipFill rotWithShape="1">
          <a:blip r:embed="rId8">
            <a:alphaModFix amt="15000"/>
          </a:blip>
          <a:srcRect/>
          <a:stretch/>
        </p:blipFill>
        <p:spPr>
          <a:xfrm>
            <a:off x="7516825" y="3580417"/>
            <a:ext cx="834300" cy="834300"/>
          </a:xfrm>
          <a:prstGeom prst="rect">
            <a:avLst/>
          </a:prstGeom>
          <a:noFill/>
          <a:ln>
            <a:noFill/>
          </a:ln>
        </p:spPr>
      </p:pic>
      <p:pic>
        <p:nvPicPr>
          <p:cNvPr id="540" name="Google Shape;540;g3090e26d205_0_474"/>
          <p:cNvPicPr preferRelativeResize="0"/>
          <p:nvPr/>
        </p:nvPicPr>
        <p:blipFill rotWithShape="1">
          <a:blip r:embed="rId3">
            <a:alphaModFix amt="10000"/>
          </a:blip>
          <a:srcRect/>
          <a:stretch/>
        </p:blipFill>
        <p:spPr>
          <a:xfrm>
            <a:off x="6310333" y="5811717"/>
            <a:ext cx="834300" cy="834300"/>
          </a:xfrm>
          <a:prstGeom prst="rect">
            <a:avLst/>
          </a:prstGeom>
          <a:noFill/>
          <a:ln>
            <a:noFill/>
          </a:ln>
        </p:spPr>
      </p:pic>
      <p:pic>
        <p:nvPicPr>
          <p:cNvPr id="541" name="Google Shape;541;g3090e26d205_0_474"/>
          <p:cNvPicPr preferRelativeResize="0"/>
          <p:nvPr/>
        </p:nvPicPr>
        <p:blipFill rotWithShape="1">
          <a:blip r:embed="rId4">
            <a:alphaModFix amt="10000"/>
          </a:blip>
          <a:srcRect/>
          <a:stretch/>
        </p:blipFill>
        <p:spPr>
          <a:xfrm>
            <a:off x="6310336" y="243278"/>
            <a:ext cx="834291" cy="834292"/>
          </a:xfrm>
          <a:prstGeom prst="rect">
            <a:avLst/>
          </a:prstGeom>
          <a:noFill/>
          <a:ln>
            <a:noFill/>
          </a:ln>
        </p:spPr>
      </p:pic>
      <p:pic>
        <p:nvPicPr>
          <p:cNvPr id="542" name="Google Shape;542;g3090e26d205_0_474"/>
          <p:cNvPicPr preferRelativeResize="0"/>
          <p:nvPr/>
        </p:nvPicPr>
        <p:blipFill rotWithShape="1">
          <a:blip r:embed="rId5">
            <a:alphaModFix amt="10000"/>
          </a:blip>
          <a:srcRect/>
          <a:stretch/>
        </p:blipFill>
        <p:spPr>
          <a:xfrm>
            <a:off x="6310333" y="2470652"/>
            <a:ext cx="834300" cy="834300"/>
          </a:xfrm>
          <a:prstGeom prst="rect">
            <a:avLst/>
          </a:prstGeom>
          <a:noFill/>
          <a:ln>
            <a:noFill/>
          </a:ln>
        </p:spPr>
      </p:pic>
      <p:pic>
        <p:nvPicPr>
          <p:cNvPr id="543" name="Google Shape;543;g3090e26d205_0_474"/>
          <p:cNvPicPr preferRelativeResize="0"/>
          <p:nvPr/>
        </p:nvPicPr>
        <p:blipFill rotWithShape="1">
          <a:blip r:embed="rId6">
            <a:alphaModFix amt="10000"/>
          </a:blip>
          <a:srcRect/>
          <a:stretch/>
        </p:blipFill>
        <p:spPr>
          <a:xfrm rot="42">
            <a:off x="6310333" y="1356982"/>
            <a:ext cx="834300" cy="834262"/>
          </a:xfrm>
          <a:prstGeom prst="rect">
            <a:avLst/>
          </a:prstGeom>
          <a:noFill/>
          <a:ln>
            <a:noFill/>
          </a:ln>
        </p:spPr>
      </p:pic>
      <p:pic>
        <p:nvPicPr>
          <p:cNvPr id="544" name="Google Shape;544;g3090e26d205_0_474"/>
          <p:cNvPicPr preferRelativeResize="0"/>
          <p:nvPr/>
        </p:nvPicPr>
        <p:blipFill rotWithShape="1">
          <a:blip r:embed="rId7">
            <a:alphaModFix amt="10000"/>
          </a:blip>
          <a:srcRect/>
          <a:stretch/>
        </p:blipFill>
        <p:spPr>
          <a:xfrm>
            <a:off x="6310334" y="3584349"/>
            <a:ext cx="834300" cy="834300"/>
          </a:xfrm>
          <a:prstGeom prst="rect">
            <a:avLst/>
          </a:prstGeom>
          <a:noFill/>
          <a:ln>
            <a:noFill/>
          </a:ln>
        </p:spPr>
      </p:pic>
      <p:pic>
        <p:nvPicPr>
          <p:cNvPr id="545" name="Google Shape;545;g3090e26d205_0_474"/>
          <p:cNvPicPr preferRelativeResize="0"/>
          <p:nvPr/>
        </p:nvPicPr>
        <p:blipFill rotWithShape="1">
          <a:blip r:embed="rId8">
            <a:alphaModFix amt="10000"/>
          </a:blip>
          <a:srcRect/>
          <a:stretch/>
        </p:blipFill>
        <p:spPr>
          <a:xfrm>
            <a:off x="6310325" y="4698017"/>
            <a:ext cx="834300" cy="834300"/>
          </a:xfrm>
          <a:prstGeom prst="rect">
            <a:avLst/>
          </a:prstGeom>
          <a:noFill/>
          <a:ln>
            <a:noFill/>
          </a:ln>
        </p:spPr>
      </p:pic>
      <p:pic>
        <p:nvPicPr>
          <p:cNvPr id="546" name="Google Shape;546;g3090e26d205_0_474"/>
          <p:cNvPicPr preferRelativeResize="0"/>
          <p:nvPr/>
        </p:nvPicPr>
        <p:blipFill rotWithShape="1">
          <a:blip r:embed="rId3">
            <a:alphaModFix amt="5000"/>
          </a:blip>
          <a:srcRect/>
          <a:stretch/>
        </p:blipFill>
        <p:spPr>
          <a:xfrm>
            <a:off x="5103833" y="227617"/>
            <a:ext cx="834300" cy="834300"/>
          </a:xfrm>
          <a:prstGeom prst="rect">
            <a:avLst/>
          </a:prstGeom>
          <a:noFill/>
          <a:ln>
            <a:noFill/>
          </a:ln>
        </p:spPr>
      </p:pic>
      <p:pic>
        <p:nvPicPr>
          <p:cNvPr id="547" name="Google Shape;547;g3090e26d205_0_474"/>
          <p:cNvPicPr preferRelativeResize="0"/>
          <p:nvPr/>
        </p:nvPicPr>
        <p:blipFill rotWithShape="1">
          <a:blip r:embed="rId4">
            <a:alphaModFix amt="5000"/>
          </a:blip>
          <a:srcRect/>
          <a:stretch/>
        </p:blipFill>
        <p:spPr>
          <a:xfrm>
            <a:off x="5103836" y="1341312"/>
            <a:ext cx="834291" cy="834292"/>
          </a:xfrm>
          <a:prstGeom prst="rect">
            <a:avLst/>
          </a:prstGeom>
          <a:noFill/>
          <a:ln>
            <a:noFill/>
          </a:ln>
        </p:spPr>
      </p:pic>
      <p:pic>
        <p:nvPicPr>
          <p:cNvPr id="548" name="Google Shape;548;g3090e26d205_0_474"/>
          <p:cNvPicPr preferRelativeResize="0"/>
          <p:nvPr/>
        </p:nvPicPr>
        <p:blipFill rotWithShape="1">
          <a:blip r:embed="rId5">
            <a:alphaModFix amt="5000"/>
          </a:blip>
          <a:srcRect/>
          <a:stretch/>
        </p:blipFill>
        <p:spPr>
          <a:xfrm>
            <a:off x="5103833" y="3568686"/>
            <a:ext cx="834300" cy="834300"/>
          </a:xfrm>
          <a:prstGeom prst="rect">
            <a:avLst/>
          </a:prstGeom>
          <a:noFill/>
          <a:ln>
            <a:noFill/>
          </a:ln>
        </p:spPr>
      </p:pic>
      <p:pic>
        <p:nvPicPr>
          <p:cNvPr id="549" name="Google Shape;549;g3090e26d205_0_474"/>
          <p:cNvPicPr preferRelativeResize="0"/>
          <p:nvPr/>
        </p:nvPicPr>
        <p:blipFill rotWithShape="1">
          <a:blip r:embed="rId6">
            <a:alphaModFix amt="5000"/>
          </a:blip>
          <a:srcRect/>
          <a:stretch/>
        </p:blipFill>
        <p:spPr>
          <a:xfrm rot="42">
            <a:off x="5103833" y="2455015"/>
            <a:ext cx="834300" cy="834262"/>
          </a:xfrm>
          <a:prstGeom prst="rect">
            <a:avLst/>
          </a:prstGeom>
          <a:noFill/>
          <a:ln>
            <a:noFill/>
          </a:ln>
        </p:spPr>
      </p:pic>
      <p:pic>
        <p:nvPicPr>
          <p:cNvPr id="550" name="Google Shape;550;g3090e26d205_0_474"/>
          <p:cNvPicPr preferRelativeResize="0"/>
          <p:nvPr/>
        </p:nvPicPr>
        <p:blipFill rotWithShape="1">
          <a:blip r:embed="rId7">
            <a:alphaModFix amt="5000"/>
          </a:blip>
          <a:srcRect/>
          <a:stretch/>
        </p:blipFill>
        <p:spPr>
          <a:xfrm>
            <a:off x="5103834" y="4682382"/>
            <a:ext cx="834300" cy="834300"/>
          </a:xfrm>
          <a:prstGeom prst="rect">
            <a:avLst/>
          </a:prstGeom>
          <a:noFill/>
          <a:ln>
            <a:noFill/>
          </a:ln>
        </p:spPr>
      </p:pic>
      <p:pic>
        <p:nvPicPr>
          <p:cNvPr id="551" name="Google Shape;551;g3090e26d205_0_474"/>
          <p:cNvPicPr preferRelativeResize="0"/>
          <p:nvPr/>
        </p:nvPicPr>
        <p:blipFill rotWithShape="1">
          <a:blip r:embed="rId8">
            <a:alphaModFix amt="5000"/>
          </a:blip>
          <a:srcRect/>
          <a:stretch/>
        </p:blipFill>
        <p:spPr>
          <a:xfrm>
            <a:off x="5103825" y="5796050"/>
            <a:ext cx="834300" cy="834300"/>
          </a:xfrm>
          <a:prstGeom prst="rect">
            <a:avLst/>
          </a:prstGeom>
          <a:noFill/>
          <a:ln>
            <a:noFill/>
          </a:ln>
        </p:spPr>
      </p:pic>
      <p:pic>
        <p:nvPicPr>
          <p:cNvPr id="552" name="Google Shape;552;g3090e26d205_0_474"/>
          <p:cNvPicPr preferRelativeResize="0"/>
          <p:nvPr/>
        </p:nvPicPr>
        <p:blipFill rotWithShape="1">
          <a:blip r:embed="rId3">
            <a:alphaModFix amt="1000"/>
          </a:blip>
          <a:srcRect/>
          <a:stretch/>
        </p:blipFill>
        <p:spPr>
          <a:xfrm>
            <a:off x="2690833" y="2455001"/>
            <a:ext cx="834300" cy="834300"/>
          </a:xfrm>
          <a:prstGeom prst="rect">
            <a:avLst/>
          </a:prstGeom>
          <a:noFill/>
          <a:ln>
            <a:noFill/>
          </a:ln>
        </p:spPr>
      </p:pic>
      <p:pic>
        <p:nvPicPr>
          <p:cNvPr id="553" name="Google Shape;553;g3090e26d205_0_474"/>
          <p:cNvPicPr preferRelativeResize="0"/>
          <p:nvPr/>
        </p:nvPicPr>
        <p:blipFill rotWithShape="1">
          <a:blip r:embed="rId4">
            <a:alphaModFix amt="1000"/>
          </a:blip>
          <a:srcRect/>
          <a:stretch/>
        </p:blipFill>
        <p:spPr>
          <a:xfrm>
            <a:off x="2690836" y="3568695"/>
            <a:ext cx="834291" cy="834292"/>
          </a:xfrm>
          <a:prstGeom prst="rect">
            <a:avLst/>
          </a:prstGeom>
          <a:noFill/>
          <a:ln>
            <a:noFill/>
          </a:ln>
        </p:spPr>
      </p:pic>
      <p:pic>
        <p:nvPicPr>
          <p:cNvPr id="554" name="Google Shape;554;g3090e26d205_0_474"/>
          <p:cNvPicPr preferRelativeResize="0"/>
          <p:nvPr/>
        </p:nvPicPr>
        <p:blipFill rotWithShape="1">
          <a:blip r:embed="rId5">
            <a:alphaModFix amt="1000"/>
          </a:blip>
          <a:srcRect/>
          <a:stretch/>
        </p:blipFill>
        <p:spPr>
          <a:xfrm>
            <a:off x="2690833" y="5796069"/>
            <a:ext cx="834300" cy="834300"/>
          </a:xfrm>
          <a:prstGeom prst="rect">
            <a:avLst/>
          </a:prstGeom>
          <a:noFill/>
          <a:ln>
            <a:noFill/>
          </a:ln>
        </p:spPr>
      </p:pic>
      <p:pic>
        <p:nvPicPr>
          <p:cNvPr id="555" name="Google Shape;555;g3090e26d205_0_474"/>
          <p:cNvPicPr preferRelativeResize="0"/>
          <p:nvPr/>
        </p:nvPicPr>
        <p:blipFill rotWithShape="1">
          <a:blip r:embed="rId6">
            <a:alphaModFix amt="1000"/>
          </a:blip>
          <a:srcRect/>
          <a:stretch/>
        </p:blipFill>
        <p:spPr>
          <a:xfrm rot="42">
            <a:off x="2690833" y="4682398"/>
            <a:ext cx="834300" cy="834262"/>
          </a:xfrm>
          <a:prstGeom prst="rect">
            <a:avLst/>
          </a:prstGeom>
          <a:noFill/>
          <a:ln>
            <a:noFill/>
          </a:ln>
        </p:spPr>
      </p:pic>
      <p:pic>
        <p:nvPicPr>
          <p:cNvPr id="556" name="Google Shape;556;g3090e26d205_0_474"/>
          <p:cNvPicPr preferRelativeResize="0"/>
          <p:nvPr/>
        </p:nvPicPr>
        <p:blipFill rotWithShape="1">
          <a:blip r:embed="rId7">
            <a:alphaModFix amt="1000"/>
          </a:blip>
          <a:srcRect/>
          <a:stretch/>
        </p:blipFill>
        <p:spPr>
          <a:xfrm>
            <a:off x="2690834" y="227632"/>
            <a:ext cx="834300" cy="834300"/>
          </a:xfrm>
          <a:prstGeom prst="rect">
            <a:avLst/>
          </a:prstGeom>
          <a:noFill/>
          <a:ln>
            <a:noFill/>
          </a:ln>
        </p:spPr>
      </p:pic>
      <p:pic>
        <p:nvPicPr>
          <p:cNvPr id="557" name="Google Shape;557;g3090e26d205_0_474"/>
          <p:cNvPicPr preferRelativeResize="0"/>
          <p:nvPr/>
        </p:nvPicPr>
        <p:blipFill rotWithShape="1">
          <a:blip r:embed="rId8">
            <a:alphaModFix amt="1000"/>
          </a:blip>
          <a:srcRect/>
          <a:stretch/>
        </p:blipFill>
        <p:spPr>
          <a:xfrm>
            <a:off x="2690825" y="1341300"/>
            <a:ext cx="834300" cy="834300"/>
          </a:xfrm>
          <a:prstGeom prst="rect">
            <a:avLst/>
          </a:prstGeom>
          <a:noFill/>
          <a:ln>
            <a:noFill/>
          </a:ln>
        </p:spPr>
      </p:pic>
      <p:pic>
        <p:nvPicPr>
          <p:cNvPr id="558" name="Google Shape;558;g3090e26d205_0_474" descr="Logo&#10;&#10;Description automatically generated"/>
          <p:cNvPicPr preferRelativeResize="0"/>
          <p:nvPr/>
        </p:nvPicPr>
        <p:blipFill rotWithShape="1">
          <a:blip r:embed="rId9">
            <a:alphaModFix/>
          </a:blip>
          <a:srcRect l="29148"/>
          <a:stretch/>
        </p:blipFill>
        <p:spPr>
          <a:xfrm>
            <a:off x="70933" y="112000"/>
            <a:ext cx="2247705" cy="922881"/>
          </a:xfrm>
          <a:prstGeom prst="rect">
            <a:avLst/>
          </a:prstGeom>
          <a:noFill/>
          <a:ln>
            <a:noFill/>
          </a:ln>
          <a:effectLst>
            <a:outerShdw blurRad="57150" dist="19050" dir="5400000" algn="bl" rotWithShape="0">
              <a:srgbClr val="000000">
                <a:alpha val="49411"/>
              </a:srgbClr>
            </a:outerShdw>
          </a:effectLst>
        </p:spPr>
      </p:pic>
      <p:sp>
        <p:nvSpPr>
          <p:cNvPr id="559" name="Google Shape;559;g3090e26d205_0_474"/>
          <p:cNvSpPr txBox="1">
            <a:spLocks noGrp="1"/>
          </p:cNvSpPr>
          <p:nvPr>
            <p:ph type="title"/>
          </p:nvPr>
        </p:nvSpPr>
        <p:spPr>
          <a:xfrm>
            <a:off x="653667" y="1591983"/>
            <a:ext cx="8490300" cy="4462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ustom Layout 2 1 1 1 1 1 1">
  <p:cSld name="CUSTOM_6_1_1_1_1_1_1">
    <p:spTree>
      <p:nvGrpSpPr>
        <p:cNvPr id="1" name="Shape 560"/>
        <p:cNvGrpSpPr/>
        <p:nvPr/>
      </p:nvGrpSpPr>
      <p:grpSpPr>
        <a:xfrm>
          <a:off x="0" y="0"/>
          <a:ext cx="0" cy="0"/>
          <a:chOff x="0" y="0"/>
          <a:chExt cx="0" cy="0"/>
        </a:xfrm>
      </p:grpSpPr>
      <p:pic>
        <p:nvPicPr>
          <p:cNvPr id="561" name="Google Shape;561;g3090e26d205_0_52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62" name="Google Shape;562;g3090e26d205_0_526"/>
          <p:cNvSpPr txBox="1">
            <a:spLocks noGrp="1"/>
          </p:cNvSpPr>
          <p:nvPr>
            <p:ph type="sldNum" idx="12"/>
          </p:nvPr>
        </p:nvSpPr>
        <p:spPr>
          <a:xfrm>
            <a:off x="11353700" y="6217633"/>
            <a:ext cx="6744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r>
              <a:rPr lang="en-US"/>
              <a:t>#</a:t>
            </a:r>
            <a:fld id="{00000000-1234-1234-1234-123412341234}" type="slidenum">
              <a:rPr lang="en-US"/>
              <a:t>‹#›</a:t>
            </a:fld>
            <a:endParaRPr/>
          </a:p>
        </p:txBody>
      </p:sp>
      <p:sp>
        <p:nvSpPr>
          <p:cNvPr id="563" name="Google Shape;563;g3090e26d205_0_526"/>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002575"/>
              </a:buClr>
              <a:buSzPts val="2400"/>
              <a:buFont typeface="Poppins"/>
              <a:buNone/>
              <a:defRPr sz="2400" b="1" i="0" u="none" strike="noStrike" cap="none">
                <a:solidFill>
                  <a:srgbClr val="002575"/>
                </a:solidFill>
                <a:latin typeface="Poppins"/>
                <a:ea typeface="Poppins"/>
                <a:cs typeface="Poppins"/>
                <a:sym typeface="Poppins"/>
              </a:defRPr>
            </a:lvl1pPr>
            <a:lvl2pPr marR="0" lvl="1"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564" name="Google Shape;564;g3090e26d205_0_526"/>
          <p:cNvSpPr txBox="1">
            <a:spLocks noGrp="1"/>
          </p:cNvSpPr>
          <p:nvPr>
            <p:ph type="body" idx="1"/>
          </p:nvPr>
        </p:nvSpPr>
        <p:spPr>
          <a:xfrm>
            <a:off x="1817433" y="1099500"/>
            <a:ext cx="9832800" cy="4555200"/>
          </a:xfrm>
          <a:prstGeom prst="rect">
            <a:avLst/>
          </a:prstGeom>
          <a:noFill/>
          <a:ln>
            <a:noFill/>
          </a:ln>
        </p:spPr>
        <p:txBody>
          <a:bodyPr spcFirstLastPara="1" wrap="square" lIns="121900" tIns="121900" rIns="121900" bIns="121900" anchor="ctr" anchorCtr="0">
            <a:noAutofit/>
          </a:bodyPr>
          <a:lstStyle>
            <a:lvl1pPr marL="457200" marR="0" lvl="0"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1pPr>
            <a:lvl2pPr marL="914400" marR="0" lvl="1"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2pPr>
            <a:lvl3pPr marL="1371600" marR="0" lvl="2"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3pPr>
            <a:lvl4pPr marL="1828800" marR="0" lvl="3"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4pPr>
            <a:lvl5pPr marL="2286000" marR="0" lvl="4"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5pPr>
            <a:lvl6pPr marL="2743200" marR="0" lvl="5"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6pPr>
            <a:lvl7pPr marL="3200400" marR="0" lvl="6"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7pPr>
            <a:lvl8pPr marL="3657600" marR="0" lvl="7"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8pPr>
            <a:lvl9pPr marL="4114800" marR="0" lvl="8"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ustom Layout 2 1 1 1 1 1">
  <p:cSld name="CUSTOM_6_1_1_1_1_1_2">
    <p:spTree>
      <p:nvGrpSpPr>
        <p:cNvPr id="1" name="Shape 565"/>
        <p:cNvGrpSpPr/>
        <p:nvPr/>
      </p:nvGrpSpPr>
      <p:grpSpPr>
        <a:xfrm>
          <a:off x="0" y="0"/>
          <a:ext cx="0" cy="0"/>
          <a:chOff x="0" y="0"/>
          <a:chExt cx="0" cy="0"/>
        </a:xfrm>
      </p:grpSpPr>
      <p:pic>
        <p:nvPicPr>
          <p:cNvPr id="566" name="Google Shape;566;g3090e26d205_0_5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67" name="Google Shape;567;g3090e26d205_0_531"/>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002575"/>
              </a:buClr>
              <a:buSzPts val="2400"/>
              <a:buFont typeface="Poppins"/>
              <a:buNone/>
              <a:defRPr sz="2400" b="1">
                <a:solidFill>
                  <a:srgbClr val="002575"/>
                </a:solidFill>
                <a:latin typeface="Poppins"/>
                <a:ea typeface="Poppins"/>
                <a:cs typeface="Poppins"/>
                <a:sym typeface="Poppi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68" name="Google Shape;568;g3090e26d205_0_531"/>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sp>
        <p:nvSpPr>
          <p:cNvPr id="569" name="Google Shape;569;g3090e26d205_0_531"/>
          <p:cNvSpPr txBox="1"/>
          <p:nvPr/>
        </p:nvSpPr>
        <p:spPr>
          <a:xfrm>
            <a:off x="217133"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a:solidFill>
                  <a:srgbClr val="002870"/>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900" b="1" i="0" u="none" strike="noStrike" cap="none">
              <a:solidFill>
                <a:srgbClr val="002870"/>
              </a:solidFill>
              <a:latin typeface="Poppins"/>
              <a:ea typeface="Poppins"/>
              <a:cs typeface="Poppins"/>
              <a:sym typeface="Poppin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0"/>
        <p:cNvGrpSpPr/>
        <p:nvPr/>
      </p:nvGrpSpPr>
      <p:grpSpPr>
        <a:xfrm>
          <a:off x="0" y="0"/>
          <a:ext cx="0" cy="0"/>
          <a:chOff x="0" y="0"/>
          <a:chExt cx="0" cy="0"/>
        </a:xfrm>
      </p:grpSpPr>
      <p:pic>
        <p:nvPicPr>
          <p:cNvPr id="571" name="Google Shape;571;g3090e26d205_0_536"/>
          <p:cNvPicPr preferRelativeResize="0"/>
          <p:nvPr/>
        </p:nvPicPr>
        <p:blipFill rotWithShape="1">
          <a:blip r:embed="rId2">
            <a:alphaModFix/>
          </a:blip>
          <a:srcRect/>
          <a:stretch/>
        </p:blipFill>
        <p:spPr>
          <a:xfrm>
            <a:off x="0" y="17"/>
            <a:ext cx="12192000" cy="6857981"/>
          </a:xfrm>
          <a:prstGeom prst="rect">
            <a:avLst/>
          </a:prstGeom>
          <a:noFill/>
          <a:ln>
            <a:noFill/>
          </a:ln>
        </p:spPr>
      </p:pic>
      <p:sp>
        <p:nvSpPr>
          <p:cNvPr id="572" name="Google Shape;572;g3090e26d205_0_536"/>
          <p:cNvSpPr txBox="1">
            <a:spLocks noGrp="1"/>
          </p:cNvSpPr>
          <p:nvPr>
            <p:ph type="title"/>
          </p:nvPr>
        </p:nvSpPr>
        <p:spPr>
          <a:xfrm>
            <a:off x="415600" y="2454533"/>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rgbClr val="EAE7E4"/>
              </a:buClr>
              <a:buSzPts val="4800"/>
              <a:buFont typeface="Poppins"/>
              <a:buNone/>
              <a:defRPr sz="4800" b="1">
                <a:solidFill>
                  <a:srgbClr val="EAE7E4"/>
                </a:solidFill>
                <a:latin typeface="Poppins"/>
                <a:ea typeface="Poppins"/>
                <a:cs typeface="Poppins"/>
                <a:sym typeface="Poppins"/>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73" name="Google Shape;573;g3090e26d205_0_536"/>
          <p:cNvSpPr txBox="1">
            <a:spLocks noGrp="1"/>
          </p:cNvSpPr>
          <p:nvPr>
            <p:ph type="sldNum" idx="12"/>
          </p:nvPr>
        </p:nvSpPr>
        <p:spPr>
          <a:xfrm>
            <a:off x="11453999" y="6317882"/>
            <a:ext cx="7380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aption 1 1 1">
  <p:cSld name="CAPTION_ONLY_1_1_1">
    <p:spTree>
      <p:nvGrpSpPr>
        <p:cNvPr id="1" name="Shape 574"/>
        <p:cNvGrpSpPr/>
        <p:nvPr/>
      </p:nvGrpSpPr>
      <p:grpSpPr>
        <a:xfrm>
          <a:off x="0" y="0"/>
          <a:ext cx="0" cy="0"/>
          <a:chOff x="0" y="0"/>
          <a:chExt cx="0" cy="0"/>
        </a:xfrm>
      </p:grpSpPr>
      <p:sp>
        <p:nvSpPr>
          <p:cNvPr id="575" name="Google Shape;575;g3090e26d205_0_540"/>
          <p:cNvSpPr txBox="1">
            <a:spLocks noGrp="1"/>
          </p:cNvSpPr>
          <p:nvPr>
            <p:ph type="sldNum" idx="12"/>
          </p:nvPr>
        </p:nvSpPr>
        <p:spPr>
          <a:xfrm>
            <a:off x="11453999" y="6317882"/>
            <a:ext cx="7380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6" name="Google Shape;576;g3090e26d205_0_540"/>
          <p:cNvSpPr/>
          <p:nvPr/>
        </p:nvSpPr>
        <p:spPr>
          <a:xfrm>
            <a:off x="-11000" y="800"/>
            <a:ext cx="4869900" cy="6858000"/>
          </a:xfrm>
          <a:prstGeom prst="rect">
            <a:avLst/>
          </a:prstGeom>
          <a:solidFill>
            <a:srgbClr val="155E3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g3090e26d205_0_540"/>
          <p:cNvSpPr>
            <a:spLocks noGrp="1"/>
          </p:cNvSpPr>
          <p:nvPr>
            <p:ph type="pic" idx="2"/>
          </p:nvPr>
        </p:nvSpPr>
        <p:spPr>
          <a:xfrm>
            <a:off x="547467" y="1341133"/>
            <a:ext cx="3585300" cy="4478700"/>
          </a:xfrm>
          <a:prstGeom prst="roundRect">
            <a:avLst>
              <a:gd name="adj" fmla="val 16667"/>
            </a:avLst>
          </a:prstGeom>
          <a:noFill/>
          <a:ln>
            <a:noFill/>
          </a:ln>
        </p:spPr>
      </p:sp>
      <p:sp>
        <p:nvSpPr>
          <p:cNvPr id="578" name="Google Shape;578;g3090e26d205_0_540"/>
          <p:cNvSpPr txBox="1">
            <a:spLocks noGrp="1"/>
          </p:cNvSpPr>
          <p:nvPr>
            <p:ph type="title"/>
          </p:nvPr>
        </p:nvSpPr>
        <p:spPr>
          <a:xfrm>
            <a:off x="5307804" y="878033"/>
            <a:ext cx="64752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2400"/>
              <a:buFont typeface="Poppins"/>
              <a:buNone/>
              <a:defRPr sz="2400">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3700"/>
              <a:buNone/>
              <a:defRPr>
                <a:solidFill>
                  <a:srgbClr val="002177"/>
                </a:solidFill>
              </a:defRPr>
            </a:lvl2pPr>
            <a:lvl3pPr lvl="2" algn="l">
              <a:lnSpc>
                <a:spcPct val="100000"/>
              </a:lnSpc>
              <a:spcBef>
                <a:spcPts val="0"/>
              </a:spcBef>
              <a:spcAft>
                <a:spcPts val="0"/>
              </a:spcAft>
              <a:buClr>
                <a:srgbClr val="002177"/>
              </a:buClr>
              <a:buSzPts val="3700"/>
              <a:buNone/>
              <a:defRPr>
                <a:solidFill>
                  <a:srgbClr val="002177"/>
                </a:solidFill>
              </a:defRPr>
            </a:lvl3pPr>
            <a:lvl4pPr lvl="3" algn="l">
              <a:lnSpc>
                <a:spcPct val="100000"/>
              </a:lnSpc>
              <a:spcBef>
                <a:spcPts val="0"/>
              </a:spcBef>
              <a:spcAft>
                <a:spcPts val="0"/>
              </a:spcAft>
              <a:buClr>
                <a:srgbClr val="002177"/>
              </a:buClr>
              <a:buSzPts val="3700"/>
              <a:buNone/>
              <a:defRPr>
                <a:solidFill>
                  <a:srgbClr val="002177"/>
                </a:solidFill>
              </a:defRPr>
            </a:lvl4pPr>
            <a:lvl5pPr lvl="4" algn="l">
              <a:lnSpc>
                <a:spcPct val="100000"/>
              </a:lnSpc>
              <a:spcBef>
                <a:spcPts val="0"/>
              </a:spcBef>
              <a:spcAft>
                <a:spcPts val="0"/>
              </a:spcAft>
              <a:buClr>
                <a:srgbClr val="002177"/>
              </a:buClr>
              <a:buSzPts val="3700"/>
              <a:buNone/>
              <a:defRPr>
                <a:solidFill>
                  <a:srgbClr val="002177"/>
                </a:solidFill>
              </a:defRPr>
            </a:lvl5pPr>
            <a:lvl6pPr lvl="5" algn="l">
              <a:lnSpc>
                <a:spcPct val="100000"/>
              </a:lnSpc>
              <a:spcBef>
                <a:spcPts val="0"/>
              </a:spcBef>
              <a:spcAft>
                <a:spcPts val="0"/>
              </a:spcAft>
              <a:buClr>
                <a:srgbClr val="002177"/>
              </a:buClr>
              <a:buSzPts val="3700"/>
              <a:buNone/>
              <a:defRPr>
                <a:solidFill>
                  <a:srgbClr val="002177"/>
                </a:solidFill>
              </a:defRPr>
            </a:lvl6pPr>
            <a:lvl7pPr lvl="6" algn="l">
              <a:lnSpc>
                <a:spcPct val="100000"/>
              </a:lnSpc>
              <a:spcBef>
                <a:spcPts val="0"/>
              </a:spcBef>
              <a:spcAft>
                <a:spcPts val="0"/>
              </a:spcAft>
              <a:buClr>
                <a:srgbClr val="002177"/>
              </a:buClr>
              <a:buSzPts val="3700"/>
              <a:buNone/>
              <a:defRPr>
                <a:solidFill>
                  <a:srgbClr val="002177"/>
                </a:solidFill>
              </a:defRPr>
            </a:lvl7pPr>
            <a:lvl8pPr lvl="7" algn="l">
              <a:lnSpc>
                <a:spcPct val="100000"/>
              </a:lnSpc>
              <a:spcBef>
                <a:spcPts val="0"/>
              </a:spcBef>
              <a:spcAft>
                <a:spcPts val="0"/>
              </a:spcAft>
              <a:buClr>
                <a:srgbClr val="002177"/>
              </a:buClr>
              <a:buSzPts val="3700"/>
              <a:buNone/>
              <a:defRPr>
                <a:solidFill>
                  <a:srgbClr val="002177"/>
                </a:solidFill>
              </a:defRPr>
            </a:lvl8pPr>
            <a:lvl9pPr lvl="8" algn="l">
              <a:lnSpc>
                <a:spcPct val="100000"/>
              </a:lnSpc>
              <a:spcBef>
                <a:spcPts val="0"/>
              </a:spcBef>
              <a:spcAft>
                <a:spcPts val="0"/>
              </a:spcAft>
              <a:buClr>
                <a:srgbClr val="002177"/>
              </a:buClr>
              <a:buSzPts val="3700"/>
              <a:buNone/>
              <a:defRPr>
                <a:solidFill>
                  <a:srgbClr val="002177"/>
                </a:solidFill>
              </a:defRPr>
            </a:lvl9pPr>
          </a:lstStyle>
          <a:p>
            <a:endParaRPr/>
          </a:p>
        </p:txBody>
      </p:sp>
      <p:sp>
        <p:nvSpPr>
          <p:cNvPr id="579" name="Google Shape;579;g3090e26d205_0_540"/>
          <p:cNvSpPr txBox="1">
            <a:spLocks noGrp="1"/>
          </p:cNvSpPr>
          <p:nvPr>
            <p:ph type="body" idx="1"/>
          </p:nvPr>
        </p:nvSpPr>
        <p:spPr>
          <a:xfrm>
            <a:off x="5307800" y="1662433"/>
            <a:ext cx="6207900" cy="4555200"/>
          </a:xfrm>
          <a:prstGeom prst="rect">
            <a:avLst/>
          </a:prstGeom>
          <a:noFill/>
          <a:ln>
            <a:noFill/>
          </a:ln>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1pPr>
            <a:lvl2pPr marL="914400" lvl="1"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2pPr>
            <a:lvl3pPr marL="1371600" lvl="2"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3pPr>
            <a:lvl4pPr marL="1828800" lvl="3"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4pPr>
            <a:lvl5pPr marL="2286000" lvl="4"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5pPr>
            <a:lvl6pPr marL="2743200" lvl="5"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6pPr>
            <a:lvl7pPr marL="3200400" lvl="6"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7pPr>
            <a:lvl8pPr marL="3657600" lvl="7"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8pPr>
            <a:lvl9pPr marL="4114800" lvl="8"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9pPr>
          </a:lstStyle>
          <a:p>
            <a:endParaRPr/>
          </a:p>
        </p:txBody>
      </p:sp>
      <p:pic>
        <p:nvPicPr>
          <p:cNvPr id="580" name="Google Shape;580;g3090e26d205_0_540"/>
          <p:cNvPicPr preferRelativeResize="0"/>
          <p:nvPr/>
        </p:nvPicPr>
        <p:blipFill rotWithShape="1">
          <a:blip r:embed="rId2">
            <a:alphaModFix/>
          </a:blip>
          <a:srcRect/>
          <a:stretch/>
        </p:blipFill>
        <p:spPr>
          <a:xfrm>
            <a:off x="10036800" y="300767"/>
            <a:ext cx="1914901" cy="577267"/>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aption 1 2 1">
  <p:cSld name="CAPTION_ONLY_1_2_1">
    <p:spTree>
      <p:nvGrpSpPr>
        <p:cNvPr id="1" name="Shape 581"/>
        <p:cNvGrpSpPr/>
        <p:nvPr/>
      </p:nvGrpSpPr>
      <p:grpSpPr>
        <a:xfrm>
          <a:off x="0" y="0"/>
          <a:ext cx="0" cy="0"/>
          <a:chOff x="0" y="0"/>
          <a:chExt cx="0" cy="0"/>
        </a:xfrm>
      </p:grpSpPr>
      <p:sp>
        <p:nvSpPr>
          <p:cNvPr id="582" name="Google Shape;582;g3090e26d205_0_547"/>
          <p:cNvSpPr/>
          <p:nvPr/>
        </p:nvSpPr>
        <p:spPr>
          <a:xfrm>
            <a:off x="-11000" y="800"/>
            <a:ext cx="4869900" cy="6858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g3090e26d205_0_547"/>
          <p:cNvSpPr>
            <a:spLocks noGrp="1"/>
          </p:cNvSpPr>
          <p:nvPr>
            <p:ph type="pic" idx="2"/>
          </p:nvPr>
        </p:nvSpPr>
        <p:spPr>
          <a:xfrm>
            <a:off x="547467" y="1341133"/>
            <a:ext cx="3585300" cy="4478700"/>
          </a:xfrm>
          <a:prstGeom prst="roundRect">
            <a:avLst>
              <a:gd name="adj" fmla="val 16667"/>
            </a:avLst>
          </a:prstGeom>
          <a:noFill/>
          <a:ln>
            <a:noFill/>
          </a:ln>
        </p:spPr>
      </p:sp>
      <p:sp>
        <p:nvSpPr>
          <p:cNvPr id="584" name="Google Shape;584;g3090e26d205_0_547"/>
          <p:cNvSpPr txBox="1">
            <a:spLocks noGrp="1"/>
          </p:cNvSpPr>
          <p:nvPr>
            <p:ph type="title"/>
          </p:nvPr>
        </p:nvSpPr>
        <p:spPr>
          <a:xfrm>
            <a:off x="5307804" y="995633"/>
            <a:ext cx="64752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3200"/>
              <a:buFont typeface="Poppins"/>
              <a:buNone/>
              <a:defRPr sz="3200" b="1">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3200"/>
              <a:buNone/>
              <a:defRPr sz="3200" b="1">
                <a:solidFill>
                  <a:srgbClr val="002177"/>
                </a:solidFill>
              </a:defRPr>
            </a:lvl2pPr>
            <a:lvl3pPr lvl="2" algn="l">
              <a:lnSpc>
                <a:spcPct val="100000"/>
              </a:lnSpc>
              <a:spcBef>
                <a:spcPts val="0"/>
              </a:spcBef>
              <a:spcAft>
                <a:spcPts val="0"/>
              </a:spcAft>
              <a:buClr>
                <a:srgbClr val="002177"/>
              </a:buClr>
              <a:buSzPts val="3200"/>
              <a:buNone/>
              <a:defRPr sz="3200" b="1">
                <a:solidFill>
                  <a:srgbClr val="002177"/>
                </a:solidFill>
              </a:defRPr>
            </a:lvl3pPr>
            <a:lvl4pPr lvl="3" algn="l">
              <a:lnSpc>
                <a:spcPct val="100000"/>
              </a:lnSpc>
              <a:spcBef>
                <a:spcPts val="0"/>
              </a:spcBef>
              <a:spcAft>
                <a:spcPts val="0"/>
              </a:spcAft>
              <a:buClr>
                <a:srgbClr val="002177"/>
              </a:buClr>
              <a:buSzPts val="3200"/>
              <a:buNone/>
              <a:defRPr sz="3200" b="1">
                <a:solidFill>
                  <a:srgbClr val="002177"/>
                </a:solidFill>
              </a:defRPr>
            </a:lvl4pPr>
            <a:lvl5pPr lvl="4" algn="l">
              <a:lnSpc>
                <a:spcPct val="100000"/>
              </a:lnSpc>
              <a:spcBef>
                <a:spcPts val="0"/>
              </a:spcBef>
              <a:spcAft>
                <a:spcPts val="0"/>
              </a:spcAft>
              <a:buClr>
                <a:srgbClr val="002177"/>
              </a:buClr>
              <a:buSzPts val="3200"/>
              <a:buNone/>
              <a:defRPr sz="3200" b="1">
                <a:solidFill>
                  <a:srgbClr val="002177"/>
                </a:solidFill>
              </a:defRPr>
            </a:lvl5pPr>
            <a:lvl6pPr lvl="5" algn="l">
              <a:lnSpc>
                <a:spcPct val="100000"/>
              </a:lnSpc>
              <a:spcBef>
                <a:spcPts val="0"/>
              </a:spcBef>
              <a:spcAft>
                <a:spcPts val="0"/>
              </a:spcAft>
              <a:buClr>
                <a:srgbClr val="002177"/>
              </a:buClr>
              <a:buSzPts val="3200"/>
              <a:buNone/>
              <a:defRPr sz="3200" b="1">
                <a:solidFill>
                  <a:srgbClr val="002177"/>
                </a:solidFill>
              </a:defRPr>
            </a:lvl6pPr>
            <a:lvl7pPr lvl="6" algn="l">
              <a:lnSpc>
                <a:spcPct val="100000"/>
              </a:lnSpc>
              <a:spcBef>
                <a:spcPts val="0"/>
              </a:spcBef>
              <a:spcAft>
                <a:spcPts val="0"/>
              </a:spcAft>
              <a:buClr>
                <a:srgbClr val="002177"/>
              </a:buClr>
              <a:buSzPts val="3200"/>
              <a:buNone/>
              <a:defRPr sz="3200" b="1">
                <a:solidFill>
                  <a:srgbClr val="002177"/>
                </a:solidFill>
              </a:defRPr>
            </a:lvl7pPr>
            <a:lvl8pPr lvl="7" algn="l">
              <a:lnSpc>
                <a:spcPct val="100000"/>
              </a:lnSpc>
              <a:spcBef>
                <a:spcPts val="0"/>
              </a:spcBef>
              <a:spcAft>
                <a:spcPts val="0"/>
              </a:spcAft>
              <a:buClr>
                <a:srgbClr val="002177"/>
              </a:buClr>
              <a:buSzPts val="3200"/>
              <a:buNone/>
              <a:defRPr sz="3200" b="1">
                <a:solidFill>
                  <a:srgbClr val="002177"/>
                </a:solidFill>
              </a:defRPr>
            </a:lvl8pPr>
            <a:lvl9pPr lvl="8" algn="l">
              <a:lnSpc>
                <a:spcPct val="100000"/>
              </a:lnSpc>
              <a:spcBef>
                <a:spcPts val="0"/>
              </a:spcBef>
              <a:spcAft>
                <a:spcPts val="0"/>
              </a:spcAft>
              <a:buClr>
                <a:srgbClr val="002177"/>
              </a:buClr>
              <a:buSzPts val="3200"/>
              <a:buNone/>
              <a:defRPr sz="3200" b="1">
                <a:solidFill>
                  <a:srgbClr val="002177"/>
                </a:solidFill>
              </a:defRPr>
            </a:lvl9pPr>
          </a:lstStyle>
          <a:p>
            <a:endParaRPr/>
          </a:p>
        </p:txBody>
      </p:sp>
      <p:sp>
        <p:nvSpPr>
          <p:cNvPr id="585" name="Google Shape;585;g3090e26d205_0_547"/>
          <p:cNvSpPr txBox="1">
            <a:spLocks noGrp="1"/>
          </p:cNvSpPr>
          <p:nvPr>
            <p:ph type="body" idx="1"/>
          </p:nvPr>
        </p:nvSpPr>
        <p:spPr>
          <a:xfrm>
            <a:off x="5307800" y="1764033"/>
            <a:ext cx="6207900" cy="4555200"/>
          </a:xfrm>
          <a:prstGeom prst="rect">
            <a:avLst/>
          </a:prstGeom>
          <a:noFill/>
          <a:ln>
            <a:noFill/>
          </a:ln>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1pPr>
            <a:lvl2pPr marL="914400" lvl="1"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2pPr>
            <a:lvl3pPr marL="1371600" lvl="2"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3pPr>
            <a:lvl4pPr marL="1828800" lvl="3"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4pPr>
            <a:lvl5pPr marL="2286000" lvl="4"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5pPr>
            <a:lvl6pPr marL="2743200" lvl="5"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6pPr>
            <a:lvl7pPr marL="3200400" lvl="6"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7pPr>
            <a:lvl8pPr marL="3657600" lvl="7"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8pPr>
            <a:lvl9pPr marL="4114800" lvl="8"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9pPr>
          </a:lstStyle>
          <a:p>
            <a:endParaRPr/>
          </a:p>
        </p:txBody>
      </p:sp>
      <p:pic>
        <p:nvPicPr>
          <p:cNvPr id="586" name="Google Shape;586;g3090e26d205_0_547"/>
          <p:cNvPicPr preferRelativeResize="0"/>
          <p:nvPr/>
        </p:nvPicPr>
        <p:blipFill rotWithShape="1">
          <a:blip r:embed="rId2">
            <a:alphaModFix/>
          </a:blip>
          <a:srcRect/>
          <a:stretch/>
        </p:blipFill>
        <p:spPr>
          <a:xfrm>
            <a:off x="10036800" y="300767"/>
            <a:ext cx="1914901" cy="577267"/>
          </a:xfrm>
          <a:prstGeom prst="rect">
            <a:avLst/>
          </a:prstGeom>
          <a:noFill/>
          <a:ln>
            <a:noFill/>
          </a:ln>
        </p:spPr>
      </p:pic>
      <p:sp>
        <p:nvSpPr>
          <p:cNvPr id="587" name="Google Shape;587;g3090e26d205_0_547"/>
          <p:cNvSpPr txBox="1"/>
          <p:nvPr/>
        </p:nvSpPr>
        <p:spPr>
          <a:xfrm>
            <a:off x="217133"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a:solidFill>
                  <a:schemeClr val="lt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900" b="1" i="0" u="none" strike="noStrike" cap="none">
              <a:solidFill>
                <a:schemeClr val="lt1"/>
              </a:solidFill>
              <a:latin typeface="Poppins"/>
              <a:ea typeface="Poppins"/>
              <a:cs typeface="Poppins"/>
              <a:sym typeface="Poppins"/>
            </a:endParaRPr>
          </a:p>
        </p:txBody>
      </p:sp>
      <p:sp>
        <p:nvSpPr>
          <p:cNvPr id="588" name="Google Shape;588;g3090e26d205_0_547"/>
          <p:cNvSpPr txBox="1">
            <a:spLocks noGrp="1"/>
          </p:cNvSpPr>
          <p:nvPr>
            <p:ph type="sldNum" idx="12"/>
          </p:nvPr>
        </p:nvSpPr>
        <p:spPr>
          <a:xfrm>
            <a:off x="11353700" y="6217633"/>
            <a:ext cx="6744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ustom Layout 2 5">
  <p:cSld name="CUSTOM_6_5">
    <p:spTree>
      <p:nvGrpSpPr>
        <p:cNvPr id="1" name="Shape 589"/>
        <p:cNvGrpSpPr/>
        <p:nvPr/>
      </p:nvGrpSpPr>
      <p:grpSpPr>
        <a:xfrm>
          <a:off x="0" y="0"/>
          <a:ext cx="0" cy="0"/>
          <a:chOff x="0" y="0"/>
          <a:chExt cx="0" cy="0"/>
        </a:xfrm>
      </p:grpSpPr>
      <p:pic>
        <p:nvPicPr>
          <p:cNvPr id="590" name="Google Shape;590;g3090e26d205_0_555"/>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591" name="Google Shape;591;g3090e26d205_0_555"/>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002575"/>
              </a:buClr>
              <a:buSzPts val="2400"/>
              <a:buFont typeface="Poppins"/>
              <a:buNone/>
              <a:defRPr sz="2400" b="1">
                <a:solidFill>
                  <a:srgbClr val="002575"/>
                </a:solidFill>
                <a:latin typeface="Poppins"/>
                <a:ea typeface="Poppins"/>
                <a:cs typeface="Poppins"/>
                <a:sym typeface="Poppi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92" name="Google Shape;592;g3090e26d205_0_555"/>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sp>
        <p:nvSpPr>
          <p:cNvPr id="593" name="Google Shape;593;g3090e26d205_0_555"/>
          <p:cNvSpPr txBox="1"/>
          <p:nvPr/>
        </p:nvSpPr>
        <p:spPr>
          <a:xfrm>
            <a:off x="217133"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a:solidFill>
                  <a:schemeClr val="lt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9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4"/>
        <p:cNvGrpSpPr/>
        <p:nvPr/>
      </p:nvGrpSpPr>
      <p:grpSpPr>
        <a:xfrm>
          <a:off x="0" y="0"/>
          <a:ext cx="0" cy="0"/>
          <a:chOff x="0" y="0"/>
          <a:chExt cx="0" cy="0"/>
        </a:xfrm>
      </p:grpSpPr>
      <p:sp>
        <p:nvSpPr>
          <p:cNvPr id="595" name="Google Shape;595;g3090e26d205_0_560"/>
          <p:cNvSpPr txBox="1">
            <a:spLocks noGrp="1"/>
          </p:cNvSpPr>
          <p:nvPr>
            <p:ph type="sldNum" idx="12"/>
          </p:nvPr>
        </p:nvSpPr>
        <p:spPr>
          <a:xfrm>
            <a:off x="11453999" y="6317882"/>
            <a:ext cx="7380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6" name="Google Shape;596;g3090e26d205_0_560"/>
          <p:cNvSpPr/>
          <p:nvPr/>
        </p:nvSpPr>
        <p:spPr>
          <a:xfrm>
            <a:off x="-11000" y="800"/>
            <a:ext cx="4869900" cy="6858000"/>
          </a:xfrm>
          <a:prstGeom prst="rect">
            <a:avLst/>
          </a:prstGeom>
          <a:solidFill>
            <a:srgbClr val="FBA50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g3090e26d205_0_560"/>
          <p:cNvSpPr>
            <a:spLocks noGrp="1"/>
          </p:cNvSpPr>
          <p:nvPr>
            <p:ph type="pic" idx="2"/>
          </p:nvPr>
        </p:nvSpPr>
        <p:spPr>
          <a:xfrm>
            <a:off x="547467" y="1341133"/>
            <a:ext cx="3585300" cy="4478700"/>
          </a:xfrm>
          <a:prstGeom prst="roundRect">
            <a:avLst>
              <a:gd name="adj" fmla="val 16667"/>
            </a:avLst>
          </a:prstGeom>
          <a:noFill/>
          <a:ln>
            <a:noFill/>
          </a:ln>
        </p:spPr>
      </p:sp>
      <p:sp>
        <p:nvSpPr>
          <p:cNvPr id="598" name="Google Shape;598;g3090e26d205_0_560"/>
          <p:cNvSpPr txBox="1">
            <a:spLocks noGrp="1"/>
          </p:cNvSpPr>
          <p:nvPr>
            <p:ph type="title"/>
          </p:nvPr>
        </p:nvSpPr>
        <p:spPr>
          <a:xfrm>
            <a:off x="5331004" y="529300"/>
            <a:ext cx="64752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2400"/>
              <a:buFont typeface="Poppins"/>
              <a:buNone/>
              <a:defRPr sz="2400">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3700"/>
              <a:buNone/>
              <a:defRPr>
                <a:solidFill>
                  <a:srgbClr val="002177"/>
                </a:solidFill>
              </a:defRPr>
            </a:lvl2pPr>
            <a:lvl3pPr lvl="2" algn="l">
              <a:lnSpc>
                <a:spcPct val="100000"/>
              </a:lnSpc>
              <a:spcBef>
                <a:spcPts val="0"/>
              </a:spcBef>
              <a:spcAft>
                <a:spcPts val="0"/>
              </a:spcAft>
              <a:buClr>
                <a:srgbClr val="002177"/>
              </a:buClr>
              <a:buSzPts val="3700"/>
              <a:buNone/>
              <a:defRPr>
                <a:solidFill>
                  <a:srgbClr val="002177"/>
                </a:solidFill>
              </a:defRPr>
            </a:lvl3pPr>
            <a:lvl4pPr lvl="3" algn="l">
              <a:lnSpc>
                <a:spcPct val="100000"/>
              </a:lnSpc>
              <a:spcBef>
                <a:spcPts val="0"/>
              </a:spcBef>
              <a:spcAft>
                <a:spcPts val="0"/>
              </a:spcAft>
              <a:buClr>
                <a:srgbClr val="002177"/>
              </a:buClr>
              <a:buSzPts val="3700"/>
              <a:buNone/>
              <a:defRPr>
                <a:solidFill>
                  <a:srgbClr val="002177"/>
                </a:solidFill>
              </a:defRPr>
            </a:lvl4pPr>
            <a:lvl5pPr lvl="4" algn="l">
              <a:lnSpc>
                <a:spcPct val="100000"/>
              </a:lnSpc>
              <a:spcBef>
                <a:spcPts val="0"/>
              </a:spcBef>
              <a:spcAft>
                <a:spcPts val="0"/>
              </a:spcAft>
              <a:buClr>
                <a:srgbClr val="002177"/>
              </a:buClr>
              <a:buSzPts val="3700"/>
              <a:buNone/>
              <a:defRPr>
                <a:solidFill>
                  <a:srgbClr val="002177"/>
                </a:solidFill>
              </a:defRPr>
            </a:lvl5pPr>
            <a:lvl6pPr lvl="5" algn="l">
              <a:lnSpc>
                <a:spcPct val="100000"/>
              </a:lnSpc>
              <a:spcBef>
                <a:spcPts val="0"/>
              </a:spcBef>
              <a:spcAft>
                <a:spcPts val="0"/>
              </a:spcAft>
              <a:buClr>
                <a:srgbClr val="002177"/>
              </a:buClr>
              <a:buSzPts val="3700"/>
              <a:buNone/>
              <a:defRPr>
                <a:solidFill>
                  <a:srgbClr val="002177"/>
                </a:solidFill>
              </a:defRPr>
            </a:lvl6pPr>
            <a:lvl7pPr lvl="6" algn="l">
              <a:lnSpc>
                <a:spcPct val="100000"/>
              </a:lnSpc>
              <a:spcBef>
                <a:spcPts val="0"/>
              </a:spcBef>
              <a:spcAft>
                <a:spcPts val="0"/>
              </a:spcAft>
              <a:buClr>
                <a:srgbClr val="002177"/>
              </a:buClr>
              <a:buSzPts val="3700"/>
              <a:buNone/>
              <a:defRPr>
                <a:solidFill>
                  <a:srgbClr val="002177"/>
                </a:solidFill>
              </a:defRPr>
            </a:lvl7pPr>
            <a:lvl8pPr lvl="7" algn="l">
              <a:lnSpc>
                <a:spcPct val="100000"/>
              </a:lnSpc>
              <a:spcBef>
                <a:spcPts val="0"/>
              </a:spcBef>
              <a:spcAft>
                <a:spcPts val="0"/>
              </a:spcAft>
              <a:buClr>
                <a:srgbClr val="002177"/>
              </a:buClr>
              <a:buSzPts val="3700"/>
              <a:buNone/>
              <a:defRPr>
                <a:solidFill>
                  <a:srgbClr val="002177"/>
                </a:solidFill>
              </a:defRPr>
            </a:lvl8pPr>
            <a:lvl9pPr lvl="8" algn="l">
              <a:lnSpc>
                <a:spcPct val="100000"/>
              </a:lnSpc>
              <a:spcBef>
                <a:spcPts val="0"/>
              </a:spcBef>
              <a:spcAft>
                <a:spcPts val="0"/>
              </a:spcAft>
              <a:buClr>
                <a:srgbClr val="002177"/>
              </a:buClr>
              <a:buSzPts val="3700"/>
              <a:buNone/>
              <a:defRPr>
                <a:solidFill>
                  <a:srgbClr val="002177"/>
                </a:solidFill>
              </a:defRPr>
            </a:lvl9pPr>
          </a:lstStyle>
          <a:p>
            <a:endParaRPr/>
          </a:p>
        </p:txBody>
      </p:sp>
      <p:sp>
        <p:nvSpPr>
          <p:cNvPr id="599" name="Google Shape;599;g3090e26d205_0_560"/>
          <p:cNvSpPr txBox="1">
            <a:spLocks noGrp="1"/>
          </p:cNvSpPr>
          <p:nvPr>
            <p:ph type="body" idx="1"/>
          </p:nvPr>
        </p:nvSpPr>
        <p:spPr>
          <a:xfrm>
            <a:off x="5307800" y="1662433"/>
            <a:ext cx="6207900" cy="4555200"/>
          </a:xfrm>
          <a:prstGeom prst="rect">
            <a:avLst/>
          </a:prstGeom>
          <a:noFill/>
          <a:ln>
            <a:noFill/>
          </a:ln>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1pPr>
          </a:lstStyle>
          <a:p>
            <a:endParaRPr/>
          </a:p>
        </p:txBody>
      </p:sp>
      <p:pic>
        <p:nvPicPr>
          <p:cNvPr id="600" name="Google Shape;600;g3090e26d205_0_560"/>
          <p:cNvPicPr preferRelativeResize="0"/>
          <p:nvPr/>
        </p:nvPicPr>
        <p:blipFill rotWithShape="1">
          <a:blip r:embed="rId2">
            <a:alphaModFix/>
          </a:blip>
          <a:srcRect/>
          <a:stretch/>
        </p:blipFill>
        <p:spPr>
          <a:xfrm>
            <a:off x="10036800" y="300767"/>
            <a:ext cx="1914901" cy="57726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 - Section Break 1 1">
  <p:cSld name="CUSTOM_7_1_1">
    <p:spTree>
      <p:nvGrpSpPr>
        <p:cNvPr id="1" name="Shape 95"/>
        <p:cNvGrpSpPr/>
        <p:nvPr/>
      </p:nvGrpSpPr>
      <p:grpSpPr>
        <a:xfrm>
          <a:off x="0" y="0"/>
          <a:ext cx="0" cy="0"/>
          <a:chOff x="0" y="0"/>
          <a:chExt cx="0" cy="0"/>
        </a:xfrm>
      </p:grpSpPr>
      <p:sp>
        <p:nvSpPr>
          <p:cNvPr id="96" name="Google Shape;96;g3090e26d205_0_15"/>
          <p:cNvSpPr/>
          <p:nvPr/>
        </p:nvSpPr>
        <p:spPr>
          <a:xfrm>
            <a:off x="0" y="0"/>
            <a:ext cx="12192000" cy="6858000"/>
          </a:xfrm>
          <a:prstGeom prst="rect">
            <a:avLst/>
          </a:prstGeom>
          <a:gradFill>
            <a:gsLst>
              <a:gs pos="0">
                <a:srgbClr val="00237A"/>
              </a:gs>
              <a:gs pos="35000">
                <a:srgbClr val="00237A"/>
              </a:gs>
              <a:gs pos="100000">
                <a:srgbClr val="5B91D8"/>
              </a:gs>
            </a:gsLst>
            <a:lin ang="2700006"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3090e26d205_0_15"/>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sp>
        <p:nvSpPr>
          <p:cNvPr id="98" name="Google Shape;98;g3090e26d205_0_15"/>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pic>
        <p:nvPicPr>
          <p:cNvPr id="99" name="Google Shape;99;g3090e26d205_0_15"/>
          <p:cNvPicPr preferRelativeResize="0"/>
          <p:nvPr/>
        </p:nvPicPr>
        <p:blipFill rotWithShape="1">
          <a:blip r:embed="rId2">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3">
    <p:spTree>
      <p:nvGrpSpPr>
        <p:cNvPr id="1" name="Shape 601"/>
        <p:cNvGrpSpPr/>
        <p:nvPr/>
      </p:nvGrpSpPr>
      <p:grpSpPr>
        <a:xfrm>
          <a:off x="0" y="0"/>
          <a:ext cx="0" cy="0"/>
          <a:chOff x="0" y="0"/>
          <a:chExt cx="0" cy="0"/>
        </a:xfrm>
      </p:grpSpPr>
      <p:sp>
        <p:nvSpPr>
          <p:cNvPr id="602" name="Google Shape;602;g3090e26d205_0_567"/>
          <p:cNvSpPr/>
          <p:nvPr/>
        </p:nvSpPr>
        <p:spPr>
          <a:xfrm>
            <a:off x="7237933" y="-167"/>
            <a:ext cx="4953900" cy="6858000"/>
          </a:xfrm>
          <a:prstGeom prst="rect">
            <a:avLst/>
          </a:prstGeom>
          <a:solidFill>
            <a:srgbClr val="FBA50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g3090e26d205_0_567"/>
          <p:cNvSpPr txBox="1">
            <a:spLocks noGrp="1"/>
          </p:cNvSpPr>
          <p:nvPr>
            <p:ph type="sldNum" idx="12"/>
          </p:nvPr>
        </p:nvSpPr>
        <p:spPr>
          <a:xfrm>
            <a:off x="11453999" y="6317882"/>
            <a:ext cx="7380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04" name="Google Shape;604;g3090e26d205_0_567"/>
          <p:cNvSpPr>
            <a:spLocks noGrp="1"/>
          </p:cNvSpPr>
          <p:nvPr>
            <p:ph type="pic" idx="2"/>
          </p:nvPr>
        </p:nvSpPr>
        <p:spPr>
          <a:xfrm>
            <a:off x="7806333" y="1307600"/>
            <a:ext cx="3817200" cy="3618900"/>
          </a:xfrm>
          <a:prstGeom prst="roundRect">
            <a:avLst>
              <a:gd name="adj" fmla="val 16667"/>
            </a:avLst>
          </a:prstGeom>
          <a:noFill/>
          <a:ln>
            <a:noFill/>
          </a:ln>
        </p:spPr>
      </p:sp>
      <p:sp>
        <p:nvSpPr>
          <p:cNvPr id="605" name="Google Shape;605;g3090e26d205_0_567"/>
          <p:cNvSpPr txBox="1">
            <a:spLocks noGrp="1"/>
          </p:cNvSpPr>
          <p:nvPr>
            <p:ph type="title"/>
          </p:nvPr>
        </p:nvSpPr>
        <p:spPr>
          <a:xfrm>
            <a:off x="482637" y="1195567"/>
            <a:ext cx="64752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2400"/>
              <a:buFont typeface="Poppins"/>
              <a:buNone/>
              <a:defRPr sz="2400">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3700"/>
              <a:buNone/>
              <a:defRPr>
                <a:solidFill>
                  <a:srgbClr val="002177"/>
                </a:solidFill>
              </a:defRPr>
            </a:lvl2pPr>
            <a:lvl3pPr lvl="2" algn="l">
              <a:lnSpc>
                <a:spcPct val="100000"/>
              </a:lnSpc>
              <a:spcBef>
                <a:spcPts val="0"/>
              </a:spcBef>
              <a:spcAft>
                <a:spcPts val="0"/>
              </a:spcAft>
              <a:buClr>
                <a:srgbClr val="002177"/>
              </a:buClr>
              <a:buSzPts val="3700"/>
              <a:buNone/>
              <a:defRPr>
                <a:solidFill>
                  <a:srgbClr val="002177"/>
                </a:solidFill>
              </a:defRPr>
            </a:lvl3pPr>
            <a:lvl4pPr lvl="3" algn="l">
              <a:lnSpc>
                <a:spcPct val="100000"/>
              </a:lnSpc>
              <a:spcBef>
                <a:spcPts val="0"/>
              </a:spcBef>
              <a:spcAft>
                <a:spcPts val="0"/>
              </a:spcAft>
              <a:buClr>
                <a:srgbClr val="002177"/>
              </a:buClr>
              <a:buSzPts val="3700"/>
              <a:buNone/>
              <a:defRPr>
                <a:solidFill>
                  <a:srgbClr val="002177"/>
                </a:solidFill>
              </a:defRPr>
            </a:lvl4pPr>
            <a:lvl5pPr lvl="4" algn="l">
              <a:lnSpc>
                <a:spcPct val="100000"/>
              </a:lnSpc>
              <a:spcBef>
                <a:spcPts val="0"/>
              </a:spcBef>
              <a:spcAft>
                <a:spcPts val="0"/>
              </a:spcAft>
              <a:buClr>
                <a:srgbClr val="002177"/>
              </a:buClr>
              <a:buSzPts val="3700"/>
              <a:buNone/>
              <a:defRPr>
                <a:solidFill>
                  <a:srgbClr val="002177"/>
                </a:solidFill>
              </a:defRPr>
            </a:lvl5pPr>
            <a:lvl6pPr lvl="5" algn="l">
              <a:lnSpc>
                <a:spcPct val="100000"/>
              </a:lnSpc>
              <a:spcBef>
                <a:spcPts val="0"/>
              </a:spcBef>
              <a:spcAft>
                <a:spcPts val="0"/>
              </a:spcAft>
              <a:buClr>
                <a:srgbClr val="002177"/>
              </a:buClr>
              <a:buSzPts val="3700"/>
              <a:buNone/>
              <a:defRPr>
                <a:solidFill>
                  <a:srgbClr val="002177"/>
                </a:solidFill>
              </a:defRPr>
            </a:lvl6pPr>
            <a:lvl7pPr lvl="6" algn="l">
              <a:lnSpc>
                <a:spcPct val="100000"/>
              </a:lnSpc>
              <a:spcBef>
                <a:spcPts val="0"/>
              </a:spcBef>
              <a:spcAft>
                <a:spcPts val="0"/>
              </a:spcAft>
              <a:buClr>
                <a:srgbClr val="002177"/>
              </a:buClr>
              <a:buSzPts val="3700"/>
              <a:buNone/>
              <a:defRPr>
                <a:solidFill>
                  <a:srgbClr val="002177"/>
                </a:solidFill>
              </a:defRPr>
            </a:lvl7pPr>
            <a:lvl8pPr lvl="7" algn="l">
              <a:lnSpc>
                <a:spcPct val="100000"/>
              </a:lnSpc>
              <a:spcBef>
                <a:spcPts val="0"/>
              </a:spcBef>
              <a:spcAft>
                <a:spcPts val="0"/>
              </a:spcAft>
              <a:buClr>
                <a:srgbClr val="002177"/>
              </a:buClr>
              <a:buSzPts val="3700"/>
              <a:buNone/>
              <a:defRPr>
                <a:solidFill>
                  <a:srgbClr val="002177"/>
                </a:solidFill>
              </a:defRPr>
            </a:lvl8pPr>
            <a:lvl9pPr lvl="8" algn="l">
              <a:lnSpc>
                <a:spcPct val="100000"/>
              </a:lnSpc>
              <a:spcBef>
                <a:spcPts val="0"/>
              </a:spcBef>
              <a:spcAft>
                <a:spcPts val="0"/>
              </a:spcAft>
              <a:buClr>
                <a:srgbClr val="002177"/>
              </a:buClr>
              <a:buSzPts val="3700"/>
              <a:buNone/>
              <a:defRPr>
                <a:solidFill>
                  <a:srgbClr val="002177"/>
                </a:solidFill>
              </a:defRPr>
            </a:lvl9pPr>
          </a:lstStyle>
          <a:p>
            <a:endParaRPr/>
          </a:p>
        </p:txBody>
      </p:sp>
      <p:sp>
        <p:nvSpPr>
          <p:cNvPr id="606" name="Google Shape;606;g3090e26d205_0_567"/>
          <p:cNvSpPr txBox="1">
            <a:spLocks noGrp="1"/>
          </p:cNvSpPr>
          <p:nvPr>
            <p:ph type="body" idx="1"/>
          </p:nvPr>
        </p:nvSpPr>
        <p:spPr>
          <a:xfrm>
            <a:off x="482633" y="1782367"/>
            <a:ext cx="6207900" cy="4555200"/>
          </a:xfrm>
          <a:prstGeom prst="rect">
            <a:avLst/>
          </a:prstGeom>
          <a:noFill/>
          <a:ln>
            <a:noFill/>
          </a:ln>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1pPr>
            <a:lvl2pPr marL="914400" lvl="1"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2pPr>
            <a:lvl3pPr marL="1371600" lvl="2"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3pPr>
            <a:lvl4pPr marL="1828800" lvl="3"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4pPr>
            <a:lvl5pPr marL="2286000" lvl="4"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5pPr>
            <a:lvl6pPr marL="2743200" lvl="5"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6pPr>
            <a:lvl7pPr marL="3200400" lvl="6"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7pPr>
            <a:lvl8pPr marL="3657600" lvl="7"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8pPr>
            <a:lvl9pPr marL="4114800" lvl="8"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9pPr>
          </a:lstStyle>
          <a:p>
            <a:endParaRPr/>
          </a:p>
        </p:txBody>
      </p:sp>
      <p:pic>
        <p:nvPicPr>
          <p:cNvPr id="607" name="Google Shape;607;g3090e26d205_0_567"/>
          <p:cNvPicPr preferRelativeResize="0"/>
          <p:nvPr/>
        </p:nvPicPr>
        <p:blipFill rotWithShape="1">
          <a:blip r:embed="rId2">
            <a:alphaModFix/>
          </a:blip>
          <a:srcRect/>
          <a:stretch/>
        </p:blipFill>
        <p:spPr>
          <a:xfrm>
            <a:off x="482633" y="350900"/>
            <a:ext cx="1914901" cy="577267"/>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608"/>
        <p:cNvGrpSpPr/>
        <p:nvPr/>
      </p:nvGrpSpPr>
      <p:grpSpPr>
        <a:xfrm>
          <a:off x="0" y="0"/>
          <a:ext cx="0" cy="0"/>
          <a:chOff x="0" y="0"/>
          <a:chExt cx="0" cy="0"/>
        </a:xfrm>
      </p:grpSpPr>
      <p:sp>
        <p:nvSpPr>
          <p:cNvPr id="609" name="Google Shape;609;g3090e26d205_0_574"/>
          <p:cNvSpPr txBox="1">
            <a:spLocks noGrp="1"/>
          </p:cNvSpPr>
          <p:nvPr>
            <p:ph type="sldNum" idx="12"/>
          </p:nvPr>
        </p:nvSpPr>
        <p:spPr>
          <a:xfrm>
            <a:off x="11453999" y="6317882"/>
            <a:ext cx="7380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0" name="Google Shape;610;g3090e26d205_0_574"/>
          <p:cNvSpPr/>
          <p:nvPr/>
        </p:nvSpPr>
        <p:spPr>
          <a:xfrm>
            <a:off x="-11000" y="800"/>
            <a:ext cx="4869900" cy="6858000"/>
          </a:xfrm>
          <a:prstGeom prst="rect">
            <a:avLst/>
          </a:prstGeom>
          <a:solidFill>
            <a:srgbClr val="289F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g3090e26d205_0_574"/>
          <p:cNvSpPr>
            <a:spLocks noGrp="1"/>
          </p:cNvSpPr>
          <p:nvPr>
            <p:ph type="pic" idx="2"/>
          </p:nvPr>
        </p:nvSpPr>
        <p:spPr>
          <a:xfrm>
            <a:off x="547467" y="1341133"/>
            <a:ext cx="3585300" cy="4478700"/>
          </a:xfrm>
          <a:prstGeom prst="roundRect">
            <a:avLst>
              <a:gd name="adj" fmla="val 16667"/>
            </a:avLst>
          </a:prstGeom>
          <a:noFill/>
          <a:ln>
            <a:noFill/>
          </a:ln>
        </p:spPr>
      </p:sp>
      <p:sp>
        <p:nvSpPr>
          <p:cNvPr id="612" name="Google Shape;612;g3090e26d205_0_574"/>
          <p:cNvSpPr txBox="1">
            <a:spLocks noGrp="1"/>
          </p:cNvSpPr>
          <p:nvPr>
            <p:ph type="title"/>
          </p:nvPr>
        </p:nvSpPr>
        <p:spPr>
          <a:xfrm>
            <a:off x="5307804" y="792433"/>
            <a:ext cx="64752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2400"/>
              <a:buFont typeface="Poppins"/>
              <a:buNone/>
              <a:defRPr sz="2400">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3700"/>
              <a:buNone/>
              <a:defRPr>
                <a:solidFill>
                  <a:srgbClr val="002177"/>
                </a:solidFill>
              </a:defRPr>
            </a:lvl2pPr>
            <a:lvl3pPr lvl="2" algn="l">
              <a:lnSpc>
                <a:spcPct val="100000"/>
              </a:lnSpc>
              <a:spcBef>
                <a:spcPts val="0"/>
              </a:spcBef>
              <a:spcAft>
                <a:spcPts val="0"/>
              </a:spcAft>
              <a:buClr>
                <a:srgbClr val="002177"/>
              </a:buClr>
              <a:buSzPts val="3700"/>
              <a:buNone/>
              <a:defRPr>
                <a:solidFill>
                  <a:srgbClr val="002177"/>
                </a:solidFill>
              </a:defRPr>
            </a:lvl3pPr>
            <a:lvl4pPr lvl="3" algn="l">
              <a:lnSpc>
                <a:spcPct val="100000"/>
              </a:lnSpc>
              <a:spcBef>
                <a:spcPts val="0"/>
              </a:spcBef>
              <a:spcAft>
                <a:spcPts val="0"/>
              </a:spcAft>
              <a:buClr>
                <a:srgbClr val="002177"/>
              </a:buClr>
              <a:buSzPts val="3700"/>
              <a:buNone/>
              <a:defRPr>
                <a:solidFill>
                  <a:srgbClr val="002177"/>
                </a:solidFill>
              </a:defRPr>
            </a:lvl4pPr>
            <a:lvl5pPr lvl="4" algn="l">
              <a:lnSpc>
                <a:spcPct val="100000"/>
              </a:lnSpc>
              <a:spcBef>
                <a:spcPts val="0"/>
              </a:spcBef>
              <a:spcAft>
                <a:spcPts val="0"/>
              </a:spcAft>
              <a:buClr>
                <a:srgbClr val="002177"/>
              </a:buClr>
              <a:buSzPts val="3700"/>
              <a:buNone/>
              <a:defRPr>
                <a:solidFill>
                  <a:srgbClr val="002177"/>
                </a:solidFill>
              </a:defRPr>
            </a:lvl5pPr>
            <a:lvl6pPr lvl="5" algn="l">
              <a:lnSpc>
                <a:spcPct val="100000"/>
              </a:lnSpc>
              <a:spcBef>
                <a:spcPts val="0"/>
              </a:spcBef>
              <a:spcAft>
                <a:spcPts val="0"/>
              </a:spcAft>
              <a:buClr>
                <a:srgbClr val="002177"/>
              </a:buClr>
              <a:buSzPts val="3700"/>
              <a:buNone/>
              <a:defRPr>
                <a:solidFill>
                  <a:srgbClr val="002177"/>
                </a:solidFill>
              </a:defRPr>
            </a:lvl6pPr>
            <a:lvl7pPr lvl="6" algn="l">
              <a:lnSpc>
                <a:spcPct val="100000"/>
              </a:lnSpc>
              <a:spcBef>
                <a:spcPts val="0"/>
              </a:spcBef>
              <a:spcAft>
                <a:spcPts val="0"/>
              </a:spcAft>
              <a:buClr>
                <a:srgbClr val="002177"/>
              </a:buClr>
              <a:buSzPts val="3700"/>
              <a:buNone/>
              <a:defRPr>
                <a:solidFill>
                  <a:srgbClr val="002177"/>
                </a:solidFill>
              </a:defRPr>
            </a:lvl7pPr>
            <a:lvl8pPr lvl="7" algn="l">
              <a:lnSpc>
                <a:spcPct val="100000"/>
              </a:lnSpc>
              <a:spcBef>
                <a:spcPts val="0"/>
              </a:spcBef>
              <a:spcAft>
                <a:spcPts val="0"/>
              </a:spcAft>
              <a:buClr>
                <a:srgbClr val="002177"/>
              </a:buClr>
              <a:buSzPts val="3700"/>
              <a:buNone/>
              <a:defRPr>
                <a:solidFill>
                  <a:srgbClr val="002177"/>
                </a:solidFill>
              </a:defRPr>
            </a:lvl8pPr>
            <a:lvl9pPr lvl="8" algn="l">
              <a:lnSpc>
                <a:spcPct val="100000"/>
              </a:lnSpc>
              <a:spcBef>
                <a:spcPts val="0"/>
              </a:spcBef>
              <a:spcAft>
                <a:spcPts val="0"/>
              </a:spcAft>
              <a:buClr>
                <a:srgbClr val="002177"/>
              </a:buClr>
              <a:buSzPts val="3700"/>
              <a:buNone/>
              <a:defRPr>
                <a:solidFill>
                  <a:srgbClr val="002177"/>
                </a:solidFill>
              </a:defRPr>
            </a:lvl9pPr>
          </a:lstStyle>
          <a:p>
            <a:endParaRPr/>
          </a:p>
        </p:txBody>
      </p:sp>
      <p:sp>
        <p:nvSpPr>
          <p:cNvPr id="613" name="Google Shape;613;g3090e26d205_0_574"/>
          <p:cNvSpPr txBox="1">
            <a:spLocks noGrp="1"/>
          </p:cNvSpPr>
          <p:nvPr>
            <p:ph type="body" idx="1"/>
          </p:nvPr>
        </p:nvSpPr>
        <p:spPr>
          <a:xfrm>
            <a:off x="5307800" y="1662433"/>
            <a:ext cx="6207900" cy="4555200"/>
          </a:xfrm>
          <a:prstGeom prst="rect">
            <a:avLst/>
          </a:prstGeom>
          <a:noFill/>
          <a:ln>
            <a:noFill/>
          </a:ln>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1pPr>
            <a:lvl2pPr marL="914400" lvl="1"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2pPr>
            <a:lvl3pPr marL="1371600" lvl="2"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3pPr>
            <a:lvl4pPr marL="1828800" lvl="3"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4pPr>
            <a:lvl5pPr marL="2286000" lvl="4"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5pPr>
            <a:lvl6pPr marL="2743200" lvl="5"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6pPr>
            <a:lvl7pPr marL="3200400" lvl="6"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7pPr>
            <a:lvl8pPr marL="3657600" lvl="7"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8pPr>
            <a:lvl9pPr marL="4114800" lvl="8"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9pPr>
          </a:lstStyle>
          <a:p>
            <a:endParaRPr/>
          </a:p>
        </p:txBody>
      </p:sp>
      <p:pic>
        <p:nvPicPr>
          <p:cNvPr id="614" name="Google Shape;614;g3090e26d205_0_574"/>
          <p:cNvPicPr preferRelativeResize="0"/>
          <p:nvPr/>
        </p:nvPicPr>
        <p:blipFill rotWithShape="1">
          <a:blip r:embed="rId2">
            <a:alphaModFix/>
          </a:blip>
          <a:srcRect/>
          <a:stretch/>
        </p:blipFill>
        <p:spPr>
          <a:xfrm>
            <a:off x="10036800" y="300767"/>
            <a:ext cx="1914901" cy="577267"/>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ustom Layout 2 1 2">
  <p:cSld name="CUSTOM_6_1_3">
    <p:spTree>
      <p:nvGrpSpPr>
        <p:cNvPr id="1" name="Shape 615"/>
        <p:cNvGrpSpPr/>
        <p:nvPr/>
      </p:nvGrpSpPr>
      <p:grpSpPr>
        <a:xfrm>
          <a:off x="0" y="0"/>
          <a:ext cx="0" cy="0"/>
          <a:chOff x="0" y="0"/>
          <a:chExt cx="0" cy="0"/>
        </a:xfrm>
      </p:grpSpPr>
      <p:pic>
        <p:nvPicPr>
          <p:cNvPr id="616" name="Google Shape;616;g3090e26d205_0_58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17" name="Google Shape;617;g3090e26d205_0_581"/>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002575"/>
              </a:buClr>
              <a:buSzPts val="2400"/>
              <a:buFont typeface="Poppins"/>
              <a:buNone/>
              <a:defRPr sz="2400" b="1">
                <a:solidFill>
                  <a:srgbClr val="002575"/>
                </a:solidFill>
                <a:latin typeface="Poppins"/>
                <a:ea typeface="Poppins"/>
                <a:cs typeface="Poppins"/>
                <a:sym typeface="Poppi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18" name="Google Shape;618;g3090e26d205_0_581"/>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sp>
        <p:nvSpPr>
          <p:cNvPr id="619" name="Google Shape;619;g3090e26d205_0_581"/>
          <p:cNvSpPr txBox="1"/>
          <p:nvPr/>
        </p:nvSpPr>
        <p:spPr>
          <a:xfrm>
            <a:off x="144567" y="6188033"/>
            <a:ext cx="1489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80F00"/>
                </a:solidFill>
                <a:latin typeface="Arial"/>
                <a:ea typeface="Arial"/>
                <a:cs typeface="Arial"/>
                <a:sym typeface="Arial"/>
              </a:rPr>
              <a:t>Ⓒ </a:t>
            </a:r>
            <a:r>
              <a:rPr lang="en-US" sz="1900" b="1" i="0" u="sng" strike="noStrike" cap="none">
                <a:solidFill>
                  <a:srgbClr val="F80F00"/>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MMED</a:t>
            </a:r>
            <a:endParaRPr sz="1900" b="1" i="0" u="none" strike="noStrike" cap="none">
              <a:solidFill>
                <a:srgbClr val="F80F00"/>
              </a:solidFill>
              <a:latin typeface="Poppins"/>
              <a:ea typeface="Poppins"/>
              <a:cs typeface="Poppins"/>
              <a:sym typeface="Poppin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ustom Layout 2 1 1 1 1 1 1 1 1">
  <p:cSld name="CUSTOM_6_1_1_1_1_1_1_1_1">
    <p:spTree>
      <p:nvGrpSpPr>
        <p:cNvPr id="1" name="Shape 620"/>
        <p:cNvGrpSpPr/>
        <p:nvPr/>
      </p:nvGrpSpPr>
      <p:grpSpPr>
        <a:xfrm>
          <a:off x="0" y="0"/>
          <a:ext cx="0" cy="0"/>
          <a:chOff x="0" y="0"/>
          <a:chExt cx="0" cy="0"/>
        </a:xfrm>
      </p:grpSpPr>
      <p:pic>
        <p:nvPicPr>
          <p:cNvPr id="621" name="Google Shape;621;g3090e26d205_0_58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22" name="Google Shape;622;g3090e26d205_0_586"/>
          <p:cNvSpPr txBox="1">
            <a:spLocks noGrp="1"/>
          </p:cNvSpPr>
          <p:nvPr>
            <p:ph type="sldNum" idx="12"/>
          </p:nvPr>
        </p:nvSpPr>
        <p:spPr>
          <a:xfrm>
            <a:off x="11353700" y="6217633"/>
            <a:ext cx="6744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US"/>
              <a:t>#</a:t>
            </a:r>
            <a:fld id="{00000000-1234-1234-1234-123412341234}" type="slidenum">
              <a:rPr lang="en-US"/>
              <a:t>‹#›</a:t>
            </a:fld>
            <a:endParaRPr/>
          </a:p>
        </p:txBody>
      </p:sp>
      <p:sp>
        <p:nvSpPr>
          <p:cNvPr id="623" name="Google Shape;623;g3090e26d205_0_586"/>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002575"/>
              </a:buClr>
              <a:buSzPts val="2400"/>
              <a:buFont typeface="Poppins"/>
              <a:buNone/>
              <a:defRPr sz="2400" b="1">
                <a:solidFill>
                  <a:srgbClr val="002575"/>
                </a:solidFill>
                <a:latin typeface="Poppins"/>
                <a:ea typeface="Poppins"/>
                <a:cs typeface="Poppins"/>
                <a:sym typeface="Poppi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24" name="Google Shape;624;g3090e26d205_0_586"/>
          <p:cNvSpPr txBox="1">
            <a:spLocks noGrp="1"/>
          </p:cNvSpPr>
          <p:nvPr>
            <p:ph type="body" idx="1"/>
          </p:nvPr>
        </p:nvSpPr>
        <p:spPr>
          <a:xfrm>
            <a:off x="1867900" y="1065833"/>
            <a:ext cx="98328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5"/>
        <p:cNvGrpSpPr/>
        <p:nvPr/>
      </p:nvGrpSpPr>
      <p:grpSpPr>
        <a:xfrm>
          <a:off x="0" y="0"/>
          <a:ext cx="0" cy="0"/>
          <a:chOff x="0" y="0"/>
          <a:chExt cx="0" cy="0"/>
        </a:xfrm>
      </p:grpSpPr>
      <p:sp>
        <p:nvSpPr>
          <p:cNvPr id="626" name="Google Shape;626;g3090e26d205_0_59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27" name="Google Shape;627;g3090e26d205_0_59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628" name="Google Shape;628;g3090e26d205_0_59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_5">
  <p:cSld name="TITLE_5">
    <p:spTree>
      <p:nvGrpSpPr>
        <p:cNvPr id="1" name="Shape 629"/>
        <p:cNvGrpSpPr/>
        <p:nvPr/>
      </p:nvGrpSpPr>
      <p:grpSpPr>
        <a:xfrm>
          <a:off x="0" y="0"/>
          <a:ext cx="0" cy="0"/>
          <a:chOff x="0" y="0"/>
          <a:chExt cx="0" cy="0"/>
        </a:xfrm>
      </p:grpSpPr>
      <p:sp>
        <p:nvSpPr>
          <p:cNvPr id="630" name="Google Shape;630;g3090e26d205_0_600"/>
          <p:cNvSpPr txBox="1">
            <a:spLocks noGrp="1"/>
          </p:cNvSpPr>
          <p:nvPr>
            <p:ph type="ctrTitle"/>
          </p:nvPr>
        </p:nvSpPr>
        <p:spPr>
          <a:xfrm>
            <a:off x="415611" y="15075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631" name="Google Shape;631;g3090e26d205_0_600"/>
          <p:cNvSpPr txBox="1">
            <a:spLocks noGrp="1"/>
          </p:cNvSpPr>
          <p:nvPr>
            <p:ph type="subTitle" idx="1"/>
          </p:nvPr>
        </p:nvSpPr>
        <p:spPr>
          <a:xfrm>
            <a:off x="415600" y="42936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632" name="Google Shape;632;g3090e26d205_0_60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33" name="Google Shape;633;g3090e26d205_0_600"/>
          <p:cNvPicPr preferRelativeResize="0"/>
          <p:nvPr/>
        </p:nvPicPr>
        <p:blipFill rotWithShape="1">
          <a:blip r:embed="rId2">
            <a:alphaModFix/>
          </a:blip>
          <a:srcRect/>
          <a:stretch/>
        </p:blipFill>
        <p:spPr>
          <a:xfrm>
            <a:off x="605300" y="616467"/>
            <a:ext cx="2542404" cy="766366"/>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aption 1 4">
  <p:cSld name="CAPTION_ONLY_1_5">
    <p:spTree>
      <p:nvGrpSpPr>
        <p:cNvPr id="1" name="Shape 634"/>
        <p:cNvGrpSpPr/>
        <p:nvPr/>
      </p:nvGrpSpPr>
      <p:grpSpPr>
        <a:xfrm>
          <a:off x="0" y="0"/>
          <a:ext cx="0" cy="0"/>
          <a:chOff x="0" y="0"/>
          <a:chExt cx="0" cy="0"/>
        </a:xfrm>
      </p:grpSpPr>
      <p:sp>
        <p:nvSpPr>
          <p:cNvPr id="635" name="Google Shape;635;g3090e26d205_0_605"/>
          <p:cNvSpPr txBox="1">
            <a:spLocks noGrp="1"/>
          </p:cNvSpPr>
          <p:nvPr>
            <p:ph type="sldNum" idx="12"/>
          </p:nvPr>
        </p:nvSpPr>
        <p:spPr>
          <a:xfrm>
            <a:off x="11453999" y="6317882"/>
            <a:ext cx="7380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6" name="Google Shape;636;g3090e26d205_0_605"/>
          <p:cNvSpPr/>
          <p:nvPr/>
        </p:nvSpPr>
        <p:spPr>
          <a:xfrm>
            <a:off x="-11000" y="800"/>
            <a:ext cx="4869900" cy="6858000"/>
          </a:xfrm>
          <a:prstGeom prst="rect">
            <a:avLst/>
          </a:prstGeom>
          <a:solidFill>
            <a:srgbClr val="289F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g3090e26d205_0_605"/>
          <p:cNvSpPr>
            <a:spLocks noGrp="1"/>
          </p:cNvSpPr>
          <p:nvPr>
            <p:ph type="pic" idx="2"/>
          </p:nvPr>
        </p:nvSpPr>
        <p:spPr>
          <a:xfrm>
            <a:off x="547467" y="1341133"/>
            <a:ext cx="3585300" cy="4478700"/>
          </a:xfrm>
          <a:prstGeom prst="roundRect">
            <a:avLst>
              <a:gd name="adj" fmla="val 16667"/>
            </a:avLst>
          </a:prstGeom>
          <a:noFill/>
          <a:ln>
            <a:noFill/>
          </a:ln>
        </p:spPr>
      </p:sp>
      <p:sp>
        <p:nvSpPr>
          <p:cNvPr id="638" name="Google Shape;638;g3090e26d205_0_605"/>
          <p:cNvSpPr txBox="1">
            <a:spLocks noGrp="1"/>
          </p:cNvSpPr>
          <p:nvPr>
            <p:ph type="title"/>
          </p:nvPr>
        </p:nvSpPr>
        <p:spPr>
          <a:xfrm>
            <a:off x="5307804" y="792433"/>
            <a:ext cx="64752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2400"/>
              <a:buFont typeface="Poppins"/>
              <a:buNone/>
              <a:defRPr sz="2400">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3700"/>
              <a:buNone/>
              <a:defRPr>
                <a:solidFill>
                  <a:srgbClr val="002177"/>
                </a:solidFill>
              </a:defRPr>
            </a:lvl2pPr>
            <a:lvl3pPr lvl="2" algn="l">
              <a:lnSpc>
                <a:spcPct val="100000"/>
              </a:lnSpc>
              <a:spcBef>
                <a:spcPts val="0"/>
              </a:spcBef>
              <a:spcAft>
                <a:spcPts val="0"/>
              </a:spcAft>
              <a:buClr>
                <a:srgbClr val="002177"/>
              </a:buClr>
              <a:buSzPts val="3700"/>
              <a:buNone/>
              <a:defRPr>
                <a:solidFill>
                  <a:srgbClr val="002177"/>
                </a:solidFill>
              </a:defRPr>
            </a:lvl3pPr>
            <a:lvl4pPr lvl="3" algn="l">
              <a:lnSpc>
                <a:spcPct val="100000"/>
              </a:lnSpc>
              <a:spcBef>
                <a:spcPts val="0"/>
              </a:spcBef>
              <a:spcAft>
                <a:spcPts val="0"/>
              </a:spcAft>
              <a:buClr>
                <a:srgbClr val="002177"/>
              </a:buClr>
              <a:buSzPts val="3700"/>
              <a:buNone/>
              <a:defRPr>
                <a:solidFill>
                  <a:srgbClr val="002177"/>
                </a:solidFill>
              </a:defRPr>
            </a:lvl4pPr>
            <a:lvl5pPr lvl="4" algn="l">
              <a:lnSpc>
                <a:spcPct val="100000"/>
              </a:lnSpc>
              <a:spcBef>
                <a:spcPts val="0"/>
              </a:spcBef>
              <a:spcAft>
                <a:spcPts val="0"/>
              </a:spcAft>
              <a:buClr>
                <a:srgbClr val="002177"/>
              </a:buClr>
              <a:buSzPts val="3700"/>
              <a:buNone/>
              <a:defRPr>
                <a:solidFill>
                  <a:srgbClr val="002177"/>
                </a:solidFill>
              </a:defRPr>
            </a:lvl5pPr>
            <a:lvl6pPr lvl="5" algn="l">
              <a:lnSpc>
                <a:spcPct val="100000"/>
              </a:lnSpc>
              <a:spcBef>
                <a:spcPts val="0"/>
              </a:spcBef>
              <a:spcAft>
                <a:spcPts val="0"/>
              </a:spcAft>
              <a:buClr>
                <a:srgbClr val="002177"/>
              </a:buClr>
              <a:buSzPts val="3700"/>
              <a:buNone/>
              <a:defRPr>
                <a:solidFill>
                  <a:srgbClr val="002177"/>
                </a:solidFill>
              </a:defRPr>
            </a:lvl6pPr>
            <a:lvl7pPr lvl="6" algn="l">
              <a:lnSpc>
                <a:spcPct val="100000"/>
              </a:lnSpc>
              <a:spcBef>
                <a:spcPts val="0"/>
              </a:spcBef>
              <a:spcAft>
                <a:spcPts val="0"/>
              </a:spcAft>
              <a:buClr>
                <a:srgbClr val="002177"/>
              </a:buClr>
              <a:buSzPts val="3700"/>
              <a:buNone/>
              <a:defRPr>
                <a:solidFill>
                  <a:srgbClr val="002177"/>
                </a:solidFill>
              </a:defRPr>
            </a:lvl7pPr>
            <a:lvl8pPr lvl="7" algn="l">
              <a:lnSpc>
                <a:spcPct val="100000"/>
              </a:lnSpc>
              <a:spcBef>
                <a:spcPts val="0"/>
              </a:spcBef>
              <a:spcAft>
                <a:spcPts val="0"/>
              </a:spcAft>
              <a:buClr>
                <a:srgbClr val="002177"/>
              </a:buClr>
              <a:buSzPts val="3700"/>
              <a:buNone/>
              <a:defRPr>
                <a:solidFill>
                  <a:srgbClr val="002177"/>
                </a:solidFill>
              </a:defRPr>
            </a:lvl8pPr>
            <a:lvl9pPr lvl="8" algn="l">
              <a:lnSpc>
                <a:spcPct val="100000"/>
              </a:lnSpc>
              <a:spcBef>
                <a:spcPts val="0"/>
              </a:spcBef>
              <a:spcAft>
                <a:spcPts val="0"/>
              </a:spcAft>
              <a:buClr>
                <a:srgbClr val="002177"/>
              </a:buClr>
              <a:buSzPts val="3700"/>
              <a:buNone/>
              <a:defRPr>
                <a:solidFill>
                  <a:srgbClr val="002177"/>
                </a:solidFill>
              </a:defRPr>
            </a:lvl9pPr>
          </a:lstStyle>
          <a:p>
            <a:endParaRPr/>
          </a:p>
        </p:txBody>
      </p:sp>
      <p:sp>
        <p:nvSpPr>
          <p:cNvPr id="639" name="Google Shape;639;g3090e26d205_0_605"/>
          <p:cNvSpPr txBox="1">
            <a:spLocks noGrp="1"/>
          </p:cNvSpPr>
          <p:nvPr>
            <p:ph type="body" idx="1"/>
          </p:nvPr>
        </p:nvSpPr>
        <p:spPr>
          <a:xfrm>
            <a:off x="5307800" y="1662433"/>
            <a:ext cx="6207900" cy="4555200"/>
          </a:xfrm>
          <a:prstGeom prst="rect">
            <a:avLst/>
          </a:prstGeom>
          <a:noFill/>
          <a:ln>
            <a:noFill/>
          </a:ln>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1pPr>
            <a:lvl2pPr marL="914400" lvl="1"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2pPr>
            <a:lvl3pPr marL="1371600" lvl="2"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3pPr>
            <a:lvl4pPr marL="1828800" lvl="3"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4pPr>
            <a:lvl5pPr marL="2286000" lvl="4"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5pPr>
            <a:lvl6pPr marL="2743200" lvl="5"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6pPr>
            <a:lvl7pPr marL="3200400" lvl="6"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7pPr>
            <a:lvl8pPr marL="3657600" lvl="7"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8pPr>
            <a:lvl9pPr marL="4114800" lvl="8"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9pPr>
          </a:lstStyle>
          <a:p>
            <a:endParaRPr/>
          </a:p>
        </p:txBody>
      </p:sp>
      <p:pic>
        <p:nvPicPr>
          <p:cNvPr id="640" name="Google Shape;640;g3090e26d205_0_605"/>
          <p:cNvPicPr preferRelativeResize="0"/>
          <p:nvPr/>
        </p:nvPicPr>
        <p:blipFill rotWithShape="1">
          <a:blip r:embed="rId2">
            <a:alphaModFix/>
          </a:blip>
          <a:srcRect/>
          <a:stretch/>
        </p:blipFill>
        <p:spPr>
          <a:xfrm>
            <a:off x="10036800" y="300767"/>
            <a:ext cx="1914901" cy="577267"/>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
    <p:spTree>
      <p:nvGrpSpPr>
        <p:cNvPr id="1" name="Shape 641"/>
        <p:cNvGrpSpPr/>
        <p:nvPr/>
      </p:nvGrpSpPr>
      <p:grpSpPr>
        <a:xfrm>
          <a:off x="0" y="0"/>
          <a:ext cx="0" cy="0"/>
          <a:chOff x="0" y="0"/>
          <a:chExt cx="0" cy="0"/>
        </a:xfrm>
      </p:grpSpPr>
      <p:sp>
        <p:nvSpPr>
          <p:cNvPr id="642" name="Google Shape;642;g3090e26d205_0_612"/>
          <p:cNvSpPr/>
          <p:nvPr/>
        </p:nvSpPr>
        <p:spPr>
          <a:xfrm>
            <a:off x="7237933" y="-167"/>
            <a:ext cx="4953900" cy="6858000"/>
          </a:xfrm>
          <a:prstGeom prst="rect">
            <a:avLst/>
          </a:prstGeom>
          <a:solidFill>
            <a:srgbClr val="289FD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g3090e26d205_0_612"/>
          <p:cNvSpPr txBox="1">
            <a:spLocks noGrp="1"/>
          </p:cNvSpPr>
          <p:nvPr>
            <p:ph type="sldNum" idx="12"/>
          </p:nvPr>
        </p:nvSpPr>
        <p:spPr>
          <a:xfrm>
            <a:off x="11453999" y="6317882"/>
            <a:ext cx="7380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44" name="Google Shape;644;g3090e26d205_0_612"/>
          <p:cNvSpPr>
            <a:spLocks noGrp="1"/>
          </p:cNvSpPr>
          <p:nvPr>
            <p:ph type="pic" idx="2"/>
          </p:nvPr>
        </p:nvSpPr>
        <p:spPr>
          <a:xfrm>
            <a:off x="7806333" y="1307600"/>
            <a:ext cx="3817200" cy="3618900"/>
          </a:xfrm>
          <a:prstGeom prst="roundRect">
            <a:avLst>
              <a:gd name="adj" fmla="val 16667"/>
            </a:avLst>
          </a:prstGeom>
          <a:noFill/>
          <a:ln>
            <a:noFill/>
          </a:ln>
        </p:spPr>
      </p:sp>
      <p:sp>
        <p:nvSpPr>
          <p:cNvPr id="645" name="Google Shape;645;g3090e26d205_0_612"/>
          <p:cNvSpPr txBox="1">
            <a:spLocks noGrp="1"/>
          </p:cNvSpPr>
          <p:nvPr>
            <p:ph type="title"/>
          </p:nvPr>
        </p:nvSpPr>
        <p:spPr>
          <a:xfrm>
            <a:off x="482637" y="1018767"/>
            <a:ext cx="64752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2400"/>
              <a:buFont typeface="Poppins"/>
              <a:buNone/>
              <a:defRPr sz="2400">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3700"/>
              <a:buNone/>
              <a:defRPr>
                <a:solidFill>
                  <a:srgbClr val="002177"/>
                </a:solidFill>
              </a:defRPr>
            </a:lvl2pPr>
            <a:lvl3pPr lvl="2" algn="l">
              <a:lnSpc>
                <a:spcPct val="100000"/>
              </a:lnSpc>
              <a:spcBef>
                <a:spcPts val="0"/>
              </a:spcBef>
              <a:spcAft>
                <a:spcPts val="0"/>
              </a:spcAft>
              <a:buClr>
                <a:srgbClr val="002177"/>
              </a:buClr>
              <a:buSzPts val="3700"/>
              <a:buNone/>
              <a:defRPr>
                <a:solidFill>
                  <a:srgbClr val="002177"/>
                </a:solidFill>
              </a:defRPr>
            </a:lvl3pPr>
            <a:lvl4pPr lvl="3" algn="l">
              <a:lnSpc>
                <a:spcPct val="100000"/>
              </a:lnSpc>
              <a:spcBef>
                <a:spcPts val="0"/>
              </a:spcBef>
              <a:spcAft>
                <a:spcPts val="0"/>
              </a:spcAft>
              <a:buClr>
                <a:srgbClr val="002177"/>
              </a:buClr>
              <a:buSzPts val="3700"/>
              <a:buNone/>
              <a:defRPr>
                <a:solidFill>
                  <a:srgbClr val="002177"/>
                </a:solidFill>
              </a:defRPr>
            </a:lvl4pPr>
            <a:lvl5pPr lvl="4" algn="l">
              <a:lnSpc>
                <a:spcPct val="100000"/>
              </a:lnSpc>
              <a:spcBef>
                <a:spcPts val="0"/>
              </a:spcBef>
              <a:spcAft>
                <a:spcPts val="0"/>
              </a:spcAft>
              <a:buClr>
                <a:srgbClr val="002177"/>
              </a:buClr>
              <a:buSzPts val="3700"/>
              <a:buNone/>
              <a:defRPr>
                <a:solidFill>
                  <a:srgbClr val="002177"/>
                </a:solidFill>
              </a:defRPr>
            </a:lvl5pPr>
            <a:lvl6pPr lvl="5" algn="l">
              <a:lnSpc>
                <a:spcPct val="100000"/>
              </a:lnSpc>
              <a:spcBef>
                <a:spcPts val="0"/>
              </a:spcBef>
              <a:spcAft>
                <a:spcPts val="0"/>
              </a:spcAft>
              <a:buClr>
                <a:srgbClr val="002177"/>
              </a:buClr>
              <a:buSzPts val="3700"/>
              <a:buNone/>
              <a:defRPr>
                <a:solidFill>
                  <a:srgbClr val="002177"/>
                </a:solidFill>
              </a:defRPr>
            </a:lvl6pPr>
            <a:lvl7pPr lvl="6" algn="l">
              <a:lnSpc>
                <a:spcPct val="100000"/>
              </a:lnSpc>
              <a:spcBef>
                <a:spcPts val="0"/>
              </a:spcBef>
              <a:spcAft>
                <a:spcPts val="0"/>
              </a:spcAft>
              <a:buClr>
                <a:srgbClr val="002177"/>
              </a:buClr>
              <a:buSzPts val="3700"/>
              <a:buNone/>
              <a:defRPr>
                <a:solidFill>
                  <a:srgbClr val="002177"/>
                </a:solidFill>
              </a:defRPr>
            </a:lvl7pPr>
            <a:lvl8pPr lvl="7" algn="l">
              <a:lnSpc>
                <a:spcPct val="100000"/>
              </a:lnSpc>
              <a:spcBef>
                <a:spcPts val="0"/>
              </a:spcBef>
              <a:spcAft>
                <a:spcPts val="0"/>
              </a:spcAft>
              <a:buClr>
                <a:srgbClr val="002177"/>
              </a:buClr>
              <a:buSzPts val="3700"/>
              <a:buNone/>
              <a:defRPr>
                <a:solidFill>
                  <a:srgbClr val="002177"/>
                </a:solidFill>
              </a:defRPr>
            </a:lvl8pPr>
            <a:lvl9pPr lvl="8" algn="l">
              <a:lnSpc>
                <a:spcPct val="100000"/>
              </a:lnSpc>
              <a:spcBef>
                <a:spcPts val="0"/>
              </a:spcBef>
              <a:spcAft>
                <a:spcPts val="0"/>
              </a:spcAft>
              <a:buClr>
                <a:srgbClr val="002177"/>
              </a:buClr>
              <a:buSzPts val="3700"/>
              <a:buNone/>
              <a:defRPr>
                <a:solidFill>
                  <a:srgbClr val="002177"/>
                </a:solidFill>
              </a:defRPr>
            </a:lvl9pPr>
          </a:lstStyle>
          <a:p>
            <a:endParaRPr/>
          </a:p>
        </p:txBody>
      </p:sp>
      <p:sp>
        <p:nvSpPr>
          <p:cNvPr id="646" name="Google Shape;646;g3090e26d205_0_612"/>
          <p:cNvSpPr txBox="1">
            <a:spLocks noGrp="1"/>
          </p:cNvSpPr>
          <p:nvPr>
            <p:ph type="body" idx="1"/>
          </p:nvPr>
        </p:nvSpPr>
        <p:spPr>
          <a:xfrm>
            <a:off x="482633" y="1898033"/>
            <a:ext cx="6207900" cy="4555200"/>
          </a:xfrm>
          <a:prstGeom prst="rect">
            <a:avLst/>
          </a:prstGeom>
          <a:noFill/>
          <a:ln>
            <a:noFill/>
          </a:ln>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1pPr>
            <a:lvl2pPr marL="914400" lvl="1"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2pPr>
            <a:lvl3pPr marL="1371600" lvl="2"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3pPr>
            <a:lvl4pPr marL="1828800" lvl="3"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4pPr>
            <a:lvl5pPr marL="2286000" lvl="4"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5pPr>
            <a:lvl6pPr marL="2743200" lvl="5"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6pPr>
            <a:lvl7pPr marL="3200400" lvl="6"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7pPr>
            <a:lvl8pPr marL="3657600" lvl="7"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8pPr>
            <a:lvl9pPr marL="4114800" lvl="8"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9pPr>
          </a:lstStyle>
          <a:p>
            <a:endParaRPr/>
          </a:p>
        </p:txBody>
      </p:sp>
      <p:pic>
        <p:nvPicPr>
          <p:cNvPr id="647" name="Google Shape;647;g3090e26d205_0_612"/>
          <p:cNvPicPr preferRelativeResize="0"/>
          <p:nvPr/>
        </p:nvPicPr>
        <p:blipFill rotWithShape="1">
          <a:blip r:embed="rId2">
            <a:alphaModFix/>
          </a:blip>
          <a:srcRect/>
          <a:stretch/>
        </p:blipFill>
        <p:spPr>
          <a:xfrm>
            <a:off x="482633" y="325833"/>
            <a:ext cx="1914901" cy="577267"/>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ustom Layout 2 1 4">
  <p:cSld name="CUSTOM_6_1_5">
    <p:spTree>
      <p:nvGrpSpPr>
        <p:cNvPr id="1" name="Shape 648"/>
        <p:cNvGrpSpPr/>
        <p:nvPr/>
      </p:nvGrpSpPr>
      <p:grpSpPr>
        <a:xfrm>
          <a:off x="0" y="0"/>
          <a:ext cx="0" cy="0"/>
          <a:chOff x="0" y="0"/>
          <a:chExt cx="0" cy="0"/>
        </a:xfrm>
      </p:grpSpPr>
      <p:pic>
        <p:nvPicPr>
          <p:cNvPr id="649" name="Google Shape;649;g3090e26d205_0_6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0" name="Google Shape;650;g3090e26d205_0_619"/>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002575"/>
              </a:buClr>
              <a:buSzPts val="2400"/>
              <a:buFont typeface="Poppins"/>
              <a:buNone/>
              <a:defRPr sz="2400" b="1">
                <a:solidFill>
                  <a:srgbClr val="002575"/>
                </a:solidFill>
                <a:latin typeface="Poppins"/>
                <a:ea typeface="Poppins"/>
                <a:cs typeface="Poppins"/>
                <a:sym typeface="Poppi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51" name="Google Shape;651;g3090e26d205_0_619"/>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sp>
        <p:nvSpPr>
          <p:cNvPr id="652" name="Google Shape;652;g3090e26d205_0_619"/>
          <p:cNvSpPr txBox="1"/>
          <p:nvPr/>
        </p:nvSpPr>
        <p:spPr>
          <a:xfrm>
            <a:off x="144567" y="6188033"/>
            <a:ext cx="1489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80F00"/>
                </a:solidFill>
                <a:latin typeface="Arial"/>
                <a:ea typeface="Arial"/>
                <a:cs typeface="Arial"/>
                <a:sym typeface="Arial"/>
              </a:rPr>
              <a:t>Ⓒ </a:t>
            </a:r>
            <a:r>
              <a:rPr lang="en-US" sz="1900" b="1" i="0" u="sng" strike="noStrike" cap="none">
                <a:solidFill>
                  <a:srgbClr val="F80F00"/>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MMED</a:t>
            </a:r>
            <a:endParaRPr sz="1900" b="1" i="0" u="none" strike="noStrike" cap="none">
              <a:solidFill>
                <a:srgbClr val="F80F00"/>
              </a:solidFill>
              <a:latin typeface="Poppins"/>
              <a:ea typeface="Poppins"/>
              <a:cs typeface="Poppins"/>
              <a:sym typeface="Poppin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aption 1 1 3">
  <p:cSld name="CAPTION_ONLY_1_3_2">
    <p:spTree>
      <p:nvGrpSpPr>
        <p:cNvPr id="1" name="Shape 653"/>
        <p:cNvGrpSpPr/>
        <p:nvPr/>
      </p:nvGrpSpPr>
      <p:grpSpPr>
        <a:xfrm>
          <a:off x="0" y="0"/>
          <a:ext cx="0" cy="0"/>
          <a:chOff x="0" y="0"/>
          <a:chExt cx="0" cy="0"/>
        </a:xfrm>
      </p:grpSpPr>
      <p:sp>
        <p:nvSpPr>
          <p:cNvPr id="654" name="Google Shape;654;g3090e26d205_0_624"/>
          <p:cNvSpPr/>
          <p:nvPr/>
        </p:nvSpPr>
        <p:spPr>
          <a:xfrm>
            <a:off x="-11000" y="800"/>
            <a:ext cx="4869900" cy="6858000"/>
          </a:xfrm>
          <a:prstGeom prst="rect">
            <a:avLst/>
          </a:prstGeom>
          <a:solidFill>
            <a:srgbClr val="289F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g3090e26d205_0_624"/>
          <p:cNvSpPr>
            <a:spLocks noGrp="1"/>
          </p:cNvSpPr>
          <p:nvPr>
            <p:ph type="pic" idx="2"/>
          </p:nvPr>
        </p:nvSpPr>
        <p:spPr>
          <a:xfrm>
            <a:off x="547467" y="1341133"/>
            <a:ext cx="3585300" cy="4478700"/>
          </a:xfrm>
          <a:prstGeom prst="roundRect">
            <a:avLst>
              <a:gd name="adj" fmla="val 16667"/>
            </a:avLst>
          </a:prstGeom>
          <a:noFill/>
          <a:ln>
            <a:noFill/>
          </a:ln>
        </p:spPr>
      </p:sp>
      <p:sp>
        <p:nvSpPr>
          <p:cNvPr id="656" name="Google Shape;656;g3090e26d205_0_624"/>
          <p:cNvSpPr txBox="1">
            <a:spLocks noGrp="1"/>
          </p:cNvSpPr>
          <p:nvPr>
            <p:ph type="title"/>
          </p:nvPr>
        </p:nvSpPr>
        <p:spPr>
          <a:xfrm>
            <a:off x="5307804" y="995633"/>
            <a:ext cx="64752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3200"/>
              <a:buFont typeface="Poppins"/>
              <a:buNone/>
              <a:defRPr sz="3200" b="1">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3200"/>
              <a:buNone/>
              <a:defRPr sz="3200" b="1">
                <a:solidFill>
                  <a:srgbClr val="002177"/>
                </a:solidFill>
              </a:defRPr>
            </a:lvl2pPr>
            <a:lvl3pPr lvl="2" algn="l">
              <a:lnSpc>
                <a:spcPct val="100000"/>
              </a:lnSpc>
              <a:spcBef>
                <a:spcPts val="0"/>
              </a:spcBef>
              <a:spcAft>
                <a:spcPts val="0"/>
              </a:spcAft>
              <a:buClr>
                <a:srgbClr val="002177"/>
              </a:buClr>
              <a:buSzPts val="3200"/>
              <a:buNone/>
              <a:defRPr sz="3200" b="1">
                <a:solidFill>
                  <a:srgbClr val="002177"/>
                </a:solidFill>
              </a:defRPr>
            </a:lvl3pPr>
            <a:lvl4pPr lvl="3" algn="l">
              <a:lnSpc>
                <a:spcPct val="100000"/>
              </a:lnSpc>
              <a:spcBef>
                <a:spcPts val="0"/>
              </a:spcBef>
              <a:spcAft>
                <a:spcPts val="0"/>
              </a:spcAft>
              <a:buClr>
                <a:srgbClr val="002177"/>
              </a:buClr>
              <a:buSzPts val="3200"/>
              <a:buNone/>
              <a:defRPr sz="3200" b="1">
                <a:solidFill>
                  <a:srgbClr val="002177"/>
                </a:solidFill>
              </a:defRPr>
            </a:lvl4pPr>
            <a:lvl5pPr lvl="4" algn="l">
              <a:lnSpc>
                <a:spcPct val="100000"/>
              </a:lnSpc>
              <a:spcBef>
                <a:spcPts val="0"/>
              </a:spcBef>
              <a:spcAft>
                <a:spcPts val="0"/>
              </a:spcAft>
              <a:buClr>
                <a:srgbClr val="002177"/>
              </a:buClr>
              <a:buSzPts val="3200"/>
              <a:buNone/>
              <a:defRPr sz="3200" b="1">
                <a:solidFill>
                  <a:srgbClr val="002177"/>
                </a:solidFill>
              </a:defRPr>
            </a:lvl5pPr>
            <a:lvl6pPr lvl="5" algn="l">
              <a:lnSpc>
                <a:spcPct val="100000"/>
              </a:lnSpc>
              <a:spcBef>
                <a:spcPts val="0"/>
              </a:spcBef>
              <a:spcAft>
                <a:spcPts val="0"/>
              </a:spcAft>
              <a:buClr>
                <a:srgbClr val="002177"/>
              </a:buClr>
              <a:buSzPts val="3200"/>
              <a:buNone/>
              <a:defRPr sz="3200" b="1">
                <a:solidFill>
                  <a:srgbClr val="002177"/>
                </a:solidFill>
              </a:defRPr>
            </a:lvl6pPr>
            <a:lvl7pPr lvl="6" algn="l">
              <a:lnSpc>
                <a:spcPct val="100000"/>
              </a:lnSpc>
              <a:spcBef>
                <a:spcPts val="0"/>
              </a:spcBef>
              <a:spcAft>
                <a:spcPts val="0"/>
              </a:spcAft>
              <a:buClr>
                <a:srgbClr val="002177"/>
              </a:buClr>
              <a:buSzPts val="3200"/>
              <a:buNone/>
              <a:defRPr sz="3200" b="1">
                <a:solidFill>
                  <a:srgbClr val="002177"/>
                </a:solidFill>
              </a:defRPr>
            </a:lvl7pPr>
            <a:lvl8pPr lvl="7" algn="l">
              <a:lnSpc>
                <a:spcPct val="100000"/>
              </a:lnSpc>
              <a:spcBef>
                <a:spcPts val="0"/>
              </a:spcBef>
              <a:spcAft>
                <a:spcPts val="0"/>
              </a:spcAft>
              <a:buClr>
                <a:srgbClr val="002177"/>
              </a:buClr>
              <a:buSzPts val="3200"/>
              <a:buNone/>
              <a:defRPr sz="3200" b="1">
                <a:solidFill>
                  <a:srgbClr val="002177"/>
                </a:solidFill>
              </a:defRPr>
            </a:lvl8pPr>
            <a:lvl9pPr lvl="8" algn="l">
              <a:lnSpc>
                <a:spcPct val="100000"/>
              </a:lnSpc>
              <a:spcBef>
                <a:spcPts val="0"/>
              </a:spcBef>
              <a:spcAft>
                <a:spcPts val="0"/>
              </a:spcAft>
              <a:buClr>
                <a:srgbClr val="002177"/>
              </a:buClr>
              <a:buSzPts val="3200"/>
              <a:buNone/>
              <a:defRPr sz="3200" b="1">
                <a:solidFill>
                  <a:srgbClr val="002177"/>
                </a:solidFill>
              </a:defRPr>
            </a:lvl9pPr>
          </a:lstStyle>
          <a:p>
            <a:endParaRPr/>
          </a:p>
        </p:txBody>
      </p:sp>
      <p:sp>
        <p:nvSpPr>
          <p:cNvPr id="657" name="Google Shape;657;g3090e26d205_0_624"/>
          <p:cNvSpPr txBox="1">
            <a:spLocks noGrp="1"/>
          </p:cNvSpPr>
          <p:nvPr>
            <p:ph type="body" idx="1"/>
          </p:nvPr>
        </p:nvSpPr>
        <p:spPr>
          <a:xfrm>
            <a:off x="5307800" y="1764033"/>
            <a:ext cx="6207900" cy="4555200"/>
          </a:xfrm>
          <a:prstGeom prst="rect">
            <a:avLst/>
          </a:prstGeom>
          <a:noFill/>
          <a:ln>
            <a:noFill/>
          </a:ln>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1pPr>
            <a:lvl2pPr marL="914400" lvl="1"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2pPr>
            <a:lvl3pPr marL="1371600" lvl="2"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3pPr>
            <a:lvl4pPr marL="1828800" lvl="3"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4pPr>
            <a:lvl5pPr marL="2286000" lvl="4"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5pPr>
            <a:lvl6pPr marL="2743200" lvl="5"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6pPr>
            <a:lvl7pPr marL="3200400" lvl="6"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7pPr>
            <a:lvl8pPr marL="3657600" lvl="7"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8pPr>
            <a:lvl9pPr marL="4114800" lvl="8"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9pPr>
          </a:lstStyle>
          <a:p>
            <a:endParaRPr/>
          </a:p>
        </p:txBody>
      </p:sp>
      <p:pic>
        <p:nvPicPr>
          <p:cNvPr id="658" name="Google Shape;658;g3090e26d205_0_624"/>
          <p:cNvPicPr preferRelativeResize="0"/>
          <p:nvPr/>
        </p:nvPicPr>
        <p:blipFill rotWithShape="1">
          <a:blip r:embed="rId2">
            <a:alphaModFix/>
          </a:blip>
          <a:srcRect/>
          <a:stretch/>
        </p:blipFill>
        <p:spPr>
          <a:xfrm>
            <a:off x="10036800" y="300767"/>
            <a:ext cx="1914901" cy="577267"/>
          </a:xfrm>
          <a:prstGeom prst="rect">
            <a:avLst/>
          </a:prstGeom>
          <a:noFill/>
          <a:ln>
            <a:noFill/>
          </a:ln>
        </p:spPr>
      </p:pic>
      <p:sp>
        <p:nvSpPr>
          <p:cNvPr id="659" name="Google Shape;659;g3090e26d205_0_624"/>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rm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60" name="Google Shape;660;g3090e26d205_0_624"/>
          <p:cNvSpPr txBox="1"/>
          <p:nvPr/>
        </p:nvSpPr>
        <p:spPr>
          <a:xfrm>
            <a:off x="144567" y="6188033"/>
            <a:ext cx="2239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lt1"/>
                </a:solidFill>
                <a:latin typeface="Arial"/>
                <a:ea typeface="Arial"/>
                <a:cs typeface="Arial"/>
                <a:sym typeface="Arial"/>
              </a:rPr>
              <a:t>lausd.org/mmed        </a:t>
            </a:r>
            <a:endParaRPr sz="19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g3090e26d205_0_1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g3090e26d205_0_112"/>
          <p:cNvPicPr preferRelativeResize="0"/>
          <p:nvPr/>
        </p:nvPicPr>
        <p:blipFill rotWithShape="1">
          <a:blip r:embed="rId2">
            <a:alphaModFix/>
          </a:blip>
          <a:srcRect/>
          <a:stretch/>
        </p:blipFill>
        <p:spPr>
          <a:xfrm>
            <a:off x="0" y="0"/>
            <a:ext cx="12192005" cy="6857986"/>
          </a:xfrm>
          <a:prstGeom prst="rect">
            <a:avLst/>
          </a:prstGeom>
          <a:noFill/>
          <a:ln>
            <a:noFill/>
          </a:ln>
        </p:spPr>
      </p:pic>
      <p:sp>
        <p:nvSpPr>
          <p:cNvPr id="103" name="Google Shape;103;g3090e26d205_0_11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04" name="Google Shape;104;g3090e26d205_0_112"/>
          <p:cNvSpPr txBox="1"/>
          <p:nvPr/>
        </p:nvSpPr>
        <p:spPr>
          <a:xfrm>
            <a:off x="97567" y="6271500"/>
            <a:ext cx="15849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Lato"/>
                <a:ea typeface="Lato"/>
                <a:cs typeface="Lato"/>
                <a:sym typeface="Lato"/>
              </a:rPr>
              <a:t>lausd.org/mmed</a:t>
            </a:r>
            <a:endParaRPr sz="1300" b="1" i="0" u="none" strike="noStrike" cap="none">
              <a:solidFill>
                <a:schemeClr val="lt1"/>
              </a:solidFill>
              <a:latin typeface="Lato"/>
              <a:ea typeface="Lato"/>
              <a:cs typeface="Lato"/>
              <a:sym typeface="Lato"/>
            </a:endParaRPr>
          </a:p>
        </p:txBody>
      </p:sp>
      <p:pic>
        <p:nvPicPr>
          <p:cNvPr id="105" name="Google Shape;105;g3090e26d205_0_112"/>
          <p:cNvPicPr preferRelativeResize="0"/>
          <p:nvPr/>
        </p:nvPicPr>
        <p:blipFill rotWithShape="1">
          <a:blip r:embed="rId3">
            <a:alphaModFix/>
          </a:blip>
          <a:srcRect/>
          <a:stretch/>
        </p:blipFill>
        <p:spPr>
          <a:xfrm>
            <a:off x="97567" y="187267"/>
            <a:ext cx="2452068" cy="73916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aption 1 1 4">
  <p:cSld name="CAPTION_ONLY_1_3_3">
    <p:spTree>
      <p:nvGrpSpPr>
        <p:cNvPr id="1" name="Shape 661"/>
        <p:cNvGrpSpPr/>
        <p:nvPr/>
      </p:nvGrpSpPr>
      <p:grpSpPr>
        <a:xfrm>
          <a:off x="0" y="0"/>
          <a:ext cx="0" cy="0"/>
          <a:chOff x="0" y="0"/>
          <a:chExt cx="0" cy="0"/>
        </a:xfrm>
      </p:grpSpPr>
      <p:sp>
        <p:nvSpPr>
          <p:cNvPr id="662" name="Google Shape;662;g3090e26d205_0_632"/>
          <p:cNvSpPr/>
          <p:nvPr/>
        </p:nvSpPr>
        <p:spPr>
          <a:xfrm>
            <a:off x="-11000" y="800"/>
            <a:ext cx="4869900" cy="6858000"/>
          </a:xfrm>
          <a:prstGeom prst="rect">
            <a:avLst/>
          </a:prstGeom>
          <a:solidFill>
            <a:srgbClr val="289F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g3090e26d205_0_632"/>
          <p:cNvSpPr>
            <a:spLocks noGrp="1"/>
          </p:cNvSpPr>
          <p:nvPr>
            <p:ph type="pic" idx="2"/>
          </p:nvPr>
        </p:nvSpPr>
        <p:spPr>
          <a:xfrm>
            <a:off x="547467" y="1341133"/>
            <a:ext cx="3585300" cy="4478700"/>
          </a:xfrm>
          <a:prstGeom prst="roundRect">
            <a:avLst>
              <a:gd name="adj" fmla="val 16667"/>
            </a:avLst>
          </a:prstGeom>
          <a:noFill/>
          <a:ln>
            <a:noFill/>
          </a:ln>
        </p:spPr>
      </p:sp>
      <p:sp>
        <p:nvSpPr>
          <p:cNvPr id="664" name="Google Shape;664;g3090e26d205_0_632"/>
          <p:cNvSpPr txBox="1">
            <a:spLocks noGrp="1"/>
          </p:cNvSpPr>
          <p:nvPr>
            <p:ph type="title"/>
          </p:nvPr>
        </p:nvSpPr>
        <p:spPr>
          <a:xfrm>
            <a:off x="5307804" y="995633"/>
            <a:ext cx="64752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3200"/>
              <a:buFont typeface="Poppins"/>
              <a:buNone/>
              <a:defRPr sz="3200" b="1">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3200"/>
              <a:buNone/>
              <a:defRPr sz="3200" b="1">
                <a:solidFill>
                  <a:srgbClr val="002177"/>
                </a:solidFill>
              </a:defRPr>
            </a:lvl2pPr>
            <a:lvl3pPr lvl="2" algn="l">
              <a:lnSpc>
                <a:spcPct val="100000"/>
              </a:lnSpc>
              <a:spcBef>
                <a:spcPts val="0"/>
              </a:spcBef>
              <a:spcAft>
                <a:spcPts val="0"/>
              </a:spcAft>
              <a:buClr>
                <a:srgbClr val="002177"/>
              </a:buClr>
              <a:buSzPts val="3200"/>
              <a:buNone/>
              <a:defRPr sz="3200" b="1">
                <a:solidFill>
                  <a:srgbClr val="002177"/>
                </a:solidFill>
              </a:defRPr>
            </a:lvl3pPr>
            <a:lvl4pPr lvl="3" algn="l">
              <a:lnSpc>
                <a:spcPct val="100000"/>
              </a:lnSpc>
              <a:spcBef>
                <a:spcPts val="0"/>
              </a:spcBef>
              <a:spcAft>
                <a:spcPts val="0"/>
              </a:spcAft>
              <a:buClr>
                <a:srgbClr val="002177"/>
              </a:buClr>
              <a:buSzPts val="3200"/>
              <a:buNone/>
              <a:defRPr sz="3200" b="1">
                <a:solidFill>
                  <a:srgbClr val="002177"/>
                </a:solidFill>
              </a:defRPr>
            </a:lvl4pPr>
            <a:lvl5pPr lvl="4" algn="l">
              <a:lnSpc>
                <a:spcPct val="100000"/>
              </a:lnSpc>
              <a:spcBef>
                <a:spcPts val="0"/>
              </a:spcBef>
              <a:spcAft>
                <a:spcPts val="0"/>
              </a:spcAft>
              <a:buClr>
                <a:srgbClr val="002177"/>
              </a:buClr>
              <a:buSzPts val="3200"/>
              <a:buNone/>
              <a:defRPr sz="3200" b="1">
                <a:solidFill>
                  <a:srgbClr val="002177"/>
                </a:solidFill>
              </a:defRPr>
            </a:lvl5pPr>
            <a:lvl6pPr lvl="5" algn="l">
              <a:lnSpc>
                <a:spcPct val="100000"/>
              </a:lnSpc>
              <a:spcBef>
                <a:spcPts val="0"/>
              </a:spcBef>
              <a:spcAft>
                <a:spcPts val="0"/>
              </a:spcAft>
              <a:buClr>
                <a:srgbClr val="002177"/>
              </a:buClr>
              <a:buSzPts val="3200"/>
              <a:buNone/>
              <a:defRPr sz="3200" b="1">
                <a:solidFill>
                  <a:srgbClr val="002177"/>
                </a:solidFill>
              </a:defRPr>
            </a:lvl6pPr>
            <a:lvl7pPr lvl="6" algn="l">
              <a:lnSpc>
                <a:spcPct val="100000"/>
              </a:lnSpc>
              <a:spcBef>
                <a:spcPts val="0"/>
              </a:spcBef>
              <a:spcAft>
                <a:spcPts val="0"/>
              </a:spcAft>
              <a:buClr>
                <a:srgbClr val="002177"/>
              </a:buClr>
              <a:buSzPts val="3200"/>
              <a:buNone/>
              <a:defRPr sz="3200" b="1">
                <a:solidFill>
                  <a:srgbClr val="002177"/>
                </a:solidFill>
              </a:defRPr>
            </a:lvl7pPr>
            <a:lvl8pPr lvl="7" algn="l">
              <a:lnSpc>
                <a:spcPct val="100000"/>
              </a:lnSpc>
              <a:spcBef>
                <a:spcPts val="0"/>
              </a:spcBef>
              <a:spcAft>
                <a:spcPts val="0"/>
              </a:spcAft>
              <a:buClr>
                <a:srgbClr val="002177"/>
              </a:buClr>
              <a:buSzPts val="3200"/>
              <a:buNone/>
              <a:defRPr sz="3200" b="1">
                <a:solidFill>
                  <a:srgbClr val="002177"/>
                </a:solidFill>
              </a:defRPr>
            </a:lvl8pPr>
            <a:lvl9pPr lvl="8" algn="l">
              <a:lnSpc>
                <a:spcPct val="100000"/>
              </a:lnSpc>
              <a:spcBef>
                <a:spcPts val="0"/>
              </a:spcBef>
              <a:spcAft>
                <a:spcPts val="0"/>
              </a:spcAft>
              <a:buClr>
                <a:srgbClr val="002177"/>
              </a:buClr>
              <a:buSzPts val="3200"/>
              <a:buNone/>
              <a:defRPr sz="3200" b="1">
                <a:solidFill>
                  <a:srgbClr val="002177"/>
                </a:solidFill>
              </a:defRPr>
            </a:lvl9pPr>
          </a:lstStyle>
          <a:p>
            <a:endParaRPr/>
          </a:p>
        </p:txBody>
      </p:sp>
      <p:sp>
        <p:nvSpPr>
          <p:cNvPr id="665" name="Google Shape;665;g3090e26d205_0_632"/>
          <p:cNvSpPr txBox="1">
            <a:spLocks noGrp="1"/>
          </p:cNvSpPr>
          <p:nvPr>
            <p:ph type="body" idx="1"/>
          </p:nvPr>
        </p:nvSpPr>
        <p:spPr>
          <a:xfrm>
            <a:off x="5307800" y="1764033"/>
            <a:ext cx="6207900" cy="4555200"/>
          </a:xfrm>
          <a:prstGeom prst="rect">
            <a:avLst/>
          </a:prstGeom>
          <a:noFill/>
          <a:ln>
            <a:noFill/>
          </a:ln>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1pPr>
            <a:lvl2pPr marL="914400" lvl="1"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2pPr>
            <a:lvl3pPr marL="1371600" lvl="2"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3pPr>
            <a:lvl4pPr marL="1828800" lvl="3"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4pPr>
            <a:lvl5pPr marL="2286000" lvl="4"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5pPr>
            <a:lvl6pPr marL="2743200" lvl="5"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6pPr>
            <a:lvl7pPr marL="3200400" lvl="6"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7pPr>
            <a:lvl8pPr marL="3657600" lvl="7"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8pPr>
            <a:lvl9pPr marL="4114800" lvl="8"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9pPr>
          </a:lstStyle>
          <a:p>
            <a:endParaRPr/>
          </a:p>
        </p:txBody>
      </p:sp>
      <p:pic>
        <p:nvPicPr>
          <p:cNvPr id="666" name="Google Shape;666;g3090e26d205_0_632"/>
          <p:cNvPicPr preferRelativeResize="0"/>
          <p:nvPr/>
        </p:nvPicPr>
        <p:blipFill rotWithShape="1">
          <a:blip r:embed="rId2">
            <a:alphaModFix/>
          </a:blip>
          <a:srcRect/>
          <a:stretch/>
        </p:blipFill>
        <p:spPr>
          <a:xfrm>
            <a:off x="10036800" y="300767"/>
            <a:ext cx="1914901" cy="577267"/>
          </a:xfrm>
          <a:prstGeom prst="rect">
            <a:avLst/>
          </a:prstGeom>
          <a:noFill/>
          <a:ln>
            <a:noFill/>
          </a:ln>
        </p:spPr>
      </p:pic>
      <p:sp>
        <p:nvSpPr>
          <p:cNvPr id="667" name="Google Shape;667;g3090e26d205_0_632"/>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rm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00217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68" name="Google Shape;668;g3090e26d205_0_632"/>
          <p:cNvSpPr txBox="1"/>
          <p:nvPr/>
        </p:nvSpPr>
        <p:spPr>
          <a:xfrm>
            <a:off x="144567" y="6188033"/>
            <a:ext cx="2239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lt1"/>
                </a:solidFill>
                <a:latin typeface="Arial"/>
                <a:ea typeface="Arial"/>
                <a:cs typeface="Arial"/>
                <a:sym typeface="Arial"/>
              </a:rPr>
              <a:t>lausd.org/mmed        </a:t>
            </a:r>
            <a:endParaRPr sz="19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ustom Layout 2 1 1 1 1 1 1 1 1 1 1">
  <p:cSld name="Custom Layout 2 1 1 1 1 1 1 1 1 1">
    <p:spTree>
      <p:nvGrpSpPr>
        <p:cNvPr id="1" name="Shape 669"/>
        <p:cNvGrpSpPr/>
        <p:nvPr/>
      </p:nvGrpSpPr>
      <p:grpSpPr>
        <a:xfrm>
          <a:off x="0" y="0"/>
          <a:ext cx="0" cy="0"/>
          <a:chOff x="0" y="0"/>
          <a:chExt cx="0" cy="0"/>
        </a:xfrm>
      </p:grpSpPr>
      <p:pic>
        <p:nvPicPr>
          <p:cNvPr id="670" name="Google Shape;670;g3090e26d205_0_6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71" name="Google Shape;671;g3090e26d205_0_640"/>
          <p:cNvSpPr txBox="1">
            <a:spLocks noGrp="1"/>
          </p:cNvSpPr>
          <p:nvPr>
            <p:ph type="sldNum" idx="12"/>
          </p:nvPr>
        </p:nvSpPr>
        <p:spPr>
          <a:xfrm>
            <a:off x="11353700" y="6217633"/>
            <a:ext cx="6744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1"/>
              </a:buClr>
              <a:buSzPts val="1900"/>
              <a:buFont typeface="Poppins"/>
              <a:buNone/>
              <a:defRPr sz="1900" b="0" i="0" u="none" strike="noStrike" cap="none">
                <a:solidFill>
                  <a:schemeClr val="dk1"/>
                </a:solidFill>
                <a:latin typeface="Poppins"/>
                <a:ea typeface="Poppins"/>
                <a:cs typeface="Poppins"/>
                <a:sym typeface="Poppins"/>
              </a:defRPr>
            </a:lvl1pPr>
            <a:lvl2pPr marL="0" marR="0" lvl="1" indent="0" algn="r">
              <a:lnSpc>
                <a:spcPct val="100000"/>
              </a:lnSpc>
              <a:spcBef>
                <a:spcPts val="0"/>
              </a:spcBef>
              <a:spcAft>
                <a:spcPts val="0"/>
              </a:spcAft>
              <a:buClr>
                <a:schemeClr val="dk1"/>
              </a:buClr>
              <a:buSzPts val="1900"/>
              <a:buFont typeface="Poppins"/>
              <a:buNone/>
              <a:defRPr sz="1900" b="0" i="0" u="none" strike="noStrike" cap="none">
                <a:solidFill>
                  <a:schemeClr val="dk1"/>
                </a:solidFill>
                <a:latin typeface="Poppins"/>
                <a:ea typeface="Poppins"/>
                <a:cs typeface="Poppins"/>
                <a:sym typeface="Poppins"/>
              </a:defRPr>
            </a:lvl2pPr>
            <a:lvl3pPr marL="0" marR="0" lvl="2" indent="0" algn="r">
              <a:lnSpc>
                <a:spcPct val="100000"/>
              </a:lnSpc>
              <a:spcBef>
                <a:spcPts val="0"/>
              </a:spcBef>
              <a:spcAft>
                <a:spcPts val="0"/>
              </a:spcAft>
              <a:buClr>
                <a:schemeClr val="dk1"/>
              </a:buClr>
              <a:buSzPts val="1900"/>
              <a:buFont typeface="Poppins"/>
              <a:buNone/>
              <a:defRPr sz="1900" b="0" i="0" u="none" strike="noStrike" cap="none">
                <a:solidFill>
                  <a:schemeClr val="dk1"/>
                </a:solidFill>
                <a:latin typeface="Poppins"/>
                <a:ea typeface="Poppins"/>
                <a:cs typeface="Poppins"/>
                <a:sym typeface="Poppins"/>
              </a:defRPr>
            </a:lvl3pPr>
            <a:lvl4pPr marL="0" marR="0" lvl="3" indent="0" algn="r">
              <a:lnSpc>
                <a:spcPct val="100000"/>
              </a:lnSpc>
              <a:spcBef>
                <a:spcPts val="0"/>
              </a:spcBef>
              <a:spcAft>
                <a:spcPts val="0"/>
              </a:spcAft>
              <a:buClr>
                <a:schemeClr val="dk1"/>
              </a:buClr>
              <a:buSzPts val="1900"/>
              <a:buFont typeface="Poppins"/>
              <a:buNone/>
              <a:defRPr sz="1900" b="0" i="0" u="none" strike="noStrike" cap="none">
                <a:solidFill>
                  <a:schemeClr val="dk1"/>
                </a:solidFill>
                <a:latin typeface="Poppins"/>
                <a:ea typeface="Poppins"/>
                <a:cs typeface="Poppins"/>
                <a:sym typeface="Poppins"/>
              </a:defRPr>
            </a:lvl4pPr>
            <a:lvl5pPr marL="0" marR="0" lvl="4" indent="0" algn="r">
              <a:lnSpc>
                <a:spcPct val="100000"/>
              </a:lnSpc>
              <a:spcBef>
                <a:spcPts val="0"/>
              </a:spcBef>
              <a:spcAft>
                <a:spcPts val="0"/>
              </a:spcAft>
              <a:buClr>
                <a:schemeClr val="dk1"/>
              </a:buClr>
              <a:buSzPts val="1900"/>
              <a:buFont typeface="Poppins"/>
              <a:buNone/>
              <a:defRPr sz="1900" b="0" i="0" u="none" strike="noStrike" cap="none">
                <a:solidFill>
                  <a:schemeClr val="dk1"/>
                </a:solidFill>
                <a:latin typeface="Poppins"/>
                <a:ea typeface="Poppins"/>
                <a:cs typeface="Poppins"/>
                <a:sym typeface="Poppins"/>
              </a:defRPr>
            </a:lvl5pPr>
            <a:lvl6pPr marL="0" marR="0" lvl="5" indent="0" algn="r">
              <a:lnSpc>
                <a:spcPct val="100000"/>
              </a:lnSpc>
              <a:spcBef>
                <a:spcPts val="0"/>
              </a:spcBef>
              <a:spcAft>
                <a:spcPts val="0"/>
              </a:spcAft>
              <a:buClr>
                <a:schemeClr val="dk1"/>
              </a:buClr>
              <a:buSzPts val="1900"/>
              <a:buFont typeface="Poppins"/>
              <a:buNone/>
              <a:defRPr sz="1900" b="0" i="0" u="none" strike="noStrike" cap="none">
                <a:solidFill>
                  <a:schemeClr val="dk1"/>
                </a:solidFill>
                <a:latin typeface="Poppins"/>
                <a:ea typeface="Poppins"/>
                <a:cs typeface="Poppins"/>
                <a:sym typeface="Poppins"/>
              </a:defRPr>
            </a:lvl6pPr>
            <a:lvl7pPr marL="0" marR="0" lvl="6" indent="0" algn="r">
              <a:lnSpc>
                <a:spcPct val="100000"/>
              </a:lnSpc>
              <a:spcBef>
                <a:spcPts val="0"/>
              </a:spcBef>
              <a:spcAft>
                <a:spcPts val="0"/>
              </a:spcAft>
              <a:buClr>
                <a:schemeClr val="dk1"/>
              </a:buClr>
              <a:buSzPts val="1900"/>
              <a:buFont typeface="Poppins"/>
              <a:buNone/>
              <a:defRPr sz="1900" b="0" i="0" u="none" strike="noStrike" cap="none">
                <a:solidFill>
                  <a:schemeClr val="dk1"/>
                </a:solidFill>
                <a:latin typeface="Poppins"/>
                <a:ea typeface="Poppins"/>
                <a:cs typeface="Poppins"/>
                <a:sym typeface="Poppins"/>
              </a:defRPr>
            </a:lvl7pPr>
            <a:lvl8pPr marL="0" marR="0" lvl="7" indent="0" algn="r">
              <a:lnSpc>
                <a:spcPct val="100000"/>
              </a:lnSpc>
              <a:spcBef>
                <a:spcPts val="0"/>
              </a:spcBef>
              <a:spcAft>
                <a:spcPts val="0"/>
              </a:spcAft>
              <a:buClr>
                <a:schemeClr val="dk1"/>
              </a:buClr>
              <a:buSzPts val="1900"/>
              <a:buFont typeface="Poppins"/>
              <a:buNone/>
              <a:defRPr sz="1900" b="0" i="0" u="none" strike="noStrike" cap="none">
                <a:solidFill>
                  <a:schemeClr val="dk1"/>
                </a:solidFill>
                <a:latin typeface="Poppins"/>
                <a:ea typeface="Poppins"/>
                <a:cs typeface="Poppins"/>
                <a:sym typeface="Poppins"/>
              </a:defRPr>
            </a:lvl8pPr>
            <a:lvl9pPr marL="0" marR="0" lvl="8" indent="0" algn="r">
              <a:lnSpc>
                <a:spcPct val="100000"/>
              </a:lnSpc>
              <a:spcBef>
                <a:spcPts val="0"/>
              </a:spcBef>
              <a:spcAft>
                <a:spcPts val="0"/>
              </a:spcAft>
              <a:buClr>
                <a:schemeClr val="dk1"/>
              </a:buClr>
              <a:buSzPts val="1900"/>
              <a:buFont typeface="Poppins"/>
              <a:buNone/>
              <a:defRPr sz="19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r>
              <a:rPr lang="en-US"/>
              <a:t>#</a:t>
            </a:r>
            <a:fld id="{00000000-1234-1234-1234-123412341234}" type="slidenum">
              <a:rPr lang="en-US"/>
              <a:t>‹#›</a:t>
            </a:fld>
            <a:endParaRPr/>
          </a:p>
        </p:txBody>
      </p:sp>
      <p:sp>
        <p:nvSpPr>
          <p:cNvPr id="672" name="Google Shape;672;g3090e26d205_0_640"/>
          <p:cNvSpPr txBox="1">
            <a:spLocks noGrp="1"/>
          </p:cNvSpPr>
          <p:nvPr>
            <p:ph type="title"/>
          </p:nvPr>
        </p:nvSpPr>
        <p:spPr>
          <a:xfrm>
            <a:off x="2012067" y="416067"/>
            <a:ext cx="8145600" cy="790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2575"/>
              </a:buClr>
              <a:buSzPts val="1900"/>
              <a:buFont typeface="Poppins"/>
              <a:buNone/>
              <a:defRPr sz="2400" b="1" i="0" u="none" strike="noStrike" cap="none">
                <a:solidFill>
                  <a:srgbClr val="002575"/>
                </a:solidFill>
                <a:latin typeface="Poppins"/>
                <a:ea typeface="Poppins"/>
                <a:cs typeface="Poppins"/>
                <a:sym typeface="Poppins"/>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673" name="Google Shape;673;g3090e26d205_0_640"/>
          <p:cNvSpPr txBox="1">
            <a:spLocks noGrp="1"/>
          </p:cNvSpPr>
          <p:nvPr>
            <p:ph type="body" idx="1"/>
          </p:nvPr>
        </p:nvSpPr>
        <p:spPr>
          <a:xfrm>
            <a:off x="1842633" y="1242567"/>
            <a:ext cx="9832800" cy="4555200"/>
          </a:xfrm>
          <a:prstGeom prst="rect">
            <a:avLst/>
          </a:prstGeom>
          <a:noFill/>
          <a:ln>
            <a:noFill/>
          </a:ln>
        </p:spPr>
        <p:txBody>
          <a:bodyPr spcFirstLastPara="1" wrap="square" lIns="91425" tIns="91425" rIns="91425" bIns="91425" anchor="ctr" anchorCtr="0">
            <a:noAutofit/>
          </a:bodyPr>
          <a:lstStyle>
            <a:lvl1pPr marL="457200" marR="0" lvl="0"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1pPr>
            <a:lvl2pPr marL="914400" marR="0" lvl="1"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2pPr>
            <a:lvl3pPr marL="1371600" marR="0" lvl="2"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3pPr>
            <a:lvl4pPr marL="1828800" marR="0" lvl="3"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4pPr>
            <a:lvl5pPr marL="2286000" marR="0" lvl="4"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5pPr>
            <a:lvl6pPr marL="2743200" marR="0" lvl="5"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6pPr>
            <a:lvl7pPr marL="3200400" marR="0" lvl="6"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7pPr>
            <a:lvl8pPr marL="3657600" marR="0" lvl="7"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8pPr>
            <a:lvl9pPr marL="4114800" marR="0" lvl="8"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9pPr>
          </a:lstStyle>
          <a:p>
            <a:endParaRPr/>
          </a:p>
        </p:txBody>
      </p:sp>
      <p:sp>
        <p:nvSpPr>
          <p:cNvPr id="674" name="Google Shape;674;g3090e26d205_0_640"/>
          <p:cNvSpPr txBox="1"/>
          <p:nvPr/>
        </p:nvSpPr>
        <p:spPr>
          <a:xfrm>
            <a:off x="217133"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a:solidFill>
                  <a:schemeClr val="lt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9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title and description 3">
  <p:cSld name="SECTION_TITLE_AND_DESCRIPTION_4">
    <p:spTree>
      <p:nvGrpSpPr>
        <p:cNvPr id="1" name="Shape 675"/>
        <p:cNvGrpSpPr/>
        <p:nvPr/>
      </p:nvGrpSpPr>
      <p:grpSpPr>
        <a:xfrm>
          <a:off x="0" y="0"/>
          <a:ext cx="0" cy="0"/>
          <a:chOff x="0" y="0"/>
          <a:chExt cx="0" cy="0"/>
        </a:xfrm>
      </p:grpSpPr>
      <p:sp>
        <p:nvSpPr>
          <p:cNvPr id="676" name="Google Shape;676;g3090e26d205_0_646"/>
          <p:cNvSpPr/>
          <p:nvPr/>
        </p:nvSpPr>
        <p:spPr>
          <a:xfrm>
            <a:off x="7237933" y="-167"/>
            <a:ext cx="4953900" cy="6858000"/>
          </a:xfrm>
          <a:prstGeom prst="rect">
            <a:avLst/>
          </a:prstGeom>
          <a:solidFill>
            <a:srgbClr val="FBA50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g3090e26d205_0_646"/>
          <p:cNvSpPr txBox="1">
            <a:spLocks noGrp="1"/>
          </p:cNvSpPr>
          <p:nvPr>
            <p:ph type="sldNum" idx="12"/>
          </p:nvPr>
        </p:nvSpPr>
        <p:spPr>
          <a:xfrm>
            <a:off x="11453999" y="6317882"/>
            <a:ext cx="7380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8" name="Google Shape;678;g3090e26d205_0_646"/>
          <p:cNvSpPr>
            <a:spLocks noGrp="1"/>
          </p:cNvSpPr>
          <p:nvPr>
            <p:ph type="pic" idx="2"/>
          </p:nvPr>
        </p:nvSpPr>
        <p:spPr>
          <a:xfrm>
            <a:off x="7806333" y="1307600"/>
            <a:ext cx="3817200" cy="3618900"/>
          </a:xfrm>
          <a:prstGeom prst="roundRect">
            <a:avLst>
              <a:gd name="adj" fmla="val 16667"/>
            </a:avLst>
          </a:prstGeom>
          <a:noFill/>
          <a:ln>
            <a:noFill/>
          </a:ln>
        </p:spPr>
      </p:sp>
      <p:sp>
        <p:nvSpPr>
          <p:cNvPr id="679" name="Google Shape;679;g3090e26d205_0_646"/>
          <p:cNvSpPr txBox="1">
            <a:spLocks noGrp="1"/>
          </p:cNvSpPr>
          <p:nvPr>
            <p:ph type="title"/>
          </p:nvPr>
        </p:nvSpPr>
        <p:spPr>
          <a:xfrm>
            <a:off x="482637" y="1195567"/>
            <a:ext cx="64752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2400"/>
              <a:buFont typeface="Poppins"/>
              <a:buNone/>
              <a:defRPr sz="2400">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3700"/>
              <a:buNone/>
              <a:defRPr>
                <a:solidFill>
                  <a:srgbClr val="002177"/>
                </a:solidFill>
              </a:defRPr>
            </a:lvl2pPr>
            <a:lvl3pPr lvl="2" algn="l">
              <a:lnSpc>
                <a:spcPct val="100000"/>
              </a:lnSpc>
              <a:spcBef>
                <a:spcPts val="0"/>
              </a:spcBef>
              <a:spcAft>
                <a:spcPts val="0"/>
              </a:spcAft>
              <a:buClr>
                <a:srgbClr val="002177"/>
              </a:buClr>
              <a:buSzPts val="3700"/>
              <a:buNone/>
              <a:defRPr>
                <a:solidFill>
                  <a:srgbClr val="002177"/>
                </a:solidFill>
              </a:defRPr>
            </a:lvl3pPr>
            <a:lvl4pPr lvl="3" algn="l">
              <a:lnSpc>
                <a:spcPct val="100000"/>
              </a:lnSpc>
              <a:spcBef>
                <a:spcPts val="0"/>
              </a:spcBef>
              <a:spcAft>
                <a:spcPts val="0"/>
              </a:spcAft>
              <a:buClr>
                <a:srgbClr val="002177"/>
              </a:buClr>
              <a:buSzPts val="3700"/>
              <a:buNone/>
              <a:defRPr>
                <a:solidFill>
                  <a:srgbClr val="002177"/>
                </a:solidFill>
              </a:defRPr>
            </a:lvl4pPr>
            <a:lvl5pPr lvl="4" algn="l">
              <a:lnSpc>
                <a:spcPct val="100000"/>
              </a:lnSpc>
              <a:spcBef>
                <a:spcPts val="0"/>
              </a:spcBef>
              <a:spcAft>
                <a:spcPts val="0"/>
              </a:spcAft>
              <a:buClr>
                <a:srgbClr val="002177"/>
              </a:buClr>
              <a:buSzPts val="3700"/>
              <a:buNone/>
              <a:defRPr>
                <a:solidFill>
                  <a:srgbClr val="002177"/>
                </a:solidFill>
              </a:defRPr>
            </a:lvl5pPr>
            <a:lvl6pPr lvl="5" algn="l">
              <a:lnSpc>
                <a:spcPct val="100000"/>
              </a:lnSpc>
              <a:spcBef>
                <a:spcPts val="0"/>
              </a:spcBef>
              <a:spcAft>
                <a:spcPts val="0"/>
              </a:spcAft>
              <a:buClr>
                <a:srgbClr val="002177"/>
              </a:buClr>
              <a:buSzPts val="3700"/>
              <a:buNone/>
              <a:defRPr>
                <a:solidFill>
                  <a:srgbClr val="002177"/>
                </a:solidFill>
              </a:defRPr>
            </a:lvl6pPr>
            <a:lvl7pPr lvl="6" algn="l">
              <a:lnSpc>
                <a:spcPct val="100000"/>
              </a:lnSpc>
              <a:spcBef>
                <a:spcPts val="0"/>
              </a:spcBef>
              <a:spcAft>
                <a:spcPts val="0"/>
              </a:spcAft>
              <a:buClr>
                <a:srgbClr val="002177"/>
              </a:buClr>
              <a:buSzPts val="3700"/>
              <a:buNone/>
              <a:defRPr>
                <a:solidFill>
                  <a:srgbClr val="002177"/>
                </a:solidFill>
              </a:defRPr>
            </a:lvl7pPr>
            <a:lvl8pPr lvl="7" algn="l">
              <a:lnSpc>
                <a:spcPct val="100000"/>
              </a:lnSpc>
              <a:spcBef>
                <a:spcPts val="0"/>
              </a:spcBef>
              <a:spcAft>
                <a:spcPts val="0"/>
              </a:spcAft>
              <a:buClr>
                <a:srgbClr val="002177"/>
              </a:buClr>
              <a:buSzPts val="3700"/>
              <a:buNone/>
              <a:defRPr>
                <a:solidFill>
                  <a:srgbClr val="002177"/>
                </a:solidFill>
              </a:defRPr>
            </a:lvl8pPr>
            <a:lvl9pPr lvl="8" algn="l">
              <a:lnSpc>
                <a:spcPct val="100000"/>
              </a:lnSpc>
              <a:spcBef>
                <a:spcPts val="0"/>
              </a:spcBef>
              <a:spcAft>
                <a:spcPts val="0"/>
              </a:spcAft>
              <a:buClr>
                <a:srgbClr val="002177"/>
              </a:buClr>
              <a:buSzPts val="3700"/>
              <a:buNone/>
              <a:defRPr>
                <a:solidFill>
                  <a:srgbClr val="002177"/>
                </a:solidFill>
              </a:defRPr>
            </a:lvl9pPr>
          </a:lstStyle>
          <a:p>
            <a:endParaRPr/>
          </a:p>
        </p:txBody>
      </p:sp>
      <p:sp>
        <p:nvSpPr>
          <p:cNvPr id="680" name="Google Shape;680;g3090e26d205_0_646"/>
          <p:cNvSpPr txBox="1">
            <a:spLocks noGrp="1"/>
          </p:cNvSpPr>
          <p:nvPr>
            <p:ph type="body" idx="1"/>
          </p:nvPr>
        </p:nvSpPr>
        <p:spPr>
          <a:xfrm>
            <a:off x="482633" y="1782367"/>
            <a:ext cx="6207900" cy="4555200"/>
          </a:xfrm>
          <a:prstGeom prst="rect">
            <a:avLst/>
          </a:prstGeom>
          <a:noFill/>
          <a:ln>
            <a:noFill/>
          </a:ln>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1pPr>
            <a:lvl2pPr marL="914400" lvl="1"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2pPr>
            <a:lvl3pPr marL="1371600" lvl="2"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3pPr>
            <a:lvl4pPr marL="1828800" lvl="3"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4pPr>
            <a:lvl5pPr marL="2286000" lvl="4"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5pPr>
            <a:lvl6pPr marL="2743200" lvl="5"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6pPr>
            <a:lvl7pPr marL="3200400" lvl="6"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7pPr>
            <a:lvl8pPr marL="3657600" lvl="7"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8pPr>
            <a:lvl9pPr marL="4114800" lvl="8"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9pPr>
          </a:lstStyle>
          <a:p>
            <a:endParaRPr/>
          </a:p>
        </p:txBody>
      </p:sp>
      <p:pic>
        <p:nvPicPr>
          <p:cNvPr id="681" name="Google Shape;681;g3090e26d205_0_646"/>
          <p:cNvPicPr preferRelativeResize="0"/>
          <p:nvPr/>
        </p:nvPicPr>
        <p:blipFill rotWithShape="1">
          <a:blip r:embed="rId2">
            <a:alphaModFix/>
          </a:blip>
          <a:srcRect/>
          <a:stretch/>
        </p:blipFill>
        <p:spPr>
          <a:xfrm>
            <a:off x="482633" y="350900"/>
            <a:ext cx="1914901" cy="577267"/>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aption 1 1 2">
  <p:cSld name="CAPTION_ONLY_1_1_2">
    <p:spTree>
      <p:nvGrpSpPr>
        <p:cNvPr id="1" name="Shape 682"/>
        <p:cNvGrpSpPr/>
        <p:nvPr/>
      </p:nvGrpSpPr>
      <p:grpSpPr>
        <a:xfrm>
          <a:off x="0" y="0"/>
          <a:ext cx="0" cy="0"/>
          <a:chOff x="0" y="0"/>
          <a:chExt cx="0" cy="0"/>
        </a:xfrm>
      </p:grpSpPr>
      <p:sp>
        <p:nvSpPr>
          <p:cNvPr id="683" name="Google Shape;683;g3090e26d205_0_653"/>
          <p:cNvSpPr/>
          <p:nvPr/>
        </p:nvSpPr>
        <p:spPr>
          <a:xfrm>
            <a:off x="-11000" y="800"/>
            <a:ext cx="4869900" cy="6858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g3090e26d205_0_653"/>
          <p:cNvSpPr>
            <a:spLocks noGrp="1"/>
          </p:cNvSpPr>
          <p:nvPr>
            <p:ph type="pic" idx="2"/>
          </p:nvPr>
        </p:nvSpPr>
        <p:spPr>
          <a:xfrm>
            <a:off x="547467" y="1341133"/>
            <a:ext cx="3585300" cy="4478700"/>
          </a:xfrm>
          <a:prstGeom prst="roundRect">
            <a:avLst>
              <a:gd name="adj" fmla="val 16667"/>
            </a:avLst>
          </a:prstGeom>
          <a:noFill/>
          <a:ln>
            <a:noFill/>
          </a:ln>
        </p:spPr>
      </p:sp>
      <p:sp>
        <p:nvSpPr>
          <p:cNvPr id="685" name="Google Shape;685;g3090e26d205_0_653"/>
          <p:cNvSpPr txBox="1">
            <a:spLocks noGrp="1"/>
          </p:cNvSpPr>
          <p:nvPr>
            <p:ph type="title"/>
          </p:nvPr>
        </p:nvSpPr>
        <p:spPr>
          <a:xfrm>
            <a:off x="5307804" y="1097233"/>
            <a:ext cx="64752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3200"/>
              <a:buFont typeface="Poppins"/>
              <a:buNone/>
              <a:defRPr sz="3200" b="1">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3200"/>
              <a:buNone/>
              <a:defRPr sz="3200" b="1">
                <a:solidFill>
                  <a:srgbClr val="002177"/>
                </a:solidFill>
              </a:defRPr>
            </a:lvl2pPr>
            <a:lvl3pPr lvl="2" algn="l">
              <a:lnSpc>
                <a:spcPct val="100000"/>
              </a:lnSpc>
              <a:spcBef>
                <a:spcPts val="0"/>
              </a:spcBef>
              <a:spcAft>
                <a:spcPts val="0"/>
              </a:spcAft>
              <a:buClr>
                <a:srgbClr val="002177"/>
              </a:buClr>
              <a:buSzPts val="3200"/>
              <a:buNone/>
              <a:defRPr sz="3200" b="1">
                <a:solidFill>
                  <a:srgbClr val="002177"/>
                </a:solidFill>
              </a:defRPr>
            </a:lvl3pPr>
            <a:lvl4pPr lvl="3" algn="l">
              <a:lnSpc>
                <a:spcPct val="100000"/>
              </a:lnSpc>
              <a:spcBef>
                <a:spcPts val="0"/>
              </a:spcBef>
              <a:spcAft>
                <a:spcPts val="0"/>
              </a:spcAft>
              <a:buClr>
                <a:srgbClr val="002177"/>
              </a:buClr>
              <a:buSzPts val="3200"/>
              <a:buNone/>
              <a:defRPr sz="3200" b="1">
                <a:solidFill>
                  <a:srgbClr val="002177"/>
                </a:solidFill>
              </a:defRPr>
            </a:lvl4pPr>
            <a:lvl5pPr lvl="4" algn="l">
              <a:lnSpc>
                <a:spcPct val="100000"/>
              </a:lnSpc>
              <a:spcBef>
                <a:spcPts val="0"/>
              </a:spcBef>
              <a:spcAft>
                <a:spcPts val="0"/>
              </a:spcAft>
              <a:buClr>
                <a:srgbClr val="002177"/>
              </a:buClr>
              <a:buSzPts val="3200"/>
              <a:buNone/>
              <a:defRPr sz="3200" b="1">
                <a:solidFill>
                  <a:srgbClr val="002177"/>
                </a:solidFill>
              </a:defRPr>
            </a:lvl5pPr>
            <a:lvl6pPr lvl="5" algn="l">
              <a:lnSpc>
                <a:spcPct val="100000"/>
              </a:lnSpc>
              <a:spcBef>
                <a:spcPts val="0"/>
              </a:spcBef>
              <a:spcAft>
                <a:spcPts val="0"/>
              </a:spcAft>
              <a:buClr>
                <a:srgbClr val="002177"/>
              </a:buClr>
              <a:buSzPts val="3200"/>
              <a:buNone/>
              <a:defRPr sz="3200" b="1">
                <a:solidFill>
                  <a:srgbClr val="002177"/>
                </a:solidFill>
              </a:defRPr>
            </a:lvl6pPr>
            <a:lvl7pPr lvl="6" algn="l">
              <a:lnSpc>
                <a:spcPct val="100000"/>
              </a:lnSpc>
              <a:spcBef>
                <a:spcPts val="0"/>
              </a:spcBef>
              <a:spcAft>
                <a:spcPts val="0"/>
              </a:spcAft>
              <a:buClr>
                <a:srgbClr val="002177"/>
              </a:buClr>
              <a:buSzPts val="3200"/>
              <a:buNone/>
              <a:defRPr sz="3200" b="1">
                <a:solidFill>
                  <a:srgbClr val="002177"/>
                </a:solidFill>
              </a:defRPr>
            </a:lvl7pPr>
            <a:lvl8pPr lvl="7" algn="l">
              <a:lnSpc>
                <a:spcPct val="100000"/>
              </a:lnSpc>
              <a:spcBef>
                <a:spcPts val="0"/>
              </a:spcBef>
              <a:spcAft>
                <a:spcPts val="0"/>
              </a:spcAft>
              <a:buClr>
                <a:srgbClr val="002177"/>
              </a:buClr>
              <a:buSzPts val="3200"/>
              <a:buNone/>
              <a:defRPr sz="3200" b="1">
                <a:solidFill>
                  <a:srgbClr val="002177"/>
                </a:solidFill>
              </a:defRPr>
            </a:lvl8pPr>
            <a:lvl9pPr lvl="8" algn="l">
              <a:lnSpc>
                <a:spcPct val="100000"/>
              </a:lnSpc>
              <a:spcBef>
                <a:spcPts val="0"/>
              </a:spcBef>
              <a:spcAft>
                <a:spcPts val="0"/>
              </a:spcAft>
              <a:buClr>
                <a:srgbClr val="002177"/>
              </a:buClr>
              <a:buSzPts val="3200"/>
              <a:buNone/>
              <a:defRPr sz="3200" b="1">
                <a:solidFill>
                  <a:srgbClr val="002177"/>
                </a:solidFill>
              </a:defRPr>
            </a:lvl9pPr>
          </a:lstStyle>
          <a:p>
            <a:endParaRPr/>
          </a:p>
        </p:txBody>
      </p:sp>
      <p:sp>
        <p:nvSpPr>
          <p:cNvPr id="686" name="Google Shape;686;g3090e26d205_0_653"/>
          <p:cNvSpPr txBox="1">
            <a:spLocks noGrp="1"/>
          </p:cNvSpPr>
          <p:nvPr>
            <p:ph type="body" idx="1"/>
          </p:nvPr>
        </p:nvSpPr>
        <p:spPr>
          <a:xfrm>
            <a:off x="5307800" y="1967233"/>
            <a:ext cx="6207900" cy="4555200"/>
          </a:xfrm>
          <a:prstGeom prst="rect">
            <a:avLst/>
          </a:prstGeom>
          <a:noFill/>
          <a:ln>
            <a:noFill/>
          </a:ln>
        </p:spPr>
        <p:txBody>
          <a:bodyPr spcFirstLastPara="1" wrap="square" lIns="121900" tIns="121900" rIns="121900" bIns="121900" anchor="t" anchorCtr="0">
            <a:normAutofit/>
          </a:bodyPr>
          <a:lstStyle>
            <a:lvl1pPr marL="457200" lvl="0"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1pPr>
            <a:lvl2pPr marL="914400" lvl="1"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2pPr>
            <a:lvl3pPr marL="1371600" lvl="2"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3pPr>
            <a:lvl4pPr marL="1828800" lvl="3"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4pPr>
            <a:lvl5pPr marL="2286000" lvl="4"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5pPr>
            <a:lvl6pPr marL="2743200" lvl="5"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6pPr>
            <a:lvl7pPr marL="3200400" lvl="6"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7pPr>
            <a:lvl8pPr marL="3657600" lvl="7"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8pPr>
            <a:lvl9pPr marL="4114800" lvl="8" indent="-361950" algn="l">
              <a:lnSpc>
                <a:spcPct val="115000"/>
              </a:lnSpc>
              <a:spcBef>
                <a:spcPts val="0"/>
              </a:spcBef>
              <a:spcAft>
                <a:spcPts val="0"/>
              </a:spcAft>
              <a:buClr>
                <a:srgbClr val="002177"/>
              </a:buClr>
              <a:buSzPts val="2100"/>
              <a:buFont typeface="Poppins"/>
              <a:buChar char="■"/>
              <a:defRPr sz="2100">
                <a:solidFill>
                  <a:srgbClr val="002177"/>
                </a:solidFill>
                <a:latin typeface="Poppins"/>
                <a:ea typeface="Poppins"/>
                <a:cs typeface="Poppins"/>
                <a:sym typeface="Poppins"/>
              </a:defRPr>
            </a:lvl9pPr>
          </a:lstStyle>
          <a:p>
            <a:endParaRPr/>
          </a:p>
        </p:txBody>
      </p:sp>
      <p:pic>
        <p:nvPicPr>
          <p:cNvPr id="687" name="Google Shape;687;g3090e26d205_0_653"/>
          <p:cNvPicPr preferRelativeResize="0"/>
          <p:nvPr/>
        </p:nvPicPr>
        <p:blipFill rotWithShape="1">
          <a:blip r:embed="rId2">
            <a:alphaModFix/>
          </a:blip>
          <a:srcRect/>
          <a:stretch/>
        </p:blipFill>
        <p:spPr>
          <a:xfrm>
            <a:off x="10036800" y="300767"/>
            <a:ext cx="1914901" cy="577267"/>
          </a:xfrm>
          <a:prstGeom prst="rect">
            <a:avLst/>
          </a:prstGeom>
          <a:noFill/>
          <a:ln>
            <a:noFill/>
          </a:ln>
        </p:spPr>
      </p:pic>
      <p:sp>
        <p:nvSpPr>
          <p:cNvPr id="688" name="Google Shape;688;g3090e26d205_0_653"/>
          <p:cNvSpPr txBox="1"/>
          <p:nvPr/>
        </p:nvSpPr>
        <p:spPr>
          <a:xfrm>
            <a:off x="217133"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a:solidFill>
                  <a:schemeClr val="lt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9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ustom Layout 2 6">
  <p:cSld name="CUSTOM_6_6">
    <p:spTree>
      <p:nvGrpSpPr>
        <p:cNvPr id="1" name="Shape 689"/>
        <p:cNvGrpSpPr/>
        <p:nvPr/>
      </p:nvGrpSpPr>
      <p:grpSpPr>
        <a:xfrm>
          <a:off x="0" y="0"/>
          <a:ext cx="0" cy="0"/>
          <a:chOff x="0" y="0"/>
          <a:chExt cx="0" cy="0"/>
        </a:xfrm>
      </p:grpSpPr>
      <p:pic>
        <p:nvPicPr>
          <p:cNvPr id="690" name="Google Shape;690;g3090e26d205_0_665"/>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691" name="Google Shape;691;g3090e26d205_0_665"/>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002575"/>
              </a:buClr>
              <a:buSzPts val="2400"/>
              <a:buFont typeface="Poppins"/>
              <a:buNone/>
              <a:defRPr sz="2400" b="1" i="0" u="none" strike="noStrike" cap="none">
                <a:solidFill>
                  <a:srgbClr val="002575"/>
                </a:solidFill>
                <a:latin typeface="Poppins"/>
                <a:ea typeface="Poppins"/>
                <a:cs typeface="Poppins"/>
                <a:sym typeface="Poppins"/>
              </a:defRPr>
            </a:lvl1pPr>
            <a:lvl2pPr marR="0" lvl="1"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692" name="Google Shape;692;g3090e26d205_0_665"/>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ctr" anchorCtr="0">
            <a:noAutofit/>
          </a:bodyPr>
          <a:lstStyle>
            <a:lvl1pPr marL="457200" marR="0" lvl="0"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1pPr>
            <a:lvl2pPr marL="914400" marR="0" lvl="1"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2pPr>
            <a:lvl3pPr marL="1371600" marR="0" lvl="2"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3pPr>
            <a:lvl4pPr marL="1828800" marR="0" lvl="3"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4pPr>
            <a:lvl5pPr marL="2286000" marR="0" lvl="4"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5pPr>
            <a:lvl6pPr marL="2743200" marR="0" lvl="5"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6pPr>
            <a:lvl7pPr marL="3200400" marR="0" lvl="6"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7pPr>
            <a:lvl8pPr marL="3657600" marR="0" lvl="7"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8pPr>
            <a:lvl9pPr marL="4114800" marR="0" lvl="8"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9pPr>
          </a:lstStyle>
          <a:p>
            <a:endParaRPr/>
          </a:p>
        </p:txBody>
      </p:sp>
      <p:sp>
        <p:nvSpPr>
          <p:cNvPr id="693" name="Google Shape;693;g3090e26d205_0_665"/>
          <p:cNvSpPr txBox="1"/>
          <p:nvPr/>
        </p:nvSpPr>
        <p:spPr>
          <a:xfrm>
            <a:off x="217133"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a:solidFill>
                  <a:schemeClr val="lt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9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aption 2">
  <p:cSld name="Caption_2">
    <p:spTree>
      <p:nvGrpSpPr>
        <p:cNvPr id="1" name="Shape 694"/>
        <p:cNvGrpSpPr/>
        <p:nvPr/>
      </p:nvGrpSpPr>
      <p:grpSpPr>
        <a:xfrm>
          <a:off x="0" y="0"/>
          <a:ext cx="0" cy="0"/>
          <a:chOff x="0" y="0"/>
          <a:chExt cx="0" cy="0"/>
        </a:xfrm>
      </p:grpSpPr>
      <p:sp>
        <p:nvSpPr>
          <p:cNvPr id="695" name="Google Shape;695;g3090e26d205_0_670"/>
          <p:cNvSpPr/>
          <p:nvPr/>
        </p:nvSpPr>
        <p:spPr>
          <a:xfrm>
            <a:off x="-11000" y="800"/>
            <a:ext cx="4869900" cy="6858000"/>
          </a:xfrm>
          <a:prstGeom prst="rect">
            <a:avLst/>
          </a:prstGeom>
          <a:solidFill>
            <a:srgbClr val="FBA50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696" name="Google Shape;696;g3090e26d205_0_670"/>
          <p:cNvSpPr>
            <a:spLocks noGrp="1"/>
          </p:cNvSpPr>
          <p:nvPr>
            <p:ph type="pic" idx="2"/>
          </p:nvPr>
        </p:nvSpPr>
        <p:spPr>
          <a:xfrm>
            <a:off x="547467" y="1341133"/>
            <a:ext cx="3585300" cy="4478700"/>
          </a:xfrm>
          <a:prstGeom prst="roundRect">
            <a:avLst>
              <a:gd name="adj" fmla="val 16667"/>
            </a:avLst>
          </a:prstGeom>
          <a:noFill/>
          <a:ln>
            <a:noFill/>
          </a:ln>
        </p:spPr>
      </p:sp>
      <p:sp>
        <p:nvSpPr>
          <p:cNvPr id="697" name="Google Shape;697;g3090e26d205_0_670"/>
          <p:cNvSpPr txBox="1">
            <a:spLocks noGrp="1"/>
          </p:cNvSpPr>
          <p:nvPr>
            <p:ph type="title"/>
          </p:nvPr>
        </p:nvSpPr>
        <p:spPr>
          <a:xfrm>
            <a:off x="5331004" y="1240500"/>
            <a:ext cx="6475200" cy="763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2177"/>
              </a:buClr>
              <a:buSzPts val="2400"/>
              <a:buFont typeface="Poppins"/>
              <a:buChar char="●"/>
              <a:defRPr sz="3200" b="1" i="0" u="none" strike="noStrike" cap="none">
                <a:solidFill>
                  <a:srgbClr val="002177"/>
                </a:solidFill>
                <a:latin typeface="Poppins"/>
                <a:ea typeface="Poppins"/>
                <a:cs typeface="Poppins"/>
                <a:sym typeface="Poppins"/>
              </a:defRPr>
            </a:lvl1pPr>
            <a:lvl2pPr marR="0" lvl="1"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2pPr>
            <a:lvl3pPr marR="0" lvl="2"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3pPr>
            <a:lvl4pPr marR="0" lvl="3"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4pPr>
            <a:lvl5pPr marR="0" lvl="4"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5pPr>
            <a:lvl6pPr marR="0" lvl="5"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6pPr>
            <a:lvl7pPr marR="0" lvl="6"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7pPr>
            <a:lvl8pPr marR="0" lvl="7"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8pPr>
            <a:lvl9pPr marR="0" lvl="8"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9pPr>
          </a:lstStyle>
          <a:p>
            <a:endParaRPr/>
          </a:p>
        </p:txBody>
      </p:sp>
      <p:sp>
        <p:nvSpPr>
          <p:cNvPr id="698" name="Google Shape;698;g3090e26d205_0_670"/>
          <p:cNvSpPr txBox="1">
            <a:spLocks noGrp="1"/>
          </p:cNvSpPr>
          <p:nvPr>
            <p:ph type="body" idx="1"/>
          </p:nvPr>
        </p:nvSpPr>
        <p:spPr>
          <a:xfrm>
            <a:off x="5307800" y="1865633"/>
            <a:ext cx="6207900" cy="4555200"/>
          </a:xfrm>
          <a:prstGeom prst="rect">
            <a:avLst/>
          </a:prstGeom>
          <a:noFill/>
          <a:ln>
            <a:noFill/>
          </a:ln>
        </p:spPr>
        <p:txBody>
          <a:bodyPr spcFirstLastPara="1" wrap="square" lIns="91425" tIns="91425" rIns="91425" bIns="91425" anchor="ctr" anchorCtr="0">
            <a:noAutofit/>
          </a:bodyPr>
          <a:lstStyle>
            <a:lvl1pPr marL="457200" marR="0" lvl="0"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1pPr>
            <a:lvl2pPr marL="914400" marR="0" lvl="1"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2pPr>
            <a:lvl3pPr marL="1371600" marR="0" lvl="2"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3pPr>
            <a:lvl4pPr marL="1828800" marR="0" lvl="3"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4pPr>
            <a:lvl5pPr marL="2286000" marR="0" lvl="4"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5pPr>
            <a:lvl6pPr marL="2743200" marR="0" lvl="5"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6pPr>
            <a:lvl7pPr marL="3200400" marR="0" lvl="6"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7pPr>
            <a:lvl8pPr marL="3657600" marR="0" lvl="7"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8pPr>
            <a:lvl9pPr marL="4114800" marR="0" lvl="8"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9pPr>
          </a:lstStyle>
          <a:p>
            <a:endParaRPr/>
          </a:p>
        </p:txBody>
      </p:sp>
      <p:pic>
        <p:nvPicPr>
          <p:cNvPr id="699" name="Google Shape;699;g3090e26d205_0_670"/>
          <p:cNvPicPr preferRelativeResize="0"/>
          <p:nvPr/>
        </p:nvPicPr>
        <p:blipFill rotWithShape="1">
          <a:blip r:embed="rId2">
            <a:alphaModFix/>
          </a:blip>
          <a:srcRect/>
          <a:stretch/>
        </p:blipFill>
        <p:spPr>
          <a:xfrm>
            <a:off x="10036800" y="300767"/>
            <a:ext cx="1914901" cy="577267"/>
          </a:xfrm>
          <a:prstGeom prst="rect">
            <a:avLst/>
          </a:prstGeom>
          <a:noFill/>
          <a:ln>
            <a:noFill/>
          </a:ln>
        </p:spPr>
      </p:pic>
      <p:sp>
        <p:nvSpPr>
          <p:cNvPr id="700" name="Google Shape;700;g3090e26d205_0_670"/>
          <p:cNvSpPr txBox="1">
            <a:spLocks noGrp="1"/>
          </p:cNvSpPr>
          <p:nvPr>
            <p:ph type="sldNum" idx="12"/>
          </p:nvPr>
        </p:nvSpPr>
        <p:spPr>
          <a:xfrm>
            <a:off x="11409045" y="6333135"/>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2177"/>
              </a:buClr>
              <a:buSzPts val="1700"/>
              <a:buFont typeface="Poppins"/>
              <a:buNone/>
              <a:defRPr sz="1700" b="0" i="0" u="none" strike="noStrike" cap="none">
                <a:solidFill>
                  <a:srgbClr val="002177"/>
                </a:solidFill>
                <a:latin typeface="Poppins"/>
                <a:ea typeface="Poppins"/>
                <a:cs typeface="Poppins"/>
                <a:sym typeface="Poppins"/>
              </a:defRPr>
            </a:lvl1pPr>
            <a:lvl2pPr marL="0" marR="0" lvl="1" indent="0" algn="r">
              <a:lnSpc>
                <a:spcPct val="100000"/>
              </a:lnSpc>
              <a:spcBef>
                <a:spcPts val="0"/>
              </a:spcBef>
              <a:spcAft>
                <a:spcPts val="0"/>
              </a:spcAft>
              <a:buClr>
                <a:srgbClr val="002177"/>
              </a:buClr>
              <a:buSzPts val="1700"/>
              <a:buFont typeface="Poppins"/>
              <a:buNone/>
              <a:defRPr sz="1700" b="0" i="0" u="none" strike="noStrike" cap="none">
                <a:solidFill>
                  <a:srgbClr val="002177"/>
                </a:solidFill>
                <a:latin typeface="Poppins"/>
                <a:ea typeface="Poppins"/>
                <a:cs typeface="Poppins"/>
                <a:sym typeface="Poppins"/>
              </a:defRPr>
            </a:lvl2pPr>
            <a:lvl3pPr marL="0" marR="0" lvl="2" indent="0" algn="r">
              <a:lnSpc>
                <a:spcPct val="100000"/>
              </a:lnSpc>
              <a:spcBef>
                <a:spcPts val="0"/>
              </a:spcBef>
              <a:spcAft>
                <a:spcPts val="0"/>
              </a:spcAft>
              <a:buClr>
                <a:srgbClr val="002177"/>
              </a:buClr>
              <a:buSzPts val="1700"/>
              <a:buFont typeface="Poppins"/>
              <a:buNone/>
              <a:defRPr sz="1700" b="0" i="0" u="none" strike="noStrike" cap="none">
                <a:solidFill>
                  <a:srgbClr val="002177"/>
                </a:solidFill>
                <a:latin typeface="Poppins"/>
                <a:ea typeface="Poppins"/>
                <a:cs typeface="Poppins"/>
                <a:sym typeface="Poppins"/>
              </a:defRPr>
            </a:lvl3pPr>
            <a:lvl4pPr marL="0" marR="0" lvl="3" indent="0" algn="r">
              <a:lnSpc>
                <a:spcPct val="100000"/>
              </a:lnSpc>
              <a:spcBef>
                <a:spcPts val="0"/>
              </a:spcBef>
              <a:spcAft>
                <a:spcPts val="0"/>
              </a:spcAft>
              <a:buClr>
                <a:srgbClr val="002177"/>
              </a:buClr>
              <a:buSzPts val="1700"/>
              <a:buFont typeface="Poppins"/>
              <a:buNone/>
              <a:defRPr sz="1700" b="0" i="0" u="none" strike="noStrike" cap="none">
                <a:solidFill>
                  <a:srgbClr val="002177"/>
                </a:solidFill>
                <a:latin typeface="Poppins"/>
                <a:ea typeface="Poppins"/>
                <a:cs typeface="Poppins"/>
                <a:sym typeface="Poppins"/>
              </a:defRPr>
            </a:lvl4pPr>
            <a:lvl5pPr marL="0" marR="0" lvl="4" indent="0" algn="r">
              <a:lnSpc>
                <a:spcPct val="100000"/>
              </a:lnSpc>
              <a:spcBef>
                <a:spcPts val="0"/>
              </a:spcBef>
              <a:spcAft>
                <a:spcPts val="0"/>
              </a:spcAft>
              <a:buClr>
                <a:srgbClr val="002177"/>
              </a:buClr>
              <a:buSzPts val="1700"/>
              <a:buFont typeface="Poppins"/>
              <a:buNone/>
              <a:defRPr sz="1700" b="0" i="0" u="none" strike="noStrike" cap="none">
                <a:solidFill>
                  <a:srgbClr val="002177"/>
                </a:solidFill>
                <a:latin typeface="Poppins"/>
                <a:ea typeface="Poppins"/>
                <a:cs typeface="Poppins"/>
                <a:sym typeface="Poppins"/>
              </a:defRPr>
            </a:lvl5pPr>
            <a:lvl6pPr marL="0" marR="0" lvl="5" indent="0" algn="r">
              <a:lnSpc>
                <a:spcPct val="100000"/>
              </a:lnSpc>
              <a:spcBef>
                <a:spcPts val="0"/>
              </a:spcBef>
              <a:spcAft>
                <a:spcPts val="0"/>
              </a:spcAft>
              <a:buClr>
                <a:srgbClr val="002177"/>
              </a:buClr>
              <a:buSzPts val="1700"/>
              <a:buFont typeface="Poppins"/>
              <a:buNone/>
              <a:defRPr sz="1700" b="0" i="0" u="none" strike="noStrike" cap="none">
                <a:solidFill>
                  <a:srgbClr val="002177"/>
                </a:solidFill>
                <a:latin typeface="Poppins"/>
                <a:ea typeface="Poppins"/>
                <a:cs typeface="Poppins"/>
                <a:sym typeface="Poppins"/>
              </a:defRPr>
            </a:lvl6pPr>
            <a:lvl7pPr marL="0" marR="0" lvl="6" indent="0" algn="r">
              <a:lnSpc>
                <a:spcPct val="100000"/>
              </a:lnSpc>
              <a:spcBef>
                <a:spcPts val="0"/>
              </a:spcBef>
              <a:spcAft>
                <a:spcPts val="0"/>
              </a:spcAft>
              <a:buClr>
                <a:srgbClr val="002177"/>
              </a:buClr>
              <a:buSzPts val="1700"/>
              <a:buFont typeface="Poppins"/>
              <a:buNone/>
              <a:defRPr sz="1700" b="0" i="0" u="none" strike="noStrike" cap="none">
                <a:solidFill>
                  <a:srgbClr val="002177"/>
                </a:solidFill>
                <a:latin typeface="Poppins"/>
                <a:ea typeface="Poppins"/>
                <a:cs typeface="Poppins"/>
                <a:sym typeface="Poppins"/>
              </a:defRPr>
            </a:lvl7pPr>
            <a:lvl8pPr marL="0" marR="0" lvl="7" indent="0" algn="r">
              <a:lnSpc>
                <a:spcPct val="100000"/>
              </a:lnSpc>
              <a:spcBef>
                <a:spcPts val="0"/>
              </a:spcBef>
              <a:spcAft>
                <a:spcPts val="0"/>
              </a:spcAft>
              <a:buClr>
                <a:srgbClr val="002177"/>
              </a:buClr>
              <a:buSzPts val="1700"/>
              <a:buFont typeface="Poppins"/>
              <a:buNone/>
              <a:defRPr sz="1700" b="0" i="0" u="none" strike="noStrike" cap="none">
                <a:solidFill>
                  <a:srgbClr val="002177"/>
                </a:solidFill>
                <a:latin typeface="Poppins"/>
                <a:ea typeface="Poppins"/>
                <a:cs typeface="Poppins"/>
                <a:sym typeface="Poppins"/>
              </a:defRPr>
            </a:lvl8pPr>
            <a:lvl9pPr marL="0" marR="0" lvl="8" indent="0" algn="r">
              <a:lnSpc>
                <a:spcPct val="100000"/>
              </a:lnSpc>
              <a:spcBef>
                <a:spcPts val="0"/>
              </a:spcBef>
              <a:spcAft>
                <a:spcPts val="0"/>
              </a:spcAft>
              <a:buClr>
                <a:srgbClr val="002177"/>
              </a:buClr>
              <a:buSzPts val="1700"/>
              <a:buFont typeface="Poppins"/>
              <a:buNone/>
              <a:defRPr sz="1700" b="0" i="0" u="none" strike="noStrike" cap="none">
                <a:solidFill>
                  <a:srgbClr val="002177"/>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ustom Layout 2 1 1 1 1 1 1 1 1 2">
  <p:cSld name="CUSTOM_6_1_1_1_1_1_1_1_1_2">
    <p:spTree>
      <p:nvGrpSpPr>
        <p:cNvPr id="1" name="Shape 701"/>
        <p:cNvGrpSpPr/>
        <p:nvPr/>
      </p:nvGrpSpPr>
      <p:grpSpPr>
        <a:xfrm>
          <a:off x="0" y="0"/>
          <a:ext cx="0" cy="0"/>
          <a:chOff x="0" y="0"/>
          <a:chExt cx="0" cy="0"/>
        </a:xfrm>
      </p:grpSpPr>
      <p:pic>
        <p:nvPicPr>
          <p:cNvPr id="702" name="Google Shape;702;g3090e26d205_0_67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03" name="Google Shape;703;g3090e26d205_0_677"/>
          <p:cNvSpPr txBox="1">
            <a:spLocks noGrp="1"/>
          </p:cNvSpPr>
          <p:nvPr>
            <p:ph type="sldNum" idx="12"/>
          </p:nvPr>
        </p:nvSpPr>
        <p:spPr>
          <a:xfrm>
            <a:off x="11353700" y="6217633"/>
            <a:ext cx="6744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
        <p:nvSpPr>
          <p:cNvPr id="704" name="Google Shape;704;g3090e26d205_0_677"/>
          <p:cNvSpPr txBox="1"/>
          <p:nvPr/>
        </p:nvSpPr>
        <p:spPr>
          <a:xfrm>
            <a:off x="0"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sng" strike="noStrike" cap="none">
                <a:solidFill>
                  <a:schemeClr val="lt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3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02 - Content (Single Dark Blue) 2 1">
  <p:cSld name="TITLE_1_2_7_1">
    <p:bg>
      <p:bgPr>
        <a:solidFill>
          <a:srgbClr val="FFFFFF"/>
        </a:solidFill>
        <a:effectLst/>
      </p:bgPr>
    </p:bg>
    <p:spTree>
      <p:nvGrpSpPr>
        <p:cNvPr id="1" name="Shape 705"/>
        <p:cNvGrpSpPr/>
        <p:nvPr/>
      </p:nvGrpSpPr>
      <p:grpSpPr>
        <a:xfrm>
          <a:off x="0" y="0"/>
          <a:ext cx="0" cy="0"/>
          <a:chOff x="0" y="0"/>
          <a:chExt cx="0" cy="0"/>
        </a:xfrm>
      </p:grpSpPr>
      <p:sp>
        <p:nvSpPr>
          <p:cNvPr id="706" name="Google Shape;706;g3090e26d205_0_685"/>
          <p:cNvSpPr/>
          <p:nvPr/>
        </p:nvSpPr>
        <p:spPr>
          <a:xfrm rot="10800000" flipH="1">
            <a:off x="-63347" y="-63033"/>
            <a:ext cx="12240900" cy="1139700"/>
          </a:xfrm>
          <a:prstGeom prst="round1Rect">
            <a:avLst>
              <a:gd name="adj" fmla="val 50000"/>
            </a:avLst>
          </a:prstGeom>
          <a:solidFill>
            <a:srgbClr val="002870"/>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707" name="Google Shape;707;g3090e26d205_0_685"/>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708" name="Google Shape;708;g3090e26d205_0_685"/>
          <p:cNvSpPr txBox="1">
            <a:spLocks noGrp="1"/>
          </p:cNvSpPr>
          <p:nvPr>
            <p:ph type="title"/>
          </p:nvPr>
        </p:nvSpPr>
        <p:spPr>
          <a:xfrm>
            <a:off x="55167" y="200"/>
            <a:ext cx="116481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709" name="Google Shape;709;g3090e26d205_0_685"/>
          <p:cNvSpPr txBox="1">
            <a:spLocks noGrp="1"/>
          </p:cNvSpPr>
          <p:nvPr>
            <p:ph type="body" idx="1"/>
          </p:nvPr>
        </p:nvSpPr>
        <p:spPr>
          <a:xfrm>
            <a:off x="380200" y="1350467"/>
            <a:ext cx="11431500" cy="4844400"/>
          </a:xfrm>
          <a:prstGeom prst="rect">
            <a:avLst/>
          </a:prstGeom>
          <a:noFill/>
          <a:ln>
            <a:noFill/>
          </a:ln>
        </p:spPr>
        <p:txBody>
          <a:bodyPr spcFirstLastPara="1" wrap="square" lIns="121900" tIns="121900" rIns="121900" bIns="121900" anchor="t" anchorCtr="0">
            <a:normAutofit/>
          </a:bodyPr>
          <a:lstStyle>
            <a:lvl1pPr marL="457200" lvl="0" indent="-431800" algn="l">
              <a:lnSpc>
                <a:spcPct val="115000"/>
              </a:lnSpc>
              <a:spcBef>
                <a:spcPts val="0"/>
              </a:spcBef>
              <a:spcAft>
                <a:spcPts val="0"/>
              </a:spcAft>
              <a:buClr>
                <a:srgbClr val="002870"/>
              </a:buClr>
              <a:buSzPts val="3200"/>
              <a:buFont typeface="Poppins"/>
              <a:buChar char="●"/>
              <a:defRPr sz="3200">
                <a:solidFill>
                  <a:srgbClr val="002870"/>
                </a:solidFill>
                <a:latin typeface="Poppins"/>
                <a:ea typeface="Poppins"/>
                <a:cs typeface="Poppins"/>
                <a:sym typeface="Poppins"/>
              </a:defRPr>
            </a:lvl1pPr>
            <a:lvl2pPr marL="914400" lvl="1" indent="-381000" algn="l">
              <a:lnSpc>
                <a:spcPct val="115000"/>
              </a:lnSpc>
              <a:spcBef>
                <a:spcPts val="0"/>
              </a:spcBef>
              <a:spcAft>
                <a:spcPts val="0"/>
              </a:spcAft>
              <a:buClr>
                <a:srgbClr val="002870"/>
              </a:buClr>
              <a:buSzPts val="2400"/>
              <a:buFont typeface="Poppins"/>
              <a:buChar char="○"/>
              <a:defRPr sz="2400">
                <a:solidFill>
                  <a:srgbClr val="002870"/>
                </a:solidFill>
                <a:latin typeface="Poppins"/>
                <a:ea typeface="Poppins"/>
                <a:cs typeface="Poppins"/>
                <a:sym typeface="Poppins"/>
              </a:defRPr>
            </a:lvl2pPr>
            <a:lvl3pPr marL="1371600" lvl="2" indent="-349250" algn="l">
              <a:lnSpc>
                <a:spcPct val="115000"/>
              </a:lnSpc>
              <a:spcBef>
                <a:spcPts val="0"/>
              </a:spcBef>
              <a:spcAft>
                <a:spcPts val="0"/>
              </a:spcAft>
              <a:buClr>
                <a:srgbClr val="002870"/>
              </a:buClr>
              <a:buSzPts val="1900"/>
              <a:buFont typeface="Poppins"/>
              <a:buChar char="■"/>
              <a:defRPr>
                <a:solidFill>
                  <a:srgbClr val="002870"/>
                </a:solidFill>
                <a:latin typeface="Poppins"/>
                <a:ea typeface="Poppins"/>
                <a:cs typeface="Poppins"/>
                <a:sym typeface="Poppins"/>
              </a:defRPr>
            </a:lvl3pPr>
            <a:lvl4pPr marL="1828800" lvl="3" indent="-349250" algn="l">
              <a:lnSpc>
                <a:spcPct val="115000"/>
              </a:lnSpc>
              <a:spcBef>
                <a:spcPts val="0"/>
              </a:spcBef>
              <a:spcAft>
                <a:spcPts val="0"/>
              </a:spcAft>
              <a:buClr>
                <a:srgbClr val="002870"/>
              </a:buClr>
              <a:buSzPts val="1900"/>
              <a:buFont typeface="Poppins"/>
              <a:buChar char="●"/>
              <a:defRPr>
                <a:solidFill>
                  <a:srgbClr val="002870"/>
                </a:solidFill>
                <a:latin typeface="Poppins"/>
                <a:ea typeface="Poppins"/>
                <a:cs typeface="Poppins"/>
                <a:sym typeface="Poppins"/>
              </a:defRPr>
            </a:lvl4pPr>
            <a:lvl5pPr marL="2286000" lvl="4" indent="-349250" algn="l">
              <a:lnSpc>
                <a:spcPct val="115000"/>
              </a:lnSpc>
              <a:spcBef>
                <a:spcPts val="0"/>
              </a:spcBef>
              <a:spcAft>
                <a:spcPts val="0"/>
              </a:spcAft>
              <a:buClr>
                <a:srgbClr val="002870"/>
              </a:buClr>
              <a:buSzPts val="1900"/>
              <a:buFont typeface="Poppins"/>
              <a:buChar char="○"/>
              <a:defRPr>
                <a:solidFill>
                  <a:srgbClr val="002870"/>
                </a:solidFill>
                <a:latin typeface="Poppins"/>
                <a:ea typeface="Poppins"/>
                <a:cs typeface="Poppins"/>
                <a:sym typeface="Poppins"/>
              </a:defRPr>
            </a:lvl5pPr>
            <a:lvl6pPr marL="2743200" lvl="5" indent="-349250" algn="l">
              <a:lnSpc>
                <a:spcPct val="115000"/>
              </a:lnSpc>
              <a:spcBef>
                <a:spcPts val="0"/>
              </a:spcBef>
              <a:spcAft>
                <a:spcPts val="0"/>
              </a:spcAft>
              <a:buClr>
                <a:srgbClr val="002870"/>
              </a:buClr>
              <a:buSzPts val="1900"/>
              <a:buFont typeface="Poppins"/>
              <a:buChar char="■"/>
              <a:defRPr>
                <a:solidFill>
                  <a:srgbClr val="002870"/>
                </a:solidFill>
                <a:latin typeface="Poppins"/>
                <a:ea typeface="Poppins"/>
                <a:cs typeface="Poppins"/>
                <a:sym typeface="Poppins"/>
              </a:defRPr>
            </a:lvl6pPr>
            <a:lvl7pPr marL="3200400" lvl="6" indent="-349250" algn="l">
              <a:lnSpc>
                <a:spcPct val="115000"/>
              </a:lnSpc>
              <a:spcBef>
                <a:spcPts val="0"/>
              </a:spcBef>
              <a:spcAft>
                <a:spcPts val="0"/>
              </a:spcAft>
              <a:buClr>
                <a:srgbClr val="002870"/>
              </a:buClr>
              <a:buSzPts val="1900"/>
              <a:buFont typeface="Poppins"/>
              <a:buChar char="●"/>
              <a:defRPr>
                <a:solidFill>
                  <a:srgbClr val="002870"/>
                </a:solidFill>
                <a:latin typeface="Poppins"/>
                <a:ea typeface="Poppins"/>
                <a:cs typeface="Poppins"/>
                <a:sym typeface="Poppins"/>
              </a:defRPr>
            </a:lvl7pPr>
            <a:lvl8pPr marL="3657600" lvl="7" indent="-349250" algn="l">
              <a:lnSpc>
                <a:spcPct val="115000"/>
              </a:lnSpc>
              <a:spcBef>
                <a:spcPts val="0"/>
              </a:spcBef>
              <a:spcAft>
                <a:spcPts val="0"/>
              </a:spcAft>
              <a:buClr>
                <a:srgbClr val="002870"/>
              </a:buClr>
              <a:buSzPts val="1900"/>
              <a:buFont typeface="Poppins"/>
              <a:buChar char="○"/>
              <a:defRPr>
                <a:solidFill>
                  <a:srgbClr val="002870"/>
                </a:solidFill>
                <a:latin typeface="Poppins"/>
                <a:ea typeface="Poppins"/>
                <a:cs typeface="Poppins"/>
                <a:sym typeface="Poppins"/>
              </a:defRPr>
            </a:lvl8pPr>
            <a:lvl9pPr marL="4114800" lvl="8" indent="-349250" algn="l">
              <a:lnSpc>
                <a:spcPct val="115000"/>
              </a:lnSpc>
              <a:spcBef>
                <a:spcPts val="0"/>
              </a:spcBef>
              <a:spcAft>
                <a:spcPts val="0"/>
              </a:spcAft>
              <a:buClr>
                <a:srgbClr val="002870"/>
              </a:buClr>
              <a:buSzPts val="1900"/>
              <a:buFont typeface="Poppins"/>
              <a:buChar char="■"/>
              <a:defRPr>
                <a:solidFill>
                  <a:srgbClr val="002870"/>
                </a:solidFill>
                <a:latin typeface="Poppins"/>
                <a:ea typeface="Poppins"/>
                <a:cs typeface="Poppins"/>
                <a:sym typeface="Poppins"/>
              </a:defRPr>
            </a:lvl9pPr>
          </a:lstStyle>
          <a:p>
            <a:endParaRPr/>
          </a:p>
        </p:txBody>
      </p:sp>
      <p:sp>
        <p:nvSpPr>
          <p:cNvPr id="710" name="Google Shape;710;g3090e26d205_0_685"/>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rm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rgbClr val="002870"/>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rgbClr val="002870"/>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rgbClr val="002870"/>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rgbClr val="002870"/>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rgbClr val="002870"/>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rgbClr val="002870"/>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rgbClr val="002870"/>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rgbClr val="002870"/>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rgbClr val="002870"/>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title and description 1 1 1">
  <p:cSld name="Section title and description 1 1 1">
    <p:spTree>
      <p:nvGrpSpPr>
        <p:cNvPr id="1" name="Shape 711"/>
        <p:cNvGrpSpPr/>
        <p:nvPr/>
      </p:nvGrpSpPr>
      <p:grpSpPr>
        <a:xfrm>
          <a:off x="0" y="0"/>
          <a:ext cx="0" cy="0"/>
          <a:chOff x="0" y="0"/>
          <a:chExt cx="0" cy="0"/>
        </a:xfrm>
      </p:grpSpPr>
      <p:sp>
        <p:nvSpPr>
          <p:cNvPr id="712" name="Google Shape;712;g3090e26d205_0_691"/>
          <p:cNvSpPr/>
          <p:nvPr/>
        </p:nvSpPr>
        <p:spPr>
          <a:xfrm>
            <a:off x="7237933" y="-167"/>
            <a:ext cx="4953900" cy="6858000"/>
          </a:xfrm>
          <a:prstGeom prst="rect">
            <a:avLst/>
          </a:prstGeom>
          <a:solidFill>
            <a:srgbClr val="155E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713" name="Google Shape;713;g3090e26d205_0_691"/>
          <p:cNvSpPr>
            <a:spLocks noGrp="1"/>
          </p:cNvSpPr>
          <p:nvPr>
            <p:ph type="pic" idx="2"/>
          </p:nvPr>
        </p:nvSpPr>
        <p:spPr>
          <a:xfrm>
            <a:off x="7806333" y="1307600"/>
            <a:ext cx="3817200" cy="3618900"/>
          </a:xfrm>
          <a:prstGeom prst="roundRect">
            <a:avLst>
              <a:gd name="adj" fmla="val 16667"/>
            </a:avLst>
          </a:prstGeom>
          <a:noFill/>
          <a:ln>
            <a:noFill/>
          </a:ln>
        </p:spPr>
      </p:sp>
      <p:sp>
        <p:nvSpPr>
          <p:cNvPr id="714" name="Google Shape;714;g3090e26d205_0_691"/>
          <p:cNvSpPr txBox="1">
            <a:spLocks noGrp="1"/>
          </p:cNvSpPr>
          <p:nvPr>
            <p:ph type="title"/>
          </p:nvPr>
        </p:nvSpPr>
        <p:spPr>
          <a:xfrm>
            <a:off x="482637" y="1120367"/>
            <a:ext cx="6475200" cy="763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2177"/>
              </a:buClr>
              <a:buSzPts val="2400"/>
              <a:buFont typeface="Poppins"/>
              <a:buChar char="●"/>
              <a:defRPr sz="3200" b="1" i="0" u="none" strike="noStrike" cap="none">
                <a:solidFill>
                  <a:srgbClr val="002177"/>
                </a:solidFill>
                <a:latin typeface="Poppins"/>
                <a:ea typeface="Poppins"/>
                <a:cs typeface="Poppins"/>
                <a:sym typeface="Poppins"/>
              </a:defRPr>
            </a:lvl1pPr>
            <a:lvl2pPr marR="0" lvl="1"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2pPr>
            <a:lvl3pPr marR="0" lvl="2"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3pPr>
            <a:lvl4pPr marR="0" lvl="3"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4pPr>
            <a:lvl5pPr marR="0" lvl="4"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5pPr>
            <a:lvl6pPr marR="0" lvl="5"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6pPr>
            <a:lvl7pPr marR="0" lvl="6"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7pPr>
            <a:lvl8pPr marR="0" lvl="7"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8pPr>
            <a:lvl9pPr marR="0" lvl="8" algn="l">
              <a:lnSpc>
                <a:spcPct val="100000"/>
              </a:lnSpc>
              <a:spcBef>
                <a:spcPts val="0"/>
              </a:spcBef>
              <a:spcAft>
                <a:spcPts val="0"/>
              </a:spcAft>
              <a:buClr>
                <a:srgbClr val="002177"/>
              </a:buClr>
              <a:buSzPts val="2400"/>
              <a:buFont typeface="Arial"/>
              <a:buChar char="■"/>
              <a:defRPr sz="3200" b="1" i="0" u="none" strike="noStrike" cap="none">
                <a:solidFill>
                  <a:srgbClr val="002177"/>
                </a:solidFill>
                <a:latin typeface="Arial"/>
                <a:ea typeface="Arial"/>
                <a:cs typeface="Arial"/>
                <a:sym typeface="Arial"/>
              </a:defRPr>
            </a:lvl9pPr>
          </a:lstStyle>
          <a:p>
            <a:endParaRPr/>
          </a:p>
        </p:txBody>
      </p:sp>
      <p:sp>
        <p:nvSpPr>
          <p:cNvPr id="715" name="Google Shape;715;g3090e26d205_0_691"/>
          <p:cNvSpPr txBox="1">
            <a:spLocks noGrp="1"/>
          </p:cNvSpPr>
          <p:nvPr>
            <p:ph type="body" idx="1"/>
          </p:nvPr>
        </p:nvSpPr>
        <p:spPr>
          <a:xfrm>
            <a:off x="482633" y="2101233"/>
            <a:ext cx="6207900" cy="4555200"/>
          </a:xfrm>
          <a:prstGeom prst="rect">
            <a:avLst/>
          </a:prstGeom>
          <a:noFill/>
          <a:ln>
            <a:noFill/>
          </a:ln>
        </p:spPr>
        <p:txBody>
          <a:bodyPr spcFirstLastPara="1" wrap="square" lIns="91425" tIns="91425" rIns="91425" bIns="91425" anchor="ctr" anchorCtr="0">
            <a:noAutofit/>
          </a:bodyPr>
          <a:lstStyle>
            <a:lvl1pPr marL="457200" marR="0" lvl="0"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1pPr>
            <a:lvl2pPr marL="914400" marR="0" lvl="1"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2pPr>
            <a:lvl3pPr marL="1371600" marR="0" lvl="2"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3pPr>
            <a:lvl4pPr marL="1828800" marR="0" lvl="3"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4pPr>
            <a:lvl5pPr marL="2286000" marR="0" lvl="4"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5pPr>
            <a:lvl6pPr marL="2743200" marR="0" lvl="5"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6pPr>
            <a:lvl7pPr marL="3200400" marR="0" lvl="6"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7pPr>
            <a:lvl8pPr marL="3657600" marR="0" lvl="7"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8pPr>
            <a:lvl9pPr marL="4114800" marR="0" lvl="8" indent="-349250" algn="l">
              <a:lnSpc>
                <a:spcPct val="100000"/>
              </a:lnSpc>
              <a:spcBef>
                <a:spcPts val="0"/>
              </a:spcBef>
              <a:spcAft>
                <a:spcPts val="0"/>
              </a:spcAft>
              <a:buClr>
                <a:srgbClr val="002177"/>
              </a:buClr>
              <a:buSzPts val="1900"/>
              <a:buFont typeface="Poppins"/>
              <a:buChar char="■"/>
              <a:defRPr sz="2400" b="0" i="0" u="none" strike="noStrike" cap="none">
                <a:solidFill>
                  <a:srgbClr val="002177"/>
                </a:solidFill>
                <a:latin typeface="Poppins"/>
                <a:ea typeface="Poppins"/>
                <a:cs typeface="Poppins"/>
                <a:sym typeface="Poppins"/>
              </a:defRPr>
            </a:lvl9pPr>
          </a:lstStyle>
          <a:p>
            <a:endParaRPr/>
          </a:p>
        </p:txBody>
      </p:sp>
      <p:pic>
        <p:nvPicPr>
          <p:cNvPr id="716" name="Google Shape;716;g3090e26d205_0_691"/>
          <p:cNvPicPr preferRelativeResize="0"/>
          <p:nvPr/>
        </p:nvPicPr>
        <p:blipFill rotWithShape="1">
          <a:blip r:embed="rId2">
            <a:alphaModFix/>
          </a:blip>
          <a:srcRect/>
          <a:stretch/>
        </p:blipFill>
        <p:spPr>
          <a:xfrm>
            <a:off x="482634" y="325833"/>
            <a:ext cx="1914901" cy="577267"/>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ustom Layout 2 1 1 1 1 1 1 1 1 1">
  <p:cSld name="CUSTOM_6_1_1_1_1_1_1_1_1_1">
    <p:spTree>
      <p:nvGrpSpPr>
        <p:cNvPr id="1" name="Shape 717"/>
        <p:cNvGrpSpPr/>
        <p:nvPr/>
      </p:nvGrpSpPr>
      <p:grpSpPr>
        <a:xfrm>
          <a:off x="0" y="0"/>
          <a:ext cx="0" cy="0"/>
          <a:chOff x="0" y="0"/>
          <a:chExt cx="0" cy="0"/>
        </a:xfrm>
      </p:grpSpPr>
      <p:pic>
        <p:nvPicPr>
          <p:cNvPr id="718" name="Google Shape;718;g3090e26d205_0_69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19" name="Google Shape;719;g3090e26d205_0_697"/>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002575"/>
              </a:buClr>
              <a:buSzPts val="2400"/>
              <a:buFont typeface="Poppins"/>
              <a:buNone/>
              <a:defRPr sz="2400" b="1" i="0" u="none" strike="noStrike" cap="none">
                <a:solidFill>
                  <a:srgbClr val="002575"/>
                </a:solidFill>
                <a:latin typeface="Poppins"/>
                <a:ea typeface="Poppins"/>
                <a:cs typeface="Poppins"/>
                <a:sym typeface="Poppins"/>
              </a:defRPr>
            </a:lvl1pPr>
            <a:lvl2pPr marR="0" lvl="1"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20" name="Google Shape;720;g3090e26d205_0_697"/>
          <p:cNvSpPr txBox="1">
            <a:spLocks noGrp="1"/>
          </p:cNvSpPr>
          <p:nvPr>
            <p:ph type="body" idx="1"/>
          </p:nvPr>
        </p:nvSpPr>
        <p:spPr>
          <a:xfrm>
            <a:off x="1842633" y="1242567"/>
            <a:ext cx="9832800" cy="4555200"/>
          </a:xfrm>
          <a:prstGeom prst="rect">
            <a:avLst/>
          </a:prstGeom>
          <a:noFill/>
          <a:ln>
            <a:noFill/>
          </a:ln>
        </p:spPr>
        <p:txBody>
          <a:bodyPr spcFirstLastPara="1" wrap="square" lIns="121900" tIns="121900" rIns="121900" bIns="121900" anchor="ctr" anchorCtr="0">
            <a:noAutofit/>
          </a:bodyPr>
          <a:lstStyle>
            <a:lvl1pPr marL="457200" marR="0" lvl="0"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1pPr>
            <a:lvl2pPr marL="914400" marR="0" lvl="1"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2pPr>
            <a:lvl3pPr marL="1371600" marR="0" lvl="2"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3pPr>
            <a:lvl4pPr marL="1828800" marR="0" lvl="3"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4pPr>
            <a:lvl5pPr marL="2286000" marR="0" lvl="4"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5pPr>
            <a:lvl6pPr marL="2743200" marR="0" lvl="5"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6pPr>
            <a:lvl7pPr marL="3200400" marR="0" lvl="6"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7pPr>
            <a:lvl8pPr marL="3657600" marR="0" lvl="7"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8pPr>
            <a:lvl9pPr marL="4114800" marR="0" lvl="8"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9pPr>
          </a:lstStyle>
          <a:p>
            <a:endParaRPr/>
          </a:p>
        </p:txBody>
      </p:sp>
      <p:sp>
        <p:nvSpPr>
          <p:cNvPr id="721" name="Google Shape;721;g3090e26d205_0_697"/>
          <p:cNvSpPr txBox="1"/>
          <p:nvPr/>
        </p:nvSpPr>
        <p:spPr>
          <a:xfrm>
            <a:off x="217133"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a:solidFill>
                  <a:schemeClr val="lt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9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2 - Content (Single Dark Blue) 1">
  <p:cSld name="TITLE_1_2_6">
    <p:bg>
      <p:bgPr>
        <a:solidFill>
          <a:srgbClr val="FFFFFF"/>
        </a:solidFill>
        <a:effectLst/>
      </p:bgPr>
    </p:bg>
    <p:spTree>
      <p:nvGrpSpPr>
        <p:cNvPr id="1" name="Shape 106"/>
        <p:cNvGrpSpPr/>
        <p:nvPr/>
      </p:nvGrpSpPr>
      <p:grpSpPr>
        <a:xfrm>
          <a:off x="0" y="0"/>
          <a:ext cx="0" cy="0"/>
          <a:chOff x="0" y="0"/>
          <a:chExt cx="0" cy="0"/>
        </a:xfrm>
      </p:grpSpPr>
      <p:sp>
        <p:nvSpPr>
          <p:cNvPr id="107" name="Google Shape;107;g3090e26d205_0_595"/>
          <p:cNvSpPr/>
          <p:nvPr/>
        </p:nvSpPr>
        <p:spPr>
          <a:xfrm rot="10800000" flipH="1">
            <a:off x="-63347" y="-63033"/>
            <a:ext cx="12240900" cy="1139700"/>
          </a:xfrm>
          <a:prstGeom prst="round1Rect">
            <a:avLst>
              <a:gd name="adj" fmla="val 50000"/>
            </a:avLst>
          </a:prstGeom>
          <a:solidFill>
            <a:srgbClr val="002870"/>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108" name="Google Shape;108;g3090e26d205_0_595"/>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109" name="Google Shape;109;g3090e26d205_0_595"/>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110" name="Google Shape;110;g3090e26d205_0_595"/>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ustom Layout 2 7">
  <p:cSld name="CUSTOM_6_7">
    <p:spTree>
      <p:nvGrpSpPr>
        <p:cNvPr id="1" name="Shape 722"/>
        <p:cNvGrpSpPr/>
        <p:nvPr/>
      </p:nvGrpSpPr>
      <p:grpSpPr>
        <a:xfrm>
          <a:off x="0" y="0"/>
          <a:ext cx="0" cy="0"/>
          <a:chOff x="0" y="0"/>
          <a:chExt cx="0" cy="0"/>
        </a:xfrm>
      </p:grpSpPr>
      <p:pic>
        <p:nvPicPr>
          <p:cNvPr id="723" name="Google Shape;723;g3090e26d205_0_702"/>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724" name="Google Shape;724;g3090e26d205_0_702"/>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002575"/>
              </a:buClr>
              <a:buSzPts val="2400"/>
              <a:buFont typeface="Poppins"/>
              <a:buNone/>
              <a:defRPr sz="2400" b="1" i="0" u="none" strike="noStrike" cap="none">
                <a:solidFill>
                  <a:srgbClr val="002575"/>
                </a:solidFill>
                <a:latin typeface="Poppins"/>
                <a:ea typeface="Poppins"/>
                <a:cs typeface="Poppins"/>
                <a:sym typeface="Poppins"/>
              </a:defRPr>
            </a:lvl1pPr>
            <a:lvl2pPr marR="0" lvl="1"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25" name="Google Shape;725;g3090e26d205_0_702"/>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ctr" anchorCtr="0">
            <a:noAutofit/>
          </a:bodyPr>
          <a:lstStyle>
            <a:lvl1pPr marL="457200" marR="0" lvl="0"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1pPr>
            <a:lvl2pPr marL="914400" marR="0" lvl="1"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2pPr>
            <a:lvl3pPr marL="1371600" marR="0" lvl="2"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3pPr>
            <a:lvl4pPr marL="1828800" marR="0" lvl="3"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4pPr>
            <a:lvl5pPr marL="2286000" marR="0" lvl="4"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5pPr>
            <a:lvl6pPr marL="2743200" marR="0" lvl="5"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6pPr>
            <a:lvl7pPr marL="3200400" marR="0" lvl="6"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7pPr>
            <a:lvl8pPr marL="3657600" marR="0" lvl="7"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8pPr>
            <a:lvl9pPr marL="4114800" marR="0" lvl="8"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9pPr>
          </a:lstStyle>
          <a:p>
            <a:endParaRPr/>
          </a:p>
        </p:txBody>
      </p:sp>
      <p:sp>
        <p:nvSpPr>
          <p:cNvPr id="726" name="Google Shape;726;g3090e26d205_0_702"/>
          <p:cNvSpPr txBox="1"/>
          <p:nvPr/>
        </p:nvSpPr>
        <p:spPr>
          <a:xfrm>
            <a:off x="217133"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a:solidFill>
                  <a:schemeClr val="lt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9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ustom Layout 2 8">
  <p:cSld name="CUSTOM_6_8">
    <p:spTree>
      <p:nvGrpSpPr>
        <p:cNvPr id="1" name="Shape 727"/>
        <p:cNvGrpSpPr/>
        <p:nvPr/>
      </p:nvGrpSpPr>
      <p:grpSpPr>
        <a:xfrm>
          <a:off x="0" y="0"/>
          <a:ext cx="0" cy="0"/>
          <a:chOff x="0" y="0"/>
          <a:chExt cx="0" cy="0"/>
        </a:xfrm>
      </p:grpSpPr>
      <p:pic>
        <p:nvPicPr>
          <p:cNvPr id="728" name="Google Shape;728;g3090e26d205_0_707"/>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729" name="Google Shape;729;g3090e26d205_0_707"/>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002575"/>
              </a:buClr>
              <a:buSzPts val="2400"/>
              <a:buFont typeface="Poppins"/>
              <a:buNone/>
              <a:defRPr sz="2400" b="1" i="0" u="none" strike="noStrike" cap="none">
                <a:solidFill>
                  <a:srgbClr val="002575"/>
                </a:solidFill>
                <a:latin typeface="Poppins"/>
                <a:ea typeface="Poppins"/>
                <a:cs typeface="Poppins"/>
                <a:sym typeface="Poppins"/>
              </a:defRPr>
            </a:lvl1pPr>
            <a:lvl2pPr marR="0" lvl="1"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30" name="Google Shape;730;g3090e26d205_0_707"/>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ctr" anchorCtr="0">
            <a:noAutofit/>
          </a:bodyPr>
          <a:lstStyle>
            <a:lvl1pPr marL="457200" marR="0" lvl="0"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1pPr>
            <a:lvl2pPr marL="914400" marR="0" lvl="1"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2pPr>
            <a:lvl3pPr marL="1371600" marR="0" lvl="2"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3pPr>
            <a:lvl4pPr marL="1828800" marR="0" lvl="3"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4pPr>
            <a:lvl5pPr marL="2286000" marR="0" lvl="4"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5pPr>
            <a:lvl6pPr marL="2743200" marR="0" lvl="5"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6pPr>
            <a:lvl7pPr marL="3200400" marR="0" lvl="6"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7pPr>
            <a:lvl8pPr marL="3657600" marR="0" lvl="7"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8pPr>
            <a:lvl9pPr marL="4114800" marR="0" lvl="8"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9pPr>
          </a:lstStyle>
          <a:p>
            <a:endParaRPr/>
          </a:p>
        </p:txBody>
      </p:sp>
      <p:sp>
        <p:nvSpPr>
          <p:cNvPr id="731" name="Google Shape;731;g3090e26d205_0_707"/>
          <p:cNvSpPr txBox="1"/>
          <p:nvPr/>
        </p:nvSpPr>
        <p:spPr>
          <a:xfrm>
            <a:off x="217133"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a:solidFill>
                  <a:schemeClr val="lt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9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ustom Layout 2 9">
  <p:cSld name="CUSTOM_6_9">
    <p:spTree>
      <p:nvGrpSpPr>
        <p:cNvPr id="1" name="Shape 732"/>
        <p:cNvGrpSpPr/>
        <p:nvPr/>
      </p:nvGrpSpPr>
      <p:grpSpPr>
        <a:xfrm>
          <a:off x="0" y="0"/>
          <a:ext cx="0" cy="0"/>
          <a:chOff x="0" y="0"/>
          <a:chExt cx="0" cy="0"/>
        </a:xfrm>
      </p:grpSpPr>
      <p:pic>
        <p:nvPicPr>
          <p:cNvPr id="733" name="Google Shape;733;g3090e26d205_0_712"/>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734" name="Google Shape;734;g3090e26d205_0_712"/>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002575"/>
              </a:buClr>
              <a:buSzPts val="2400"/>
              <a:buFont typeface="Poppins"/>
              <a:buNone/>
              <a:defRPr sz="2400" b="1" i="0" u="none" strike="noStrike" cap="none">
                <a:solidFill>
                  <a:srgbClr val="002575"/>
                </a:solidFill>
                <a:latin typeface="Poppins"/>
                <a:ea typeface="Poppins"/>
                <a:cs typeface="Poppins"/>
                <a:sym typeface="Poppins"/>
              </a:defRPr>
            </a:lvl1pPr>
            <a:lvl2pPr marR="0" lvl="1"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35" name="Google Shape;735;g3090e26d205_0_712"/>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ctr" anchorCtr="0">
            <a:noAutofit/>
          </a:bodyPr>
          <a:lstStyle>
            <a:lvl1pPr marL="457200" marR="0" lvl="0"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1pPr>
            <a:lvl2pPr marL="914400" marR="0" lvl="1"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2pPr>
            <a:lvl3pPr marL="1371600" marR="0" lvl="2"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3pPr>
            <a:lvl4pPr marL="1828800" marR="0" lvl="3"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4pPr>
            <a:lvl5pPr marL="2286000" marR="0" lvl="4"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5pPr>
            <a:lvl6pPr marL="2743200" marR="0" lvl="5"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6pPr>
            <a:lvl7pPr marL="3200400" marR="0" lvl="6"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7pPr>
            <a:lvl8pPr marL="3657600" marR="0" lvl="7"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8pPr>
            <a:lvl9pPr marL="4114800" marR="0" lvl="8" indent="-381000" algn="l">
              <a:lnSpc>
                <a:spcPct val="100000"/>
              </a:lnSpc>
              <a:spcBef>
                <a:spcPts val="0"/>
              </a:spcBef>
              <a:spcAft>
                <a:spcPts val="0"/>
              </a:spcAft>
              <a:buClr>
                <a:srgbClr val="002177"/>
              </a:buClr>
              <a:buSzPts val="2400"/>
              <a:buFont typeface="Poppins"/>
              <a:buChar char="■"/>
              <a:defRPr sz="2400" b="0" i="0" u="none" strike="noStrike" cap="none">
                <a:solidFill>
                  <a:srgbClr val="002177"/>
                </a:solidFill>
                <a:latin typeface="Poppins"/>
                <a:ea typeface="Poppins"/>
                <a:cs typeface="Poppins"/>
                <a:sym typeface="Poppins"/>
              </a:defRPr>
            </a:lvl9pPr>
          </a:lstStyle>
          <a:p>
            <a:endParaRPr/>
          </a:p>
        </p:txBody>
      </p:sp>
      <p:sp>
        <p:nvSpPr>
          <p:cNvPr id="736" name="Google Shape;736;g3090e26d205_0_712"/>
          <p:cNvSpPr txBox="1"/>
          <p:nvPr/>
        </p:nvSpPr>
        <p:spPr>
          <a:xfrm>
            <a:off x="217133"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a:solidFill>
                  <a:schemeClr val="lt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9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ustom Layout 2 2 2">
  <p:cSld name="CUSTOM_6_2_1">
    <p:spTree>
      <p:nvGrpSpPr>
        <p:cNvPr id="1" name="Shape 737"/>
        <p:cNvGrpSpPr/>
        <p:nvPr/>
      </p:nvGrpSpPr>
      <p:grpSpPr>
        <a:xfrm>
          <a:off x="0" y="0"/>
          <a:ext cx="0" cy="0"/>
          <a:chOff x="0" y="0"/>
          <a:chExt cx="0" cy="0"/>
        </a:xfrm>
      </p:grpSpPr>
      <p:pic>
        <p:nvPicPr>
          <p:cNvPr id="738" name="Google Shape;738;g3090e26d205_0_717"/>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739" name="Google Shape;739;g3090e26d205_0_717"/>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002575"/>
              </a:buClr>
              <a:buSzPts val="2400"/>
              <a:buFont typeface="Poppins"/>
              <a:buNone/>
              <a:defRPr sz="2400" b="1">
                <a:solidFill>
                  <a:srgbClr val="002575"/>
                </a:solidFill>
                <a:latin typeface="Poppins"/>
                <a:ea typeface="Poppins"/>
                <a:cs typeface="Poppins"/>
                <a:sym typeface="Poppi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40" name="Google Shape;740;g3090e26d205_0_717"/>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sp>
        <p:nvSpPr>
          <p:cNvPr id="741" name="Google Shape;741;g3090e26d205_0_717"/>
          <p:cNvSpPr txBox="1"/>
          <p:nvPr/>
        </p:nvSpPr>
        <p:spPr>
          <a:xfrm>
            <a:off x="217133" y="6188033"/>
            <a:ext cx="3652500" cy="58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a:solidFill>
                  <a:schemeClr val="lt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lausd.org/mmed</a:t>
            </a:r>
            <a:endParaRPr sz="1900" b="1" i="0" u="none" strike="noStrike" cap="none">
              <a:solidFill>
                <a:schemeClr val="lt1"/>
              </a:solidFill>
              <a:latin typeface="Poppins"/>
              <a:ea typeface="Poppins"/>
              <a:cs typeface="Poppins"/>
              <a:sym typeface="Poppin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03 - Single Dark Blue 2 1">
  <p:cSld name="TITLE_1_2_3_4">
    <p:bg>
      <p:bgPr>
        <a:solidFill>
          <a:srgbClr val="FFFFFF"/>
        </a:solidFill>
        <a:effectLst/>
      </p:bgPr>
    </p:bg>
    <p:spTree>
      <p:nvGrpSpPr>
        <p:cNvPr id="1" name="Shape 742"/>
        <p:cNvGrpSpPr/>
        <p:nvPr/>
      </p:nvGrpSpPr>
      <p:grpSpPr>
        <a:xfrm>
          <a:off x="0" y="0"/>
          <a:ext cx="0" cy="0"/>
          <a:chOff x="0" y="0"/>
          <a:chExt cx="0" cy="0"/>
        </a:xfrm>
      </p:grpSpPr>
      <p:sp>
        <p:nvSpPr>
          <p:cNvPr id="743" name="Google Shape;743;g3090e26d205_0_722"/>
          <p:cNvSpPr/>
          <p:nvPr/>
        </p:nvSpPr>
        <p:spPr>
          <a:xfrm rot="10800000" flipH="1">
            <a:off x="-63348" y="-63033"/>
            <a:ext cx="12240900" cy="1139700"/>
          </a:xfrm>
          <a:prstGeom prst="round1Rect">
            <a:avLst>
              <a:gd name="adj" fmla="val 50000"/>
            </a:avLst>
          </a:prstGeom>
          <a:solidFill>
            <a:srgbClr val="002870"/>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44" name="Google Shape;744;g3090e26d205_0_722"/>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rm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2"/>
                </a:solidFill>
                <a:latin typeface="Poppins"/>
                <a:ea typeface="Poppins"/>
                <a:cs typeface="Poppins"/>
                <a:sym typeface="Poppins"/>
              </a:defRPr>
            </a:lvl9pPr>
          </a:lstStyle>
          <a:p>
            <a:pPr marL="0" lvl="0" indent="0" algn="l" rtl="0">
              <a:spcBef>
                <a:spcPts val="0"/>
              </a:spcBef>
              <a:spcAft>
                <a:spcPts val="0"/>
              </a:spcAft>
              <a:buNone/>
            </a:pPr>
            <a:endParaRPr/>
          </a:p>
        </p:txBody>
      </p:sp>
      <p:sp>
        <p:nvSpPr>
          <p:cNvPr id="745" name="Google Shape;745;g3090e26d205_0_722"/>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1pPr>
            <a:lvl2pPr marR="0" lvl="1"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2pPr>
            <a:lvl3pPr marR="0" lvl="2"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3pPr>
            <a:lvl4pPr marR="0" lvl="3"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4pPr>
            <a:lvl5pPr marR="0" lvl="4"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5pPr>
            <a:lvl6pPr marR="0" lvl="5"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6pPr>
            <a:lvl7pPr marR="0" lvl="6"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7pPr>
            <a:lvl8pPr marR="0" lvl="7"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8pPr>
            <a:lvl9pPr marR="0" lvl="8" algn="l">
              <a:lnSpc>
                <a:spcPct val="100000"/>
              </a:lnSpc>
              <a:spcBef>
                <a:spcPts val="0"/>
              </a:spcBef>
              <a:spcAft>
                <a:spcPts val="0"/>
              </a:spcAft>
              <a:buClr>
                <a:srgbClr val="FFFFFF"/>
              </a:buClr>
              <a:buSzPts val="4300"/>
              <a:buFont typeface="Poppins"/>
              <a:buNone/>
              <a:defRPr sz="4300" b="1" i="0" u="none" strike="noStrike" cap="none">
                <a:solidFill>
                  <a:srgbClr val="FFFFFF"/>
                </a:solidFill>
                <a:latin typeface="Poppins"/>
                <a:ea typeface="Poppins"/>
                <a:cs typeface="Poppins"/>
                <a:sym typeface="Poppins"/>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02 - Content (Single Dark Blue) 2">
  <p:cSld name="TITLE_1_2_6_1">
    <p:bg>
      <p:bgPr>
        <a:solidFill>
          <a:srgbClr val="FFFFFF"/>
        </a:solidFill>
        <a:effectLst/>
      </p:bgPr>
    </p:bg>
    <p:spTree>
      <p:nvGrpSpPr>
        <p:cNvPr id="1" name="Shape 746"/>
        <p:cNvGrpSpPr/>
        <p:nvPr/>
      </p:nvGrpSpPr>
      <p:grpSpPr>
        <a:xfrm>
          <a:off x="0" y="0"/>
          <a:ext cx="0" cy="0"/>
          <a:chOff x="0" y="0"/>
          <a:chExt cx="0" cy="0"/>
        </a:xfrm>
      </p:grpSpPr>
      <p:sp>
        <p:nvSpPr>
          <p:cNvPr id="747" name="Google Shape;747;g3090e26d205_0_726"/>
          <p:cNvSpPr/>
          <p:nvPr/>
        </p:nvSpPr>
        <p:spPr>
          <a:xfrm rot="10800000" flipH="1">
            <a:off x="-63347" y="-63033"/>
            <a:ext cx="12240900" cy="1139700"/>
          </a:xfrm>
          <a:prstGeom prst="round1Rect">
            <a:avLst>
              <a:gd name="adj" fmla="val 50000"/>
            </a:avLst>
          </a:prstGeom>
          <a:solidFill>
            <a:srgbClr val="002870"/>
          </a:solidFill>
          <a:ln w="2857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748" name="Google Shape;748;g3090e26d205_0_726"/>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749" name="Google Shape;749;g3090e26d205_0_726"/>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lgn="l">
              <a:lnSpc>
                <a:spcPct val="100000"/>
              </a:lnSpc>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
        <p:nvSpPr>
          <p:cNvPr id="750" name="Google Shape;750;g3090e26d205_0_726"/>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ustom Layout 2 1 1 1 1 1 1 1 1 3">
  <p:cSld name="CUSTOM_6_1_1_1_1_1_1_1_1_4">
    <p:spTree>
      <p:nvGrpSpPr>
        <p:cNvPr id="1" name="Shape 751"/>
        <p:cNvGrpSpPr/>
        <p:nvPr/>
      </p:nvGrpSpPr>
      <p:grpSpPr>
        <a:xfrm>
          <a:off x="0" y="0"/>
          <a:ext cx="0" cy="0"/>
          <a:chOff x="0" y="0"/>
          <a:chExt cx="0" cy="0"/>
        </a:xfrm>
      </p:grpSpPr>
      <p:pic>
        <p:nvPicPr>
          <p:cNvPr id="752" name="Google Shape;752;g3090e26d205_0_7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53" name="Google Shape;753;g3090e26d205_0_731"/>
          <p:cNvSpPr txBox="1">
            <a:spLocks noGrp="1"/>
          </p:cNvSpPr>
          <p:nvPr>
            <p:ph type="sldNum" idx="12"/>
          </p:nvPr>
        </p:nvSpPr>
        <p:spPr>
          <a:xfrm>
            <a:off x="11353700" y="6217633"/>
            <a:ext cx="6744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r>
              <a:rPr lang="en-US"/>
              <a:t>#</a:t>
            </a: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ustom Layout 2 1 1 1 1 1 1 1">
  <p:cSld name="CUSTOM_6_1_1_1_1_1_1_1_2">
    <p:spTree>
      <p:nvGrpSpPr>
        <p:cNvPr id="1" name="Shape 754"/>
        <p:cNvGrpSpPr/>
        <p:nvPr/>
      </p:nvGrpSpPr>
      <p:grpSpPr>
        <a:xfrm>
          <a:off x="0" y="0"/>
          <a:ext cx="0" cy="0"/>
          <a:chOff x="0" y="0"/>
          <a:chExt cx="0" cy="0"/>
        </a:xfrm>
      </p:grpSpPr>
      <p:pic>
        <p:nvPicPr>
          <p:cNvPr id="755" name="Google Shape;755;g3090e26d205_0_7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56" name="Google Shape;756;g3090e26d205_0_734"/>
          <p:cNvSpPr txBox="1">
            <a:spLocks noGrp="1"/>
          </p:cNvSpPr>
          <p:nvPr>
            <p:ph type="sldNum" idx="12"/>
          </p:nvPr>
        </p:nvSpPr>
        <p:spPr>
          <a:xfrm>
            <a:off x="11353700" y="6217633"/>
            <a:ext cx="6744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US"/>
              <a:t>#</a:t>
            </a:r>
            <a:fld id="{00000000-1234-1234-1234-123412341234}" type="slidenum">
              <a:rPr lang="en-US"/>
              <a:t>‹#›</a:t>
            </a:fld>
            <a:endParaRPr/>
          </a:p>
        </p:txBody>
      </p:sp>
      <p:sp>
        <p:nvSpPr>
          <p:cNvPr id="757" name="Google Shape;757;g3090e26d205_0_734"/>
          <p:cNvSpPr txBox="1">
            <a:spLocks noGrp="1"/>
          </p:cNvSpPr>
          <p:nvPr>
            <p:ph type="title"/>
          </p:nvPr>
        </p:nvSpPr>
        <p:spPr>
          <a:xfrm>
            <a:off x="2012067" y="416067"/>
            <a:ext cx="8145600" cy="7908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rgbClr val="002575"/>
              </a:buClr>
              <a:buSzPts val="2400"/>
              <a:buFont typeface="Poppins"/>
              <a:buNone/>
              <a:defRPr sz="2400" b="1">
                <a:solidFill>
                  <a:srgbClr val="002575"/>
                </a:solidFill>
                <a:latin typeface="Poppins"/>
                <a:ea typeface="Poppins"/>
                <a:cs typeface="Poppins"/>
                <a:sym typeface="Poppi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58" name="Google Shape;758;g3090e26d205_0_734"/>
          <p:cNvSpPr txBox="1">
            <a:spLocks noGrp="1"/>
          </p:cNvSpPr>
          <p:nvPr>
            <p:ph type="body" idx="1"/>
          </p:nvPr>
        </p:nvSpPr>
        <p:spPr>
          <a:xfrm>
            <a:off x="1943633" y="1436100"/>
            <a:ext cx="98328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759"/>
        <p:cNvGrpSpPr/>
        <p:nvPr/>
      </p:nvGrpSpPr>
      <p:grpSpPr>
        <a:xfrm>
          <a:off x="0" y="0"/>
          <a:ext cx="0" cy="0"/>
          <a:chOff x="0" y="0"/>
          <a:chExt cx="0" cy="0"/>
        </a:xfrm>
      </p:grpSpPr>
      <p:pic>
        <p:nvPicPr>
          <p:cNvPr id="760" name="Google Shape;760;g3090e26d205_0_73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61" name="Google Shape;761;g3090e26d205_0_739"/>
          <p:cNvSpPr txBox="1">
            <a:spLocks noGrp="1"/>
          </p:cNvSpPr>
          <p:nvPr>
            <p:ph type="title"/>
          </p:nvPr>
        </p:nvSpPr>
        <p:spPr>
          <a:xfrm>
            <a:off x="415600" y="2454533"/>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rgbClr val="002177"/>
              </a:buClr>
              <a:buSzPts val="4800"/>
              <a:buFont typeface="Poppins"/>
              <a:buNone/>
              <a:defRPr sz="4800" b="1">
                <a:solidFill>
                  <a:srgbClr val="002177"/>
                </a:solidFill>
                <a:latin typeface="Poppins"/>
                <a:ea typeface="Poppins"/>
                <a:cs typeface="Poppins"/>
                <a:sym typeface="Poppins"/>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cxnSp>
        <p:nvCxnSpPr>
          <p:cNvPr id="762" name="Google Shape;762;g3090e26d205_0_739"/>
          <p:cNvCxnSpPr/>
          <p:nvPr/>
        </p:nvCxnSpPr>
        <p:spPr>
          <a:xfrm>
            <a:off x="6756400" y="6629400"/>
            <a:ext cx="1983300" cy="19833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Objectives List">
  <p:cSld name="CUSTOM_4_5">
    <p:spTree>
      <p:nvGrpSpPr>
        <p:cNvPr id="1" name="Shape 763"/>
        <p:cNvGrpSpPr/>
        <p:nvPr/>
      </p:nvGrpSpPr>
      <p:grpSpPr>
        <a:xfrm>
          <a:off x="0" y="0"/>
          <a:ext cx="0" cy="0"/>
          <a:chOff x="0" y="0"/>
          <a:chExt cx="0" cy="0"/>
        </a:xfrm>
      </p:grpSpPr>
      <p:sp>
        <p:nvSpPr>
          <p:cNvPr id="764" name="Google Shape;764;g3090e26d205_0_743"/>
          <p:cNvSpPr txBox="1">
            <a:spLocks noGrp="1"/>
          </p:cNvSpPr>
          <p:nvPr>
            <p:ph type="title"/>
          </p:nvPr>
        </p:nvSpPr>
        <p:spPr>
          <a:xfrm>
            <a:off x="2293033" y="614117"/>
            <a:ext cx="86004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rgbClr val="002177"/>
              </a:buClr>
              <a:buSzPts val="3200"/>
              <a:buFont typeface="Poppins"/>
              <a:buNone/>
              <a:defRPr sz="3200" b="1">
                <a:solidFill>
                  <a:srgbClr val="002177"/>
                </a:solidFill>
                <a:latin typeface="Poppins"/>
                <a:ea typeface="Poppins"/>
                <a:cs typeface="Poppins"/>
                <a:sym typeface="Poppins"/>
              </a:defRPr>
            </a:lvl1pPr>
            <a:lvl2pPr lvl="1"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2pPr>
            <a:lvl3pPr lvl="2"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3pPr>
            <a:lvl4pPr lvl="3"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4pPr>
            <a:lvl5pPr lvl="4"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5pPr>
            <a:lvl6pPr lvl="5"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6pPr>
            <a:lvl7pPr lvl="6"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7pPr>
            <a:lvl8pPr lvl="7"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8pPr>
            <a:lvl9pPr lvl="8" algn="l">
              <a:lnSpc>
                <a:spcPct val="100000"/>
              </a:lnSpc>
              <a:spcBef>
                <a:spcPts val="0"/>
              </a:spcBef>
              <a:spcAft>
                <a:spcPts val="0"/>
              </a:spcAft>
              <a:buClr>
                <a:srgbClr val="002177"/>
              </a:buClr>
              <a:buSzPts val="2400"/>
              <a:buFont typeface="Poppins Medium"/>
              <a:buNone/>
              <a:defRPr sz="2400">
                <a:solidFill>
                  <a:srgbClr val="002177"/>
                </a:solidFill>
                <a:latin typeface="Poppins Medium"/>
                <a:ea typeface="Poppins Medium"/>
                <a:cs typeface="Poppins Medium"/>
                <a:sym typeface="Poppins Medium"/>
              </a:defRPr>
            </a:lvl9pPr>
          </a:lstStyle>
          <a:p>
            <a:endParaRPr/>
          </a:p>
        </p:txBody>
      </p:sp>
      <p:sp>
        <p:nvSpPr>
          <p:cNvPr id="765" name="Google Shape;765;g3090e26d205_0_743"/>
          <p:cNvSpPr txBox="1">
            <a:spLocks noGrp="1"/>
          </p:cNvSpPr>
          <p:nvPr>
            <p:ph type="body" idx="1"/>
          </p:nvPr>
        </p:nvSpPr>
        <p:spPr>
          <a:xfrm>
            <a:off x="2293033" y="1701233"/>
            <a:ext cx="87231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1pPr>
            <a:lvl2pPr marL="914400" lvl="1"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2pPr>
            <a:lvl3pPr marL="1371600" lvl="2"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3pPr>
            <a:lvl4pPr marL="1828800" lvl="3"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4pPr>
            <a:lvl5pPr marL="2286000" lvl="4"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5pPr>
            <a:lvl6pPr marL="2743200" lvl="5"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6pPr>
            <a:lvl7pPr marL="3200400" lvl="6"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7pPr>
            <a:lvl8pPr marL="3657600" lvl="7"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8pPr>
            <a:lvl9pPr marL="4114800" lvl="8" indent="-381000" algn="l">
              <a:lnSpc>
                <a:spcPct val="115000"/>
              </a:lnSpc>
              <a:spcBef>
                <a:spcPts val="0"/>
              </a:spcBef>
              <a:spcAft>
                <a:spcPts val="0"/>
              </a:spcAft>
              <a:buClr>
                <a:srgbClr val="002177"/>
              </a:buClr>
              <a:buSzPts val="2400"/>
              <a:buFont typeface="Poppins"/>
              <a:buChar char="■"/>
              <a:defRPr sz="2400">
                <a:solidFill>
                  <a:srgbClr val="002177"/>
                </a:solidFill>
                <a:latin typeface="Poppins"/>
                <a:ea typeface="Poppins"/>
                <a:cs typeface="Poppins"/>
                <a:sym typeface="Poppins"/>
              </a:defRPr>
            </a:lvl9pPr>
          </a:lstStyle>
          <a:p>
            <a:endParaRPr/>
          </a:p>
        </p:txBody>
      </p:sp>
      <p:pic>
        <p:nvPicPr>
          <p:cNvPr id="766" name="Google Shape;766;g3090e26d205_0_743"/>
          <p:cNvPicPr preferRelativeResize="0"/>
          <p:nvPr/>
        </p:nvPicPr>
        <p:blipFill rotWithShape="1">
          <a:blip r:embed="rId2">
            <a:alphaModFix/>
          </a:blip>
          <a:srcRect/>
          <a:stretch/>
        </p:blipFill>
        <p:spPr>
          <a:xfrm>
            <a:off x="223567" y="162900"/>
            <a:ext cx="1214833" cy="12148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3090e26d205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Poppins"/>
              <a:buNone/>
              <a:defRPr sz="37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700"/>
              <a:buFont typeface="Poppins"/>
              <a:buNone/>
              <a:defRPr sz="37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700"/>
              <a:buFont typeface="Poppins"/>
              <a:buNone/>
              <a:defRPr sz="37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700"/>
              <a:buFont typeface="Poppins"/>
              <a:buNone/>
              <a:defRPr sz="37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700"/>
              <a:buFont typeface="Poppins"/>
              <a:buNone/>
              <a:defRPr sz="37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700"/>
              <a:buFont typeface="Poppins"/>
              <a:buNone/>
              <a:defRPr sz="37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700"/>
              <a:buFont typeface="Poppins"/>
              <a:buNone/>
              <a:defRPr sz="37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700"/>
              <a:buFont typeface="Poppins"/>
              <a:buNone/>
              <a:defRPr sz="37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700"/>
              <a:buFont typeface="Poppins"/>
              <a:buNone/>
              <a:defRPr sz="3700" b="0" i="0" u="none" strike="noStrike" cap="none">
                <a:solidFill>
                  <a:schemeClr val="dk1"/>
                </a:solidFill>
                <a:latin typeface="Poppins"/>
                <a:ea typeface="Poppins"/>
                <a:cs typeface="Poppins"/>
                <a:sym typeface="Poppins"/>
              </a:defRPr>
            </a:lvl9pPr>
          </a:lstStyle>
          <a:p>
            <a:endParaRPr/>
          </a:p>
        </p:txBody>
      </p:sp>
      <p:sp>
        <p:nvSpPr>
          <p:cNvPr id="11" name="Google Shape;11;g3090e26d205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1pPr>
            <a:lvl2pPr marL="914400" marR="0" lvl="1" indent="-349250" algn="l" rtl="0">
              <a:lnSpc>
                <a:spcPct val="115000"/>
              </a:lnSpc>
              <a:spcBef>
                <a:spcPts val="0"/>
              </a:spcBef>
              <a:spcAft>
                <a:spcPts val="0"/>
              </a:spcAft>
              <a:buClr>
                <a:schemeClr val="dk1"/>
              </a:buClr>
              <a:buSzPts val="1900"/>
              <a:buFont typeface="Lato"/>
              <a:buChar char="○"/>
              <a:defRPr sz="1900" b="0" i="0" u="none" strike="noStrike" cap="none">
                <a:solidFill>
                  <a:schemeClr val="dk1"/>
                </a:solidFill>
                <a:latin typeface="Lato"/>
                <a:ea typeface="Lato"/>
                <a:cs typeface="Lato"/>
                <a:sym typeface="Lato"/>
              </a:defRPr>
            </a:lvl2pPr>
            <a:lvl3pPr marL="1371600" marR="0" lvl="2" indent="-349250" algn="l" rtl="0">
              <a:lnSpc>
                <a:spcPct val="115000"/>
              </a:lnSpc>
              <a:spcBef>
                <a:spcPts val="0"/>
              </a:spcBef>
              <a:spcAft>
                <a:spcPts val="0"/>
              </a:spcAft>
              <a:buClr>
                <a:schemeClr val="dk1"/>
              </a:buClr>
              <a:buSzPts val="1900"/>
              <a:buFont typeface="Lato"/>
              <a:buChar char="■"/>
              <a:defRPr sz="1900" b="0" i="0" u="none" strike="noStrike" cap="none">
                <a:solidFill>
                  <a:schemeClr val="dk1"/>
                </a:solidFill>
                <a:latin typeface="Lato"/>
                <a:ea typeface="Lato"/>
                <a:cs typeface="Lato"/>
                <a:sym typeface="Lato"/>
              </a:defRPr>
            </a:lvl3pPr>
            <a:lvl4pPr marL="1828800" marR="0" lvl="3" indent="-349250" algn="l" rtl="0">
              <a:lnSpc>
                <a:spcPct val="115000"/>
              </a:lnSpc>
              <a:spcBef>
                <a:spcPts val="0"/>
              </a:spcBef>
              <a:spcAft>
                <a:spcPts val="0"/>
              </a:spcAft>
              <a:buClr>
                <a:schemeClr val="dk1"/>
              </a:buClr>
              <a:buSzPts val="1900"/>
              <a:buFont typeface="Lato"/>
              <a:buChar char="●"/>
              <a:defRPr sz="1900" b="0" i="0" u="none" strike="noStrike" cap="none">
                <a:solidFill>
                  <a:schemeClr val="dk1"/>
                </a:solidFill>
                <a:latin typeface="Lato"/>
                <a:ea typeface="Lato"/>
                <a:cs typeface="Lato"/>
                <a:sym typeface="Lato"/>
              </a:defRPr>
            </a:lvl4pPr>
            <a:lvl5pPr marL="2286000" marR="0" lvl="4" indent="-349250" algn="l" rtl="0">
              <a:lnSpc>
                <a:spcPct val="115000"/>
              </a:lnSpc>
              <a:spcBef>
                <a:spcPts val="0"/>
              </a:spcBef>
              <a:spcAft>
                <a:spcPts val="0"/>
              </a:spcAft>
              <a:buClr>
                <a:schemeClr val="dk1"/>
              </a:buClr>
              <a:buSzPts val="1900"/>
              <a:buFont typeface="Lato"/>
              <a:buChar char="○"/>
              <a:defRPr sz="1900" b="0" i="0" u="none" strike="noStrike" cap="none">
                <a:solidFill>
                  <a:schemeClr val="dk1"/>
                </a:solidFill>
                <a:latin typeface="Lato"/>
                <a:ea typeface="Lato"/>
                <a:cs typeface="Lato"/>
                <a:sym typeface="Lato"/>
              </a:defRPr>
            </a:lvl5pPr>
            <a:lvl6pPr marL="2743200" marR="0" lvl="5" indent="-349250" algn="l" rtl="0">
              <a:lnSpc>
                <a:spcPct val="115000"/>
              </a:lnSpc>
              <a:spcBef>
                <a:spcPts val="0"/>
              </a:spcBef>
              <a:spcAft>
                <a:spcPts val="0"/>
              </a:spcAft>
              <a:buClr>
                <a:schemeClr val="dk1"/>
              </a:buClr>
              <a:buSzPts val="1900"/>
              <a:buFont typeface="Lato"/>
              <a:buChar char="■"/>
              <a:defRPr sz="1900" b="0" i="0" u="none" strike="noStrike" cap="none">
                <a:solidFill>
                  <a:schemeClr val="dk1"/>
                </a:solidFill>
                <a:latin typeface="Lato"/>
                <a:ea typeface="Lato"/>
                <a:cs typeface="Lato"/>
                <a:sym typeface="Lato"/>
              </a:defRPr>
            </a:lvl6pPr>
            <a:lvl7pPr marL="3200400" marR="0" lvl="6" indent="-349250" algn="l" rtl="0">
              <a:lnSpc>
                <a:spcPct val="115000"/>
              </a:lnSpc>
              <a:spcBef>
                <a:spcPts val="0"/>
              </a:spcBef>
              <a:spcAft>
                <a:spcPts val="0"/>
              </a:spcAft>
              <a:buClr>
                <a:schemeClr val="dk1"/>
              </a:buClr>
              <a:buSzPts val="1900"/>
              <a:buFont typeface="Lato"/>
              <a:buChar char="●"/>
              <a:defRPr sz="1900" b="0" i="0" u="none" strike="noStrike" cap="none">
                <a:solidFill>
                  <a:schemeClr val="dk1"/>
                </a:solidFill>
                <a:latin typeface="Lato"/>
                <a:ea typeface="Lato"/>
                <a:cs typeface="Lato"/>
                <a:sym typeface="Lato"/>
              </a:defRPr>
            </a:lvl7pPr>
            <a:lvl8pPr marL="3657600" marR="0" lvl="7" indent="-349250" algn="l" rtl="0">
              <a:lnSpc>
                <a:spcPct val="115000"/>
              </a:lnSpc>
              <a:spcBef>
                <a:spcPts val="0"/>
              </a:spcBef>
              <a:spcAft>
                <a:spcPts val="0"/>
              </a:spcAft>
              <a:buClr>
                <a:schemeClr val="dk1"/>
              </a:buClr>
              <a:buSzPts val="1900"/>
              <a:buFont typeface="Lato"/>
              <a:buChar char="○"/>
              <a:defRPr sz="1900" b="0" i="0" u="none" strike="noStrike" cap="none">
                <a:solidFill>
                  <a:schemeClr val="dk1"/>
                </a:solidFill>
                <a:latin typeface="Lato"/>
                <a:ea typeface="Lato"/>
                <a:cs typeface="Lato"/>
                <a:sym typeface="Lato"/>
              </a:defRPr>
            </a:lvl8pPr>
            <a:lvl9pPr marL="4114800" marR="0" lvl="8" indent="-349250" algn="l" rtl="0">
              <a:lnSpc>
                <a:spcPct val="115000"/>
              </a:lnSpc>
              <a:spcBef>
                <a:spcPts val="0"/>
              </a:spcBef>
              <a:spcAft>
                <a:spcPts val="0"/>
              </a:spcAft>
              <a:buClr>
                <a:schemeClr val="dk1"/>
              </a:buClr>
              <a:buSzPts val="1900"/>
              <a:buFont typeface="Lato"/>
              <a:buChar char="■"/>
              <a:defRPr sz="1900" b="0" i="0" u="none" strike="noStrike" cap="none">
                <a:solidFill>
                  <a:schemeClr val="dk1"/>
                </a:solidFill>
                <a:latin typeface="Lato"/>
                <a:ea typeface="Lato"/>
                <a:cs typeface="Lato"/>
                <a:sym typeface="Lato"/>
              </a:defRPr>
            </a:lvl9pPr>
          </a:lstStyle>
          <a:p>
            <a:endParaRPr/>
          </a:p>
        </p:txBody>
      </p:sp>
      <p:sp>
        <p:nvSpPr>
          <p:cNvPr id="12" name="Google Shape;12;g3090e26d205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mmed.lausd.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hyperlink" Target="https://families.lausd.org/" TargetMode="Externa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g1891eb1142b_0_84"/>
          <p:cNvSpPr txBox="1">
            <a:spLocks noGrp="1"/>
          </p:cNvSpPr>
          <p:nvPr>
            <p:ph type="title"/>
          </p:nvPr>
        </p:nvSpPr>
        <p:spPr>
          <a:xfrm>
            <a:off x="653675" y="1134325"/>
            <a:ext cx="11170800" cy="49206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chemeClr val="dk1"/>
              </a:buClr>
              <a:buSzPts val="2800"/>
              <a:buFont typeface="Arial"/>
              <a:buNone/>
            </a:pPr>
            <a:r>
              <a:rPr lang="en-US" sz="1900" b="1"/>
              <a:t>Comité Asesor para Aprendices de Inglés (ELAC)</a:t>
            </a:r>
            <a:endParaRPr sz="2500" b="1"/>
          </a:p>
          <a:p>
            <a:pPr marL="0" lvl="0" indent="0" algn="ctr" rtl="0">
              <a:lnSpc>
                <a:spcPct val="100000"/>
              </a:lnSpc>
              <a:spcBef>
                <a:spcPts val="0"/>
              </a:spcBef>
              <a:spcAft>
                <a:spcPts val="0"/>
              </a:spcAft>
              <a:buClr>
                <a:schemeClr val="dk1"/>
              </a:buClr>
              <a:buSzPts val="2800"/>
              <a:buFont typeface="Arial"/>
              <a:buNone/>
            </a:pPr>
            <a:r>
              <a:rPr lang="en-US" sz="3000" b="1"/>
              <a:t>Plan escolar para el logro estudiantil (SPSA) Evaluación</a:t>
            </a:r>
            <a:endParaRPr sz="2500" b="1"/>
          </a:p>
          <a:p>
            <a:pPr marL="0" lvl="0" indent="0" algn="l" rtl="0">
              <a:lnSpc>
                <a:spcPct val="100000"/>
              </a:lnSpc>
              <a:spcBef>
                <a:spcPts val="0"/>
              </a:spcBef>
              <a:spcAft>
                <a:spcPts val="0"/>
              </a:spcAft>
              <a:buClr>
                <a:schemeClr val="dk1"/>
              </a:buClr>
              <a:buSzPts val="2800"/>
              <a:buFont typeface="Arial"/>
              <a:buNone/>
            </a:pPr>
            <a:endParaRPr sz="2500" b="1"/>
          </a:p>
          <a:p>
            <a:pPr marL="0" lvl="0" indent="0" algn="l" rtl="0">
              <a:lnSpc>
                <a:spcPct val="100000"/>
              </a:lnSpc>
              <a:spcBef>
                <a:spcPts val="0"/>
              </a:spcBef>
              <a:spcAft>
                <a:spcPts val="0"/>
              </a:spcAft>
              <a:buClr>
                <a:schemeClr val="dk1"/>
              </a:buClr>
              <a:buSzPts val="2800"/>
              <a:buFont typeface="Arial"/>
              <a:buNone/>
            </a:pPr>
            <a:endParaRPr sz="2500" b="1"/>
          </a:p>
          <a:p>
            <a:pPr marL="0" lvl="0" indent="0" algn="l" rtl="0">
              <a:lnSpc>
                <a:spcPct val="100000"/>
              </a:lnSpc>
              <a:spcBef>
                <a:spcPts val="0"/>
              </a:spcBef>
              <a:spcAft>
                <a:spcPts val="0"/>
              </a:spcAft>
              <a:buClr>
                <a:schemeClr val="dk1"/>
              </a:buClr>
              <a:buSzPts val="2800"/>
              <a:buFont typeface="Arial"/>
              <a:buNone/>
            </a:pPr>
            <a:endParaRPr sz="2500" b="1"/>
          </a:p>
          <a:p>
            <a:pPr marL="0" lvl="0" indent="0" algn="ctr" rtl="0">
              <a:lnSpc>
                <a:spcPct val="100000"/>
              </a:lnSpc>
              <a:spcBef>
                <a:spcPts val="0"/>
              </a:spcBef>
              <a:spcAft>
                <a:spcPts val="0"/>
              </a:spcAft>
              <a:buClr>
                <a:schemeClr val="dk1"/>
              </a:buClr>
              <a:buSzPts val="2800"/>
              <a:buFont typeface="Arial"/>
              <a:buNone/>
            </a:pPr>
            <a:r>
              <a:rPr lang="en-US" sz="1900" b="1">
                <a:solidFill>
                  <a:srgbClr val="00B0F0"/>
                </a:solidFill>
              </a:rPr>
              <a:t>English Learner Advisory Committee (ELAC)</a:t>
            </a:r>
            <a:endParaRPr sz="1900" b="1">
              <a:solidFill>
                <a:srgbClr val="00B0F0"/>
              </a:solidFill>
            </a:endParaRPr>
          </a:p>
          <a:p>
            <a:pPr marL="0" lvl="0" indent="0" algn="ctr" rtl="0">
              <a:lnSpc>
                <a:spcPct val="100000"/>
              </a:lnSpc>
              <a:spcBef>
                <a:spcPts val="0"/>
              </a:spcBef>
              <a:spcAft>
                <a:spcPts val="0"/>
              </a:spcAft>
              <a:buSzPts val="4800"/>
              <a:buNone/>
            </a:pPr>
            <a:r>
              <a:rPr lang="en-US" sz="3000" b="1">
                <a:solidFill>
                  <a:srgbClr val="00B0F0"/>
                </a:solidFill>
              </a:rPr>
              <a:t>School Plan for Student Achievement (SPSA)</a:t>
            </a:r>
            <a:endParaRPr sz="3000" b="1">
              <a:solidFill>
                <a:srgbClr val="00B0F0"/>
              </a:solidFill>
            </a:endParaRPr>
          </a:p>
          <a:p>
            <a:pPr marL="0" lvl="0" indent="0" algn="ctr" rtl="0">
              <a:lnSpc>
                <a:spcPct val="100000"/>
              </a:lnSpc>
              <a:spcBef>
                <a:spcPts val="0"/>
              </a:spcBef>
              <a:spcAft>
                <a:spcPts val="0"/>
              </a:spcAft>
              <a:buSzPts val="4800"/>
              <a:buNone/>
            </a:pPr>
            <a:r>
              <a:rPr lang="en-US" sz="3000" b="1">
                <a:solidFill>
                  <a:srgbClr val="00B0F0"/>
                </a:solidFill>
              </a:rPr>
              <a:t>Evaluation</a:t>
            </a:r>
            <a:endParaRPr sz="3000" b="1">
              <a:solidFill>
                <a:srgbClr val="00B0F0"/>
              </a:solidFill>
            </a:endParaRPr>
          </a:p>
          <a:p>
            <a:pPr marL="0" lvl="0" indent="0" algn="ctr" rtl="0">
              <a:lnSpc>
                <a:spcPct val="100000"/>
              </a:lnSpc>
              <a:spcBef>
                <a:spcPts val="0"/>
              </a:spcBef>
              <a:spcAft>
                <a:spcPts val="0"/>
              </a:spcAft>
              <a:buClr>
                <a:schemeClr val="dk1"/>
              </a:buClr>
              <a:buSzPts val="2800"/>
              <a:buFont typeface="Arial"/>
              <a:buNone/>
            </a:pPr>
            <a:endParaRPr sz="1600" b="1"/>
          </a:p>
          <a:p>
            <a:pPr marL="0" lvl="0" indent="0" algn="ctr" rtl="0">
              <a:lnSpc>
                <a:spcPct val="100000"/>
              </a:lnSpc>
              <a:spcBef>
                <a:spcPts val="0"/>
              </a:spcBef>
              <a:spcAft>
                <a:spcPts val="0"/>
              </a:spcAft>
              <a:buClr>
                <a:schemeClr val="dk1"/>
              </a:buClr>
              <a:buSzPts val="2800"/>
              <a:buFont typeface="Arial"/>
              <a:buNone/>
            </a:pPr>
            <a:endParaRPr sz="1600" b="1"/>
          </a:p>
          <a:p>
            <a:pPr marL="0" lvl="0" indent="0" algn="ctr" rtl="0">
              <a:lnSpc>
                <a:spcPct val="100000"/>
              </a:lnSpc>
              <a:spcBef>
                <a:spcPts val="0"/>
              </a:spcBef>
              <a:spcAft>
                <a:spcPts val="0"/>
              </a:spcAft>
              <a:buClr>
                <a:schemeClr val="dk1"/>
              </a:buClr>
              <a:buSzPts val="2800"/>
              <a:buFont typeface="Arial"/>
              <a:buNone/>
            </a:pPr>
            <a:endParaRPr sz="2500"/>
          </a:p>
        </p:txBody>
      </p:sp>
      <p:sp>
        <p:nvSpPr>
          <p:cNvPr id="824" name="Google Shape;824;g1891eb1142b_0_84"/>
          <p:cNvSpPr txBox="1">
            <a:spLocks noGrp="1"/>
          </p:cNvSpPr>
          <p:nvPr>
            <p:ph type="subTitle" idx="4294967295"/>
          </p:nvPr>
        </p:nvSpPr>
        <p:spPr>
          <a:xfrm>
            <a:off x="246525" y="5129817"/>
            <a:ext cx="11360700" cy="10569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1800" b="0" i="0" u="none" strike="noStrike" cap="none">
                <a:solidFill>
                  <a:schemeClr val="lt1"/>
                </a:solidFill>
                <a:latin typeface="Lato"/>
                <a:ea typeface="Lato"/>
                <a:cs typeface="Lato"/>
                <a:sym typeface="Lato"/>
              </a:rPr>
              <a:t>School Name </a:t>
            </a:r>
            <a:endParaRPr sz="1800" b="0" i="0" u="none" strike="noStrike" cap="none">
              <a:solidFill>
                <a:schemeClr val="lt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3600"/>
              <a:buFont typeface="Arial"/>
              <a:buNone/>
            </a:pPr>
            <a:r>
              <a:rPr lang="en-US" sz="1800" b="0" i="0" u="none" strike="noStrike" cap="none">
                <a:solidFill>
                  <a:schemeClr val="lt1"/>
                </a:solidFill>
                <a:latin typeface="Lato"/>
                <a:ea typeface="Lato"/>
                <a:cs typeface="Lato"/>
                <a:sym typeface="Lato"/>
              </a:rPr>
              <a:t>Month Day, 2025-26</a:t>
            </a:r>
            <a:endParaRPr sz="1800" b="0"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chemeClr val="dk1"/>
              </a:buClr>
              <a:buSzPts val="1900"/>
              <a:buFont typeface="Lato"/>
              <a:buNone/>
            </a:pPr>
            <a:endParaRPr sz="2400" b="0" i="0" u="none" strike="noStrike" cap="none">
              <a:solidFill>
                <a:schemeClr val="dk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37A"/>
        </a:solidFill>
        <a:effectLst/>
      </p:bgPr>
    </p:bg>
    <p:spTree>
      <p:nvGrpSpPr>
        <p:cNvPr id="1" name="Shape 1047"/>
        <p:cNvGrpSpPr/>
        <p:nvPr/>
      </p:nvGrpSpPr>
      <p:grpSpPr>
        <a:xfrm>
          <a:off x="0" y="0"/>
          <a:ext cx="0" cy="0"/>
          <a:chOff x="0" y="0"/>
          <a:chExt cx="0" cy="0"/>
        </a:xfrm>
      </p:grpSpPr>
      <p:pic>
        <p:nvPicPr>
          <p:cNvPr id="1048" name="Google Shape;1048;g383eba1f4d2_0_42" title="2 QUESTION.png"/>
          <p:cNvPicPr preferRelativeResize="0"/>
          <p:nvPr/>
        </p:nvPicPr>
        <p:blipFill rotWithShape="1">
          <a:blip r:embed="rId3">
            <a:alphaModFix/>
          </a:blip>
          <a:srcRect/>
          <a:stretch/>
        </p:blipFill>
        <p:spPr>
          <a:xfrm>
            <a:off x="5324275" y="152400"/>
            <a:ext cx="6553200" cy="6553200"/>
          </a:xfrm>
          <a:prstGeom prst="rect">
            <a:avLst/>
          </a:prstGeom>
          <a:noFill/>
          <a:ln>
            <a:noFill/>
          </a:ln>
        </p:spPr>
      </p:pic>
      <p:sp>
        <p:nvSpPr>
          <p:cNvPr id="1049" name="Google Shape;1049;g383eba1f4d2_0_42"/>
          <p:cNvSpPr txBox="1"/>
          <p:nvPr/>
        </p:nvSpPr>
        <p:spPr>
          <a:xfrm>
            <a:off x="81150" y="2668500"/>
            <a:ext cx="12029700" cy="403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Poppins ExtraBold"/>
                <a:ea typeface="Poppins ExtraBold"/>
                <a:cs typeface="Poppins ExtraBold"/>
                <a:sym typeface="Poppins ExtraBold"/>
              </a:rPr>
              <a:t>¿TIENES ALGUNA PREGUNTA?</a:t>
            </a:r>
            <a:endParaRPr sz="5000" b="0" i="0" u="none" strike="noStrike" cap="none">
              <a:solidFill>
                <a:schemeClr val="lt1"/>
              </a:solidFill>
              <a:latin typeface="Poppins ExtraBold"/>
              <a:ea typeface="Poppins ExtraBold"/>
              <a:cs typeface="Poppins ExtraBold"/>
              <a:sym typeface="Poppins ExtraBold"/>
            </a:endParaRPr>
          </a:p>
          <a:p>
            <a:pPr marL="0" marR="0" lvl="0" indent="0" algn="ctr" rtl="0">
              <a:lnSpc>
                <a:spcPct val="100000"/>
              </a:lnSpc>
              <a:spcBef>
                <a:spcPts val="0"/>
              </a:spcBef>
              <a:spcAft>
                <a:spcPts val="0"/>
              </a:spcAft>
              <a:buClr>
                <a:srgbClr val="000000"/>
              </a:buClr>
              <a:buSzPts val="5000"/>
              <a:buFont typeface="Arial"/>
              <a:buNone/>
            </a:pPr>
            <a:endParaRPr sz="5000" b="0" i="0" u="none" strike="noStrike" cap="none">
              <a:solidFill>
                <a:schemeClr val="lt1"/>
              </a:solidFill>
              <a:latin typeface="Poppins ExtraBold"/>
              <a:ea typeface="Poppins ExtraBold"/>
              <a:cs typeface="Poppins ExtraBold"/>
              <a:sym typeface="Poppins ExtraBold"/>
            </a:endParaRPr>
          </a:p>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chemeClr val="lt1"/>
                </a:solidFill>
                <a:latin typeface="Poppins ExtraBold"/>
                <a:ea typeface="Poppins ExtraBold"/>
                <a:cs typeface="Poppins ExtraBold"/>
                <a:sym typeface="Poppins ExtraBold"/>
              </a:rPr>
              <a:t>DO YOU HAVE ANY QUESTIONS?</a:t>
            </a:r>
            <a:endParaRPr sz="5000" b="0" i="0" u="none" strike="noStrike" cap="none">
              <a:solidFill>
                <a:schemeClr val="lt1"/>
              </a:solidFill>
              <a:latin typeface="Poppins ExtraBold"/>
              <a:ea typeface="Poppins ExtraBold"/>
              <a:cs typeface="Poppins ExtraBold"/>
              <a:sym typeface="Poppins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g311ddb394ed_0_990"/>
          <p:cNvSpPr txBox="1"/>
          <p:nvPr/>
        </p:nvSpPr>
        <p:spPr>
          <a:xfrm>
            <a:off x="6220700" y="134000"/>
            <a:ext cx="5840100" cy="1215900"/>
          </a:xfrm>
          <a:prstGeom prst="rect">
            <a:avLst/>
          </a:prstGeom>
          <a:noFill/>
          <a:ln>
            <a:noFill/>
          </a:ln>
        </p:spPr>
        <p:txBody>
          <a:bodyPr spcFirstLastPara="1" wrap="square" lIns="121900" tIns="121900" rIns="121900" bIns="121900" anchor="t" anchorCtr="0">
            <a:spAutoFit/>
          </a:bodyPr>
          <a:lstStyle/>
          <a:p>
            <a:pPr marL="0" marR="0" lvl="0" indent="0" algn="r" rtl="0">
              <a:lnSpc>
                <a:spcPct val="100000"/>
              </a:lnSpc>
              <a:spcBef>
                <a:spcPts val="0"/>
              </a:spcBef>
              <a:spcAft>
                <a:spcPts val="0"/>
              </a:spcAft>
              <a:buClr>
                <a:srgbClr val="000000"/>
              </a:buClr>
              <a:buSzPts val="3100"/>
              <a:buFont typeface="Arial"/>
              <a:buNone/>
            </a:pPr>
            <a:r>
              <a:rPr lang="en-US" sz="3100" b="1" i="0" u="none" strike="noStrike" cap="none">
                <a:solidFill>
                  <a:schemeClr val="lt1"/>
                </a:solidFill>
                <a:latin typeface="Poppins"/>
                <a:ea typeface="Poppins"/>
                <a:cs typeface="Poppins"/>
                <a:sym typeface="Poppins"/>
              </a:rPr>
              <a:t>Visite Nuestros Sitios Web</a:t>
            </a:r>
            <a:endParaRPr sz="3100" b="1" i="0" u="none" strike="noStrike" cap="none">
              <a:solidFill>
                <a:schemeClr val="lt1"/>
              </a:solidFill>
              <a:latin typeface="Poppins"/>
              <a:ea typeface="Poppins"/>
              <a:cs typeface="Poppins"/>
              <a:sym typeface="Poppins"/>
            </a:endParaRPr>
          </a:p>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rgbClr val="00B0F0"/>
                </a:solidFill>
                <a:latin typeface="Poppins"/>
                <a:ea typeface="Poppins"/>
                <a:cs typeface="Poppins"/>
                <a:sym typeface="Poppins"/>
              </a:rPr>
              <a:t>Visit Our Websites</a:t>
            </a:r>
            <a:endParaRPr sz="2300" b="1" i="0" u="none" strike="noStrike" cap="none">
              <a:solidFill>
                <a:srgbClr val="00B0F0"/>
              </a:solidFill>
              <a:latin typeface="Arial"/>
              <a:ea typeface="Arial"/>
              <a:cs typeface="Arial"/>
              <a:sym typeface="Arial"/>
            </a:endParaRPr>
          </a:p>
        </p:txBody>
      </p:sp>
      <p:pic>
        <p:nvPicPr>
          <p:cNvPr id="1056" name="Google Shape;1056;g311ddb394ed_0_990">
            <a:hlinkClick r:id="rId3"/>
          </p:cNvPr>
          <p:cNvPicPr preferRelativeResize="0"/>
          <p:nvPr/>
        </p:nvPicPr>
        <p:blipFill rotWithShape="1">
          <a:blip r:embed="rId4">
            <a:alphaModFix/>
          </a:blip>
          <a:srcRect/>
          <a:stretch/>
        </p:blipFill>
        <p:spPr>
          <a:xfrm>
            <a:off x="203200" y="1215901"/>
            <a:ext cx="6623868" cy="2124850"/>
          </a:xfrm>
          <a:prstGeom prst="rect">
            <a:avLst/>
          </a:prstGeom>
          <a:noFill/>
          <a:ln>
            <a:noFill/>
          </a:ln>
        </p:spPr>
      </p:pic>
      <p:pic>
        <p:nvPicPr>
          <p:cNvPr id="1057" name="Google Shape;1057;g311ddb394ed_0_990">
            <a:hlinkClick r:id="rId5"/>
          </p:cNvPr>
          <p:cNvPicPr preferRelativeResize="0"/>
          <p:nvPr/>
        </p:nvPicPr>
        <p:blipFill rotWithShape="1">
          <a:blip r:embed="rId6">
            <a:alphaModFix/>
          </a:blip>
          <a:srcRect/>
          <a:stretch/>
        </p:blipFill>
        <p:spPr>
          <a:xfrm>
            <a:off x="5397623" y="3725100"/>
            <a:ext cx="6570999" cy="2834324"/>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pSp>
        <p:nvGrpSpPr>
          <p:cNvPr id="829" name="Google Shape;829;g38ced229b38_5_0"/>
          <p:cNvGrpSpPr/>
          <p:nvPr/>
        </p:nvGrpSpPr>
        <p:grpSpPr>
          <a:xfrm>
            <a:off x="187900" y="1286525"/>
            <a:ext cx="5591611" cy="5123236"/>
            <a:chOff x="0" y="-47625"/>
            <a:chExt cx="635100" cy="1139307"/>
          </a:xfrm>
        </p:grpSpPr>
        <p:sp>
          <p:nvSpPr>
            <p:cNvPr id="830" name="Google Shape;830;g38ced229b38_5_0"/>
            <p:cNvSpPr/>
            <p:nvPr/>
          </p:nvSpPr>
          <p:spPr>
            <a:xfrm>
              <a:off x="0" y="0"/>
              <a:ext cx="635000" cy="1091682"/>
            </a:xfrm>
            <a:custGeom>
              <a:avLst/>
              <a:gdLst/>
              <a:ahLst/>
              <a:cxnLst/>
              <a:rect l="l" t="t" r="r" b="b"/>
              <a:pathLst>
                <a:path w="635000" h="1091682" extrusionOk="0">
                  <a:moveTo>
                    <a:pt x="635000" y="14121"/>
                  </a:moveTo>
                  <a:lnTo>
                    <a:pt x="635000" y="964952"/>
                  </a:lnTo>
                  <a:cubicBezTo>
                    <a:pt x="635000" y="973424"/>
                    <a:pt x="629685" y="980986"/>
                    <a:pt x="621714" y="983856"/>
                  </a:cubicBezTo>
                  <a:lnTo>
                    <a:pt x="330786" y="1088590"/>
                  </a:lnTo>
                  <a:cubicBezTo>
                    <a:pt x="322199" y="1091682"/>
                    <a:pt x="312801" y="1091682"/>
                    <a:pt x="304214" y="1088590"/>
                  </a:cubicBezTo>
                  <a:lnTo>
                    <a:pt x="13286" y="983856"/>
                  </a:lnTo>
                  <a:cubicBezTo>
                    <a:pt x="5315" y="980986"/>
                    <a:pt x="0" y="973424"/>
                    <a:pt x="0" y="964952"/>
                  </a:cubicBezTo>
                  <a:lnTo>
                    <a:pt x="0" y="14121"/>
                  </a:lnTo>
                  <a:cubicBezTo>
                    <a:pt x="0" y="10376"/>
                    <a:pt x="1488" y="6784"/>
                    <a:pt x="4136" y="4136"/>
                  </a:cubicBezTo>
                  <a:cubicBezTo>
                    <a:pt x="6784" y="1488"/>
                    <a:pt x="10376" y="0"/>
                    <a:pt x="14121" y="0"/>
                  </a:cubicBezTo>
                  <a:lnTo>
                    <a:pt x="620879" y="0"/>
                  </a:lnTo>
                  <a:cubicBezTo>
                    <a:pt x="624624" y="0"/>
                    <a:pt x="628216" y="1488"/>
                    <a:pt x="630864" y="4136"/>
                  </a:cubicBezTo>
                  <a:cubicBezTo>
                    <a:pt x="633512" y="6784"/>
                    <a:pt x="635000" y="10376"/>
                    <a:pt x="635000" y="14121"/>
                  </a:cubicBezTo>
                  <a:close/>
                </a:path>
              </a:pathLst>
            </a:custGeom>
            <a:solidFill>
              <a:srgbClr val="A4C2F4"/>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g38ced229b38_5_0"/>
            <p:cNvSpPr txBox="1"/>
            <p:nvPr/>
          </p:nvSpPr>
          <p:spPr>
            <a:xfrm>
              <a:off x="0" y="-47625"/>
              <a:ext cx="635100" cy="1026600"/>
            </a:xfrm>
            <a:prstGeom prst="rect">
              <a:avLst/>
            </a:prstGeom>
            <a:solidFill>
              <a:srgbClr val="A4C2F4"/>
            </a:solidFill>
            <a:ln>
              <a:noFill/>
            </a:ln>
          </p:spPr>
          <p:txBody>
            <a:bodyPr spcFirstLastPara="1" wrap="square" lIns="33875" tIns="33875" rIns="33875" bIns="33875" anchor="ctr" anchorCtr="0">
              <a:noAutofit/>
            </a:bodyPr>
            <a:lstStyle/>
            <a:p>
              <a:pPr marL="457200" marR="0" lvl="0" indent="-374650" algn="l" rtl="0">
                <a:lnSpc>
                  <a:spcPct val="100000"/>
                </a:lnSpc>
                <a:spcBef>
                  <a:spcPts val="0"/>
                </a:spcBef>
                <a:spcAft>
                  <a:spcPts val="0"/>
                </a:spcAft>
                <a:buClr>
                  <a:schemeClr val="dk1"/>
                </a:buClr>
                <a:buSzPts val="2300"/>
                <a:buFont typeface="Poppins"/>
                <a:buChar char="❏"/>
              </a:pPr>
              <a:r>
                <a:rPr lang="en-US" sz="2300" b="0" i="0" u="none" strike="noStrike" cap="none">
                  <a:solidFill>
                    <a:schemeClr val="dk1"/>
                  </a:solidFill>
                  <a:latin typeface="Poppins"/>
                  <a:ea typeface="Poppins"/>
                  <a:cs typeface="Poppins"/>
                  <a:sym typeface="Poppins"/>
                </a:rPr>
                <a:t>Comprender el propósito y el componente de participación de los padres del Plan Escolar para el Logro Estudiantil (SPSA) Evaluación.</a:t>
              </a:r>
              <a:endParaRPr sz="2300" b="0" i="0" u="none" strike="noStrike" cap="none">
                <a:solidFill>
                  <a:schemeClr val="dk1"/>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Poppins"/>
                <a:ea typeface="Poppins"/>
                <a:cs typeface="Poppins"/>
                <a:sym typeface="Poppins"/>
              </a:endParaRPr>
            </a:p>
          </p:txBody>
        </p:sp>
      </p:grpSp>
      <p:grpSp>
        <p:nvGrpSpPr>
          <p:cNvPr id="832" name="Google Shape;832;g38ced229b38_5_0"/>
          <p:cNvGrpSpPr/>
          <p:nvPr/>
        </p:nvGrpSpPr>
        <p:grpSpPr>
          <a:xfrm>
            <a:off x="6435553" y="1286525"/>
            <a:ext cx="5591611" cy="5123236"/>
            <a:chOff x="0" y="-47625"/>
            <a:chExt cx="635100" cy="1139307"/>
          </a:xfrm>
        </p:grpSpPr>
        <p:sp>
          <p:nvSpPr>
            <p:cNvPr id="833" name="Google Shape;833;g38ced229b38_5_0"/>
            <p:cNvSpPr/>
            <p:nvPr/>
          </p:nvSpPr>
          <p:spPr>
            <a:xfrm>
              <a:off x="0" y="0"/>
              <a:ext cx="635000" cy="1091682"/>
            </a:xfrm>
            <a:custGeom>
              <a:avLst/>
              <a:gdLst/>
              <a:ahLst/>
              <a:cxnLst/>
              <a:rect l="l" t="t" r="r" b="b"/>
              <a:pathLst>
                <a:path w="635000" h="1091682" extrusionOk="0">
                  <a:moveTo>
                    <a:pt x="635000" y="14121"/>
                  </a:moveTo>
                  <a:lnTo>
                    <a:pt x="635000" y="964952"/>
                  </a:lnTo>
                  <a:cubicBezTo>
                    <a:pt x="635000" y="973424"/>
                    <a:pt x="629685" y="980986"/>
                    <a:pt x="621714" y="983856"/>
                  </a:cubicBezTo>
                  <a:lnTo>
                    <a:pt x="330786" y="1088590"/>
                  </a:lnTo>
                  <a:cubicBezTo>
                    <a:pt x="322199" y="1091682"/>
                    <a:pt x="312801" y="1091682"/>
                    <a:pt x="304214" y="1088590"/>
                  </a:cubicBezTo>
                  <a:lnTo>
                    <a:pt x="13286" y="983856"/>
                  </a:lnTo>
                  <a:cubicBezTo>
                    <a:pt x="5315" y="980986"/>
                    <a:pt x="0" y="973424"/>
                    <a:pt x="0" y="964952"/>
                  </a:cubicBezTo>
                  <a:lnTo>
                    <a:pt x="0" y="14121"/>
                  </a:lnTo>
                  <a:cubicBezTo>
                    <a:pt x="0" y="10376"/>
                    <a:pt x="1488" y="6784"/>
                    <a:pt x="4136" y="4136"/>
                  </a:cubicBezTo>
                  <a:cubicBezTo>
                    <a:pt x="6784" y="1488"/>
                    <a:pt x="10376" y="0"/>
                    <a:pt x="14121" y="0"/>
                  </a:cubicBezTo>
                  <a:lnTo>
                    <a:pt x="620879" y="0"/>
                  </a:lnTo>
                  <a:cubicBezTo>
                    <a:pt x="624624" y="0"/>
                    <a:pt x="628216" y="1488"/>
                    <a:pt x="630864" y="4136"/>
                  </a:cubicBezTo>
                  <a:cubicBezTo>
                    <a:pt x="633512" y="6784"/>
                    <a:pt x="635000" y="10376"/>
                    <a:pt x="635000" y="14121"/>
                  </a:cubicBezTo>
                  <a:close/>
                </a:path>
              </a:pathLst>
            </a:custGeom>
            <a:solidFill>
              <a:srgbClr val="3FD3C1"/>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g38ced229b38_5_0"/>
            <p:cNvSpPr txBox="1"/>
            <p:nvPr/>
          </p:nvSpPr>
          <p:spPr>
            <a:xfrm>
              <a:off x="0" y="-47625"/>
              <a:ext cx="635100" cy="1026600"/>
            </a:xfrm>
            <a:prstGeom prst="rect">
              <a:avLst/>
            </a:prstGeom>
            <a:solidFill>
              <a:srgbClr val="3FD3C1"/>
            </a:solidFill>
            <a:ln>
              <a:noFill/>
            </a:ln>
          </p:spPr>
          <p:txBody>
            <a:bodyPr spcFirstLastPara="1" wrap="square" lIns="33875" tIns="33875" rIns="33875" bIns="33875" anchor="ctr" anchorCtr="0">
              <a:noAutofit/>
            </a:bodyPr>
            <a:lstStyle/>
            <a:p>
              <a:pPr marL="457200" marR="0" lvl="0" indent="-374650" algn="l" rtl="0">
                <a:lnSpc>
                  <a:spcPct val="100000"/>
                </a:lnSpc>
                <a:spcBef>
                  <a:spcPts val="0"/>
                </a:spcBef>
                <a:spcAft>
                  <a:spcPts val="0"/>
                </a:spcAft>
                <a:buClr>
                  <a:srgbClr val="002870"/>
                </a:buClr>
                <a:buSzPts val="2300"/>
                <a:buFont typeface="Poppins"/>
                <a:buChar char="❏"/>
              </a:pPr>
              <a:r>
                <a:rPr lang="en-US" sz="2300" b="0" i="0" u="none" strike="noStrike" cap="none">
                  <a:solidFill>
                    <a:srgbClr val="002870"/>
                  </a:solidFill>
                  <a:latin typeface="Poppins"/>
                  <a:ea typeface="Poppins"/>
                  <a:cs typeface="Poppins"/>
                  <a:sym typeface="Poppins"/>
                </a:rPr>
                <a:t>Understand the purpose and parent involvement component of the School Plan for Student Achievement (SPSA) </a:t>
              </a:r>
              <a:r>
                <a:rPr lang="en-US" sz="2300">
                  <a:solidFill>
                    <a:srgbClr val="002870"/>
                  </a:solidFill>
                  <a:latin typeface="Poppins"/>
                  <a:ea typeface="Poppins"/>
                  <a:cs typeface="Poppins"/>
                  <a:sym typeface="Poppins"/>
                </a:rPr>
                <a:t>Evaluation</a:t>
              </a:r>
              <a:r>
                <a:rPr lang="en-US" sz="2300" b="0" i="0" u="none" strike="noStrike" cap="none">
                  <a:solidFill>
                    <a:srgbClr val="002870"/>
                  </a:solidFill>
                  <a:latin typeface="Poppins"/>
                  <a:ea typeface="Poppins"/>
                  <a:cs typeface="Poppins"/>
                  <a:sym typeface="Poppins"/>
                </a:rPr>
                <a:t>​.</a:t>
              </a:r>
              <a:endParaRPr sz="2300" b="0" i="0" u="none" strike="noStrike" cap="none">
                <a:solidFill>
                  <a:srgbClr val="002870"/>
                </a:solidFill>
                <a:latin typeface="Poppins"/>
                <a:ea typeface="Poppins"/>
                <a:cs typeface="Poppins"/>
                <a:sym typeface="Poppins"/>
              </a:endParaRPr>
            </a:p>
          </p:txBody>
        </p:sp>
      </p:grpSp>
      <p:sp>
        <p:nvSpPr>
          <p:cNvPr id="835" name="Google Shape;835;g38ced229b38_5_0"/>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fontScale="90000"/>
          </a:bodyPr>
          <a:lstStyle/>
          <a:p>
            <a:pPr marL="0" lvl="0" indent="0" algn="l" rtl="0">
              <a:lnSpc>
                <a:spcPct val="100000"/>
              </a:lnSpc>
              <a:spcBef>
                <a:spcPts val="0"/>
              </a:spcBef>
              <a:spcAft>
                <a:spcPts val="0"/>
              </a:spcAft>
              <a:buClr>
                <a:schemeClr val="dk1"/>
              </a:buClr>
              <a:buSzPct val="119444"/>
              <a:buFont typeface="Arial"/>
              <a:buNone/>
            </a:pPr>
            <a:r>
              <a:rPr lang="en-US" sz="3600">
                <a:solidFill>
                  <a:schemeClr val="lt1"/>
                </a:solidFill>
              </a:rPr>
              <a:t>Objetivo </a:t>
            </a:r>
            <a:endParaRPr sz="3600">
              <a:solidFill>
                <a:schemeClr val="lt1"/>
              </a:solidFill>
            </a:endParaRPr>
          </a:p>
          <a:p>
            <a:pPr marL="0" lvl="0" indent="0" algn="l" rtl="0">
              <a:lnSpc>
                <a:spcPct val="100000"/>
              </a:lnSpc>
              <a:spcBef>
                <a:spcPts val="0"/>
              </a:spcBef>
              <a:spcAft>
                <a:spcPts val="0"/>
              </a:spcAft>
              <a:buClr>
                <a:schemeClr val="dk1"/>
              </a:buClr>
              <a:buSzPct val="119444"/>
              <a:buFont typeface="Arial"/>
              <a:buNone/>
            </a:pPr>
            <a:r>
              <a:rPr lang="en-US" sz="3600">
                <a:solidFill>
                  <a:srgbClr val="00B0F0"/>
                </a:solidFill>
              </a:rPr>
              <a:t>Objective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840" name="Google Shape;840;g3840baa5ef9_0_292"/>
          <p:cNvGrpSpPr/>
          <p:nvPr/>
        </p:nvGrpSpPr>
        <p:grpSpPr>
          <a:xfrm>
            <a:off x="1330125" y="1521233"/>
            <a:ext cx="2972937" cy="4677014"/>
            <a:chOff x="0" y="-38100"/>
            <a:chExt cx="803453" cy="1591904"/>
          </a:xfrm>
        </p:grpSpPr>
        <p:sp>
          <p:nvSpPr>
            <p:cNvPr id="841" name="Google Shape;841;g3840baa5ef9_0_292"/>
            <p:cNvSpPr/>
            <p:nvPr/>
          </p:nvSpPr>
          <p:spPr>
            <a:xfrm>
              <a:off x="0" y="0"/>
              <a:ext cx="803453" cy="1553804"/>
            </a:xfrm>
            <a:custGeom>
              <a:avLst/>
              <a:gdLst/>
              <a:ahLst/>
              <a:cxnLst/>
              <a:rect l="l" t="t" r="r" b="b"/>
              <a:pathLst>
                <a:path w="803453" h="1553804" extrusionOk="0">
                  <a:moveTo>
                    <a:pt x="20303" y="0"/>
                  </a:moveTo>
                  <a:lnTo>
                    <a:pt x="783150" y="0"/>
                  </a:lnTo>
                  <a:cubicBezTo>
                    <a:pt x="794363" y="0"/>
                    <a:pt x="803453" y="9090"/>
                    <a:pt x="803453" y="20303"/>
                  </a:cubicBezTo>
                  <a:lnTo>
                    <a:pt x="803453" y="1533501"/>
                  </a:lnTo>
                  <a:cubicBezTo>
                    <a:pt x="803453" y="1544714"/>
                    <a:pt x="794363" y="1553804"/>
                    <a:pt x="783150" y="1553804"/>
                  </a:cubicBezTo>
                  <a:lnTo>
                    <a:pt x="20303" y="1553804"/>
                  </a:lnTo>
                  <a:cubicBezTo>
                    <a:pt x="9090" y="1553804"/>
                    <a:pt x="0" y="1544714"/>
                    <a:pt x="0" y="1533501"/>
                  </a:cubicBezTo>
                  <a:lnTo>
                    <a:pt x="0" y="20303"/>
                  </a:lnTo>
                  <a:cubicBezTo>
                    <a:pt x="0" y="9090"/>
                    <a:pt x="9090" y="0"/>
                    <a:pt x="20303" y="0"/>
                  </a:cubicBezTo>
                  <a:close/>
                </a:path>
              </a:pathLst>
            </a:custGeom>
            <a:solidFill>
              <a:srgbClr val="FFFFFF"/>
            </a:solidFill>
            <a:ln>
              <a:noFill/>
            </a:ln>
          </p:spPr>
          <p:txBody>
            <a:bodyPr spcFirstLastPara="1" wrap="square" lIns="76000" tIns="76000" rIns="76000" bIns="76000" anchor="ctr" anchorCtr="0">
              <a:noAutofit/>
            </a:bodyPr>
            <a:lstStyle/>
            <a:p>
              <a:pPr marL="0" lvl="0" indent="0" algn="l" rtl="0">
                <a:spcBef>
                  <a:spcPts val="0"/>
                </a:spcBef>
                <a:spcAft>
                  <a:spcPts val="0"/>
                </a:spcAft>
                <a:buNone/>
              </a:pPr>
              <a:endParaRPr/>
            </a:p>
          </p:txBody>
        </p:sp>
        <p:sp>
          <p:nvSpPr>
            <p:cNvPr id="842" name="Google Shape;842;g3840baa5ef9_0_292"/>
            <p:cNvSpPr txBox="1"/>
            <p:nvPr/>
          </p:nvSpPr>
          <p:spPr>
            <a:xfrm>
              <a:off x="0" y="-38100"/>
              <a:ext cx="803400" cy="1591800"/>
            </a:xfrm>
            <a:prstGeom prst="rect">
              <a:avLst/>
            </a:prstGeom>
            <a:noFill/>
            <a:ln>
              <a:noFill/>
            </a:ln>
          </p:spPr>
          <p:txBody>
            <a:bodyPr spcFirstLastPara="1" wrap="square" lIns="42250" tIns="42250" rIns="42250" bIns="42250" anchor="ctr" anchorCtr="0">
              <a:noAutofit/>
            </a:bodyPr>
            <a:lstStyle/>
            <a:p>
              <a:pPr marL="0" marR="0" lvl="0" indent="0" algn="ctr" rtl="0">
                <a:lnSpc>
                  <a:spcPct val="186666"/>
                </a:lnSpc>
                <a:spcBef>
                  <a:spcPts val="0"/>
                </a:spcBef>
                <a:spcAft>
                  <a:spcPts val="0"/>
                </a:spcAft>
                <a:buNone/>
              </a:pPr>
              <a:endParaRPr sz="1496" b="0" i="0" u="none" strike="noStrike" cap="none">
                <a:solidFill>
                  <a:schemeClr val="dk1"/>
                </a:solidFill>
                <a:latin typeface="Calibri"/>
                <a:ea typeface="Calibri"/>
                <a:cs typeface="Calibri"/>
                <a:sym typeface="Calibri"/>
              </a:endParaRPr>
            </a:p>
          </p:txBody>
        </p:sp>
      </p:grpSp>
      <p:grpSp>
        <p:nvGrpSpPr>
          <p:cNvPr id="843" name="Google Shape;843;g3840baa5ef9_0_292"/>
          <p:cNvGrpSpPr/>
          <p:nvPr/>
        </p:nvGrpSpPr>
        <p:grpSpPr>
          <a:xfrm>
            <a:off x="4498975" y="1521233"/>
            <a:ext cx="2893636" cy="4677014"/>
            <a:chOff x="0" y="-38100"/>
            <a:chExt cx="803453" cy="1591904"/>
          </a:xfrm>
        </p:grpSpPr>
        <p:sp>
          <p:nvSpPr>
            <p:cNvPr id="844" name="Google Shape;844;g3840baa5ef9_0_292"/>
            <p:cNvSpPr/>
            <p:nvPr/>
          </p:nvSpPr>
          <p:spPr>
            <a:xfrm>
              <a:off x="0" y="0"/>
              <a:ext cx="803453" cy="1553804"/>
            </a:xfrm>
            <a:custGeom>
              <a:avLst/>
              <a:gdLst/>
              <a:ahLst/>
              <a:cxnLst/>
              <a:rect l="l" t="t" r="r" b="b"/>
              <a:pathLst>
                <a:path w="803453" h="1553804" extrusionOk="0">
                  <a:moveTo>
                    <a:pt x="20303" y="0"/>
                  </a:moveTo>
                  <a:lnTo>
                    <a:pt x="783150" y="0"/>
                  </a:lnTo>
                  <a:cubicBezTo>
                    <a:pt x="794363" y="0"/>
                    <a:pt x="803453" y="9090"/>
                    <a:pt x="803453" y="20303"/>
                  </a:cubicBezTo>
                  <a:lnTo>
                    <a:pt x="803453" y="1533501"/>
                  </a:lnTo>
                  <a:cubicBezTo>
                    <a:pt x="803453" y="1544714"/>
                    <a:pt x="794363" y="1553804"/>
                    <a:pt x="783150" y="1553804"/>
                  </a:cubicBezTo>
                  <a:lnTo>
                    <a:pt x="20303" y="1553804"/>
                  </a:lnTo>
                  <a:cubicBezTo>
                    <a:pt x="9090" y="1553804"/>
                    <a:pt x="0" y="1544714"/>
                    <a:pt x="0" y="1533501"/>
                  </a:cubicBezTo>
                  <a:lnTo>
                    <a:pt x="0" y="20303"/>
                  </a:lnTo>
                  <a:cubicBezTo>
                    <a:pt x="0" y="9090"/>
                    <a:pt x="9090" y="0"/>
                    <a:pt x="20303" y="0"/>
                  </a:cubicBezTo>
                  <a:close/>
                </a:path>
              </a:pathLst>
            </a:custGeom>
            <a:solidFill>
              <a:srgbClr val="FFFFFF"/>
            </a:solidFill>
            <a:ln>
              <a:noFill/>
            </a:ln>
          </p:spPr>
          <p:txBody>
            <a:bodyPr spcFirstLastPara="1" wrap="square" lIns="76000" tIns="76000" rIns="76000" bIns="76000" anchor="ctr" anchorCtr="0">
              <a:noAutofit/>
            </a:bodyPr>
            <a:lstStyle/>
            <a:p>
              <a:pPr marL="0" lvl="0" indent="0" algn="l" rtl="0">
                <a:spcBef>
                  <a:spcPts val="0"/>
                </a:spcBef>
                <a:spcAft>
                  <a:spcPts val="0"/>
                </a:spcAft>
                <a:buNone/>
              </a:pPr>
              <a:endParaRPr/>
            </a:p>
          </p:txBody>
        </p:sp>
        <p:sp>
          <p:nvSpPr>
            <p:cNvPr id="845" name="Google Shape;845;g3840baa5ef9_0_292"/>
            <p:cNvSpPr txBox="1"/>
            <p:nvPr/>
          </p:nvSpPr>
          <p:spPr>
            <a:xfrm>
              <a:off x="0" y="-38100"/>
              <a:ext cx="803400" cy="1591800"/>
            </a:xfrm>
            <a:prstGeom prst="rect">
              <a:avLst/>
            </a:prstGeom>
            <a:noFill/>
            <a:ln>
              <a:noFill/>
            </a:ln>
          </p:spPr>
          <p:txBody>
            <a:bodyPr spcFirstLastPara="1" wrap="square" lIns="42250" tIns="42250" rIns="42250" bIns="42250" anchor="ctr" anchorCtr="0">
              <a:noAutofit/>
            </a:bodyPr>
            <a:lstStyle/>
            <a:p>
              <a:pPr marL="0" marR="0" lvl="0" indent="0" algn="ctr" rtl="0">
                <a:lnSpc>
                  <a:spcPct val="186666"/>
                </a:lnSpc>
                <a:spcBef>
                  <a:spcPts val="0"/>
                </a:spcBef>
                <a:spcAft>
                  <a:spcPts val="0"/>
                </a:spcAft>
                <a:buNone/>
              </a:pPr>
              <a:endParaRPr sz="1496" b="0" i="0" u="none" strike="noStrike" cap="none">
                <a:solidFill>
                  <a:schemeClr val="dk1"/>
                </a:solidFill>
                <a:latin typeface="Calibri"/>
                <a:ea typeface="Calibri"/>
                <a:cs typeface="Calibri"/>
                <a:sym typeface="Calibri"/>
              </a:endParaRPr>
            </a:p>
          </p:txBody>
        </p:sp>
      </p:grpSp>
      <p:grpSp>
        <p:nvGrpSpPr>
          <p:cNvPr id="846" name="Google Shape;846;g3840baa5ef9_0_292"/>
          <p:cNvGrpSpPr/>
          <p:nvPr/>
        </p:nvGrpSpPr>
        <p:grpSpPr>
          <a:xfrm>
            <a:off x="7796514" y="1521233"/>
            <a:ext cx="2893636" cy="4677014"/>
            <a:chOff x="0" y="-38100"/>
            <a:chExt cx="803453" cy="1591904"/>
          </a:xfrm>
        </p:grpSpPr>
        <p:sp>
          <p:nvSpPr>
            <p:cNvPr id="847" name="Google Shape;847;g3840baa5ef9_0_292"/>
            <p:cNvSpPr/>
            <p:nvPr/>
          </p:nvSpPr>
          <p:spPr>
            <a:xfrm>
              <a:off x="0" y="0"/>
              <a:ext cx="803453" cy="1553804"/>
            </a:xfrm>
            <a:custGeom>
              <a:avLst/>
              <a:gdLst/>
              <a:ahLst/>
              <a:cxnLst/>
              <a:rect l="l" t="t" r="r" b="b"/>
              <a:pathLst>
                <a:path w="803453" h="1553804" extrusionOk="0">
                  <a:moveTo>
                    <a:pt x="20303" y="0"/>
                  </a:moveTo>
                  <a:lnTo>
                    <a:pt x="783150" y="0"/>
                  </a:lnTo>
                  <a:cubicBezTo>
                    <a:pt x="794363" y="0"/>
                    <a:pt x="803453" y="9090"/>
                    <a:pt x="803453" y="20303"/>
                  </a:cubicBezTo>
                  <a:lnTo>
                    <a:pt x="803453" y="1533501"/>
                  </a:lnTo>
                  <a:cubicBezTo>
                    <a:pt x="803453" y="1544714"/>
                    <a:pt x="794363" y="1553804"/>
                    <a:pt x="783150" y="1553804"/>
                  </a:cubicBezTo>
                  <a:lnTo>
                    <a:pt x="20303" y="1553804"/>
                  </a:lnTo>
                  <a:cubicBezTo>
                    <a:pt x="9090" y="1553804"/>
                    <a:pt x="0" y="1544714"/>
                    <a:pt x="0" y="1533501"/>
                  </a:cubicBezTo>
                  <a:lnTo>
                    <a:pt x="0" y="20303"/>
                  </a:lnTo>
                  <a:cubicBezTo>
                    <a:pt x="0" y="9090"/>
                    <a:pt x="9090" y="0"/>
                    <a:pt x="20303" y="0"/>
                  </a:cubicBezTo>
                  <a:close/>
                </a:path>
              </a:pathLst>
            </a:custGeom>
            <a:solidFill>
              <a:srgbClr val="FFFFFF"/>
            </a:solidFill>
            <a:ln>
              <a:noFill/>
            </a:ln>
          </p:spPr>
          <p:txBody>
            <a:bodyPr spcFirstLastPara="1" wrap="square" lIns="76000" tIns="76000" rIns="76000" bIns="76000" anchor="ctr" anchorCtr="0">
              <a:noAutofit/>
            </a:bodyPr>
            <a:lstStyle/>
            <a:p>
              <a:pPr marL="0" lvl="0" indent="0" algn="l" rtl="0">
                <a:spcBef>
                  <a:spcPts val="0"/>
                </a:spcBef>
                <a:spcAft>
                  <a:spcPts val="0"/>
                </a:spcAft>
                <a:buNone/>
              </a:pPr>
              <a:endParaRPr/>
            </a:p>
          </p:txBody>
        </p:sp>
        <p:sp>
          <p:nvSpPr>
            <p:cNvPr id="848" name="Google Shape;848;g3840baa5ef9_0_292"/>
            <p:cNvSpPr txBox="1"/>
            <p:nvPr/>
          </p:nvSpPr>
          <p:spPr>
            <a:xfrm>
              <a:off x="0" y="-38100"/>
              <a:ext cx="803400" cy="1591800"/>
            </a:xfrm>
            <a:prstGeom prst="rect">
              <a:avLst/>
            </a:prstGeom>
            <a:noFill/>
            <a:ln>
              <a:noFill/>
            </a:ln>
          </p:spPr>
          <p:txBody>
            <a:bodyPr spcFirstLastPara="1" wrap="square" lIns="42250" tIns="42250" rIns="42250" bIns="42250" anchor="ctr" anchorCtr="0">
              <a:noAutofit/>
            </a:bodyPr>
            <a:lstStyle/>
            <a:p>
              <a:pPr marL="0" marR="0" lvl="0" indent="0" algn="ctr" rtl="0">
                <a:lnSpc>
                  <a:spcPct val="186666"/>
                </a:lnSpc>
                <a:spcBef>
                  <a:spcPts val="0"/>
                </a:spcBef>
                <a:spcAft>
                  <a:spcPts val="0"/>
                </a:spcAft>
                <a:buNone/>
              </a:pPr>
              <a:endParaRPr sz="1496" b="0" i="0" u="none" strike="noStrike" cap="none">
                <a:solidFill>
                  <a:schemeClr val="dk1"/>
                </a:solidFill>
                <a:latin typeface="Calibri"/>
                <a:ea typeface="Calibri"/>
                <a:cs typeface="Calibri"/>
                <a:sym typeface="Calibri"/>
              </a:endParaRPr>
            </a:p>
          </p:txBody>
        </p:sp>
      </p:grpSp>
      <p:sp>
        <p:nvSpPr>
          <p:cNvPr id="849" name="Google Shape;849;g3840baa5ef9_0_292"/>
          <p:cNvSpPr/>
          <p:nvPr/>
        </p:nvSpPr>
        <p:spPr>
          <a:xfrm>
            <a:off x="1397623" y="1252664"/>
            <a:ext cx="2896239" cy="962679"/>
          </a:xfrm>
          <a:custGeom>
            <a:avLst/>
            <a:gdLst/>
            <a:ahLst/>
            <a:cxnLst/>
            <a:rect l="l" t="t" r="r" b="b"/>
            <a:pathLst>
              <a:path w="2438938" h="1109717" extrusionOk="0">
                <a:moveTo>
                  <a:pt x="0" y="0"/>
                </a:moveTo>
                <a:lnTo>
                  <a:pt x="2438938" y="0"/>
                </a:lnTo>
                <a:lnTo>
                  <a:pt x="2438938" y="1109717"/>
                </a:lnTo>
                <a:lnTo>
                  <a:pt x="0" y="1109717"/>
                </a:lnTo>
                <a:lnTo>
                  <a:pt x="0" y="0"/>
                </a:lnTo>
                <a:close/>
              </a:path>
            </a:pathLst>
          </a:custGeom>
          <a:blipFill rotWithShape="1">
            <a:blip r:embed="rId3">
              <a:alphaModFix/>
            </a:blip>
            <a:stretch>
              <a:fillRect/>
            </a:stretch>
          </a:blipFill>
          <a:ln>
            <a:noFill/>
          </a:ln>
        </p:spPr>
        <p:txBody>
          <a:bodyPr/>
          <a:lstStyle/>
          <a:p>
            <a:endParaRPr lang="en-US"/>
          </a:p>
        </p:txBody>
      </p:sp>
      <p:sp>
        <p:nvSpPr>
          <p:cNvPr id="850" name="Google Shape;850;g3840baa5ef9_0_292"/>
          <p:cNvSpPr/>
          <p:nvPr/>
        </p:nvSpPr>
        <p:spPr>
          <a:xfrm>
            <a:off x="4614500" y="1203850"/>
            <a:ext cx="2780389" cy="962679"/>
          </a:xfrm>
          <a:custGeom>
            <a:avLst/>
            <a:gdLst/>
            <a:ahLst/>
            <a:cxnLst/>
            <a:rect l="l" t="t" r="r" b="b"/>
            <a:pathLst>
              <a:path w="2438938" h="1109717" extrusionOk="0">
                <a:moveTo>
                  <a:pt x="0" y="0"/>
                </a:moveTo>
                <a:lnTo>
                  <a:pt x="2438938" y="0"/>
                </a:lnTo>
                <a:lnTo>
                  <a:pt x="2438938" y="1109717"/>
                </a:lnTo>
                <a:lnTo>
                  <a:pt x="0" y="1109717"/>
                </a:lnTo>
                <a:lnTo>
                  <a:pt x="0" y="0"/>
                </a:lnTo>
                <a:close/>
              </a:path>
            </a:pathLst>
          </a:custGeom>
          <a:blipFill rotWithShape="1">
            <a:blip r:embed="rId4">
              <a:alphaModFix/>
            </a:blip>
            <a:stretch>
              <a:fillRect/>
            </a:stretch>
          </a:blipFill>
          <a:ln>
            <a:noFill/>
          </a:ln>
        </p:spPr>
        <p:txBody>
          <a:bodyPr/>
          <a:lstStyle/>
          <a:p>
            <a:endParaRPr lang="en-US"/>
          </a:p>
        </p:txBody>
      </p:sp>
      <p:sp>
        <p:nvSpPr>
          <p:cNvPr id="851" name="Google Shape;851;g3840baa5ef9_0_292"/>
          <p:cNvSpPr/>
          <p:nvPr/>
        </p:nvSpPr>
        <p:spPr>
          <a:xfrm>
            <a:off x="7889101" y="1222789"/>
            <a:ext cx="2798681" cy="943259"/>
          </a:xfrm>
          <a:custGeom>
            <a:avLst/>
            <a:gdLst/>
            <a:ahLst/>
            <a:cxnLst/>
            <a:rect l="l" t="t" r="r" b="b"/>
            <a:pathLst>
              <a:path w="2438938" h="1109717" extrusionOk="0">
                <a:moveTo>
                  <a:pt x="0" y="0"/>
                </a:moveTo>
                <a:lnTo>
                  <a:pt x="2438938" y="0"/>
                </a:lnTo>
                <a:lnTo>
                  <a:pt x="2438938" y="1109717"/>
                </a:lnTo>
                <a:lnTo>
                  <a:pt x="0" y="1109717"/>
                </a:lnTo>
                <a:lnTo>
                  <a:pt x="0" y="0"/>
                </a:lnTo>
                <a:close/>
              </a:path>
            </a:pathLst>
          </a:custGeom>
          <a:blipFill rotWithShape="1">
            <a:blip r:embed="rId5">
              <a:alphaModFix/>
            </a:blip>
            <a:stretch>
              <a:fillRect/>
            </a:stretch>
          </a:blipFill>
          <a:ln>
            <a:noFill/>
          </a:ln>
        </p:spPr>
        <p:txBody>
          <a:bodyPr/>
          <a:lstStyle/>
          <a:p>
            <a:endParaRPr lang="en-US"/>
          </a:p>
        </p:txBody>
      </p:sp>
      <p:sp>
        <p:nvSpPr>
          <p:cNvPr id="852" name="Google Shape;852;g3840baa5ef9_0_292"/>
          <p:cNvSpPr/>
          <p:nvPr/>
        </p:nvSpPr>
        <p:spPr>
          <a:xfrm>
            <a:off x="5241349" y="5241599"/>
            <a:ext cx="1314047" cy="763782"/>
          </a:xfrm>
          <a:custGeom>
            <a:avLst/>
            <a:gdLst/>
            <a:ahLst/>
            <a:cxnLst/>
            <a:rect l="l" t="t" r="r" b="b"/>
            <a:pathLst>
              <a:path w="1354688" h="1161645" extrusionOk="0">
                <a:moveTo>
                  <a:pt x="0" y="0"/>
                </a:moveTo>
                <a:lnTo>
                  <a:pt x="1354688" y="0"/>
                </a:lnTo>
                <a:lnTo>
                  <a:pt x="1354688" y="1161644"/>
                </a:lnTo>
                <a:lnTo>
                  <a:pt x="0" y="1161644"/>
                </a:lnTo>
                <a:lnTo>
                  <a:pt x="0" y="0"/>
                </a:lnTo>
                <a:close/>
              </a:path>
            </a:pathLst>
          </a:custGeom>
          <a:blipFill rotWithShape="1">
            <a:blip r:embed="rId6">
              <a:alphaModFix/>
            </a:blip>
            <a:stretch>
              <a:fillRect/>
            </a:stretch>
          </a:blipFill>
          <a:ln>
            <a:noFill/>
          </a:ln>
        </p:spPr>
        <p:txBody>
          <a:bodyPr/>
          <a:lstStyle/>
          <a:p>
            <a:endParaRPr lang="en-US"/>
          </a:p>
        </p:txBody>
      </p:sp>
      <p:sp>
        <p:nvSpPr>
          <p:cNvPr id="853" name="Google Shape;853;g3840baa5ef9_0_292"/>
          <p:cNvSpPr/>
          <p:nvPr/>
        </p:nvSpPr>
        <p:spPr>
          <a:xfrm>
            <a:off x="9995400" y="5612474"/>
            <a:ext cx="625976" cy="523951"/>
          </a:xfrm>
          <a:custGeom>
            <a:avLst/>
            <a:gdLst/>
            <a:ahLst/>
            <a:cxnLst/>
            <a:rect l="l" t="t" r="r" b="b"/>
            <a:pathLst>
              <a:path w="1750982" h="1791286" extrusionOk="0">
                <a:moveTo>
                  <a:pt x="0" y="0"/>
                </a:moveTo>
                <a:lnTo>
                  <a:pt x="1750982" y="0"/>
                </a:lnTo>
                <a:lnTo>
                  <a:pt x="1750982" y="1791286"/>
                </a:lnTo>
                <a:lnTo>
                  <a:pt x="0" y="1791286"/>
                </a:lnTo>
                <a:lnTo>
                  <a:pt x="0" y="0"/>
                </a:lnTo>
                <a:close/>
              </a:path>
            </a:pathLst>
          </a:custGeom>
          <a:blipFill rotWithShape="1">
            <a:blip r:embed="rId7">
              <a:alphaModFix/>
            </a:blip>
            <a:stretch>
              <a:fillRect/>
            </a:stretch>
          </a:blipFill>
          <a:ln>
            <a:noFill/>
          </a:ln>
        </p:spPr>
        <p:txBody>
          <a:bodyPr/>
          <a:lstStyle/>
          <a:p>
            <a:endParaRPr lang="en-US"/>
          </a:p>
        </p:txBody>
      </p:sp>
      <p:sp>
        <p:nvSpPr>
          <p:cNvPr id="854" name="Google Shape;854;g3840baa5ef9_0_292"/>
          <p:cNvSpPr/>
          <p:nvPr/>
        </p:nvSpPr>
        <p:spPr>
          <a:xfrm>
            <a:off x="2094978" y="5211983"/>
            <a:ext cx="890384" cy="823093"/>
          </a:xfrm>
          <a:custGeom>
            <a:avLst/>
            <a:gdLst/>
            <a:ahLst/>
            <a:cxnLst/>
            <a:rect l="l" t="t" r="r" b="b"/>
            <a:pathLst>
              <a:path w="1333909" h="1322238" extrusionOk="0">
                <a:moveTo>
                  <a:pt x="0" y="0"/>
                </a:moveTo>
                <a:lnTo>
                  <a:pt x="1333909" y="0"/>
                </a:lnTo>
                <a:lnTo>
                  <a:pt x="1333909" y="1322237"/>
                </a:lnTo>
                <a:lnTo>
                  <a:pt x="0" y="1322237"/>
                </a:lnTo>
                <a:lnTo>
                  <a:pt x="0" y="0"/>
                </a:lnTo>
                <a:close/>
              </a:path>
            </a:pathLst>
          </a:custGeom>
          <a:blipFill rotWithShape="1">
            <a:blip r:embed="rId8">
              <a:alphaModFix/>
            </a:blip>
            <a:stretch>
              <a:fillRect/>
            </a:stretch>
          </a:blipFill>
          <a:ln>
            <a:noFill/>
          </a:ln>
        </p:spPr>
        <p:txBody>
          <a:bodyPr/>
          <a:lstStyle/>
          <a:p>
            <a:endParaRPr lang="en-US"/>
          </a:p>
        </p:txBody>
      </p:sp>
      <p:sp>
        <p:nvSpPr>
          <p:cNvPr id="855" name="Google Shape;855;g3840baa5ef9_0_292"/>
          <p:cNvSpPr txBox="1"/>
          <p:nvPr/>
        </p:nvSpPr>
        <p:spPr>
          <a:xfrm>
            <a:off x="1964983" y="1428068"/>
            <a:ext cx="1470300" cy="5643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1745" b="1">
                <a:solidFill>
                  <a:srgbClr val="FFFFFF"/>
                </a:solidFill>
              </a:rPr>
              <a:t>¿Qué es?</a:t>
            </a:r>
            <a:endParaRPr sz="1745" b="1">
              <a:solidFill>
                <a:srgbClr val="FFFFFF"/>
              </a:solidFill>
            </a:endParaRPr>
          </a:p>
          <a:p>
            <a:pPr marL="0" marR="0" lvl="0" indent="0" algn="ctr" rtl="0">
              <a:lnSpc>
                <a:spcPct val="110000"/>
              </a:lnSpc>
              <a:spcBef>
                <a:spcPts val="0"/>
              </a:spcBef>
              <a:spcAft>
                <a:spcPts val="0"/>
              </a:spcAft>
              <a:buNone/>
            </a:pPr>
            <a:r>
              <a:rPr lang="en-US" sz="1745" b="1">
                <a:solidFill>
                  <a:srgbClr val="FFFFFF"/>
                </a:solidFill>
              </a:rPr>
              <a:t>What is it?</a:t>
            </a:r>
            <a:endParaRPr sz="1122"/>
          </a:p>
        </p:txBody>
      </p:sp>
      <p:sp>
        <p:nvSpPr>
          <p:cNvPr id="856" name="Google Shape;856;g3840baa5ef9_0_292"/>
          <p:cNvSpPr txBox="1"/>
          <p:nvPr/>
        </p:nvSpPr>
        <p:spPr>
          <a:xfrm>
            <a:off x="4726775" y="1421501"/>
            <a:ext cx="2274900" cy="5643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1745" b="1">
                <a:solidFill>
                  <a:srgbClr val="FFFFFF"/>
                </a:solidFill>
              </a:rPr>
              <a:t>¿Qué miramos?</a:t>
            </a:r>
            <a:endParaRPr sz="1745" b="1">
              <a:solidFill>
                <a:srgbClr val="FFFFFF"/>
              </a:solidFill>
            </a:endParaRPr>
          </a:p>
          <a:p>
            <a:pPr marL="0" marR="0" lvl="0" indent="0" algn="l" rtl="0">
              <a:lnSpc>
                <a:spcPct val="110000"/>
              </a:lnSpc>
              <a:spcBef>
                <a:spcPts val="0"/>
              </a:spcBef>
              <a:spcAft>
                <a:spcPts val="0"/>
              </a:spcAft>
              <a:buNone/>
            </a:pPr>
            <a:r>
              <a:rPr lang="en-US" sz="1745" b="1">
                <a:solidFill>
                  <a:srgbClr val="FFFFFF"/>
                </a:solidFill>
              </a:rPr>
              <a:t>What do we look at?</a:t>
            </a:r>
            <a:endParaRPr sz="1122"/>
          </a:p>
        </p:txBody>
      </p:sp>
      <p:sp>
        <p:nvSpPr>
          <p:cNvPr id="857" name="Google Shape;857;g3840baa5ef9_0_292"/>
          <p:cNvSpPr txBox="1"/>
          <p:nvPr/>
        </p:nvSpPr>
        <p:spPr>
          <a:xfrm>
            <a:off x="8152226" y="1252455"/>
            <a:ext cx="2177100" cy="8601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1745" b="1">
                <a:solidFill>
                  <a:srgbClr val="FFFFFF"/>
                </a:solidFill>
              </a:rPr>
              <a:t>Por qué es importante?</a:t>
            </a:r>
            <a:endParaRPr sz="1745" b="1">
              <a:solidFill>
                <a:srgbClr val="FFFFFF"/>
              </a:solidFill>
            </a:endParaRPr>
          </a:p>
          <a:p>
            <a:pPr marL="0" marR="0" lvl="0" indent="0" algn="l" rtl="0">
              <a:lnSpc>
                <a:spcPct val="110000"/>
              </a:lnSpc>
              <a:spcBef>
                <a:spcPts val="0"/>
              </a:spcBef>
              <a:spcAft>
                <a:spcPts val="0"/>
              </a:spcAft>
              <a:buNone/>
            </a:pPr>
            <a:r>
              <a:rPr lang="en-US" sz="1745" b="1">
                <a:solidFill>
                  <a:srgbClr val="FFFFFF"/>
                </a:solidFill>
              </a:rPr>
              <a:t>Why Does it matter </a:t>
            </a:r>
            <a:endParaRPr sz="1122"/>
          </a:p>
        </p:txBody>
      </p:sp>
      <p:sp>
        <p:nvSpPr>
          <p:cNvPr id="858" name="Google Shape;858;g3840baa5ef9_0_292"/>
          <p:cNvSpPr txBox="1"/>
          <p:nvPr/>
        </p:nvSpPr>
        <p:spPr>
          <a:xfrm>
            <a:off x="1475501" y="2158842"/>
            <a:ext cx="2780400" cy="2401200"/>
          </a:xfrm>
          <a:prstGeom prst="rect">
            <a:avLst/>
          </a:prstGeom>
          <a:noFill/>
          <a:ln>
            <a:noFill/>
          </a:ln>
        </p:spPr>
        <p:txBody>
          <a:bodyPr spcFirstLastPara="1" wrap="square" lIns="0" tIns="0" rIns="0" bIns="0" anchor="t" anchorCtr="0">
            <a:spAutoFit/>
          </a:bodyPr>
          <a:lstStyle/>
          <a:p>
            <a:pPr marL="457200" lvl="0" indent="-311150" algn="l" rtl="0">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Un “informe de progreso” sobre el plan escolar del año pasado.</a:t>
            </a:r>
            <a:endParaRPr sz="1300">
              <a:solidFill>
                <a:schemeClr val="dk1"/>
              </a:solidFill>
              <a:latin typeface="Poppins"/>
              <a:ea typeface="Poppins"/>
              <a:cs typeface="Poppins"/>
              <a:sym typeface="Poppins"/>
            </a:endParaRPr>
          </a:p>
          <a:p>
            <a:pPr marL="457200" lvl="0" indent="-311150" algn="l" rtl="0">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Verificamos: ¿Cumplimos con lo prometido?</a:t>
            </a:r>
            <a:endParaRPr sz="1300">
              <a:solidFill>
                <a:schemeClr val="dk1"/>
              </a:solidFill>
              <a:latin typeface="Poppins"/>
              <a:ea typeface="Poppins"/>
              <a:cs typeface="Poppins"/>
              <a:sym typeface="Poppins"/>
            </a:endParaRPr>
          </a:p>
          <a:p>
            <a:pPr marL="457200" lvl="0" indent="0" algn="l" rtl="0">
              <a:spcBef>
                <a:spcPts val="0"/>
              </a:spcBef>
              <a:spcAft>
                <a:spcPts val="0"/>
              </a:spcAft>
              <a:buNone/>
            </a:pPr>
            <a:endParaRPr sz="1300">
              <a:solidFill>
                <a:schemeClr val="dk1"/>
              </a:solidFill>
              <a:latin typeface="Poppins"/>
              <a:ea typeface="Poppins"/>
              <a:cs typeface="Poppins"/>
              <a:sym typeface="Poppins"/>
            </a:endParaRPr>
          </a:p>
          <a:p>
            <a:pPr marL="457200" lvl="0" indent="0" algn="l" rtl="0">
              <a:spcBef>
                <a:spcPts val="0"/>
              </a:spcBef>
              <a:spcAft>
                <a:spcPts val="0"/>
              </a:spcAft>
              <a:buNone/>
            </a:pPr>
            <a:endParaRPr sz="1300">
              <a:solidFill>
                <a:schemeClr val="dk1"/>
              </a:solidFill>
              <a:latin typeface="Poppins"/>
              <a:ea typeface="Poppins"/>
              <a:cs typeface="Poppins"/>
              <a:sym typeface="Poppins"/>
            </a:endParaRPr>
          </a:p>
          <a:p>
            <a:pPr marL="457200" lvl="0" indent="-311150" algn="l" rtl="0">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A “progress report” on last year’s school plan</a:t>
            </a:r>
            <a:endParaRPr sz="1300">
              <a:solidFill>
                <a:schemeClr val="dk1"/>
              </a:solidFill>
              <a:latin typeface="Poppins"/>
              <a:ea typeface="Poppins"/>
              <a:cs typeface="Poppins"/>
              <a:sym typeface="Poppins"/>
            </a:endParaRPr>
          </a:p>
          <a:p>
            <a:pPr marL="457200" lvl="0" indent="-311150" algn="l" rtl="0">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We check: Did we do what we said we would do?</a:t>
            </a:r>
            <a:endParaRPr sz="1300">
              <a:solidFill>
                <a:schemeClr val="dk1"/>
              </a:solidFill>
              <a:latin typeface="Poppins"/>
              <a:ea typeface="Poppins"/>
              <a:cs typeface="Poppins"/>
              <a:sym typeface="Poppins"/>
            </a:endParaRPr>
          </a:p>
          <a:p>
            <a:pPr marL="0" marR="0" lvl="0" indent="0" algn="ctr" rtl="0">
              <a:lnSpc>
                <a:spcPct val="140025"/>
              </a:lnSpc>
              <a:spcBef>
                <a:spcPts val="0"/>
              </a:spcBef>
              <a:spcAft>
                <a:spcPts val="0"/>
              </a:spcAft>
              <a:buNone/>
            </a:pPr>
            <a:endParaRPr sz="1300">
              <a:solidFill>
                <a:schemeClr val="dk1"/>
              </a:solidFill>
              <a:latin typeface="Poppins"/>
              <a:ea typeface="Poppins"/>
              <a:cs typeface="Poppins"/>
              <a:sym typeface="Poppins"/>
            </a:endParaRPr>
          </a:p>
        </p:txBody>
      </p:sp>
      <p:sp>
        <p:nvSpPr>
          <p:cNvPr id="859" name="Google Shape;859;g3840baa5ef9_0_292"/>
          <p:cNvSpPr txBox="1"/>
          <p:nvPr/>
        </p:nvSpPr>
        <p:spPr>
          <a:xfrm>
            <a:off x="4747874" y="2245047"/>
            <a:ext cx="2467800" cy="3081600"/>
          </a:xfrm>
          <a:prstGeom prst="rect">
            <a:avLst/>
          </a:prstGeom>
          <a:noFill/>
          <a:ln>
            <a:noFill/>
          </a:ln>
        </p:spPr>
        <p:txBody>
          <a:bodyPr spcFirstLastPara="1" wrap="square" lIns="0" tIns="0" rIns="0" bIns="0" anchor="t" anchorCtr="0">
            <a:spAutoFit/>
          </a:bodyPr>
          <a:lstStyle/>
          <a:p>
            <a:pPr marL="457200" lvl="0" indent="-311150" algn="l" rtl="0">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Aprendizaje estudiantil (lectura, matemáticas, inglés)</a:t>
            </a:r>
            <a:endParaRPr sz="1300">
              <a:solidFill>
                <a:schemeClr val="dk1"/>
              </a:solidFill>
              <a:latin typeface="Poppins"/>
              <a:ea typeface="Poppins"/>
              <a:cs typeface="Poppins"/>
              <a:sym typeface="Poppins"/>
            </a:endParaRPr>
          </a:p>
          <a:p>
            <a:pPr marL="457200" lvl="0" indent="-311150" algn="l" rtl="0">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Asistencia y participación</a:t>
            </a:r>
            <a:endParaRPr sz="1300">
              <a:solidFill>
                <a:schemeClr val="dk1"/>
              </a:solidFill>
              <a:latin typeface="Poppins"/>
              <a:ea typeface="Poppins"/>
              <a:cs typeface="Poppins"/>
              <a:sym typeface="Poppins"/>
            </a:endParaRPr>
          </a:p>
          <a:p>
            <a:pPr marL="457200" lvl="0" indent="-311150" algn="l" rtl="0">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¿Cómo utilizamos los fondos escolares?</a:t>
            </a:r>
            <a:endParaRPr sz="1300">
              <a:solidFill>
                <a:schemeClr val="dk1"/>
              </a:solidFill>
              <a:latin typeface="Poppins"/>
              <a:ea typeface="Poppins"/>
              <a:cs typeface="Poppins"/>
              <a:sym typeface="Poppins"/>
            </a:endParaRPr>
          </a:p>
          <a:p>
            <a:pPr marL="457200" lvl="0" indent="0" algn="l" rtl="0">
              <a:spcBef>
                <a:spcPts val="0"/>
              </a:spcBef>
              <a:spcAft>
                <a:spcPts val="0"/>
              </a:spcAft>
              <a:buNone/>
            </a:pPr>
            <a:endParaRPr sz="1300">
              <a:solidFill>
                <a:schemeClr val="dk1"/>
              </a:solidFill>
              <a:latin typeface="Poppins"/>
              <a:ea typeface="Poppins"/>
              <a:cs typeface="Poppins"/>
              <a:sym typeface="Poppins"/>
            </a:endParaRPr>
          </a:p>
          <a:p>
            <a:pPr marL="457200" lvl="0" indent="-311150" algn="l" rtl="0">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Student learning (reading, math, English language)</a:t>
            </a:r>
            <a:endParaRPr sz="1300">
              <a:solidFill>
                <a:schemeClr val="dk1"/>
              </a:solidFill>
              <a:latin typeface="Poppins"/>
              <a:ea typeface="Poppins"/>
              <a:cs typeface="Poppins"/>
              <a:sym typeface="Poppins"/>
            </a:endParaRPr>
          </a:p>
          <a:p>
            <a:pPr marL="457200" lvl="0" indent="-311150" algn="l" rtl="0">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Attendance and engagement</a:t>
            </a:r>
            <a:endParaRPr sz="1300">
              <a:solidFill>
                <a:schemeClr val="dk1"/>
              </a:solidFill>
              <a:latin typeface="Poppins"/>
              <a:ea typeface="Poppins"/>
              <a:cs typeface="Poppins"/>
              <a:sym typeface="Poppins"/>
            </a:endParaRPr>
          </a:p>
          <a:p>
            <a:pPr marL="457200" marR="0" lvl="0" indent="-311150" algn="l" rtl="0">
              <a:lnSpc>
                <a:spcPct val="140025"/>
              </a:lnSpc>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How did we use school funds?</a:t>
            </a:r>
            <a:r>
              <a:rPr lang="en-US" sz="1300" i="0" u="none" strike="noStrike" cap="none">
                <a:solidFill>
                  <a:schemeClr val="dk1"/>
                </a:solidFill>
                <a:latin typeface="Poppins"/>
                <a:ea typeface="Poppins"/>
                <a:cs typeface="Poppins"/>
                <a:sym typeface="Poppins"/>
              </a:rPr>
              <a:t>. </a:t>
            </a:r>
            <a:endParaRPr sz="1300">
              <a:solidFill>
                <a:schemeClr val="dk1"/>
              </a:solidFill>
              <a:latin typeface="Poppins"/>
              <a:ea typeface="Poppins"/>
              <a:cs typeface="Poppins"/>
              <a:sym typeface="Poppins"/>
            </a:endParaRPr>
          </a:p>
        </p:txBody>
      </p:sp>
      <p:sp>
        <p:nvSpPr>
          <p:cNvPr id="860" name="Google Shape;860;g3840baa5ef9_0_292"/>
          <p:cNvSpPr txBox="1"/>
          <p:nvPr/>
        </p:nvSpPr>
        <p:spPr>
          <a:xfrm>
            <a:off x="8016301" y="2245047"/>
            <a:ext cx="2517600" cy="3562500"/>
          </a:xfrm>
          <a:prstGeom prst="rect">
            <a:avLst/>
          </a:prstGeom>
          <a:noFill/>
          <a:ln>
            <a:noFill/>
          </a:ln>
        </p:spPr>
        <p:txBody>
          <a:bodyPr spcFirstLastPara="1" wrap="square" lIns="0" tIns="0" rIns="0" bIns="0" anchor="t" anchorCtr="0">
            <a:spAutoFit/>
          </a:bodyPr>
          <a:lstStyle/>
          <a:p>
            <a:pPr marL="457200" lvl="0" indent="-311150" algn="l" rtl="0">
              <a:lnSpc>
                <a:spcPct val="140025"/>
              </a:lnSpc>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Muestra si el plan funcionó para los estudiantes.</a:t>
            </a:r>
            <a:endParaRPr sz="1300">
              <a:solidFill>
                <a:schemeClr val="dk1"/>
              </a:solidFill>
              <a:latin typeface="Poppins"/>
              <a:ea typeface="Poppins"/>
              <a:cs typeface="Poppins"/>
              <a:sym typeface="Poppins"/>
            </a:endParaRPr>
          </a:p>
          <a:p>
            <a:pPr marL="457200" lvl="0" indent="-311150" algn="l" rtl="0">
              <a:lnSpc>
                <a:spcPct val="140025"/>
              </a:lnSpc>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Nos ayuda a tomar mejores decisiones para el nuevo plan.</a:t>
            </a:r>
            <a:endParaRPr sz="1300">
              <a:solidFill>
                <a:schemeClr val="dk1"/>
              </a:solidFill>
              <a:latin typeface="Poppins"/>
              <a:ea typeface="Poppins"/>
              <a:cs typeface="Poppins"/>
              <a:sym typeface="Poppins"/>
            </a:endParaRPr>
          </a:p>
          <a:p>
            <a:pPr marL="457200" lvl="0" indent="0" algn="l" rtl="0">
              <a:lnSpc>
                <a:spcPct val="140025"/>
              </a:lnSpc>
              <a:spcBef>
                <a:spcPts val="0"/>
              </a:spcBef>
              <a:spcAft>
                <a:spcPts val="0"/>
              </a:spcAft>
              <a:buNone/>
            </a:pPr>
            <a:endParaRPr sz="1300">
              <a:solidFill>
                <a:schemeClr val="dk1"/>
              </a:solidFill>
              <a:latin typeface="Poppins"/>
              <a:ea typeface="Poppins"/>
              <a:cs typeface="Poppins"/>
              <a:sym typeface="Poppins"/>
            </a:endParaRPr>
          </a:p>
          <a:p>
            <a:pPr marL="457200" lvl="0" indent="-311150" algn="l" rtl="0">
              <a:lnSpc>
                <a:spcPct val="140025"/>
              </a:lnSpc>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Muestra si el plan funcionó para los estudiantes.</a:t>
            </a:r>
            <a:endParaRPr sz="1300">
              <a:solidFill>
                <a:schemeClr val="dk1"/>
              </a:solidFill>
              <a:latin typeface="Poppins"/>
              <a:ea typeface="Poppins"/>
              <a:cs typeface="Poppins"/>
              <a:sym typeface="Poppins"/>
            </a:endParaRPr>
          </a:p>
          <a:p>
            <a:pPr marL="457200" lvl="0" indent="-311150" algn="l" rtl="0">
              <a:lnSpc>
                <a:spcPct val="140025"/>
              </a:lnSpc>
              <a:spcBef>
                <a:spcPts val="0"/>
              </a:spcBef>
              <a:spcAft>
                <a:spcPts val="0"/>
              </a:spcAft>
              <a:buClr>
                <a:schemeClr val="dk1"/>
              </a:buClr>
              <a:buSzPts val="1300"/>
              <a:buFont typeface="Poppins"/>
              <a:buChar char="●"/>
            </a:pPr>
            <a:r>
              <a:rPr lang="en-US" sz="1300">
                <a:solidFill>
                  <a:schemeClr val="dk1"/>
                </a:solidFill>
                <a:latin typeface="Poppins"/>
                <a:ea typeface="Poppins"/>
                <a:cs typeface="Poppins"/>
                <a:sym typeface="Poppins"/>
              </a:rPr>
              <a:t>Nos ayuda a tomar mejores decisiones para el nuevo plan.</a:t>
            </a:r>
            <a:endParaRPr sz="1300">
              <a:solidFill>
                <a:schemeClr val="dk1"/>
              </a:solidFill>
              <a:latin typeface="Poppins"/>
              <a:ea typeface="Poppins"/>
              <a:cs typeface="Poppins"/>
              <a:sym typeface="Poppins"/>
            </a:endParaRPr>
          </a:p>
        </p:txBody>
      </p:sp>
      <p:sp>
        <p:nvSpPr>
          <p:cNvPr id="861" name="Google Shape;861;g3840baa5ef9_0_292"/>
          <p:cNvSpPr txBox="1">
            <a:spLocks noGrp="1"/>
          </p:cNvSpPr>
          <p:nvPr>
            <p:ph type="sldNum" idx="12"/>
          </p:nvPr>
        </p:nvSpPr>
        <p:spPr>
          <a:xfrm>
            <a:off x="11703000" y="6319233"/>
            <a:ext cx="489300" cy="5247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Clr>
                <a:srgbClr val="000000"/>
              </a:buClr>
              <a:buSzPts val="1300"/>
              <a:buFont typeface="Arial"/>
              <a:buNone/>
            </a:pPr>
            <a:fld id="{00000000-1234-1234-1234-123412341234}" type="slidenum">
              <a:rPr lang="en-US"/>
              <a:t>3</a:t>
            </a:fld>
            <a:endParaRPr/>
          </a:p>
        </p:txBody>
      </p:sp>
      <p:sp>
        <p:nvSpPr>
          <p:cNvPr id="862" name="Google Shape;862;g3840baa5ef9_0_292"/>
          <p:cNvSpPr txBox="1">
            <a:spLocks noGrp="1"/>
          </p:cNvSpPr>
          <p:nvPr>
            <p:ph type="title"/>
          </p:nvPr>
        </p:nvSpPr>
        <p:spPr>
          <a:xfrm>
            <a:off x="55167" y="200"/>
            <a:ext cx="11516400" cy="1031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SzPts val="990"/>
              <a:buNone/>
            </a:pPr>
            <a:r>
              <a:rPr lang="en-US" sz="3270"/>
              <a:t>Evaluación del SPSA = Mirando hacia atrás</a:t>
            </a:r>
            <a:endParaRPr sz="3270"/>
          </a:p>
          <a:p>
            <a:pPr marL="0" lvl="0" indent="0" algn="l" rtl="0">
              <a:spcBef>
                <a:spcPts val="0"/>
              </a:spcBef>
              <a:spcAft>
                <a:spcPts val="0"/>
              </a:spcAft>
              <a:buSzPts val="990"/>
              <a:buNone/>
            </a:pPr>
            <a:r>
              <a:rPr lang="en-US" sz="3270"/>
              <a:t>SPSA Evaluation = Looking Back</a:t>
            </a:r>
            <a:endParaRPr sz="327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cxnSp>
        <p:nvCxnSpPr>
          <p:cNvPr id="867" name="Google Shape;867;g3840baa5ef9_0_148"/>
          <p:cNvCxnSpPr>
            <a:stCxn id="868" idx="3"/>
            <a:endCxn id="869" idx="0"/>
          </p:cNvCxnSpPr>
          <p:nvPr/>
        </p:nvCxnSpPr>
        <p:spPr>
          <a:xfrm>
            <a:off x="4045442" y="3631507"/>
            <a:ext cx="3783600" cy="484200"/>
          </a:xfrm>
          <a:prstGeom prst="straightConnector1">
            <a:avLst/>
          </a:prstGeom>
          <a:noFill/>
          <a:ln w="49100" cap="rnd" cmpd="sng">
            <a:solidFill>
              <a:srgbClr val="FF5050"/>
            </a:solidFill>
            <a:prstDash val="dot"/>
            <a:round/>
            <a:headEnd type="none" w="sm" len="sm"/>
            <a:tailEnd type="none" w="sm" len="sm"/>
          </a:ln>
        </p:spPr>
      </p:cxnSp>
      <p:grpSp>
        <p:nvGrpSpPr>
          <p:cNvPr id="870" name="Google Shape;870;g3840baa5ef9_0_148"/>
          <p:cNvGrpSpPr/>
          <p:nvPr/>
        </p:nvGrpSpPr>
        <p:grpSpPr>
          <a:xfrm rot="-5400000">
            <a:off x="7699839" y="3988318"/>
            <a:ext cx="303743" cy="254823"/>
            <a:chOff x="0" y="0"/>
            <a:chExt cx="812800" cy="711200"/>
          </a:xfrm>
        </p:grpSpPr>
        <p:sp>
          <p:nvSpPr>
            <p:cNvPr id="871" name="Google Shape;871;g3840baa5ef9_0_148"/>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F5050"/>
            </a:solidFill>
            <a:ln>
              <a:noFill/>
            </a:ln>
          </p:spPr>
          <p:txBody>
            <a:bodyPr/>
            <a:lstStyle/>
            <a:p>
              <a:endParaRPr lang="en-US"/>
            </a:p>
          </p:txBody>
        </p:sp>
        <p:sp>
          <p:nvSpPr>
            <p:cNvPr id="869" name="Google Shape;869;g3840baa5ef9_0_148"/>
            <p:cNvSpPr txBox="1"/>
            <p:nvPr/>
          </p:nvSpPr>
          <p:spPr>
            <a:xfrm>
              <a:off x="127000" y="292100"/>
              <a:ext cx="558900" cy="3684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cxnSp>
        <p:nvCxnSpPr>
          <p:cNvPr id="872" name="Google Shape;872;g3840baa5ef9_0_148"/>
          <p:cNvCxnSpPr>
            <a:stCxn id="873" idx="3"/>
          </p:cNvCxnSpPr>
          <p:nvPr/>
        </p:nvCxnSpPr>
        <p:spPr>
          <a:xfrm>
            <a:off x="3680858" y="4892555"/>
            <a:ext cx="2921400" cy="796500"/>
          </a:xfrm>
          <a:prstGeom prst="straightConnector1">
            <a:avLst/>
          </a:prstGeom>
          <a:noFill/>
          <a:ln w="44450" cap="rnd" cmpd="sng">
            <a:solidFill>
              <a:srgbClr val="005FD3"/>
            </a:solidFill>
            <a:prstDash val="dot"/>
            <a:round/>
            <a:headEnd type="none" w="sm" len="sm"/>
            <a:tailEnd type="none" w="sm" len="sm"/>
          </a:ln>
        </p:spPr>
      </p:cxnSp>
      <p:grpSp>
        <p:nvGrpSpPr>
          <p:cNvPr id="874" name="Google Shape;874;g3840baa5ef9_0_148"/>
          <p:cNvGrpSpPr/>
          <p:nvPr/>
        </p:nvGrpSpPr>
        <p:grpSpPr>
          <a:xfrm rot="-5400000">
            <a:off x="6198171" y="5575004"/>
            <a:ext cx="246197" cy="224739"/>
            <a:chOff x="0" y="0"/>
            <a:chExt cx="812800" cy="711200"/>
          </a:xfrm>
        </p:grpSpPr>
        <p:sp>
          <p:nvSpPr>
            <p:cNvPr id="875" name="Google Shape;875;g3840baa5ef9_0_148"/>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5FD3"/>
            </a:solidFill>
            <a:ln>
              <a:noFill/>
            </a:ln>
          </p:spPr>
          <p:txBody>
            <a:bodyPr/>
            <a:lstStyle/>
            <a:p>
              <a:endParaRPr lang="en-US"/>
            </a:p>
          </p:txBody>
        </p:sp>
        <p:sp>
          <p:nvSpPr>
            <p:cNvPr id="876" name="Google Shape;876;g3840baa5ef9_0_148"/>
            <p:cNvSpPr txBox="1"/>
            <p:nvPr/>
          </p:nvSpPr>
          <p:spPr>
            <a:xfrm>
              <a:off x="127000" y="292100"/>
              <a:ext cx="558900" cy="36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cxnSp>
        <p:nvCxnSpPr>
          <p:cNvPr id="877" name="Google Shape;877;g3840baa5ef9_0_148"/>
          <p:cNvCxnSpPr>
            <a:stCxn id="878" idx="3"/>
            <a:endCxn id="879" idx="0"/>
          </p:cNvCxnSpPr>
          <p:nvPr/>
        </p:nvCxnSpPr>
        <p:spPr>
          <a:xfrm rot="10800000" flipH="1">
            <a:off x="3680858" y="2245655"/>
            <a:ext cx="3007800" cy="260100"/>
          </a:xfrm>
          <a:prstGeom prst="straightConnector1">
            <a:avLst/>
          </a:prstGeom>
          <a:noFill/>
          <a:ln w="44450" cap="rnd" cmpd="sng">
            <a:solidFill>
              <a:srgbClr val="7BC2B2"/>
            </a:solidFill>
            <a:prstDash val="dot"/>
            <a:round/>
            <a:headEnd type="none" w="sm" len="sm"/>
            <a:tailEnd type="none" w="sm" len="sm"/>
          </a:ln>
        </p:spPr>
      </p:cxnSp>
      <p:grpSp>
        <p:nvGrpSpPr>
          <p:cNvPr id="880" name="Google Shape;880;g3840baa5ef9_0_148"/>
          <p:cNvGrpSpPr/>
          <p:nvPr/>
        </p:nvGrpSpPr>
        <p:grpSpPr>
          <a:xfrm rot="-5400000">
            <a:off x="6584653" y="2137965"/>
            <a:ext cx="246197" cy="215422"/>
            <a:chOff x="0" y="0"/>
            <a:chExt cx="812800" cy="711200"/>
          </a:xfrm>
        </p:grpSpPr>
        <p:sp>
          <p:nvSpPr>
            <p:cNvPr id="881" name="Google Shape;881;g3840baa5ef9_0_148"/>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7BC2B2"/>
            </a:solidFill>
            <a:ln>
              <a:noFill/>
            </a:ln>
          </p:spPr>
          <p:txBody>
            <a:bodyPr/>
            <a:lstStyle/>
            <a:p>
              <a:endParaRPr lang="en-US"/>
            </a:p>
          </p:txBody>
        </p:sp>
        <p:sp>
          <p:nvSpPr>
            <p:cNvPr id="879" name="Google Shape;879;g3840baa5ef9_0_148"/>
            <p:cNvSpPr txBox="1"/>
            <p:nvPr/>
          </p:nvSpPr>
          <p:spPr>
            <a:xfrm>
              <a:off x="127000" y="292100"/>
              <a:ext cx="558900" cy="36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sp>
        <p:nvSpPr>
          <p:cNvPr id="882" name="Google Shape;882;g3840baa5ef9_0_148"/>
          <p:cNvSpPr/>
          <p:nvPr/>
        </p:nvSpPr>
        <p:spPr>
          <a:xfrm flipH="1">
            <a:off x="203453" y="1703563"/>
            <a:ext cx="3786839" cy="4001943"/>
          </a:xfrm>
          <a:custGeom>
            <a:avLst/>
            <a:gdLst/>
            <a:ahLst/>
            <a:cxnLst/>
            <a:rect l="l" t="t" r="r" b="b"/>
            <a:pathLst>
              <a:path w="5673167" h="5995420" extrusionOk="0">
                <a:moveTo>
                  <a:pt x="5673167" y="0"/>
                </a:moveTo>
                <a:lnTo>
                  <a:pt x="0" y="0"/>
                </a:lnTo>
                <a:lnTo>
                  <a:pt x="0" y="5995421"/>
                </a:lnTo>
                <a:lnTo>
                  <a:pt x="5673167" y="5995421"/>
                </a:lnTo>
                <a:lnTo>
                  <a:pt x="5673167" y="0"/>
                </a:lnTo>
                <a:close/>
              </a:path>
            </a:pathLst>
          </a:custGeom>
          <a:blipFill rotWithShape="1">
            <a:blip r:embed="rId3">
              <a:alphaModFix/>
            </a:blip>
            <a:stretch>
              <a:fillRect/>
            </a:stretch>
          </a:blipFill>
          <a:ln>
            <a:noFill/>
          </a:ln>
        </p:spPr>
        <p:txBody>
          <a:bodyPr/>
          <a:lstStyle/>
          <a:p>
            <a:endParaRPr lang="en-US"/>
          </a:p>
        </p:txBody>
      </p:sp>
      <p:grpSp>
        <p:nvGrpSpPr>
          <p:cNvPr id="883" name="Google Shape;883;g3840baa5ef9_0_148"/>
          <p:cNvGrpSpPr/>
          <p:nvPr/>
        </p:nvGrpSpPr>
        <p:grpSpPr>
          <a:xfrm>
            <a:off x="387575" y="2100930"/>
            <a:ext cx="3202188" cy="3202188"/>
            <a:chOff x="0" y="0"/>
            <a:chExt cx="812800" cy="812800"/>
          </a:xfrm>
        </p:grpSpPr>
        <p:sp>
          <p:nvSpPr>
            <p:cNvPr id="884" name="Google Shape;884;g3840baa5ef9_0_14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1F6"/>
            </a:solidFill>
            <a:ln w="25400" cap="sq" cmpd="sng">
              <a:solidFill>
                <a:srgbClr val="FFFFFF"/>
              </a:solidFill>
              <a:prstDash val="solid"/>
              <a:miter lim="8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885" name="Google Shape;885;g3840baa5ef9_0_148"/>
            <p:cNvSpPr txBox="1"/>
            <p:nvPr/>
          </p:nvSpPr>
          <p:spPr>
            <a:xfrm>
              <a:off x="76200" y="38100"/>
              <a:ext cx="660300" cy="69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grpSp>
        <p:nvGrpSpPr>
          <p:cNvPr id="886" name="Google Shape;886;g3840baa5ef9_0_148"/>
          <p:cNvGrpSpPr/>
          <p:nvPr/>
        </p:nvGrpSpPr>
        <p:grpSpPr>
          <a:xfrm>
            <a:off x="6778050" y="1244551"/>
            <a:ext cx="5182875" cy="1721916"/>
            <a:chOff x="0" y="-38100"/>
            <a:chExt cx="1809600" cy="555600"/>
          </a:xfrm>
        </p:grpSpPr>
        <p:sp>
          <p:nvSpPr>
            <p:cNvPr id="887" name="Google Shape;887;g3840baa5ef9_0_148"/>
            <p:cNvSpPr/>
            <p:nvPr/>
          </p:nvSpPr>
          <p:spPr>
            <a:xfrm>
              <a:off x="0" y="0"/>
              <a:ext cx="1809473" cy="517391"/>
            </a:xfrm>
            <a:custGeom>
              <a:avLst/>
              <a:gdLst/>
              <a:ahLst/>
              <a:cxnLst/>
              <a:rect l="l" t="t" r="r" b="b"/>
              <a:pathLst>
                <a:path w="1809473" h="517391" extrusionOk="0">
                  <a:moveTo>
                    <a:pt x="147061" y="0"/>
                  </a:moveTo>
                  <a:lnTo>
                    <a:pt x="1662412" y="0"/>
                  </a:lnTo>
                  <a:cubicBezTo>
                    <a:pt x="1743632" y="0"/>
                    <a:pt x="1809473" y="65841"/>
                    <a:pt x="1809473" y="147061"/>
                  </a:cubicBezTo>
                  <a:lnTo>
                    <a:pt x="1809473" y="370330"/>
                  </a:lnTo>
                  <a:cubicBezTo>
                    <a:pt x="1809473" y="451549"/>
                    <a:pt x="1743632" y="517391"/>
                    <a:pt x="1662412" y="517391"/>
                  </a:cubicBezTo>
                  <a:lnTo>
                    <a:pt x="147061" y="517391"/>
                  </a:lnTo>
                  <a:cubicBezTo>
                    <a:pt x="65841" y="517391"/>
                    <a:pt x="0" y="451549"/>
                    <a:pt x="0" y="370330"/>
                  </a:cubicBezTo>
                  <a:lnTo>
                    <a:pt x="0" y="147061"/>
                  </a:lnTo>
                  <a:cubicBezTo>
                    <a:pt x="0" y="65841"/>
                    <a:pt x="65841" y="0"/>
                    <a:pt x="147061" y="0"/>
                  </a:cubicBezTo>
                  <a:close/>
                </a:path>
              </a:pathLst>
            </a:custGeom>
            <a:solidFill>
              <a:srgbClr val="7BC2B2"/>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888" name="Google Shape;888;g3840baa5ef9_0_148"/>
            <p:cNvSpPr txBox="1"/>
            <p:nvPr/>
          </p:nvSpPr>
          <p:spPr>
            <a:xfrm>
              <a:off x="0" y="-38100"/>
              <a:ext cx="1809600" cy="5556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sp>
        <p:nvSpPr>
          <p:cNvPr id="889" name="Google Shape;889;g3840baa5ef9_0_148"/>
          <p:cNvSpPr/>
          <p:nvPr/>
        </p:nvSpPr>
        <p:spPr>
          <a:xfrm>
            <a:off x="6897074" y="1422733"/>
            <a:ext cx="1032118" cy="1151074"/>
          </a:xfrm>
          <a:custGeom>
            <a:avLst/>
            <a:gdLst/>
            <a:ahLst/>
            <a:cxnLst/>
            <a:rect l="l" t="t" r="r" b="b"/>
            <a:pathLst>
              <a:path w="1399482" h="1399482" extrusionOk="0">
                <a:moveTo>
                  <a:pt x="0" y="0"/>
                </a:moveTo>
                <a:lnTo>
                  <a:pt x="1399482" y="0"/>
                </a:lnTo>
                <a:lnTo>
                  <a:pt x="1399482" y="1399483"/>
                </a:lnTo>
                <a:lnTo>
                  <a:pt x="0" y="1399483"/>
                </a:lnTo>
                <a:lnTo>
                  <a:pt x="0" y="0"/>
                </a:lnTo>
                <a:close/>
              </a:path>
            </a:pathLst>
          </a:custGeom>
          <a:blipFill rotWithShape="1">
            <a:blip r:embed="rId4">
              <a:alphaModFix amt="50000"/>
            </a:blip>
            <a:stretch>
              <a:fillRect/>
            </a:stretch>
          </a:blipFill>
          <a:ln>
            <a:noFill/>
          </a:ln>
        </p:spPr>
        <p:txBody>
          <a:bodyPr/>
          <a:lstStyle/>
          <a:p>
            <a:endParaRPr lang="en-US"/>
          </a:p>
        </p:txBody>
      </p:sp>
      <p:grpSp>
        <p:nvGrpSpPr>
          <p:cNvPr id="890" name="Google Shape;890;g3840baa5ef9_0_148"/>
          <p:cNvGrpSpPr/>
          <p:nvPr/>
        </p:nvGrpSpPr>
        <p:grpSpPr>
          <a:xfrm>
            <a:off x="6931804" y="1461523"/>
            <a:ext cx="883188" cy="986333"/>
            <a:chOff x="0" y="0"/>
            <a:chExt cx="812800" cy="812800"/>
          </a:xfrm>
        </p:grpSpPr>
        <p:sp>
          <p:nvSpPr>
            <p:cNvPr id="891" name="Google Shape;891;g3840baa5ef9_0_14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1F6"/>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892" name="Google Shape;892;g3840baa5ef9_0_148"/>
            <p:cNvSpPr txBox="1"/>
            <p:nvPr/>
          </p:nvSpPr>
          <p:spPr>
            <a:xfrm>
              <a:off x="76200" y="38100"/>
              <a:ext cx="660300" cy="6984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grpSp>
        <p:nvGrpSpPr>
          <p:cNvPr id="893" name="Google Shape;893;g3840baa5ef9_0_148"/>
          <p:cNvGrpSpPr/>
          <p:nvPr/>
        </p:nvGrpSpPr>
        <p:grpSpPr>
          <a:xfrm>
            <a:off x="6433650" y="4805799"/>
            <a:ext cx="5284756" cy="1516010"/>
            <a:chOff x="0" y="-38100"/>
            <a:chExt cx="1809600" cy="555600"/>
          </a:xfrm>
        </p:grpSpPr>
        <p:sp>
          <p:nvSpPr>
            <p:cNvPr id="894" name="Google Shape;894;g3840baa5ef9_0_148"/>
            <p:cNvSpPr/>
            <p:nvPr/>
          </p:nvSpPr>
          <p:spPr>
            <a:xfrm>
              <a:off x="0" y="0"/>
              <a:ext cx="1809473" cy="517391"/>
            </a:xfrm>
            <a:custGeom>
              <a:avLst/>
              <a:gdLst/>
              <a:ahLst/>
              <a:cxnLst/>
              <a:rect l="l" t="t" r="r" b="b"/>
              <a:pathLst>
                <a:path w="1809473" h="517391" extrusionOk="0">
                  <a:moveTo>
                    <a:pt x="147061" y="0"/>
                  </a:moveTo>
                  <a:lnTo>
                    <a:pt x="1662412" y="0"/>
                  </a:lnTo>
                  <a:cubicBezTo>
                    <a:pt x="1743632" y="0"/>
                    <a:pt x="1809473" y="65841"/>
                    <a:pt x="1809473" y="147061"/>
                  </a:cubicBezTo>
                  <a:lnTo>
                    <a:pt x="1809473" y="370330"/>
                  </a:lnTo>
                  <a:cubicBezTo>
                    <a:pt x="1809473" y="451549"/>
                    <a:pt x="1743632" y="517391"/>
                    <a:pt x="1662412" y="517391"/>
                  </a:cubicBezTo>
                  <a:lnTo>
                    <a:pt x="147061" y="517391"/>
                  </a:lnTo>
                  <a:cubicBezTo>
                    <a:pt x="65841" y="517391"/>
                    <a:pt x="0" y="451549"/>
                    <a:pt x="0" y="370330"/>
                  </a:cubicBezTo>
                  <a:lnTo>
                    <a:pt x="0" y="147061"/>
                  </a:lnTo>
                  <a:cubicBezTo>
                    <a:pt x="0" y="65841"/>
                    <a:pt x="65841" y="0"/>
                    <a:pt x="147061" y="0"/>
                  </a:cubicBezTo>
                  <a:close/>
                </a:path>
              </a:pathLst>
            </a:custGeom>
            <a:solidFill>
              <a:srgbClr val="005FD3"/>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895" name="Google Shape;895;g3840baa5ef9_0_148"/>
            <p:cNvSpPr txBox="1"/>
            <p:nvPr/>
          </p:nvSpPr>
          <p:spPr>
            <a:xfrm>
              <a:off x="0" y="-38100"/>
              <a:ext cx="1809600" cy="5556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sp>
        <p:nvSpPr>
          <p:cNvPr id="896" name="Google Shape;896;g3840baa5ef9_0_148"/>
          <p:cNvSpPr/>
          <p:nvPr/>
        </p:nvSpPr>
        <p:spPr>
          <a:xfrm>
            <a:off x="6513399" y="4988275"/>
            <a:ext cx="1105591" cy="1151074"/>
          </a:xfrm>
          <a:custGeom>
            <a:avLst/>
            <a:gdLst/>
            <a:ahLst/>
            <a:cxnLst/>
            <a:rect l="l" t="t" r="r" b="b"/>
            <a:pathLst>
              <a:path w="1399482" h="1399482" extrusionOk="0">
                <a:moveTo>
                  <a:pt x="0" y="0"/>
                </a:moveTo>
                <a:lnTo>
                  <a:pt x="1399482" y="0"/>
                </a:lnTo>
                <a:lnTo>
                  <a:pt x="1399482" y="1399482"/>
                </a:lnTo>
                <a:lnTo>
                  <a:pt x="0" y="1399482"/>
                </a:lnTo>
                <a:lnTo>
                  <a:pt x="0" y="0"/>
                </a:lnTo>
                <a:close/>
              </a:path>
            </a:pathLst>
          </a:custGeom>
          <a:blipFill rotWithShape="1">
            <a:blip r:embed="rId4">
              <a:alphaModFix amt="50000"/>
            </a:blip>
            <a:stretch>
              <a:fillRect/>
            </a:stretch>
          </a:blipFill>
          <a:ln>
            <a:noFill/>
          </a:ln>
        </p:spPr>
        <p:txBody>
          <a:bodyPr/>
          <a:lstStyle/>
          <a:p>
            <a:endParaRPr lang="en-US"/>
          </a:p>
        </p:txBody>
      </p:sp>
      <p:grpSp>
        <p:nvGrpSpPr>
          <p:cNvPr id="897" name="Google Shape;897;g3840baa5ef9_0_148"/>
          <p:cNvGrpSpPr/>
          <p:nvPr/>
        </p:nvGrpSpPr>
        <p:grpSpPr>
          <a:xfrm>
            <a:off x="6591363" y="5043050"/>
            <a:ext cx="945693" cy="1001695"/>
            <a:chOff x="0" y="0"/>
            <a:chExt cx="812800" cy="812800"/>
          </a:xfrm>
        </p:grpSpPr>
        <p:sp>
          <p:nvSpPr>
            <p:cNvPr id="898" name="Google Shape;898;g3840baa5ef9_0_14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1F6"/>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899" name="Google Shape;899;g3840baa5ef9_0_148"/>
            <p:cNvSpPr txBox="1"/>
            <p:nvPr/>
          </p:nvSpPr>
          <p:spPr>
            <a:xfrm>
              <a:off x="76200" y="38100"/>
              <a:ext cx="660300" cy="6984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grpSp>
        <p:nvGrpSpPr>
          <p:cNvPr id="900" name="Google Shape;900;g3840baa5ef9_0_148"/>
          <p:cNvGrpSpPr/>
          <p:nvPr/>
        </p:nvGrpSpPr>
        <p:grpSpPr>
          <a:xfrm>
            <a:off x="7907775" y="3179723"/>
            <a:ext cx="4151222" cy="1626075"/>
            <a:chOff x="0" y="-38100"/>
            <a:chExt cx="1809600" cy="555600"/>
          </a:xfrm>
        </p:grpSpPr>
        <p:sp>
          <p:nvSpPr>
            <p:cNvPr id="901" name="Google Shape;901;g3840baa5ef9_0_148"/>
            <p:cNvSpPr/>
            <p:nvPr/>
          </p:nvSpPr>
          <p:spPr>
            <a:xfrm>
              <a:off x="0" y="0"/>
              <a:ext cx="1809473" cy="517391"/>
            </a:xfrm>
            <a:custGeom>
              <a:avLst/>
              <a:gdLst/>
              <a:ahLst/>
              <a:cxnLst/>
              <a:rect l="l" t="t" r="r" b="b"/>
              <a:pathLst>
                <a:path w="1809473" h="517391" extrusionOk="0">
                  <a:moveTo>
                    <a:pt x="147061" y="0"/>
                  </a:moveTo>
                  <a:lnTo>
                    <a:pt x="1662412" y="0"/>
                  </a:lnTo>
                  <a:cubicBezTo>
                    <a:pt x="1743632" y="0"/>
                    <a:pt x="1809473" y="65841"/>
                    <a:pt x="1809473" y="147061"/>
                  </a:cubicBezTo>
                  <a:lnTo>
                    <a:pt x="1809473" y="370330"/>
                  </a:lnTo>
                  <a:cubicBezTo>
                    <a:pt x="1809473" y="451549"/>
                    <a:pt x="1743632" y="517391"/>
                    <a:pt x="1662412" y="517391"/>
                  </a:cubicBezTo>
                  <a:lnTo>
                    <a:pt x="147061" y="517391"/>
                  </a:lnTo>
                  <a:cubicBezTo>
                    <a:pt x="65841" y="517391"/>
                    <a:pt x="0" y="451549"/>
                    <a:pt x="0" y="370330"/>
                  </a:cubicBezTo>
                  <a:lnTo>
                    <a:pt x="0" y="147061"/>
                  </a:lnTo>
                  <a:cubicBezTo>
                    <a:pt x="0" y="65841"/>
                    <a:pt x="65841" y="0"/>
                    <a:pt x="147061" y="0"/>
                  </a:cubicBezTo>
                  <a:close/>
                </a:path>
              </a:pathLst>
            </a:custGeom>
            <a:solidFill>
              <a:srgbClr val="FF5050"/>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902" name="Google Shape;902;g3840baa5ef9_0_148"/>
            <p:cNvSpPr txBox="1"/>
            <p:nvPr/>
          </p:nvSpPr>
          <p:spPr>
            <a:xfrm>
              <a:off x="0" y="-38100"/>
              <a:ext cx="1809600" cy="5556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sp>
        <p:nvSpPr>
          <p:cNvPr id="903" name="Google Shape;903;g3840baa5ef9_0_148"/>
          <p:cNvSpPr/>
          <p:nvPr/>
        </p:nvSpPr>
        <p:spPr>
          <a:xfrm>
            <a:off x="7995718" y="3494530"/>
            <a:ext cx="1105591" cy="1151074"/>
          </a:xfrm>
          <a:custGeom>
            <a:avLst/>
            <a:gdLst/>
            <a:ahLst/>
            <a:cxnLst/>
            <a:rect l="l" t="t" r="r" b="b"/>
            <a:pathLst>
              <a:path w="1399482" h="1399482" extrusionOk="0">
                <a:moveTo>
                  <a:pt x="0" y="0"/>
                </a:moveTo>
                <a:lnTo>
                  <a:pt x="1399483" y="0"/>
                </a:lnTo>
                <a:lnTo>
                  <a:pt x="1399483" y="1399483"/>
                </a:lnTo>
                <a:lnTo>
                  <a:pt x="0" y="1399483"/>
                </a:lnTo>
                <a:lnTo>
                  <a:pt x="0" y="0"/>
                </a:lnTo>
                <a:close/>
              </a:path>
            </a:pathLst>
          </a:custGeom>
          <a:blipFill rotWithShape="1">
            <a:blip r:embed="rId4">
              <a:alphaModFix amt="50000"/>
            </a:blip>
            <a:stretch>
              <a:fillRect/>
            </a:stretch>
          </a:blipFill>
          <a:ln>
            <a:noFill/>
          </a:ln>
        </p:spPr>
        <p:txBody>
          <a:bodyPr/>
          <a:lstStyle/>
          <a:p>
            <a:endParaRPr lang="en-US"/>
          </a:p>
        </p:txBody>
      </p:sp>
      <p:grpSp>
        <p:nvGrpSpPr>
          <p:cNvPr id="904" name="Google Shape;904;g3840baa5ef9_0_148"/>
          <p:cNvGrpSpPr/>
          <p:nvPr/>
        </p:nvGrpSpPr>
        <p:grpSpPr>
          <a:xfrm>
            <a:off x="8037189" y="3554619"/>
            <a:ext cx="945693" cy="986333"/>
            <a:chOff x="0" y="0"/>
            <a:chExt cx="812800" cy="812800"/>
          </a:xfrm>
        </p:grpSpPr>
        <p:sp>
          <p:nvSpPr>
            <p:cNvPr id="905" name="Google Shape;905;g3840baa5ef9_0_14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1F6"/>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906" name="Google Shape;906;g3840baa5ef9_0_148"/>
            <p:cNvSpPr txBox="1"/>
            <p:nvPr/>
          </p:nvSpPr>
          <p:spPr>
            <a:xfrm>
              <a:off x="76200" y="38100"/>
              <a:ext cx="660300" cy="6984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grpSp>
        <p:nvGrpSpPr>
          <p:cNvPr id="907" name="Google Shape;907;g3840baa5ef9_0_148"/>
          <p:cNvGrpSpPr/>
          <p:nvPr/>
        </p:nvGrpSpPr>
        <p:grpSpPr>
          <a:xfrm>
            <a:off x="3784942" y="3494519"/>
            <a:ext cx="287487" cy="287487"/>
            <a:chOff x="0" y="0"/>
            <a:chExt cx="812800" cy="812800"/>
          </a:xfrm>
        </p:grpSpPr>
        <p:sp>
          <p:nvSpPr>
            <p:cNvPr id="908" name="Google Shape;908;g3840baa5ef9_0_14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050"/>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868" name="Google Shape;868;g3840baa5ef9_0_148"/>
            <p:cNvSpPr txBox="1"/>
            <p:nvPr/>
          </p:nvSpPr>
          <p:spPr>
            <a:xfrm>
              <a:off x="76200" y="38100"/>
              <a:ext cx="660300" cy="69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grpSp>
        <p:nvGrpSpPr>
          <p:cNvPr id="909" name="Google Shape;909;g3840baa5ef9_0_148"/>
          <p:cNvGrpSpPr/>
          <p:nvPr/>
        </p:nvGrpSpPr>
        <p:grpSpPr>
          <a:xfrm>
            <a:off x="3420358" y="4755567"/>
            <a:ext cx="287487" cy="287487"/>
            <a:chOff x="0" y="0"/>
            <a:chExt cx="812800" cy="812800"/>
          </a:xfrm>
        </p:grpSpPr>
        <p:sp>
          <p:nvSpPr>
            <p:cNvPr id="910" name="Google Shape;910;g3840baa5ef9_0_14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FD3"/>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873" name="Google Shape;873;g3840baa5ef9_0_148"/>
            <p:cNvSpPr txBox="1"/>
            <p:nvPr/>
          </p:nvSpPr>
          <p:spPr>
            <a:xfrm>
              <a:off x="76200" y="38100"/>
              <a:ext cx="660300" cy="69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grpSp>
        <p:nvGrpSpPr>
          <p:cNvPr id="911" name="Google Shape;911;g3840baa5ef9_0_148"/>
          <p:cNvGrpSpPr/>
          <p:nvPr/>
        </p:nvGrpSpPr>
        <p:grpSpPr>
          <a:xfrm>
            <a:off x="3420358" y="2368767"/>
            <a:ext cx="287487" cy="287487"/>
            <a:chOff x="0" y="0"/>
            <a:chExt cx="812800" cy="812800"/>
          </a:xfrm>
        </p:grpSpPr>
        <p:sp>
          <p:nvSpPr>
            <p:cNvPr id="912" name="Google Shape;912;g3840baa5ef9_0_14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C2B2"/>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878" name="Google Shape;878;g3840baa5ef9_0_148"/>
            <p:cNvSpPr txBox="1"/>
            <p:nvPr/>
          </p:nvSpPr>
          <p:spPr>
            <a:xfrm>
              <a:off x="76200" y="38100"/>
              <a:ext cx="660300" cy="69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sp>
        <p:nvSpPr>
          <p:cNvPr id="913" name="Google Shape;913;g3840baa5ef9_0_148"/>
          <p:cNvSpPr/>
          <p:nvPr/>
        </p:nvSpPr>
        <p:spPr>
          <a:xfrm>
            <a:off x="942564" y="2297369"/>
            <a:ext cx="1871141" cy="2746629"/>
          </a:xfrm>
          <a:custGeom>
            <a:avLst/>
            <a:gdLst/>
            <a:ahLst/>
            <a:cxnLst/>
            <a:rect l="l" t="t" r="r" b="b"/>
            <a:pathLst>
              <a:path w="2803208" h="4114800" extrusionOk="0">
                <a:moveTo>
                  <a:pt x="0" y="0"/>
                </a:moveTo>
                <a:lnTo>
                  <a:pt x="2803208" y="0"/>
                </a:lnTo>
                <a:lnTo>
                  <a:pt x="2803208" y="4114800"/>
                </a:lnTo>
                <a:lnTo>
                  <a:pt x="0" y="4114800"/>
                </a:lnTo>
                <a:lnTo>
                  <a:pt x="0" y="0"/>
                </a:lnTo>
                <a:close/>
              </a:path>
            </a:pathLst>
          </a:custGeom>
          <a:blipFill rotWithShape="1">
            <a:blip r:embed="rId5">
              <a:alphaModFix/>
            </a:blip>
            <a:stretch>
              <a:fillRect/>
            </a:stretch>
          </a:blipFill>
          <a:ln>
            <a:noFill/>
          </a:ln>
        </p:spPr>
        <p:txBody>
          <a:bodyPr/>
          <a:lstStyle/>
          <a:p>
            <a:endParaRPr lang="en-US"/>
          </a:p>
        </p:txBody>
      </p:sp>
      <p:sp>
        <p:nvSpPr>
          <p:cNvPr id="914" name="Google Shape;914;g3840baa5ef9_0_148"/>
          <p:cNvSpPr txBox="1"/>
          <p:nvPr/>
        </p:nvSpPr>
        <p:spPr>
          <a:xfrm>
            <a:off x="7907775" y="1448575"/>
            <a:ext cx="23136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1">
                <a:latin typeface="Poppins"/>
                <a:ea typeface="Poppins"/>
                <a:cs typeface="Poppins"/>
                <a:sym typeface="Poppins"/>
              </a:rPr>
              <a:t>Evaluación del SPSA</a:t>
            </a:r>
            <a:endParaRPr sz="1500">
              <a:latin typeface="Poppins"/>
              <a:ea typeface="Poppins"/>
              <a:cs typeface="Poppins"/>
              <a:sym typeface="Poppins"/>
            </a:endParaRPr>
          </a:p>
        </p:txBody>
      </p:sp>
      <p:sp>
        <p:nvSpPr>
          <p:cNvPr id="915" name="Google Shape;915;g3840baa5ef9_0_148"/>
          <p:cNvSpPr txBox="1"/>
          <p:nvPr/>
        </p:nvSpPr>
        <p:spPr>
          <a:xfrm>
            <a:off x="7107309" y="1725177"/>
            <a:ext cx="532200" cy="4590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2982" b="1" i="0" u="none" strike="noStrike" cap="none">
                <a:solidFill>
                  <a:srgbClr val="000000"/>
                </a:solidFill>
                <a:latin typeface="Arial"/>
                <a:ea typeface="Arial"/>
                <a:cs typeface="Arial"/>
                <a:sym typeface="Arial"/>
              </a:rPr>
              <a:t>01</a:t>
            </a:r>
            <a:endParaRPr sz="994"/>
          </a:p>
        </p:txBody>
      </p:sp>
      <p:sp>
        <p:nvSpPr>
          <p:cNvPr id="916" name="Google Shape;916;g3840baa5ef9_0_148"/>
          <p:cNvSpPr txBox="1"/>
          <p:nvPr/>
        </p:nvSpPr>
        <p:spPr>
          <a:xfrm>
            <a:off x="7815000" y="1706300"/>
            <a:ext cx="4036800" cy="1200600"/>
          </a:xfrm>
          <a:prstGeom prst="rect">
            <a:avLst/>
          </a:prstGeom>
          <a:noFill/>
          <a:ln>
            <a:noFill/>
          </a:ln>
        </p:spPr>
        <p:txBody>
          <a:bodyPr spcFirstLastPara="1" wrap="square" lIns="0" tIns="0" rIns="0" bIns="0" anchor="t" anchorCtr="0">
            <a:spAutoFit/>
          </a:bodyPr>
          <a:lstStyle/>
          <a:p>
            <a:pPr marL="308612" marR="0" lvl="1" indent="-152689" algn="l" rtl="0">
              <a:lnSpc>
                <a:spcPct val="100000"/>
              </a:lnSpc>
              <a:spcBef>
                <a:spcPts val="0"/>
              </a:spcBef>
              <a:spcAft>
                <a:spcPts val="0"/>
              </a:spcAft>
              <a:buClr>
                <a:srgbClr val="000000"/>
              </a:buClr>
              <a:buSzPts val="1300"/>
              <a:buFont typeface="Poppins"/>
              <a:buChar char="•"/>
            </a:pPr>
            <a:r>
              <a:rPr lang="en-US" sz="1300">
                <a:solidFill>
                  <a:schemeClr val="dk1"/>
                </a:solidFill>
                <a:latin typeface="Poppins"/>
                <a:ea typeface="Poppins"/>
                <a:cs typeface="Poppins"/>
                <a:sym typeface="Poppins"/>
              </a:rPr>
              <a:t>Las escuelas comienzan a revisar el Plan Escolar para el Logro Estudiantil (SPSA) del año anterior. ¿Funcionaron los objetivos y las estrategias? Se analizan datos como los resultados de las pruebas, la asistencia y el progreso de los estudiantes de inglés.</a:t>
            </a:r>
            <a:endParaRPr sz="1300">
              <a:latin typeface="Poppins"/>
              <a:ea typeface="Poppins"/>
              <a:cs typeface="Poppins"/>
              <a:sym typeface="Poppins"/>
            </a:endParaRPr>
          </a:p>
        </p:txBody>
      </p:sp>
      <p:sp>
        <p:nvSpPr>
          <p:cNvPr id="917" name="Google Shape;917;g3840baa5ef9_0_148"/>
          <p:cNvSpPr txBox="1"/>
          <p:nvPr/>
        </p:nvSpPr>
        <p:spPr>
          <a:xfrm>
            <a:off x="7694772" y="4940701"/>
            <a:ext cx="28425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1">
                <a:latin typeface="Poppins"/>
                <a:ea typeface="Poppins"/>
                <a:cs typeface="Poppins"/>
                <a:sym typeface="Poppins"/>
              </a:rPr>
              <a:t>Revisar el SPSA</a:t>
            </a:r>
            <a:endParaRPr sz="1500">
              <a:latin typeface="Poppins"/>
              <a:ea typeface="Poppins"/>
              <a:cs typeface="Poppins"/>
              <a:sym typeface="Poppins"/>
            </a:endParaRPr>
          </a:p>
        </p:txBody>
      </p:sp>
      <p:sp>
        <p:nvSpPr>
          <p:cNvPr id="918" name="Google Shape;918;g3840baa5ef9_0_148"/>
          <p:cNvSpPr txBox="1"/>
          <p:nvPr/>
        </p:nvSpPr>
        <p:spPr>
          <a:xfrm>
            <a:off x="6826652" y="5306724"/>
            <a:ext cx="580800" cy="4590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2982" b="1" i="0" u="none" strike="noStrike" cap="none">
                <a:solidFill>
                  <a:srgbClr val="000000"/>
                </a:solidFill>
                <a:latin typeface="Arial"/>
                <a:ea typeface="Arial"/>
                <a:cs typeface="Arial"/>
                <a:sym typeface="Arial"/>
              </a:rPr>
              <a:t>03</a:t>
            </a:r>
            <a:endParaRPr sz="994"/>
          </a:p>
        </p:txBody>
      </p:sp>
      <p:sp>
        <p:nvSpPr>
          <p:cNvPr id="919" name="Google Shape;919;g3840baa5ef9_0_148"/>
          <p:cNvSpPr txBox="1"/>
          <p:nvPr/>
        </p:nvSpPr>
        <p:spPr>
          <a:xfrm>
            <a:off x="7332513" y="5173650"/>
            <a:ext cx="4151100" cy="1000500"/>
          </a:xfrm>
          <a:prstGeom prst="rect">
            <a:avLst/>
          </a:prstGeom>
          <a:noFill/>
          <a:ln>
            <a:noFill/>
          </a:ln>
        </p:spPr>
        <p:txBody>
          <a:bodyPr spcFirstLastPara="1" wrap="square" lIns="0" tIns="0" rIns="0" bIns="0" anchor="t" anchorCtr="0">
            <a:spAutoFit/>
          </a:bodyPr>
          <a:lstStyle/>
          <a:p>
            <a:pPr marL="673336" lvl="1" indent="-250884" algn="l" rtl="0">
              <a:spcBef>
                <a:spcPts val="0"/>
              </a:spcBef>
              <a:spcAft>
                <a:spcPts val="0"/>
              </a:spcAft>
              <a:buSzPts val="1300"/>
              <a:buFont typeface="Poppins"/>
              <a:buChar char="•"/>
            </a:pPr>
            <a:r>
              <a:rPr lang="en-US" sz="1300">
                <a:latin typeface="Poppins"/>
                <a:ea typeface="Poppins"/>
                <a:cs typeface="Poppins"/>
                <a:sym typeface="Poppins"/>
              </a:rPr>
              <a:t>Los padres aportan sus opiniones.</a:t>
            </a:r>
            <a:endParaRPr sz="1300">
              <a:latin typeface="Poppins"/>
              <a:ea typeface="Poppins"/>
              <a:cs typeface="Poppins"/>
              <a:sym typeface="Poppins"/>
            </a:endParaRPr>
          </a:p>
          <a:p>
            <a:pPr marL="673336" lvl="1" indent="-250884" algn="l" rtl="0">
              <a:spcBef>
                <a:spcPts val="0"/>
              </a:spcBef>
              <a:spcAft>
                <a:spcPts val="0"/>
              </a:spcAft>
              <a:buSzPts val="1300"/>
              <a:buFont typeface="Poppins"/>
              <a:buChar char="•"/>
            </a:pPr>
            <a:r>
              <a:rPr lang="en-US" sz="1300">
                <a:latin typeface="Poppins"/>
                <a:ea typeface="Poppins"/>
                <a:cs typeface="Poppins"/>
                <a:sym typeface="Poppins"/>
              </a:rPr>
              <a:t>Objetivos mensurables, elección de estrategias y decisión sobre cómo presupuestar los fondos para apoyar a los estudiantes.</a:t>
            </a:r>
            <a:endParaRPr sz="1300">
              <a:latin typeface="Poppins"/>
              <a:ea typeface="Poppins"/>
              <a:cs typeface="Poppins"/>
              <a:sym typeface="Poppins"/>
            </a:endParaRPr>
          </a:p>
        </p:txBody>
      </p:sp>
      <p:sp>
        <p:nvSpPr>
          <p:cNvPr id="920" name="Google Shape;920;g3840baa5ef9_0_148"/>
          <p:cNvSpPr txBox="1"/>
          <p:nvPr/>
        </p:nvSpPr>
        <p:spPr>
          <a:xfrm>
            <a:off x="8314050" y="3301500"/>
            <a:ext cx="36468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1">
                <a:latin typeface="Poppins"/>
                <a:ea typeface="Poppins"/>
                <a:cs typeface="Poppins"/>
                <a:sym typeface="Poppins"/>
              </a:rPr>
              <a:t>Evaluación integral de necesidades</a:t>
            </a:r>
            <a:endParaRPr sz="1500">
              <a:latin typeface="Poppins"/>
              <a:ea typeface="Poppins"/>
              <a:cs typeface="Poppins"/>
              <a:sym typeface="Poppins"/>
            </a:endParaRPr>
          </a:p>
        </p:txBody>
      </p:sp>
      <p:sp>
        <p:nvSpPr>
          <p:cNvPr id="921" name="Google Shape;921;g3840baa5ef9_0_148"/>
          <p:cNvSpPr txBox="1"/>
          <p:nvPr/>
        </p:nvSpPr>
        <p:spPr>
          <a:xfrm>
            <a:off x="8274613" y="3817679"/>
            <a:ext cx="503100" cy="4590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2982" b="1" i="0" u="none" strike="noStrike" cap="none">
                <a:solidFill>
                  <a:srgbClr val="000000"/>
                </a:solidFill>
                <a:latin typeface="Arial"/>
                <a:ea typeface="Arial"/>
                <a:cs typeface="Arial"/>
                <a:sym typeface="Arial"/>
              </a:rPr>
              <a:t>02</a:t>
            </a:r>
            <a:endParaRPr sz="994"/>
          </a:p>
        </p:txBody>
      </p:sp>
      <p:sp>
        <p:nvSpPr>
          <p:cNvPr id="922" name="Google Shape;922;g3840baa5ef9_0_148"/>
          <p:cNvSpPr txBox="1"/>
          <p:nvPr/>
        </p:nvSpPr>
        <p:spPr>
          <a:xfrm>
            <a:off x="8648025" y="3668900"/>
            <a:ext cx="3070500" cy="800400"/>
          </a:xfrm>
          <a:prstGeom prst="rect">
            <a:avLst/>
          </a:prstGeom>
          <a:noFill/>
          <a:ln>
            <a:noFill/>
          </a:ln>
        </p:spPr>
        <p:txBody>
          <a:bodyPr spcFirstLastPara="1" wrap="square" lIns="0" tIns="0" rIns="0" bIns="0" anchor="t" anchorCtr="0">
            <a:spAutoFit/>
          </a:bodyPr>
          <a:lstStyle/>
          <a:p>
            <a:pPr marL="673336" lvl="1" indent="-250884" algn="l" rtl="0">
              <a:spcBef>
                <a:spcPts val="0"/>
              </a:spcBef>
              <a:spcAft>
                <a:spcPts val="0"/>
              </a:spcAft>
              <a:buSzPts val="1300"/>
              <a:buFont typeface="Poppins"/>
              <a:buChar char="•"/>
            </a:pPr>
            <a:r>
              <a:rPr lang="en-US" sz="1300">
                <a:latin typeface="Poppins"/>
                <a:ea typeface="Poppins"/>
                <a:cs typeface="Poppins"/>
                <a:sym typeface="Poppins"/>
              </a:rPr>
              <a:t>Revisar datos</a:t>
            </a:r>
            <a:endParaRPr sz="1300">
              <a:latin typeface="Poppins"/>
              <a:ea typeface="Poppins"/>
              <a:cs typeface="Poppins"/>
              <a:sym typeface="Poppins"/>
            </a:endParaRPr>
          </a:p>
          <a:p>
            <a:pPr marL="673336" lvl="1" indent="-250884" algn="l" rtl="0">
              <a:spcBef>
                <a:spcPts val="0"/>
              </a:spcBef>
              <a:spcAft>
                <a:spcPts val="0"/>
              </a:spcAft>
              <a:buSzPts val="1300"/>
              <a:buFont typeface="Poppins"/>
              <a:buChar char="•"/>
            </a:pPr>
            <a:r>
              <a:rPr lang="en-US" sz="1300">
                <a:latin typeface="Poppins"/>
                <a:ea typeface="Poppins"/>
                <a:cs typeface="Poppins"/>
                <a:sym typeface="Poppins"/>
              </a:rPr>
              <a:t>¿Cuáles son nuestras mayores necesidades en este momento?</a:t>
            </a:r>
            <a:endParaRPr sz="1300">
              <a:latin typeface="Poppins"/>
              <a:ea typeface="Poppins"/>
              <a:cs typeface="Poppins"/>
              <a:sym typeface="Poppins"/>
            </a:endParaRPr>
          </a:p>
        </p:txBody>
      </p:sp>
      <p:sp>
        <p:nvSpPr>
          <p:cNvPr id="923" name="Google Shape;923;g3840baa5ef9_0_148"/>
          <p:cNvSpPr txBox="1">
            <a:spLocks noGrp="1"/>
          </p:cNvSpPr>
          <p:nvPr>
            <p:ph type="title"/>
          </p:nvPr>
        </p:nvSpPr>
        <p:spPr>
          <a:xfrm>
            <a:off x="55167" y="200"/>
            <a:ext cx="10919700" cy="1031100"/>
          </a:xfrm>
          <a:prstGeom prst="rect">
            <a:avLst/>
          </a:prstGeom>
        </p:spPr>
        <p:txBody>
          <a:bodyPr spcFirstLastPara="1" wrap="square" lIns="121900" tIns="121900" rIns="121900" bIns="121900" anchor="ctr" anchorCtr="0">
            <a:normAutofit fontScale="90000"/>
          </a:bodyPr>
          <a:lstStyle/>
          <a:p>
            <a:pPr marL="0" lvl="0" indent="0" algn="l" rtl="0">
              <a:spcBef>
                <a:spcPts val="0"/>
              </a:spcBef>
              <a:spcAft>
                <a:spcPts val="0"/>
              </a:spcAft>
              <a:buNone/>
            </a:pPr>
            <a:r>
              <a:rPr lang="en-US"/>
              <a:t>3 pasos para crear nuestro plan escolar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cxnSp>
        <p:nvCxnSpPr>
          <p:cNvPr id="928" name="Google Shape;928;g3840baa5ef9_0_0"/>
          <p:cNvCxnSpPr>
            <a:stCxn id="929" idx="3"/>
            <a:endCxn id="930" idx="0"/>
          </p:cNvCxnSpPr>
          <p:nvPr/>
        </p:nvCxnSpPr>
        <p:spPr>
          <a:xfrm>
            <a:off x="4045442" y="3631507"/>
            <a:ext cx="3783600" cy="484200"/>
          </a:xfrm>
          <a:prstGeom prst="straightConnector1">
            <a:avLst/>
          </a:prstGeom>
          <a:noFill/>
          <a:ln w="49100" cap="rnd" cmpd="sng">
            <a:solidFill>
              <a:srgbClr val="FF5050"/>
            </a:solidFill>
            <a:prstDash val="dot"/>
            <a:round/>
            <a:headEnd type="none" w="sm" len="sm"/>
            <a:tailEnd type="none" w="sm" len="sm"/>
          </a:ln>
        </p:spPr>
      </p:cxnSp>
      <p:grpSp>
        <p:nvGrpSpPr>
          <p:cNvPr id="931" name="Google Shape;931;g3840baa5ef9_0_0"/>
          <p:cNvGrpSpPr/>
          <p:nvPr/>
        </p:nvGrpSpPr>
        <p:grpSpPr>
          <a:xfrm rot="-5400000">
            <a:off x="7699839" y="3988318"/>
            <a:ext cx="303743" cy="254823"/>
            <a:chOff x="0" y="0"/>
            <a:chExt cx="812800" cy="711200"/>
          </a:xfrm>
        </p:grpSpPr>
        <p:sp>
          <p:nvSpPr>
            <p:cNvPr id="932" name="Google Shape;932;g3840baa5ef9_0_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F5050"/>
            </a:solidFill>
            <a:ln>
              <a:noFill/>
            </a:ln>
          </p:spPr>
          <p:txBody>
            <a:bodyPr/>
            <a:lstStyle/>
            <a:p>
              <a:endParaRPr lang="en-US"/>
            </a:p>
          </p:txBody>
        </p:sp>
        <p:sp>
          <p:nvSpPr>
            <p:cNvPr id="930" name="Google Shape;930;g3840baa5ef9_0_0"/>
            <p:cNvSpPr txBox="1"/>
            <p:nvPr/>
          </p:nvSpPr>
          <p:spPr>
            <a:xfrm>
              <a:off x="127000" y="292100"/>
              <a:ext cx="558900" cy="3684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cxnSp>
        <p:nvCxnSpPr>
          <p:cNvPr id="933" name="Google Shape;933;g3840baa5ef9_0_0"/>
          <p:cNvCxnSpPr>
            <a:stCxn id="934" idx="3"/>
          </p:cNvCxnSpPr>
          <p:nvPr/>
        </p:nvCxnSpPr>
        <p:spPr>
          <a:xfrm>
            <a:off x="3680858" y="4892555"/>
            <a:ext cx="2921400" cy="796500"/>
          </a:xfrm>
          <a:prstGeom prst="straightConnector1">
            <a:avLst/>
          </a:prstGeom>
          <a:noFill/>
          <a:ln w="44450" cap="rnd" cmpd="sng">
            <a:solidFill>
              <a:srgbClr val="005FD3"/>
            </a:solidFill>
            <a:prstDash val="dot"/>
            <a:round/>
            <a:headEnd type="none" w="sm" len="sm"/>
            <a:tailEnd type="none" w="sm" len="sm"/>
          </a:ln>
        </p:spPr>
      </p:cxnSp>
      <p:grpSp>
        <p:nvGrpSpPr>
          <p:cNvPr id="935" name="Google Shape;935;g3840baa5ef9_0_0"/>
          <p:cNvGrpSpPr/>
          <p:nvPr/>
        </p:nvGrpSpPr>
        <p:grpSpPr>
          <a:xfrm rot="-5400000">
            <a:off x="6198171" y="5575004"/>
            <a:ext cx="246197" cy="224739"/>
            <a:chOff x="0" y="0"/>
            <a:chExt cx="812800" cy="711200"/>
          </a:xfrm>
        </p:grpSpPr>
        <p:sp>
          <p:nvSpPr>
            <p:cNvPr id="936" name="Google Shape;936;g3840baa5ef9_0_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5FD3"/>
            </a:solidFill>
            <a:ln>
              <a:noFill/>
            </a:ln>
          </p:spPr>
          <p:txBody>
            <a:bodyPr/>
            <a:lstStyle/>
            <a:p>
              <a:endParaRPr lang="en-US"/>
            </a:p>
          </p:txBody>
        </p:sp>
        <p:sp>
          <p:nvSpPr>
            <p:cNvPr id="937" name="Google Shape;937;g3840baa5ef9_0_0"/>
            <p:cNvSpPr txBox="1"/>
            <p:nvPr/>
          </p:nvSpPr>
          <p:spPr>
            <a:xfrm>
              <a:off x="127000" y="292100"/>
              <a:ext cx="558900" cy="36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cxnSp>
        <p:nvCxnSpPr>
          <p:cNvPr id="938" name="Google Shape;938;g3840baa5ef9_0_0"/>
          <p:cNvCxnSpPr>
            <a:stCxn id="939" idx="3"/>
            <a:endCxn id="940" idx="0"/>
          </p:cNvCxnSpPr>
          <p:nvPr/>
        </p:nvCxnSpPr>
        <p:spPr>
          <a:xfrm rot="10800000" flipH="1">
            <a:off x="3680858" y="2245655"/>
            <a:ext cx="3007800" cy="260100"/>
          </a:xfrm>
          <a:prstGeom prst="straightConnector1">
            <a:avLst/>
          </a:prstGeom>
          <a:noFill/>
          <a:ln w="44450" cap="rnd" cmpd="sng">
            <a:solidFill>
              <a:srgbClr val="7BC2B2"/>
            </a:solidFill>
            <a:prstDash val="dot"/>
            <a:round/>
            <a:headEnd type="none" w="sm" len="sm"/>
            <a:tailEnd type="none" w="sm" len="sm"/>
          </a:ln>
        </p:spPr>
      </p:cxnSp>
      <p:grpSp>
        <p:nvGrpSpPr>
          <p:cNvPr id="941" name="Google Shape;941;g3840baa5ef9_0_0"/>
          <p:cNvGrpSpPr/>
          <p:nvPr/>
        </p:nvGrpSpPr>
        <p:grpSpPr>
          <a:xfrm rot="-5400000">
            <a:off x="6584653" y="2137965"/>
            <a:ext cx="246197" cy="215422"/>
            <a:chOff x="0" y="0"/>
            <a:chExt cx="812800" cy="711200"/>
          </a:xfrm>
        </p:grpSpPr>
        <p:sp>
          <p:nvSpPr>
            <p:cNvPr id="942" name="Google Shape;942;g3840baa5ef9_0_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7BC2B2"/>
            </a:solidFill>
            <a:ln>
              <a:noFill/>
            </a:ln>
          </p:spPr>
          <p:txBody>
            <a:bodyPr/>
            <a:lstStyle/>
            <a:p>
              <a:endParaRPr lang="en-US"/>
            </a:p>
          </p:txBody>
        </p:sp>
        <p:sp>
          <p:nvSpPr>
            <p:cNvPr id="940" name="Google Shape;940;g3840baa5ef9_0_0"/>
            <p:cNvSpPr txBox="1"/>
            <p:nvPr/>
          </p:nvSpPr>
          <p:spPr>
            <a:xfrm>
              <a:off x="127000" y="292100"/>
              <a:ext cx="558900" cy="36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sp>
        <p:nvSpPr>
          <p:cNvPr id="943" name="Google Shape;943;g3840baa5ef9_0_0"/>
          <p:cNvSpPr/>
          <p:nvPr/>
        </p:nvSpPr>
        <p:spPr>
          <a:xfrm flipH="1">
            <a:off x="203453" y="1703563"/>
            <a:ext cx="3786839" cy="4001943"/>
          </a:xfrm>
          <a:custGeom>
            <a:avLst/>
            <a:gdLst/>
            <a:ahLst/>
            <a:cxnLst/>
            <a:rect l="l" t="t" r="r" b="b"/>
            <a:pathLst>
              <a:path w="5673167" h="5995420" extrusionOk="0">
                <a:moveTo>
                  <a:pt x="5673167" y="0"/>
                </a:moveTo>
                <a:lnTo>
                  <a:pt x="0" y="0"/>
                </a:lnTo>
                <a:lnTo>
                  <a:pt x="0" y="5995421"/>
                </a:lnTo>
                <a:lnTo>
                  <a:pt x="5673167" y="5995421"/>
                </a:lnTo>
                <a:lnTo>
                  <a:pt x="5673167" y="0"/>
                </a:lnTo>
                <a:close/>
              </a:path>
            </a:pathLst>
          </a:custGeom>
          <a:blipFill rotWithShape="1">
            <a:blip r:embed="rId3">
              <a:alphaModFix/>
            </a:blip>
            <a:stretch>
              <a:fillRect/>
            </a:stretch>
          </a:blipFill>
          <a:ln>
            <a:noFill/>
          </a:ln>
        </p:spPr>
        <p:txBody>
          <a:bodyPr/>
          <a:lstStyle/>
          <a:p>
            <a:endParaRPr lang="en-US"/>
          </a:p>
        </p:txBody>
      </p:sp>
      <p:grpSp>
        <p:nvGrpSpPr>
          <p:cNvPr id="944" name="Google Shape;944;g3840baa5ef9_0_0"/>
          <p:cNvGrpSpPr/>
          <p:nvPr/>
        </p:nvGrpSpPr>
        <p:grpSpPr>
          <a:xfrm>
            <a:off x="387575" y="2100930"/>
            <a:ext cx="3202188" cy="3202188"/>
            <a:chOff x="0" y="0"/>
            <a:chExt cx="812800" cy="812800"/>
          </a:xfrm>
        </p:grpSpPr>
        <p:sp>
          <p:nvSpPr>
            <p:cNvPr id="945" name="Google Shape;945;g3840baa5ef9_0_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1F6"/>
            </a:solidFill>
            <a:ln w="25400" cap="sq" cmpd="sng">
              <a:solidFill>
                <a:srgbClr val="FFFFFF"/>
              </a:solidFill>
              <a:prstDash val="solid"/>
              <a:miter lim="8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946" name="Google Shape;946;g3840baa5ef9_0_0"/>
            <p:cNvSpPr txBox="1"/>
            <p:nvPr/>
          </p:nvSpPr>
          <p:spPr>
            <a:xfrm>
              <a:off x="76200" y="38100"/>
              <a:ext cx="660300" cy="69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grpSp>
        <p:nvGrpSpPr>
          <p:cNvPr id="947" name="Google Shape;947;g3840baa5ef9_0_0"/>
          <p:cNvGrpSpPr/>
          <p:nvPr/>
        </p:nvGrpSpPr>
        <p:grpSpPr>
          <a:xfrm>
            <a:off x="6778050" y="1244551"/>
            <a:ext cx="4927360" cy="1721916"/>
            <a:chOff x="0" y="-38100"/>
            <a:chExt cx="1809600" cy="555600"/>
          </a:xfrm>
        </p:grpSpPr>
        <p:sp>
          <p:nvSpPr>
            <p:cNvPr id="948" name="Google Shape;948;g3840baa5ef9_0_0"/>
            <p:cNvSpPr/>
            <p:nvPr/>
          </p:nvSpPr>
          <p:spPr>
            <a:xfrm>
              <a:off x="0" y="0"/>
              <a:ext cx="1809473" cy="517391"/>
            </a:xfrm>
            <a:custGeom>
              <a:avLst/>
              <a:gdLst/>
              <a:ahLst/>
              <a:cxnLst/>
              <a:rect l="l" t="t" r="r" b="b"/>
              <a:pathLst>
                <a:path w="1809473" h="517391" extrusionOk="0">
                  <a:moveTo>
                    <a:pt x="147061" y="0"/>
                  </a:moveTo>
                  <a:lnTo>
                    <a:pt x="1662412" y="0"/>
                  </a:lnTo>
                  <a:cubicBezTo>
                    <a:pt x="1743632" y="0"/>
                    <a:pt x="1809473" y="65841"/>
                    <a:pt x="1809473" y="147061"/>
                  </a:cubicBezTo>
                  <a:lnTo>
                    <a:pt x="1809473" y="370330"/>
                  </a:lnTo>
                  <a:cubicBezTo>
                    <a:pt x="1809473" y="451549"/>
                    <a:pt x="1743632" y="517391"/>
                    <a:pt x="1662412" y="517391"/>
                  </a:cubicBezTo>
                  <a:lnTo>
                    <a:pt x="147061" y="517391"/>
                  </a:lnTo>
                  <a:cubicBezTo>
                    <a:pt x="65841" y="517391"/>
                    <a:pt x="0" y="451549"/>
                    <a:pt x="0" y="370330"/>
                  </a:cubicBezTo>
                  <a:lnTo>
                    <a:pt x="0" y="147061"/>
                  </a:lnTo>
                  <a:cubicBezTo>
                    <a:pt x="0" y="65841"/>
                    <a:pt x="65841" y="0"/>
                    <a:pt x="147061" y="0"/>
                  </a:cubicBezTo>
                  <a:close/>
                </a:path>
              </a:pathLst>
            </a:custGeom>
            <a:solidFill>
              <a:srgbClr val="7BC2B2"/>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949" name="Google Shape;949;g3840baa5ef9_0_0"/>
            <p:cNvSpPr txBox="1"/>
            <p:nvPr/>
          </p:nvSpPr>
          <p:spPr>
            <a:xfrm>
              <a:off x="0" y="-38100"/>
              <a:ext cx="1809600" cy="5556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sp>
        <p:nvSpPr>
          <p:cNvPr id="950" name="Google Shape;950;g3840baa5ef9_0_0"/>
          <p:cNvSpPr/>
          <p:nvPr/>
        </p:nvSpPr>
        <p:spPr>
          <a:xfrm>
            <a:off x="6897074" y="1422733"/>
            <a:ext cx="1032118" cy="1151074"/>
          </a:xfrm>
          <a:custGeom>
            <a:avLst/>
            <a:gdLst/>
            <a:ahLst/>
            <a:cxnLst/>
            <a:rect l="l" t="t" r="r" b="b"/>
            <a:pathLst>
              <a:path w="1399482" h="1399482" extrusionOk="0">
                <a:moveTo>
                  <a:pt x="0" y="0"/>
                </a:moveTo>
                <a:lnTo>
                  <a:pt x="1399482" y="0"/>
                </a:lnTo>
                <a:lnTo>
                  <a:pt x="1399482" y="1399483"/>
                </a:lnTo>
                <a:lnTo>
                  <a:pt x="0" y="1399483"/>
                </a:lnTo>
                <a:lnTo>
                  <a:pt x="0" y="0"/>
                </a:lnTo>
                <a:close/>
              </a:path>
            </a:pathLst>
          </a:custGeom>
          <a:blipFill rotWithShape="1">
            <a:blip r:embed="rId4">
              <a:alphaModFix amt="50000"/>
            </a:blip>
            <a:stretch>
              <a:fillRect/>
            </a:stretch>
          </a:blipFill>
          <a:ln>
            <a:noFill/>
          </a:ln>
        </p:spPr>
        <p:txBody>
          <a:bodyPr/>
          <a:lstStyle/>
          <a:p>
            <a:endParaRPr lang="en-US"/>
          </a:p>
        </p:txBody>
      </p:sp>
      <p:grpSp>
        <p:nvGrpSpPr>
          <p:cNvPr id="951" name="Google Shape;951;g3840baa5ef9_0_0"/>
          <p:cNvGrpSpPr/>
          <p:nvPr/>
        </p:nvGrpSpPr>
        <p:grpSpPr>
          <a:xfrm>
            <a:off x="6931804" y="1461523"/>
            <a:ext cx="883188" cy="986333"/>
            <a:chOff x="0" y="0"/>
            <a:chExt cx="812800" cy="812800"/>
          </a:xfrm>
        </p:grpSpPr>
        <p:sp>
          <p:nvSpPr>
            <p:cNvPr id="952" name="Google Shape;952;g3840baa5ef9_0_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1F6"/>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953" name="Google Shape;953;g3840baa5ef9_0_0"/>
            <p:cNvSpPr txBox="1"/>
            <p:nvPr/>
          </p:nvSpPr>
          <p:spPr>
            <a:xfrm>
              <a:off x="76200" y="38100"/>
              <a:ext cx="660300" cy="6984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grpSp>
        <p:nvGrpSpPr>
          <p:cNvPr id="954" name="Google Shape;954;g3840baa5ef9_0_0"/>
          <p:cNvGrpSpPr/>
          <p:nvPr/>
        </p:nvGrpSpPr>
        <p:grpSpPr>
          <a:xfrm>
            <a:off x="6433651" y="4805800"/>
            <a:ext cx="4766848" cy="1516010"/>
            <a:chOff x="0" y="-38100"/>
            <a:chExt cx="1809600" cy="555600"/>
          </a:xfrm>
        </p:grpSpPr>
        <p:sp>
          <p:nvSpPr>
            <p:cNvPr id="955" name="Google Shape;955;g3840baa5ef9_0_0"/>
            <p:cNvSpPr/>
            <p:nvPr/>
          </p:nvSpPr>
          <p:spPr>
            <a:xfrm>
              <a:off x="0" y="0"/>
              <a:ext cx="1809473" cy="517391"/>
            </a:xfrm>
            <a:custGeom>
              <a:avLst/>
              <a:gdLst/>
              <a:ahLst/>
              <a:cxnLst/>
              <a:rect l="l" t="t" r="r" b="b"/>
              <a:pathLst>
                <a:path w="1809473" h="517391" extrusionOk="0">
                  <a:moveTo>
                    <a:pt x="147061" y="0"/>
                  </a:moveTo>
                  <a:lnTo>
                    <a:pt x="1662412" y="0"/>
                  </a:lnTo>
                  <a:cubicBezTo>
                    <a:pt x="1743632" y="0"/>
                    <a:pt x="1809473" y="65841"/>
                    <a:pt x="1809473" y="147061"/>
                  </a:cubicBezTo>
                  <a:lnTo>
                    <a:pt x="1809473" y="370330"/>
                  </a:lnTo>
                  <a:cubicBezTo>
                    <a:pt x="1809473" y="451549"/>
                    <a:pt x="1743632" y="517391"/>
                    <a:pt x="1662412" y="517391"/>
                  </a:cubicBezTo>
                  <a:lnTo>
                    <a:pt x="147061" y="517391"/>
                  </a:lnTo>
                  <a:cubicBezTo>
                    <a:pt x="65841" y="517391"/>
                    <a:pt x="0" y="451549"/>
                    <a:pt x="0" y="370330"/>
                  </a:cubicBezTo>
                  <a:lnTo>
                    <a:pt x="0" y="147061"/>
                  </a:lnTo>
                  <a:cubicBezTo>
                    <a:pt x="0" y="65841"/>
                    <a:pt x="65841" y="0"/>
                    <a:pt x="147061" y="0"/>
                  </a:cubicBezTo>
                  <a:close/>
                </a:path>
              </a:pathLst>
            </a:custGeom>
            <a:solidFill>
              <a:srgbClr val="005FD3"/>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956" name="Google Shape;956;g3840baa5ef9_0_0"/>
            <p:cNvSpPr txBox="1"/>
            <p:nvPr/>
          </p:nvSpPr>
          <p:spPr>
            <a:xfrm>
              <a:off x="0" y="-38100"/>
              <a:ext cx="1809600" cy="5556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sp>
        <p:nvSpPr>
          <p:cNvPr id="957" name="Google Shape;957;g3840baa5ef9_0_0"/>
          <p:cNvSpPr/>
          <p:nvPr/>
        </p:nvSpPr>
        <p:spPr>
          <a:xfrm>
            <a:off x="6513399" y="4988275"/>
            <a:ext cx="1105591" cy="1151074"/>
          </a:xfrm>
          <a:custGeom>
            <a:avLst/>
            <a:gdLst/>
            <a:ahLst/>
            <a:cxnLst/>
            <a:rect l="l" t="t" r="r" b="b"/>
            <a:pathLst>
              <a:path w="1399482" h="1399482" extrusionOk="0">
                <a:moveTo>
                  <a:pt x="0" y="0"/>
                </a:moveTo>
                <a:lnTo>
                  <a:pt x="1399482" y="0"/>
                </a:lnTo>
                <a:lnTo>
                  <a:pt x="1399482" y="1399482"/>
                </a:lnTo>
                <a:lnTo>
                  <a:pt x="0" y="1399482"/>
                </a:lnTo>
                <a:lnTo>
                  <a:pt x="0" y="0"/>
                </a:lnTo>
                <a:close/>
              </a:path>
            </a:pathLst>
          </a:custGeom>
          <a:blipFill rotWithShape="1">
            <a:blip r:embed="rId4">
              <a:alphaModFix amt="50000"/>
            </a:blip>
            <a:stretch>
              <a:fillRect/>
            </a:stretch>
          </a:blipFill>
          <a:ln>
            <a:noFill/>
          </a:ln>
        </p:spPr>
        <p:txBody>
          <a:bodyPr/>
          <a:lstStyle/>
          <a:p>
            <a:endParaRPr lang="en-US"/>
          </a:p>
        </p:txBody>
      </p:sp>
      <p:grpSp>
        <p:nvGrpSpPr>
          <p:cNvPr id="958" name="Google Shape;958;g3840baa5ef9_0_0"/>
          <p:cNvGrpSpPr/>
          <p:nvPr/>
        </p:nvGrpSpPr>
        <p:grpSpPr>
          <a:xfrm>
            <a:off x="6591363" y="5043050"/>
            <a:ext cx="945693" cy="1001695"/>
            <a:chOff x="0" y="0"/>
            <a:chExt cx="812800" cy="812800"/>
          </a:xfrm>
        </p:grpSpPr>
        <p:sp>
          <p:nvSpPr>
            <p:cNvPr id="959" name="Google Shape;959;g3840baa5ef9_0_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1F6"/>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960" name="Google Shape;960;g3840baa5ef9_0_0"/>
            <p:cNvSpPr txBox="1"/>
            <p:nvPr/>
          </p:nvSpPr>
          <p:spPr>
            <a:xfrm>
              <a:off x="76200" y="38100"/>
              <a:ext cx="660300" cy="6984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grpSp>
        <p:nvGrpSpPr>
          <p:cNvPr id="961" name="Google Shape;961;g3840baa5ef9_0_0"/>
          <p:cNvGrpSpPr/>
          <p:nvPr/>
        </p:nvGrpSpPr>
        <p:grpSpPr>
          <a:xfrm>
            <a:off x="7907775" y="3179723"/>
            <a:ext cx="4151222" cy="1626075"/>
            <a:chOff x="0" y="-38100"/>
            <a:chExt cx="1809600" cy="555600"/>
          </a:xfrm>
        </p:grpSpPr>
        <p:sp>
          <p:nvSpPr>
            <p:cNvPr id="962" name="Google Shape;962;g3840baa5ef9_0_0"/>
            <p:cNvSpPr/>
            <p:nvPr/>
          </p:nvSpPr>
          <p:spPr>
            <a:xfrm>
              <a:off x="0" y="0"/>
              <a:ext cx="1809473" cy="517391"/>
            </a:xfrm>
            <a:custGeom>
              <a:avLst/>
              <a:gdLst/>
              <a:ahLst/>
              <a:cxnLst/>
              <a:rect l="l" t="t" r="r" b="b"/>
              <a:pathLst>
                <a:path w="1809473" h="517391" extrusionOk="0">
                  <a:moveTo>
                    <a:pt x="147061" y="0"/>
                  </a:moveTo>
                  <a:lnTo>
                    <a:pt x="1662412" y="0"/>
                  </a:lnTo>
                  <a:cubicBezTo>
                    <a:pt x="1743632" y="0"/>
                    <a:pt x="1809473" y="65841"/>
                    <a:pt x="1809473" y="147061"/>
                  </a:cubicBezTo>
                  <a:lnTo>
                    <a:pt x="1809473" y="370330"/>
                  </a:lnTo>
                  <a:cubicBezTo>
                    <a:pt x="1809473" y="451549"/>
                    <a:pt x="1743632" y="517391"/>
                    <a:pt x="1662412" y="517391"/>
                  </a:cubicBezTo>
                  <a:lnTo>
                    <a:pt x="147061" y="517391"/>
                  </a:lnTo>
                  <a:cubicBezTo>
                    <a:pt x="65841" y="517391"/>
                    <a:pt x="0" y="451549"/>
                    <a:pt x="0" y="370330"/>
                  </a:cubicBezTo>
                  <a:lnTo>
                    <a:pt x="0" y="147061"/>
                  </a:lnTo>
                  <a:cubicBezTo>
                    <a:pt x="0" y="65841"/>
                    <a:pt x="65841" y="0"/>
                    <a:pt x="147061" y="0"/>
                  </a:cubicBezTo>
                  <a:close/>
                </a:path>
              </a:pathLst>
            </a:custGeom>
            <a:solidFill>
              <a:srgbClr val="FF5050"/>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963" name="Google Shape;963;g3840baa5ef9_0_0"/>
            <p:cNvSpPr txBox="1"/>
            <p:nvPr/>
          </p:nvSpPr>
          <p:spPr>
            <a:xfrm>
              <a:off x="0" y="-38100"/>
              <a:ext cx="1809600" cy="5556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sp>
        <p:nvSpPr>
          <p:cNvPr id="964" name="Google Shape;964;g3840baa5ef9_0_0"/>
          <p:cNvSpPr/>
          <p:nvPr/>
        </p:nvSpPr>
        <p:spPr>
          <a:xfrm>
            <a:off x="7995718" y="3494530"/>
            <a:ext cx="1105591" cy="1151074"/>
          </a:xfrm>
          <a:custGeom>
            <a:avLst/>
            <a:gdLst/>
            <a:ahLst/>
            <a:cxnLst/>
            <a:rect l="l" t="t" r="r" b="b"/>
            <a:pathLst>
              <a:path w="1399482" h="1399482" extrusionOk="0">
                <a:moveTo>
                  <a:pt x="0" y="0"/>
                </a:moveTo>
                <a:lnTo>
                  <a:pt x="1399483" y="0"/>
                </a:lnTo>
                <a:lnTo>
                  <a:pt x="1399483" y="1399483"/>
                </a:lnTo>
                <a:lnTo>
                  <a:pt x="0" y="1399483"/>
                </a:lnTo>
                <a:lnTo>
                  <a:pt x="0" y="0"/>
                </a:lnTo>
                <a:close/>
              </a:path>
            </a:pathLst>
          </a:custGeom>
          <a:blipFill rotWithShape="1">
            <a:blip r:embed="rId4">
              <a:alphaModFix amt="50000"/>
            </a:blip>
            <a:stretch>
              <a:fillRect/>
            </a:stretch>
          </a:blipFill>
          <a:ln>
            <a:noFill/>
          </a:ln>
        </p:spPr>
        <p:txBody>
          <a:bodyPr/>
          <a:lstStyle/>
          <a:p>
            <a:endParaRPr lang="en-US"/>
          </a:p>
        </p:txBody>
      </p:sp>
      <p:grpSp>
        <p:nvGrpSpPr>
          <p:cNvPr id="965" name="Google Shape;965;g3840baa5ef9_0_0"/>
          <p:cNvGrpSpPr/>
          <p:nvPr/>
        </p:nvGrpSpPr>
        <p:grpSpPr>
          <a:xfrm>
            <a:off x="8037189" y="3554619"/>
            <a:ext cx="945693" cy="986333"/>
            <a:chOff x="0" y="0"/>
            <a:chExt cx="812800" cy="812800"/>
          </a:xfrm>
        </p:grpSpPr>
        <p:sp>
          <p:nvSpPr>
            <p:cNvPr id="966" name="Google Shape;966;g3840baa5ef9_0_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F1F6"/>
            </a:solidFill>
            <a:ln>
              <a:noFill/>
            </a:ln>
          </p:spPr>
          <p:txBody>
            <a:bodyPr spcFirstLastPara="1" wrap="square" lIns="67325" tIns="67325" rIns="67325" bIns="67325" anchor="ctr" anchorCtr="0">
              <a:noAutofit/>
            </a:bodyPr>
            <a:lstStyle/>
            <a:p>
              <a:pPr marL="0" lvl="0" indent="0" algn="l" rtl="0">
                <a:spcBef>
                  <a:spcPts val="0"/>
                </a:spcBef>
                <a:spcAft>
                  <a:spcPts val="0"/>
                </a:spcAft>
                <a:buNone/>
              </a:pPr>
              <a:endParaRPr/>
            </a:p>
          </p:txBody>
        </p:sp>
        <p:sp>
          <p:nvSpPr>
            <p:cNvPr id="967" name="Google Shape;967;g3840baa5ef9_0_0"/>
            <p:cNvSpPr txBox="1"/>
            <p:nvPr/>
          </p:nvSpPr>
          <p:spPr>
            <a:xfrm>
              <a:off x="76200" y="38100"/>
              <a:ext cx="660300" cy="698400"/>
            </a:xfrm>
            <a:prstGeom prst="rect">
              <a:avLst/>
            </a:prstGeom>
            <a:noFill/>
            <a:ln>
              <a:noFill/>
            </a:ln>
          </p:spPr>
          <p:txBody>
            <a:bodyPr spcFirstLastPara="1" wrap="square" lIns="37425" tIns="37425" rIns="37425" bIns="37425" anchor="ctr" anchorCtr="0">
              <a:noAutofit/>
            </a:bodyPr>
            <a:lstStyle/>
            <a:p>
              <a:pPr marL="0" marR="0" lvl="0" indent="0" algn="ctr" rtl="0">
                <a:lnSpc>
                  <a:spcPct val="147722"/>
                </a:lnSpc>
                <a:spcBef>
                  <a:spcPts val="0"/>
                </a:spcBef>
                <a:spcAft>
                  <a:spcPts val="0"/>
                </a:spcAft>
                <a:buNone/>
              </a:pPr>
              <a:endParaRPr sz="1325" b="0" i="0" u="none" strike="noStrike" cap="none">
                <a:solidFill>
                  <a:schemeClr val="dk1"/>
                </a:solidFill>
                <a:latin typeface="Calibri"/>
                <a:ea typeface="Calibri"/>
                <a:cs typeface="Calibri"/>
                <a:sym typeface="Calibri"/>
              </a:endParaRPr>
            </a:p>
          </p:txBody>
        </p:sp>
      </p:grpSp>
      <p:grpSp>
        <p:nvGrpSpPr>
          <p:cNvPr id="968" name="Google Shape;968;g3840baa5ef9_0_0"/>
          <p:cNvGrpSpPr/>
          <p:nvPr/>
        </p:nvGrpSpPr>
        <p:grpSpPr>
          <a:xfrm>
            <a:off x="3784942" y="3494519"/>
            <a:ext cx="287487" cy="287487"/>
            <a:chOff x="0" y="0"/>
            <a:chExt cx="812800" cy="812800"/>
          </a:xfrm>
        </p:grpSpPr>
        <p:sp>
          <p:nvSpPr>
            <p:cNvPr id="969" name="Google Shape;969;g3840baa5ef9_0_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050"/>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929" name="Google Shape;929;g3840baa5ef9_0_0"/>
            <p:cNvSpPr txBox="1"/>
            <p:nvPr/>
          </p:nvSpPr>
          <p:spPr>
            <a:xfrm>
              <a:off x="76200" y="38100"/>
              <a:ext cx="660300" cy="69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grpSp>
        <p:nvGrpSpPr>
          <p:cNvPr id="970" name="Google Shape;970;g3840baa5ef9_0_0"/>
          <p:cNvGrpSpPr/>
          <p:nvPr/>
        </p:nvGrpSpPr>
        <p:grpSpPr>
          <a:xfrm>
            <a:off x="3420358" y="4755567"/>
            <a:ext cx="287487" cy="287487"/>
            <a:chOff x="0" y="0"/>
            <a:chExt cx="812800" cy="812800"/>
          </a:xfrm>
        </p:grpSpPr>
        <p:sp>
          <p:nvSpPr>
            <p:cNvPr id="971" name="Google Shape;971;g3840baa5ef9_0_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FD3"/>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934" name="Google Shape;934;g3840baa5ef9_0_0"/>
            <p:cNvSpPr txBox="1"/>
            <p:nvPr/>
          </p:nvSpPr>
          <p:spPr>
            <a:xfrm>
              <a:off x="76200" y="38100"/>
              <a:ext cx="660300" cy="69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grpSp>
        <p:nvGrpSpPr>
          <p:cNvPr id="972" name="Google Shape;972;g3840baa5ef9_0_0"/>
          <p:cNvGrpSpPr/>
          <p:nvPr/>
        </p:nvGrpSpPr>
        <p:grpSpPr>
          <a:xfrm>
            <a:off x="3420358" y="2368767"/>
            <a:ext cx="287487" cy="287487"/>
            <a:chOff x="0" y="0"/>
            <a:chExt cx="812800" cy="812800"/>
          </a:xfrm>
        </p:grpSpPr>
        <p:sp>
          <p:nvSpPr>
            <p:cNvPr id="973" name="Google Shape;973;g3840baa5ef9_0_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C2B2"/>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939" name="Google Shape;939;g3840baa5ef9_0_0"/>
            <p:cNvSpPr txBox="1"/>
            <p:nvPr/>
          </p:nvSpPr>
          <p:spPr>
            <a:xfrm>
              <a:off x="76200" y="38100"/>
              <a:ext cx="660300" cy="698400"/>
            </a:xfrm>
            <a:prstGeom prst="rect">
              <a:avLst/>
            </a:prstGeom>
            <a:noFill/>
            <a:ln>
              <a:noFill/>
            </a:ln>
          </p:spPr>
          <p:txBody>
            <a:bodyPr spcFirstLastPara="1" wrap="square" lIns="33875" tIns="33875" rIns="33875" bIns="33875" anchor="ctr" anchorCtr="0">
              <a:noAutofit/>
            </a:bodyPr>
            <a:lstStyle/>
            <a:p>
              <a:pPr marL="0" marR="0" lvl="0" indent="0" algn="ctr" rtl="0">
                <a:lnSpc>
                  <a:spcPct val="147722"/>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sp>
        <p:nvSpPr>
          <p:cNvPr id="974" name="Google Shape;974;g3840baa5ef9_0_0"/>
          <p:cNvSpPr/>
          <p:nvPr/>
        </p:nvSpPr>
        <p:spPr>
          <a:xfrm>
            <a:off x="942564" y="2297369"/>
            <a:ext cx="1871141" cy="2746629"/>
          </a:xfrm>
          <a:custGeom>
            <a:avLst/>
            <a:gdLst/>
            <a:ahLst/>
            <a:cxnLst/>
            <a:rect l="l" t="t" r="r" b="b"/>
            <a:pathLst>
              <a:path w="2803208" h="4114800" extrusionOk="0">
                <a:moveTo>
                  <a:pt x="0" y="0"/>
                </a:moveTo>
                <a:lnTo>
                  <a:pt x="2803208" y="0"/>
                </a:lnTo>
                <a:lnTo>
                  <a:pt x="2803208" y="4114800"/>
                </a:lnTo>
                <a:lnTo>
                  <a:pt x="0" y="4114800"/>
                </a:lnTo>
                <a:lnTo>
                  <a:pt x="0" y="0"/>
                </a:lnTo>
                <a:close/>
              </a:path>
            </a:pathLst>
          </a:custGeom>
          <a:blipFill rotWithShape="1">
            <a:blip r:embed="rId5">
              <a:alphaModFix/>
            </a:blip>
            <a:stretch>
              <a:fillRect/>
            </a:stretch>
          </a:blipFill>
          <a:ln>
            <a:noFill/>
          </a:ln>
        </p:spPr>
        <p:txBody>
          <a:bodyPr/>
          <a:lstStyle/>
          <a:p>
            <a:endParaRPr lang="en-US"/>
          </a:p>
        </p:txBody>
      </p:sp>
      <p:sp>
        <p:nvSpPr>
          <p:cNvPr id="975" name="Google Shape;975;g3840baa5ef9_0_0"/>
          <p:cNvSpPr txBox="1"/>
          <p:nvPr/>
        </p:nvSpPr>
        <p:spPr>
          <a:xfrm>
            <a:off x="8010817" y="1448574"/>
            <a:ext cx="22104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1">
                <a:latin typeface="Poppins"/>
                <a:ea typeface="Poppins"/>
                <a:cs typeface="Poppins"/>
                <a:sym typeface="Poppins"/>
              </a:rPr>
              <a:t>SPSA Evaluation</a:t>
            </a:r>
            <a:endParaRPr sz="1500">
              <a:latin typeface="Poppins"/>
              <a:ea typeface="Poppins"/>
              <a:cs typeface="Poppins"/>
              <a:sym typeface="Poppins"/>
            </a:endParaRPr>
          </a:p>
        </p:txBody>
      </p:sp>
      <p:sp>
        <p:nvSpPr>
          <p:cNvPr id="976" name="Google Shape;976;g3840baa5ef9_0_0"/>
          <p:cNvSpPr txBox="1"/>
          <p:nvPr/>
        </p:nvSpPr>
        <p:spPr>
          <a:xfrm>
            <a:off x="7107309" y="1725177"/>
            <a:ext cx="532200" cy="4590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2982" b="1" i="0" u="none" strike="noStrike" cap="none">
                <a:solidFill>
                  <a:srgbClr val="000000"/>
                </a:solidFill>
                <a:latin typeface="Arial"/>
                <a:ea typeface="Arial"/>
                <a:cs typeface="Arial"/>
                <a:sym typeface="Arial"/>
              </a:rPr>
              <a:t>01</a:t>
            </a:r>
            <a:endParaRPr sz="994"/>
          </a:p>
        </p:txBody>
      </p:sp>
      <p:sp>
        <p:nvSpPr>
          <p:cNvPr id="977" name="Google Shape;977;g3840baa5ef9_0_0"/>
          <p:cNvSpPr txBox="1"/>
          <p:nvPr/>
        </p:nvSpPr>
        <p:spPr>
          <a:xfrm>
            <a:off x="7815000" y="1706300"/>
            <a:ext cx="3736500" cy="1200600"/>
          </a:xfrm>
          <a:prstGeom prst="rect">
            <a:avLst/>
          </a:prstGeom>
          <a:noFill/>
          <a:ln>
            <a:noFill/>
          </a:ln>
        </p:spPr>
        <p:txBody>
          <a:bodyPr spcFirstLastPara="1" wrap="square" lIns="0" tIns="0" rIns="0" bIns="0" anchor="t" anchorCtr="0">
            <a:spAutoFit/>
          </a:bodyPr>
          <a:lstStyle/>
          <a:p>
            <a:pPr marL="308612" marR="0" lvl="1" indent="-152689" algn="l" rtl="0">
              <a:lnSpc>
                <a:spcPct val="100000"/>
              </a:lnSpc>
              <a:spcBef>
                <a:spcPts val="0"/>
              </a:spcBef>
              <a:spcAft>
                <a:spcPts val="0"/>
              </a:spcAft>
              <a:buClr>
                <a:srgbClr val="000000"/>
              </a:buClr>
              <a:buSzPts val="1300"/>
              <a:buFont typeface="Poppins"/>
              <a:buChar char="•"/>
            </a:pPr>
            <a:r>
              <a:rPr lang="en-US" sz="1300">
                <a:solidFill>
                  <a:schemeClr val="dk1"/>
                </a:solidFill>
                <a:latin typeface="Poppins"/>
                <a:ea typeface="Poppins"/>
                <a:cs typeface="Poppins"/>
                <a:sym typeface="Poppins"/>
              </a:rPr>
              <a:t>Schools begin to review the </a:t>
            </a:r>
            <a:r>
              <a:rPr lang="en-US" sz="1300" i="1">
                <a:solidFill>
                  <a:schemeClr val="dk1"/>
                </a:solidFill>
                <a:latin typeface="Poppins"/>
                <a:ea typeface="Poppins"/>
                <a:cs typeface="Poppins"/>
                <a:sym typeface="Poppins"/>
              </a:rPr>
              <a:t>previous year’s SPSA</a:t>
            </a:r>
            <a:r>
              <a:rPr lang="en-US" sz="1300">
                <a:solidFill>
                  <a:schemeClr val="dk1"/>
                </a:solidFill>
                <a:latin typeface="Poppins"/>
                <a:ea typeface="Poppins"/>
                <a:cs typeface="Poppins"/>
                <a:sym typeface="Poppins"/>
              </a:rPr>
              <a:t>. </a:t>
            </a:r>
            <a:endParaRPr sz="1300">
              <a:solidFill>
                <a:schemeClr val="dk1"/>
              </a:solidFill>
              <a:latin typeface="Poppins"/>
              <a:ea typeface="Poppins"/>
              <a:cs typeface="Poppins"/>
              <a:sym typeface="Poppins"/>
            </a:endParaRPr>
          </a:p>
          <a:p>
            <a:pPr marL="308612" marR="0" lvl="1" indent="-152689" algn="l" rtl="0">
              <a:lnSpc>
                <a:spcPct val="100000"/>
              </a:lnSpc>
              <a:spcBef>
                <a:spcPts val="0"/>
              </a:spcBef>
              <a:spcAft>
                <a:spcPts val="0"/>
              </a:spcAft>
              <a:buClr>
                <a:srgbClr val="000000"/>
              </a:buClr>
              <a:buSzPts val="1300"/>
              <a:buFont typeface="Poppins"/>
              <a:buChar char="•"/>
            </a:pPr>
            <a:r>
              <a:rPr lang="en-US" sz="1300">
                <a:solidFill>
                  <a:schemeClr val="dk1"/>
                </a:solidFill>
                <a:latin typeface="Poppins"/>
                <a:ea typeface="Poppins"/>
                <a:cs typeface="Poppins"/>
                <a:sym typeface="Poppins"/>
              </a:rPr>
              <a:t>Did the goals and strategies worked, </a:t>
            </a:r>
            <a:endParaRPr sz="1300">
              <a:solidFill>
                <a:schemeClr val="dk1"/>
              </a:solidFill>
              <a:latin typeface="Poppins"/>
              <a:ea typeface="Poppins"/>
              <a:cs typeface="Poppins"/>
              <a:sym typeface="Poppins"/>
            </a:endParaRPr>
          </a:p>
          <a:p>
            <a:pPr marL="308612" marR="0" lvl="1" indent="-152689" algn="l" rtl="0">
              <a:lnSpc>
                <a:spcPct val="100000"/>
              </a:lnSpc>
              <a:spcBef>
                <a:spcPts val="0"/>
              </a:spcBef>
              <a:spcAft>
                <a:spcPts val="0"/>
              </a:spcAft>
              <a:buClr>
                <a:srgbClr val="000000"/>
              </a:buClr>
              <a:buSzPts val="1300"/>
              <a:buFont typeface="Poppins"/>
              <a:buChar char="•"/>
            </a:pPr>
            <a:r>
              <a:rPr lang="en-US" sz="1300">
                <a:solidFill>
                  <a:schemeClr val="dk1"/>
                </a:solidFill>
                <a:latin typeface="Poppins"/>
                <a:ea typeface="Poppins"/>
                <a:cs typeface="Poppins"/>
                <a:sym typeface="Poppins"/>
              </a:rPr>
              <a:t>looking at data like test scores, attendance, and English Learner progress.</a:t>
            </a:r>
            <a:endParaRPr sz="1300">
              <a:latin typeface="Poppins"/>
              <a:ea typeface="Poppins"/>
              <a:cs typeface="Poppins"/>
              <a:sym typeface="Poppins"/>
            </a:endParaRPr>
          </a:p>
        </p:txBody>
      </p:sp>
      <p:sp>
        <p:nvSpPr>
          <p:cNvPr id="978" name="Google Shape;978;g3840baa5ef9_0_0"/>
          <p:cNvSpPr txBox="1"/>
          <p:nvPr/>
        </p:nvSpPr>
        <p:spPr>
          <a:xfrm>
            <a:off x="7694772" y="4940701"/>
            <a:ext cx="28425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1">
                <a:latin typeface="Poppins"/>
                <a:ea typeface="Poppins"/>
                <a:cs typeface="Poppins"/>
                <a:sym typeface="Poppins"/>
              </a:rPr>
              <a:t>Revise the SPSA</a:t>
            </a:r>
            <a:endParaRPr sz="1500">
              <a:latin typeface="Poppins"/>
              <a:ea typeface="Poppins"/>
              <a:cs typeface="Poppins"/>
              <a:sym typeface="Poppins"/>
            </a:endParaRPr>
          </a:p>
        </p:txBody>
      </p:sp>
      <p:sp>
        <p:nvSpPr>
          <p:cNvPr id="979" name="Google Shape;979;g3840baa5ef9_0_0"/>
          <p:cNvSpPr txBox="1"/>
          <p:nvPr/>
        </p:nvSpPr>
        <p:spPr>
          <a:xfrm>
            <a:off x="6826652" y="5306724"/>
            <a:ext cx="580800" cy="4590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2982" b="1" i="0" u="none" strike="noStrike" cap="none">
                <a:solidFill>
                  <a:srgbClr val="000000"/>
                </a:solidFill>
                <a:latin typeface="Arial"/>
                <a:ea typeface="Arial"/>
                <a:cs typeface="Arial"/>
                <a:sym typeface="Arial"/>
              </a:rPr>
              <a:t>03</a:t>
            </a:r>
            <a:endParaRPr sz="994"/>
          </a:p>
        </p:txBody>
      </p:sp>
      <p:sp>
        <p:nvSpPr>
          <p:cNvPr id="980" name="Google Shape;980;g3840baa5ef9_0_0"/>
          <p:cNvSpPr txBox="1"/>
          <p:nvPr/>
        </p:nvSpPr>
        <p:spPr>
          <a:xfrm>
            <a:off x="7537050" y="5264975"/>
            <a:ext cx="3307200" cy="800400"/>
          </a:xfrm>
          <a:prstGeom prst="rect">
            <a:avLst/>
          </a:prstGeom>
          <a:noFill/>
          <a:ln>
            <a:noFill/>
          </a:ln>
        </p:spPr>
        <p:txBody>
          <a:bodyPr spcFirstLastPara="1" wrap="square" lIns="0" tIns="0" rIns="0" bIns="0" anchor="t" anchorCtr="0">
            <a:spAutoFit/>
          </a:bodyPr>
          <a:lstStyle/>
          <a:p>
            <a:pPr marL="308612" marR="0" lvl="1" indent="-152689" algn="l" rtl="0">
              <a:lnSpc>
                <a:spcPct val="100000"/>
              </a:lnSpc>
              <a:spcBef>
                <a:spcPts val="0"/>
              </a:spcBef>
              <a:spcAft>
                <a:spcPts val="0"/>
              </a:spcAft>
              <a:buClr>
                <a:srgbClr val="000000"/>
              </a:buClr>
              <a:buSzPts val="1300"/>
              <a:buFont typeface="Poppins"/>
              <a:buChar char="•"/>
            </a:pPr>
            <a:r>
              <a:rPr lang="en-US" sz="1300">
                <a:latin typeface="Poppins"/>
                <a:ea typeface="Poppins"/>
                <a:cs typeface="Poppins"/>
                <a:sym typeface="Poppins"/>
              </a:rPr>
              <a:t>Parents give input. </a:t>
            </a:r>
            <a:endParaRPr sz="1300">
              <a:latin typeface="Poppins"/>
              <a:ea typeface="Poppins"/>
              <a:cs typeface="Poppins"/>
              <a:sym typeface="Poppins"/>
            </a:endParaRPr>
          </a:p>
          <a:p>
            <a:pPr marL="308612" marR="0" lvl="1" indent="-152689" algn="l" rtl="0">
              <a:lnSpc>
                <a:spcPct val="100000"/>
              </a:lnSpc>
              <a:spcBef>
                <a:spcPts val="0"/>
              </a:spcBef>
              <a:spcAft>
                <a:spcPts val="0"/>
              </a:spcAft>
              <a:buClr>
                <a:srgbClr val="000000"/>
              </a:buClr>
              <a:buSzPts val="1300"/>
              <a:buFont typeface="Poppins"/>
              <a:buChar char="•"/>
            </a:pPr>
            <a:r>
              <a:rPr lang="en-US" sz="1300">
                <a:latin typeface="Poppins"/>
                <a:ea typeface="Poppins"/>
                <a:cs typeface="Poppins"/>
                <a:sym typeface="Poppins"/>
              </a:rPr>
              <a:t>Measurable goals, choosing strategies, and deciding how to budget funds to support students.</a:t>
            </a:r>
            <a:endParaRPr sz="1300">
              <a:latin typeface="Poppins"/>
              <a:ea typeface="Poppins"/>
              <a:cs typeface="Poppins"/>
              <a:sym typeface="Poppins"/>
            </a:endParaRPr>
          </a:p>
        </p:txBody>
      </p:sp>
      <p:sp>
        <p:nvSpPr>
          <p:cNvPr id="981" name="Google Shape;981;g3840baa5ef9_0_0"/>
          <p:cNvSpPr txBox="1"/>
          <p:nvPr/>
        </p:nvSpPr>
        <p:spPr>
          <a:xfrm>
            <a:off x="8314050" y="3301500"/>
            <a:ext cx="36468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00" b="1">
                <a:latin typeface="Poppins"/>
                <a:ea typeface="Poppins"/>
                <a:cs typeface="Poppins"/>
                <a:sym typeface="Poppins"/>
              </a:rPr>
              <a:t>Comprehensive Needs Assessment </a:t>
            </a:r>
            <a:endParaRPr sz="1500">
              <a:latin typeface="Poppins"/>
              <a:ea typeface="Poppins"/>
              <a:cs typeface="Poppins"/>
              <a:sym typeface="Poppins"/>
            </a:endParaRPr>
          </a:p>
        </p:txBody>
      </p:sp>
      <p:sp>
        <p:nvSpPr>
          <p:cNvPr id="982" name="Google Shape;982;g3840baa5ef9_0_0"/>
          <p:cNvSpPr txBox="1"/>
          <p:nvPr/>
        </p:nvSpPr>
        <p:spPr>
          <a:xfrm>
            <a:off x="8274613" y="3817679"/>
            <a:ext cx="503100" cy="4590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2982" b="1" i="0" u="none" strike="noStrike" cap="none">
                <a:solidFill>
                  <a:srgbClr val="000000"/>
                </a:solidFill>
                <a:latin typeface="Arial"/>
                <a:ea typeface="Arial"/>
                <a:cs typeface="Arial"/>
                <a:sym typeface="Arial"/>
              </a:rPr>
              <a:t>02</a:t>
            </a:r>
            <a:endParaRPr sz="994"/>
          </a:p>
        </p:txBody>
      </p:sp>
      <p:sp>
        <p:nvSpPr>
          <p:cNvPr id="983" name="Google Shape;983;g3840baa5ef9_0_0"/>
          <p:cNvSpPr txBox="1"/>
          <p:nvPr/>
        </p:nvSpPr>
        <p:spPr>
          <a:xfrm>
            <a:off x="8930324" y="3646975"/>
            <a:ext cx="2921400" cy="800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1300">
              <a:latin typeface="Poppins"/>
              <a:ea typeface="Poppins"/>
              <a:cs typeface="Poppins"/>
              <a:sym typeface="Poppins"/>
            </a:endParaRPr>
          </a:p>
          <a:p>
            <a:pPr marL="308612" marR="0" lvl="1" indent="-152689" algn="l" rtl="0">
              <a:lnSpc>
                <a:spcPct val="100000"/>
              </a:lnSpc>
              <a:spcBef>
                <a:spcPts val="0"/>
              </a:spcBef>
              <a:spcAft>
                <a:spcPts val="0"/>
              </a:spcAft>
              <a:buClr>
                <a:srgbClr val="000000"/>
              </a:buClr>
              <a:buSzPts val="1300"/>
              <a:buFont typeface="Poppins"/>
              <a:buChar char="•"/>
            </a:pPr>
            <a:r>
              <a:rPr lang="en-US" sz="1300">
                <a:solidFill>
                  <a:schemeClr val="dk1"/>
                </a:solidFill>
                <a:latin typeface="Poppins"/>
                <a:ea typeface="Poppins"/>
                <a:cs typeface="Poppins"/>
                <a:sym typeface="Poppins"/>
              </a:rPr>
              <a:t>Review data </a:t>
            </a:r>
            <a:endParaRPr sz="1300">
              <a:solidFill>
                <a:schemeClr val="dk1"/>
              </a:solidFill>
              <a:latin typeface="Poppins"/>
              <a:ea typeface="Poppins"/>
              <a:cs typeface="Poppins"/>
              <a:sym typeface="Poppins"/>
            </a:endParaRPr>
          </a:p>
          <a:p>
            <a:pPr marL="308612" marR="0" lvl="1" indent="-152689" algn="l" rtl="0">
              <a:lnSpc>
                <a:spcPct val="100000"/>
              </a:lnSpc>
              <a:spcBef>
                <a:spcPts val="0"/>
              </a:spcBef>
              <a:spcAft>
                <a:spcPts val="0"/>
              </a:spcAft>
              <a:buClr>
                <a:srgbClr val="000000"/>
              </a:buClr>
              <a:buSzPts val="1300"/>
              <a:buFont typeface="Poppins"/>
              <a:buChar char="•"/>
            </a:pPr>
            <a:r>
              <a:rPr lang="en-US" sz="1300" i="1">
                <a:solidFill>
                  <a:schemeClr val="dk1"/>
                </a:solidFill>
                <a:latin typeface="Poppins"/>
                <a:ea typeface="Poppins"/>
                <a:cs typeface="Poppins"/>
                <a:sym typeface="Poppins"/>
              </a:rPr>
              <a:t>What are our biggest needs right now?</a:t>
            </a:r>
            <a:endParaRPr sz="1300">
              <a:latin typeface="Poppins"/>
              <a:ea typeface="Poppins"/>
              <a:cs typeface="Poppins"/>
              <a:sym typeface="Poppins"/>
            </a:endParaRPr>
          </a:p>
        </p:txBody>
      </p:sp>
      <p:sp>
        <p:nvSpPr>
          <p:cNvPr id="984" name="Google Shape;984;g3840baa5ef9_0_0"/>
          <p:cNvSpPr txBox="1">
            <a:spLocks noGrp="1"/>
          </p:cNvSpPr>
          <p:nvPr>
            <p:ph type="title"/>
          </p:nvPr>
        </p:nvSpPr>
        <p:spPr>
          <a:xfrm>
            <a:off x="55167" y="200"/>
            <a:ext cx="10919700" cy="10311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a:solidFill>
                  <a:srgbClr val="00B0F0"/>
                </a:solidFill>
              </a:rPr>
              <a:t>3 Steps to Create Our School Plan</a:t>
            </a:r>
            <a:endParaRPr>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7"/>
          <p:cNvSpPr txBox="1"/>
          <p:nvPr/>
        </p:nvSpPr>
        <p:spPr>
          <a:xfrm>
            <a:off x="4253725" y="518775"/>
            <a:ext cx="41853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sz="3400" b="1" i="0" u="none" strike="noStrike" cap="none">
              <a:solidFill>
                <a:schemeClr val="dk1"/>
              </a:solidFill>
              <a:latin typeface="Poppins"/>
              <a:ea typeface="Poppins"/>
              <a:cs typeface="Poppins"/>
              <a:sym typeface="Poppins"/>
            </a:endParaRPr>
          </a:p>
        </p:txBody>
      </p:sp>
      <p:grpSp>
        <p:nvGrpSpPr>
          <p:cNvPr id="991" name="Google Shape;991;p7"/>
          <p:cNvGrpSpPr/>
          <p:nvPr/>
        </p:nvGrpSpPr>
        <p:grpSpPr>
          <a:xfrm>
            <a:off x="7367374" y="1224650"/>
            <a:ext cx="4605601" cy="4568625"/>
            <a:chOff x="3427175" y="1374775"/>
            <a:chExt cx="4605601" cy="4568625"/>
          </a:xfrm>
        </p:grpSpPr>
        <p:pic>
          <p:nvPicPr>
            <p:cNvPr id="992" name="Google Shape;992;p7"/>
            <p:cNvPicPr preferRelativeResize="0"/>
            <p:nvPr/>
          </p:nvPicPr>
          <p:blipFill rotWithShape="1">
            <a:blip r:embed="rId3">
              <a:alphaModFix/>
            </a:blip>
            <a:srcRect/>
            <a:stretch/>
          </p:blipFill>
          <p:spPr>
            <a:xfrm>
              <a:off x="5993674" y="2300667"/>
              <a:ext cx="1873993" cy="606087"/>
            </a:xfrm>
            <a:prstGeom prst="rect">
              <a:avLst/>
            </a:prstGeom>
            <a:noFill/>
            <a:ln>
              <a:noFill/>
            </a:ln>
          </p:spPr>
        </p:pic>
        <p:pic>
          <p:nvPicPr>
            <p:cNvPr id="993" name="Google Shape;993;p7"/>
            <p:cNvPicPr preferRelativeResize="0"/>
            <p:nvPr/>
          </p:nvPicPr>
          <p:blipFill rotWithShape="1">
            <a:blip r:embed="rId4">
              <a:alphaModFix/>
            </a:blip>
            <a:srcRect/>
            <a:stretch/>
          </p:blipFill>
          <p:spPr>
            <a:xfrm>
              <a:off x="6005751" y="3146125"/>
              <a:ext cx="1874000" cy="918350"/>
            </a:xfrm>
            <a:prstGeom prst="rect">
              <a:avLst/>
            </a:prstGeom>
            <a:noFill/>
            <a:ln>
              <a:noFill/>
            </a:ln>
          </p:spPr>
        </p:pic>
        <p:sp>
          <p:nvSpPr>
            <p:cNvPr id="994" name="Google Shape;994;p7"/>
            <p:cNvSpPr txBox="1"/>
            <p:nvPr/>
          </p:nvSpPr>
          <p:spPr>
            <a:xfrm>
              <a:off x="3427175" y="1374775"/>
              <a:ext cx="4605600" cy="664500"/>
            </a:xfrm>
            <a:prstGeom prst="rect">
              <a:avLst/>
            </a:prstGeom>
            <a:solidFill>
              <a:srgbClr val="00B0F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67"/>
                <a:buFont typeface="Arial"/>
                <a:buNone/>
              </a:pPr>
              <a:r>
                <a:rPr lang="en-US" sz="1850" b="1" i="1" u="none" strike="noStrike" cap="none">
                  <a:solidFill>
                    <a:schemeClr val="dk1"/>
                  </a:solidFill>
                  <a:latin typeface="Poppins"/>
                  <a:ea typeface="Poppins"/>
                  <a:cs typeface="Poppins"/>
                  <a:sym typeface="Poppins"/>
                </a:rPr>
                <a:t>Internos</a:t>
              </a:r>
              <a:endParaRPr sz="1850" b="1" i="1" u="none" strike="noStrike" cap="none">
                <a:solidFill>
                  <a:schemeClr val="dk1"/>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867"/>
                <a:buFont typeface="Arial"/>
                <a:buNone/>
              </a:pPr>
              <a:r>
                <a:rPr lang="en-US" sz="1867" b="1" i="0" u="none" strike="noStrike" cap="none">
                  <a:solidFill>
                    <a:schemeClr val="lt1"/>
                  </a:solidFill>
                  <a:latin typeface="Poppins"/>
                  <a:ea typeface="Poppins"/>
                  <a:cs typeface="Poppins"/>
                  <a:sym typeface="Poppins"/>
                </a:rPr>
                <a:t>Internal</a:t>
              </a:r>
              <a:endParaRPr sz="1850" b="1" i="1" u="none" strike="noStrike" cap="none">
                <a:solidFill>
                  <a:schemeClr val="dk1"/>
                </a:solidFill>
                <a:latin typeface="Poppins"/>
                <a:ea typeface="Poppins"/>
                <a:cs typeface="Poppins"/>
                <a:sym typeface="Poppins"/>
              </a:endParaRPr>
            </a:p>
          </p:txBody>
        </p:sp>
        <p:pic>
          <p:nvPicPr>
            <p:cNvPr id="995" name="Google Shape;995;p7"/>
            <p:cNvPicPr preferRelativeResize="0"/>
            <p:nvPr/>
          </p:nvPicPr>
          <p:blipFill rotWithShape="1">
            <a:blip r:embed="rId5">
              <a:alphaModFix/>
            </a:blip>
            <a:srcRect/>
            <a:stretch/>
          </p:blipFill>
          <p:spPr>
            <a:xfrm>
              <a:off x="6005751" y="4303850"/>
              <a:ext cx="1874000" cy="855925"/>
            </a:xfrm>
            <a:prstGeom prst="rect">
              <a:avLst/>
            </a:prstGeom>
            <a:noFill/>
            <a:ln>
              <a:noFill/>
            </a:ln>
          </p:spPr>
        </p:pic>
        <p:pic>
          <p:nvPicPr>
            <p:cNvPr id="996" name="Google Shape;996;p7"/>
            <p:cNvPicPr preferRelativeResize="0"/>
            <p:nvPr/>
          </p:nvPicPr>
          <p:blipFill rotWithShape="1">
            <a:blip r:embed="rId6">
              <a:alphaModFix/>
            </a:blip>
            <a:srcRect/>
            <a:stretch/>
          </p:blipFill>
          <p:spPr>
            <a:xfrm>
              <a:off x="3427176" y="5522450"/>
              <a:ext cx="4605600" cy="420950"/>
            </a:xfrm>
            <a:prstGeom prst="rect">
              <a:avLst/>
            </a:prstGeom>
            <a:noFill/>
            <a:ln>
              <a:noFill/>
            </a:ln>
          </p:spPr>
        </p:pic>
      </p:grpSp>
      <p:grpSp>
        <p:nvGrpSpPr>
          <p:cNvPr id="997" name="Google Shape;997;p7"/>
          <p:cNvGrpSpPr/>
          <p:nvPr/>
        </p:nvGrpSpPr>
        <p:grpSpPr>
          <a:xfrm>
            <a:off x="259825" y="1224650"/>
            <a:ext cx="2651100" cy="1873775"/>
            <a:chOff x="1510325" y="1067713"/>
            <a:chExt cx="2651100" cy="1873775"/>
          </a:xfrm>
        </p:grpSpPr>
        <p:pic>
          <p:nvPicPr>
            <p:cNvPr id="998" name="Google Shape;998;p7"/>
            <p:cNvPicPr preferRelativeResize="0"/>
            <p:nvPr/>
          </p:nvPicPr>
          <p:blipFill rotWithShape="1">
            <a:blip r:embed="rId7">
              <a:alphaModFix/>
            </a:blip>
            <a:srcRect l="9122" r="12635"/>
            <a:stretch/>
          </p:blipFill>
          <p:spPr>
            <a:xfrm>
              <a:off x="1510325" y="1932313"/>
              <a:ext cx="2651075" cy="1009175"/>
            </a:xfrm>
            <a:prstGeom prst="rect">
              <a:avLst/>
            </a:prstGeom>
            <a:noFill/>
            <a:ln>
              <a:noFill/>
            </a:ln>
          </p:spPr>
        </p:pic>
        <p:sp>
          <p:nvSpPr>
            <p:cNvPr id="999" name="Google Shape;999;p7"/>
            <p:cNvSpPr txBox="1"/>
            <p:nvPr/>
          </p:nvSpPr>
          <p:spPr>
            <a:xfrm>
              <a:off x="1510325" y="1067713"/>
              <a:ext cx="2651100" cy="664500"/>
            </a:xfrm>
            <a:prstGeom prst="rect">
              <a:avLst/>
            </a:prstGeom>
            <a:solidFill>
              <a:srgbClr val="00B0F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50"/>
                <a:buFont typeface="Arial"/>
                <a:buNone/>
              </a:pPr>
              <a:r>
                <a:rPr lang="en-US" sz="1850" b="1" i="1" u="none" strike="noStrike" cap="none">
                  <a:solidFill>
                    <a:schemeClr val="dk1"/>
                  </a:solidFill>
                  <a:latin typeface="Poppins"/>
                  <a:ea typeface="Poppins"/>
                  <a:cs typeface="Poppins"/>
                  <a:sym typeface="Poppins"/>
                </a:rPr>
                <a:t>Estado</a:t>
              </a:r>
              <a:endParaRPr sz="1867" b="1" i="0" u="none" strike="noStrike" cap="none">
                <a:solidFill>
                  <a:schemeClr val="lt1"/>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867"/>
                <a:buFont typeface="Arial"/>
                <a:buNone/>
              </a:pPr>
              <a:r>
                <a:rPr lang="en-US" sz="1867" b="1" i="0" u="none" strike="noStrike" cap="none">
                  <a:solidFill>
                    <a:schemeClr val="lt1"/>
                  </a:solidFill>
                  <a:latin typeface="Poppins"/>
                  <a:ea typeface="Poppins"/>
                  <a:cs typeface="Poppins"/>
                  <a:sym typeface="Poppins"/>
                </a:rPr>
                <a:t>State</a:t>
              </a:r>
              <a:endParaRPr sz="1850" b="1" i="1" u="none" strike="noStrike" cap="none">
                <a:solidFill>
                  <a:schemeClr val="dk1"/>
                </a:solidFill>
                <a:latin typeface="Poppins"/>
                <a:ea typeface="Poppins"/>
                <a:cs typeface="Poppins"/>
                <a:sym typeface="Poppins"/>
              </a:endParaRPr>
            </a:p>
          </p:txBody>
        </p:sp>
      </p:grpSp>
      <p:sp>
        <p:nvSpPr>
          <p:cNvPr id="1000" name="Google Shape;1000;p7"/>
          <p:cNvSpPr/>
          <p:nvPr/>
        </p:nvSpPr>
        <p:spPr>
          <a:xfrm>
            <a:off x="1" y="0"/>
            <a:ext cx="119730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3400" b="1" u="none" strike="noStrike" cap="none">
                <a:solidFill>
                  <a:schemeClr val="lt1"/>
                </a:solidFill>
                <a:latin typeface="Poppins"/>
                <a:ea typeface="Poppins"/>
                <a:cs typeface="Poppins"/>
                <a:sym typeface="Poppins"/>
              </a:rPr>
              <a:t>Fuentes de Datos</a:t>
            </a:r>
            <a:endParaRPr sz="3400" b="1" u="none" strike="noStrike" cap="none">
              <a:solidFill>
                <a:schemeClr val="lt1"/>
              </a:solidFill>
              <a:latin typeface="Poppins"/>
              <a:ea typeface="Poppins"/>
              <a:cs typeface="Poppins"/>
              <a:sym typeface="Poppins"/>
            </a:endParaRPr>
          </a:p>
          <a:p>
            <a:pPr marL="0" lvl="0" indent="0" algn="l" rtl="0">
              <a:spcBef>
                <a:spcPts val="0"/>
              </a:spcBef>
              <a:spcAft>
                <a:spcPts val="0"/>
              </a:spcAft>
              <a:buClr>
                <a:schemeClr val="dk1"/>
              </a:buClr>
              <a:buSzPts val="3600"/>
              <a:buFont typeface="Arial"/>
              <a:buNone/>
            </a:pPr>
            <a:r>
              <a:rPr lang="en-US" sz="3400" b="1">
                <a:solidFill>
                  <a:schemeClr val="dk1"/>
                </a:solidFill>
                <a:latin typeface="Poppins"/>
                <a:ea typeface="Poppins"/>
                <a:cs typeface="Poppins"/>
                <a:sym typeface="Poppins"/>
              </a:rPr>
              <a:t>Data Sources</a:t>
            </a:r>
            <a:endParaRPr sz="3400" b="1">
              <a:solidFill>
                <a:schemeClr val="lt1"/>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3600"/>
              <a:buFont typeface="Arial"/>
              <a:buNone/>
            </a:pPr>
            <a:endParaRPr sz="3400" b="1" i="1" u="none" strike="noStrike" cap="none">
              <a:solidFill>
                <a:schemeClr val="dk1"/>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3600"/>
              <a:buFont typeface="Arial"/>
              <a:buNone/>
            </a:pPr>
            <a:endParaRPr sz="3400" b="1" i="1" u="none" strike="noStrike" cap="none">
              <a:solidFill>
                <a:schemeClr val="dk1"/>
              </a:solidFill>
              <a:latin typeface="Poppins"/>
              <a:ea typeface="Poppins"/>
              <a:cs typeface="Poppins"/>
              <a:sym typeface="Poppins"/>
            </a:endParaRPr>
          </a:p>
        </p:txBody>
      </p:sp>
      <p:sp>
        <p:nvSpPr>
          <p:cNvPr id="1001" name="Google Shape;1001;p7"/>
          <p:cNvSpPr txBox="1"/>
          <p:nvPr/>
        </p:nvSpPr>
        <p:spPr>
          <a:xfrm>
            <a:off x="3770350" y="1224650"/>
            <a:ext cx="2888078" cy="664500"/>
          </a:xfrm>
          <a:prstGeom prst="rect">
            <a:avLst/>
          </a:prstGeom>
          <a:solidFill>
            <a:srgbClr val="00B0F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67"/>
              <a:buFont typeface="Arial"/>
              <a:buNone/>
            </a:pPr>
            <a:r>
              <a:rPr lang="en-US" sz="1850" b="1" i="1" u="none" strike="noStrike" cap="none">
                <a:solidFill>
                  <a:schemeClr val="dk1"/>
                </a:solidFill>
                <a:latin typeface="Poppins"/>
                <a:ea typeface="Poppins"/>
                <a:cs typeface="Poppins"/>
                <a:sym typeface="Poppins"/>
              </a:rPr>
              <a:t>Externos</a:t>
            </a:r>
            <a:endParaRPr sz="1850" b="1" i="1" u="none" strike="noStrike" cap="none">
              <a:solidFill>
                <a:schemeClr val="dk1"/>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867"/>
              <a:buFont typeface="Arial"/>
              <a:buNone/>
            </a:pPr>
            <a:r>
              <a:rPr lang="en-US" sz="1867" b="1" i="0" u="none" strike="noStrike" cap="none">
                <a:solidFill>
                  <a:schemeClr val="lt1"/>
                </a:solidFill>
                <a:latin typeface="Poppins"/>
                <a:ea typeface="Poppins"/>
                <a:cs typeface="Poppins"/>
                <a:sym typeface="Poppins"/>
              </a:rPr>
              <a:t>External</a:t>
            </a:r>
            <a:endParaRPr sz="1850" b="1" i="1" u="none" strike="noStrike" cap="none">
              <a:solidFill>
                <a:schemeClr val="dk1"/>
              </a:solidFill>
              <a:latin typeface="Poppins"/>
              <a:ea typeface="Poppins"/>
              <a:cs typeface="Poppins"/>
              <a:sym typeface="Poppins"/>
            </a:endParaRPr>
          </a:p>
        </p:txBody>
      </p:sp>
      <p:grpSp>
        <p:nvGrpSpPr>
          <p:cNvPr id="1002" name="Google Shape;1002;p7"/>
          <p:cNvGrpSpPr/>
          <p:nvPr/>
        </p:nvGrpSpPr>
        <p:grpSpPr>
          <a:xfrm>
            <a:off x="7367375" y="4074350"/>
            <a:ext cx="2056276" cy="1143364"/>
            <a:chOff x="10215418" y="4577556"/>
            <a:chExt cx="2155200" cy="1335237"/>
          </a:xfrm>
        </p:grpSpPr>
        <p:pic>
          <p:nvPicPr>
            <p:cNvPr id="1003" name="Google Shape;1003;p7"/>
            <p:cNvPicPr preferRelativeResize="0"/>
            <p:nvPr/>
          </p:nvPicPr>
          <p:blipFill rotWithShape="1">
            <a:blip r:embed="rId8">
              <a:alphaModFix/>
            </a:blip>
            <a:srcRect/>
            <a:stretch/>
          </p:blipFill>
          <p:spPr>
            <a:xfrm>
              <a:off x="10215420" y="4577564"/>
              <a:ext cx="2155160" cy="1335229"/>
            </a:xfrm>
            <a:prstGeom prst="rect">
              <a:avLst/>
            </a:prstGeom>
            <a:noFill/>
            <a:ln>
              <a:noFill/>
            </a:ln>
            <a:effectLst>
              <a:outerShdw blurRad="50800" dist="38100" dir="10800000" algn="r" rotWithShape="0">
                <a:srgbClr val="000000">
                  <a:alpha val="40000"/>
                </a:srgbClr>
              </a:outerShdw>
            </a:effectLst>
          </p:spPr>
        </p:pic>
        <p:sp>
          <p:nvSpPr>
            <p:cNvPr id="1004" name="Google Shape;1004;p7"/>
            <p:cNvSpPr txBox="1"/>
            <p:nvPr/>
          </p:nvSpPr>
          <p:spPr>
            <a:xfrm>
              <a:off x="10215418" y="4577556"/>
              <a:ext cx="2155200" cy="2877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chemeClr val="dk1"/>
                  </a:solidFill>
                  <a:latin typeface="Poppins"/>
                  <a:ea typeface="Poppins"/>
                  <a:cs typeface="Poppins"/>
                  <a:sym typeface="Poppins"/>
                </a:rPr>
                <a:t>ELtMR</a:t>
              </a:r>
              <a:endParaRPr sz="1000" b="1" i="0" u="none" strike="noStrike" cap="none">
                <a:solidFill>
                  <a:schemeClr val="dk1"/>
                </a:solidFill>
                <a:latin typeface="Poppins"/>
                <a:ea typeface="Poppins"/>
                <a:cs typeface="Poppins"/>
                <a:sym typeface="Poppins"/>
              </a:endParaRPr>
            </a:p>
          </p:txBody>
        </p:sp>
      </p:grpSp>
      <p:sp>
        <p:nvSpPr>
          <p:cNvPr id="1005" name="Google Shape;1005;p7"/>
          <p:cNvSpPr txBox="1">
            <a:spLocks noGrp="1"/>
          </p:cNvSpPr>
          <p:nvPr>
            <p:ph type="sldNum" idx="12"/>
          </p:nvPr>
        </p:nvSpPr>
        <p:spPr>
          <a:xfrm>
            <a:off x="11703000" y="6319233"/>
            <a:ext cx="489300" cy="5247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1300"/>
              <a:buNone/>
            </a:pPr>
            <a:fld id="{00000000-1234-1234-1234-123412341234}" type="slidenum">
              <a:rPr lang="en-US">
                <a:latin typeface="Poppins"/>
                <a:ea typeface="Poppins"/>
                <a:cs typeface="Poppins"/>
                <a:sym typeface="Poppins"/>
              </a:rPr>
              <a:t>6</a:t>
            </a:fld>
            <a:endParaRPr>
              <a:latin typeface="Poppins"/>
              <a:ea typeface="Poppins"/>
              <a:cs typeface="Poppins"/>
              <a:sym typeface="Poppins"/>
            </a:endParaRPr>
          </a:p>
        </p:txBody>
      </p:sp>
      <p:pic>
        <p:nvPicPr>
          <p:cNvPr id="1006" name="Google Shape;1006;p7"/>
          <p:cNvPicPr preferRelativeResize="0"/>
          <p:nvPr/>
        </p:nvPicPr>
        <p:blipFill rotWithShape="1">
          <a:blip r:embed="rId9">
            <a:alphaModFix/>
          </a:blip>
          <a:srcRect/>
          <a:stretch/>
        </p:blipFill>
        <p:spPr>
          <a:xfrm>
            <a:off x="3770325" y="2027625"/>
            <a:ext cx="2888100" cy="1401375"/>
          </a:xfrm>
          <a:prstGeom prst="rect">
            <a:avLst/>
          </a:prstGeom>
          <a:noFill/>
          <a:ln>
            <a:noFill/>
          </a:ln>
        </p:spPr>
      </p:pic>
      <p:pic>
        <p:nvPicPr>
          <p:cNvPr id="1007" name="Google Shape;1007;p7"/>
          <p:cNvPicPr preferRelativeResize="0"/>
          <p:nvPr/>
        </p:nvPicPr>
        <p:blipFill rotWithShape="1">
          <a:blip r:embed="rId10">
            <a:alphaModFix/>
          </a:blip>
          <a:srcRect/>
          <a:stretch/>
        </p:blipFill>
        <p:spPr>
          <a:xfrm>
            <a:off x="7367373" y="1945577"/>
            <a:ext cx="2056275" cy="1974185"/>
          </a:xfrm>
          <a:prstGeom prst="rect">
            <a:avLst/>
          </a:prstGeom>
          <a:noFill/>
          <a:ln>
            <a:noFill/>
          </a:ln>
        </p:spPr>
      </p:pic>
      <p:pic>
        <p:nvPicPr>
          <p:cNvPr id="1008" name="Google Shape;1008;p7"/>
          <p:cNvPicPr preferRelativeResize="0"/>
          <p:nvPr/>
        </p:nvPicPr>
        <p:blipFill rotWithShape="1">
          <a:blip r:embed="rId11">
            <a:alphaModFix/>
          </a:blip>
          <a:srcRect/>
          <a:stretch/>
        </p:blipFill>
        <p:spPr>
          <a:xfrm>
            <a:off x="259820" y="3310175"/>
            <a:ext cx="2651100" cy="5398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8"/>
          <p:cNvSpPr txBox="1"/>
          <p:nvPr/>
        </p:nvSpPr>
        <p:spPr>
          <a:xfrm>
            <a:off x="0" y="43475"/>
            <a:ext cx="121920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Poppins"/>
                <a:ea typeface="Poppins"/>
                <a:cs typeface="Poppins"/>
                <a:sym typeface="Poppins"/>
              </a:rPr>
              <a:t>Evaluación del SPSA</a:t>
            </a:r>
            <a:endParaRPr sz="3000" b="1"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3000"/>
              <a:buFont typeface="Arial"/>
              <a:buNone/>
            </a:pPr>
            <a:r>
              <a:rPr lang="en-US" sz="3000" b="1" i="0" u="none" strike="noStrike" cap="none">
                <a:solidFill>
                  <a:srgbClr val="00B0F0"/>
                </a:solidFill>
                <a:latin typeface="Poppins"/>
                <a:ea typeface="Poppins"/>
                <a:cs typeface="Poppins"/>
                <a:sym typeface="Poppins"/>
              </a:rPr>
              <a:t>SPSA Evaluation</a:t>
            </a:r>
            <a:endParaRPr sz="3000" b="1" i="0" u="none" strike="noStrike" cap="none">
              <a:solidFill>
                <a:srgbClr val="00B0F0"/>
              </a:solidFill>
              <a:latin typeface="Poppins"/>
              <a:ea typeface="Poppins"/>
              <a:cs typeface="Poppins"/>
              <a:sym typeface="Poppins"/>
            </a:endParaRPr>
          </a:p>
        </p:txBody>
      </p:sp>
      <p:sp>
        <p:nvSpPr>
          <p:cNvPr id="1015" name="Google Shape;1015;p8"/>
          <p:cNvSpPr txBox="1"/>
          <p:nvPr/>
        </p:nvSpPr>
        <p:spPr>
          <a:xfrm>
            <a:off x="6607550" y="2136225"/>
            <a:ext cx="869100" cy="1842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pic>
        <p:nvPicPr>
          <p:cNvPr id="1016" name="Google Shape;1016;p8"/>
          <p:cNvPicPr preferRelativeResize="0"/>
          <p:nvPr/>
        </p:nvPicPr>
        <p:blipFill rotWithShape="1">
          <a:blip r:embed="rId3">
            <a:alphaModFix/>
          </a:blip>
          <a:srcRect/>
          <a:stretch/>
        </p:blipFill>
        <p:spPr>
          <a:xfrm>
            <a:off x="2261025" y="1151679"/>
            <a:ext cx="7324251" cy="5565471"/>
          </a:xfrm>
          <a:prstGeom prst="rect">
            <a:avLst/>
          </a:prstGeom>
          <a:noFill/>
          <a:ln w="9525" cap="flat" cmpd="sng">
            <a:solidFill>
              <a:schemeClr val="dk2"/>
            </a:solidFill>
            <a:prstDash val="solid"/>
            <a:round/>
            <a:headEnd type="none" w="sm" len="sm"/>
            <a:tailEnd type="none" w="sm" len="sm"/>
          </a:ln>
        </p:spPr>
      </p:pic>
      <p:sp>
        <p:nvSpPr>
          <p:cNvPr id="1017" name="Google Shape;1017;p8"/>
          <p:cNvSpPr txBox="1"/>
          <p:nvPr/>
        </p:nvSpPr>
        <p:spPr>
          <a:xfrm rot="-1327486">
            <a:off x="3144387" y="3131247"/>
            <a:ext cx="5557523" cy="139936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200"/>
              <a:buFont typeface="Arial"/>
              <a:buNone/>
            </a:pPr>
            <a:r>
              <a:rPr lang="en-US" sz="5200" b="1" i="0" u="none" strike="noStrike" cap="none">
                <a:solidFill>
                  <a:srgbClr val="9E9E9E"/>
                </a:solidFill>
                <a:latin typeface="Poppins"/>
                <a:ea typeface="Poppins"/>
                <a:cs typeface="Poppins"/>
                <a:sym typeface="Poppins"/>
              </a:rPr>
              <a:t>Ejemplo</a:t>
            </a:r>
            <a:endParaRPr sz="5200" b="1" i="0" u="none" strike="noStrike" cap="none">
              <a:solidFill>
                <a:srgbClr val="9E9E9E"/>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5200"/>
              <a:buFont typeface="Arial"/>
              <a:buNone/>
            </a:pPr>
            <a:r>
              <a:rPr lang="en-US" sz="5200" b="1" i="0" u="none" strike="noStrike" cap="none">
                <a:solidFill>
                  <a:srgbClr val="9E9E9E"/>
                </a:solidFill>
                <a:latin typeface="Poppins"/>
                <a:ea typeface="Poppins"/>
                <a:cs typeface="Poppins"/>
                <a:sym typeface="Poppins"/>
              </a:rPr>
              <a:t>Sample</a:t>
            </a:r>
            <a:endParaRPr sz="5200" b="1" i="0" u="none" strike="noStrike" cap="none">
              <a:solidFill>
                <a:srgbClr val="9E9E9E"/>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grpSp>
        <p:nvGrpSpPr>
          <p:cNvPr id="1022" name="Google Shape;1022;g38ced229b38_5_32"/>
          <p:cNvGrpSpPr/>
          <p:nvPr/>
        </p:nvGrpSpPr>
        <p:grpSpPr>
          <a:xfrm>
            <a:off x="187900" y="1286525"/>
            <a:ext cx="5591611" cy="5123236"/>
            <a:chOff x="0" y="-47625"/>
            <a:chExt cx="635100" cy="1139307"/>
          </a:xfrm>
        </p:grpSpPr>
        <p:sp>
          <p:nvSpPr>
            <p:cNvPr id="1023" name="Google Shape;1023;g38ced229b38_5_32"/>
            <p:cNvSpPr/>
            <p:nvPr/>
          </p:nvSpPr>
          <p:spPr>
            <a:xfrm>
              <a:off x="0" y="0"/>
              <a:ext cx="635000" cy="1091682"/>
            </a:xfrm>
            <a:custGeom>
              <a:avLst/>
              <a:gdLst/>
              <a:ahLst/>
              <a:cxnLst/>
              <a:rect l="l" t="t" r="r" b="b"/>
              <a:pathLst>
                <a:path w="635000" h="1091682" extrusionOk="0">
                  <a:moveTo>
                    <a:pt x="635000" y="14121"/>
                  </a:moveTo>
                  <a:lnTo>
                    <a:pt x="635000" y="964952"/>
                  </a:lnTo>
                  <a:cubicBezTo>
                    <a:pt x="635000" y="973424"/>
                    <a:pt x="629685" y="980986"/>
                    <a:pt x="621714" y="983856"/>
                  </a:cubicBezTo>
                  <a:lnTo>
                    <a:pt x="330786" y="1088590"/>
                  </a:lnTo>
                  <a:cubicBezTo>
                    <a:pt x="322199" y="1091682"/>
                    <a:pt x="312801" y="1091682"/>
                    <a:pt x="304214" y="1088590"/>
                  </a:cubicBezTo>
                  <a:lnTo>
                    <a:pt x="13286" y="983856"/>
                  </a:lnTo>
                  <a:cubicBezTo>
                    <a:pt x="5315" y="980986"/>
                    <a:pt x="0" y="973424"/>
                    <a:pt x="0" y="964952"/>
                  </a:cubicBezTo>
                  <a:lnTo>
                    <a:pt x="0" y="14121"/>
                  </a:lnTo>
                  <a:cubicBezTo>
                    <a:pt x="0" y="10376"/>
                    <a:pt x="1488" y="6784"/>
                    <a:pt x="4136" y="4136"/>
                  </a:cubicBezTo>
                  <a:cubicBezTo>
                    <a:pt x="6784" y="1488"/>
                    <a:pt x="10376" y="0"/>
                    <a:pt x="14121" y="0"/>
                  </a:cubicBezTo>
                  <a:lnTo>
                    <a:pt x="620879" y="0"/>
                  </a:lnTo>
                  <a:cubicBezTo>
                    <a:pt x="624624" y="0"/>
                    <a:pt x="628216" y="1488"/>
                    <a:pt x="630864" y="4136"/>
                  </a:cubicBezTo>
                  <a:cubicBezTo>
                    <a:pt x="633512" y="6784"/>
                    <a:pt x="635000" y="10376"/>
                    <a:pt x="635000" y="14121"/>
                  </a:cubicBezTo>
                  <a:close/>
                </a:path>
              </a:pathLst>
            </a:custGeom>
            <a:solidFill>
              <a:srgbClr val="A4C2F4"/>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g38ced229b38_5_32"/>
            <p:cNvSpPr txBox="1"/>
            <p:nvPr/>
          </p:nvSpPr>
          <p:spPr>
            <a:xfrm>
              <a:off x="0" y="-47625"/>
              <a:ext cx="635100" cy="1026600"/>
            </a:xfrm>
            <a:prstGeom prst="rect">
              <a:avLst/>
            </a:prstGeom>
            <a:solidFill>
              <a:srgbClr val="A4C2F4"/>
            </a:solidFill>
            <a:ln>
              <a:noFill/>
            </a:ln>
          </p:spPr>
          <p:txBody>
            <a:bodyPr spcFirstLastPara="1" wrap="square" lIns="33875" tIns="33875" rIns="33875" bIns="33875" anchor="ctr" anchorCtr="0">
              <a:noAutofit/>
            </a:bodyPr>
            <a:lstStyle/>
            <a:p>
              <a:pPr marL="457200" marR="0" lvl="0" indent="-374650" algn="l" rtl="0">
                <a:lnSpc>
                  <a:spcPct val="100000"/>
                </a:lnSpc>
                <a:spcBef>
                  <a:spcPts val="0"/>
                </a:spcBef>
                <a:spcAft>
                  <a:spcPts val="0"/>
                </a:spcAft>
                <a:buClr>
                  <a:schemeClr val="dk1"/>
                </a:buClr>
                <a:buSzPts val="2300"/>
                <a:buFont typeface="Poppins"/>
                <a:buChar char="❏"/>
              </a:pPr>
              <a:r>
                <a:rPr lang="en-US" sz="2100" b="0" i="0" u="none" strike="noStrike" cap="none">
                  <a:solidFill>
                    <a:schemeClr val="dk1"/>
                  </a:solidFill>
                  <a:latin typeface="Poppins"/>
                  <a:ea typeface="Poppins"/>
                  <a:cs typeface="Poppins"/>
                  <a:sym typeface="Poppins"/>
                </a:rPr>
                <a:t>Hacer asesoramiento al Consejo del Plantel Escolar (SSC).</a:t>
              </a:r>
              <a:endParaRPr sz="2300" b="0" i="0" u="none" strike="noStrike" cap="none">
                <a:solidFill>
                  <a:schemeClr val="dk1"/>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Poppins"/>
                <a:ea typeface="Poppins"/>
                <a:cs typeface="Poppins"/>
                <a:sym typeface="Poppins"/>
              </a:endParaRPr>
            </a:p>
          </p:txBody>
        </p:sp>
      </p:grpSp>
      <p:grpSp>
        <p:nvGrpSpPr>
          <p:cNvPr id="1025" name="Google Shape;1025;g38ced229b38_5_32"/>
          <p:cNvGrpSpPr/>
          <p:nvPr/>
        </p:nvGrpSpPr>
        <p:grpSpPr>
          <a:xfrm>
            <a:off x="6435553" y="1286525"/>
            <a:ext cx="5591611" cy="5123236"/>
            <a:chOff x="0" y="-47625"/>
            <a:chExt cx="635100" cy="1139307"/>
          </a:xfrm>
        </p:grpSpPr>
        <p:sp>
          <p:nvSpPr>
            <p:cNvPr id="1026" name="Google Shape;1026;g38ced229b38_5_32"/>
            <p:cNvSpPr/>
            <p:nvPr/>
          </p:nvSpPr>
          <p:spPr>
            <a:xfrm>
              <a:off x="0" y="0"/>
              <a:ext cx="635000" cy="1091682"/>
            </a:xfrm>
            <a:custGeom>
              <a:avLst/>
              <a:gdLst/>
              <a:ahLst/>
              <a:cxnLst/>
              <a:rect l="l" t="t" r="r" b="b"/>
              <a:pathLst>
                <a:path w="635000" h="1091682" extrusionOk="0">
                  <a:moveTo>
                    <a:pt x="635000" y="14121"/>
                  </a:moveTo>
                  <a:lnTo>
                    <a:pt x="635000" y="964952"/>
                  </a:lnTo>
                  <a:cubicBezTo>
                    <a:pt x="635000" y="973424"/>
                    <a:pt x="629685" y="980986"/>
                    <a:pt x="621714" y="983856"/>
                  </a:cubicBezTo>
                  <a:lnTo>
                    <a:pt x="330786" y="1088590"/>
                  </a:lnTo>
                  <a:cubicBezTo>
                    <a:pt x="322199" y="1091682"/>
                    <a:pt x="312801" y="1091682"/>
                    <a:pt x="304214" y="1088590"/>
                  </a:cubicBezTo>
                  <a:lnTo>
                    <a:pt x="13286" y="983856"/>
                  </a:lnTo>
                  <a:cubicBezTo>
                    <a:pt x="5315" y="980986"/>
                    <a:pt x="0" y="973424"/>
                    <a:pt x="0" y="964952"/>
                  </a:cubicBezTo>
                  <a:lnTo>
                    <a:pt x="0" y="14121"/>
                  </a:lnTo>
                  <a:cubicBezTo>
                    <a:pt x="0" y="10376"/>
                    <a:pt x="1488" y="6784"/>
                    <a:pt x="4136" y="4136"/>
                  </a:cubicBezTo>
                  <a:cubicBezTo>
                    <a:pt x="6784" y="1488"/>
                    <a:pt x="10376" y="0"/>
                    <a:pt x="14121" y="0"/>
                  </a:cubicBezTo>
                  <a:lnTo>
                    <a:pt x="620879" y="0"/>
                  </a:lnTo>
                  <a:cubicBezTo>
                    <a:pt x="624624" y="0"/>
                    <a:pt x="628216" y="1488"/>
                    <a:pt x="630864" y="4136"/>
                  </a:cubicBezTo>
                  <a:cubicBezTo>
                    <a:pt x="633512" y="6784"/>
                    <a:pt x="635000" y="10376"/>
                    <a:pt x="635000" y="14121"/>
                  </a:cubicBezTo>
                  <a:close/>
                </a:path>
              </a:pathLst>
            </a:custGeom>
            <a:solidFill>
              <a:srgbClr val="3FD3C1"/>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g38ced229b38_5_32"/>
            <p:cNvSpPr txBox="1"/>
            <p:nvPr/>
          </p:nvSpPr>
          <p:spPr>
            <a:xfrm>
              <a:off x="0" y="-47625"/>
              <a:ext cx="635100" cy="1026600"/>
            </a:xfrm>
            <a:prstGeom prst="rect">
              <a:avLst/>
            </a:prstGeom>
            <a:solidFill>
              <a:srgbClr val="3FD3C1"/>
            </a:solidFill>
            <a:ln>
              <a:noFill/>
            </a:ln>
          </p:spPr>
          <p:txBody>
            <a:bodyPr spcFirstLastPara="1" wrap="square" lIns="33875" tIns="33875" rIns="33875" bIns="33875" anchor="ctr" anchorCtr="0">
              <a:noAutofit/>
            </a:bodyPr>
            <a:lstStyle/>
            <a:p>
              <a:pPr marL="457200" marR="0" lvl="0" indent="-374650" algn="l" rtl="0">
                <a:lnSpc>
                  <a:spcPct val="100000"/>
                </a:lnSpc>
                <a:spcBef>
                  <a:spcPts val="0"/>
                </a:spcBef>
                <a:spcAft>
                  <a:spcPts val="0"/>
                </a:spcAft>
                <a:buClr>
                  <a:srgbClr val="002870"/>
                </a:buClr>
                <a:buSzPts val="2300"/>
                <a:buFont typeface="Poppins"/>
                <a:buChar char="❏"/>
              </a:pPr>
              <a:r>
                <a:rPr lang="en-US" sz="2100" b="0" i="0" u="none" strike="noStrike" cap="none">
                  <a:solidFill>
                    <a:srgbClr val="002870"/>
                  </a:solidFill>
                  <a:latin typeface="Poppins"/>
                  <a:ea typeface="Poppins"/>
                  <a:cs typeface="Poppins"/>
                  <a:sym typeface="Poppins"/>
                </a:rPr>
                <a:t>Make advisement to the School Site Council (SSC).</a:t>
              </a:r>
              <a:endParaRPr sz="2300" b="0" i="0" u="none" strike="noStrike" cap="none">
                <a:solidFill>
                  <a:srgbClr val="002870"/>
                </a:solidFill>
                <a:latin typeface="Poppins"/>
                <a:ea typeface="Poppins"/>
                <a:cs typeface="Poppins"/>
                <a:sym typeface="Poppins"/>
              </a:endParaRPr>
            </a:p>
          </p:txBody>
        </p:sp>
      </p:grpSp>
      <p:sp>
        <p:nvSpPr>
          <p:cNvPr id="1028" name="Google Shape;1028;g38ced229b38_5_32"/>
          <p:cNvSpPr txBox="1">
            <a:spLocks noGrp="1"/>
          </p:cNvSpPr>
          <p:nvPr>
            <p:ph type="title"/>
          </p:nvPr>
        </p:nvSpPr>
        <p:spPr>
          <a:xfrm>
            <a:off x="55167" y="200"/>
            <a:ext cx="10919700" cy="1031100"/>
          </a:xfrm>
          <a:prstGeom prst="rect">
            <a:avLst/>
          </a:prstGeom>
          <a:noFill/>
          <a:ln>
            <a:noFill/>
          </a:ln>
        </p:spPr>
        <p:txBody>
          <a:bodyPr spcFirstLastPara="1" wrap="square" lIns="121900" tIns="121900" rIns="121900" bIns="121900" anchor="ctr" anchorCtr="0">
            <a:normAutofit fontScale="90000"/>
          </a:bodyPr>
          <a:lstStyle/>
          <a:p>
            <a:pPr marL="0" lvl="0" indent="0" algn="l" rtl="0">
              <a:lnSpc>
                <a:spcPct val="100000"/>
              </a:lnSpc>
              <a:spcBef>
                <a:spcPts val="0"/>
              </a:spcBef>
              <a:spcAft>
                <a:spcPts val="0"/>
              </a:spcAft>
              <a:buClr>
                <a:schemeClr val="dk1"/>
              </a:buClr>
              <a:buSzPct val="119444"/>
              <a:buFont typeface="Arial"/>
              <a:buNone/>
            </a:pPr>
            <a:r>
              <a:rPr lang="en-US" sz="3600">
                <a:solidFill>
                  <a:schemeClr val="lt1"/>
                </a:solidFill>
              </a:rPr>
              <a:t>Objetivo </a:t>
            </a:r>
            <a:endParaRPr sz="3600">
              <a:solidFill>
                <a:schemeClr val="lt1"/>
              </a:solidFill>
            </a:endParaRPr>
          </a:p>
          <a:p>
            <a:pPr marL="0" lvl="0" indent="0" algn="l" rtl="0">
              <a:lnSpc>
                <a:spcPct val="100000"/>
              </a:lnSpc>
              <a:spcBef>
                <a:spcPts val="0"/>
              </a:spcBef>
              <a:spcAft>
                <a:spcPts val="0"/>
              </a:spcAft>
              <a:buClr>
                <a:schemeClr val="dk1"/>
              </a:buClr>
              <a:buSzPct val="119444"/>
              <a:buFont typeface="Arial"/>
              <a:buNone/>
            </a:pPr>
            <a:r>
              <a:rPr lang="en-US" sz="3600">
                <a:solidFill>
                  <a:srgbClr val="00B0F0"/>
                </a:solidFill>
              </a:rPr>
              <a:t>Objective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g383eba1f4d2_0_27"/>
          <p:cNvSpPr/>
          <p:nvPr/>
        </p:nvSpPr>
        <p:spPr>
          <a:xfrm>
            <a:off x="9486275" y="6423850"/>
            <a:ext cx="1810200" cy="3186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700" b="0" i="0" u="none" strike="noStrike" cap="none">
                <a:solidFill>
                  <a:schemeClr val="lt1"/>
                </a:solidFill>
                <a:latin typeface="Poppins Medium"/>
                <a:ea typeface="Poppins Medium"/>
                <a:cs typeface="Poppins Medium"/>
                <a:sym typeface="Poppins Medium"/>
              </a:rPr>
              <a:t>BUL-6745.6</a:t>
            </a:r>
            <a:r>
              <a:rPr lang="en-US" sz="2800" b="0" i="0" u="none" strike="noStrike" cap="none">
                <a:solidFill>
                  <a:schemeClr val="lt1"/>
                </a:solidFill>
                <a:latin typeface="Poppins Medium"/>
                <a:ea typeface="Poppins Medium"/>
                <a:cs typeface="Poppins Medium"/>
                <a:sym typeface="Poppins Medium"/>
              </a:rPr>
              <a:t> </a:t>
            </a:r>
            <a:endParaRPr sz="2800" b="0" i="0" u="none" strike="noStrike" cap="none">
              <a:solidFill>
                <a:schemeClr val="lt1"/>
              </a:solidFill>
              <a:latin typeface="Poppins Medium"/>
              <a:ea typeface="Poppins Medium"/>
              <a:cs typeface="Poppins Medium"/>
              <a:sym typeface="Poppins Medium"/>
            </a:endParaRPr>
          </a:p>
        </p:txBody>
      </p:sp>
      <p:sp>
        <p:nvSpPr>
          <p:cNvPr id="1035" name="Google Shape;1035;g383eba1f4d2_0_27"/>
          <p:cNvSpPr txBox="1"/>
          <p:nvPr/>
        </p:nvSpPr>
        <p:spPr>
          <a:xfrm>
            <a:off x="0" y="105525"/>
            <a:ext cx="12192000" cy="963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60"/>
              <a:buFont typeface="Arial"/>
              <a:buNone/>
            </a:pPr>
            <a:r>
              <a:rPr lang="en-US" sz="2660" b="1" i="0" u="none" strike="noStrike" cap="none">
                <a:solidFill>
                  <a:schemeClr val="lt1"/>
                </a:solidFill>
                <a:latin typeface="Poppins"/>
                <a:ea typeface="Poppins"/>
                <a:cs typeface="Poppins"/>
                <a:sym typeface="Poppins"/>
              </a:rPr>
              <a:t>Asesoramiento  y Respuesta</a:t>
            </a:r>
            <a:endParaRPr sz="2660" b="1" i="0" u="none" strike="noStrike" cap="none">
              <a:solidFill>
                <a:schemeClr val="lt1"/>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Poppins"/>
                <a:ea typeface="Poppins"/>
                <a:cs typeface="Poppins"/>
                <a:sym typeface="Poppins"/>
              </a:rPr>
              <a:t>Advisement and Response</a:t>
            </a:r>
            <a:endParaRPr sz="2400" b="1" i="0" u="none" strike="noStrike" cap="none">
              <a:solidFill>
                <a:schemeClr val="lt1"/>
              </a:solidFill>
              <a:latin typeface="Poppins"/>
              <a:ea typeface="Poppins"/>
              <a:cs typeface="Poppins"/>
              <a:sym typeface="Poppins"/>
            </a:endParaRPr>
          </a:p>
        </p:txBody>
      </p:sp>
      <p:sp>
        <p:nvSpPr>
          <p:cNvPr id="1036" name="Google Shape;1036;g383eba1f4d2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SzPts val="1300"/>
              <a:buNone/>
            </a:pPr>
            <a:fld id="{00000000-1234-1234-1234-123412341234}" type="slidenum">
              <a:rPr lang="en-US"/>
              <a:t>9</a:t>
            </a:fld>
            <a:endParaRPr/>
          </a:p>
        </p:txBody>
      </p:sp>
      <p:sp>
        <p:nvSpPr>
          <p:cNvPr id="1037" name="Google Shape;1037;g383eba1f4d2_0_27"/>
          <p:cNvSpPr/>
          <p:nvPr/>
        </p:nvSpPr>
        <p:spPr>
          <a:xfrm>
            <a:off x="1931000" y="1069125"/>
            <a:ext cx="4167000" cy="5036400"/>
          </a:xfrm>
          <a:prstGeom prst="roundRect">
            <a:avLst>
              <a:gd name="adj" fmla="val 16667"/>
            </a:avLst>
          </a:prstGeom>
          <a:solidFill>
            <a:srgbClr val="7BC2B2"/>
          </a:solidFill>
          <a:ln w="10475" cap="flat" cmpd="sng">
            <a:solidFill>
              <a:schemeClr val="dk2"/>
            </a:solidFill>
            <a:prstDash val="solid"/>
            <a:round/>
            <a:headEnd type="none" w="sm" len="sm"/>
            <a:tailEnd type="none" w="sm" len="sm"/>
          </a:ln>
        </p:spPr>
        <p:txBody>
          <a:bodyPr spcFirstLastPara="1" wrap="square" lIns="100600" tIns="100600" rIns="100600" bIns="100600" anchor="ctr" anchorCtr="0">
            <a:noAutofit/>
          </a:bodyPr>
          <a:lstStyle/>
          <a:p>
            <a:pPr marL="0" marR="0" lvl="0" indent="0" algn="ctr" rtl="0">
              <a:lnSpc>
                <a:spcPct val="100000"/>
              </a:lnSpc>
              <a:spcBef>
                <a:spcPts val="0"/>
              </a:spcBef>
              <a:spcAft>
                <a:spcPts val="0"/>
              </a:spcAft>
              <a:buClr>
                <a:srgbClr val="000000"/>
              </a:buClr>
              <a:buSzPts val="1540"/>
              <a:buFont typeface="Arial"/>
              <a:buNone/>
            </a:pPr>
            <a:endParaRPr sz="1540" b="0" i="0" u="none" strike="noStrike" cap="none">
              <a:solidFill>
                <a:srgbClr val="000000"/>
              </a:solidFill>
              <a:latin typeface="Lato"/>
              <a:ea typeface="Lato"/>
              <a:cs typeface="Lato"/>
              <a:sym typeface="Lato"/>
            </a:endParaRPr>
          </a:p>
        </p:txBody>
      </p:sp>
      <p:pic>
        <p:nvPicPr>
          <p:cNvPr id="1038" name="Google Shape;1038;g383eba1f4d2_0_27"/>
          <p:cNvPicPr preferRelativeResize="0"/>
          <p:nvPr/>
        </p:nvPicPr>
        <p:blipFill rotWithShape="1">
          <a:blip r:embed="rId3">
            <a:alphaModFix/>
          </a:blip>
          <a:srcRect/>
          <a:stretch/>
        </p:blipFill>
        <p:spPr>
          <a:xfrm>
            <a:off x="2256010" y="1330621"/>
            <a:ext cx="3517087" cy="4513497"/>
          </a:xfrm>
          <a:prstGeom prst="rect">
            <a:avLst/>
          </a:prstGeom>
          <a:noFill/>
          <a:ln>
            <a:noFill/>
          </a:ln>
        </p:spPr>
      </p:pic>
      <p:sp>
        <p:nvSpPr>
          <p:cNvPr id="1039" name="Google Shape;1039;g383eba1f4d2_0_27"/>
          <p:cNvSpPr/>
          <p:nvPr/>
        </p:nvSpPr>
        <p:spPr>
          <a:xfrm>
            <a:off x="6513437" y="1069125"/>
            <a:ext cx="4167000" cy="5036400"/>
          </a:xfrm>
          <a:prstGeom prst="roundRect">
            <a:avLst>
              <a:gd name="adj" fmla="val 16667"/>
            </a:avLst>
          </a:prstGeom>
          <a:solidFill>
            <a:srgbClr val="FFE466"/>
          </a:solidFill>
          <a:ln w="10475" cap="flat" cmpd="sng">
            <a:solidFill>
              <a:schemeClr val="dk2"/>
            </a:solidFill>
            <a:prstDash val="solid"/>
            <a:round/>
            <a:headEnd type="none" w="sm" len="sm"/>
            <a:tailEnd type="none" w="sm" len="sm"/>
          </a:ln>
        </p:spPr>
        <p:txBody>
          <a:bodyPr spcFirstLastPara="1" wrap="square" lIns="100600" tIns="100600" rIns="100600" bIns="100600" anchor="ctr" anchorCtr="0">
            <a:noAutofit/>
          </a:bodyPr>
          <a:lstStyle/>
          <a:p>
            <a:pPr marL="0" marR="0" lvl="0" indent="0" algn="ctr" rtl="0">
              <a:lnSpc>
                <a:spcPct val="100000"/>
              </a:lnSpc>
              <a:spcBef>
                <a:spcPts val="0"/>
              </a:spcBef>
              <a:spcAft>
                <a:spcPts val="0"/>
              </a:spcAft>
              <a:buClr>
                <a:srgbClr val="000000"/>
              </a:buClr>
              <a:buSzPts val="1540"/>
              <a:buFont typeface="Arial"/>
              <a:buNone/>
            </a:pPr>
            <a:endParaRPr sz="1540" b="0" i="0" u="none" strike="noStrike" cap="none">
              <a:solidFill>
                <a:srgbClr val="000000"/>
              </a:solidFill>
              <a:latin typeface="Lato"/>
              <a:ea typeface="Lato"/>
              <a:cs typeface="Lato"/>
              <a:sym typeface="Lato"/>
            </a:endParaRPr>
          </a:p>
        </p:txBody>
      </p:sp>
      <p:pic>
        <p:nvPicPr>
          <p:cNvPr id="1040" name="Google Shape;1040;g383eba1f4d2_0_27"/>
          <p:cNvPicPr preferRelativeResize="0"/>
          <p:nvPr/>
        </p:nvPicPr>
        <p:blipFill rotWithShape="1">
          <a:blip r:embed="rId4">
            <a:alphaModFix/>
          </a:blip>
          <a:srcRect/>
          <a:stretch/>
        </p:blipFill>
        <p:spPr>
          <a:xfrm>
            <a:off x="6838447" y="1404749"/>
            <a:ext cx="3517087" cy="4365259"/>
          </a:xfrm>
          <a:prstGeom prst="rect">
            <a:avLst/>
          </a:prstGeom>
          <a:noFill/>
          <a:ln>
            <a:noFill/>
          </a:ln>
        </p:spPr>
      </p:pic>
      <p:sp>
        <p:nvSpPr>
          <p:cNvPr id="1041" name="Google Shape;1041;g383eba1f4d2_0_27"/>
          <p:cNvSpPr txBox="1"/>
          <p:nvPr/>
        </p:nvSpPr>
        <p:spPr>
          <a:xfrm>
            <a:off x="99075" y="3324975"/>
            <a:ext cx="2983200" cy="845400"/>
          </a:xfrm>
          <a:prstGeom prst="rect">
            <a:avLst/>
          </a:prstGeom>
          <a:solidFill>
            <a:srgbClr val="7BC2B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oppins"/>
                <a:ea typeface="Poppins"/>
                <a:cs typeface="Poppins"/>
                <a:sym typeface="Poppins"/>
              </a:rPr>
              <a:t>ELAC Advice form to SSC</a:t>
            </a:r>
            <a:endParaRPr sz="2400" b="0" i="0" u="none" strike="noStrike" cap="none">
              <a:solidFill>
                <a:schemeClr val="dk1"/>
              </a:solidFill>
              <a:latin typeface="Poppins"/>
              <a:ea typeface="Poppins"/>
              <a:cs typeface="Poppins"/>
              <a:sym typeface="Poppins"/>
            </a:endParaRPr>
          </a:p>
        </p:txBody>
      </p:sp>
      <p:sp>
        <p:nvSpPr>
          <p:cNvPr id="1042" name="Google Shape;1042;g383eba1f4d2_0_27"/>
          <p:cNvSpPr txBox="1"/>
          <p:nvPr/>
        </p:nvSpPr>
        <p:spPr>
          <a:xfrm>
            <a:off x="9045100" y="3220675"/>
            <a:ext cx="2983200" cy="845400"/>
          </a:xfrm>
          <a:prstGeom prst="rect">
            <a:avLst/>
          </a:prstGeom>
          <a:solidFill>
            <a:srgbClr val="FFE466"/>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oppins"/>
                <a:ea typeface="Poppins"/>
                <a:cs typeface="Poppins"/>
                <a:sym typeface="Poppins"/>
              </a:rPr>
              <a:t>SSC Response     to ELAC</a:t>
            </a:r>
            <a:endParaRPr sz="2400" b="0" i="0" u="none" strike="noStrike" cap="none">
              <a:solidFill>
                <a:schemeClr val="dk1"/>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24 MMED Deck">
  <a:themeElements>
    <a:clrScheme name="Simple Light">
      <a:dk1>
        <a:srgbClr val="000000"/>
      </a:dk1>
      <a:lt1>
        <a:srgbClr val="FFFFFF"/>
      </a:lt1>
      <a:dk2>
        <a:srgbClr val="595959"/>
      </a:dk2>
      <a:lt2>
        <a:srgbClr val="EEEEEE"/>
      </a:lt2>
      <a:accent1>
        <a:srgbClr val="2F68C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1851</Words>
  <Application>Microsoft Macintosh PowerPoint</Application>
  <PresentationFormat>Widescreen</PresentationFormat>
  <Paragraphs>222</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Monda</vt:lpstr>
      <vt:lpstr>Poppins Medium</vt:lpstr>
      <vt:lpstr>Poppins SemiBold</vt:lpstr>
      <vt:lpstr>Calibri</vt:lpstr>
      <vt:lpstr>Poppins ExtraBold</vt:lpstr>
      <vt:lpstr>Lato</vt:lpstr>
      <vt:lpstr>Poppins</vt:lpstr>
      <vt:lpstr>2024 MMED Deck</vt:lpstr>
      <vt:lpstr>Comité Asesor para Aprendices de Inglés (ELAC) Plan escolar para el logro estudiantil (SPSA) Evaluación    English Learner Advisory Committee (ELAC) School Plan for Student Achievement (SPSA) Evaluation   </vt:lpstr>
      <vt:lpstr>Objetivo  Objective </vt:lpstr>
      <vt:lpstr>Evaluación del SPSA = Mirando hacia atrás SPSA Evaluation = Looking Back</vt:lpstr>
      <vt:lpstr>3 pasos para crear nuestro plan escolar</vt:lpstr>
      <vt:lpstr>3 Steps to Create Our School Plan</vt:lpstr>
      <vt:lpstr>PowerPoint Presentation</vt:lpstr>
      <vt:lpstr>PowerPoint Presentation</vt:lpstr>
      <vt:lpstr>Objetivo  Objective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Escamilla, Rafael</dc:creator>
  <cp:lastModifiedBy>Diaz, Reina</cp:lastModifiedBy>
  <cp:revision>1</cp:revision>
  <dcterms:modified xsi:type="dcterms:W3CDTF">2025-10-22T18:28:09Z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0x01010035AD8F9E8F01C64098779EF773CF2FFD</vt:lpwstr>
  </property>
  <property fmtid="{D5CDD505-2E9C-101B-9397-08002B2CF9AE}" pid="3" name="ArticulateGUID">
    <vt:lpwstr>6AA6B312-3DE7-490C-BA74-2188C778D79B</vt:lpwstr>
  </property>
  <property fmtid="{D5CDD505-2E9C-101B-9397-08002B2CF9AE}" pid="4" name="ArticulatePath">
    <vt:lpwstr>https://lausd-my.sharepoint.com/personal/amm2987_lausd_net/Documents/PCS/211012%20SPSA%20PPT_Handouts/220208%20SPSA%20PPT%20edits%20AM%20(2)</vt:lpwstr>
  </property>
</Properties>
</file>