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4"/>
  </p:sldMasterIdLst>
  <p:notesMasterIdLst>
    <p:notesMasterId r:id="rId45"/>
  </p:notesMasterIdLst>
  <p:sldIdLst>
    <p:sldId id="947" r:id="rId5"/>
    <p:sldId id="282" r:id="rId6"/>
    <p:sldId id="942" r:id="rId7"/>
    <p:sldId id="943" r:id="rId8"/>
    <p:sldId id="281" r:id="rId9"/>
    <p:sldId id="945" r:id="rId10"/>
    <p:sldId id="946" r:id="rId11"/>
    <p:sldId id="952" r:id="rId12"/>
    <p:sldId id="957" r:id="rId13"/>
    <p:sldId id="987" r:id="rId14"/>
    <p:sldId id="944" r:id="rId15"/>
    <p:sldId id="988" r:id="rId16"/>
    <p:sldId id="989" r:id="rId17"/>
    <p:sldId id="283" r:id="rId18"/>
    <p:sldId id="960" r:id="rId19"/>
    <p:sldId id="992" r:id="rId20"/>
    <p:sldId id="991" r:id="rId21"/>
    <p:sldId id="973" r:id="rId22"/>
    <p:sldId id="978" r:id="rId23"/>
    <p:sldId id="980" r:id="rId24"/>
    <p:sldId id="963" r:id="rId25"/>
    <p:sldId id="976" r:id="rId26"/>
    <p:sldId id="995" r:id="rId27"/>
    <p:sldId id="996" r:id="rId28"/>
    <p:sldId id="979" r:id="rId29"/>
    <p:sldId id="997" r:id="rId30"/>
    <p:sldId id="983" r:id="rId31"/>
    <p:sldId id="998" r:id="rId32"/>
    <p:sldId id="984" r:id="rId33"/>
    <p:sldId id="917" r:id="rId34"/>
    <p:sldId id="298" r:id="rId35"/>
    <p:sldId id="1000" r:id="rId36"/>
    <p:sldId id="1004" r:id="rId37"/>
    <p:sldId id="999" r:id="rId38"/>
    <p:sldId id="1005" r:id="rId39"/>
    <p:sldId id="1002" r:id="rId40"/>
    <p:sldId id="1006" r:id="rId41"/>
    <p:sldId id="266" r:id="rId42"/>
    <p:sldId id="460" r:id="rId43"/>
    <p:sldId id="975" r:id="rId44"/>
  </p:sldIdLst>
  <p:sldSz cx="9144000" cy="5143500" type="screen16x9"/>
  <p:notesSz cx="7010400" cy="9296400"/>
  <p:defaultTextStyle>
    <a:defPPr>
      <a:defRPr lang="en-US"/>
    </a:defPPr>
    <a:lvl1pPr marL="0" algn="l" defTabSz="713214" rtl="0" eaLnBrk="1" latinLnBrk="0" hangingPunct="1">
      <a:defRPr sz="1400" kern="1200">
        <a:solidFill>
          <a:schemeClr val="tx1"/>
        </a:solidFill>
        <a:latin typeface="+mn-lt"/>
        <a:ea typeface="+mn-ea"/>
        <a:cs typeface="+mn-cs"/>
      </a:defRPr>
    </a:lvl1pPr>
    <a:lvl2pPr marL="356607" algn="l" defTabSz="713214" rtl="0" eaLnBrk="1" latinLnBrk="0" hangingPunct="1">
      <a:defRPr sz="1400" kern="1200">
        <a:solidFill>
          <a:schemeClr val="tx1"/>
        </a:solidFill>
        <a:latin typeface="+mn-lt"/>
        <a:ea typeface="+mn-ea"/>
        <a:cs typeface="+mn-cs"/>
      </a:defRPr>
    </a:lvl2pPr>
    <a:lvl3pPr marL="713214" algn="l" defTabSz="713214" rtl="0" eaLnBrk="1" latinLnBrk="0" hangingPunct="1">
      <a:defRPr sz="1400" kern="1200">
        <a:solidFill>
          <a:schemeClr val="tx1"/>
        </a:solidFill>
        <a:latin typeface="+mn-lt"/>
        <a:ea typeface="+mn-ea"/>
        <a:cs typeface="+mn-cs"/>
      </a:defRPr>
    </a:lvl3pPr>
    <a:lvl4pPr marL="1069821" algn="l" defTabSz="713214" rtl="0" eaLnBrk="1" latinLnBrk="0" hangingPunct="1">
      <a:defRPr sz="1400" kern="1200">
        <a:solidFill>
          <a:schemeClr val="tx1"/>
        </a:solidFill>
        <a:latin typeface="+mn-lt"/>
        <a:ea typeface="+mn-ea"/>
        <a:cs typeface="+mn-cs"/>
      </a:defRPr>
    </a:lvl4pPr>
    <a:lvl5pPr marL="1426428" algn="l" defTabSz="713214" rtl="0" eaLnBrk="1" latinLnBrk="0" hangingPunct="1">
      <a:defRPr sz="1400" kern="1200">
        <a:solidFill>
          <a:schemeClr val="tx1"/>
        </a:solidFill>
        <a:latin typeface="+mn-lt"/>
        <a:ea typeface="+mn-ea"/>
        <a:cs typeface="+mn-cs"/>
      </a:defRPr>
    </a:lvl5pPr>
    <a:lvl6pPr marL="1783036" algn="l" defTabSz="713214" rtl="0" eaLnBrk="1" latinLnBrk="0" hangingPunct="1">
      <a:defRPr sz="1400" kern="1200">
        <a:solidFill>
          <a:schemeClr val="tx1"/>
        </a:solidFill>
        <a:latin typeface="+mn-lt"/>
        <a:ea typeface="+mn-ea"/>
        <a:cs typeface="+mn-cs"/>
      </a:defRPr>
    </a:lvl6pPr>
    <a:lvl7pPr marL="2139643" algn="l" defTabSz="713214" rtl="0" eaLnBrk="1" latinLnBrk="0" hangingPunct="1">
      <a:defRPr sz="1400" kern="1200">
        <a:solidFill>
          <a:schemeClr val="tx1"/>
        </a:solidFill>
        <a:latin typeface="+mn-lt"/>
        <a:ea typeface="+mn-ea"/>
        <a:cs typeface="+mn-cs"/>
      </a:defRPr>
    </a:lvl7pPr>
    <a:lvl8pPr marL="2496250" algn="l" defTabSz="713214" rtl="0" eaLnBrk="1" latinLnBrk="0" hangingPunct="1">
      <a:defRPr sz="1400" kern="1200">
        <a:solidFill>
          <a:schemeClr val="tx1"/>
        </a:solidFill>
        <a:latin typeface="+mn-lt"/>
        <a:ea typeface="+mn-ea"/>
        <a:cs typeface="+mn-cs"/>
      </a:defRPr>
    </a:lvl8pPr>
    <a:lvl9pPr marL="2852857" algn="l" defTabSz="7132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326760-4AE3-D8E1-5DC7-BE4121ABC13E}" name="Plascencia jr., Antonio" initials="PA" userId="S::antonio.plascencia@lausd.net::7245011a-847c-4164-864f-20746e3186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5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72598" autoAdjust="0"/>
  </p:normalViewPr>
  <p:slideViewPr>
    <p:cSldViewPr snapToGrid="0">
      <p:cViewPr varScale="1">
        <p:scale>
          <a:sx n="124" d="100"/>
          <a:sy n="124" d="100"/>
        </p:scale>
        <p:origin x="142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64C481-2571-4F25-ABDE-F799400C818B}" type="datetimeFigureOut">
              <a:rPr lang="en-US" smtClean="0"/>
              <a:t>7/17/2024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2C5849-D8BB-42EC-971F-9CD710D78AF1}" type="slidenum">
              <a:rPr lang="en-US" smtClean="0"/>
              <a:t>‹#›</a:t>
            </a:fld>
            <a:endParaRPr lang="en-US"/>
          </a:p>
        </p:txBody>
      </p:sp>
    </p:spTree>
    <p:extLst>
      <p:ext uri="{BB962C8B-B14F-4D97-AF65-F5344CB8AC3E}">
        <p14:creationId xmlns:p14="http://schemas.microsoft.com/office/powerpoint/2010/main" val="400930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3" Type="http://schemas.openxmlformats.org/officeDocument/2006/relationships/hyperlink" Target="https://en.wikipedia.org/wiki/Left-wing_politics" TargetMode="External"/><Relationship Id="rId18" Type="http://schemas.openxmlformats.org/officeDocument/2006/relationships/hyperlink" Target="https://en.wikipedia.org/wiki/African_American_church" TargetMode="External"/><Relationship Id="rId26" Type="http://schemas.openxmlformats.org/officeDocument/2006/relationships/hyperlink" Target="https://en.wikipedia.org/wiki/Nonviolent_resistance" TargetMode="External"/><Relationship Id="rId21" Type="http://schemas.openxmlformats.org/officeDocument/2006/relationships/hyperlink" Target="https://en.wikipedia.org/wiki/People_of_color" TargetMode="External"/><Relationship Id="rId34" Type="http://schemas.openxmlformats.org/officeDocument/2006/relationships/hyperlink" Target="https://en.wikipedia.org/wiki/Larry_Itliong#cite_note-Hurt-5" TargetMode="External"/><Relationship Id="rId7" Type="http://schemas.openxmlformats.org/officeDocument/2006/relationships/hyperlink" Target="https://en.wikipedia.org/wiki/Labor_leader" TargetMode="External"/><Relationship Id="rId12" Type="http://schemas.openxmlformats.org/officeDocument/2006/relationships/hyperlink" Target="https://en.wikipedia.org/wiki/Labor_union" TargetMode="External"/><Relationship Id="rId17" Type="http://schemas.openxmlformats.org/officeDocument/2006/relationships/hyperlink" Target="https://en.wikipedia.org/wiki/Assassination_of_Martin_Luther_King_Jr." TargetMode="External"/><Relationship Id="rId25" Type="http://schemas.openxmlformats.org/officeDocument/2006/relationships/hyperlink" Target="https://en.wikipedia.org/wiki/Mahatma_Gandhi" TargetMode="External"/><Relationship Id="rId33" Type="http://schemas.openxmlformats.org/officeDocument/2006/relationships/hyperlink" Target="https://en.wikipedia.org/wiki/Delano_grape_strike" TargetMode="External"/><Relationship Id="rId38" Type="http://schemas.openxmlformats.org/officeDocument/2006/relationships/hyperlink" Target="https://en.wikipedia.org/wiki/Asian_American_movement" TargetMode="External"/><Relationship Id="rId2" Type="http://schemas.openxmlformats.org/officeDocument/2006/relationships/slide" Target="../slides/slide10.xml"/><Relationship Id="rId16" Type="http://schemas.openxmlformats.org/officeDocument/2006/relationships/hyperlink" Target="https://en.wikipedia.org/wiki/Civil_rights_movement" TargetMode="External"/><Relationship Id="rId20" Type="http://schemas.openxmlformats.org/officeDocument/2006/relationships/hyperlink" Target="https://en.wikipedia.org/wiki/Civil_and_political_rights" TargetMode="External"/><Relationship Id="rId29" Type="http://schemas.openxmlformats.org/officeDocument/2006/relationships/hyperlink" Target="https://en.wikipedia.org/wiki/Larry_Itliong#cite_note-NYT2012-4" TargetMode="External"/><Relationship Id="rId1" Type="http://schemas.openxmlformats.org/officeDocument/2006/relationships/notesMaster" Target="../notesMasters/notesMaster1.xml"/><Relationship Id="rId6" Type="http://schemas.openxmlformats.org/officeDocument/2006/relationships/hyperlink" Target="https://en.wikipedia.org/wiki/Help:IPA/Spanish" TargetMode="External"/><Relationship Id="rId11" Type="http://schemas.openxmlformats.org/officeDocument/2006/relationships/hyperlink" Target="https://en.wikipedia.org/wiki/United_Farm_Workers" TargetMode="External"/><Relationship Id="rId24" Type="http://schemas.openxmlformats.org/officeDocument/2006/relationships/hyperlink" Target="https://en.wikipedia.org/wiki/Christian_beliefs" TargetMode="External"/><Relationship Id="rId32" Type="http://schemas.openxmlformats.org/officeDocument/2006/relationships/hyperlink" Target="https://en.wikipedia.org/wiki/Minimum_wage" TargetMode="External"/><Relationship Id="rId37" Type="http://schemas.openxmlformats.org/officeDocument/2006/relationships/hyperlink" Target="https://en.wikipedia.org/wiki/Larry_Itliong#cite_note-8" TargetMode="External"/><Relationship Id="rId5" Type="http://schemas.openxmlformats.org/officeDocument/2006/relationships/hyperlink" Target="https://en.wikipedia.org/wiki/Help:IPA/English" TargetMode="External"/><Relationship Id="rId15" Type="http://schemas.openxmlformats.org/officeDocument/2006/relationships/hyperlink" Target="https://en.wikipedia.org/wiki/Baptist" TargetMode="External"/><Relationship Id="rId23" Type="http://schemas.openxmlformats.org/officeDocument/2006/relationships/hyperlink" Target="https://en.wikipedia.org/wiki/Civil_disobedience" TargetMode="External"/><Relationship Id="rId28" Type="http://schemas.openxmlformats.org/officeDocument/2006/relationships/hyperlink" Target="https://en.wikipedia.org/wiki/Larry_Itliong#cite_note-death-1" TargetMode="External"/><Relationship Id="rId36" Type="http://schemas.openxmlformats.org/officeDocument/2006/relationships/hyperlink" Target="https://en.wikipedia.org/wiki/Larry_Itliong#cite_note-Fight-7" TargetMode="External"/><Relationship Id="rId10" Type="http://schemas.openxmlformats.org/officeDocument/2006/relationships/hyperlink" Target="https://en.wikipedia.org/wiki/Agricultural_Workers_Organizing_Committee" TargetMode="External"/><Relationship Id="rId19" Type="http://schemas.openxmlformats.org/officeDocument/2006/relationships/hyperlink" Target="https://en.wikipedia.org/wiki/Martin_Luther_King_Sr." TargetMode="External"/><Relationship Id="rId31" Type="http://schemas.openxmlformats.org/officeDocument/2006/relationships/hyperlink" Target="https://en.wikipedia.org/wiki/Philip_Vera_Cruz" TargetMode="External"/><Relationship Id="rId4" Type="http://schemas.openxmlformats.org/officeDocument/2006/relationships/hyperlink" Target="https://www.britannica.com/event/American-civil-rights-movement" TargetMode="External"/><Relationship Id="rId9" Type="http://schemas.openxmlformats.org/officeDocument/2006/relationships/hyperlink" Target="https://en.wikipedia.org/wiki/Dolores_Huerta" TargetMode="External"/><Relationship Id="rId14" Type="http://schemas.openxmlformats.org/officeDocument/2006/relationships/hyperlink" Target="https://en.wikipedia.org/wiki/Catholic_social_teaching" TargetMode="External"/><Relationship Id="rId22" Type="http://schemas.openxmlformats.org/officeDocument/2006/relationships/hyperlink" Target="https://en.wikipedia.org/wiki/Nonviolence" TargetMode="External"/><Relationship Id="rId27" Type="http://schemas.openxmlformats.org/officeDocument/2006/relationships/hyperlink" Target="https://en.wikipedia.org/wiki/Jim_Crow_laws" TargetMode="External"/><Relationship Id="rId30" Type="http://schemas.openxmlformats.org/officeDocument/2006/relationships/hyperlink" Target="https://en.wikipedia.org/wiki/West_Coast_of_the_United_States" TargetMode="External"/><Relationship Id="rId35" Type="http://schemas.openxmlformats.org/officeDocument/2006/relationships/hyperlink" Target="https://en.wikipedia.org/wiki/Larry_Itliong#cite_note-Weber-6" TargetMode="External"/><Relationship Id="rId8" Type="http://schemas.openxmlformats.org/officeDocument/2006/relationships/hyperlink" Target="https://en.wikipedia.org/wiki/Civil_rights" TargetMode="External"/><Relationship Id="rId3" Type="http://schemas.openxmlformats.org/officeDocument/2006/relationships/hyperlink" Target="https://www.britannica.com/event/Montgomery-bus-boycot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chieve.lausd.net/cms/lib/CA01000043/Centricity/Domain/577/CAC/Spanish%20Booklet%20Brief%20Parliamentary%20Procedures%20Guide_%20rev%20%2010%201%20%2021%20Spanish_.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bg1"/>
                </a:solidFill>
                <a:latin typeface="Poppins" panose="00000500000000000000" pitchFamily="2" charset="0"/>
                <a:cs typeface="Poppins" panose="00000500000000000000" pitchFamily="2" charset="0"/>
              </a:rPr>
              <a:t>Click</a:t>
            </a: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1</a:t>
            </a:fld>
            <a:endParaRPr lang="en-US"/>
          </a:p>
        </p:txBody>
      </p:sp>
    </p:spTree>
    <p:extLst>
      <p:ext uri="{BB962C8B-B14F-4D97-AF65-F5344CB8AC3E}">
        <p14:creationId xmlns:p14="http://schemas.microsoft.com/office/powerpoint/2010/main" val="247229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a:p>
            <a:r>
              <a:rPr lang="en-US" b="1" dirty="0"/>
              <a:t>Say: </a:t>
            </a:r>
            <a:r>
              <a:rPr lang="en-US" dirty="0"/>
              <a:t>We are going to start our session with a little reflection.</a:t>
            </a:r>
            <a:endParaRPr lang="en-US" dirty="0">
              <a:ea typeface="Calibri"/>
              <a:cs typeface="Calibri"/>
            </a:endParaRPr>
          </a:p>
          <a:p>
            <a:endParaRPr lang="en-US" b="1" dirty="0"/>
          </a:p>
          <a:p>
            <a:r>
              <a:rPr lang="en-US" b="1" dirty="0"/>
              <a:t>The Civil Rights Movement has been in existence since the early 30’s where historical/great leaders set the pathway for equal voice and opportunity.</a:t>
            </a:r>
            <a:endParaRPr lang="en-US" b="1" dirty="0">
              <a:ea typeface="Calibri"/>
              <a:cs typeface="Calibri"/>
            </a:endParaRPr>
          </a:p>
          <a:p>
            <a:endParaRPr lang="en-US" dirty="0"/>
          </a:p>
          <a:p>
            <a:r>
              <a:rPr lang="en-US" dirty="0"/>
              <a:t>We saw it through Rosa Parks who fought against segregation, with Cesar Chavez who was an American labor leader and civil rights activists, with Martin Luther King when he gave his "I Have A Dream" speech, and Modesto "Larry" Dulay </a:t>
            </a:r>
            <a:r>
              <a:rPr lang="en-US" dirty="0" err="1"/>
              <a:t>Itliong</a:t>
            </a:r>
            <a:r>
              <a:rPr lang="en-US" dirty="0"/>
              <a:t>, who organized the West Coast agricultural workers starting in the 1930’s and rose to national prominences in 1965.</a:t>
            </a:r>
            <a:r>
              <a:rPr lang="en-US" b="1" dirty="0"/>
              <a:t> (For more information, see notes below.)</a:t>
            </a:r>
            <a:endParaRPr lang="en-US" b="1" dirty="0">
              <a:ea typeface="Calibri"/>
              <a:cs typeface="Calibri"/>
            </a:endParaRPr>
          </a:p>
          <a:p>
            <a:endParaRPr lang="en-US" b="1" dirty="0"/>
          </a:p>
          <a:p>
            <a:r>
              <a:rPr lang="en-US" b="1" dirty="0"/>
              <a:t>In that same year (1965) President Lyndon B. Johnson established </a:t>
            </a:r>
            <a:r>
              <a:rPr lang="en-US" dirty="0"/>
              <a:t>the Elementary and Secondary Education Act (ESEA), which is part of that establishment of opportunities for underserved students and families in our work with Title I.  Most recently, President Obama reauthorized the ESEA in 2015 and renamed it the Every Student Succeeds Act that dictates educational requirements for our students and families.</a:t>
            </a:r>
            <a:endParaRPr lang="en-US" dirty="0">
              <a:ea typeface="Calibri"/>
              <a:cs typeface="Calibri"/>
            </a:endParaRPr>
          </a:p>
          <a:p>
            <a:endParaRPr lang="en-US" dirty="0"/>
          </a:p>
          <a:p>
            <a:r>
              <a:rPr lang="en-US" dirty="0"/>
              <a:t>This brief outline is shared by LAUSD to ground parent and family engagement throughout LAUSD.</a:t>
            </a:r>
            <a:endParaRPr lang="en-US" dirty="0">
              <a:ea typeface="Calibri"/>
              <a:cs typeface="Calibri"/>
            </a:endParaRPr>
          </a:p>
          <a:p>
            <a:endParaRPr lang="en-US" dirty="0"/>
          </a:p>
          <a:p>
            <a:r>
              <a:rPr lang="en-US" dirty="0"/>
              <a:t>Click</a:t>
            </a:r>
          </a:p>
          <a:p>
            <a:endParaRPr lang="en-US" dirty="0"/>
          </a:p>
          <a:p>
            <a:endParaRPr lang="en-US" dirty="0"/>
          </a:p>
          <a:p>
            <a:endParaRPr lang="en-US" dirty="0"/>
          </a:p>
          <a:p>
            <a:r>
              <a:rPr lang="en-US" b="1" dirty="0"/>
              <a:t>Just for your information: </a:t>
            </a:r>
          </a:p>
          <a:p>
            <a:endParaRPr lang="en-US" dirty="0"/>
          </a:p>
          <a:p>
            <a:r>
              <a:rPr lang="en-US" b="1" i="0" dirty="0">
                <a:solidFill>
                  <a:srgbClr val="1A1A1A"/>
                </a:solidFill>
                <a:effectLst/>
                <a:latin typeface="Georgia" panose="02040502050405020303" pitchFamily="18" charset="0"/>
              </a:rPr>
              <a:t>Rosa Parks </a:t>
            </a:r>
            <a:r>
              <a:rPr lang="en-US" b="0" i="0" dirty="0">
                <a:solidFill>
                  <a:srgbClr val="1A1A1A"/>
                </a:solidFill>
                <a:effectLst/>
                <a:latin typeface="Georgia" panose="02040502050405020303" pitchFamily="18" charset="0"/>
              </a:rPr>
              <a:t>was an American civil rights activist whose refusal to give up her seat on a public bus precipitated the 1955–56 </a:t>
            </a:r>
            <a:r>
              <a:rPr lang="en-US" b="0" i="0" u="none" strike="noStrike" dirty="0">
                <a:solidFill>
                  <a:srgbClr val="14599D"/>
                </a:solidFill>
                <a:effectLst/>
                <a:latin typeface="Georgia" panose="02040502050405020303" pitchFamily="18" charset="0"/>
                <a:hlinkClick r:id="rId3"/>
              </a:rPr>
              <a:t>Montgomery bus boycott</a:t>
            </a:r>
            <a:r>
              <a:rPr lang="en-US" b="0" i="0" dirty="0">
                <a:solidFill>
                  <a:srgbClr val="1A1A1A"/>
                </a:solidFill>
                <a:effectLst/>
                <a:latin typeface="Georgia" panose="02040502050405020303" pitchFamily="18" charset="0"/>
              </a:rPr>
              <a:t> in Alabama, which became the spark that ignited the </a:t>
            </a:r>
            <a:r>
              <a:rPr lang="en-US" b="0" i="0" u="none" strike="noStrike" dirty="0">
                <a:solidFill>
                  <a:srgbClr val="14599D"/>
                </a:solidFill>
                <a:effectLst/>
                <a:latin typeface="Georgia" panose="02040502050405020303" pitchFamily="18" charset="0"/>
                <a:hlinkClick r:id="rId4"/>
              </a:rPr>
              <a:t>civil rights movement in the United States</a:t>
            </a:r>
            <a:r>
              <a:rPr lang="en-US" b="0" i="0" dirty="0">
                <a:solidFill>
                  <a:srgbClr val="1A1A1A"/>
                </a:solidFill>
                <a:effectLst/>
                <a:latin typeface="Georgia" panose="02040502050405020303" pitchFamily="18" charset="0"/>
              </a:rPr>
              <a:t>. She is known as the “mother of the civil rights movement.”</a:t>
            </a:r>
            <a:endParaRPr lang="en-US" dirty="0"/>
          </a:p>
          <a:p>
            <a:endParaRPr lang="en-US" dirty="0"/>
          </a:p>
          <a:p>
            <a:r>
              <a:rPr lang="en-US" b="1" i="0" dirty="0">
                <a:solidFill>
                  <a:srgbClr val="202122"/>
                </a:solidFill>
                <a:effectLst/>
                <a:latin typeface="Arial"/>
                <a:cs typeface="Arial"/>
              </a:rPr>
              <a:t>Cesar Chavez</a:t>
            </a:r>
            <a:r>
              <a:rPr lang="en-US" b="0" i="0" dirty="0">
                <a:solidFill>
                  <a:srgbClr val="202122"/>
                </a:solidFill>
                <a:effectLst/>
                <a:latin typeface="Arial"/>
                <a:cs typeface="Arial"/>
              </a:rPr>
              <a:t> (born </a:t>
            </a:r>
            <a:r>
              <a:rPr lang="en-US" b="1" i="0" dirty="0">
                <a:solidFill>
                  <a:srgbClr val="202122"/>
                </a:solidFill>
                <a:effectLst/>
                <a:latin typeface="Arial"/>
                <a:cs typeface="Arial"/>
              </a:rPr>
              <a:t>Cesario Estrada Chavez</a:t>
            </a:r>
            <a:r>
              <a:rPr lang="en-US" b="0" i="0" dirty="0">
                <a:solidFill>
                  <a:srgbClr val="202122"/>
                </a:solidFill>
                <a:effectLst/>
                <a:latin typeface="Arial"/>
                <a:cs typeface="Arial"/>
              </a:rPr>
              <a:t> </a:t>
            </a:r>
            <a:r>
              <a:rPr lang="en-US" b="0" i="0" u="none" strike="noStrike" dirty="0">
                <a:solidFill>
                  <a:srgbClr val="0645AD"/>
                </a:solidFill>
                <a:effectLst/>
                <a:latin typeface="Arial"/>
                <a:cs typeface="Arial"/>
                <a:hlinkClick r:id="rId5" tooltip="Help:IPA/English"/>
              </a:rPr>
              <a:t>/ˈtʃɑːvɛz/</a:t>
            </a:r>
            <a:r>
              <a:rPr lang="en-US" b="0" i="0" dirty="0">
                <a:solidFill>
                  <a:srgbClr val="202122"/>
                </a:solidFill>
                <a:effectLst/>
                <a:latin typeface="Arial"/>
                <a:cs typeface="Arial"/>
              </a:rPr>
              <a:t>; </a:t>
            </a:r>
            <a:r>
              <a:rPr lang="en-US" dirty="0"/>
              <a:t>Spanish: </a:t>
            </a:r>
            <a:r>
              <a:rPr lang="en-US" b="0" i="0" u="none" strike="noStrike" dirty="0">
                <a:solidFill>
                  <a:srgbClr val="0645AD"/>
                </a:solidFill>
                <a:effectLst/>
                <a:latin typeface="Arial"/>
                <a:cs typeface="Arial"/>
                <a:hlinkClick r:id="rId6" tooltip="Help:IPA/Spanish"/>
              </a:rPr>
              <a:t>[ˈt͡ʃaβes]</a:t>
            </a:r>
            <a:r>
              <a:rPr lang="en-US" b="0" i="0" dirty="0">
                <a:solidFill>
                  <a:srgbClr val="202122"/>
                </a:solidFill>
                <a:effectLst/>
                <a:latin typeface="Arial"/>
                <a:cs typeface="Arial"/>
              </a:rPr>
              <a:t>; March 31, 1927 – April 23, 1993) was an American </a:t>
            </a:r>
            <a:r>
              <a:rPr lang="en-US" b="0" i="0" u="none" strike="noStrike" dirty="0">
                <a:solidFill>
                  <a:srgbClr val="0645AD"/>
                </a:solidFill>
                <a:effectLst/>
                <a:latin typeface="Arial"/>
                <a:cs typeface="Arial"/>
                <a:hlinkClick r:id="rId7" tooltip="Labor leader"/>
              </a:rPr>
              <a:t>labor leader</a:t>
            </a:r>
            <a:r>
              <a:rPr lang="en-US" b="0" i="0" dirty="0">
                <a:solidFill>
                  <a:srgbClr val="202122"/>
                </a:solidFill>
                <a:effectLst/>
                <a:latin typeface="Arial"/>
                <a:cs typeface="Arial"/>
              </a:rPr>
              <a:t> and </a:t>
            </a:r>
            <a:r>
              <a:rPr lang="en-US" b="0" i="0" u="none" strike="noStrike" dirty="0">
                <a:solidFill>
                  <a:srgbClr val="0645AD"/>
                </a:solidFill>
                <a:effectLst/>
                <a:latin typeface="Arial"/>
                <a:cs typeface="Arial"/>
                <a:hlinkClick r:id="rId8" tooltip="Civil rights"/>
              </a:rPr>
              <a:t>civil rights</a:t>
            </a:r>
            <a:r>
              <a:rPr lang="en-US" b="0" i="0" dirty="0">
                <a:solidFill>
                  <a:srgbClr val="202122"/>
                </a:solidFill>
                <a:effectLst/>
                <a:latin typeface="Arial"/>
                <a:cs typeface="Arial"/>
              </a:rPr>
              <a:t> activist. Along with </a:t>
            </a:r>
            <a:r>
              <a:rPr lang="en-US" b="0" i="0" u="none" strike="noStrike" dirty="0">
                <a:solidFill>
                  <a:srgbClr val="0645AD"/>
                </a:solidFill>
                <a:effectLst/>
                <a:latin typeface="Arial"/>
                <a:cs typeface="Arial"/>
                <a:hlinkClick r:id="rId9" tooltip="Dolores Huerta"/>
              </a:rPr>
              <a:t>Dolores Huerta</a:t>
            </a:r>
            <a:r>
              <a:rPr lang="en-US" b="0" i="0" dirty="0">
                <a:solidFill>
                  <a:srgbClr val="202122"/>
                </a:solidFill>
                <a:effectLst/>
                <a:latin typeface="Arial"/>
                <a:cs typeface="Arial"/>
              </a:rPr>
              <a:t>, he co-founded the National Farm Workers Association (NFWA), which later merged with the </a:t>
            </a:r>
            <a:r>
              <a:rPr lang="en-US" b="0" i="0" u="none" strike="noStrike" dirty="0">
                <a:solidFill>
                  <a:srgbClr val="0645AD"/>
                </a:solidFill>
                <a:effectLst/>
                <a:latin typeface="Arial"/>
                <a:cs typeface="Arial"/>
                <a:hlinkClick r:id="rId10" tooltip="Agricultural Workers Organizing Committee"/>
              </a:rPr>
              <a:t>Agricultural Workers Organizing Committee</a:t>
            </a:r>
            <a:r>
              <a:rPr lang="en-US" b="0" i="0" dirty="0">
                <a:solidFill>
                  <a:srgbClr val="202122"/>
                </a:solidFill>
                <a:effectLst/>
                <a:latin typeface="Arial"/>
                <a:cs typeface="Arial"/>
              </a:rPr>
              <a:t> (AWOC) to become the </a:t>
            </a:r>
            <a:r>
              <a:rPr lang="en-US" b="0" i="0" u="none" strike="noStrike" dirty="0">
                <a:solidFill>
                  <a:srgbClr val="0645AD"/>
                </a:solidFill>
                <a:effectLst/>
                <a:latin typeface="Arial"/>
                <a:cs typeface="Arial"/>
                <a:hlinkClick r:id="rId11" tooltip="United Farm Workers"/>
              </a:rPr>
              <a:t>United Farm Workers</a:t>
            </a:r>
            <a:r>
              <a:rPr lang="en-US" b="0" i="0" dirty="0">
                <a:solidFill>
                  <a:srgbClr val="202122"/>
                </a:solidFill>
                <a:effectLst/>
                <a:latin typeface="Arial"/>
                <a:cs typeface="Arial"/>
              </a:rPr>
              <a:t> (UFW) </a:t>
            </a:r>
            <a:r>
              <a:rPr lang="en-US" b="0" i="0" u="none" strike="noStrike" dirty="0">
                <a:solidFill>
                  <a:srgbClr val="0645AD"/>
                </a:solidFill>
                <a:effectLst/>
                <a:latin typeface="Arial"/>
                <a:cs typeface="Arial"/>
                <a:hlinkClick r:id="rId12" tooltip="Labor union"/>
              </a:rPr>
              <a:t>labor union</a:t>
            </a:r>
            <a:r>
              <a:rPr lang="en-US" b="0" i="0" dirty="0">
                <a:solidFill>
                  <a:srgbClr val="202122"/>
                </a:solidFill>
                <a:effectLst/>
                <a:latin typeface="Arial"/>
                <a:cs typeface="Arial"/>
              </a:rPr>
              <a:t>. Ideologically, his world-view combined </a:t>
            </a:r>
            <a:r>
              <a:rPr lang="en-US" b="0" i="0" u="none" strike="noStrike" dirty="0">
                <a:solidFill>
                  <a:srgbClr val="0645AD"/>
                </a:solidFill>
                <a:effectLst/>
                <a:latin typeface="Arial"/>
                <a:cs typeface="Arial"/>
                <a:hlinkClick r:id="rId13" tooltip="Left-wing politics"/>
              </a:rPr>
              <a:t>leftist politics</a:t>
            </a:r>
            <a:r>
              <a:rPr lang="en-US" b="0" i="0" dirty="0">
                <a:solidFill>
                  <a:srgbClr val="202122"/>
                </a:solidFill>
                <a:effectLst/>
                <a:latin typeface="Arial"/>
                <a:cs typeface="Arial"/>
              </a:rPr>
              <a:t> with </a:t>
            </a:r>
            <a:r>
              <a:rPr lang="en-US" b="0" i="0" u="none" strike="noStrike" dirty="0">
                <a:solidFill>
                  <a:srgbClr val="0645AD"/>
                </a:solidFill>
                <a:effectLst/>
                <a:latin typeface="Arial"/>
                <a:cs typeface="Arial"/>
                <a:hlinkClick r:id="rId14" tooltip="Catholic social teaching"/>
              </a:rPr>
              <a:t>Catholic social teachings</a:t>
            </a:r>
            <a:r>
              <a:rPr lang="en-US" b="0" i="0" dirty="0">
                <a:solidFill>
                  <a:srgbClr val="202122"/>
                </a:solidFill>
                <a:effectLst/>
                <a:latin typeface="Arial"/>
                <a:cs typeface="Arial"/>
              </a:rPr>
              <a:t>.</a:t>
            </a:r>
            <a:endParaRPr lang="en-US" dirty="0">
              <a:latin typeface="Arial"/>
              <a:cs typeface="Arial"/>
            </a:endParaRPr>
          </a:p>
          <a:p>
            <a:endParaRPr lang="en-US" dirty="0"/>
          </a:p>
          <a:p>
            <a:r>
              <a:rPr lang="en-US" b="1" i="0" dirty="0">
                <a:solidFill>
                  <a:srgbClr val="202122"/>
                </a:solidFill>
                <a:effectLst/>
                <a:latin typeface="Arial" panose="020B0604020202020204" pitchFamily="34" charset="0"/>
              </a:rPr>
              <a:t>Martin Luther King Jr.</a:t>
            </a:r>
            <a:r>
              <a:rPr lang="en-US" b="0" i="0" dirty="0">
                <a:solidFill>
                  <a:srgbClr val="202122"/>
                </a:solidFill>
                <a:effectLst/>
                <a:latin typeface="Arial" panose="020B0604020202020204" pitchFamily="34" charset="0"/>
              </a:rPr>
              <a:t> (born </a:t>
            </a:r>
            <a:r>
              <a:rPr lang="en-US" b="1" i="0" dirty="0">
                <a:solidFill>
                  <a:srgbClr val="202122"/>
                </a:solidFill>
                <a:effectLst/>
                <a:latin typeface="Arial" panose="020B0604020202020204" pitchFamily="34" charset="0"/>
              </a:rPr>
              <a:t>Michael King Jr.</a:t>
            </a:r>
            <a:r>
              <a:rPr lang="en-US" b="0" i="0" dirty="0">
                <a:solidFill>
                  <a:srgbClr val="202122"/>
                </a:solidFill>
                <a:effectLst/>
                <a:latin typeface="Arial" panose="020B0604020202020204" pitchFamily="34" charset="0"/>
              </a:rPr>
              <a:t>; January 15, 1929 – April 4, 1968) was an American </a:t>
            </a:r>
            <a:r>
              <a:rPr lang="en-US" b="0" i="0" u="none" strike="noStrike" dirty="0">
                <a:solidFill>
                  <a:srgbClr val="0645AD"/>
                </a:solidFill>
                <a:effectLst/>
                <a:latin typeface="Arial" panose="020B0604020202020204" pitchFamily="34" charset="0"/>
                <a:hlinkClick r:id="rId15" tooltip="Baptist"/>
              </a:rPr>
              <a:t>Baptist</a:t>
            </a:r>
            <a:r>
              <a:rPr lang="en-US" b="0" i="0" dirty="0">
                <a:solidFill>
                  <a:srgbClr val="202122"/>
                </a:solidFill>
                <a:effectLst/>
                <a:latin typeface="Arial" panose="020B0604020202020204" pitchFamily="34" charset="0"/>
              </a:rPr>
              <a:t> minister and activist who became the most visible spokesman and leader in the </a:t>
            </a:r>
            <a:r>
              <a:rPr lang="en-US" b="0" i="0" u="none" strike="noStrike" dirty="0">
                <a:solidFill>
                  <a:srgbClr val="0645AD"/>
                </a:solidFill>
                <a:effectLst/>
                <a:latin typeface="Arial" panose="020B0604020202020204" pitchFamily="34" charset="0"/>
                <a:hlinkClick r:id="rId16" tooltip="Civil rights movement"/>
              </a:rPr>
              <a:t>civil rights movement</a:t>
            </a:r>
            <a:r>
              <a:rPr lang="en-US" b="0" i="0" dirty="0">
                <a:solidFill>
                  <a:srgbClr val="202122"/>
                </a:solidFill>
                <a:effectLst/>
                <a:latin typeface="Arial" panose="020B0604020202020204" pitchFamily="34" charset="0"/>
              </a:rPr>
              <a:t> from 1955 until </a:t>
            </a:r>
            <a:r>
              <a:rPr lang="en-US" b="0" i="0" u="none" strike="noStrike" dirty="0">
                <a:solidFill>
                  <a:srgbClr val="0645AD"/>
                </a:solidFill>
                <a:effectLst/>
                <a:latin typeface="Arial" panose="020B0604020202020204" pitchFamily="34" charset="0"/>
                <a:hlinkClick r:id="rId17" tooltip="Assassination of Martin Luther King Jr."/>
              </a:rPr>
              <a:t>his assassination</a:t>
            </a:r>
            <a:r>
              <a:rPr lang="en-US" b="0" i="0" dirty="0">
                <a:solidFill>
                  <a:srgbClr val="202122"/>
                </a:solidFill>
                <a:effectLst/>
                <a:latin typeface="Arial" panose="020B0604020202020204" pitchFamily="34" charset="0"/>
              </a:rPr>
              <a:t> in 1968. An </a:t>
            </a:r>
            <a:r>
              <a:rPr lang="en-US" b="0" i="0" u="none" strike="noStrike" dirty="0">
                <a:solidFill>
                  <a:srgbClr val="0645AD"/>
                </a:solidFill>
                <a:effectLst/>
                <a:latin typeface="Arial" panose="020B0604020202020204" pitchFamily="34" charset="0"/>
                <a:hlinkClick r:id="rId18" tooltip="African American church"/>
              </a:rPr>
              <a:t>African American church</a:t>
            </a:r>
            <a:r>
              <a:rPr lang="en-US" b="0" i="0" dirty="0">
                <a:solidFill>
                  <a:srgbClr val="202122"/>
                </a:solidFill>
                <a:effectLst/>
                <a:latin typeface="Arial" panose="020B0604020202020204" pitchFamily="34" charset="0"/>
              </a:rPr>
              <a:t> leader and the son of early civil rights activist and minister </a:t>
            </a:r>
            <a:r>
              <a:rPr lang="en-US" b="0" i="0" u="none" strike="noStrike" dirty="0">
                <a:solidFill>
                  <a:srgbClr val="0645AD"/>
                </a:solidFill>
                <a:effectLst/>
                <a:latin typeface="Arial" panose="020B0604020202020204" pitchFamily="34" charset="0"/>
                <a:hlinkClick r:id="rId19" tooltip="Martin Luther King Sr."/>
              </a:rPr>
              <a:t>Martin Luther King Sr.</a:t>
            </a:r>
            <a:r>
              <a:rPr lang="en-US" b="0" i="0" dirty="0">
                <a:solidFill>
                  <a:srgbClr val="202122"/>
                </a:solidFill>
                <a:effectLst/>
                <a:latin typeface="Arial" panose="020B0604020202020204" pitchFamily="34" charset="0"/>
              </a:rPr>
              <a:t>, King advanced </a:t>
            </a:r>
            <a:r>
              <a:rPr lang="en-US" b="0" i="0" u="none" strike="noStrike" dirty="0">
                <a:solidFill>
                  <a:srgbClr val="0645AD"/>
                </a:solidFill>
                <a:effectLst/>
                <a:latin typeface="Arial" panose="020B0604020202020204" pitchFamily="34" charset="0"/>
                <a:hlinkClick r:id="rId20" tooltip="Civil and political rights"/>
              </a:rPr>
              <a:t>civil rights</a:t>
            </a:r>
            <a:r>
              <a:rPr lang="en-US" b="0" i="0" dirty="0">
                <a:solidFill>
                  <a:srgbClr val="202122"/>
                </a:solidFill>
                <a:effectLst/>
                <a:latin typeface="Arial" panose="020B0604020202020204" pitchFamily="34" charset="0"/>
              </a:rPr>
              <a:t> for </a:t>
            </a:r>
            <a:r>
              <a:rPr lang="en-US" b="0" i="0" u="none" strike="noStrike" dirty="0">
                <a:solidFill>
                  <a:srgbClr val="0645AD"/>
                </a:solidFill>
                <a:effectLst/>
                <a:latin typeface="Arial" panose="020B0604020202020204" pitchFamily="34" charset="0"/>
                <a:hlinkClick r:id="rId21" tooltip="People of color"/>
              </a:rPr>
              <a:t>people of color</a:t>
            </a:r>
            <a:r>
              <a:rPr lang="en-US" b="0" i="0" dirty="0">
                <a:solidFill>
                  <a:srgbClr val="202122"/>
                </a:solidFill>
                <a:effectLst/>
                <a:latin typeface="Arial" panose="020B0604020202020204" pitchFamily="34" charset="0"/>
              </a:rPr>
              <a:t> in the United States through </a:t>
            </a:r>
            <a:r>
              <a:rPr lang="en-US" b="0" i="0" u="none" strike="noStrike" dirty="0">
                <a:solidFill>
                  <a:srgbClr val="0645AD"/>
                </a:solidFill>
                <a:effectLst/>
                <a:latin typeface="Arial" panose="020B0604020202020204" pitchFamily="34" charset="0"/>
                <a:hlinkClick r:id="rId22" tooltip="Nonviolence"/>
              </a:rPr>
              <a:t>nonviolence</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23" tooltip="Civil disobedience"/>
              </a:rPr>
              <a:t>civil disobedience</a:t>
            </a:r>
            <a:r>
              <a:rPr lang="en-US" b="0" i="0" dirty="0">
                <a:solidFill>
                  <a:srgbClr val="202122"/>
                </a:solidFill>
                <a:effectLst/>
                <a:latin typeface="Arial" panose="020B0604020202020204" pitchFamily="34" charset="0"/>
              </a:rPr>
              <a:t>. Inspired by his </a:t>
            </a:r>
            <a:r>
              <a:rPr lang="en-US" b="0" i="0" u="none" strike="noStrike" dirty="0">
                <a:solidFill>
                  <a:srgbClr val="0645AD"/>
                </a:solidFill>
                <a:effectLst/>
                <a:latin typeface="Arial" panose="020B0604020202020204" pitchFamily="34" charset="0"/>
                <a:hlinkClick r:id="rId24" tooltip="Christian beliefs"/>
              </a:rPr>
              <a:t>Christian beliefs</a:t>
            </a:r>
            <a:r>
              <a:rPr lang="en-US" b="0" i="0" dirty="0">
                <a:solidFill>
                  <a:srgbClr val="202122"/>
                </a:solidFill>
                <a:effectLst/>
                <a:latin typeface="Arial" panose="020B0604020202020204" pitchFamily="34" charset="0"/>
              </a:rPr>
              <a:t> and the nonviolent activism of </a:t>
            </a:r>
            <a:r>
              <a:rPr lang="en-US" b="0" i="0" u="none" strike="noStrike" dirty="0">
                <a:solidFill>
                  <a:srgbClr val="0645AD"/>
                </a:solidFill>
                <a:effectLst/>
                <a:latin typeface="Arial" panose="020B0604020202020204" pitchFamily="34" charset="0"/>
                <a:hlinkClick r:id="rId25" tooltip="Mahatma Gandhi"/>
              </a:rPr>
              <a:t>Mahatma Gandhi</a:t>
            </a:r>
            <a:r>
              <a:rPr lang="en-US" b="0" i="0" dirty="0">
                <a:solidFill>
                  <a:srgbClr val="202122"/>
                </a:solidFill>
                <a:effectLst/>
                <a:latin typeface="Arial" panose="020B0604020202020204" pitchFamily="34" charset="0"/>
              </a:rPr>
              <a:t>, he led targeted, </a:t>
            </a:r>
            <a:r>
              <a:rPr lang="en-US" b="0" i="0" u="none" strike="noStrike" dirty="0">
                <a:solidFill>
                  <a:srgbClr val="0645AD"/>
                </a:solidFill>
                <a:effectLst/>
                <a:latin typeface="Arial" panose="020B0604020202020204" pitchFamily="34" charset="0"/>
                <a:hlinkClick r:id="rId26" tooltip="Nonviolent resistance"/>
              </a:rPr>
              <a:t>nonviolent resistance</a:t>
            </a:r>
            <a:r>
              <a:rPr lang="en-US" b="0" i="0" dirty="0">
                <a:solidFill>
                  <a:srgbClr val="202122"/>
                </a:solidFill>
                <a:effectLst/>
                <a:latin typeface="Arial" panose="020B0604020202020204" pitchFamily="34" charset="0"/>
              </a:rPr>
              <a:t> against </a:t>
            </a:r>
            <a:r>
              <a:rPr lang="en-US" b="0" i="0" u="none" strike="noStrike" dirty="0">
                <a:solidFill>
                  <a:srgbClr val="0645AD"/>
                </a:solidFill>
                <a:effectLst/>
                <a:latin typeface="Arial" panose="020B0604020202020204" pitchFamily="34" charset="0"/>
                <a:hlinkClick r:id="rId27" tooltip="Jim Crow laws"/>
              </a:rPr>
              <a:t>Jim Crow laws</a:t>
            </a:r>
            <a:r>
              <a:rPr lang="en-US" b="0" i="0" dirty="0">
                <a:solidFill>
                  <a:srgbClr val="202122"/>
                </a:solidFill>
                <a:effectLst/>
                <a:latin typeface="Arial" panose="020B0604020202020204" pitchFamily="34" charset="0"/>
              </a:rPr>
              <a:t> and other forms of discrimination.</a:t>
            </a:r>
            <a:endParaRPr lang="en-US" dirty="0"/>
          </a:p>
          <a:p>
            <a:endParaRPr lang="en-US" dirty="0"/>
          </a:p>
          <a:p>
            <a:r>
              <a:rPr lang="en-US" b="1" i="0" dirty="0">
                <a:solidFill>
                  <a:srgbClr val="202122"/>
                </a:solidFill>
                <a:effectLst/>
                <a:latin typeface="Arial" panose="020B0604020202020204" pitchFamily="34" charset="0"/>
              </a:rPr>
              <a:t>Modesto</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Larry</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Dulay </a:t>
            </a:r>
            <a:r>
              <a:rPr lang="en-US" b="1" i="0" dirty="0" err="1">
                <a:solidFill>
                  <a:srgbClr val="202122"/>
                </a:solidFill>
                <a:effectLst/>
                <a:latin typeface="Arial" panose="020B0604020202020204" pitchFamily="34" charset="0"/>
              </a:rPr>
              <a:t>Itliong</a:t>
            </a:r>
            <a:r>
              <a:rPr lang="en-US" b="0" i="0" dirty="0">
                <a:solidFill>
                  <a:srgbClr val="202122"/>
                </a:solidFill>
                <a:effectLst/>
                <a:latin typeface="Arial" panose="020B0604020202020204" pitchFamily="34" charset="0"/>
              </a:rPr>
              <a:t> (October 25, 1913 – February 1977</a:t>
            </a:r>
            <a:r>
              <a:rPr lang="en-US" b="0" i="0" u="none" strike="noStrike" baseline="30000" dirty="0">
                <a:solidFill>
                  <a:srgbClr val="0645AD"/>
                </a:solidFill>
                <a:effectLst/>
                <a:latin typeface="Arial" panose="020B0604020202020204" pitchFamily="34" charset="0"/>
                <a:hlinkClick r:id="rId28"/>
              </a:rPr>
              <a:t>[a]</a:t>
            </a:r>
            <a:r>
              <a:rPr lang="en-US" b="0" i="0" dirty="0">
                <a:solidFill>
                  <a:srgbClr val="202122"/>
                </a:solidFill>
                <a:effectLst/>
                <a:latin typeface="Arial" panose="020B0604020202020204" pitchFamily="34" charset="0"/>
              </a:rPr>
              <a:t>), also known as "</a:t>
            </a:r>
            <a:r>
              <a:rPr lang="en-US" b="1" i="0" dirty="0">
                <a:solidFill>
                  <a:srgbClr val="202122"/>
                </a:solidFill>
                <a:effectLst/>
                <a:latin typeface="Arial" panose="020B0604020202020204" pitchFamily="34" charset="0"/>
              </a:rPr>
              <a:t>Seven Fingers</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29"/>
              </a:rPr>
              <a:t>[3]</a:t>
            </a:r>
            <a:r>
              <a:rPr lang="en-US" b="0" i="0" dirty="0">
                <a:solidFill>
                  <a:srgbClr val="202122"/>
                </a:solidFill>
                <a:effectLst/>
                <a:latin typeface="Arial" panose="020B0604020202020204" pitchFamily="34" charset="0"/>
              </a:rPr>
              <a:t> was a Filipino-American labor organizer. </a:t>
            </a:r>
          </a:p>
          <a:p>
            <a:r>
              <a:rPr lang="en-US" b="0" i="0" dirty="0">
                <a:solidFill>
                  <a:srgbClr val="202122"/>
                </a:solidFill>
                <a:effectLst/>
                <a:latin typeface="Arial"/>
                <a:cs typeface="Arial"/>
              </a:rPr>
              <a:t>He organized </a:t>
            </a:r>
            <a:r>
              <a:rPr lang="en-US" b="0" i="0" u="none" strike="noStrike" dirty="0">
                <a:solidFill>
                  <a:srgbClr val="0645AD"/>
                </a:solidFill>
                <a:effectLst/>
                <a:latin typeface="Arial"/>
                <a:cs typeface="Arial"/>
                <a:hlinkClick r:id="rId30" tooltip="West Coast of the United States"/>
              </a:rPr>
              <a:t>West Coast</a:t>
            </a:r>
            <a:r>
              <a:rPr lang="en-US" b="0" i="0" dirty="0">
                <a:solidFill>
                  <a:srgbClr val="202122"/>
                </a:solidFill>
                <a:effectLst/>
                <a:latin typeface="Arial"/>
                <a:cs typeface="Arial"/>
              </a:rPr>
              <a:t> agricultural workers starting in the 1930s, and rose to national prominence in 1965, when he, </a:t>
            </a:r>
            <a:r>
              <a:rPr lang="en-US" b="0" i="0" u="none" strike="noStrike" dirty="0">
                <a:solidFill>
                  <a:srgbClr val="0645AD"/>
                </a:solidFill>
                <a:effectLst/>
                <a:latin typeface="Arial"/>
                <a:cs typeface="Arial"/>
                <a:hlinkClick r:id="rId31" tooltip="Philip Vera Cruz"/>
              </a:rPr>
              <a:t>Philip Vera Cruz</a:t>
            </a:r>
            <a:r>
              <a:rPr lang="en-US" b="0" i="0" dirty="0">
                <a:solidFill>
                  <a:srgbClr val="202122"/>
                </a:solidFill>
                <a:effectLst/>
                <a:latin typeface="Arial"/>
                <a:cs typeface="Arial"/>
              </a:rPr>
              <a:t>, Benjamin Gines and Pete Velasco, walked off the farms of area table-grape growers, demanding wages equal to the federal </a:t>
            </a:r>
            <a:r>
              <a:rPr lang="en-US" b="0" i="0" u="none" strike="noStrike" dirty="0">
                <a:solidFill>
                  <a:srgbClr val="0645AD"/>
                </a:solidFill>
                <a:effectLst/>
                <a:latin typeface="Arial"/>
                <a:cs typeface="Arial"/>
                <a:hlinkClick r:id="rId32" tooltip="Minimum wage"/>
              </a:rPr>
              <a:t>minimum wage</a:t>
            </a:r>
            <a:r>
              <a:rPr lang="en-US" b="0" i="0" dirty="0">
                <a:solidFill>
                  <a:srgbClr val="202122"/>
                </a:solidFill>
                <a:effectLst/>
                <a:latin typeface="Arial"/>
                <a:cs typeface="Arial"/>
              </a:rPr>
              <a:t>, that became known as the </a:t>
            </a:r>
            <a:r>
              <a:rPr lang="en-US" b="0" i="0" u="none" strike="noStrike" dirty="0">
                <a:solidFill>
                  <a:srgbClr val="0645AD"/>
                </a:solidFill>
                <a:effectLst/>
                <a:latin typeface="Arial"/>
                <a:cs typeface="Arial"/>
                <a:hlinkClick r:id="rId33" tooltip="Delano grape strike"/>
              </a:rPr>
              <a:t>Delano grape strike</a:t>
            </a:r>
            <a:r>
              <a:rPr lang="en-US" b="0" i="0" dirty="0">
                <a:solidFill>
                  <a:srgbClr val="202122"/>
                </a:solidFill>
                <a:effectLst/>
                <a:latin typeface="Arial"/>
                <a:cs typeface="Arial"/>
              </a:rPr>
              <a:t>.</a:t>
            </a:r>
            <a:r>
              <a:rPr lang="en-US" b="0" i="0" u="none" strike="noStrike" baseline="30000" dirty="0">
                <a:solidFill>
                  <a:srgbClr val="0645AD"/>
                </a:solidFill>
                <a:effectLst/>
                <a:latin typeface="Arial"/>
                <a:cs typeface="Arial"/>
                <a:hlinkClick r:id="rId34"/>
              </a:rPr>
              <a:t>[4]</a:t>
            </a:r>
            <a:r>
              <a:rPr lang="en-US" b="0" i="0" u="none" strike="noStrike" baseline="30000" dirty="0">
                <a:solidFill>
                  <a:srgbClr val="0645AD"/>
                </a:solidFill>
                <a:effectLst/>
                <a:latin typeface="Arial"/>
                <a:cs typeface="Arial"/>
                <a:hlinkClick r:id="rId35"/>
              </a:rPr>
              <a:t>[5]</a:t>
            </a:r>
            <a:r>
              <a:rPr lang="en-US" b="0" i="0" u="none" strike="noStrike" baseline="30000" dirty="0">
                <a:solidFill>
                  <a:srgbClr val="0645AD"/>
                </a:solidFill>
                <a:effectLst/>
                <a:latin typeface="Arial"/>
                <a:cs typeface="Arial"/>
                <a:hlinkClick r:id="rId36"/>
              </a:rPr>
              <a:t>[6]</a:t>
            </a:r>
            <a:r>
              <a:rPr lang="en-US" b="0" i="0" dirty="0">
                <a:solidFill>
                  <a:srgbClr val="202122"/>
                </a:solidFill>
                <a:effectLst/>
                <a:latin typeface="Arial"/>
                <a:cs typeface="Arial"/>
              </a:rPr>
              <a:t> He has been described as "one of the fathers of the West Coast labor movement."</a:t>
            </a:r>
            <a:r>
              <a:rPr lang="en-US" b="0" i="0" u="none" strike="noStrike" baseline="30000" dirty="0">
                <a:solidFill>
                  <a:srgbClr val="0645AD"/>
                </a:solidFill>
                <a:effectLst/>
                <a:latin typeface="Arial"/>
                <a:cs typeface="Arial"/>
                <a:hlinkClick r:id="rId37"/>
              </a:rPr>
              <a:t>[7]</a:t>
            </a:r>
            <a:r>
              <a:rPr lang="en-US" b="0" i="0" dirty="0">
                <a:solidFill>
                  <a:srgbClr val="202122"/>
                </a:solidFill>
                <a:effectLst/>
                <a:latin typeface="Arial"/>
                <a:cs typeface="Arial"/>
              </a:rPr>
              <a:t> He is regarded as a key figure of the </a:t>
            </a:r>
            <a:r>
              <a:rPr lang="en-US" b="0" i="0" u="none" strike="noStrike" dirty="0">
                <a:solidFill>
                  <a:srgbClr val="0645AD"/>
                </a:solidFill>
                <a:effectLst/>
                <a:latin typeface="Arial"/>
                <a:cs typeface="Arial"/>
                <a:hlinkClick r:id="rId38" tooltip="Asian American movement"/>
              </a:rPr>
              <a:t>Asian American movement</a:t>
            </a:r>
            <a:r>
              <a:rPr lang="en-US" b="0" i="0" dirty="0">
                <a:solidFill>
                  <a:srgbClr val="202122"/>
                </a:solidFill>
                <a:effectLst/>
                <a:latin typeface="Arial"/>
                <a:cs typeface="Arial"/>
              </a:rPr>
              <a:t>.</a:t>
            </a:r>
            <a:endParaRPr lang="en-US" dirty="0">
              <a:latin typeface="Arial"/>
              <a:cs typeface="Arial"/>
            </a:endParaRPr>
          </a:p>
          <a:p>
            <a:pPr marL="139700"/>
            <a:endParaRPr lang="en-US" dirty="0">
              <a:ea typeface="Calibri"/>
              <a:cs typeface="Calibri"/>
            </a:endParaRPr>
          </a:p>
          <a:p>
            <a:pPr marL="139700" indent="0">
              <a:buNone/>
            </a:pPr>
            <a:endParaRPr lang="en-US" dirty="0">
              <a:ea typeface="Calibri"/>
              <a:cs typeface="Calibri"/>
            </a:endParaRPr>
          </a:p>
        </p:txBody>
      </p:sp>
    </p:spTree>
    <p:extLst>
      <p:ext uri="{BB962C8B-B14F-4D97-AF65-F5344CB8AC3E}">
        <p14:creationId xmlns:p14="http://schemas.microsoft.com/office/powerpoint/2010/main" val="69418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One of the structures that grew out of the Civil Rights Movement in our work with Title I is the School Site Council.  It is meant to be a group with diverse stakeholders coming together to share their voices on how to help our highest need students and families receive the support needed to increase their academic achievement and wellness.  Our District provides guidance on the School Site Council in Bulletin 6745.5.</a:t>
            </a:r>
          </a:p>
          <a:p>
            <a:endParaRPr lang="en-US" dirty="0"/>
          </a:p>
          <a:p>
            <a:r>
              <a:rPr lang="en-US" dirty="0"/>
              <a:t>Bulletin 6745.5 that contains the guidelines for SSC and the English Learner Advisory Committee, as well as a variety of templates to support the work of SSC members and officers.</a:t>
            </a:r>
          </a:p>
          <a:p>
            <a:endParaRPr lang="en-US" dirty="0"/>
          </a:p>
          <a:p>
            <a:pPr defTabSz="931774">
              <a:defRPr/>
            </a:pPr>
            <a:r>
              <a:rPr lang="en-US" dirty="0"/>
              <a:t>You can download a copy of the Bulletin by going to https://achieve.lausd.net/pcss</a:t>
            </a:r>
          </a:p>
          <a:p>
            <a:pPr defTabSz="931774">
              <a:defRPr/>
            </a:pPr>
            <a:endParaRPr lang="en-US" dirty="0"/>
          </a:p>
          <a:p>
            <a:pPr defTabSz="931774">
              <a:defRPr/>
            </a:pPr>
            <a:r>
              <a:rPr lang="en-US" b="1" dirty="0"/>
              <a:t>Note:</a:t>
            </a:r>
            <a:r>
              <a:rPr lang="en-US" dirty="0"/>
              <a:t> The Word version of all templates is available on this website under the Tools for Schools tab under the SSC heading:</a:t>
            </a:r>
            <a:r>
              <a:rPr lang="en-US" dirty="0">
                <a:solidFill>
                  <a:srgbClr val="0070C0"/>
                </a:solidFill>
                <a:latin typeface="Poppins"/>
                <a:cs typeface="Poppins"/>
              </a:rPr>
              <a:t> </a:t>
            </a:r>
            <a:r>
              <a:rPr lang="en-US" u="sng" dirty="0">
                <a:hlinkClick r:id="rId3">
                  <a:extLst>
                    <a:ext uri="{A12FA001-AC4F-418D-AE19-62706E023703}">
                      <ahyp:hlinkClr xmlns:ahyp="http://schemas.microsoft.com/office/drawing/2018/hyperlinkcolor" val="tx"/>
                    </a:ext>
                  </a:extLst>
                </a:hlinkClick>
              </a:rPr>
              <a:t>https://achieve.lausd.net/Page/11304</a:t>
            </a:r>
            <a:r>
              <a:rPr lang="en-US" dirty="0"/>
              <a:t> </a:t>
            </a:r>
          </a:p>
          <a:p>
            <a:endParaRPr lang="en-US" dirty="0"/>
          </a:p>
          <a:p>
            <a:r>
              <a:rPr lang="en-US" b="1" dirty="0"/>
              <a:t>Click</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11</a:t>
            </a:fld>
            <a:endParaRPr lang="en-US"/>
          </a:p>
        </p:txBody>
      </p:sp>
      <p:sp>
        <p:nvSpPr>
          <p:cNvPr id="5" name="Footer Placeholder 4">
            <a:extLst>
              <a:ext uri="{FF2B5EF4-FFF2-40B4-BE49-F238E27FC236}">
                <a16:creationId xmlns:a16="http://schemas.microsoft.com/office/drawing/2014/main" id="{3979085A-54AC-47A7-BC2D-9CE50EECDA1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68202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Say: </a:t>
            </a:r>
            <a:r>
              <a:rPr lang="en-US" dirty="0"/>
              <a:t>If you become a member, these are some key items you need to be know.</a:t>
            </a:r>
          </a:p>
          <a:p>
            <a:endParaRPr lang="en-US" dirty="0"/>
          </a:p>
          <a:p>
            <a:r>
              <a:rPr lang="en-US" b="1" dirty="0"/>
              <a:t>Note:</a:t>
            </a:r>
            <a:r>
              <a:rPr lang="en-US" dirty="0"/>
              <a:t> The Operating Norms can be found in the Bulletin.  The Greene Act is referred to in the Bulletin and its summary can be found in CA Education Code, Section 35147.</a:t>
            </a:r>
            <a:endParaRPr lang="en-US" dirty="0">
              <a:ea typeface="Calibri"/>
              <a:cs typeface="Calibri"/>
            </a:endParaRPr>
          </a:p>
          <a:p>
            <a:endParaRPr lang="en-US" dirty="0"/>
          </a:p>
          <a:p>
            <a:r>
              <a:rPr lang="en-US" b="1" dirty="0"/>
              <a:t>Say: </a:t>
            </a:r>
            <a:r>
              <a:rPr lang="en-US" dirty="0"/>
              <a:t>As members you will be asked to sign the </a:t>
            </a:r>
            <a:r>
              <a:rPr lang="en-US" b="1" u="sng" dirty="0"/>
              <a:t>LAUSD Operating Norms and the Code of Conduct for ELAC and SSC</a:t>
            </a:r>
            <a:r>
              <a:rPr lang="en-US" dirty="0"/>
              <a:t>.  These norms and requirements serve as agreements members make to communicate and engage using democratic principles.  Here are a few of the items listed therein:</a:t>
            </a:r>
            <a:endParaRPr lang="en-US" dirty="0">
              <a:ea typeface="Calibri"/>
              <a:cs typeface="Calibri"/>
            </a:endParaRPr>
          </a:p>
          <a:p>
            <a:pPr marL="174625" indent="-174625">
              <a:buFont typeface="Wingdings" panose="05000000000000000000" pitchFamily="2" charset="2"/>
              <a:buChar char="v"/>
            </a:pPr>
            <a:r>
              <a:rPr lang="en-US" dirty="0">
                <a:ea typeface="Calibri"/>
                <a:cs typeface="Calibri"/>
              </a:rPr>
              <a:t>It asks that we keep students as a priority in making decisions.</a:t>
            </a:r>
          </a:p>
          <a:p>
            <a:pPr marL="174625" indent="-174625">
              <a:buFont typeface="Wingdings" panose="05000000000000000000" pitchFamily="2" charset="2"/>
              <a:buChar char="v"/>
            </a:pPr>
            <a:r>
              <a:rPr lang="en-US" dirty="0">
                <a:ea typeface="Calibri"/>
                <a:cs typeface="Calibri"/>
              </a:rPr>
              <a:t>Listen attentively, speak respectfully and not interrupt while another is speaking.</a:t>
            </a:r>
            <a:endParaRPr lang="en-US">
              <a:ea typeface="Calibri"/>
              <a:cs typeface="Calibri"/>
            </a:endParaRPr>
          </a:p>
          <a:p>
            <a:pPr marL="174625" indent="-174625">
              <a:buFont typeface="Wingdings" panose="05000000000000000000" pitchFamily="2" charset="2"/>
              <a:buChar char="v"/>
            </a:pPr>
            <a:r>
              <a:rPr lang="en-US" dirty="0">
                <a:ea typeface="Calibri"/>
                <a:cs typeface="Calibri"/>
              </a:rPr>
              <a:t>Believe we can agree to disagree and that there is more than one solution to a problem.</a:t>
            </a:r>
            <a:endParaRPr lang="en-US"/>
          </a:p>
          <a:p>
            <a:endParaRPr lang="en-US" dirty="0"/>
          </a:p>
          <a:p>
            <a:r>
              <a:rPr lang="en-US" dirty="0"/>
              <a:t>The </a:t>
            </a:r>
            <a:r>
              <a:rPr lang="en-US" b="1" u="sng" dirty="0"/>
              <a:t>Greene Act </a:t>
            </a:r>
            <a:r>
              <a:rPr lang="en-US" dirty="0"/>
              <a:t>is what guides the operation of our ELAC and SSC meetings.</a:t>
            </a:r>
            <a:endParaRPr lang="en-US" dirty="0">
              <a:cs typeface="Calibri"/>
            </a:endParaRPr>
          </a:p>
          <a:p>
            <a:r>
              <a:rPr lang="en-US" dirty="0"/>
              <a:t>Some of the key requirements are: </a:t>
            </a:r>
          </a:p>
          <a:p>
            <a:pPr marL="174708" indent="-174708">
              <a:buFont typeface="Wingdings" panose="05000000000000000000" pitchFamily="2" charset="2"/>
              <a:buChar char="v"/>
            </a:pPr>
            <a:r>
              <a:rPr lang="en-US" dirty="0"/>
              <a:t>Any member of the </a:t>
            </a:r>
            <a:r>
              <a:rPr lang="en-US" b="1" dirty="0"/>
              <a:t>public shall be able to address</a:t>
            </a:r>
            <a:r>
              <a:rPr lang="en-US" dirty="0"/>
              <a:t> the committee or council </a:t>
            </a:r>
            <a:r>
              <a:rPr lang="en-US" b="1" dirty="0"/>
              <a:t>during the meeting </a:t>
            </a:r>
            <a:r>
              <a:rPr lang="en-US" dirty="0"/>
              <a:t>on any item within the subject matter jurisdiction of the council or committee. </a:t>
            </a:r>
            <a:endParaRPr lang="en-US" sz="500" dirty="0">
              <a:cs typeface="Calibri" panose="020F0502020204030204"/>
            </a:endParaRPr>
          </a:p>
          <a:p>
            <a:pPr marL="174708" indent="-174708">
              <a:buFont typeface="Wingdings" panose="05000000000000000000" pitchFamily="2" charset="2"/>
              <a:buChar char="v"/>
            </a:pPr>
            <a:r>
              <a:rPr lang="en-US" b="1" dirty="0"/>
              <a:t>Notice of the meeting </a:t>
            </a:r>
            <a:r>
              <a:rPr lang="en-US" dirty="0"/>
              <a:t>shall be posted at the school site or other appropriate place accessible to the public </a:t>
            </a:r>
            <a:r>
              <a:rPr lang="en-US" b="1" dirty="0"/>
              <a:t>at least 72 hours </a:t>
            </a:r>
            <a:r>
              <a:rPr lang="en-US" dirty="0"/>
              <a:t>prior to the meeting. </a:t>
            </a:r>
            <a:endParaRPr lang="en-US" sz="800" dirty="0">
              <a:cs typeface="Calibri" panose="020F0502020204030204"/>
            </a:endParaRPr>
          </a:p>
          <a:p>
            <a:pPr marL="174708" indent="-174708">
              <a:buFont typeface="Wingdings" panose="05000000000000000000" pitchFamily="2" charset="2"/>
              <a:buChar char="v"/>
            </a:pPr>
            <a:r>
              <a:rPr lang="en-US" dirty="0"/>
              <a:t>The meeting </a:t>
            </a:r>
            <a:r>
              <a:rPr lang="en-US" b="1" dirty="0"/>
              <a:t>notice shall specify the date, time, and location and contain an agenda </a:t>
            </a:r>
            <a:r>
              <a:rPr lang="en-US" dirty="0"/>
              <a:t>describing each item of business to be discussed or acted upon.</a:t>
            </a:r>
            <a:endParaRPr lang="en-US" sz="500" dirty="0">
              <a:cs typeface="Calibri" panose="020F0502020204030204"/>
            </a:endParaRPr>
          </a:p>
          <a:p>
            <a:endParaRPr lang="en-US" dirty="0"/>
          </a:p>
          <a:p>
            <a:r>
              <a:rPr lang="en-US" dirty="0"/>
              <a:t>As you notice, these documents are about keeping order and offering respect to all.</a:t>
            </a:r>
            <a:endParaRPr lang="en-US" dirty="0">
              <a:ea typeface="Calibri"/>
              <a:cs typeface="Calibri"/>
            </a:endParaRPr>
          </a:p>
          <a:p>
            <a:endParaRPr lang="en-US" dirty="0"/>
          </a:p>
          <a:p>
            <a:r>
              <a:rPr lang="en-US" b="1" dirty="0"/>
              <a:t>Click</a:t>
            </a:r>
            <a:endParaRPr b="1"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852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Say:</a:t>
            </a:r>
            <a:r>
              <a:rPr lang="en-US" dirty="0"/>
              <a:t> If you become a member, these are some key items you need to be know.</a:t>
            </a:r>
          </a:p>
          <a:p>
            <a:endParaRPr lang="en-US" dirty="0"/>
          </a:p>
          <a:p>
            <a:r>
              <a:rPr lang="en-US" dirty="0"/>
              <a:t>These are tools that will help support our officers as they lead the work in partnership with us.</a:t>
            </a:r>
          </a:p>
          <a:p>
            <a:endParaRPr lang="en-US" b="1" dirty="0"/>
          </a:p>
          <a:p>
            <a:r>
              <a:rPr lang="en-US" b="1" dirty="0"/>
              <a:t>Attachment Q </a:t>
            </a:r>
            <a:r>
              <a:rPr lang="en-US" dirty="0"/>
              <a:t>is the Selected Robert's Rules of Order, which is a type of parliamentary procedure.</a:t>
            </a:r>
            <a:endParaRPr lang="en-US" dirty="0">
              <a:ea typeface="Calibri"/>
              <a:cs typeface="Calibri"/>
            </a:endParaRPr>
          </a:p>
          <a:p>
            <a:endParaRPr lang="en-US" dirty="0"/>
          </a:p>
          <a:p>
            <a:r>
              <a:rPr lang="en-US" b="1" dirty="0"/>
              <a:t>Parliamentary Procedures Rules Booklet </a:t>
            </a:r>
            <a:r>
              <a:rPr lang="en-US" dirty="0"/>
              <a:t>provides additional guidance and definitions, and it can be found on this link on the slide: </a:t>
            </a:r>
            <a:r>
              <a:rPr lang="en-US" dirty="0">
                <a:hlinkClick r:id="rId3"/>
              </a:rPr>
              <a:t>https://achieve.lausd.net/cms/lib/CA01000043/Centricity/Domain/577/CAC/Spanish%20Booklet%20Brief%20Parliamentary%20Procedures%20Guide_%20rev%20%2010%201%20%2021%20Spanish_.pdf</a:t>
            </a:r>
            <a:r>
              <a:rPr lang="en-US" dirty="0"/>
              <a:t>  </a:t>
            </a:r>
            <a:endParaRPr lang="en-US">
              <a:ea typeface="Calibri"/>
              <a:cs typeface="Calibri"/>
            </a:endParaRPr>
          </a:p>
          <a:p>
            <a:endParaRPr lang="en-US" dirty="0"/>
          </a:p>
          <a:p>
            <a:r>
              <a:rPr lang="en-US" dirty="0"/>
              <a:t>Click</a:t>
            </a:r>
            <a:endParaRPr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636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Say:</a:t>
            </a:r>
            <a:r>
              <a:rPr lang="en-US" b="0" dirty="0"/>
              <a:t> Today we will cover the</a:t>
            </a:r>
            <a:r>
              <a:rPr lang="en-US" dirty="0"/>
              <a:t> purpose, composition and responsibilities of the School Site Council (SSC).  We will provide more information on the specific responsibilities of officers at a later date, and we wanted you to know that there are officers for this council who lead the orderly operation of this group.</a:t>
            </a:r>
          </a:p>
          <a:p>
            <a:endParaRPr lang="en-US" dirty="0"/>
          </a:p>
          <a:p>
            <a:endParaRPr lang="en-US" dirty="0"/>
          </a:p>
          <a:p>
            <a:r>
              <a:rPr lang="en-US" b="1" dirty="0"/>
              <a:t>Click</a:t>
            </a:r>
            <a:endParaRPr b="1"/>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915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a:p>
            <a:endParaRPr lang="en-US" b="0"/>
          </a:p>
          <a:p>
            <a:endParaRPr lang="en-US" b="1"/>
          </a:p>
          <a:p>
            <a:r>
              <a:rPr lang="en-US" b="1"/>
              <a:t>Click</a:t>
            </a:r>
          </a:p>
        </p:txBody>
      </p:sp>
      <p:sp>
        <p:nvSpPr>
          <p:cNvPr id="4" name="Slide Number Placeholder 3"/>
          <p:cNvSpPr>
            <a:spLocks noGrp="1"/>
          </p:cNvSpPr>
          <p:nvPr>
            <p:ph type="sldNum" sz="quarter" idx="5"/>
          </p:nvPr>
        </p:nvSpPr>
        <p:spPr/>
        <p:txBody>
          <a:bodyPr/>
          <a:lstStyle/>
          <a:p>
            <a:fld id="{16056577-DF65-4432-9437-3E108647D75D}" type="slidenum">
              <a:rPr lang="en-US" smtClean="0"/>
              <a:t>15</a:t>
            </a:fld>
            <a:endParaRPr lang="en-US"/>
          </a:p>
        </p:txBody>
      </p:sp>
    </p:spTree>
    <p:extLst>
      <p:ext uri="{BB962C8B-B14F-4D97-AF65-F5344CB8AC3E}">
        <p14:creationId xmlns:p14="http://schemas.microsoft.com/office/powerpoint/2010/main" val="3034887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Say: </a:t>
            </a:r>
            <a:r>
              <a:rPr lang="en-US" dirty="0"/>
              <a:t>As shared earlier, all SSC members are asked to sign the </a:t>
            </a:r>
            <a:r>
              <a:rPr lang="en-US" u="sng" dirty="0"/>
              <a:t>LAUSD Operating Norms and the Code of Conduct for ELAC and SSC</a:t>
            </a:r>
            <a:r>
              <a:rPr lang="en-US" dirty="0"/>
              <a:t> to serve as working agreements for the year. </a:t>
            </a:r>
            <a:endParaRPr lang="en-US" dirty="0">
              <a:ea typeface="Calibri"/>
              <a:cs typeface="Calibri"/>
            </a:endParaRPr>
          </a:p>
          <a:p>
            <a:pPr marL="174625" indent="-174625">
              <a:buFont typeface="Wingdings,Sans-Serif"/>
              <a:buChar char="v"/>
            </a:pPr>
            <a:r>
              <a:rPr lang="en-US" dirty="0"/>
              <a:t>It asks they we keep students as priority in making decisions.</a:t>
            </a:r>
          </a:p>
          <a:p>
            <a:pPr marL="174625" indent="-174625">
              <a:buFont typeface="Wingdings,Sans-Serif"/>
              <a:buChar char="v"/>
            </a:pPr>
            <a:r>
              <a:rPr lang="en-US" dirty="0"/>
              <a:t>Listen attentively, speak respectfully and not interrupt while another is speaking</a:t>
            </a:r>
          </a:p>
          <a:p>
            <a:pPr marL="174625" indent="-174625">
              <a:buFont typeface="Wingdings,Sans-Serif"/>
              <a:buChar char="v"/>
            </a:pPr>
            <a:r>
              <a:rPr lang="en-US" dirty="0"/>
              <a:t>Believe we can agree to disagree and that there is more than one solution to a problem.</a:t>
            </a:r>
          </a:p>
          <a:p>
            <a:endParaRPr lang="en-US" dirty="0">
              <a:solidFill>
                <a:srgbClr val="002060"/>
              </a:solidFill>
              <a:ea typeface="Calibri"/>
              <a:cs typeface="Calibri"/>
            </a:endParaRPr>
          </a:p>
          <a:p>
            <a:r>
              <a:rPr lang="en-US" b="1" dirty="0">
                <a:solidFill>
                  <a:srgbClr val="002060"/>
                </a:solidFill>
              </a:rPr>
              <a:t>Activity:</a:t>
            </a:r>
            <a:endParaRPr lang="en-US" b="1" dirty="0">
              <a:solidFill>
                <a:srgbClr val="002060"/>
              </a:solidFill>
              <a:ea typeface="Calibri"/>
              <a:cs typeface="Calibri"/>
            </a:endParaRPr>
          </a:p>
          <a:p>
            <a:r>
              <a:rPr lang="en-US" dirty="0">
                <a:solidFill>
                  <a:srgbClr val="002060"/>
                </a:solidFill>
              </a:rPr>
              <a:t>Of the three that are listed, which is the one that speaks to you?</a:t>
            </a:r>
            <a:endParaRPr lang="en-US" dirty="0">
              <a:solidFill>
                <a:srgbClr val="002060"/>
              </a:solidFill>
              <a:ea typeface="Calibri"/>
              <a:cs typeface="Calibri"/>
            </a:endParaRPr>
          </a:p>
          <a:p>
            <a:r>
              <a:rPr lang="en-US" dirty="0">
                <a:solidFill>
                  <a:srgbClr val="002060"/>
                </a:solidFill>
              </a:rPr>
              <a:t>Please write it in the Chat.</a:t>
            </a:r>
            <a:endParaRPr lang="en-US" dirty="0">
              <a:solidFill>
                <a:srgbClr val="002060"/>
              </a:solidFill>
              <a:ea typeface="Calibri"/>
              <a:cs typeface="Calibri"/>
            </a:endParaRPr>
          </a:p>
          <a:p>
            <a:endParaRPr lang="en-US" dirty="0">
              <a:solidFill>
                <a:srgbClr val="002060"/>
              </a:solidFill>
              <a:ea typeface="Calibri"/>
              <a:cs typeface="Calibri"/>
            </a:endParaRPr>
          </a:p>
          <a:p>
            <a:r>
              <a:rPr lang="en-US" dirty="0">
                <a:solidFill>
                  <a:srgbClr val="002060"/>
                </a:solidFill>
              </a:rPr>
              <a:t>(Read a couple out loud.)</a:t>
            </a:r>
            <a:endParaRPr lang="en-US" dirty="0">
              <a:solidFill>
                <a:srgbClr val="002060"/>
              </a:solidFill>
              <a:ea typeface="Calibri"/>
              <a:cs typeface="Calibri"/>
            </a:endParaRPr>
          </a:p>
          <a:p>
            <a:endParaRPr lang="en-US" dirty="0">
              <a:solidFill>
                <a:srgbClr val="002060"/>
              </a:solidFill>
              <a:ea typeface="Calibri"/>
              <a:cs typeface="Calibri"/>
            </a:endParaRPr>
          </a:p>
          <a:p>
            <a:r>
              <a:rPr lang="en-US" b="1" dirty="0">
                <a:solidFill>
                  <a:srgbClr val="002060"/>
                </a:solidFill>
              </a:rPr>
              <a:t>Click</a:t>
            </a:r>
            <a:endParaRPr b="1" dirty="0">
              <a:solidFill>
                <a:srgbClr val="002060"/>
              </a:solidFill>
              <a:ea typeface="Calibri"/>
              <a:cs typeface="Calibri"/>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8317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dirty="0"/>
              <a:t>Say: </a:t>
            </a:r>
            <a:r>
              <a:rPr lang="en-US" dirty="0"/>
              <a:t> Another document that assists with the orderly and transparent operation of the SSC is its Bylaws. The Bylaws allow for SSC to be conducted fairly, as it should be reviewed and completed with the SSC members.  The Bylaws are structured following the Greene Act, which is the law that outlines the procedures we must follow before and during the meeting. The Bylaws and Greene Act help us insure that we are respectful of the voice of all members and insure that we offer an opportunity to public so that they can address the council.</a:t>
            </a:r>
          </a:p>
          <a:p>
            <a:pPr defTabSz="349415">
              <a:defRPr/>
            </a:pPr>
            <a:endParaRPr lang="en-US" dirty="0"/>
          </a:p>
          <a:p>
            <a:pPr defTabSz="349415">
              <a:defRPr/>
            </a:pPr>
            <a:r>
              <a:rPr lang="en-US" dirty="0"/>
              <a:t>Read the slide.</a:t>
            </a:r>
          </a:p>
          <a:p>
            <a:pPr defTabSz="349415">
              <a:defRPr/>
            </a:pPr>
            <a:endParaRPr lang="en-US" dirty="0">
              <a:latin typeface="Poppings"/>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940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dirty="0">
                <a:solidFill>
                  <a:srgbClr val="002060"/>
                </a:solidFill>
              </a:rPr>
              <a:t>Say: </a:t>
            </a:r>
            <a:r>
              <a:rPr lang="en-US" dirty="0"/>
              <a:t>Why do we have an SSC?  Because it is required by law as the decision-making group of stakeholders (at each school with its own CDS code) which develops the plan for </a:t>
            </a:r>
            <a:r>
              <a:rPr lang="en-US" baseline="0" dirty="0"/>
              <a:t>additional funds </a:t>
            </a:r>
            <a:r>
              <a:rPr lang="en-US" dirty="0"/>
              <a:t>to provide</a:t>
            </a:r>
            <a:r>
              <a:rPr lang="en-US" baseline="0" dirty="0"/>
              <a:t> resources </a:t>
            </a:r>
            <a:r>
              <a:rPr lang="en-US" dirty="0"/>
              <a:t>for</a:t>
            </a:r>
            <a:r>
              <a:rPr lang="en-US" baseline="0" dirty="0"/>
              <a:t> students that are at risk of failing.</a:t>
            </a:r>
            <a:endParaRPr lang="en-US" dirty="0">
              <a:solidFill>
                <a:srgbClr val="002060"/>
              </a:solidFill>
              <a:ea typeface="Calibri"/>
              <a:cs typeface="Calibri"/>
            </a:endParaRPr>
          </a:p>
          <a:p>
            <a:pPr defTabSz="349415">
              <a:defRPr/>
            </a:pPr>
            <a:endParaRPr lang="en-US" dirty="0">
              <a:solidFill>
                <a:srgbClr val="000000"/>
              </a:solidFill>
              <a:latin typeface="Calibri"/>
              <a:ea typeface="Calibri"/>
              <a:cs typeface="Calibri"/>
            </a:endParaRPr>
          </a:p>
          <a:p>
            <a:pPr defTabSz="349415">
              <a:defRPr/>
            </a:pPr>
            <a:r>
              <a:rPr lang="en-US" b="1" dirty="0">
                <a:solidFill>
                  <a:srgbClr val="000000"/>
                </a:solidFill>
                <a:latin typeface="Calibri" panose="020F0502020204030204"/>
                <a:ea typeface="Calibri" panose="020F0502020204030204"/>
                <a:cs typeface="Calibri" panose="020F0502020204030204"/>
              </a:rPr>
              <a:t>Note:</a:t>
            </a:r>
            <a:r>
              <a:rPr lang="en-US" dirty="0">
                <a:solidFill>
                  <a:srgbClr val="000000"/>
                </a:solidFill>
                <a:latin typeface="Calibri" panose="020F0502020204030204"/>
                <a:ea typeface="Calibri" panose="020F0502020204030204"/>
                <a:cs typeface="Calibri" panose="020F0502020204030204"/>
              </a:rPr>
              <a:t> The </a:t>
            </a:r>
            <a:r>
              <a:rPr lang="en-US" dirty="0" err="1">
                <a:solidFill>
                  <a:srgbClr val="000000"/>
                </a:solidFill>
                <a:latin typeface="Calibri" panose="020F0502020204030204"/>
                <a:ea typeface="Calibri" panose="020F0502020204030204"/>
                <a:cs typeface="Calibri" panose="020F0502020204030204"/>
              </a:rPr>
              <a:t>ConApp</a:t>
            </a:r>
            <a:r>
              <a:rPr lang="en-US" dirty="0">
                <a:solidFill>
                  <a:srgbClr val="000000"/>
                </a:solidFill>
                <a:latin typeface="Calibri" panose="020F0502020204030204"/>
                <a:ea typeface="Calibri" panose="020F0502020204030204"/>
                <a:cs typeface="Calibri" panose="020F0502020204030204"/>
              </a:rPr>
              <a:t> is an application that the District completes each year to receive Title I, II, III and IV funding.</a:t>
            </a:r>
          </a:p>
          <a:p>
            <a:pPr defTabSz="349415">
              <a:defRPr/>
            </a:pPr>
            <a:endParaRPr lang="en-US" dirty="0">
              <a:solidFill>
                <a:srgbClr val="002060"/>
              </a:solidFill>
              <a:latin typeface="Poppins" panose="00000500000000000000" pitchFamily="2" charset="0"/>
              <a:cs typeface="Poppins" panose="00000500000000000000" pitchFamily="2" charset="0"/>
            </a:endParaRPr>
          </a:p>
          <a:p>
            <a:pPr defTabSz="349415">
              <a:defRPr/>
            </a:pPr>
            <a:r>
              <a:rPr lang="en-US" b="1" dirty="0"/>
              <a:t>Click</a:t>
            </a:r>
            <a:endParaRPr b="1"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432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dirty="0">
                <a:solidFill>
                  <a:srgbClr val="002060"/>
                </a:solidFill>
              </a:rPr>
              <a:t>Say:</a:t>
            </a:r>
            <a:r>
              <a:rPr lang="en-US" dirty="0">
                <a:solidFill>
                  <a:srgbClr val="002060"/>
                </a:solidFill>
              </a:rPr>
              <a:t> </a:t>
            </a:r>
            <a:r>
              <a:rPr lang="en-US" dirty="0"/>
              <a:t>Schools receiving Title I funds need to develop a plan for those funds, called the SPSA, and that plan needs to show the thinking of why the funds are going to be spent as planned.  The SPSA needs to be developed by the SSC, and the plan and its corresponding budget need to be approved by the SSC, which usually happens in February or March of each year.</a:t>
            </a:r>
          </a:p>
          <a:p>
            <a:pPr defTabSz="349415">
              <a:defRPr/>
            </a:pPr>
            <a:endParaRPr lang="en-US" dirty="0"/>
          </a:p>
          <a:p>
            <a:pPr defTabSz="349415">
              <a:defRPr/>
            </a:pPr>
            <a:r>
              <a:rPr lang="en-US" dirty="0"/>
              <a:t>This is your main responsibility.  As SSC members you will develop the SPSA after reviewing student and family data, developing some key findings about the data, identifying some measurable goals to improve the data and strategies to meet those goals.</a:t>
            </a:r>
          </a:p>
          <a:p>
            <a:pPr defTabSz="349415">
              <a:defRPr/>
            </a:pPr>
            <a:endParaRPr lang="en-US" dirty="0"/>
          </a:p>
          <a:p>
            <a:pPr defTabSz="349415">
              <a:defRPr/>
            </a:pPr>
            <a:r>
              <a:rPr lang="en-US" b="1" dirty="0"/>
              <a:t>Click</a:t>
            </a:r>
            <a:endParaRPr lang="en-US" b="1" dirty="0">
              <a:ea typeface="Calibri"/>
              <a:cs typeface="Calibri"/>
            </a:endParaRPr>
          </a:p>
          <a:p>
            <a:pPr defTabSz="349415">
              <a:defRPr/>
            </a:pPr>
            <a:endParaRPr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972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dirty="0"/>
              <a:t>Complete slide. Please</a:t>
            </a:r>
            <a:r>
              <a:rPr lang="en-US" baseline="0" dirty="0"/>
              <a:t> ensure that each school </a:t>
            </a:r>
            <a:r>
              <a:rPr lang="en-US" dirty="0"/>
              <a:t>leadership</a:t>
            </a:r>
            <a:r>
              <a:rPr lang="en-US" baseline="0" dirty="0"/>
              <a:t> member </a:t>
            </a:r>
            <a:r>
              <a:rPr lang="en-US" dirty="0"/>
              <a:t>offers</a:t>
            </a:r>
            <a:r>
              <a:rPr lang="en-US" baseline="0" dirty="0"/>
              <a:t> a warm greeting.</a:t>
            </a:r>
          </a:p>
          <a:p>
            <a:endParaRPr lang="en-US"/>
          </a:p>
          <a:p>
            <a:r>
              <a:rPr lang="en-US" b="1" dirty="0"/>
              <a:t>Click</a:t>
            </a:r>
            <a:endParaRPr lang="en-US" b="1" dirty="0">
              <a:ea typeface="Calibri"/>
              <a:cs typeface="Calibri"/>
            </a:endParaRPr>
          </a:p>
        </p:txBody>
      </p:sp>
      <p:sp>
        <p:nvSpPr>
          <p:cNvPr id="4" name="Slide Number Placeholder 3"/>
          <p:cNvSpPr>
            <a:spLocks noGrp="1"/>
          </p:cNvSpPr>
          <p:nvPr>
            <p:ph type="sldNum" sz="quarter" idx="10"/>
          </p:nvPr>
        </p:nvSpPr>
        <p:spPr/>
        <p:txBody>
          <a:bodyPr/>
          <a:lstStyle/>
          <a:p>
            <a:pPr defTabSz="474739">
              <a:defRPr/>
            </a:pPr>
            <a:fld id="{C322E50C-B61C-4050-B9C5-492A059AFDDA}" type="slidenum">
              <a:rPr lang="en-US">
                <a:solidFill>
                  <a:prstClr val="black"/>
                </a:solidFill>
                <a:latin typeface="Calibri" panose="020F0502020204030204"/>
              </a:rPr>
              <a:pPr defTabSz="47473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772545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dirty="0">
                <a:solidFill>
                  <a:srgbClr val="002060"/>
                </a:solidFill>
              </a:rPr>
              <a:t>Say: </a:t>
            </a:r>
            <a:r>
              <a:rPr lang="en-US" dirty="0">
                <a:solidFill>
                  <a:srgbClr val="002060"/>
                </a:solidFill>
              </a:rPr>
              <a:t>In more detail, the development of the SPSA must be done in consultation with others, and there are some additional responsibilities of the council.  (Read the slide)</a:t>
            </a:r>
            <a:endParaRPr lang="en-US" dirty="0">
              <a:solidFill>
                <a:srgbClr val="002060"/>
              </a:solidFill>
              <a:ea typeface="Calibri"/>
              <a:cs typeface="Calibri"/>
            </a:endParaRPr>
          </a:p>
          <a:p>
            <a:pPr marL="412115" indent="-412115">
              <a:buFont typeface="Wingdings" panose="05000000000000000000" pitchFamily="2" charset="2"/>
              <a:buChar char="v"/>
            </a:pPr>
            <a:r>
              <a:rPr lang="en-US" b="1" dirty="0"/>
              <a:t>Develop, review </a:t>
            </a:r>
            <a:r>
              <a:rPr lang="en-US" dirty="0"/>
              <a:t>and</a:t>
            </a:r>
            <a:r>
              <a:rPr lang="en-US" b="1" dirty="0"/>
              <a:t> adopt </a:t>
            </a:r>
            <a:r>
              <a:rPr lang="en-US" dirty="0"/>
              <a:t>the </a:t>
            </a:r>
            <a:r>
              <a:rPr lang="en-US" b="1" dirty="0"/>
              <a:t>SPSA</a:t>
            </a:r>
            <a:r>
              <a:rPr lang="en-US" dirty="0"/>
              <a:t> in </a:t>
            </a:r>
            <a:r>
              <a:rPr lang="en-US" b="1" dirty="0">
                <a:solidFill>
                  <a:srgbClr val="00B050"/>
                </a:solidFill>
              </a:rPr>
              <a:t>consultation</a:t>
            </a:r>
            <a:r>
              <a:rPr lang="en-US" dirty="0"/>
              <a:t> with relevant stakeholders and, where applicable, with the ELAC. </a:t>
            </a:r>
            <a:endParaRPr lang="en-US" dirty="0">
              <a:ea typeface="Calibri"/>
              <a:cs typeface="Calibri"/>
            </a:endParaRPr>
          </a:p>
          <a:p>
            <a:pPr marL="412115" indent="-412115">
              <a:buFont typeface="Wingdings" panose="05000000000000000000" pitchFamily="2" charset="2"/>
              <a:buChar char="v"/>
            </a:pPr>
            <a:r>
              <a:rPr lang="en-US" b="1" dirty="0"/>
              <a:t>Respond in writing </a:t>
            </a:r>
            <a:r>
              <a:rPr lang="en-US" dirty="0"/>
              <a:t>to </a:t>
            </a:r>
            <a:r>
              <a:rPr lang="en-US" b="1" dirty="0">
                <a:solidFill>
                  <a:srgbClr val="00B050"/>
                </a:solidFill>
              </a:rPr>
              <a:t>ELAC’s written recommendations</a:t>
            </a:r>
            <a:r>
              <a:rPr lang="en-US" dirty="0"/>
              <a:t> on the SPSA within </a:t>
            </a:r>
            <a:r>
              <a:rPr lang="en-US" b="1" dirty="0"/>
              <a:t>30 calendar days </a:t>
            </a:r>
            <a:r>
              <a:rPr lang="en-US" dirty="0"/>
              <a:t>or at the next SSC meeting. </a:t>
            </a:r>
            <a:endParaRPr lang="en-US" dirty="0">
              <a:ea typeface="Calibri" panose="020F0502020204030204"/>
              <a:cs typeface="Calibri"/>
            </a:endParaRPr>
          </a:p>
          <a:p>
            <a:pPr marL="412115" indent="-412115">
              <a:buFont typeface="Wingdings" panose="05000000000000000000" pitchFamily="2" charset="2"/>
              <a:buChar char="v"/>
            </a:pPr>
            <a:r>
              <a:rPr lang="en-US" b="1" dirty="0"/>
              <a:t>Ensure</a:t>
            </a:r>
            <a:r>
              <a:rPr lang="en-US" dirty="0"/>
              <a:t> that </a:t>
            </a:r>
            <a:r>
              <a:rPr lang="en-US" b="1" dirty="0"/>
              <a:t>all federal parental and</a:t>
            </a:r>
            <a:r>
              <a:rPr lang="en-US" dirty="0"/>
              <a:t> </a:t>
            </a:r>
            <a:r>
              <a:rPr lang="en-US" b="1" dirty="0"/>
              <a:t>family engagement mandates </a:t>
            </a:r>
            <a:r>
              <a:rPr lang="en-US" dirty="0"/>
              <a:t>are met.</a:t>
            </a:r>
            <a:endParaRPr lang="en-US" dirty="0">
              <a:ea typeface="Calibri" panose="020F0502020204030204"/>
              <a:cs typeface="Calibri"/>
            </a:endParaRPr>
          </a:p>
          <a:p>
            <a:pPr defTabSz="349415">
              <a:defRPr/>
            </a:pPr>
            <a:endParaRPr lang="en-US" dirty="0"/>
          </a:p>
          <a:p>
            <a:pPr defTabSz="349415">
              <a:defRPr/>
            </a:pPr>
            <a:r>
              <a:rPr lang="en-US" b="1" dirty="0"/>
              <a:t>Click</a:t>
            </a:r>
            <a:endParaRPr b="1"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837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931774">
              <a:defRPr/>
            </a:pPr>
            <a:r>
              <a:rPr lang="en-US" b="1" dirty="0">
                <a:solidFill>
                  <a:srgbClr val="002060"/>
                </a:solidFill>
              </a:rPr>
              <a:t>Say: </a:t>
            </a:r>
            <a:r>
              <a:rPr lang="en-US" dirty="0">
                <a:solidFill>
                  <a:srgbClr val="002060"/>
                </a:solidFill>
              </a:rPr>
              <a:t>This is an important responsibility for ELAC, to write recommendations</a:t>
            </a:r>
            <a:r>
              <a:rPr lang="en-US" baseline="0" dirty="0">
                <a:solidFill>
                  <a:srgbClr val="002060"/>
                </a:solidFill>
              </a:rPr>
              <a:t> to the SSC which will support English learners in the school.</a:t>
            </a:r>
            <a:r>
              <a:rPr lang="en-US" dirty="0">
                <a:solidFill>
                  <a:srgbClr val="002060"/>
                </a:solidFill>
              </a:rPr>
              <a:t> </a:t>
            </a:r>
            <a:endParaRPr lang="en-US" baseline="0" dirty="0">
              <a:solidFill>
                <a:srgbClr val="002060"/>
              </a:solidFill>
            </a:endParaRPr>
          </a:p>
          <a:p>
            <a:pPr defTabSz="931774">
              <a:defRPr/>
            </a:pPr>
            <a:r>
              <a:rPr lang="en-US" dirty="0">
                <a:solidFill>
                  <a:srgbClr val="002060"/>
                </a:solidFill>
              </a:rPr>
              <a:t>The ELAC is</a:t>
            </a:r>
            <a:r>
              <a:rPr lang="en-US" baseline="0" dirty="0">
                <a:solidFill>
                  <a:srgbClr val="002060"/>
                </a:solidFill>
              </a:rPr>
              <a:t> advisory </a:t>
            </a:r>
            <a:r>
              <a:rPr lang="en-US" dirty="0">
                <a:solidFill>
                  <a:srgbClr val="002060"/>
                </a:solidFill>
              </a:rPr>
              <a:t>only. It needs</a:t>
            </a:r>
            <a:r>
              <a:rPr lang="en-US" baseline="0" dirty="0">
                <a:solidFill>
                  <a:srgbClr val="002060"/>
                </a:solidFill>
              </a:rPr>
              <a:t> to submit recommendations to the school’s decision-making council which is the School Site Council.</a:t>
            </a:r>
            <a:endParaRPr lang="en-US" baseline="0">
              <a:solidFill>
                <a:srgbClr val="002060"/>
              </a:solidFill>
              <a:ea typeface="Calibri"/>
              <a:cs typeface="Calibri"/>
            </a:endParaRPr>
          </a:p>
          <a:p>
            <a:pPr defTabSz="931774">
              <a:defRPr/>
            </a:pPr>
            <a:r>
              <a:rPr lang="en-US" baseline="0" dirty="0">
                <a:solidFill>
                  <a:srgbClr val="002060"/>
                </a:solidFill>
              </a:rPr>
              <a:t>Then the SSC must consider the </a:t>
            </a:r>
            <a:r>
              <a:rPr lang="en-US" dirty="0">
                <a:solidFill>
                  <a:srgbClr val="002060"/>
                </a:solidFill>
              </a:rPr>
              <a:t>ELAC's</a:t>
            </a:r>
            <a:r>
              <a:rPr lang="en-US" baseline="0" dirty="0">
                <a:solidFill>
                  <a:srgbClr val="002060"/>
                </a:solidFill>
              </a:rPr>
              <a:t> written recommendation and respond within the </a:t>
            </a:r>
            <a:r>
              <a:rPr lang="en-US" dirty="0">
                <a:solidFill>
                  <a:srgbClr val="002060"/>
                </a:solidFill>
              </a:rPr>
              <a:t>30-day window or at the next official SSC meeting</a:t>
            </a:r>
            <a:r>
              <a:rPr lang="en-US" baseline="0" dirty="0">
                <a:solidFill>
                  <a:srgbClr val="002060"/>
                </a:solidFill>
              </a:rPr>
              <a:t>.</a:t>
            </a:r>
            <a:r>
              <a:rPr lang="en-US" dirty="0">
                <a:solidFill>
                  <a:srgbClr val="002060"/>
                </a:solidFill>
              </a:rPr>
              <a:t> </a:t>
            </a:r>
            <a:endParaRPr lang="en-US" dirty="0">
              <a:solidFill>
                <a:srgbClr val="002060"/>
              </a:solidFill>
              <a:ea typeface="Calibri" panose="020F0502020204030204"/>
              <a:cs typeface="Calibri" panose="020F0502020204030204"/>
            </a:endParaRPr>
          </a:p>
          <a:p>
            <a:endParaRPr lang="en-US" dirty="0">
              <a:solidFill>
                <a:srgbClr val="002060"/>
              </a:solidFill>
            </a:endParaRPr>
          </a:p>
          <a:p>
            <a:r>
              <a:rPr lang="en-US" b="1" dirty="0">
                <a:solidFill>
                  <a:srgbClr val="002060"/>
                </a:solidFill>
              </a:rPr>
              <a:t>Click</a:t>
            </a:r>
            <a:endParaRPr b="1" dirty="0">
              <a:solidFill>
                <a:srgbClr val="002060"/>
              </a:solidFill>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0220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dirty="0">
                <a:solidFill>
                  <a:srgbClr val="002060"/>
                </a:solidFill>
              </a:rPr>
              <a:t>Say: </a:t>
            </a:r>
            <a:r>
              <a:rPr lang="en-US" dirty="0"/>
              <a:t>The SSC has a role</a:t>
            </a:r>
            <a:r>
              <a:rPr lang="en-US" baseline="0" dirty="0"/>
              <a:t> in </a:t>
            </a:r>
            <a:r>
              <a:rPr lang="en-US" dirty="0"/>
              <a:t>giving input into the development and approving </a:t>
            </a:r>
            <a:r>
              <a:rPr lang="en-US" baseline="0" dirty="0"/>
              <a:t>the Title I Parent and Family Engagement Policy.</a:t>
            </a:r>
            <a:r>
              <a:rPr lang="en-US" dirty="0"/>
              <a:t> (Read the slide.)</a:t>
            </a:r>
            <a:endParaRPr lang="en-US" baseline="0" dirty="0"/>
          </a:p>
          <a:p>
            <a:pPr defTabSz="465887">
              <a:defRPr/>
            </a:pPr>
            <a:endParaRPr lang="en-US" dirty="0">
              <a:solidFill>
                <a:prstClr val="black"/>
              </a:solidFill>
              <a:ea typeface="Calibri"/>
              <a:cs typeface="Calibri"/>
            </a:endParaRPr>
          </a:p>
          <a:p>
            <a:pPr defTabSz="349415">
              <a:defRPr/>
            </a:pPr>
            <a:r>
              <a:rPr lang="en-US" b="1" dirty="0"/>
              <a:t>Click</a:t>
            </a:r>
            <a:endParaRPr b="1"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228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3399"/>
            <a:r>
              <a:rPr lang="en-US" b="1" dirty="0">
                <a:solidFill>
                  <a:schemeClr val="tx1"/>
                </a:solidFill>
              </a:rPr>
              <a:t>Say: </a:t>
            </a:r>
            <a:r>
              <a:rPr lang="en-US" dirty="0">
                <a:solidFill>
                  <a:schemeClr val="tx1"/>
                </a:solidFill>
              </a:rPr>
              <a:t>This</a:t>
            </a:r>
            <a:r>
              <a:rPr lang="en-US" baseline="0" dirty="0">
                <a:solidFill>
                  <a:schemeClr val="tx1"/>
                </a:solidFill>
              </a:rPr>
              <a:t> slide describes the composition of the SSC at the elementary school level. </a:t>
            </a:r>
            <a:r>
              <a:rPr lang="en-US" dirty="0"/>
              <a:t>(Review the contents of the circle first, explaining the members of the SSC. Then highlight the definition of the parent and community members on the left, being sure to emphasize that only parents can vote for the parent and community seats.)</a:t>
            </a:r>
            <a:endParaRPr lang="en-US" baseline="0" dirty="0">
              <a:solidFill>
                <a:schemeClr val="tx1"/>
              </a:solidFill>
            </a:endParaRPr>
          </a:p>
          <a:p>
            <a:pPr defTabSz="349415">
              <a:defRPr/>
            </a:pPr>
            <a:endParaRPr lang="en-US" baseline="0" dirty="0">
              <a:solidFill>
                <a:schemeClr val="tx1"/>
              </a:solidFill>
            </a:endParaRPr>
          </a:p>
          <a:p>
            <a:pPr defTabSz="1003399"/>
            <a:r>
              <a:rPr lang="en-US" baseline="0" dirty="0">
                <a:solidFill>
                  <a:schemeClr val="tx1"/>
                </a:solidFill>
              </a:rPr>
              <a:t>Please review the </a:t>
            </a:r>
            <a:r>
              <a:rPr lang="en-US" dirty="0"/>
              <a:t>Bulletin</a:t>
            </a:r>
            <a:r>
              <a:rPr lang="en-US" baseline="0" dirty="0">
                <a:solidFill>
                  <a:schemeClr val="tx1"/>
                </a:solidFill>
              </a:rPr>
              <a:t> </a:t>
            </a:r>
            <a:r>
              <a:rPr lang="en-US" dirty="0"/>
              <a:t>6745.5, page</a:t>
            </a:r>
            <a:r>
              <a:rPr lang="en-US" baseline="0" dirty="0">
                <a:solidFill>
                  <a:schemeClr val="tx1"/>
                </a:solidFill>
              </a:rPr>
              <a:t> 37</a:t>
            </a:r>
            <a:r>
              <a:rPr lang="en-US" dirty="0"/>
              <a:t>,</a:t>
            </a:r>
            <a:r>
              <a:rPr lang="en-US" baseline="0" dirty="0">
                <a:solidFill>
                  <a:schemeClr val="tx1"/>
                </a:solidFill>
              </a:rPr>
              <a:t> Attachment A for composition </a:t>
            </a:r>
            <a:r>
              <a:rPr lang="en-US" dirty="0"/>
              <a:t>options</a:t>
            </a:r>
            <a:r>
              <a:rPr lang="en-US" baseline="0" dirty="0">
                <a:solidFill>
                  <a:schemeClr val="tx1"/>
                </a:solidFill>
              </a:rPr>
              <a:t>.</a:t>
            </a:r>
            <a:endParaRPr lang="en-US" baseline="0" dirty="0">
              <a:solidFill>
                <a:schemeClr val="tx1"/>
              </a:solidFill>
              <a:ea typeface="Calibri"/>
              <a:cs typeface="Calibri"/>
            </a:endParaRPr>
          </a:p>
          <a:p>
            <a:pPr defTabSz="1003399"/>
            <a:endParaRPr lang="en-US" baseline="0" dirty="0">
              <a:solidFill>
                <a:schemeClr val="tx1"/>
              </a:solidFill>
            </a:endParaRPr>
          </a:p>
          <a:p>
            <a:pPr defTabSz="1003399"/>
            <a:r>
              <a:rPr lang="en-US" baseline="0" dirty="0">
                <a:solidFill>
                  <a:schemeClr val="tx1"/>
                </a:solidFill>
              </a:rPr>
              <a:t>Standard elementary size is 10 (5 on the staff side – 5 on the Parent/Community Side)</a:t>
            </a:r>
          </a:p>
          <a:p>
            <a:pPr defTabSz="1003399"/>
            <a:r>
              <a:rPr lang="en-US" b="1" dirty="0">
                <a:solidFill>
                  <a:schemeClr val="tx1"/>
                </a:solidFill>
                <a:latin typeface="Calibri" panose="020F0502020204030204"/>
              </a:rPr>
              <a:t>All members must be elected by their peers, except the principal or his/her designee, who is the only automatic member.</a:t>
            </a:r>
          </a:p>
          <a:p>
            <a:pPr defTabSz="1003399"/>
            <a:endParaRPr lang="en-US" b="1" dirty="0">
              <a:solidFill>
                <a:srgbClr val="002060"/>
              </a:solidFill>
              <a:latin typeface="Calibri" panose="020F0502020204030204"/>
            </a:endParaRPr>
          </a:p>
          <a:p>
            <a:pPr defTabSz="1003399"/>
            <a:r>
              <a:rPr lang="en-US" b="1" dirty="0">
                <a:solidFill>
                  <a:srgbClr val="002060"/>
                </a:solidFill>
                <a:latin typeface="Calibri" panose="020F0502020204030204"/>
              </a:rPr>
              <a:t>Click</a:t>
            </a:r>
            <a:endParaRPr lang="en-US" sz="2000" dirty="0">
              <a:solidFill>
                <a:srgbClr val="002060"/>
              </a:solidFill>
              <a:latin typeface="Calibri" panose="020F0502020204030204"/>
            </a:endParaRPr>
          </a:p>
          <a:p>
            <a:pPr defTabSz="1003399"/>
            <a:endParaRPr lang="en-US" baseline="0" dirty="0">
              <a:solidFill>
                <a:srgbClr val="002060"/>
              </a:solidFill>
            </a:endParaRPr>
          </a:p>
          <a:p>
            <a:pPr marL="188137" indent="-188137" defTabSz="1003399">
              <a:buFont typeface="Arial" pitchFamily="34" charset="0"/>
              <a:buChar char="•"/>
            </a:pPr>
            <a:endParaRPr lang="en-US" dirty="0"/>
          </a:p>
          <a:p>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23</a:t>
            </a:fld>
            <a:endParaRPr lang="en-US"/>
          </a:p>
        </p:txBody>
      </p:sp>
    </p:spTree>
    <p:extLst>
      <p:ext uri="{BB962C8B-B14F-4D97-AF65-F5344CB8AC3E}">
        <p14:creationId xmlns:p14="http://schemas.microsoft.com/office/powerpoint/2010/main" val="2912940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There have been changes in the secondary composition with regards to parity between the parents and students; however, there must be parity between the school employees group and the parent/student group. (Read the slide, explaining the contents of the circle first. Then highlight some of the changes on the left.)</a:t>
            </a:r>
          </a:p>
          <a:p>
            <a:endParaRPr lang="en-US" dirty="0"/>
          </a:p>
          <a:p>
            <a:r>
              <a:rPr lang="en-US" dirty="0"/>
              <a:t>Please review the Bulletin 6745.5, Page 38, Attachment A for more composition options. </a:t>
            </a:r>
          </a:p>
          <a:p>
            <a:pPr defTabSz="349415">
              <a:defRPr/>
            </a:pPr>
            <a:r>
              <a:rPr lang="en-US" dirty="0"/>
              <a:t>According to California Education Code, section 65000, for secondary schools:</a:t>
            </a:r>
          </a:p>
          <a:p>
            <a:pPr marL="355239" lvl="1" indent="-182957" defTabSz="349415">
              <a:buClr>
                <a:srgbClr val="242852">
                  <a:lumMod val="60000"/>
                  <a:lumOff val="40000"/>
                </a:srgbClr>
              </a:buClr>
              <a:buFont typeface="Wingdings" panose="05000000000000000000" pitchFamily="2" charset="2"/>
              <a:buChar char="v"/>
              <a:defRPr/>
            </a:pPr>
            <a:r>
              <a:rPr lang="en-US" dirty="0"/>
              <a:t>parity between parents/community and students is no longer required  </a:t>
            </a:r>
          </a:p>
          <a:p>
            <a:pPr marL="355239" lvl="1" indent="-182957" defTabSz="349415">
              <a:buClr>
                <a:srgbClr val="242852">
                  <a:lumMod val="60000"/>
                  <a:lumOff val="40000"/>
                </a:srgbClr>
              </a:buClr>
              <a:buFont typeface="Wingdings" panose="05000000000000000000" pitchFamily="2" charset="2"/>
              <a:buChar char="v"/>
              <a:defRPr/>
            </a:pPr>
            <a:r>
              <a:rPr lang="en-US" dirty="0"/>
              <a:t>parity between staff and non-staff is required</a:t>
            </a:r>
          </a:p>
          <a:p>
            <a:pPr marL="355239" lvl="1" indent="-182957" defTabSz="349415">
              <a:buClr>
                <a:srgbClr val="242852">
                  <a:lumMod val="60000"/>
                  <a:lumOff val="40000"/>
                </a:srgbClr>
              </a:buClr>
              <a:buFont typeface="Wingdings" panose="05000000000000000000" pitchFamily="2" charset="2"/>
              <a:buChar char="v"/>
              <a:defRPr/>
            </a:pPr>
            <a:r>
              <a:rPr lang="en-US" dirty="0"/>
              <a:t>the SSC must be composed of at least 10 members</a:t>
            </a:r>
          </a:p>
          <a:p>
            <a:pPr defTabSz="349415">
              <a:defRPr/>
            </a:pPr>
            <a:r>
              <a:rPr lang="en-US" dirty="0"/>
              <a:t>Community member: </a:t>
            </a:r>
          </a:p>
          <a:p>
            <a:pPr marL="218385" indent="-218385" defTabSz="349415">
              <a:buFont typeface="Wingdings" panose="05000000000000000000" pitchFamily="2" charset="2"/>
              <a:buChar char="v"/>
              <a:defRPr/>
            </a:pPr>
            <a:r>
              <a:rPr lang="en-US" dirty="0"/>
              <a:t>Resides and/or works within a specific school’s attendance boundary. PROOF IS REQUIRED.</a:t>
            </a:r>
          </a:p>
          <a:p>
            <a:pPr defTabSz="349415">
              <a:defRPr/>
            </a:pPr>
            <a:endParaRPr lang="en-US" dirty="0"/>
          </a:p>
          <a:p>
            <a:pPr defTabSz="349415">
              <a:defRPr/>
            </a:pPr>
            <a:r>
              <a:rPr lang="en-US" dirty="0"/>
              <a:t>According to the California Education Code, section 33133(c), at middle schools, a SSC may, but is not required to, include student representation.</a:t>
            </a:r>
          </a:p>
          <a:p>
            <a:pPr defTabSz="349415">
              <a:defRPr/>
            </a:pPr>
            <a:endParaRPr lang="en-US" dirty="0"/>
          </a:p>
          <a:p>
            <a:pPr defTabSz="349415">
              <a:defRPr/>
            </a:pPr>
            <a:r>
              <a:rPr lang="en-US" dirty="0"/>
              <a:t>Once again please note that all members must be elected by </a:t>
            </a:r>
            <a:r>
              <a:rPr lang="en-US" dirty="0" err="1"/>
              <a:t>thier</a:t>
            </a:r>
            <a:r>
              <a:rPr lang="en-US" dirty="0"/>
              <a:t> peers, except the principal or his/her designee, who is the only automatic member.</a:t>
            </a:r>
          </a:p>
          <a:p>
            <a:endParaRPr lang="en-US" dirty="0"/>
          </a:p>
          <a:p>
            <a:r>
              <a:rPr lang="en-US" b="1" dirty="0"/>
              <a:t>Click</a:t>
            </a:r>
            <a:endParaRPr lang="en-US" b="1" dirty="0">
              <a:ea typeface="Calibri"/>
              <a:cs typeface="Calibri"/>
            </a:endParaRP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24</a:t>
            </a:fld>
            <a:endParaRPr lang="en-US"/>
          </a:p>
        </p:txBody>
      </p:sp>
    </p:spTree>
    <p:extLst>
      <p:ext uri="{BB962C8B-B14F-4D97-AF65-F5344CB8AC3E}">
        <p14:creationId xmlns:p14="http://schemas.microsoft.com/office/powerpoint/2010/main" val="838415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dirty="0">
                <a:solidFill>
                  <a:srgbClr val="002060"/>
                </a:solidFill>
              </a:rPr>
              <a:t>Say: </a:t>
            </a:r>
            <a:r>
              <a:rPr lang="en-US" dirty="0">
                <a:solidFill>
                  <a:srgbClr val="002060"/>
                </a:solidFill>
              </a:rPr>
              <a:t>This is for your information only. (Read the slide.)</a:t>
            </a:r>
          </a:p>
          <a:p>
            <a:pPr defTabSz="349415">
              <a:defRPr/>
            </a:pPr>
            <a:r>
              <a:rPr lang="en-US" dirty="0">
                <a:solidFill>
                  <a:srgbClr val="002060"/>
                </a:solidFill>
              </a:rPr>
              <a:t>(Select the option that is applicable to your school.)</a:t>
            </a:r>
            <a:endParaRPr lang="en-US" dirty="0">
              <a:solidFill>
                <a:srgbClr val="002060"/>
              </a:solidFill>
              <a:ea typeface="Calibri"/>
              <a:cs typeface="Calibri"/>
            </a:endParaRPr>
          </a:p>
          <a:p>
            <a:pPr marL="0" marR="0" lvl="0" indent="0" algn="l" defTabSz="349415" rtl="0" eaLnBrk="1" fontAlgn="auto" latinLnBrk="0" hangingPunct="1">
              <a:lnSpc>
                <a:spcPct val="100000"/>
              </a:lnSpc>
              <a:spcBef>
                <a:spcPts val="0"/>
              </a:spcBef>
              <a:spcAft>
                <a:spcPts val="0"/>
              </a:spcAft>
              <a:buClrTx/>
              <a:buSzTx/>
              <a:buFontTx/>
              <a:buNone/>
              <a:tabLst/>
              <a:defRPr/>
            </a:pPr>
            <a:r>
              <a:rPr lang="en-US" dirty="0">
                <a:solidFill>
                  <a:srgbClr val="002060"/>
                </a:solidFill>
              </a:rPr>
              <a:t>Option 1: In our Bylaws, we have no alternates, but this might be something we might what to add in our bylaws for next year.</a:t>
            </a:r>
            <a:endParaRPr lang="en-US" dirty="0">
              <a:solidFill>
                <a:srgbClr val="002060"/>
              </a:solidFill>
              <a:ea typeface="Calibri"/>
              <a:cs typeface="Calibri"/>
            </a:endParaRPr>
          </a:p>
          <a:p>
            <a:pPr defTabSz="349415">
              <a:defRPr/>
            </a:pPr>
            <a:r>
              <a:rPr lang="en-US" dirty="0">
                <a:solidFill>
                  <a:srgbClr val="002060"/>
                </a:solidFill>
              </a:rPr>
              <a:t>Or </a:t>
            </a:r>
            <a:endParaRPr lang="en-US" dirty="0">
              <a:solidFill>
                <a:srgbClr val="002060"/>
              </a:solidFill>
              <a:ea typeface="Calibri"/>
              <a:cs typeface="Calibri"/>
            </a:endParaRPr>
          </a:p>
          <a:p>
            <a:pPr defTabSz="349415">
              <a:defRPr/>
            </a:pPr>
            <a:r>
              <a:rPr lang="en-US" dirty="0">
                <a:solidFill>
                  <a:srgbClr val="002060"/>
                </a:solidFill>
              </a:rPr>
              <a:t>Option 2: In our Bylaws, we have 1 alternate for parents, 1 alternate for teachers, 1 alternate for other staff and one for students, if applicable.</a:t>
            </a:r>
            <a:endParaRPr lang="en-US" dirty="0">
              <a:solidFill>
                <a:srgbClr val="002060"/>
              </a:solidFill>
              <a:ea typeface="Calibri"/>
              <a:cs typeface="Calibri"/>
            </a:endParaRPr>
          </a:p>
          <a:p>
            <a:pPr defTabSz="349415">
              <a:defRPr/>
            </a:pPr>
            <a:endParaRPr lang="en-US" dirty="0">
              <a:solidFill>
                <a:srgbClr val="002060"/>
              </a:solidFill>
            </a:endParaRPr>
          </a:p>
          <a:p>
            <a:pPr defTabSz="349415">
              <a:defRPr/>
            </a:pPr>
            <a:r>
              <a:rPr lang="en-US" b="1" dirty="0">
                <a:solidFill>
                  <a:srgbClr val="002060"/>
                </a:solidFill>
              </a:rPr>
              <a:t>Say: </a:t>
            </a:r>
            <a:r>
              <a:rPr lang="en-US" dirty="0">
                <a:solidFill>
                  <a:srgbClr val="002060"/>
                </a:solidFill>
              </a:rPr>
              <a:t>Please keep in mind that alternates are used to fill a mid-year vacancy only. They are elected during our regular election, so that if we lose a member during the year, we don’t need to hold new elections. This is not a shared position or one which allows for the alternate to take the place of a member if he or she is absent.</a:t>
            </a:r>
            <a:endParaRPr lang="en-US" dirty="0">
              <a:solidFill>
                <a:srgbClr val="002060"/>
              </a:solidFill>
              <a:ea typeface="Calibri"/>
              <a:cs typeface="Calibri"/>
            </a:endParaRPr>
          </a:p>
          <a:p>
            <a:pPr defTabSz="349415">
              <a:defRPr/>
            </a:pPr>
            <a:endParaRPr lang="en-US" dirty="0">
              <a:solidFill>
                <a:srgbClr val="002060"/>
              </a:solidFill>
            </a:endParaRPr>
          </a:p>
          <a:p>
            <a:pPr defTabSz="349415">
              <a:defRPr/>
            </a:pPr>
            <a:r>
              <a:rPr lang="en-US" b="1" dirty="0">
                <a:solidFill>
                  <a:srgbClr val="002060"/>
                </a:solidFill>
              </a:rPr>
              <a:t>Click</a:t>
            </a:r>
            <a:endParaRPr lang="en-US" b="1" dirty="0">
              <a:solidFill>
                <a:srgbClr val="002060"/>
              </a:solidFill>
              <a:ea typeface="Calibri"/>
              <a:cs typeface="Calibri"/>
            </a:endParaRPr>
          </a:p>
          <a:p>
            <a:pPr defTabSz="349415">
              <a:defRPr/>
            </a:pPr>
            <a:endParaRPr lang="en-US" dirty="0">
              <a:solidFill>
                <a:srgbClr val="002060"/>
              </a:solidFill>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138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solidFill>
                  <a:srgbClr val="002060"/>
                </a:solidFill>
              </a:rPr>
              <a:t>Say: </a:t>
            </a:r>
            <a:r>
              <a:rPr lang="en-US" dirty="0">
                <a:solidFill>
                  <a:srgbClr val="002060"/>
                </a:solidFill>
              </a:rPr>
              <a:t>SSC has four officers.  I will share a little about each of their responsibilities, which we will review again when we have officer elections.</a:t>
            </a:r>
            <a:endParaRPr lang="en-US" dirty="0">
              <a:solidFill>
                <a:srgbClr val="002060"/>
              </a:solidFill>
              <a:ea typeface="Calibri"/>
              <a:cs typeface="Calibri"/>
            </a:endParaRPr>
          </a:p>
          <a:p>
            <a:r>
              <a:rPr lang="en-US" dirty="0">
                <a:solidFill>
                  <a:srgbClr val="002060"/>
                </a:solidFill>
              </a:rPr>
              <a:t>The first one is Chairperson. (Read descriptions below)</a:t>
            </a:r>
          </a:p>
          <a:p>
            <a:endParaRPr lang="en-US" dirty="0">
              <a:solidFill>
                <a:srgbClr val="002060"/>
              </a:solidFill>
            </a:endParaRPr>
          </a:p>
          <a:p>
            <a:r>
              <a:rPr lang="en-US" dirty="0"/>
              <a:t>CHAIRPERSON </a:t>
            </a:r>
          </a:p>
          <a:p>
            <a:pPr marL="285750" indent="-285750">
              <a:buFont typeface="Wingdings"/>
              <a:buChar char="v"/>
            </a:pPr>
            <a:r>
              <a:rPr lang="en-US" dirty="0"/>
              <a:t>Preside at all meetings.</a:t>
            </a:r>
          </a:p>
          <a:p>
            <a:pPr marL="297180" indent="-297180">
              <a:buFont typeface="Wingdings" panose="05000000000000000000" pitchFamily="2" charset="2"/>
              <a:buChar char="v"/>
            </a:pPr>
            <a:r>
              <a:rPr lang="en-US" dirty="0"/>
              <a:t>Sign all letters, reports and other communications of the council.</a:t>
            </a:r>
          </a:p>
          <a:p>
            <a:pPr marL="297180" indent="-297180">
              <a:buFont typeface="Wingdings" panose="05000000000000000000" pitchFamily="2" charset="2"/>
              <a:buChar char="v"/>
            </a:pPr>
            <a:r>
              <a:rPr lang="en-US" dirty="0"/>
              <a:t>Perform all duties relevant to the office of the Chairperson.</a:t>
            </a:r>
          </a:p>
          <a:p>
            <a:pPr marL="297180" indent="-297180">
              <a:buFont typeface="Wingdings" panose="05000000000000000000" pitchFamily="2" charset="2"/>
              <a:buChar char="v"/>
            </a:pPr>
            <a:r>
              <a:rPr lang="en-US" dirty="0"/>
              <a:t>Participate in the planning of the meeting agendas.</a:t>
            </a:r>
          </a:p>
          <a:p>
            <a:pPr marL="297180" indent="-297180">
              <a:buFont typeface="Wingdings" panose="05000000000000000000" pitchFamily="2" charset="2"/>
              <a:buChar char="v"/>
            </a:pPr>
            <a:r>
              <a:rPr lang="en-US" dirty="0"/>
              <a:t>Have other such duties as are prescribed by the council.</a:t>
            </a:r>
          </a:p>
          <a:p>
            <a:pPr marL="473976" indent="-244268">
              <a:buFont typeface="Wingdings" panose="05000000000000000000" pitchFamily="2" charset="2"/>
              <a:buChar char="v"/>
            </a:pPr>
            <a:endParaRPr lang="en-US" dirty="0"/>
          </a:p>
          <a:p>
            <a:r>
              <a:rPr lang="en-US" dirty="0"/>
              <a:t>Click VICE-CHAIRPERSON </a:t>
            </a:r>
          </a:p>
          <a:p>
            <a:pPr marL="285750" indent="-285750">
              <a:buFont typeface="Wingdings"/>
              <a:buChar char="v"/>
            </a:pPr>
            <a:r>
              <a:rPr lang="en-US" dirty="0"/>
              <a:t>Represent the Chairperson in assigned duties.</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dirty="0"/>
              <a:t>Substitute for the Chairperson in his or her absence.</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dirty="0"/>
              <a:t>Participate in the planning of the agenda.</a:t>
            </a:r>
          </a:p>
          <a:p>
            <a:pPr marL="291179" indent="-291179" defTabSz="349415">
              <a:buFont typeface="Wingdings" panose="05000000000000000000" pitchFamily="2" charset="2"/>
              <a:buChar char="v"/>
              <a:defRPr/>
            </a:pPr>
            <a:endParaRPr lang="en-US" dirty="0"/>
          </a:p>
          <a:p>
            <a:pPr defTabSz="349415">
              <a:defRPr/>
            </a:pPr>
            <a:r>
              <a:rPr lang="en-US" dirty="0"/>
              <a:t>Click SECRETARY  </a:t>
            </a:r>
          </a:p>
          <a:p>
            <a:pPr marL="349250" indent="-349250" defTabSz="465887">
              <a:buFont typeface="Wingdings" panose="05000000000000000000" pitchFamily="2" charset="2"/>
              <a:buChar char="v"/>
              <a:defRPr/>
            </a:pPr>
            <a:r>
              <a:rPr lang="en-US" dirty="0"/>
              <a:t>Conduct roll call to establish quorum.</a:t>
            </a:r>
          </a:p>
          <a:p>
            <a:pPr marL="349250" indent="-349250" defTabSz="465887">
              <a:buFont typeface="Wingdings" panose="05000000000000000000" pitchFamily="2" charset="2"/>
              <a:buChar char="v"/>
              <a:defRPr/>
            </a:pPr>
            <a:r>
              <a:rPr lang="en-US" dirty="0"/>
              <a:t>Keep minutes of all regular and additional meetings of the council.</a:t>
            </a:r>
          </a:p>
          <a:p>
            <a:pPr marL="349250" indent="-349250" defTabSz="465887">
              <a:buFont typeface="Wingdings" panose="05000000000000000000" pitchFamily="2" charset="2"/>
              <a:buChar char="v"/>
              <a:defRPr/>
            </a:pPr>
            <a:r>
              <a:rPr lang="en-US" dirty="0"/>
              <a:t>Provide the signed and dated original meeting minutes to the principal or designee.</a:t>
            </a:r>
          </a:p>
          <a:p>
            <a:pPr marL="349250" indent="-349250" defTabSz="465887">
              <a:buFont typeface="Wingdings" panose="05000000000000000000" pitchFamily="2" charset="2"/>
              <a:buChar char="v"/>
              <a:defRPr/>
            </a:pPr>
            <a:r>
              <a:rPr lang="en-US" dirty="0"/>
              <a:t>Assist in keeping the records of the council.</a:t>
            </a:r>
          </a:p>
          <a:p>
            <a:pPr marL="349250" indent="-349250" defTabSz="465887">
              <a:buFont typeface="Wingdings" panose="05000000000000000000" pitchFamily="2" charset="2"/>
              <a:buChar char="v"/>
              <a:defRPr/>
            </a:pPr>
            <a:r>
              <a:rPr lang="en-US" dirty="0"/>
              <a:t>Maintain a current roster of the council members.</a:t>
            </a:r>
          </a:p>
          <a:p>
            <a:pPr marL="349250" indent="-349250" defTabSz="465887">
              <a:buFont typeface="Wingdings" panose="05000000000000000000" pitchFamily="2" charset="2"/>
              <a:buChar char="v"/>
              <a:defRPr/>
            </a:pPr>
            <a:r>
              <a:rPr lang="en-US" dirty="0"/>
              <a:t>Perform other such duties as are assigned by the Chairperson.</a:t>
            </a:r>
          </a:p>
          <a:p>
            <a:pPr marL="349250" indent="-349250" defTabSz="465887">
              <a:buFont typeface="Wingdings" panose="05000000000000000000" pitchFamily="2" charset="2"/>
              <a:buChar char="v"/>
              <a:defRPr/>
            </a:pPr>
            <a:r>
              <a:rPr lang="en-US" dirty="0"/>
              <a:t>Participate in the planning of the agenda</a:t>
            </a:r>
          </a:p>
          <a:p>
            <a:pPr marL="349415" indent="-349415" defTabSz="465887">
              <a:buFont typeface="Wingdings" panose="05000000000000000000" pitchFamily="2" charset="2"/>
              <a:buChar char="v"/>
              <a:defRPr/>
            </a:pPr>
            <a:endParaRPr lang="en-US" dirty="0"/>
          </a:p>
          <a:p>
            <a:pPr defTabSz="349415">
              <a:defRPr/>
            </a:pPr>
            <a:r>
              <a:rPr lang="en-US" dirty="0"/>
              <a:t>Click PARLIAMENTARIAN  </a:t>
            </a:r>
          </a:p>
          <a:p>
            <a:pPr marL="290830" indent="-290830" defTabSz="465887">
              <a:buFont typeface="Wingdings" panose="05000000000000000000" pitchFamily="2" charset="2"/>
              <a:buChar char="v"/>
              <a:defRPr/>
            </a:pPr>
            <a:r>
              <a:rPr lang="en-US" dirty="0"/>
              <a:t>Assist the Chairperson in ensuring all rules and bylaws are followed.</a:t>
            </a:r>
          </a:p>
          <a:p>
            <a:pPr marL="290830" indent="-290830" defTabSz="465887">
              <a:buFont typeface="Wingdings" panose="05000000000000000000" pitchFamily="2" charset="2"/>
              <a:buChar char="v"/>
              <a:defRPr/>
            </a:pPr>
            <a:r>
              <a:rPr lang="en-US" dirty="0"/>
              <a:t>Be knowledgeable about the California Open Meeting Law (Greene Act), District policies, bylaws of the council, and selected parliamentary procedures.</a:t>
            </a:r>
          </a:p>
          <a:p>
            <a:pPr marL="290830" indent="-290830" defTabSz="465887">
              <a:buFont typeface="Wingdings" panose="05000000000000000000" pitchFamily="2" charset="2"/>
              <a:buChar char="v"/>
              <a:defRPr/>
            </a:pPr>
            <a:r>
              <a:rPr lang="en-US" dirty="0"/>
              <a:t>Participate in the planning of the agenda.</a:t>
            </a:r>
          </a:p>
          <a:p>
            <a:pPr marL="291179" indent="-291179" defTabSz="349415">
              <a:buFont typeface="Wingdings" panose="05000000000000000000" pitchFamily="2" charset="2"/>
              <a:buChar char="v"/>
              <a:defRPr/>
            </a:pPr>
            <a:endParaRPr lang="en-US" dirty="0"/>
          </a:p>
          <a:p>
            <a:pPr defTabSz="349415">
              <a:defRPr/>
            </a:pPr>
            <a:endParaRPr lang="en-US" dirty="0">
              <a:ea typeface="Calibri" panose="020F0502020204030204"/>
              <a:cs typeface="Calibri" panose="020F0502020204030204"/>
            </a:endParaRPr>
          </a:p>
          <a:p>
            <a:pPr marL="291179" indent="-291179" defTabSz="349415">
              <a:buFont typeface="Wingdings" panose="05000000000000000000" pitchFamily="2" charset="2"/>
              <a:buChar char="v"/>
              <a:defRPr/>
            </a:pPr>
            <a:endParaRPr lang="en-US"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039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the orientation, you were informed of the self-nomination form.  If you didn’t submit it, you can still self nominate during the election meeting.  The form lets us provide any support which may be needed for interested candidates.</a:t>
            </a:r>
          </a:p>
          <a:p>
            <a:endParaRPr lang="en-US" dirty="0"/>
          </a:p>
          <a:p>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27</a:t>
            </a:fld>
            <a:endParaRPr lang="en-US"/>
          </a:p>
        </p:txBody>
      </p:sp>
    </p:spTree>
    <p:extLst>
      <p:ext uri="{BB962C8B-B14F-4D97-AF65-F5344CB8AC3E}">
        <p14:creationId xmlns:p14="http://schemas.microsoft.com/office/powerpoint/2010/main" val="1254498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a:t>
            </a:r>
            <a:r>
              <a:rPr lang="en-US" dirty="0"/>
              <a:t> These are the names of the parents/legal guardians that have submitted the nomination forms and expressed interest in the SSC. Prior to starting the election, I will write them on the official election ballot, if they are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Remember, nominees must be present at the election to be considered for membership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28</a:t>
            </a:fld>
            <a:endParaRPr lang="en-US"/>
          </a:p>
        </p:txBody>
      </p:sp>
    </p:spTree>
    <p:extLst>
      <p:ext uri="{BB962C8B-B14F-4D97-AF65-F5344CB8AC3E}">
        <p14:creationId xmlns:p14="http://schemas.microsoft.com/office/powerpoint/2010/main" val="1189892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dirty="0">
                <a:solidFill>
                  <a:srgbClr val="002060"/>
                </a:solidFill>
              </a:rPr>
              <a:t>Say:</a:t>
            </a:r>
            <a:r>
              <a:rPr lang="en-US" dirty="0">
                <a:solidFill>
                  <a:srgbClr val="002060"/>
                </a:solidFill>
              </a:rPr>
              <a:t> Do you have any questions regarding the SSC?</a:t>
            </a:r>
          </a:p>
          <a:p>
            <a:pPr defTabSz="349415">
              <a:defRPr/>
            </a:pPr>
            <a:endParaRPr lang="en-US">
              <a:solidFill>
                <a:srgbClr val="002060"/>
              </a:solidFill>
            </a:endParaRPr>
          </a:p>
          <a:p>
            <a:pPr defTabSz="349415">
              <a:defRPr/>
            </a:pPr>
            <a:r>
              <a:rPr lang="en-US" b="1" dirty="0">
                <a:solidFill>
                  <a:srgbClr val="002060"/>
                </a:solidFill>
              </a:rPr>
              <a:t>Click</a:t>
            </a:r>
            <a:endParaRPr b="1"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36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 have interpretation services if you are joining us on a computer.</a:t>
            </a:r>
            <a:endParaRPr lang="en-US" dirty="0">
              <a:ea typeface="Calibri"/>
              <a:cs typeface="Calibri"/>
            </a:endParaRPr>
          </a:p>
          <a:p>
            <a:r>
              <a:rPr lang="en-US" dirty="0"/>
              <a:t>I am sorry Chromebooks don’t offer the translation feature.  If you are on a Chromebook, please stay on your computer for so you can see us on the screen and use the chat feature.  For audio join us via phone.</a:t>
            </a:r>
            <a:endParaRPr lang="en-US" dirty="0">
              <a:ea typeface="Calibri"/>
              <a:cs typeface="Calibri"/>
            </a:endParaRPr>
          </a:p>
          <a:p>
            <a:r>
              <a:rPr lang="en-US" dirty="0"/>
              <a:t>I will provide more guidance shortly.</a:t>
            </a:r>
            <a:endParaRPr lang="en-US" dirty="0">
              <a:ea typeface="Calibri"/>
              <a:cs typeface="Calibri"/>
            </a:endParaRPr>
          </a:p>
          <a:p>
            <a:endParaRPr lang="en-US"/>
          </a:p>
          <a:p>
            <a:r>
              <a:rPr lang="en-US" dirty="0"/>
              <a:t>For those that are on the computer ,please click on the globe icon at the bottom of the screen.</a:t>
            </a:r>
          </a:p>
          <a:p>
            <a:r>
              <a:rPr lang="en-US" dirty="0"/>
              <a:t>Select the language of preference for you.</a:t>
            </a:r>
            <a:endParaRPr lang="en-US" dirty="0">
              <a:ea typeface="Calibri"/>
              <a:cs typeface="Calibri"/>
            </a:endParaRPr>
          </a:p>
          <a:p>
            <a:endParaRPr lang="en-US"/>
          </a:p>
          <a:p>
            <a:r>
              <a:rPr lang="en-US" dirty="0"/>
              <a:t>You will engage and listen to the presentation in the language you select.</a:t>
            </a:r>
            <a:endParaRPr lang="en-US" dirty="0">
              <a:ea typeface="Calibri"/>
              <a:cs typeface="Calibri"/>
            </a:endParaRPr>
          </a:p>
          <a:p>
            <a:endParaRPr lang="en-US"/>
          </a:p>
          <a:p>
            <a:r>
              <a:rPr lang="en-US" b="1" dirty="0"/>
              <a:t>Click</a:t>
            </a:r>
            <a:endParaRPr lang="en-US" b="1"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57F77EFE-4655-564D-AE33-2E2A2E0DF702}" type="slidenum">
              <a:rPr lang="en-US" smtClean="0"/>
              <a:t>3</a:t>
            </a:fld>
            <a:endParaRPr lang="en-US"/>
          </a:p>
        </p:txBody>
      </p:sp>
      <p:sp>
        <p:nvSpPr>
          <p:cNvPr id="5" name="Footer Placeholder 4">
            <a:extLst>
              <a:ext uri="{FF2B5EF4-FFF2-40B4-BE49-F238E27FC236}">
                <a16:creationId xmlns:a16="http://schemas.microsoft.com/office/drawing/2014/main" id="{3B18B51F-4699-4BB3-94C1-004B988A429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18645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ask participants to stretch. </a:t>
            </a:r>
          </a:p>
        </p:txBody>
      </p:sp>
      <p:sp>
        <p:nvSpPr>
          <p:cNvPr id="4" name="Slide Number Placeholder 3"/>
          <p:cNvSpPr>
            <a:spLocks noGrp="1"/>
          </p:cNvSpPr>
          <p:nvPr>
            <p:ph type="sldNum" sz="quarter" idx="10"/>
          </p:nvPr>
        </p:nvSpPr>
        <p:spPr/>
        <p:txBody>
          <a:bodyPr/>
          <a:lstStyle/>
          <a:p>
            <a:pPr defTabSz="931774">
              <a:defRPr/>
            </a:pPr>
            <a:fld id="{57F77EFE-4655-564D-AE33-2E2A2E0DF702}"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2571924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All parents/legal guardians must take a vote before the election process is open to decide whether or not any seats will be designated to community members. This must happen on an annual basis. If you designate a seat to a community member, it means that you are giving them the ability to  speak and vote in your place.</a:t>
            </a:r>
            <a:endParaRPr lang="en-US" dirty="0">
              <a:ea typeface="Calibri" panose="020F0502020204030204"/>
              <a:cs typeface="Calibri" panose="020F0502020204030204"/>
            </a:endParaRPr>
          </a:p>
          <a:p>
            <a:pPr marL="0" indent="0">
              <a:buNone/>
            </a:pPr>
            <a:endParaRPr lang="en-US" dirty="0"/>
          </a:p>
          <a:p>
            <a:pPr marL="0" indent="0">
              <a:buNone/>
            </a:pPr>
            <a:r>
              <a:rPr lang="en-US" dirty="0"/>
              <a:t>Are there any community members present that are interested in being a member of the School Site Council?</a:t>
            </a:r>
          </a:p>
          <a:p>
            <a:pPr marL="0" indent="0">
              <a:buNone/>
            </a:pPr>
            <a:endParaRPr lang="en-US" dirty="0"/>
          </a:p>
          <a:p>
            <a:r>
              <a:rPr lang="en-US" dirty="0"/>
              <a:t>Parents, there are #___community members present here today.</a:t>
            </a:r>
          </a:p>
          <a:p>
            <a:pPr marL="0" indent="0">
              <a:buNone/>
            </a:pPr>
            <a:endParaRPr lang="en-US" dirty="0"/>
          </a:p>
          <a:p>
            <a:r>
              <a:rPr lang="en-US" dirty="0"/>
              <a:t>(Inform parents that community members present, who are interested in becoming a School Site Council member, would be seated on the parent side in the place of parent seats.) </a:t>
            </a:r>
            <a:endParaRPr lang="en-US" dirty="0">
              <a:ea typeface="Calibri"/>
              <a:cs typeface="Calibri"/>
            </a:endParaRPr>
          </a:p>
          <a:p>
            <a:pPr marL="0" indent="0">
              <a:buNone/>
            </a:pPr>
            <a:endParaRPr lang="en-US" dirty="0"/>
          </a:p>
          <a:p>
            <a:pPr marL="0" indent="0">
              <a:buNone/>
            </a:pPr>
            <a:r>
              <a:rPr lang="en-US" dirty="0"/>
              <a:t>Ask parent/legal guardian to make a motion regarding the designation of seats to community members.</a:t>
            </a:r>
            <a:endParaRPr lang="en-US"/>
          </a:p>
          <a:p>
            <a:pPr marL="0" indent="0">
              <a:buNone/>
            </a:pPr>
            <a:endParaRPr lang="en-US" dirty="0"/>
          </a:p>
          <a:p>
            <a:r>
              <a:rPr lang="en-US" dirty="0"/>
              <a:t>I recognize (Name) : </a:t>
            </a:r>
          </a:p>
          <a:p>
            <a:r>
              <a:rPr lang="en-US" dirty="0"/>
              <a:t>Please say “I, first and last name, </a:t>
            </a:r>
            <a:r>
              <a:rPr lang="en-US" b="1" dirty="0"/>
              <a:t>make a motion</a:t>
            </a:r>
            <a:r>
              <a:rPr lang="en-US" dirty="0"/>
              <a:t> to not give/give # of seats to community members.” </a:t>
            </a:r>
          </a:p>
          <a:p>
            <a:r>
              <a:rPr lang="en-US" dirty="0"/>
              <a:t>I recognize (Name): </a:t>
            </a:r>
          </a:p>
          <a:p>
            <a:r>
              <a:rPr lang="en-US" dirty="0"/>
              <a:t>Please say “I, first and last name, </a:t>
            </a:r>
            <a:r>
              <a:rPr lang="en-US" b="1" dirty="0"/>
              <a:t>second the motion</a:t>
            </a:r>
            <a:r>
              <a:rPr lang="en-US" dirty="0"/>
              <a:t> to not give/give # of seats to community members.”</a:t>
            </a:r>
            <a:endParaRPr lang="en-US"/>
          </a:p>
          <a:p>
            <a:pPr marL="0" indent="0">
              <a:buNone/>
            </a:pPr>
            <a:endParaRPr lang="en-US" sz="1200" b="1" spc="-5" dirty="0">
              <a:solidFill>
                <a:srgbClr val="006FC0"/>
              </a:solidFill>
              <a:effectLst/>
              <a:latin typeface="Times New Roman" panose="02020603050405020304" pitchFamily="18" charset="0"/>
              <a:ea typeface="Times New Roman" panose="02020603050405020304" pitchFamily="18" charset="0"/>
            </a:endParaRPr>
          </a:p>
          <a:p>
            <a:r>
              <a:rPr lang="en-US" b="1" dirty="0"/>
              <a:t>To do:</a:t>
            </a:r>
            <a:endParaRPr lang="en-US" b="1">
              <a:ea typeface="Calibri"/>
              <a:cs typeface="Calibri"/>
            </a:endParaRPr>
          </a:p>
          <a:p>
            <a:r>
              <a:rPr lang="en-US" dirty="0"/>
              <a:t>Add the name of the person making the motion to the Excel spreadsheet. </a:t>
            </a:r>
            <a:endParaRPr lang="en-US" dirty="0">
              <a:ea typeface="Calibri"/>
              <a:cs typeface="Calibri"/>
            </a:endParaRPr>
          </a:p>
          <a:p>
            <a:r>
              <a:rPr lang="en-US" dirty="0"/>
              <a:t>Number of seats allocated.</a:t>
            </a:r>
            <a:endParaRPr lang="en-US" dirty="0">
              <a:ea typeface="Calibri" panose="020F0502020204030204"/>
              <a:cs typeface="Calibri" panose="020F0502020204030204"/>
            </a:endParaRPr>
          </a:p>
          <a:p>
            <a:r>
              <a:rPr lang="en-US" dirty="0"/>
              <a:t>Name of the person who seconded the motion.</a:t>
            </a:r>
            <a:endParaRPr lang="en-US" dirty="0">
              <a:ea typeface="Calibri" panose="020F0502020204030204"/>
              <a:cs typeface="Calibri" panose="020F0502020204030204"/>
            </a:endParaRPr>
          </a:p>
          <a:p>
            <a:endParaRPr lang="en-US" dirty="0"/>
          </a:p>
          <a:p>
            <a:r>
              <a:rPr lang="en-US" dirty="0"/>
              <a:t>Make sure that the names of all parents/legal guardians that are present are on the second column, starting on the third row.</a:t>
            </a:r>
            <a:endParaRPr lang="en-US" dirty="0">
              <a:ea typeface="Calibri"/>
              <a:cs typeface="Calibri"/>
            </a:endParaRPr>
          </a:p>
          <a:p>
            <a:endParaRPr lang="en-US" dirty="0"/>
          </a:p>
          <a:p>
            <a:r>
              <a:rPr lang="en-US" dirty="0"/>
              <a:t>Display the Excel sheet so all participants can view it. </a:t>
            </a:r>
            <a:endParaRPr lang="en-US" dirty="0">
              <a:ea typeface="Calibri"/>
              <a:cs typeface="Calibri"/>
            </a:endParaRPr>
          </a:p>
          <a:p>
            <a:endParaRPr lang="en-US" dirty="0"/>
          </a:p>
          <a:p>
            <a:r>
              <a:rPr lang="en-US" b="1" dirty="0"/>
              <a:t>Click</a:t>
            </a:r>
            <a:endParaRPr lang="en-US" b="1">
              <a:ea typeface="Calibri"/>
              <a:cs typeface="Calibri"/>
            </a:endParaRPr>
          </a:p>
        </p:txBody>
      </p:sp>
      <p:sp>
        <p:nvSpPr>
          <p:cNvPr id="4" name="Slide Number Placeholder 3"/>
          <p:cNvSpPr>
            <a:spLocks noGrp="1"/>
          </p:cNvSpPr>
          <p:nvPr>
            <p:ph type="sldNum" sz="quarter" idx="5"/>
          </p:nvPr>
        </p:nvSpPr>
        <p:spPr/>
        <p:txBody>
          <a:bodyPr/>
          <a:lstStyle/>
          <a:p>
            <a:fld id="{1B2C5849-D8BB-42EC-971F-9CD710D78AF1}" type="slidenum">
              <a:rPr lang="en-US" smtClean="0"/>
              <a:t>32</a:t>
            </a:fld>
            <a:endParaRPr lang="en-US"/>
          </a:p>
        </p:txBody>
      </p:sp>
    </p:spTree>
    <p:extLst>
      <p:ext uri="{BB962C8B-B14F-4D97-AF65-F5344CB8AC3E}">
        <p14:creationId xmlns:p14="http://schemas.microsoft.com/office/powerpoint/2010/main" val="716954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pPr marL="171450" indent="-171450">
              <a:buFont typeface="Wingdings" panose="05000000000000000000" pitchFamily="2" charset="2"/>
              <a:buChar char="Ø"/>
            </a:pPr>
            <a:r>
              <a:rPr lang="en-US" dirty="0"/>
              <a:t>Add the name of the person making the motion on row 1 column 3</a:t>
            </a:r>
          </a:p>
          <a:p>
            <a:pPr marL="171450" indent="-171450">
              <a:buFont typeface="Wingdings" panose="05000000000000000000" pitchFamily="2" charset="2"/>
              <a:buChar char="Ø"/>
            </a:pPr>
            <a:r>
              <a:rPr lang="en-US" dirty="0"/>
              <a:t># of seats allocated</a:t>
            </a:r>
            <a:endParaRPr lang="en-US" dirty="0">
              <a:ea typeface="Calibri"/>
              <a:cs typeface="Calibri"/>
            </a:endParaRPr>
          </a:p>
          <a:p>
            <a:pPr marL="171450" indent="-171450">
              <a:buFont typeface="Wingdings" panose="05000000000000000000" pitchFamily="2" charset="2"/>
              <a:buChar char="Ø"/>
            </a:pPr>
            <a:r>
              <a:rPr lang="en-US" dirty="0"/>
              <a:t>name of the person who seconded the motion</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Make sure that the names of all parents/legal guardians are present are on the second column, starting on the third row.</a:t>
            </a:r>
            <a:endParaRPr lang="en-US" dirty="0">
              <a:ea typeface="Calibri" panose="020F0502020204030204"/>
              <a:cs typeface="Calibri" panose="020F0502020204030204"/>
            </a:endParaRPr>
          </a:p>
          <a:p>
            <a:endParaRPr lang="en-US" dirty="0"/>
          </a:p>
          <a:p>
            <a:r>
              <a:rPr lang="en-US" dirty="0"/>
              <a:t>Once all names are displayed, repeat the motion and take a roll call vote.</a:t>
            </a:r>
            <a:endParaRPr lang="en-US" dirty="0">
              <a:ea typeface="Calibri"/>
              <a:cs typeface="Calibri"/>
            </a:endParaRPr>
          </a:p>
          <a:p>
            <a:endParaRPr lang="en-US" dirty="0"/>
          </a:p>
          <a:p>
            <a:r>
              <a:rPr lang="en-US" dirty="0"/>
              <a:t>Display the Excel sheet. </a:t>
            </a:r>
            <a:endParaRPr lang="en-US" dirty="0">
              <a:ea typeface="Calibri"/>
              <a:cs typeface="Calibri"/>
            </a:endParaRPr>
          </a:p>
          <a:p>
            <a:endParaRPr lang="en-US" dirty="0"/>
          </a:p>
          <a:p>
            <a:r>
              <a:rPr lang="en-US" b="1" dirty="0"/>
              <a:t>Click</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1B2C5849-D8BB-42EC-971F-9CD710D78AF1}" type="slidenum">
              <a:rPr lang="en-US" smtClean="0"/>
              <a:t>33</a:t>
            </a:fld>
            <a:endParaRPr lang="en-US"/>
          </a:p>
        </p:txBody>
      </p:sp>
    </p:spTree>
    <p:extLst>
      <p:ext uri="{BB962C8B-B14F-4D97-AF65-F5344CB8AC3E}">
        <p14:creationId xmlns:p14="http://schemas.microsoft.com/office/powerpoint/2010/main" val="1479680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 would like to thank those who served as SSC members last year.</a:t>
            </a:r>
          </a:p>
          <a:p>
            <a:endParaRPr lang="en-US" dirty="0"/>
          </a:p>
          <a:p>
            <a:r>
              <a:rPr lang="en-US" dirty="0"/>
              <a:t>We have #__ seats available to parents/legal guardians and # (0, 1, 2, 3,) seats for the community member(s). Remember only parents can elect parents/legal guardians and can nominate others and self-nominate.</a:t>
            </a:r>
            <a:endParaRPr lang="en-US" dirty="0">
              <a:ea typeface="Calibri"/>
              <a:cs typeface="Calibri"/>
            </a:endParaRPr>
          </a:p>
          <a:p>
            <a:endParaRPr lang="en-US" dirty="0"/>
          </a:p>
          <a:p>
            <a:r>
              <a:rPr lang="en-US" dirty="0"/>
              <a:t>We had _______ parents/legal guardians submit their names. And they are present and will be added to the Ballot in a few moments...Or...They are not present, so their names will not be added to the Ballot.</a:t>
            </a:r>
            <a:endParaRPr lang="en-US" dirty="0">
              <a:ea typeface="Calibri"/>
              <a:cs typeface="Calibri"/>
            </a:endParaRPr>
          </a:p>
          <a:p>
            <a:endParaRPr lang="en-US" dirty="0"/>
          </a:p>
          <a:p>
            <a:r>
              <a:rPr lang="en-US" dirty="0"/>
              <a:t>At this moment, I would like to declare all parent seats vacant.</a:t>
            </a:r>
            <a:endParaRPr lang="en-US" dirty="0">
              <a:ea typeface="Calibri"/>
              <a:cs typeface="Calibri"/>
            </a:endParaRPr>
          </a:p>
          <a:p>
            <a:endParaRPr lang="en-US" dirty="0"/>
          </a:p>
          <a:p>
            <a:r>
              <a:rPr lang="en-US" dirty="0"/>
              <a:t>(Take names from the floor and write them on the 2</a:t>
            </a:r>
            <a:r>
              <a:rPr lang="en-US" baseline="30000" dirty="0"/>
              <a:t>nd</a:t>
            </a:r>
            <a:r>
              <a:rPr lang="en-US" dirty="0"/>
              <a:t> row, starting on column 2C.)</a:t>
            </a:r>
            <a:endParaRPr lang="en-US" dirty="0">
              <a:ea typeface="Calibri"/>
              <a:cs typeface="Calibri"/>
            </a:endParaRPr>
          </a:p>
          <a:p>
            <a:endParaRPr lang="en-US" dirty="0"/>
          </a:p>
          <a:p>
            <a:r>
              <a:rPr lang="en-US" dirty="0"/>
              <a:t>Display Excel sheet.</a:t>
            </a:r>
            <a:endParaRPr lang="en-US" dirty="0">
              <a:ea typeface="Calibri"/>
              <a:cs typeface="Calibri"/>
            </a:endParaRPr>
          </a:p>
          <a:p>
            <a:endParaRPr lang="en-US" dirty="0"/>
          </a:p>
          <a:p>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34</a:t>
            </a:fld>
            <a:endParaRPr lang="en-US"/>
          </a:p>
        </p:txBody>
      </p:sp>
    </p:spTree>
    <p:extLst>
      <p:ext uri="{BB962C8B-B14F-4D97-AF65-F5344CB8AC3E}">
        <p14:creationId xmlns:p14="http://schemas.microsoft.com/office/powerpoint/2010/main" val="703257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pPr marL="171450" indent="-171450">
              <a:buFont typeface="Wingdings" panose="05000000000000000000" pitchFamily="2" charset="2"/>
              <a:buChar char="Ø"/>
            </a:pPr>
            <a:r>
              <a:rPr lang="en-US" dirty="0"/>
              <a:t>Make sure that the names of all parents/legal guardians that are present are on the second column, starting on the third row.</a:t>
            </a:r>
            <a:endParaRPr lang="en-US" dirty="0">
              <a:ea typeface="Calibri"/>
              <a:cs typeface="Calibri"/>
            </a:endParaRPr>
          </a:p>
          <a:p>
            <a:pPr marL="171450" indent="-171450">
              <a:buFont typeface="Wingdings" panose="05000000000000000000" pitchFamily="2" charset="2"/>
              <a:buChar char="Ø"/>
            </a:pPr>
            <a:r>
              <a:rPr lang="en-US" dirty="0"/>
              <a:t>Once all names are displayed, open the floor for nominations and declare all seats vacant.</a:t>
            </a:r>
          </a:p>
          <a:p>
            <a:pPr marL="171450" indent="-171450">
              <a:buFont typeface="Wingdings" panose="05000000000000000000" pitchFamily="2" charset="2"/>
              <a:buChar char="Ø"/>
            </a:pPr>
            <a:r>
              <a:rPr lang="en-US" dirty="0"/>
              <a:t>Add the name of any who self-nominate or who accept the nomination, if they are present.</a:t>
            </a:r>
            <a:endParaRPr lang="en-US" dirty="0">
              <a:ea typeface="Calibri"/>
              <a:cs typeface="Calibri"/>
            </a:endParaRPr>
          </a:p>
          <a:p>
            <a:pPr marL="171450" indent="-171450">
              <a:buFont typeface="Wingdings" panose="05000000000000000000" pitchFamily="2" charset="2"/>
              <a:buChar char="Ø"/>
            </a:pPr>
            <a:r>
              <a:rPr lang="en-US" dirty="0"/>
              <a:t>Ask the question three times, “Is anyone else interested?”</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If none are interested, ask for a motion to close nominations.</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Add the name of the person making the motion. </a:t>
            </a:r>
            <a:endParaRPr lang="en-US" dirty="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Add the name of the person who seconded the motion.</a:t>
            </a:r>
            <a:endParaRPr lang="en-US" dirty="0">
              <a:ea typeface="Calibri" panose="020F0502020204030204"/>
              <a:cs typeface="Calibri" panose="020F0502020204030204"/>
            </a:endParaRPr>
          </a:p>
          <a:p>
            <a:pPr marL="0" indent="0">
              <a:buFont typeface="Wingdings" panose="05000000000000000000" pitchFamily="2" charset="2"/>
              <a:buNone/>
            </a:pPr>
            <a:endParaRPr lang="en-US" dirty="0"/>
          </a:p>
          <a:p>
            <a:r>
              <a:rPr lang="en-US" dirty="0"/>
              <a:t>Repeat the motion audibly and take a roll call vote.</a:t>
            </a:r>
            <a:endParaRPr lang="en-US" dirty="0">
              <a:ea typeface="Calibri"/>
              <a:cs typeface="Calibri"/>
            </a:endParaRPr>
          </a:p>
          <a:p>
            <a:endParaRPr lang="en-US" dirty="0"/>
          </a:p>
          <a:p>
            <a:r>
              <a:rPr lang="en-US" dirty="0"/>
              <a:t>Once you have finished taking the roll call vote, continue by </a:t>
            </a:r>
            <a:r>
              <a:rPr lang="en-US" b="1" dirty="0"/>
              <a:t>saying</a:t>
            </a:r>
            <a:r>
              <a:rPr lang="en-US" dirty="0"/>
              <a:t> the following:</a:t>
            </a:r>
            <a:endParaRPr lang="en-US" dirty="0">
              <a:ea typeface="Calibri"/>
              <a:cs typeface="Calibri"/>
            </a:endParaRPr>
          </a:p>
          <a:p>
            <a:r>
              <a:rPr lang="en-US" dirty="0"/>
              <a:t>Please state your name and who you are voting for.</a:t>
            </a:r>
          </a:p>
          <a:p>
            <a:r>
              <a:rPr lang="en-US" dirty="0"/>
              <a:t>Once everyone has voted, please announce the results.</a:t>
            </a:r>
            <a:endParaRPr lang="en-US" dirty="0">
              <a:ea typeface="Calibri"/>
              <a:cs typeface="Calibri"/>
            </a:endParaRPr>
          </a:p>
          <a:p>
            <a:endParaRPr lang="en-US" dirty="0"/>
          </a:p>
          <a:p>
            <a:r>
              <a:rPr lang="en-US" dirty="0"/>
              <a:t>Display the Excel sheet. </a:t>
            </a:r>
            <a:endParaRPr lang="en-US" dirty="0">
              <a:ea typeface="Calibri"/>
              <a:cs typeface="Calibri"/>
            </a:endParaRPr>
          </a:p>
          <a:p>
            <a:endParaRPr lang="en-US" dirty="0"/>
          </a:p>
          <a:p>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35</a:t>
            </a:fld>
            <a:endParaRPr lang="en-US"/>
          </a:p>
        </p:txBody>
      </p:sp>
    </p:spTree>
    <p:extLst>
      <p:ext uri="{BB962C8B-B14F-4D97-AF65-F5344CB8AC3E}">
        <p14:creationId xmlns:p14="http://schemas.microsoft.com/office/powerpoint/2010/main" val="817267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There were # of seat(s) allocated to community member(s).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moment I will lead those elections.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like to remind you that only parents/legal guardians can vote, but only community members can self-nominate or nominate other community members.</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36</a:t>
            </a:fld>
            <a:endParaRPr lang="en-US"/>
          </a:p>
        </p:txBody>
      </p:sp>
    </p:spTree>
    <p:extLst>
      <p:ext uri="{BB962C8B-B14F-4D97-AF65-F5344CB8AC3E}">
        <p14:creationId xmlns:p14="http://schemas.microsoft.com/office/powerpoint/2010/main" val="1281757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pPr marL="171450" indent="-171450">
              <a:buFont typeface="Wingdings" panose="05000000000000000000" pitchFamily="2" charset="2"/>
              <a:buChar char="Ø"/>
            </a:pPr>
            <a:r>
              <a:rPr lang="en-US" dirty="0"/>
              <a:t>Make sure that on the names of all parents/legal guardians that are present are on the second column, starting on the third row.</a:t>
            </a:r>
            <a:endParaRPr lang="en-US" dirty="0">
              <a:ea typeface="Calibri"/>
              <a:cs typeface="Calibri"/>
            </a:endParaRPr>
          </a:p>
          <a:p>
            <a:pPr marL="171450" indent="-171450">
              <a:buFont typeface="Wingdings" panose="05000000000000000000" pitchFamily="2" charset="2"/>
              <a:buChar char="Ø"/>
            </a:pPr>
            <a:r>
              <a:rPr lang="en-US" dirty="0"/>
              <a:t>Once all names are displayed, state how many seats are available. </a:t>
            </a:r>
            <a:endParaRPr lang="en-US" dirty="0">
              <a:ea typeface="Calibri"/>
              <a:cs typeface="Calibri"/>
            </a:endParaRPr>
          </a:p>
          <a:p>
            <a:pPr marL="171450" indent="-171450">
              <a:buFont typeface="Wingdings" panose="05000000000000000000" pitchFamily="2" charset="2"/>
              <a:buChar char="Ø"/>
            </a:pPr>
            <a:r>
              <a:rPr lang="en-US" dirty="0"/>
              <a:t>Open the floor for nominations. </a:t>
            </a:r>
          </a:p>
          <a:p>
            <a:pPr marL="171450" indent="-171450">
              <a:buFont typeface="Wingdings" panose="05000000000000000000" pitchFamily="2" charset="2"/>
              <a:buChar char="Ø"/>
            </a:pPr>
            <a:r>
              <a:rPr lang="en-US" dirty="0"/>
              <a:t>Type the names of the community members who accept their nominations or self-nominate.</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Ask the question three times, “Is anyone else interested?”</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If none are interested, ask for a motion from the parents to close nominations.</a:t>
            </a:r>
            <a:endParaRPr lang="en-US" dirty="0">
              <a:ea typeface="Calibri"/>
              <a:cs typeface="Calibri"/>
            </a:endParaRPr>
          </a:p>
          <a:p>
            <a:pPr marL="171450" indent="-171450">
              <a:buFont typeface="Wingdings" panose="05000000000000000000" pitchFamily="2" charset="2"/>
              <a:buChar char="Ø"/>
            </a:pPr>
            <a:r>
              <a:rPr lang="en-US" dirty="0"/>
              <a:t>Add the name of the person making the motion. </a:t>
            </a:r>
            <a:endParaRPr lang="en-US" dirty="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Add the name of the person who seconded the motion.</a:t>
            </a:r>
            <a:endParaRPr lang="en-US" dirty="0">
              <a:ea typeface="Calibri" panose="020F0502020204030204"/>
              <a:cs typeface="Calibri" panose="020F0502020204030204"/>
            </a:endParaRPr>
          </a:p>
          <a:p>
            <a:pPr marL="0" indent="0">
              <a:buFont typeface="Wingdings" panose="05000000000000000000" pitchFamily="2" charset="2"/>
              <a:buNone/>
            </a:pPr>
            <a:endParaRPr lang="en-US" dirty="0"/>
          </a:p>
          <a:p>
            <a:r>
              <a:rPr lang="en-US" dirty="0"/>
              <a:t>Repeat the motion audibly and take a roll call vote.</a:t>
            </a:r>
            <a:endParaRPr lang="en-US" dirty="0">
              <a:ea typeface="Calibri"/>
              <a:cs typeface="Calibri"/>
            </a:endParaRPr>
          </a:p>
          <a:p>
            <a:endParaRPr lang="en-US" dirty="0"/>
          </a:p>
          <a:p>
            <a:r>
              <a:rPr lang="en-US" dirty="0"/>
              <a:t>Once you have finished taking the roll call vote, continue by </a:t>
            </a:r>
            <a:r>
              <a:rPr lang="en-US" b="1" dirty="0"/>
              <a:t>saying</a:t>
            </a:r>
            <a:r>
              <a:rPr lang="en-US" dirty="0"/>
              <a:t> the following:</a:t>
            </a:r>
            <a:endParaRPr lang="en-US" dirty="0">
              <a:ea typeface="Calibri"/>
              <a:cs typeface="Calibri"/>
            </a:endParaRPr>
          </a:p>
          <a:p>
            <a:r>
              <a:rPr lang="en-US" dirty="0"/>
              <a:t>Please state your name and who you are voting for.</a:t>
            </a:r>
          </a:p>
          <a:p>
            <a:r>
              <a:rPr lang="en-US" dirty="0"/>
              <a:t>Once everyone has voted, please announce the results.</a:t>
            </a:r>
          </a:p>
          <a:p>
            <a:endParaRPr lang="en-US" dirty="0"/>
          </a:p>
          <a:p>
            <a:r>
              <a:rPr lang="en-US" dirty="0"/>
              <a:t>Display the Excel sheet. </a:t>
            </a:r>
            <a:endParaRPr lang="en-US" dirty="0">
              <a:ea typeface="Calibri"/>
              <a:cs typeface="Calibri"/>
            </a:endParaRPr>
          </a:p>
          <a:p>
            <a:endParaRPr lang="en-US" dirty="0"/>
          </a:p>
          <a:p>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37</a:t>
            </a:fld>
            <a:endParaRPr lang="en-US"/>
          </a:p>
        </p:txBody>
      </p:sp>
    </p:spTree>
    <p:extLst>
      <p:ext uri="{BB962C8B-B14F-4D97-AF65-F5344CB8AC3E}">
        <p14:creationId xmlns:p14="http://schemas.microsoft.com/office/powerpoint/2010/main" val="2475779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Thank you.</a:t>
            </a:r>
          </a:p>
          <a:p>
            <a:endParaRPr lang="en-US" dirty="0"/>
          </a:p>
          <a:p>
            <a:r>
              <a:rPr lang="en-US" dirty="0"/>
              <a:t>On (date), we will have our first SSC meeting with the teachers, other staff, students (applicable), and principal.</a:t>
            </a:r>
            <a:endParaRPr lang="en-US" dirty="0">
              <a:ea typeface="Calibri"/>
              <a:cs typeface="Calibri"/>
            </a:endParaRPr>
          </a:p>
          <a:p>
            <a:r>
              <a:rPr lang="en-US" dirty="0"/>
              <a:t>We will elect our officers, approve the notes from each election, and vote on the location, date, and times of our meetings for the year.</a:t>
            </a:r>
            <a:endParaRPr lang="en-US" dirty="0">
              <a:ea typeface="Calibri"/>
              <a:cs typeface="Calibri"/>
            </a:endParaRPr>
          </a:p>
          <a:p>
            <a:endParaRPr lang="en-US" dirty="0"/>
          </a:p>
          <a:p>
            <a:r>
              <a:rPr lang="en-US" b="1" dirty="0"/>
              <a:t>Click</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1B2C5849-D8BB-42EC-971F-9CD710D78AF1}" type="slidenum">
              <a:rPr lang="en-US" smtClean="0"/>
              <a:t>38</a:t>
            </a:fld>
            <a:endParaRPr lang="en-US"/>
          </a:p>
        </p:txBody>
      </p:sp>
    </p:spTree>
    <p:extLst>
      <p:ext uri="{BB962C8B-B14F-4D97-AF65-F5344CB8AC3E}">
        <p14:creationId xmlns:p14="http://schemas.microsoft.com/office/powerpoint/2010/main" val="4221816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 </a:t>
            </a:r>
            <a:r>
              <a:rPr lang="en-US" dirty="0">
                <a:cs typeface="Calibri"/>
              </a:rPr>
              <a:t>I look forward to working with you. This is our contact information.</a:t>
            </a:r>
          </a:p>
          <a:p>
            <a:r>
              <a:rPr lang="en-US" dirty="0">
                <a:cs typeface="Calibri"/>
              </a:rPr>
              <a:t>If you have any questions, please reach out to us.</a:t>
            </a:r>
            <a:endParaRPr lang="en-US" dirty="0"/>
          </a:p>
          <a:p>
            <a:endParaRPr lang="en-US" dirty="0">
              <a:cs typeface="Calibri"/>
            </a:endParaRPr>
          </a:p>
          <a:p>
            <a:r>
              <a:rPr lang="en-US" b="1" dirty="0">
                <a:cs typeface="Calibri"/>
              </a:rPr>
              <a:t>Click</a:t>
            </a:r>
          </a:p>
        </p:txBody>
      </p:sp>
      <p:sp>
        <p:nvSpPr>
          <p:cNvPr id="4" name="Slide Number Placeholder 3"/>
          <p:cNvSpPr>
            <a:spLocks noGrp="1"/>
          </p:cNvSpPr>
          <p:nvPr>
            <p:ph type="sldNum" sz="quarter" idx="5"/>
          </p:nvPr>
        </p:nvSpPr>
        <p:spPr/>
        <p:txBody>
          <a:bodyPr/>
          <a:lstStyle/>
          <a:p>
            <a:fld id="{68AC293D-C283-4120-80A5-EB38671DCA71}" type="slidenum">
              <a:rPr lang="en-US" smtClean="0"/>
              <a:t>39</a:t>
            </a:fld>
            <a:endParaRPr lang="en-US"/>
          </a:p>
        </p:txBody>
      </p:sp>
    </p:spTree>
    <p:extLst>
      <p:ext uri="{BB962C8B-B14F-4D97-AF65-F5344CB8AC3E}">
        <p14:creationId xmlns:p14="http://schemas.microsoft.com/office/powerpoint/2010/main" val="256605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dirty="0"/>
              <a:t>Say:</a:t>
            </a:r>
            <a:r>
              <a:rPr lang="en-US" b="1" dirty="0">
                <a:solidFill>
                  <a:srgbClr val="000000"/>
                </a:solidFill>
              </a:rPr>
              <a:t> </a:t>
            </a:r>
            <a:r>
              <a:rPr lang="en-US" dirty="0">
                <a:solidFill>
                  <a:srgbClr val="002060"/>
                </a:solidFill>
              </a:rPr>
              <a:t>Thank you for joining us.  If you have additional questions regarding School Site Councils and how they operate in our District, or if you need additional support, you can always contact the Local District Parent and Community Engagement team as well.  The name of the administrators for these teams are listed here.</a:t>
            </a:r>
            <a:endParaRPr lang="en-US" dirty="0" err="1">
              <a:ea typeface="Calibri"/>
              <a:cs typeface="Calibri"/>
            </a:endParaRPr>
          </a:p>
          <a:p>
            <a:pPr defTabSz="349415">
              <a:defRPr/>
            </a:pPr>
            <a:r>
              <a:rPr lang="en-US" dirty="0">
                <a:solidFill>
                  <a:srgbClr val="002060"/>
                </a:solidFill>
              </a:rPr>
              <a:t>I look forward to partnering with you this year.</a:t>
            </a:r>
            <a:endParaRPr lang="en-US" dirty="0">
              <a:solidFill>
                <a:srgbClr val="002060"/>
              </a:solidFill>
              <a:ea typeface="Calibri"/>
              <a:cs typeface="Calibri"/>
            </a:endParaRPr>
          </a:p>
          <a:p>
            <a:pPr defTabSz="349415">
              <a:defRPr/>
            </a:pPr>
            <a:endParaRPr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32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For those who are joining us via phone, please click on the three dots.</a:t>
            </a:r>
          </a:p>
          <a:p>
            <a:r>
              <a:rPr lang="en-US" dirty="0"/>
              <a:t>Select Language Interpretation.</a:t>
            </a:r>
            <a:endParaRPr lang="en-US" dirty="0">
              <a:ea typeface="Calibri"/>
              <a:cs typeface="Calibri"/>
            </a:endParaRPr>
          </a:p>
          <a:p>
            <a:r>
              <a:rPr lang="en-US" dirty="0"/>
              <a:t>Select language of preference.</a:t>
            </a:r>
            <a:endParaRPr lang="en-US" dirty="0">
              <a:ea typeface="Calibri"/>
              <a:cs typeface="Calibri"/>
            </a:endParaRPr>
          </a:p>
          <a:p>
            <a:r>
              <a:rPr lang="en-US" dirty="0"/>
              <a:t>Click on Done.</a:t>
            </a:r>
          </a:p>
          <a:p>
            <a:endParaRPr lang="en-US" dirty="0"/>
          </a:p>
          <a:p>
            <a:r>
              <a:rPr lang="en-US" b="1" dirty="0"/>
              <a:t>Click </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4</a:t>
            </a:fld>
            <a:endParaRPr lang="en-US"/>
          </a:p>
        </p:txBody>
      </p:sp>
      <p:sp>
        <p:nvSpPr>
          <p:cNvPr id="5" name="Footer Placeholder 4">
            <a:extLst>
              <a:ext uri="{FF2B5EF4-FFF2-40B4-BE49-F238E27FC236}">
                <a16:creationId xmlns:a16="http://schemas.microsoft.com/office/drawing/2014/main" id="{E4016FD8-20A6-4A29-858F-5F96DF8E99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8580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In order to know who is in the room, please follow the following 5 steps:</a:t>
            </a:r>
            <a:endParaRPr lang="en-US" dirty="0">
              <a:ea typeface="Calibri"/>
              <a:cs typeface="Calibri"/>
            </a:endParaRPr>
          </a:p>
          <a:p>
            <a:endParaRPr lang="en-US" dirty="0"/>
          </a:p>
          <a:p>
            <a:r>
              <a:rPr lang="en-US" b="1" dirty="0"/>
              <a:t>Step 1:</a:t>
            </a:r>
            <a:r>
              <a:rPr lang="en-US" dirty="0"/>
              <a:t>  Hover over your picture located by the picture gallery with your cursor and search for the three dots found on the top right-hand corner of your picture.</a:t>
            </a:r>
            <a:r>
              <a:rPr lang="en-US" dirty="0">
                <a:solidFill>
                  <a:schemeClr val="accent1"/>
                </a:solidFill>
                <a:cs typeface="Calibri"/>
              </a:rPr>
              <a:t> </a:t>
            </a:r>
            <a:endParaRPr lang="en-US" dirty="0">
              <a:solidFill>
                <a:schemeClr val="accent1"/>
              </a:solidFill>
              <a:ea typeface="Calibri"/>
              <a:cs typeface="Calibri"/>
            </a:endParaRPr>
          </a:p>
          <a:p>
            <a:endParaRPr lang="en-US">
              <a:solidFill>
                <a:schemeClr val="accent1"/>
              </a:solidFill>
              <a:cs typeface="Calibri"/>
            </a:endParaRPr>
          </a:p>
          <a:p>
            <a:r>
              <a:rPr lang="en-US" b="1" dirty="0"/>
              <a:t>Step 2:</a:t>
            </a:r>
            <a:r>
              <a:rPr lang="en-US" dirty="0"/>
              <a:t> Click the three-dotted icon found over your picture.</a:t>
            </a:r>
            <a:endParaRPr lang="en-US" dirty="0">
              <a:ea typeface="Calibri"/>
              <a:cs typeface="Calibri"/>
            </a:endParaRPr>
          </a:p>
          <a:p>
            <a:endParaRPr lang="en-US">
              <a:cs typeface="Calibri"/>
            </a:endParaRPr>
          </a:p>
          <a:p>
            <a:r>
              <a:rPr lang="en-US" b="1" dirty="0"/>
              <a:t>Step 3:</a:t>
            </a:r>
            <a:r>
              <a:rPr lang="en-US" dirty="0"/>
              <a:t> Click </a:t>
            </a:r>
            <a:r>
              <a:rPr lang="en-US" i="1" dirty="0"/>
              <a:t>More.</a:t>
            </a:r>
            <a:endParaRPr lang="en-US" i="1" dirty="0">
              <a:ea typeface="Calibri"/>
              <a:cs typeface="Calibri"/>
            </a:endParaRPr>
          </a:p>
          <a:p>
            <a:endParaRPr lang="en-US">
              <a:cs typeface="Calibri"/>
            </a:endParaRPr>
          </a:p>
          <a:p>
            <a:r>
              <a:rPr lang="en-US" b="1" dirty="0"/>
              <a:t>Step 4:</a:t>
            </a:r>
            <a:r>
              <a:rPr lang="en-US" dirty="0"/>
              <a:t> Choose </a:t>
            </a:r>
            <a:r>
              <a:rPr lang="en-US" i="1" dirty="0"/>
              <a:t>Rename</a:t>
            </a:r>
            <a:r>
              <a:rPr lang="en-US" dirty="0"/>
              <a:t> to change your screen name displayed to other participants.</a:t>
            </a:r>
            <a:endParaRPr lang="en-US" dirty="0">
              <a:ea typeface="Calibri"/>
              <a:cs typeface="Calibri"/>
            </a:endParaRPr>
          </a:p>
          <a:p>
            <a:r>
              <a:rPr lang="en-US" dirty="0"/>
              <a:t> </a:t>
            </a:r>
            <a:endParaRPr lang="en-US" dirty="0">
              <a:cs typeface="Calibri"/>
            </a:endParaRPr>
          </a:p>
          <a:p>
            <a:r>
              <a:rPr lang="en-US" b="1" dirty="0"/>
              <a:t>Step 5: </a:t>
            </a:r>
            <a:r>
              <a:rPr lang="en-US" dirty="0"/>
              <a:t>Enter the full name used when you enrolled your students at the school site, then click </a:t>
            </a:r>
            <a:r>
              <a:rPr lang="en-US" i="1" dirty="0"/>
              <a:t>Save</a:t>
            </a:r>
            <a:r>
              <a:rPr lang="en-US" dirty="0"/>
              <a:t> to finish the change. </a:t>
            </a:r>
            <a:endParaRPr lang="en-US" dirty="0">
              <a:ea typeface="Calibri"/>
              <a:cs typeface="Calibri"/>
            </a:endParaRPr>
          </a:p>
          <a:p>
            <a:endParaRPr lang="en-US"/>
          </a:p>
          <a:p>
            <a:pPr defTabSz="931774">
              <a:defRPr/>
            </a:pPr>
            <a:r>
              <a:rPr lang="en-US" b="1" dirty="0"/>
              <a:t>Click</a:t>
            </a:r>
            <a:endParaRPr lang="en-US" b="1"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1B2C5849-D8BB-42EC-971F-9CD710D78AF1}" type="slidenum">
              <a:rPr lang="en-US" smtClean="0"/>
              <a:t>5</a:t>
            </a:fld>
            <a:endParaRPr lang="en-US"/>
          </a:p>
        </p:txBody>
      </p:sp>
    </p:spTree>
    <p:extLst>
      <p:ext uri="{BB962C8B-B14F-4D97-AF65-F5344CB8AC3E}">
        <p14:creationId xmlns:p14="http://schemas.microsoft.com/office/powerpoint/2010/main" val="272200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dirty="0"/>
              <a:t>Add contact e-mail.</a:t>
            </a:r>
          </a:p>
          <a:p>
            <a:endParaRPr lang="en-US"/>
          </a:p>
          <a:p>
            <a:r>
              <a:rPr lang="en-US" b="1" dirty="0"/>
              <a:t>Say: </a:t>
            </a:r>
            <a:r>
              <a:rPr lang="en-US" dirty="0"/>
              <a:t>If you need assistance accessing Zoom for this meeting, send an email to </a:t>
            </a:r>
            <a:r>
              <a:rPr lang="en-US" dirty="0">
                <a:highlight>
                  <a:srgbClr val="FFFF00"/>
                </a:highlight>
              </a:rPr>
              <a:t>___________</a:t>
            </a:r>
            <a:r>
              <a:rPr lang="en-US" dirty="0"/>
              <a:t> and a team member will assist you.  Zoom includes a “Chat” tab where you can type your questions for the presenters.</a:t>
            </a:r>
            <a:endParaRPr lang="en-US" dirty="0">
              <a:ea typeface="Calibri"/>
              <a:cs typeface="Calibri"/>
            </a:endParaRPr>
          </a:p>
          <a:p>
            <a:endParaRPr lang="en-US"/>
          </a:p>
          <a:p>
            <a:r>
              <a:rPr lang="en-US" b="1" dirty="0"/>
              <a:t>Click</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6</a:t>
            </a:fld>
            <a:endParaRPr lang="en-US"/>
          </a:p>
        </p:txBody>
      </p:sp>
      <p:sp>
        <p:nvSpPr>
          <p:cNvPr id="5" name="Footer Placeholder 4">
            <a:extLst>
              <a:ext uri="{FF2B5EF4-FFF2-40B4-BE49-F238E27FC236}">
                <a16:creationId xmlns:a16="http://schemas.microsoft.com/office/drawing/2014/main" id="{63B4ABC9-99B9-4FCB-9FB0-7A175F0CB0F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9811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s-CO" b="1" dirty="0" err="1">
                <a:solidFill>
                  <a:srgbClr val="000000"/>
                </a:solidFill>
              </a:rPr>
              <a:t>Say</a:t>
            </a:r>
            <a:r>
              <a:rPr lang="es-CO" b="1" dirty="0">
                <a:solidFill>
                  <a:srgbClr val="000000"/>
                </a:solidFill>
              </a:rPr>
              <a:t>:</a:t>
            </a:r>
            <a:r>
              <a:rPr lang="es-CO" dirty="0">
                <a:solidFill>
                  <a:srgbClr val="000000"/>
                </a:solidFill>
              </a:rPr>
              <a:t>  </a:t>
            </a:r>
            <a:r>
              <a:rPr lang="es-CO" dirty="0" err="1">
                <a:solidFill>
                  <a:srgbClr val="000000"/>
                </a:solidFill>
              </a:rPr>
              <a:t>Please</a:t>
            </a:r>
            <a:r>
              <a:rPr lang="es-CO" dirty="0">
                <a:solidFill>
                  <a:srgbClr val="000000"/>
                </a:solidFill>
              </a:rPr>
              <a:t> note </a:t>
            </a:r>
            <a:r>
              <a:rPr lang="es-CO" dirty="0" err="1">
                <a:solidFill>
                  <a:srgbClr val="000000"/>
                </a:solidFill>
              </a:rPr>
              <a:t>that</a:t>
            </a:r>
            <a:r>
              <a:rPr lang="es-CO" dirty="0">
                <a:solidFill>
                  <a:srgbClr val="000000"/>
                </a:solidFill>
              </a:rPr>
              <a:t> </a:t>
            </a:r>
            <a:r>
              <a:rPr lang="es-CO" dirty="0" err="1">
                <a:solidFill>
                  <a:srgbClr val="000000"/>
                </a:solidFill>
              </a:rPr>
              <a:t>this</a:t>
            </a:r>
            <a:r>
              <a:rPr lang="es-CO" dirty="0">
                <a:solidFill>
                  <a:srgbClr val="000000"/>
                </a:solidFill>
              </a:rPr>
              <a:t> meeting </a:t>
            </a:r>
            <a:r>
              <a:rPr lang="es-CO" dirty="0" err="1">
                <a:solidFill>
                  <a:srgbClr val="000000"/>
                </a:solidFill>
              </a:rPr>
              <a:t>is</a:t>
            </a:r>
            <a:r>
              <a:rPr lang="es-CO" dirty="0">
                <a:solidFill>
                  <a:srgbClr val="000000"/>
                </a:solidFill>
              </a:rPr>
              <a:t> </a:t>
            </a:r>
            <a:r>
              <a:rPr lang="es-CO" dirty="0" err="1">
                <a:solidFill>
                  <a:srgbClr val="000000"/>
                </a:solidFill>
              </a:rPr>
              <a:t>being</a:t>
            </a:r>
            <a:r>
              <a:rPr lang="es-CO" dirty="0">
                <a:solidFill>
                  <a:srgbClr val="000000"/>
                </a:solidFill>
              </a:rPr>
              <a:t> </a:t>
            </a:r>
            <a:r>
              <a:rPr lang="es-CO" dirty="0" err="1">
                <a:solidFill>
                  <a:srgbClr val="000000"/>
                </a:solidFill>
              </a:rPr>
              <a:t>recorded</a:t>
            </a:r>
            <a:r>
              <a:rPr lang="es-CO" dirty="0">
                <a:solidFill>
                  <a:srgbClr val="000000"/>
                </a:solidFill>
              </a:rPr>
              <a:t>. </a:t>
            </a:r>
            <a:r>
              <a:rPr lang="en-US" dirty="0">
                <a:solidFill>
                  <a:schemeClr val="bg1"/>
                </a:solidFill>
              </a:rPr>
              <a:t>   </a:t>
            </a:r>
          </a:p>
          <a:p>
            <a:r>
              <a:rPr lang="en-US" dirty="0"/>
              <a:t>In order to know who is in the room, please use the Chat as the sign-in to this meeting.</a:t>
            </a:r>
          </a:p>
          <a:p>
            <a:endParaRPr lang="en-US" dirty="0"/>
          </a:p>
          <a:p>
            <a:pPr marL="171450" indent="-171450">
              <a:buFont typeface="Wingdings,Sans-Serif"/>
              <a:buChar char="v"/>
            </a:pPr>
            <a:r>
              <a:rPr lang="en-US" dirty="0"/>
              <a:t>Please enter your first and last name and indicate if you are a parent/legal guardian of a student at the school site, community member, or visitor. </a:t>
            </a:r>
          </a:p>
          <a:p>
            <a:pPr marL="171450" indent="-171450">
              <a:buFont typeface="Wingdings,Sans-Serif"/>
              <a:buChar char="v"/>
            </a:pPr>
            <a:r>
              <a:rPr lang="en-US" dirty="0"/>
              <a:t>Parents/legal guardians, please type your child’s first and last name.  </a:t>
            </a:r>
          </a:p>
          <a:p>
            <a:endParaRPr lang="en-US" dirty="0"/>
          </a:p>
          <a:p>
            <a:r>
              <a:rPr lang="en-US" b="1" dirty="0"/>
              <a:t>Click</a:t>
            </a:r>
            <a:endParaRPr lang="en-US" b="1" dirty="0">
              <a:ea typeface="Calibri" panose="020F0502020204030204"/>
              <a:cs typeface="Calibri" panose="020F0502020204030204"/>
            </a:endParaRPr>
          </a:p>
          <a:p>
            <a:endParaRPr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64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Might I have a volunteer lead us in the Pledge of Allegiance?</a:t>
            </a:r>
          </a:p>
          <a:p>
            <a:endParaRPr lang="en-US" dirty="0"/>
          </a:p>
          <a:p>
            <a:r>
              <a:rPr lang="en-US" b="1" dirty="0"/>
              <a:t>Click</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1B2C5849-D8BB-42EC-971F-9CD710D78AF1}" type="slidenum">
              <a:rPr lang="en-US" smtClean="0"/>
              <a:t>8</a:t>
            </a:fld>
            <a:endParaRPr lang="en-US"/>
          </a:p>
        </p:txBody>
      </p:sp>
    </p:spTree>
    <p:extLst>
      <p:ext uri="{BB962C8B-B14F-4D97-AF65-F5344CB8AC3E}">
        <p14:creationId xmlns:p14="http://schemas.microsoft.com/office/powerpoint/2010/main" val="258550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Say</a:t>
            </a:r>
            <a:r>
              <a:rPr lang="en-US" dirty="0"/>
              <a:t>: Our purpose here today is to:</a:t>
            </a:r>
          </a:p>
          <a:p>
            <a:pPr>
              <a:buFont typeface="Wingdings" panose="05000000000000000000" pitchFamily="2" charset="2"/>
              <a:buChar char="v"/>
            </a:pPr>
            <a:r>
              <a:rPr lang="en-US" dirty="0">
                <a:latin typeface="Poppings"/>
              </a:rPr>
              <a:t> </a:t>
            </a:r>
            <a:r>
              <a:rPr lang="en-US" dirty="0"/>
              <a:t>Understand the roles and responsibilities School Site Council ((SSC)) members </a:t>
            </a:r>
          </a:p>
          <a:p>
            <a:pPr>
              <a:buFont typeface="Wingdings" panose="05000000000000000000" pitchFamily="2" charset="2"/>
              <a:buChar char="v"/>
            </a:pPr>
            <a:r>
              <a:rPr lang="en-US" dirty="0"/>
              <a:t>Understand the election process for the SSC. </a:t>
            </a:r>
          </a:p>
          <a:p>
            <a:endParaRPr lang="en-US" dirty="0"/>
          </a:p>
          <a:p>
            <a:r>
              <a:rPr lang="en-US" b="1" dirty="0"/>
              <a:t>Click</a:t>
            </a:r>
            <a:endParaRPr b="1"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20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11FB-CDCD-4D5B-A17D-A1BD08FB85D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6EE83DF-B7F6-44B7-BE14-1E9EB40B9B1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5916408-76DB-4206-96C6-8F87CFA6B940}"/>
              </a:ext>
            </a:extLst>
          </p:cNvPr>
          <p:cNvSpPr>
            <a:spLocks noGrp="1"/>
          </p:cNvSpPr>
          <p:nvPr>
            <p:ph type="dt" sz="half" idx="10"/>
          </p:nvPr>
        </p:nvSpPr>
        <p:spPr/>
        <p:txBody>
          <a:bodyPr/>
          <a:lstStyle/>
          <a:p>
            <a:fld id="{4FD97E6B-F928-4AB0-BFFF-E112E5EE40D8}" type="datetime1">
              <a:rPr lang="en-US" smtClean="0"/>
              <a:t>7/17/2024</a:t>
            </a:fld>
            <a:endParaRPr lang="en-US"/>
          </a:p>
        </p:txBody>
      </p:sp>
      <p:sp>
        <p:nvSpPr>
          <p:cNvPr id="5" name="Footer Placeholder 4">
            <a:extLst>
              <a:ext uri="{FF2B5EF4-FFF2-40B4-BE49-F238E27FC236}">
                <a16:creationId xmlns:a16="http://schemas.microsoft.com/office/drawing/2014/main" id="{B4CCF5E7-9E85-4432-9122-893D13721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5C5E9-459D-4051-B674-EABBC7035CA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238928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E37F-AF8D-4134-8785-F75D9F7007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92452-43A6-4DF5-A598-1E7EE8626B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46362-244A-4708-9850-89AFC510B98E}"/>
              </a:ext>
            </a:extLst>
          </p:cNvPr>
          <p:cNvSpPr>
            <a:spLocks noGrp="1"/>
          </p:cNvSpPr>
          <p:nvPr>
            <p:ph type="dt" sz="half" idx="10"/>
          </p:nvPr>
        </p:nvSpPr>
        <p:spPr/>
        <p:txBody>
          <a:bodyPr/>
          <a:lstStyle/>
          <a:p>
            <a:fld id="{89EE6861-23B8-4DD1-AEED-4DE4F85F6414}" type="datetime1">
              <a:rPr lang="en-US" smtClean="0"/>
              <a:t>7/17/2024</a:t>
            </a:fld>
            <a:endParaRPr lang="en-US"/>
          </a:p>
        </p:txBody>
      </p:sp>
      <p:sp>
        <p:nvSpPr>
          <p:cNvPr id="5" name="Footer Placeholder 4">
            <a:extLst>
              <a:ext uri="{FF2B5EF4-FFF2-40B4-BE49-F238E27FC236}">
                <a16:creationId xmlns:a16="http://schemas.microsoft.com/office/drawing/2014/main" id="{FF5E3469-C9B7-424E-AD47-C19ED6FDF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A42B9-5665-465D-A891-6B0E089CF88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14749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A123C4-8475-41DC-8F86-133090475C6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BB149E-A3F8-42A7-906C-2E7938A87D0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96CFA-5DE7-4447-93D7-644ACEA645F4}"/>
              </a:ext>
            </a:extLst>
          </p:cNvPr>
          <p:cNvSpPr>
            <a:spLocks noGrp="1"/>
          </p:cNvSpPr>
          <p:nvPr>
            <p:ph type="dt" sz="half" idx="10"/>
          </p:nvPr>
        </p:nvSpPr>
        <p:spPr/>
        <p:txBody>
          <a:bodyPr/>
          <a:lstStyle/>
          <a:p>
            <a:fld id="{CC095077-57B6-4D11-856A-91991F036F43}" type="datetime1">
              <a:rPr lang="en-US" smtClean="0"/>
              <a:t>7/17/2024</a:t>
            </a:fld>
            <a:endParaRPr lang="en-US"/>
          </a:p>
        </p:txBody>
      </p:sp>
      <p:sp>
        <p:nvSpPr>
          <p:cNvPr id="5" name="Footer Placeholder 4">
            <a:extLst>
              <a:ext uri="{FF2B5EF4-FFF2-40B4-BE49-F238E27FC236}">
                <a16:creationId xmlns:a16="http://schemas.microsoft.com/office/drawing/2014/main" id="{11073B90-073A-40C4-B988-53AC2054E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4CA2D-1168-44E2-A720-A7A3317B6BB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297406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2"/>
        <p:cNvGrpSpPr/>
        <p:nvPr/>
      </p:nvGrpSpPr>
      <p:grpSpPr>
        <a:xfrm>
          <a:off x="0" y="0"/>
          <a:ext cx="0" cy="0"/>
          <a:chOff x="0" y="0"/>
          <a:chExt cx="0" cy="0"/>
        </a:xfrm>
      </p:grpSpPr>
      <p:sp>
        <p:nvSpPr>
          <p:cNvPr id="43" name="Google Shape;43;p3"/>
          <p:cNvSpPr txBox="1">
            <a:spLocks noGrp="1"/>
          </p:cNvSpPr>
          <p:nvPr>
            <p:ph type="ctrTitle"/>
          </p:nvPr>
        </p:nvSpPr>
        <p:spPr>
          <a:xfrm>
            <a:off x="1575125" y="1507150"/>
            <a:ext cx="5993700" cy="11598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3"/>
          <p:cNvSpPr txBox="1">
            <a:spLocks noGrp="1"/>
          </p:cNvSpPr>
          <p:nvPr>
            <p:ph type="subTitle" idx="1"/>
          </p:nvPr>
        </p:nvSpPr>
        <p:spPr>
          <a:xfrm>
            <a:off x="1575125" y="2763852"/>
            <a:ext cx="59937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Tree>
    <p:extLst>
      <p:ext uri="{BB962C8B-B14F-4D97-AF65-F5344CB8AC3E}">
        <p14:creationId xmlns:p14="http://schemas.microsoft.com/office/powerpoint/2010/main" val="3542987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6524357" y="1675670"/>
            <a:ext cx="946404" cy="946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4716137" y="1675670"/>
            <a:ext cx="946404" cy="9464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4840607" y="1800842"/>
            <a:ext cx="697464" cy="697464"/>
          </a:xfrm>
          <a:prstGeom prst="ellipse">
            <a:avLst/>
          </a:prstGeom>
          <a:noFill/>
          <a:effectLst/>
        </p:spPr>
        <p:txBody>
          <a:bodyPr anchor="ctr">
            <a:normAutofit/>
          </a:bodyPr>
          <a:lstStyle>
            <a:lvl1pPr marL="0" indent="0" algn="ctr">
              <a:buNone/>
              <a:defRPr sz="900" i="1"/>
            </a:lvl1pPr>
          </a:lstStyle>
          <a:p>
            <a:r>
              <a:rPr lang="en-US" noProof="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6648827" y="1800140"/>
            <a:ext cx="697464" cy="697464"/>
          </a:xfrm>
          <a:prstGeom prst="ellipse">
            <a:avLst/>
          </a:prstGeom>
          <a:noFill/>
          <a:effectLst/>
        </p:spPr>
        <p:txBody>
          <a:bodyPr anchor="ctr">
            <a:normAutofit/>
          </a:bodyPr>
          <a:lstStyle>
            <a:lvl1pPr marL="0" indent="0" algn="ctr">
              <a:buNone/>
              <a:defRPr sz="900" i="1"/>
            </a:lvl1pPr>
          </a:lstStyle>
          <a:p>
            <a:r>
              <a:rPr lang="en-US" noProof="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2227" y="0"/>
            <a:ext cx="9144000" cy="51435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1715316"/>
            <a:ext cx="2579161" cy="1712868"/>
          </a:xfrm>
        </p:spPr>
        <p:txBody>
          <a:bodyPr anchor="ctr"/>
          <a:lstStyle>
            <a:lvl1pPr algn="l">
              <a:defRPr sz="1725"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FF0B60F9-A135-4135-8585-76E842E74820}" type="datetime1">
              <a:rPr lang="en-US" noProof="0" smtClean="0"/>
              <a:t>7/17/2024</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4317206" y="2839498"/>
            <a:ext cx="1744266" cy="1127591"/>
          </a:xfrm>
        </p:spPr>
        <p:txBody>
          <a:bodyPr>
            <a:noAutofit/>
          </a:bodyPr>
          <a:lstStyle>
            <a:lvl1pPr marL="0" indent="0" algn="ctr">
              <a:buNone/>
              <a:defRPr sz="9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6125426" y="2839498"/>
            <a:ext cx="1744266" cy="1127591"/>
          </a:xfrm>
        </p:spPr>
        <p:txBody>
          <a:bodyPr>
            <a:noAutofit/>
          </a:bodyPr>
          <a:lstStyle>
            <a:lvl1pPr marL="0" indent="0" algn="ctr">
              <a:buNone/>
              <a:defRPr sz="900"/>
            </a:lvl1pPr>
          </a:lstStyle>
          <a:p>
            <a:pPr lvl="0"/>
            <a:r>
              <a:rPr lang="en-US" noProof="0"/>
              <a:t>Edit bullet description</a:t>
            </a:r>
          </a:p>
        </p:txBody>
      </p:sp>
    </p:spTree>
    <p:extLst>
      <p:ext uri="{BB962C8B-B14F-4D97-AF65-F5344CB8AC3E}">
        <p14:creationId xmlns:p14="http://schemas.microsoft.com/office/powerpoint/2010/main" val="362745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8" y="254633"/>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67929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F584-1034-4F23-B5E2-395732A68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86910-CCF3-4FF3-AF9B-2E36B4B8F2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28536-F8A7-4AD2-AF28-6ED1A3CF342A}"/>
              </a:ext>
            </a:extLst>
          </p:cNvPr>
          <p:cNvSpPr>
            <a:spLocks noGrp="1"/>
          </p:cNvSpPr>
          <p:nvPr>
            <p:ph type="dt" sz="half" idx="10"/>
          </p:nvPr>
        </p:nvSpPr>
        <p:spPr/>
        <p:txBody>
          <a:bodyPr/>
          <a:lstStyle/>
          <a:p>
            <a:fld id="{8EF37C93-87CD-4F41-BA5A-C87B46AE3953}" type="datetime1">
              <a:rPr lang="en-US" smtClean="0"/>
              <a:t>7/17/2024</a:t>
            </a:fld>
            <a:endParaRPr lang="en-US"/>
          </a:p>
        </p:txBody>
      </p:sp>
      <p:sp>
        <p:nvSpPr>
          <p:cNvPr id="5" name="Footer Placeholder 4">
            <a:extLst>
              <a:ext uri="{FF2B5EF4-FFF2-40B4-BE49-F238E27FC236}">
                <a16:creationId xmlns:a16="http://schemas.microsoft.com/office/drawing/2014/main" id="{621F679B-4A78-4ABF-B0E7-AF7AB9164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C0780-2A92-4DD5-9519-DEDE846498AA}"/>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92509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1FEC-6257-44D8-ABDD-F835047A767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EDC9343-8672-4028-9FA1-255ED963B39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66BDCE-383F-427E-8857-7598985B3994}"/>
              </a:ext>
            </a:extLst>
          </p:cNvPr>
          <p:cNvSpPr>
            <a:spLocks noGrp="1"/>
          </p:cNvSpPr>
          <p:nvPr>
            <p:ph type="dt" sz="half" idx="10"/>
          </p:nvPr>
        </p:nvSpPr>
        <p:spPr/>
        <p:txBody>
          <a:bodyPr/>
          <a:lstStyle/>
          <a:p>
            <a:fld id="{334F1FE4-4D42-4ABF-853F-C8F9725F1D9B}" type="datetime1">
              <a:rPr lang="en-US" smtClean="0"/>
              <a:t>7/17/2024</a:t>
            </a:fld>
            <a:endParaRPr lang="en-US"/>
          </a:p>
        </p:txBody>
      </p:sp>
      <p:sp>
        <p:nvSpPr>
          <p:cNvPr id="5" name="Footer Placeholder 4">
            <a:extLst>
              <a:ext uri="{FF2B5EF4-FFF2-40B4-BE49-F238E27FC236}">
                <a16:creationId xmlns:a16="http://schemas.microsoft.com/office/drawing/2014/main" id="{1FF0456F-B27C-4F86-A0CA-DCBDBF0E3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9D09C-4CF2-486D-80BD-4D67D84ABE7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13339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3940-306C-4D4A-8124-B1B83801E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2D5D7-8DA9-436B-8AD5-7841C26A27E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5FF6C-9C0F-4756-BE46-775EC88B83A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AB454-CDA2-4BE6-A2BE-4BCD51B8796C}"/>
              </a:ext>
            </a:extLst>
          </p:cNvPr>
          <p:cNvSpPr>
            <a:spLocks noGrp="1"/>
          </p:cNvSpPr>
          <p:nvPr>
            <p:ph type="dt" sz="half" idx="10"/>
          </p:nvPr>
        </p:nvSpPr>
        <p:spPr/>
        <p:txBody>
          <a:bodyPr/>
          <a:lstStyle/>
          <a:p>
            <a:fld id="{C0BB694D-BF52-417E-AA6D-7E5339EDAE4C}" type="datetime1">
              <a:rPr lang="en-US" smtClean="0"/>
              <a:t>7/17/2024</a:t>
            </a:fld>
            <a:endParaRPr lang="en-US"/>
          </a:p>
        </p:txBody>
      </p:sp>
      <p:sp>
        <p:nvSpPr>
          <p:cNvPr id="6" name="Footer Placeholder 5">
            <a:extLst>
              <a:ext uri="{FF2B5EF4-FFF2-40B4-BE49-F238E27FC236}">
                <a16:creationId xmlns:a16="http://schemas.microsoft.com/office/drawing/2014/main" id="{248AA03C-560F-4501-A2FF-7693B6523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01B55-B543-43A6-951E-E6FE30E6DBE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389248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6E6C-AC7B-4022-8C24-9FA396C8F40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9FB85C-47BA-44EF-83EA-9AD0A4E89A6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76141D7-702D-4F99-A80A-B193013240C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B99D4E-50F0-4D6F-B1D3-E16A01CD7F1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C1C6098-44FE-40C9-AD3A-88309660B3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5D44D-ECA5-41AC-9AEA-0BE8356ECB38}"/>
              </a:ext>
            </a:extLst>
          </p:cNvPr>
          <p:cNvSpPr>
            <a:spLocks noGrp="1"/>
          </p:cNvSpPr>
          <p:nvPr>
            <p:ph type="dt" sz="half" idx="10"/>
          </p:nvPr>
        </p:nvSpPr>
        <p:spPr/>
        <p:txBody>
          <a:bodyPr/>
          <a:lstStyle/>
          <a:p>
            <a:fld id="{D1FE1085-56C7-4E84-9EAF-5801167E18E7}" type="datetime1">
              <a:rPr lang="en-US" smtClean="0"/>
              <a:t>7/17/2024</a:t>
            </a:fld>
            <a:endParaRPr lang="en-US"/>
          </a:p>
        </p:txBody>
      </p:sp>
      <p:sp>
        <p:nvSpPr>
          <p:cNvPr id="8" name="Footer Placeholder 7">
            <a:extLst>
              <a:ext uri="{FF2B5EF4-FFF2-40B4-BE49-F238E27FC236}">
                <a16:creationId xmlns:a16="http://schemas.microsoft.com/office/drawing/2014/main" id="{F2C3439A-CCFB-462F-925F-CDD312BD18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7ED890-7838-4C3E-B2DA-97D547FA652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86673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952A-490C-4F43-8AE0-4FF81A93EF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5ECCF2-1E4F-4953-9042-71975B75AEE9}"/>
              </a:ext>
            </a:extLst>
          </p:cNvPr>
          <p:cNvSpPr>
            <a:spLocks noGrp="1"/>
          </p:cNvSpPr>
          <p:nvPr>
            <p:ph type="dt" sz="half" idx="10"/>
          </p:nvPr>
        </p:nvSpPr>
        <p:spPr/>
        <p:txBody>
          <a:bodyPr/>
          <a:lstStyle/>
          <a:p>
            <a:fld id="{58F570A4-69C2-48CD-A216-3EDA57206D0F}" type="datetime1">
              <a:rPr lang="en-US" smtClean="0"/>
              <a:t>7/17/2024</a:t>
            </a:fld>
            <a:endParaRPr lang="en-US"/>
          </a:p>
        </p:txBody>
      </p:sp>
      <p:sp>
        <p:nvSpPr>
          <p:cNvPr id="4" name="Footer Placeholder 3">
            <a:extLst>
              <a:ext uri="{FF2B5EF4-FFF2-40B4-BE49-F238E27FC236}">
                <a16:creationId xmlns:a16="http://schemas.microsoft.com/office/drawing/2014/main" id="{E3258267-DAD2-4301-A5DC-7F2B6DB05E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67BA38-A187-4E39-BF16-AD5B292E969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365216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7E88E-9F3A-4E19-8430-CB30285E2B79}"/>
              </a:ext>
            </a:extLst>
          </p:cNvPr>
          <p:cNvSpPr>
            <a:spLocks noGrp="1"/>
          </p:cNvSpPr>
          <p:nvPr>
            <p:ph type="dt" sz="half" idx="10"/>
          </p:nvPr>
        </p:nvSpPr>
        <p:spPr/>
        <p:txBody>
          <a:bodyPr/>
          <a:lstStyle/>
          <a:p>
            <a:fld id="{B1DBD7A3-01AD-429A-8A0A-6BB2A2A9FF86}" type="datetime1">
              <a:rPr lang="en-US" smtClean="0"/>
              <a:t>7/17/2024</a:t>
            </a:fld>
            <a:endParaRPr lang="en-US"/>
          </a:p>
        </p:txBody>
      </p:sp>
      <p:sp>
        <p:nvSpPr>
          <p:cNvPr id="3" name="Footer Placeholder 2">
            <a:extLst>
              <a:ext uri="{FF2B5EF4-FFF2-40B4-BE49-F238E27FC236}">
                <a16:creationId xmlns:a16="http://schemas.microsoft.com/office/drawing/2014/main" id="{035F8FFB-F0C0-4AFA-905A-BE319A3D7B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42BF1A-555B-4DA3-A0A8-45A1F60DFFD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91692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7684-EFFE-4D99-A76A-6122FAFA6A8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7DB28B7-061D-4ADF-9E0E-32C81BAA4FA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C53E91-73DC-44AA-9257-2660CE83113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9AB66AD-1AF4-4C42-B4FC-31517721382E}"/>
              </a:ext>
            </a:extLst>
          </p:cNvPr>
          <p:cNvSpPr>
            <a:spLocks noGrp="1"/>
          </p:cNvSpPr>
          <p:nvPr>
            <p:ph type="dt" sz="half" idx="10"/>
          </p:nvPr>
        </p:nvSpPr>
        <p:spPr/>
        <p:txBody>
          <a:bodyPr/>
          <a:lstStyle/>
          <a:p>
            <a:fld id="{EF295616-EB1D-4B48-A23D-35EF0100AF0C}" type="datetime1">
              <a:rPr lang="en-US" smtClean="0"/>
              <a:t>7/17/2024</a:t>
            </a:fld>
            <a:endParaRPr lang="en-US"/>
          </a:p>
        </p:txBody>
      </p:sp>
      <p:sp>
        <p:nvSpPr>
          <p:cNvPr id="6" name="Footer Placeholder 5">
            <a:extLst>
              <a:ext uri="{FF2B5EF4-FFF2-40B4-BE49-F238E27FC236}">
                <a16:creationId xmlns:a16="http://schemas.microsoft.com/office/drawing/2014/main" id="{EBAAFD27-ABD1-4FE5-9A52-DD9989786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CE88F-A139-4137-8613-FA59E62CFBBE}"/>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214790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C043-97AB-422D-9433-786C63CD60D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62777D-1F40-4C42-A186-DB7503077DB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8FA26AA-763F-4DFB-8D39-C1B9A0DA633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C45BE50-E271-4F6A-81FE-93781BC7B572}"/>
              </a:ext>
            </a:extLst>
          </p:cNvPr>
          <p:cNvSpPr>
            <a:spLocks noGrp="1"/>
          </p:cNvSpPr>
          <p:nvPr>
            <p:ph type="dt" sz="half" idx="10"/>
          </p:nvPr>
        </p:nvSpPr>
        <p:spPr/>
        <p:txBody>
          <a:bodyPr/>
          <a:lstStyle/>
          <a:p>
            <a:fld id="{4EB932F2-4553-4259-8D7B-240401DE870C}" type="datetime1">
              <a:rPr lang="en-US" smtClean="0"/>
              <a:t>7/17/2024</a:t>
            </a:fld>
            <a:endParaRPr lang="en-US"/>
          </a:p>
        </p:txBody>
      </p:sp>
      <p:sp>
        <p:nvSpPr>
          <p:cNvPr id="6" name="Footer Placeholder 5">
            <a:extLst>
              <a:ext uri="{FF2B5EF4-FFF2-40B4-BE49-F238E27FC236}">
                <a16:creationId xmlns:a16="http://schemas.microsoft.com/office/drawing/2014/main" id="{95235B82-DFCE-4F71-9D41-BB7701D91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F5AEE-7390-4746-9205-5C33C449B55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0050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D156C-B3CA-42E5-B667-AFAC08E3857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A6B5F0-D2C9-4101-ADD9-AB122DED50E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F2366-A527-49B5-AB17-2D8A82B200F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9B87382-4D0D-44FD-833E-F8D8AA70E773}" type="datetime1">
              <a:rPr lang="en-US" smtClean="0"/>
              <a:t>7/17/2024</a:t>
            </a:fld>
            <a:endParaRPr lang="en-US"/>
          </a:p>
        </p:txBody>
      </p:sp>
      <p:sp>
        <p:nvSpPr>
          <p:cNvPr id="5" name="Footer Placeholder 4">
            <a:extLst>
              <a:ext uri="{FF2B5EF4-FFF2-40B4-BE49-F238E27FC236}">
                <a16:creationId xmlns:a16="http://schemas.microsoft.com/office/drawing/2014/main" id="{23D607BE-0668-40FC-8D0E-9DB133F9183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AE1F75-929C-4506-AB1D-376657F7774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74827025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22" r:id="rId13"/>
    <p:sldLayoutId id="2147483726" r:id="rId14"/>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foundsf.org/index.php?title=File:United-v_farm-workers-delano-grape-strike_13.jpg" TargetMode="External"/><Relationship Id="rId5" Type="http://schemas.openxmlformats.org/officeDocument/2006/relationships/image" Target="../media/image19.jpg"/><Relationship Id="rId10" Type="http://schemas.openxmlformats.org/officeDocument/2006/relationships/image" Target="../media/image23.svg"/><Relationship Id="rId4" Type="http://schemas.openxmlformats.org/officeDocument/2006/relationships/hyperlink" Target="http://www.teinteresasaber.com/2015/03/rosa-parks-la-madre-del-movimiento-de.html" TargetMode="Externa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achieve.lausd.net/pc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achieve.lausd.net/pcss#calendar28405/20180628/mont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s://achieve.lausd.net/cms/lib/CA01000043/Centricity/Domain/577/CAC/Booklet%20Brief%20Parliamentary%20Procedures%20Guide_%20rev%20%2010%201%20%2021%20English%20.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achieve.lausd.net/cms/lib/CA01000043/Centricity/Domain/577/CAC/Spanish%20Booklet%20Brief%20Parliamentary%20Procedures%20Guide_%20rev%20%2010%201%20%2021%20Spanish_.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hyperlink" Target="https://pixabay.com/en/graduation-black-cap-education-303565/"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pixabay.com/sv/bok-l%C3%A4s-roman-sidor-rosa-8643/" TargetMode="External"/><Relationship Id="rId10" Type="http://schemas.openxmlformats.org/officeDocument/2006/relationships/image" Target="../media/image37.svg"/><Relationship Id="rId4" Type="http://schemas.openxmlformats.org/officeDocument/2006/relationships/image" Target="../media/image33.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freepngimg.com/png/88489-text-symbol-question-drawing-mark-free-download-png-h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freepngimg.com/png/10552-computer-pc-png-picture"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freepngimg.com/png/24870-vote-transparent-image"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hyperlink" Target="mailto:lxb0446@lausd.net" TargetMode="External"/><Relationship Id="rId3" Type="http://schemas.openxmlformats.org/officeDocument/2006/relationships/hyperlink" Target="mailto:mguerr3@lausd.net" TargetMode="External"/><Relationship Id="rId7" Type="http://schemas.openxmlformats.org/officeDocument/2006/relationships/hyperlink" Target="mailto:ldecarre@lausd.net"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mailto:Jjg2443@lausd.net" TargetMode="External"/><Relationship Id="rId5" Type="http://schemas.openxmlformats.org/officeDocument/2006/relationships/hyperlink" Target="mailto:Lxf1109@lausd.net" TargetMode="External"/><Relationship Id="rId4" Type="http://schemas.openxmlformats.org/officeDocument/2006/relationships/hyperlink" Target="mailto:ebaptist@lausd.n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DF8414-A236-4228-9E05-99479BFCB31E}"/>
              </a:ext>
            </a:extLst>
          </p:cNvPr>
          <p:cNvSpPr/>
          <p:nvPr/>
        </p:nvSpPr>
        <p:spPr>
          <a:xfrm>
            <a:off x="0" y="2297465"/>
            <a:ext cx="9144000" cy="10581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0D5EC3C-E967-4FAE-90EC-CF76681CBDB7}"/>
              </a:ext>
            </a:extLst>
          </p:cNvPr>
          <p:cNvSpPr txBox="1"/>
          <p:nvPr/>
        </p:nvSpPr>
        <p:spPr>
          <a:xfrm>
            <a:off x="144682" y="78531"/>
            <a:ext cx="8559479" cy="923330"/>
          </a:xfrm>
          <a:prstGeom prst="rect">
            <a:avLst/>
          </a:prstGeom>
          <a:noFill/>
        </p:spPr>
        <p:txBody>
          <a:bodyPr wrap="square" lIns="91440" tIns="45720" rIns="91440" bIns="45720" anchor="t">
            <a:spAutoFit/>
          </a:bodyPr>
          <a:lstStyle/>
          <a:p>
            <a:r>
              <a:rPr lang="en-US" sz="1800" dirty="0">
                <a:ln w="0"/>
                <a:effectLst>
                  <a:outerShdw blurRad="38100" dist="19050" dir="2700000" algn="tl" rotWithShape="0">
                    <a:schemeClr val="dk1">
                      <a:alpha val="40000"/>
                    </a:schemeClr>
                  </a:outerShdw>
                </a:effectLst>
                <a:latin typeface="Poppins" panose="00000500000000000000"/>
                <a:ea typeface="Impact" charset="0"/>
                <a:cs typeface="Impact" charset="0"/>
              </a:rPr>
              <a:t>School Site Council (SSC) Parent </a:t>
            </a:r>
          </a:p>
          <a:p>
            <a:r>
              <a:rPr lang="en-US" sz="1800" dirty="0">
                <a:ln w="0"/>
                <a:effectLst>
                  <a:outerShdw blurRad="38100" dist="19050" dir="2700000" algn="tl" rotWithShape="0">
                    <a:prstClr val="black">
                      <a:alpha val="40000"/>
                    </a:prstClr>
                  </a:outerShdw>
                </a:effectLst>
                <a:latin typeface="Poppins" panose="00000500000000000000"/>
                <a:ea typeface="Impact" charset="0"/>
                <a:cs typeface="Impact" charset="0"/>
              </a:rPr>
              <a:t>Election</a:t>
            </a:r>
          </a:p>
          <a:p>
            <a:r>
              <a:rPr lang="en-US" sz="1800" dirty="0">
                <a:ln w="0"/>
                <a:effectLst>
                  <a:outerShdw blurRad="38100" dist="19050" dir="2700000" algn="tl" rotWithShape="0">
                    <a:schemeClr val="dk1">
                      <a:alpha val="40000"/>
                    </a:schemeClr>
                  </a:outerShdw>
                </a:effectLst>
                <a:latin typeface="Poppins" panose="00000500000000000000"/>
                <a:ea typeface="Impact" charset="0"/>
                <a:cs typeface="Impact" charset="0"/>
              </a:rPr>
              <a:t>Date:_____</a:t>
            </a:r>
          </a:p>
        </p:txBody>
      </p:sp>
      <p:pic>
        <p:nvPicPr>
          <p:cNvPr id="4" name="Picture 3" descr="A picture containing text, clipart&#10;&#10;Description automatically generated">
            <a:extLst>
              <a:ext uri="{FF2B5EF4-FFF2-40B4-BE49-F238E27FC236}">
                <a16:creationId xmlns:a16="http://schemas.microsoft.com/office/drawing/2014/main" id="{2085B1F1-946B-4935-A118-4D464292AB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09" y="2459510"/>
            <a:ext cx="2514600" cy="757555"/>
          </a:xfrm>
          <a:prstGeom prst="rect">
            <a:avLst/>
          </a:prstGeom>
        </p:spPr>
      </p:pic>
      <p:sp>
        <p:nvSpPr>
          <p:cNvPr id="5" name="TextBox 4">
            <a:extLst>
              <a:ext uri="{FF2B5EF4-FFF2-40B4-BE49-F238E27FC236}">
                <a16:creationId xmlns:a16="http://schemas.microsoft.com/office/drawing/2014/main" id="{0165E8B5-8B62-42FF-A7DA-A1077092F60F}"/>
              </a:ext>
            </a:extLst>
          </p:cNvPr>
          <p:cNvSpPr txBox="1"/>
          <p:nvPr/>
        </p:nvSpPr>
        <p:spPr>
          <a:xfrm>
            <a:off x="0" y="3401921"/>
            <a:ext cx="4963886" cy="923328"/>
          </a:xfrm>
          <a:prstGeom prst="rect">
            <a:avLst/>
          </a:prstGeom>
          <a:noFill/>
          <a:effectLst/>
        </p:spPr>
        <p:txBody>
          <a:bodyPr wrap="square" lIns="91438" tIns="45719" rIns="91438" bIns="45719" rtlCol="0" anchor="t">
            <a:spAutoFit/>
          </a:bodyPr>
          <a:lstStyle/>
          <a:p>
            <a:r>
              <a:rPr lang="es-MX" sz="1800" dirty="0">
                <a:ln w="0"/>
                <a:solidFill>
                  <a:srgbClr val="0070C0"/>
                </a:solidFill>
                <a:effectLst>
                  <a:outerShdw blurRad="38100" dist="19050" dir="2700000" algn="tl" rotWithShape="0">
                    <a:schemeClr val="dk1">
                      <a:alpha val="40000"/>
                    </a:schemeClr>
                  </a:outerShdw>
                </a:effectLst>
                <a:latin typeface="Poppins" panose="00000500000000000000"/>
                <a:ea typeface="Impact" charset="0"/>
                <a:cs typeface="Impact" charset="0"/>
              </a:rPr>
              <a:t>Elección de Padres del Consejo del Plantel Escolar (SSC)</a:t>
            </a:r>
            <a:endParaRPr lang="es-MX" sz="1800" dirty="0">
              <a:ln w="0"/>
              <a:solidFill>
                <a:srgbClr val="0070C0"/>
              </a:solidFill>
              <a:effectLst>
                <a:outerShdw blurRad="38100" dist="19050" dir="2700000" algn="tl" rotWithShape="0">
                  <a:srgbClr val="2C2C2C">
                    <a:alpha val="40000"/>
                  </a:srgbClr>
                </a:outerShdw>
              </a:effectLst>
              <a:latin typeface="Poppins" panose="00000500000000000000"/>
              <a:ea typeface="Impact" charset="0"/>
              <a:cs typeface="Impact" charset="0"/>
            </a:endParaRPr>
          </a:p>
          <a:p>
            <a:r>
              <a:rPr lang="es-MX" sz="1800" dirty="0">
                <a:ln w="0"/>
                <a:solidFill>
                  <a:srgbClr val="0070C0"/>
                </a:solidFill>
                <a:effectLst>
                  <a:outerShdw blurRad="38100" dist="19050" dir="2700000" algn="tl" rotWithShape="0">
                    <a:schemeClr val="dk1">
                      <a:alpha val="40000"/>
                    </a:schemeClr>
                  </a:outerShdw>
                </a:effectLst>
                <a:latin typeface="Poppins" panose="00000500000000000000"/>
                <a:ea typeface="Impact" charset="0"/>
                <a:cs typeface="Impact" charset="0"/>
              </a:rPr>
              <a:t>Fecha: ____________</a:t>
            </a:r>
            <a:endParaRPr lang="es-MX" sz="1800" dirty="0">
              <a:ln w="0"/>
              <a:solidFill>
                <a:srgbClr val="0070C0"/>
              </a:solidFill>
              <a:effectLst>
                <a:outerShdw blurRad="38100" dist="19050" dir="2700000" algn="tl" rotWithShape="0">
                  <a:srgbClr val="2C2C2C">
                    <a:alpha val="40000"/>
                  </a:srgbClr>
                </a:outerShdw>
              </a:effectLst>
              <a:latin typeface="Poppins" panose="00000500000000000000"/>
              <a:ea typeface="Impact" charset="0"/>
              <a:cs typeface="Impact" charset="0"/>
            </a:endParaRPr>
          </a:p>
        </p:txBody>
      </p:sp>
      <p:sp>
        <p:nvSpPr>
          <p:cNvPr id="6" name="TextBox 5">
            <a:extLst>
              <a:ext uri="{FF2B5EF4-FFF2-40B4-BE49-F238E27FC236}">
                <a16:creationId xmlns:a16="http://schemas.microsoft.com/office/drawing/2014/main" id="{9BF54D4D-8B14-48E0-A03F-7C7EFC7CA4B2}"/>
              </a:ext>
            </a:extLst>
          </p:cNvPr>
          <p:cNvSpPr txBox="1"/>
          <p:nvPr/>
        </p:nvSpPr>
        <p:spPr>
          <a:xfrm>
            <a:off x="4963886" y="3943173"/>
            <a:ext cx="4180114" cy="1200327"/>
          </a:xfrm>
          <a:prstGeom prst="rect">
            <a:avLst/>
          </a:prstGeom>
          <a:noFill/>
        </p:spPr>
        <p:txBody>
          <a:bodyPr wrap="square" lIns="91438" tIns="45719" rIns="91438" bIns="45719" rtlCol="0" anchor="t">
            <a:spAutoFit/>
          </a:bodyPr>
          <a:lstStyle/>
          <a:p>
            <a:r>
              <a:rPr lang="en-US" sz="1800" dirty="0" err="1">
                <a:solidFill>
                  <a:srgbClr val="0070C0"/>
                </a:solidFill>
                <a:latin typeface="Poppins"/>
                <a:ea typeface="Helvetica" charset="0"/>
                <a:cs typeface="Helvetica"/>
              </a:rPr>
              <a:t>Boletin</a:t>
            </a:r>
            <a:r>
              <a:rPr lang="en-US" sz="1800" dirty="0">
                <a:solidFill>
                  <a:srgbClr val="0070C0"/>
                </a:solidFill>
                <a:latin typeface="Poppins"/>
                <a:ea typeface="Helvetica" charset="0"/>
                <a:cs typeface="Helvetica"/>
              </a:rPr>
              <a:t> 6475.6 </a:t>
            </a:r>
            <a:r>
              <a:rPr lang="en-US" sz="1800" dirty="0" err="1">
                <a:solidFill>
                  <a:srgbClr val="0070C0"/>
                </a:solidFill>
                <a:latin typeface="Poppins"/>
                <a:ea typeface="Helvetica" charset="0"/>
                <a:cs typeface="Helvetica"/>
              </a:rPr>
              <a:t>Normas</a:t>
            </a:r>
            <a:r>
              <a:rPr lang="en-US" sz="1800" dirty="0">
                <a:solidFill>
                  <a:srgbClr val="0070C0"/>
                </a:solidFill>
                <a:latin typeface="Poppins"/>
                <a:ea typeface="Helvetica" charset="0"/>
                <a:cs typeface="Helvetica"/>
              </a:rPr>
              <a:t> para </a:t>
            </a:r>
            <a:r>
              <a:rPr lang="en-US" sz="1800" dirty="0" err="1">
                <a:solidFill>
                  <a:srgbClr val="0070C0"/>
                </a:solidFill>
                <a:latin typeface="Poppins"/>
                <a:ea typeface="Helvetica" charset="0"/>
                <a:cs typeface="Helvetica"/>
              </a:rPr>
              <a:t>el</a:t>
            </a:r>
            <a:r>
              <a:rPr lang="en-US" sz="1800" dirty="0">
                <a:solidFill>
                  <a:srgbClr val="0070C0"/>
                </a:solidFill>
                <a:latin typeface="Poppins"/>
                <a:ea typeface="Helvetica" charset="0"/>
                <a:cs typeface="Helvetica"/>
              </a:rPr>
              <a:t> </a:t>
            </a:r>
            <a:r>
              <a:rPr lang="en-US" sz="1800" dirty="0" err="1">
                <a:solidFill>
                  <a:srgbClr val="0070C0"/>
                </a:solidFill>
                <a:latin typeface="Poppins"/>
                <a:ea typeface="Helvetica" charset="0"/>
                <a:cs typeface="Helvetica"/>
              </a:rPr>
              <a:t>requerido</a:t>
            </a:r>
            <a:r>
              <a:rPr lang="en-US" sz="1800" dirty="0">
                <a:solidFill>
                  <a:srgbClr val="0070C0"/>
                </a:solidFill>
                <a:latin typeface="Poppins"/>
                <a:ea typeface="Helvetica" charset="0"/>
                <a:cs typeface="Helvetica"/>
              </a:rPr>
              <a:t> </a:t>
            </a:r>
            <a:r>
              <a:rPr lang="en-US" sz="1800" dirty="0" err="1">
                <a:solidFill>
                  <a:srgbClr val="0070C0"/>
                </a:solidFill>
                <a:latin typeface="Poppins"/>
                <a:ea typeface="Helvetica" charset="0"/>
                <a:cs typeface="Helvetica"/>
              </a:rPr>
              <a:t>Consejo</a:t>
            </a:r>
            <a:r>
              <a:rPr lang="en-US" sz="1800" dirty="0">
                <a:solidFill>
                  <a:srgbClr val="0070C0"/>
                </a:solidFill>
                <a:latin typeface="Poppins"/>
                <a:ea typeface="Helvetica" charset="0"/>
                <a:cs typeface="Helvetica"/>
              </a:rPr>
              <a:t> del </a:t>
            </a:r>
            <a:r>
              <a:rPr lang="en-US" sz="1800" dirty="0" err="1">
                <a:solidFill>
                  <a:srgbClr val="0070C0"/>
                </a:solidFill>
                <a:latin typeface="Poppins"/>
                <a:ea typeface="Helvetica" charset="0"/>
                <a:cs typeface="Helvetica"/>
              </a:rPr>
              <a:t>Plantel</a:t>
            </a:r>
            <a:r>
              <a:rPr lang="en-US" sz="1800" dirty="0">
                <a:solidFill>
                  <a:srgbClr val="0070C0"/>
                </a:solidFill>
                <a:latin typeface="Poppins"/>
                <a:ea typeface="Helvetica" charset="0"/>
                <a:cs typeface="Helvetica"/>
              </a:rPr>
              <a:t> Escolar y </a:t>
            </a:r>
            <a:r>
              <a:rPr lang="en-US" sz="1800" dirty="0" err="1">
                <a:solidFill>
                  <a:srgbClr val="0070C0"/>
                </a:solidFill>
                <a:latin typeface="Poppins"/>
                <a:ea typeface="Helvetica" charset="0"/>
                <a:cs typeface="Helvetica"/>
              </a:rPr>
              <a:t>el</a:t>
            </a:r>
            <a:r>
              <a:rPr lang="en-US" sz="1800" dirty="0">
                <a:solidFill>
                  <a:srgbClr val="0070C0"/>
                </a:solidFill>
                <a:latin typeface="Poppins"/>
                <a:ea typeface="Helvetica" charset="0"/>
                <a:cs typeface="Helvetica"/>
              </a:rPr>
              <a:t> </a:t>
            </a:r>
            <a:r>
              <a:rPr lang="en-US" sz="1800" dirty="0" err="1">
                <a:solidFill>
                  <a:srgbClr val="0070C0"/>
                </a:solidFill>
                <a:latin typeface="Poppins"/>
                <a:ea typeface="Helvetica" charset="0"/>
                <a:cs typeface="Helvetica"/>
              </a:rPr>
              <a:t>Comité</a:t>
            </a:r>
            <a:r>
              <a:rPr lang="en-US" sz="1800" dirty="0">
                <a:solidFill>
                  <a:srgbClr val="0070C0"/>
                </a:solidFill>
                <a:latin typeface="Poppins"/>
                <a:ea typeface="Helvetica" charset="0"/>
                <a:cs typeface="Helvetica"/>
              </a:rPr>
              <a:t> </a:t>
            </a:r>
            <a:r>
              <a:rPr lang="en-US" sz="1800" dirty="0" err="1">
                <a:solidFill>
                  <a:srgbClr val="0070C0"/>
                </a:solidFill>
                <a:latin typeface="Poppins"/>
                <a:ea typeface="Helvetica" charset="0"/>
                <a:cs typeface="Helvetica"/>
              </a:rPr>
              <a:t>Asesor</a:t>
            </a:r>
            <a:r>
              <a:rPr lang="en-US" sz="1800" dirty="0">
                <a:solidFill>
                  <a:srgbClr val="0070C0"/>
                </a:solidFill>
                <a:latin typeface="Poppins"/>
                <a:ea typeface="Helvetica" charset="0"/>
                <a:cs typeface="Helvetica"/>
              </a:rPr>
              <a:t> para </a:t>
            </a:r>
            <a:r>
              <a:rPr lang="en-US" sz="1800" dirty="0" err="1">
                <a:solidFill>
                  <a:srgbClr val="0070C0"/>
                </a:solidFill>
                <a:latin typeface="Poppins"/>
                <a:ea typeface="Helvetica" charset="0"/>
                <a:cs typeface="Helvetica"/>
              </a:rPr>
              <a:t>Aprendices</a:t>
            </a:r>
            <a:r>
              <a:rPr lang="en-US" sz="1800" dirty="0">
                <a:solidFill>
                  <a:srgbClr val="0070C0"/>
                </a:solidFill>
                <a:latin typeface="Poppins"/>
                <a:ea typeface="Helvetica" charset="0"/>
                <a:cs typeface="Helvetica"/>
              </a:rPr>
              <a:t> de </a:t>
            </a:r>
            <a:r>
              <a:rPr lang="en-US" sz="1800" dirty="0" err="1">
                <a:solidFill>
                  <a:srgbClr val="0070C0"/>
                </a:solidFill>
                <a:latin typeface="Poppins"/>
                <a:ea typeface="Helvetica" charset="0"/>
                <a:cs typeface="Helvetica"/>
              </a:rPr>
              <a:t>Inglés</a:t>
            </a:r>
            <a:endParaRPr lang="en-US" sz="1800" dirty="0">
              <a:solidFill>
                <a:srgbClr val="0070C0"/>
              </a:solidFill>
              <a:latin typeface="Poppins"/>
              <a:ea typeface="Helvetica" charset="0"/>
              <a:cs typeface="Helvetica"/>
            </a:endParaRPr>
          </a:p>
        </p:txBody>
      </p:sp>
      <p:sp>
        <p:nvSpPr>
          <p:cNvPr id="8" name="TextBox 7">
            <a:extLst>
              <a:ext uri="{FF2B5EF4-FFF2-40B4-BE49-F238E27FC236}">
                <a16:creationId xmlns:a16="http://schemas.microsoft.com/office/drawing/2014/main" id="{36D93F92-29F0-4063-A0D4-A045F3CEF20B}"/>
              </a:ext>
            </a:extLst>
          </p:cNvPr>
          <p:cNvSpPr txBox="1"/>
          <p:nvPr/>
        </p:nvSpPr>
        <p:spPr>
          <a:xfrm>
            <a:off x="4775200" y="1274140"/>
            <a:ext cx="4368800" cy="923328"/>
          </a:xfrm>
          <a:prstGeom prst="rect">
            <a:avLst/>
          </a:prstGeom>
          <a:noFill/>
        </p:spPr>
        <p:txBody>
          <a:bodyPr wrap="square" lIns="91438" tIns="45719" rIns="91438" bIns="45719" rtlCol="0">
            <a:spAutoFit/>
          </a:bodyPr>
          <a:lstStyle/>
          <a:p>
            <a:r>
              <a:rPr lang="en-US" sz="1800" dirty="0">
                <a:latin typeface="Poppins"/>
                <a:ea typeface="Helvetica" charset="0"/>
                <a:cs typeface="Helvetica" charset="0"/>
              </a:rPr>
              <a:t>Bulletin 6475.6 Guidelines for Required School Site Council and English Learner Advisory Committee</a:t>
            </a:r>
          </a:p>
        </p:txBody>
      </p:sp>
      <p:sp>
        <p:nvSpPr>
          <p:cNvPr id="9" name="Date Placeholder 8">
            <a:extLst>
              <a:ext uri="{FF2B5EF4-FFF2-40B4-BE49-F238E27FC236}">
                <a16:creationId xmlns:a16="http://schemas.microsoft.com/office/drawing/2014/main" id="{0A6DF92E-A3EE-1640-1212-2B31EC2BE4EC}"/>
              </a:ext>
            </a:extLst>
          </p:cNvPr>
          <p:cNvSpPr>
            <a:spLocks noGrp="1"/>
          </p:cNvSpPr>
          <p:nvPr>
            <p:ph type="dt" sz="half" idx="10"/>
          </p:nvPr>
        </p:nvSpPr>
        <p:spPr/>
        <p:txBody>
          <a:bodyPr/>
          <a:lstStyle/>
          <a:p>
            <a:fld id="{6E6A8F90-C708-4911-8C2E-CF8D939B4745}" type="datetime1">
              <a:rPr lang="en-US" smtClean="0"/>
              <a:t>7/17/2024</a:t>
            </a:fld>
            <a:endParaRPr lang="en-US"/>
          </a:p>
        </p:txBody>
      </p:sp>
    </p:spTree>
    <p:extLst>
      <p:ext uri="{BB962C8B-B14F-4D97-AF65-F5344CB8AC3E}">
        <p14:creationId xmlns:p14="http://schemas.microsoft.com/office/powerpoint/2010/main" val="21440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3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5AB6997-BAE5-49E4-A64C-27C98FB227A8}"/>
              </a:ext>
            </a:extLst>
          </p:cNvPr>
          <p:cNvSpPr txBox="1"/>
          <p:nvPr/>
        </p:nvSpPr>
        <p:spPr>
          <a:xfrm>
            <a:off x="4821126" y="145066"/>
            <a:ext cx="4310090" cy="4776988"/>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2400" b="1" spc="-50" dirty="0">
                <a:solidFill>
                  <a:schemeClr val="tx1">
                    <a:lumMod val="85000"/>
                    <a:lumOff val="15000"/>
                  </a:schemeClr>
                </a:solidFill>
                <a:latin typeface="Poppins"/>
                <a:ea typeface="+mj-ea"/>
                <a:cs typeface="Poppins"/>
              </a:rPr>
              <a:t>School Site Council (SSC) and the English Learner Advisory Committee (ELAC) Rooted in the Civil Rights Movement</a:t>
            </a:r>
          </a:p>
          <a:p>
            <a:pPr defTabSz="914400">
              <a:lnSpc>
                <a:spcPct val="85000"/>
              </a:lnSpc>
              <a:spcBef>
                <a:spcPct val="0"/>
              </a:spcBef>
              <a:spcAft>
                <a:spcPts val="600"/>
              </a:spcAft>
            </a:pPr>
            <a:endParaRPr lang="es-MX" sz="2400" b="1" spc="-50" dirty="0">
              <a:solidFill>
                <a:srgbClr val="0070C0"/>
              </a:solidFill>
              <a:latin typeface="Poppins" panose="00000500000000000000" pitchFamily="2" charset="0"/>
              <a:ea typeface="+mj-ea"/>
              <a:cs typeface="Poppins" panose="00000500000000000000" pitchFamily="2" charset="0"/>
            </a:endParaRPr>
          </a:p>
          <a:p>
            <a:pPr defTabSz="914400"/>
            <a:r>
              <a:rPr lang="es-MX" sz="2400" b="1" spc="-50" dirty="0">
                <a:solidFill>
                  <a:srgbClr val="0070C0"/>
                </a:solidFill>
                <a:latin typeface="Poppins"/>
                <a:ea typeface="+mj-ea"/>
                <a:cs typeface="Poppins"/>
              </a:rPr>
              <a:t>Consejo del Plantel</a:t>
            </a:r>
            <a:endParaRPr lang="en-US" sz="2400" spc="-50" dirty="0">
              <a:ea typeface="+mn-lt"/>
              <a:cs typeface="+mn-lt"/>
            </a:endParaRPr>
          </a:p>
          <a:p>
            <a:pPr defTabSz="914400"/>
            <a:r>
              <a:rPr lang="es-MX" sz="2400" b="1" spc="-50" dirty="0">
                <a:solidFill>
                  <a:srgbClr val="0070C0"/>
                </a:solidFill>
                <a:latin typeface="Poppins"/>
                <a:ea typeface="+mj-ea"/>
                <a:cs typeface="Poppins"/>
              </a:rPr>
              <a:t>Escolar (SSC) y el Comité Asesor para Aprendices de Ingles (ELAC) son parte de movimiento de derechos cívicos</a:t>
            </a:r>
            <a:endParaRPr lang="es-MX">
              <a:ea typeface="Calibri"/>
              <a:cs typeface="Calibri"/>
            </a:endParaRPr>
          </a:p>
        </p:txBody>
      </p:sp>
      <p:pic>
        <p:nvPicPr>
          <p:cNvPr id="3" name="Picture 2" descr="A picture containing text, person, bus, outdoor&#10;&#10;Description automatically generated">
            <a:extLst>
              <a:ext uri="{FF2B5EF4-FFF2-40B4-BE49-F238E27FC236}">
                <a16:creationId xmlns:a16="http://schemas.microsoft.com/office/drawing/2014/main" id="{E734E905-6AFE-43C6-9841-7A4643F93F7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1830" y="1059543"/>
            <a:ext cx="1215332" cy="1230418"/>
          </a:xfrm>
          <a:prstGeom prst="rect">
            <a:avLst/>
          </a:prstGeom>
        </p:spPr>
      </p:pic>
      <p:pic>
        <p:nvPicPr>
          <p:cNvPr id="15" name="Picture 14" descr="A group of people holding signs and flags&#10;&#10;Description automatically generated with medium confidence">
            <a:extLst>
              <a:ext uri="{FF2B5EF4-FFF2-40B4-BE49-F238E27FC236}">
                <a16:creationId xmlns:a16="http://schemas.microsoft.com/office/drawing/2014/main" id="{B2F6F06A-1B00-4EB2-A07F-57C5FC7291B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853764" y="1074057"/>
            <a:ext cx="1494408" cy="1186466"/>
          </a:xfrm>
          <a:prstGeom prst="rect">
            <a:avLst/>
          </a:prstGeom>
        </p:spPr>
      </p:pic>
      <p:pic>
        <p:nvPicPr>
          <p:cNvPr id="21" name="Picture 20">
            <a:extLst>
              <a:ext uri="{FF2B5EF4-FFF2-40B4-BE49-F238E27FC236}">
                <a16:creationId xmlns:a16="http://schemas.microsoft.com/office/drawing/2014/main" id="{222B0BC4-8357-42FA-9B91-9CC41B91802E}"/>
              </a:ext>
            </a:extLst>
          </p:cNvPr>
          <p:cNvPicPr>
            <a:picLocks noChangeAspect="1"/>
          </p:cNvPicPr>
          <p:nvPr/>
        </p:nvPicPr>
        <p:blipFill>
          <a:blip r:embed="rId7"/>
          <a:stretch>
            <a:fillRect/>
          </a:stretch>
        </p:blipFill>
        <p:spPr>
          <a:xfrm>
            <a:off x="762431" y="3106057"/>
            <a:ext cx="1400197" cy="1161143"/>
          </a:xfrm>
          <a:prstGeom prst="rect">
            <a:avLst/>
          </a:prstGeom>
        </p:spPr>
      </p:pic>
      <p:pic>
        <p:nvPicPr>
          <p:cNvPr id="31" name="Picture 30">
            <a:extLst>
              <a:ext uri="{FF2B5EF4-FFF2-40B4-BE49-F238E27FC236}">
                <a16:creationId xmlns:a16="http://schemas.microsoft.com/office/drawing/2014/main" id="{4E60C331-DF0A-4B47-98ED-805BA9996FCB}"/>
              </a:ext>
            </a:extLst>
          </p:cNvPr>
          <p:cNvPicPr>
            <a:picLocks noChangeAspect="1"/>
          </p:cNvPicPr>
          <p:nvPr/>
        </p:nvPicPr>
        <p:blipFill>
          <a:blip r:embed="rId8"/>
          <a:stretch>
            <a:fillRect/>
          </a:stretch>
        </p:blipFill>
        <p:spPr>
          <a:xfrm>
            <a:off x="2975427" y="3082210"/>
            <a:ext cx="1291773" cy="1199503"/>
          </a:xfrm>
          <a:prstGeom prst="rect">
            <a:avLst/>
          </a:prstGeom>
        </p:spPr>
      </p:pic>
      <p:sp>
        <p:nvSpPr>
          <p:cNvPr id="55" name="TextBox 54">
            <a:extLst>
              <a:ext uri="{FF2B5EF4-FFF2-40B4-BE49-F238E27FC236}">
                <a16:creationId xmlns:a16="http://schemas.microsoft.com/office/drawing/2014/main" id="{D0FECC19-3EA6-43FD-BD6E-4D908A439DBE}"/>
              </a:ext>
            </a:extLst>
          </p:cNvPr>
          <p:cNvSpPr txBox="1"/>
          <p:nvPr/>
        </p:nvSpPr>
        <p:spPr>
          <a:xfrm>
            <a:off x="2764972" y="2574796"/>
            <a:ext cx="1661886" cy="523220"/>
          </a:xfrm>
          <a:prstGeom prst="rect">
            <a:avLst/>
          </a:prstGeom>
          <a:noFill/>
        </p:spPr>
        <p:txBody>
          <a:bodyPr wrap="square">
            <a:spAutoFit/>
          </a:bodyPr>
          <a:lstStyle/>
          <a:p>
            <a:r>
              <a:rPr lang="en-US" b="1" i="0" dirty="0">
                <a:solidFill>
                  <a:srgbClr val="202122"/>
                </a:solidFill>
                <a:effectLst/>
                <a:latin typeface="Poppins" panose="00000500000000000000" pitchFamily="2" charset="0"/>
                <a:cs typeface="Poppins" panose="00000500000000000000" pitchFamily="2" charset="0"/>
              </a:rPr>
              <a:t>Modesto</a:t>
            </a:r>
            <a:r>
              <a:rPr lang="en-US" b="0" i="0" dirty="0">
                <a:solidFill>
                  <a:srgbClr val="202122"/>
                </a:solidFill>
                <a:effectLst/>
                <a:latin typeface="Poppins" panose="00000500000000000000" pitchFamily="2" charset="0"/>
                <a:cs typeface="Poppins" panose="00000500000000000000" pitchFamily="2" charset="0"/>
              </a:rPr>
              <a:t> "</a:t>
            </a:r>
            <a:r>
              <a:rPr lang="en-US" b="1" i="0" dirty="0">
                <a:solidFill>
                  <a:srgbClr val="202122"/>
                </a:solidFill>
                <a:effectLst/>
                <a:latin typeface="Poppins" panose="00000500000000000000" pitchFamily="2" charset="0"/>
                <a:cs typeface="Poppins" panose="00000500000000000000" pitchFamily="2" charset="0"/>
              </a:rPr>
              <a:t>Larry</a:t>
            </a:r>
            <a:r>
              <a:rPr lang="en-US" b="0" i="0" dirty="0">
                <a:solidFill>
                  <a:srgbClr val="202122"/>
                </a:solidFill>
                <a:effectLst/>
                <a:latin typeface="Poppins" panose="00000500000000000000" pitchFamily="2" charset="0"/>
                <a:cs typeface="Poppins" panose="00000500000000000000" pitchFamily="2" charset="0"/>
              </a:rPr>
              <a:t>" </a:t>
            </a:r>
            <a:r>
              <a:rPr lang="en-US" b="1" i="0" dirty="0">
                <a:solidFill>
                  <a:srgbClr val="202122"/>
                </a:solidFill>
                <a:effectLst/>
                <a:latin typeface="Poppins" panose="00000500000000000000" pitchFamily="2" charset="0"/>
                <a:cs typeface="Poppins" panose="00000500000000000000" pitchFamily="2" charset="0"/>
              </a:rPr>
              <a:t>Dulay </a:t>
            </a:r>
            <a:r>
              <a:rPr lang="en-US" b="1" i="0" dirty="0" err="1">
                <a:solidFill>
                  <a:srgbClr val="202122"/>
                </a:solidFill>
                <a:effectLst/>
                <a:latin typeface="Poppins" panose="00000500000000000000" pitchFamily="2" charset="0"/>
                <a:cs typeface="Poppins" panose="00000500000000000000" pitchFamily="2" charset="0"/>
              </a:rPr>
              <a:t>Itliong</a:t>
            </a:r>
            <a:r>
              <a:rPr lang="en-US" b="0" i="0" dirty="0">
                <a:solidFill>
                  <a:srgbClr val="202122"/>
                </a:solidFill>
                <a:effectLst/>
                <a:latin typeface="Poppins" panose="00000500000000000000" pitchFamily="2" charset="0"/>
                <a:cs typeface="Poppins" panose="00000500000000000000" pitchFamily="2" charset="0"/>
              </a:rPr>
              <a:t> </a:t>
            </a:r>
            <a:endParaRPr lang="en-US" dirty="0">
              <a:latin typeface="Poppins" panose="00000500000000000000" pitchFamily="2" charset="0"/>
              <a:cs typeface="Poppins" panose="00000500000000000000" pitchFamily="2" charset="0"/>
            </a:endParaRPr>
          </a:p>
        </p:txBody>
      </p:sp>
      <p:sp>
        <p:nvSpPr>
          <p:cNvPr id="56" name="TextBox 55">
            <a:extLst>
              <a:ext uri="{FF2B5EF4-FFF2-40B4-BE49-F238E27FC236}">
                <a16:creationId xmlns:a16="http://schemas.microsoft.com/office/drawing/2014/main" id="{D02E2F33-FC05-4D42-A70E-9983604A7C50}"/>
              </a:ext>
            </a:extLst>
          </p:cNvPr>
          <p:cNvSpPr txBox="1"/>
          <p:nvPr/>
        </p:nvSpPr>
        <p:spPr>
          <a:xfrm>
            <a:off x="711201" y="2567539"/>
            <a:ext cx="1661886" cy="523220"/>
          </a:xfrm>
          <a:prstGeom prst="rect">
            <a:avLst/>
          </a:prstGeom>
          <a:noFill/>
        </p:spPr>
        <p:txBody>
          <a:bodyPr wrap="square">
            <a:spAutoFit/>
          </a:bodyPr>
          <a:lstStyle/>
          <a:p>
            <a:r>
              <a:rPr lang="en-US" b="1" i="0" dirty="0">
                <a:solidFill>
                  <a:srgbClr val="202122"/>
                </a:solidFill>
                <a:effectLst/>
                <a:latin typeface="Poppins" panose="00000500000000000000" pitchFamily="2" charset="0"/>
                <a:cs typeface="Poppins" panose="00000500000000000000" pitchFamily="2" charset="0"/>
              </a:rPr>
              <a:t>Martin Luther King Jr.</a:t>
            </a:r>
            <a:endParaRPr lang="en-US" dirty="0">
              <a:latin typeface="Poppins" panose="00000500000000000000" pitchFamily="2" charset="0"/>
              <a:cs typeface="Poppins" panose="00000500000000000000" pitchFamily="2" charset="0"/>
            </a:endParaRPr>
          </a:p>
        </p:txBody>
      </p:sp>
      <p:sp>
        <p:nvSpPr>
          <p:cNvPr id="57" name="TextBox 56">
            <a:extLst>
              <a:ext uri="{FF2B5EF4-FFF2-40B4-BE49-F238E27FC236}">
                <a16:creationId xmlns:a16="http://schemas.microsoft.com/office/drawing/2014/main" id="{A307F2AC-A028-48DC-BDE9-D3B134E34DDB}"/>
              </a:ext>
            </a:extLst>
          </p:cNvPr>
          <p:cNvSpPr txBox="1"/>
          <p:nvPr/>
        </p:nvSpPr>
        <p:spPr>
          <a:xfrm>
            <a:off x="827315" y="608110"/>
            <a:ext cx="1661886" cy="307777"/>
          </a:xfrm>
          <a:prstGeom prst="rect">
            <a:avLst/>
          </a:prstGeom>
          <a:noFill/>
        </p:spPr>
        <p:txBody>
          <a:bodyPr wrap="square">
            <a:spAutoFit/>
          </a:bodyPr>
          <a:lstStyle/>
          <a:p>
            <a:r>
              <a:rPr lang="en-US" b="1" i="0" dirty="0">
                <a:solidFill>
                  <a:srgbClr val="202122"/>
                </a:solidFill>
                <a:effectLst/>
                <a:latin typeface="Poppins" panose="00000500000000000000" pitchFamily="2" charset="0"/>
                <a:cs typeface="Poppins" panose="00000500000000000000" pitchFamily="2" charset="0"/>
              </a:rPr>
              <a:t>Rosa Parks</a:t>
            </a:r>
            <a:endParaRPr lang="en-US" dirty="0">
              <a:latin typeface="Poppins" panose="00000500000000000000" pitchFamily="2" charset="0"/>
              <a:cs typeface="Poppins" panose="00000500000000000000" pitchFamily="2" charset="0"/>
            </a:endParaRPr>
          </a:p>
        </p:txBody>
      </p:sp>
      <p:sp>
        <p:nvSpPr>
          <p:cNvPr id="58" name="TextBox 57">
            <a:extLst>
              <a:ext uri="{FF2B5EF4-FFF2-40B4-BE49-F238E27FC236}">
                <a16:creationId xmlns:a16="http://schemas.microsoft.com/office/drawing/2014/main" id="{8BE596EB-1485-471B-91CC-5709A1894BD9}"/>
              </a:ext>
            </a:extLst>
          </p:cNvPr>
          <p:cNvSpPr txBox="1"/>
          <p:nvPr/>
        </p:nvSpPr>
        <p:spPr>
          <a:xfrm>
            <a:off x="2859315" y="622625"/>
            <a:ext cx="1661886" cy="307777"/>
          </a:xfrm>
          <a:prstGeom prst="rect">
            <a:avLst/>
          </a:prstGeom>
          <a:noFill/>
        </p:spPr>
        <p:txBody>
          <a:bodyPr wrap="square">
            <a:spAutoFit/>
          </a:bodyPr>
          <a:lstStyle/>
          <a:p>
            <a:r>
              <a:rPr lang="en-US" b="1" i="0" dirty="0">
                <a:solidFill>
                  <a:srgbClr val="202122"/>
                </a:solidFill>
                <a:effectLst/>
                <a:latin typeface="Poppins" panose="00000500000000000000" pitchFamily="2" charset="0"/>
                <a:cs typeface="Poppins" panose="00000500000000000000" pitchFamily="2" charset="0"/>
              </a:rPr>
              <a:t>Cesar Chavez</a:t>
            </a:r>
            <a:endParaRPr lang="en-US" dirty="0">
              <a:latin typeface="Poppins" panose="00000500000000000000" pitchFamily="2" charset="0"/>
              <a:cs typeface="Poppins" panose="00000500000000000000" pitchFamily="2" charset="0"/>
            </a:endParaRPr>
          </a:p>
        </p:txBody>
      </p:sp>
      <p:pic>
        <p:nvPicPr>
          <p:cNvPr id="4" name="Graphic 3" descr="Hamburger Menu Icon with solid fill">
            <a:extLst>
              <a:ext uri="{FF2B5EF4-FFF2-40B4-BE49-F238E27FC236}">
                <a16:creationId xmlns:a16="http://schemas.microsoft.com/office/drawing/2014/main" id="{C3785235-2F67-A11A-6590-32ECC4B3D6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22359" y="2258687"/>
            <a:ext cx="3466786" cy="342901"/>
          </a:xfrm>
          <a:prstGeom prst="rect">
            <a:avLst/>
          </a:prstGeom>
        </p:spPr>
      </p:pic>
    </p:spTree>
    <p:extLst>
      <p:ext uri="{BB962C8B-B14F-4D97-AF65-F5344CB8AC3E}">
        <p14:creationId xmlns:p14="http://schemas.microsoft.com/office/powerpoint/2010/main" val="34215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E346ED-D36A-4CB4-AF77-13B02068D7DD}"/>
              </a:ext>
            </a:extLst>
          </p:cNvPr>
          <p:cNvSpPr txBox="1"/>
          <p:nvPr/>
        </p:nvSpPr>
        <p:spPr>
          <a:xfrm>
            <a:off x="164933" y="132402"/>
            <a:ext cx="8904143" cy="1316570"/>
          </a:xfrm>
          <a:prstGeom prst="rect">
            <a:avLst/>
          </a:prstGeom>
          <a:noFill/>
        </p:spPr>
        <p:txBody>
          <a:bodyPr wrap="none" lIns="91440" tIns="45720" rIns="91440" bIns="45720" rtlCol="0" anchor="t">
            <a:noAutofit/>
          </a:bodyPr>
          <a:lstStyle/>
          <a:p>
            <a:r>
              <a:rPr lang="en-US" sz="2000" b="1" dirty="0">
                <a:latin typeface="Poppins"/>
                <a:cs typeface="Poppins"/>
              </a:rPr>
              <a:t>Bulletin 6745.6 Guidelines for the Required </a:t>
            </a:r>
            <a:endParaRPr lang="en-US" sz="2000" b="1" dirty="0">
              <a:latin typeface="Poppins" panose="00000500000000000000" pitchFamily="2" charset="0"/>
              <a:cs typeface="Poppins" panose="00000500000000000000" pitchFamily="2" charset="0"/>
            </a:endParaRPr>
          </a:p>
          <a:p>
            <a:r>
              <a:rPr lang="en-US" sz="2000" b="1" dirty="0">
                <a:latin typeface="Poppins"/>
                <a:cs typeface="Poppins"/>
              </a:rPr>
              <a:t>School Site Council and English Learner Advisory Committee </a:t>
            </a:r>
          </a:p>
          <a:p>
            <a:r>
              <a:rPr lang="es-MX" sz="2000" b="1" dirty="0">
                <a:solidFill>
                  <a:srgbClr val="0070C0"/>
                </a:solidFill>
                <a:latin typeface="Poppins"/>
                <a:cs typeface="Poppins"/>
              </a:rPr>
              <a:t>Boletín 6745.6 Normas para el Requerido Consejo del Plantel</a:t>
            </a:r>
          </a:p>
          <a:p>
            <a:r>
              <a:rPr lang="es-MX" sz="2000" b="1" dirty="0">
                <a:solidFill>
                  <a:srgbClr val="0070C0"/>
                </a:solidFill>
                <a:latin typeface="Poppins"/>
                <a:cs typeface="Poppins"/>
              </a:rPr>
              <a:t>Escolar y el Comité Asesor para Aprendices de Ingles</a:t>
            </a:r>
          </a:p>
        </p:txBody>
      </p:sp>
      <p:sp>
        <p:nvSpPr>
          <p:cNvPr id="9" name="TextBox 8">
            <a:extLst>
              <a:ext uri="{FF2B5EF4-FFF2-40B4-BE49-F238E27FC236}">
                <a16:creationId xmlns:a16="http://schemas.microsoft.com/office/drawing/2014/main" id="{6E371595-6007-4306-87B3-1457F5DB3023}"/>
              </a:ext>
            </a:extLst>
          </p:cNvPr>
          <p:cNvSpPr txBox="1"/>
          <p:nvPr/>
        </p:nvSpPr>
        <p:spPr>
          <a:xfrm>
            <a:off x="3783057" y="1894418"/>
            <a:ext cx="5213283" cy="3139321"/>
          </a:xfrm>
          <a:prstGeom prst="rect">
            <a:avLst/>
          </a:prstGeom>
          <a:noFill/>
        </p:spPr>
        <p:txBody>
          <a:bodyPr wrap="square" lIns="91440" tIns="45720" rIns="91440" bIns="45720" rtlCol="0" anchor="t">
            <a:spAutoFit/>
          </a:bodyPr>
          <a:lstStyle/>
          <a:p>
            <a:pPr algn="ctr"/>
            <a:r>
              <a:rPr lang="en-US" sz="1800" b="1" dirty="0">
                <a:latin typeface="Poppins"/>
                <a:cs typeface="Poppins"/>
              </a:rPr>
              <a:t>Bulletin 6745.6 is available in English and Spanish:</a:t>
            </a:r>
          </a:p>
          <a:p>
            <a:pPr algn="ctr"/>
            <a:endParaRPr lang="en-US" sz="1800" b="1" dirty="0">
              <a:latin typeface="Poppins"/>
              <a:cs typeface="Poppins"/>
            </a:endParaRPr>
          </a:p>
          <a:p>
            <a:pPr algn="ctr"/>
            <a:r>
              <a:rPr lang="en-US" sz="1800" b="1" dirty="0">
                <a:latin typeface="Poppins"/>
                <a:cs typeface="Poppins"/>
                <a:hlinkClick r:id="rId3">
                  <a:extLst>
                    <a:ext uri="{A12FA001-AC4F-418D-AE19-62706E023703}">
                      <ahyp:hlinkClr xmlns:ahyp="http://schemas.microsoft.com/office/drawing/2018/hyperlinkcolor" val="tx"/>
                    </a:ext>
                  </a:extLst>
                </a:hlinkClick>
              </a:rPr>
              <a:t>https://achieve.lausd.net/pcss</a:t>
            </a:r>
            <a:endParaRPr lang="en-US" dirty="0">
              <a:ea typeface="Calibri"/>
              <a:cs typeface="Calibri"/>
            </a:endParaRPr>
          </a:p>
          <a:p>
            <a:pPr algn="ctr"/>
            <a:endParaRPr lang="en-US" sz="1800" dirty="0">
              <a:solidFill>
                <a:srgbClr val="000000"/>
              </a:solidFill>
              <a:latin typeface="Poppins"/>
              <a:cs typeface="Poppins"/>
            </a:endParaRPr>
          </a:p>
          <a:p>
            <a:pPr algn="ctr"/>
            <a:r>
              <a:rPr lang="es-MX" sz="1800" b="1" dirty="0">
                <a:solidFill>
                  <a:srgbClr val="0070C0"/>
                </a:solidFill>
                <a:latin typeface="Poppins"/>
                <a:cs typeface="Poppins"/>
              </a:rPr>
              <a:t>El Boletín</a:t>
            </a:r>
            <a:r>
              <a:rPr lang="en-US" sz="1800" b="1" dirty="0">
                <a:solidFill>
                  <a:srgbClr val="0070C0"/>
                </a:solidFill>
                <a:latin typeface="Poppins"/>
                <a:cs typeface="Poppins"/>
              </a:rPr>
              <a:t> 6745.6 </a:t>
            </a:r>
            <a:r>
              <a:rPr lang="en-US" sz="1800" b="1" dirty="0" err="1">
                <a:solidFill>
                  <a:srgbClr val="0070C0"/>
                </a:solidFill>
                <a:latin typeface="Poppins"/>
                <a:cs typeface="Poppins"/>
              </a:rPr>
              <a:t>esta</a:t>
            </a:r>
            <a:r>
              <a:rPr lang="en-US" sz="1800" b="1" dirty="0">
                <a:solidFill>
                  <a:srgbClr val="0070C0"/>
                </a:solidFill>
                <a:latin typeface="Poppins"/>
                <a:cs typeface="Poppins"/>
              </a:rPr>
              <a:t> disponible </a:t>
            </a:r>
            <a:r>
              <a:rPr lang="en-US" sz="1800" b="1" dirty="0" err="1">
                <a:solidFill>
                  <a:srgbClr val="0070C0"/>
                </a:solidFill>
                <a:latin typeface="Poppins"/>
                <a:cs typeface="Poppins"/>
              </a:rPr>
              <a:t>en</a:t>
            </a:r>
            <a:r>
              <a:rPr lang="en-US" sz="1800" b="1" dirty="0">
                <a:solidFill>
                  <a:srgbClr val="0070C0"/>
                </a:solidFill>
                <a:latin typeface="Poppins"/>
                <a:cs typeface="Poppins"/>
              </a:rPr>
              <a:t> Ingles y Español:</a:t>
            </a:r>
          </a:p>
          <a:p>
            <a:pPr algn="ctr"/>
            <a:endParaRPr lang="en-US" sz="1800" b="1" dirty="0">
              <a:solidFill>
                <a:srgbClr val="0070C0"/>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endParaRPr>
          </a:p>
          <a:p>
            <a:pPr algn="ctr"/>
            <a:r>
              <a:rPr lang="en-US" sz="1800" b="1" dirty="0">
                <a:solidFill>
                  <a:srgbClr val="002060"/>
                </a:solidFill>
                <a:latin typeface="Poppins" panose="00000500000000000000" pitchFamily="2" charset="0"/>
                <a:cs typeface="Poppins" panose="00000500000000000000" pitchFamily="2" charset="0"/>
                <a:hlinkClick r:id="rId3"/>
              </a:rPr>
              <a:t>https://achieve.lausd.net/pcss</a:t>
            </a:r>
            <a:endParaRPr lang="en-US" sz="1800" b="1" dirty="0">
              <a:solidFill>
                <a:srgbClr val="002060"/>
              </a:solidFill>
              <a:latin typeface="Poppins" panose="00000500000000000000" pitchFamily="2" charset="0"/>
              <a:cs typeface="Poppins" panose="00000500000000000000" pitchFamily="2" charset="0"/>
            </a:endParaRPr>
          </a:p>
          <a:p>
            <a:endParaRPr lang="en-US" sz="1800" b="1" dirty="0">
              <a:solidFill>
                <a:srgbClr val="002060"/>
              </a:solidFill>
              <a:latin typeface="Poppins" panose="00000500000000000000" pitchFamily="2" charset="0"/>
              <a:cs typeface="Poppins" panose="00000500000000000000" pitchFamily="2" charset="0"/>
            </a:endParaRPr>
          </a:p>
          <a:p>
            <a:endParaRPr lang="en-US" sz="1800" b="1" dirty="0">
              <a:solidFill>
                <a:srgbClr val="0070C0"/>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81144B49-6CC7-5461-C2E8-4C8CB6B51598}"/>
              </a:ext>
            </a:extLst>
          </p:cNvPr>
          <p:cNvPicPr>
            <a:picLocks noChangeAspect="1"/>
          </p:cNvPicPr>
          <p:nvPr/>
        </p:nvPicPr>
        <p:blipFill>
          <a:blip r:embed="rId5"/>
          <a:stretch>
            <a:fillRect/>
          </a:stretch>
        </p:blipFill>
        <p:spPr>
          <a:xfrm>
            <a:off x="711797" y="1758460"/>
            <a:ext cx="2189733" cy="2841675"/>
          </a:xfrm>
          <a:prstGeom prst="rect">
            <a:avLst/>
          </a:prstGeom>
          <a:ln w="19050">
            <a:solidFill>
              <a:schemeClr val="tx1"/>
            </a:solidFill>
          </a:ln>
        </p:spPr>
      </p:pic>
      <p:sp>
        <p:nvSpPr>
          <p:cNvPr id="4" name="Date Placeholder 3">
            <a:extLst>
              <a:ext uri="{FF2B5EF4-FFF2-40B4-BE49-F238E27FC236}">
                <a16:creationId xmlns:a16="http://schemas.microsoft.com/office/drawing/2014/main" id="{DB3BA057-F441-CBA1-B02A-21AC4073B11A}"/>
              </a:ext>
            </a:extLst>
          </p:cNvPr>
          <p:cNvSpPr>
            <a:spLocks noGrp="1"/>
          </p:cNvSpPr>
          <p:nvPr>
            <p:ph type="dt" sz="half" idx="10"/>
          </p:nvPr>
        </p:nvSpPr>
        <p:spPr/>
        <p:txBody>
          <a:bodyPr/>
          <a:lstStyle/>
          <a:p>
            <a:fld id="{B5AD8B7F-2FF7-404E-BCDD-8E7BA926BDD1}" type="datetime1">
              <a:rPr lang="en-US" smtClean="0"/>
              <a:t>7/17/2024</a:t>
            </a:fld>
            <a:endParaRPr lang="en-US"/>
          </a:p>
        </p:txBody>
      </p:sp>
    </p:spTree>
    <p:extLst>
      <p:ext uri="{BB962C8B-B14F-4D97-AF65-F5344CB8AC3E}">
        <p14:creationId xmlns:p14="http://schemas.microsoft.com/office/powerpoint/2010/main" val="302678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extBox 2">
            <a:extLst>
              <a:ext uri="{FF2B5EF4-FFF2-40B4-BE49-F238E27FC236}">
                <a16:creationId xmlns:a16="http://schemas.microsoft.com/office/drawing/2014/main" id="{842C5EC1-8057-405A-A63C-FB59E7DD2FB0}"/>
              </a:ext>
            </a:extLst>
          </p:cNvPr>
          <p:cNvSpPr txBox="1"/>
          <p:nvPr/>
        </p:nvSpPr>
        <p:spPr>
          <a:xfrm>
            <a:off x="446371" y="3224468"/>
            <a:ext cx="3881097" cy="1754326"/>
          </a:xfrm>
          <a:prstGeom prst="rect">
            <a:avLst/>
          </a:prstGeom>
          <a:noFill/>
        </p:spPr>
        <p:txBody>
          <a:bodyPr wrap="square" lIns="91440" tIns="45720" rIns="91440" bIns="45720" anchor="t">
            <a:spAutoFit/>
          </a:bodyPr>
          <a:lstStyle/>
          <a:p>
            <a:pPr algn="ctr"/>
            <a:r>
              <a:rPr lang="en-US" sz="1800" b="1" dirty="0">
                <a:latin typeface="Poppins"/>
                <a:cs typeface="Poppins"/>
              </a:rPr>
              <a:t>LAUSD Operating Norms And Code Of Conduct For The SSC And The ELAC  </a:t>
            </a:r>
            <a:br>
              <a:rPr lang="en-US" sz="1800" dirty="0">
                <a:latin typeface="Poppins"/>
              </a:rPr>
            </a:br>
            <a:endParaRPr lang="en-US" sz="1800" dirty="0">
              <a:latin typeface="Poppins"/>
              <a:cs typeface="Poppins"/>
            </a:endParaRPr>
          </a:p>
          <a:p>
            <a:pPr algn="ctr"/>
            <a:r>
              <a:rPr lang="en-US" sz="1800" b="1" dirty="0" err="1">
                <a:solidFill>
                  <a:srgbClr val="0070C0"/>
                </a:solidFill>
                <a:latin typeface="Poppins"/>
                <a:cs typeface="Poppins"/>
              </a:rPr>
              <a:t>Normas</a:t>
            </a:r>
            <a:r>
              <a:rPr lang="en-US" sz="1800" b="1" dirty="0">
                <a:solidFill>
                  <a:srgbClr val="0070C0"/>
                </a:solidFill>
                <a:latin typeface="Poppins"/>
                <a:cs typeface="Poppins"/>
              </a:rPr>
              <a:t> de </a:t>
            </a:r>
            <a:r>
              <a:rPr lang="en-US" sz="1800" b="1" dirty="0" err="1">
                <a:solidFill>
                  <a:srgbClr val="0070C0"/>
                </a:solidFill>
                <a:latin typeface="Poppins"/>
                <a:cs typeface="Poppins"/>
              </a:rPr>
              <a:t>Funcionamiento</a:t>
            </a:r>
            <a:r>
              <a:rPr lang="en-US" sz="1800" b="1" dirty="0">
                <a:solidFill>
                  <a:srgbClr val="0070C0"/>
                </a:solidFill>
                <a:latin typeface="Poppins"/>
                <a:cs typeface="Poppins"/>
              </a:rPr>
              <a:t> de LAUSD Para El SSC y ELAC</a:t>
            </a:r>
          </a:p>
        </p:txBody>
      </p:sp>
      <p:sp>
        <p:nvSpPr>
          <p:cNvPr id="5" name="TextBox 4">
            <a:extLst>
              <a:ext uri="{FF2B5EF4-FFF2-40B4-BE49-F238E27FC236}">
                <a16:creationId xmlns:a16="http://schemas.microsoft.com/office/drawing/2014/main" id="{95A6B4B6-5D10-4513-87AA-DE020C1027B8}"/>
              </a:ext>
            </a:extLst>
          </p:cNvPr>
          <p:cNvSpPr txBox="1"/>
          <p:nvPr/>
        </p:nvSpPr>
        <p:spPr>
          <a:xfrm>
            <a:off x="5509257" y="3907309"/>
            <a:ext cx="2912044" cy="923330"/>
          </a:xfrm>
          <a:prstGeom prst="rect">
            <a:avLst/>
          </a:prstGeom>
          <a:noFill/>
        </p:spPr>
        <p:txBody>
          <a:bodyPr wrap="square" lIns="91440" tIns="45720" rIns="91440" bIns="45720" anchor="t">
            <a:spAutoFit/>
          </a:bodyPr>
          <a:lstStyle/>
          <a:p>
            <a:pPr algn="ctr"/>
            <a:r>
              <a:rPr lang="en-US" sz="1800" b="1" dirty="0">
                <a:latin typeface="Poppins"/>
                <a:cs typeface="Poppins"/>
              </a:rPr>
              <a:t>Greene Act</a:t>
            </a:r>
          </a:p>
          <a:p>
            <a:pPr algn="ctr"/>
            <a:endParaRPr lang="en-US" sz="1800" b="1" cap="all" dirty="0">
              <a:latin typeface="Poppins"/>
              <a:cs typeface="Poppins"/>
            </a:endParaRPr>
          </a:p>
          <a:p>
            <a:pPr algn="ctr"/>
            <a:r>
              <a:rPr lang="en-US" sz="1800" b="1" dirty="0" err="1">
                <a:solidFill>
                  <a:srgbClr val="0070C0"/>
                </a:solidFill>
                <a:latin typeface="Poppins"/>
                <a:cs typeface="Poppins"/>
              </a:rPr>
              <a:t>Decreto</a:t>
            </a:r>
            <a:r>
              <a:rPr lang="en-US" sz="1800" b="1" dirty="0">
                <a:solidFill>
                  <a:srgbClr val="0070C0"/>
                </a:solidFill>
                <a:latin typeface="Poppins"/>
                <a:cs typeface="Poppins"/>
              </a:rPr>
              <a:t> Greene</a:t>
            </a:r>
          </a:p>
        </p:txBody>
      </p:sp>
      <p:sp>
        <p:nvSpPr>
          <p:cNvPr id="10" name="TextBox 9">
            <a:extLst>
              <a:ext uri="{FF2B5EF4-FFF2-40B4-BE49-F238E27FC236}">
                <a16:creationId xmlns:a16="http://schemas.microsoft.com/office/drawing/2014/main" id="{8750CB42-832A-45D5-A97F-0EF64677BE38}"/>
              </a:ext>
            </a:extLst>
          </p:cNvPr>
          <p:cNvSpPr txBox="1"/>
          <p:nvPr/>
        </p:nvSpPr>
        <p:spPr>
          <a:xfrm>
            <a:off x="1285461" y="92765"/>
            <a:ext cx="2087819" cy="523220"/>
          </a:xfrm>
          <a:prstGeom prst="rect">
            <a:avLst/>
          </a:prstGeom>
          <a:noFill/>
        </p:spPr>
        <p:txBody>
          <a:bodyPr wrap="square" lIns="91440" tIns="45720" rIns="91440" bIns="45720" rtlCol="0" anchor="t">
            <a:spAutoFit/>
          </a:bodyPr>
          <a:lstStyle/>
          <a:p>
            <a:pPr algn="ctr"/>
            <a:r>
              <a:rPr lang="en-US" sz="2800" b="1" dirty="0">
                <a:latin typeface="Poppins"/>
                <a:cs typeface="Poppins"/>
              </a:rPr>
              <a:t>Handouts</a:t>
            </a:r>
          </a:p>
        </p:txBody>
      </p:sp>
      <p:sp>
        <p:nvSpPr>
          <p:cNvPr id="11" name="TextBox 10">
            <a:extLst>
              <a:ext uri="{FF2B5EF4-FFF2-40B4-BE49-F238E27FC236}">
                <a16:creationId xmlns:a16="http://schemas.microsoft.com/office/drawing/2014/main" id="{887E4D07-B08B-4CF0-AD6C-75D62C0E8F6C}"/>
              </a:ext>
            </a:extLst>
          </p:cNvPr>
          <p:cNvSpPr txBox="1"/>
          <p:nvPr/>
        </p:nvSpPr>
        <p:spPr>
          <a:xfrm>
            <a:off x="4701950" y="86952"/>
            <a:ext cx="4050437" cy="523220"/>
          </a:xfrm>
          <a:prstGeom prst="rect">
            <a:avLst/>
          </a:prstGeom>
          <a:noFill/>
        </p:spPr>
        <p:txBody>
          <a:bodyPr wrap="square" lIns="91440" tIns="45720" rIns="91440" bIns="45720" rtlCol="0" anchor="t">
            <a:spAutoFit/>
          </a:bodyPr>
          <a:lstStyle/>
          <a:p>
            <a:pPr algn="ctr"/>
            <a:r>
              <a:rPr lang="es-MX" sz="2800" b="1" dirty="0">
                <a:solidFill>
                  <a:srgbClr val="0070C0"/>
                </a:solidFill>
                <a:latin typeface="Poppins"/>
                <a:cs typeface="Poppins"/>
              </a:rPr>
              <a:t>Hojas Informativas</a:t>
            </a:r>
          </a:p>
        </p:txBody>
      </p:sp>
      <p:pic>
        <p:nvPicPr>
          <p:cNvPr id="4" name="Picture 3">
            <a:extLst>
              <a:ext uri="{FF2B5EF4-FFF2-40B4-BE49-F238E27FC236}">
                <a16:creationId xmlns:a16="http://schemas.microsoft.com/office/drawing/2014/main" id="{B7652547-6EDC-7063-C42B-D85C630BF71E}"/>
              </a:ext>
            </a:extLst>
          </p:cNvPr>
          <p:cNvPicPr>
            <a:picLocks noChangeAspect="1"/>
          </p:cNvPicPr>
          <p:nvPr/>
        </p:nvPicPr>
        <p:blipFill>
          <a:blip r:embed="rId3"/>
          <a:stretch>
            <a:fillRect/>
          </a:stretch>
        </p:blipFill>
        <p:spPr>
          <a:xfrm>
            <a:off x="1548529" y="717451"/>
            <a:ext cx="1630769" cy="212709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C075F0B0-04F0-2A5A-D501-7CA8DB46C627}"/>
              </a:ext>
            </a:extLst>
          </p:cNvPr>
          <p:cNvPicPr>
            <a:picLocks noChangeAspect="1"/>
          </p:cNvPicPr>
          <p:nvPr/>
        </p:nvPicPr>
        <p:blipFill>
          <a:blip r:embed="rId4"/>
          <a:stretch>
            <a:fillRect/>
          </a:stretch>
        </p:blipFill>
        <p:spPr>
          <a:xfrm>
            <a:off x="5401648" y="611695"/>
            <a:ext cx="1811668" cy="247416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0AC8A596-9CEA-A51C-7BAF-718CF5B194FA}"/>
              </a:ext>
            </a:extLst>
          </p:cNvPr>
          <p:cNvPicPr>
            <a:picLocks noChangeAspect="1"/>
          </p:cNvPicPr>
          <p:nvPr/>
        </p:nvPicPr>
        <p:blipFill>
          <a:blip r:embed="rId5"/>
          <a:stretch>
            <a:fillRect/>
          </a:stretch>
        </p:blipFill>
        <p:spPr>
          <a:xfrm>
            <a:off x="6410007" y="1028042"/>
            <a:ext cx="1782128" cy="2387318"/>
          </a:xfrm>
          <a:prstGeom prst="rect">
            <a:avLst/>
          </a:prstGeom>
          <a:ln>
            <a:noFill/>
          </a:ln>
          <a:effectLst>
            <a:outerShdw blurRad="292100" dist="139700" dir="2700000" algn="tl" rotWithShape="0">
              <a:srgbClr val="333333">
                <a:alpha val="65000"/>
              </a:srgbClr>
            </a:outerShdw>
          </a:effectLst>
        </p:spPr>
      </p:pic>
      <p:sp>
        <p:nvSpPr>
          <p:cNvPr id="6" name="Date Placeholder 5">
            <a:extLst>
              <a:ext uri="{FF2B5EF4-FFF2-40B4-BE49-F238E27FC236}">
                <a16:creationId xmlns:a16="http://schemas.microsoft.com/office/drawing/2014/main" id="{C9DFDC0E-F589-3730-D024-C550B0CC9C70}"/>
              </a:ext>
            </a:extLst>
          </p:cNvPr>
          <p:cNvSpPr>
            <a:spLocks noGrp="1"/>
          </p:cNvSpPr>
          <p:nvPr>
            <p:ph type="dt" sz="half" idx="10"/>
          </p:nvPr>
        </p:nvSpPr>
        <p:spPr/>
        <p:txBody>
          <a:bodyPr/>
          <a:lstStyle/>
          <a:p>
            <a:fld id="{AC84DBC7-B11B-47F0-9299-C0B585FF1198}" type="datetime1">
              <a:rPr lang="en-US" smtClean="0"/>
              <a:t>7/17/2024</a:t>
            </a:fld>
            <a:endParaRPr lang="en-US"/>
          </a:p>
        </p:txBody>
      </p:sp>
    </p:spTree>
    <p:extLst>
      <p:ext uri="{BB962C8B-B14F-4D97-AF65-F5344CB8AC3E}">
        <p14:creationId xmlns:p14="http://schemas.microsoft.com/office/powerpoint/2010/main" val="749170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5" name="TextBox 4">
            <a:extLst>
              <a:ext uri="{FF2B5EF4-FFF2-40B4-BE49-F238E27FC236}">
                <a16:creationId xmlns:a16="http://schemas.microsoft.com/office/drawing/2014/main" id="{95A6B4B6-5D10-4513-87AA-DE020C1027B8}"/>
              </a:ext>
            </a:extLst>
          </p:cNvPr>
          <p:cNvSpPr txBox="1"/>
          <p:nvPr/>
        </p:nvSpPr>
        <p:spPr>
          <a:xfrm>
            <a:off x="5036457" y="3906639"/>
            <a:ext cx="4107543" cy="646331"/>
          </a:xfrm>
          <a:prstGeom prst="rect">
            <a:avLst/>
          </a:prstGeom>
          <a:noFill/>
        </p:spPr>
        <p:txBody>
          <a:bodyPr wrap="square" lIns="91440" tIns="45720" rIns="91440" bIns="45720" anchor="t">
            <a:spAutoFit/>
          </a:bodyPr>
          <a:lstStyle/>
          <a:p>
            <a:pPr algn="ctr"/>
            <a:r>
              <a:rPr lang="en-US" sz="1800" b="1" dirty="0">
                <a:latin typeface="Poppins"/>
                <a:cs typeface="Poppins"/>
                <a:hlinkClick r:id="rId3">
                  <a:extLst>
                    <a:ext uri="{A12FA001-AC4F-418D-AE19-62706E023703}">
                      <ahyp:hlinkClr xmlns:ahyp="http://schemas.microsoft.com/office/drawing/2018/hyperlinkcolor" val="tx"/>
                    </a:ext>
                  </a:extLst>
                </a:hlinkClick>
              </a:rPr>
              <a:t>Parliamentary Procedures</a:t>
            </a:r>
            <a:endParaRPr lang="en-US" sz="1800" b="1" cap="all" dirty="0">
              <a:latin typeface="Poppins"/>
              <a:cs typeface="Poppins"/>
            </a:endParaRPr>
          </a:p>
          <a:p>
            <a:pPr algn="ctr"/>
            <a:r>
              <a:rPr lang="es-MX" sz="1800" b="1" dirty="0">
                <a:latin typeface="Poppins"/>
                <a:cs typeface="Poppins"/>
                <a:hlinkClick r:id="rId4"/>
              </a:rPr>
              <a:t>Folleto Reglas Parlamentarias</a:t>
            </a:r>
            <a:endParaRPr lang="es-MX" sz="1800" b="1" dirty="0">
              <a:latin typeface="Poppins"/>
              <a:cs typeface="Poppins"/>
            </a:endParaRPr>
          </a:p>
        </p:txBody>
      </p:sp>
      <p:sp>
        <p:nvSpPr>
          <p:cNvPr id="11" name="TextBox 10">
            <a:extLst>
              <a:ext uri="{FF2B5EF4-FFF2-40B4-BE49-F238E27FC236}">
                <a16:creationId xmlns:a16="http://schemas.microsoft.com/office/drawing/2014/main" id="{887E4D07-B08B-4CF0-AD6C-75D62C0E8F6C}"/>
              </a:ext>
            </a:extLst>
          </p:cNvPr>
          <p:cNvSpPr txBox="1"/>
          <p:nvPr/>
        </p:nvSpPr>
        <p:spPr>
          <a:xfrm>
            <a:off x="4847093" y="145009"/>
            <a:ext cx="4050437" cy="523220"/>
          </a:xfrm>
          <a:prstGeom prst="rect">
            <a:avLst/>
          </a:prstGeom>
          <a:noFill/>
        </p:spPr>
        <p:txBody>
          <a:bodyPr wrap="square" lIns="91440" tIns="45720" rIns="91440" bIns="45720" rtlCol="0" anchor="t">
            <a:spAutoFit/>
          </a:bodyPr>
          <a:lstStyle/>
          <a:p>
            <a:pPr algn="ctr"/>
            <a:r>
              <a:rPr lang="es-MX" sz="2800" b="1" dirty="0">
                <a:solidFill>
                  <a:srgbClr val="0070C0"/>
                </a:solidFill>
                <a:latin typeface="Poppins"/>
                <a:cs typeface="Poppins"/>
              </a:rPr>
              <a:t>Hojas Informativas</a:t>
            </a:r>
          </a:p>
        </p:txBody>
      </p:sp>
      <p:sp>
        <p:nvSpPr>
          <p:cNvPr id="12" name="TextBox 11">
            <a:extLst>
              <a:ext uri="{FF2B5EF4-FFF2-40B4-BE49-F238E27FC236}">
                <a16:creationId xmlns:a16="http://schemas.microsoft.com/office/drawing/2014/main" id="{FFBB6F30-19C1-4709-8B46-1BDC12AD9182}"/>
              </a:ext>
            </a:extLst>
          </p:cNvPr>
          <p:cNvSpPr txBox="1"/>
          <p:nvPr/>
        </p:nvSpPr>
        <p:spPr>
          <a:xfrm>
            <a:off x="1285461" y="143565"/>
            <a:ext cx="2087819" cy="523220"/>
          </a:xfrm>
          <a:prstGeom prst="rect">
            <a:avLst/>
          </a:prstGeom>
          <a:noFill/>
        </p:spPr>
        <p:txBody>
          <a:bodyPr wrap="square" lIns="91440" tIns="45720" rIns="91440" bIns="45720" rtlCol="0" anchor="t">
            <a:spAutoFit/>
          </a:bodyPr>
          <a:lstStyle/>
          <a:p>
            <a:pPr algn="ctr"/>
            <a:r>
              <a:rPr lang="en-US" sz="2800" b="1" dirty="0">
                <a:latin typeface="Poppins"/>
                <a:cs typeface="Poppins"/>
              </a:rPr>
              <a:t>Handouts</a:t>
            </a:r>
          </a:p>
        </p:txBody>
      </p:sp>
      <p:sp>
        <p:nvSpPr>
          <p:cNvPr id="13" name="TextBox 12">
            <a:extLst>
              <a:ext uri="{FF2B5EF4-FFF2-40B4-BE49-F238E27FC236}">
                <a16:creationId xmlns:a16="http://schemas.microsoft.com/office/drawing/2014/main" id="{69A97385-B161-467A-9598-EAAD1D73C3A8}"/>
              </a:ext>
            </a:extLst>
          </p:cNvPr>
          <p:cNvSpPr txBox="1"/>
          <p:nvPr/>
        </p:nvSpPr>
        <p:spPr>
          <a:xfrm>
            <a:off x="728980" y="3884868"/>
            <a:ext cx="2912044" cy="923330"/>
          </a:xfrm>
          <a:prstGeom prst="rect">
            <a:avLst/>
          </a:prstGeom>
          <a:noFill/>
        </p:spPr>
        <p:txBody>
          <a:bodyPr wrap="square" lIns="91440" tIns="45720" rIns="91440" bIns="45720" anchor="t">
            <a:spAutoFit/>
          </a:bodyPr>
          <a:lstStyle/>
          <a:p>
            <a:pPr algn="ctr"/>
            <a:r>
              <a:rPr lang="en-US" sz="1800" b="1" dirty="0">
                <a:latin typeface="Poppins"/>
                <a:cs typeface="Poppins"/>
              </a:rPr>
              <a:t>Roberts Rules of Order</a:t>
            </a:r>
            <a:endParaRPr lang="en-US" sz="1800" b="1" cap="all" dirty="0">
              <a:latin typeface="Poppins"/>
              <a:cs typeface="Poppins"/>
            </a:endParaRPr>
          </a:p>
          <a:p>
            <a:pPr algn="ctr"/>
            <a:r>
              <a:rPr lang="es-MX" sz="1800" b="1" dirty="0">
                <a:solidFill>
                  <a:schemeClr val="accent1"/>
                </a:solidFill>
                <a:latin typeface="Poppins"/>
                <a:cs typeface="Poppins"/>
              </a:rPr>
              <a:t>Reglas </a:t>
            </a:r>
            <a:r>
              <a:rPr lang="en-US" sz="1800" b="1" dirty="0">
                <a:solidFill>
                  <a:schemeClr val="accent1"/>
                </a:solidFill>
                <a:latin typeface="Poppins"/>
                <a:cs typeface="Poppins"/>
              </a:rPr>
              <a:t>de Roberto</a:t>
            </a:r>
          </a:p>
          <a:p>
            <a:pPr algn="ctr"/>
            <a:r>
              <a:rPr lang="en-US" sz="1800" b="1" dirty="0">
                <a:latin typeface="Poppins"/>
                <a:cs typeface="Poppins"/>
              </a:rPr>
              <a:t>Attachment Q</a:t>
            </a:r>
          </a:p>
        </p:txBody>
      </p:sp>
      <p:pic>
        <p:nvPicPr>
          <p:cNvPr id="8" name="Picture 7">
            <a:extLst>
              <a:ext uri="{FF2B5EF4-FFF2-40B4-BE49-F238E27FC236}">
                <a16:creationId xmlns:a16="http://schemas.microsoft.com/office/drawing/2014/main" id="{83D7078C-35EB-4917-81A3-7B956D6C66E4}"/>
              </a:ext>
            </a:extLst>
          </p:cNvPr>
          <p:cNvPicPr>
            <a:picLocks noChangeAspect="1"/>
          </p:cNvPicPr>
          <p:nvPr/>
        </p:nvPicPr>
        <p:blipFill>
          <a:blip r:embed="rId5"/>
          <a:stretch>
            <a:fillRect/>
          </a:stretch>
        </p:blipFill>
        <p:spPr>
          <a:xfrm>
            <a:off x="5998188" y="870859"/>
            <a:ext cx="2158840" cy="2786741"/>
          </a:xfrm>
          <a:prstGeom prst="rect">
            <a:avLst/>
          </a:prstGeom>
          <a:ln w="19050">
            <a:solidFill>
              <a:schemeClr val="tx1"/>
            </a:solidFill>
          </a:ln>
        </p:spPr>
      </p:pic>
      <p:pic>
        <p:nvPicPr>
          <p:cNvPr id="2" name="Picture 1">
            <a:extLst>
              <a:ext uri="{FF2B5EF4-FFF2-40B4-BE49-F238E27FC236}">
                <a16:creationId xmlns:a16="http://schemas.microsoft.com/office/drawing/2014/main" id="{E690E93C-B521-0BFE-D7D8-D00EE7B5BBFC}"/>
              </a:ext>
            </a:extLst>
          </p:cNvPr>
          <p:cNvPicPr>
            <a:picLocks noChangeAspect="1"/>
          </p:cNvPicPr>
          <p:nvPr/>
        </p:nvPicPr>
        <p:blipFill>
          <a:blip r:embed="rId6"/>
          <a:stretch>
            <a:fillRect/>
          </a:stretch>
        </p:blipFill>
        <p:spPr>
          <a:xfrm>
            <a:off x="1136065" y="814558"/>
            <a:ext cx="2133253" cy="2753005"/>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175ADEBD-4DA3-9962-45D3-51703CC6A0E3}"/>
              </a:ext>
            </a:extLst>
          </p:cNvPr>
          <p:cNvSpPr>
            <a:spLocks noGrp="1"/>
          </p:cNvSpPr>
          <p:nvPr>
            <p:ph type="dt" sz="half" idx="10"/>
          </p:nvPr>
        </p:nvSpPr>
        <p:spPr/>
        <p:txBody>
          <a:bodyPr/>
          <a:lstStyle/>
          <a:p>
            <a:fld id="{BFD11F46-A0E1-4AB2-8D11-31A2FC15B13B}" type="datetime1">
              <a:rPr lang="en-US" smtClean="0"/>
              <a:t>7/17/2024</a:t>
            </a:fld>
            <a:endParaRPr lang="en-US"/>
          </a:p>
        </p:txBody>
      </p:sp>
    </p:spTree>
    <p:extLst>
      <p:ext uri="{BB962C8B-B14F-4D97-AF65-F5344CB8AC3E}">
        <p14:creationId xmlns:p14="http://schemas.microsoft.com/office/powerpoint/2010/main" val="3331014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extBox 2">
            <a:extLst>
              <a:ext uri="{FF2B5EF4-FFF2-40B4-BE49-F238E27FC236}">
                <a16:creationId xmlns:a16="http://schemas.microsoft.com/office/drawing/2014/main" id="{842C5EC1-8057-405A-A63C-FB59E7DD2FB0}"/>
              </a:ext>
            </a:extLst>
          </p:cNvPr>
          <p:cNvSpPr txBox="1"/>
          <p:nvPr/>
        </p:nvSpPr>
        <p:spPr>
          <a:xfrm>
            <a:off x="192578" y="3139702"/>
            <a:ext cx="3850870" cy="2041715"/>
          </a:xfrm>
          <a:prstGeom prst="rect">
            <a:avLst/>
          </a:prstGeom>
          <a:noFill/>
        </p:spPr>
        <p:txBody>
          <a:bodyPr wrap="square" lIns="91440" tIns="45720" rIns="91440" bIns="45720" anchor="t">
            <a:spAutoFit/>
          </a:bodyPr>
          <a:lstStyle/>
          <a:p>
            <a:pPr algn="ctr"/>
            <a:r>
              <a:rPr lang="en-US" sz="1800" b="1" dirty="0">
                <a:latin typeface="Poppins"/>
                <a:cs typeface="Poppins"/>
              </a:rPr>
              <a:t>School Site Council (SSC): Purpose, Composition and Responsibilities  </a:t>
            </a:r>
            <a:br>
              <a:rPr lang="en-US" sz="1800" b="1" dirty="0">
                <a:latin typeface="Poppins"/>
              </a:rPr>
            </a:br>
            <a:endParaRPr lang="en-US" sz="1800" b="1" dirty="0">
              <a:latin typeface="Poppins"/>
              <a:cs typeface="Poppins"/>
            </a:endParaRPr>
          </a:p>
          <a:p>
            <a:pPr algn="ctr"/>
            <a:r>
              <a:rPr lang="es-MX" sz="1800" b="1" dirty="0">
                <a:solidFill>
                  <a:srgbClr val="0070C0"/>
                </a:solidFill>
                <a:latin typeface="Poppins"/>
                <a:cs typeface="Poppins"/>
              </a:rPr>
              <a:t>Consejo Del Plantel Escolar (SSC): Propósito, Composición, y Responsabilidades</a:t>
            </a:r>
          </a:p>
        </p:txBody>
      </p:sp>
      <p:pic>
        <p:nvPicPr>
          <p:cNvPr id="9" name="Picture 8">
            <a:extLst>
              <a:ext uri="{FF2B5EF4-FFF2-40B4-BE49-F238E27FC236}">
                <a16:creationId xmlns:a16="http://schemas.microsoft.com/office/drawing/2014/main" id="{3866CA0A-50EF-4079-9A1C-7CAAA771301D}"/>
              </a:ext>
            </a:extLst>
          </p:cNvPr>
          <p:cNvPicPr>
            <a:picLocks noChangeAspect="1"/>
          </p:cNvPicPr>
          <p:nvPr/>
        </p:nvPicPr>
        <p:blipFill>
          <a:blip r:embed="rId3"/>
          <a:stretch>
            <a:fillRect/>
          </a:stretch>
        </p:blipFill>
        <p:spPr>
          <a:xfrm>
            <a:off x="1381125" y="853215"/>
            <a:ext cx="1604301" cy="2023335"/>
          </a:xfrm>
          <a:prstGeom prst="rect">
            <a:avLst/>
          </a:prstGeom>
          <a:ln w="19050">
            <a:solidFill>
              <a:schemeClr val="tx1"/>
            </a:solidFill>
          </a:ln>
        </p:spPr>
      </p:pic>
      <p:sp>
        <p:nvSpPr>
          <p:cNvPr id="12" name="TextBox 11">
            <a:extLst>
              <a:ext uri="{FF2B5EF4-FFF2-40B4-BE49-F238E27FC236}">
                <a16:creationId xmlns:a16="http://schemas.microsoft.com/office/drawing/2014/main" id="{C4DCB232-AB8F-4E49-8BA6-1F9B4B13C690}"/>
              </a:ext>
            </a:extLst>
          </p:cNvPr>
          <p:cNvSpPr txBox="1"/>
          <p:nvPr/>
        </p:nvSpPr>
        <p:spPr>
          <a:xfrm>
            <a:off x="984125" y="155110"/>
            <a:ext cx="2264465" cy="523220"/>
          </a:xfrm>
          <a:prstGeom prst="rect">
            <a:avLst/>
          </a:prstGeom>
          <a:noFill/>
        </p:spPr>
        <p:txBody>
          <a:bodyPr wrap="square" lIns="91440" tIns="45720" rIns="91440" bIns="45720" rtlCol="0" anchor="t">
            <a:spAutoFit/>
          </a:bodyPr>
          <a:lstStyle/>
          <a:p>
            <a:pPr algn="ctr"/>
            <a:r>
              <a:rPr lang="en-US" sz="2800" b="1">
                <a:latin typeface="Poppins"/>
                <a:cs typeface="Poppins"/>
              </a:rPr>
              <a:t>Handouts</a:t>
            </a:r>
          </a:p>
        </p:txBody>
      </p:sp>
      <p:sp>
        <p:nvSpPr>
          <p:cNvPr id="13" name="TextBox 12">
            <a:extLst>
              <a:ext uri="{FF2B5EF4-FFF2-40B4-BE49-F238E27FC236}">
                <a16:creationId xmlns:a16="http://schemas.microsoft.com/office/drawing/2014/main" id="{08E742C6-FFE7-4CD7-918A-CB6BDBFF4AD9}"/>
              </a:ext>
            </a:extLst>
          </p:cNvPr>
          <p:cNvSpPr txBox="1"/>
          <p:nvPr/>
        </p:nvSpPr>
        <p:spPr>
          <a:xfrm>
            <a:off x="5029558" y="149298"/>
            <a:ext cx="3792625" cy="523220"/>
          </a:xfrm>
          <a:prstGeom prst="rect">
            <a:avLst/>
          </a:prstGeom>
          <a:noFill/>
        </p:spPr>
        <p:txBody>
          <a:bodyPr wrap="square" lIns="91440" tIns="45720" rIns="91440" bIns="45720" rtlCol="0" anchor="t">
            <a:spAutoFit/>
          </a:bodyPr>
          <a:lstStyle/>
          <a:p>
            <a:pPr algn="ctr"/>
            <a:r>
              <a:rPr lang="es-MX" sz="2800" b="1" dirty="0">
                <a:solidFill>
                  <a:srgbClr val="0070C0"/>
                </a:solidFill>
                <a:latin typeface="Poppins"/>
                <a:cs typeface="Poppins"/>
              </a:rPr>
              <a:t>Hojas Informativas</a:t>
            </a:r>
          </a:p>
        </p:txBody>
      </p:sp>
      <p:pic>
        <p:nvPicPr>
          <p:cNvPr id="8" name="Picture 7">
            <a:extLst>
              <a:ext uri="{FF2B5EF4-FFF2-40B4-BE49-F238E27FC236}">
                <a16:creationId xmlns:a16="http://schemas.microsoft.com/office/drawing/2014/main" id="{DE3F03D7-209F-4BD4-9CA1-923634245AE0}"/>
              </a:ext>
            </a:extLst>
          </p:cNvPr>
          <p:cNvPicPr>
            <a:picLocks noChangeAspect="1"/>
          </p:cNvPicPr>
          <p:nvPr/>
        </p:nvPicPr>
        <p:blipFill>
          <a:blip r:embed="rId4"/>
          <a:stretch>
            <a:fillRect/>
          </a:stretch>
        </p:blipFill>
        <p:spPr>
          <a:xfrm>
            <a:off x="5899312" y="692162"/>
            <a:ext cx="1724642" cy="2231858"/>
          </a:xfrm>
          <a:prstGeom prst="rect">
            <a:avLst/>
          </a:prstGeom>
        </p:spPr>
      </p:pic>
      <p:sp>
        <p:nvSpPr>
          <p:cNvPr id="10" name="TextBox 9">
            <a:extLst>
              <a:ext uri="{FF2B5EF4-FFF2-40B4-BE49-F238E27FC236}">
                <a16:creationId xmlns:a16="http://schemas.microsoft.com/office/drawing/2014/main" id="{D00916E8-8366-44A6-965D-DCADB7890167}"/>
              </a:ext>
            </a:extLst>
          </p:cNvPr>
          <p:cNvSpPr txBox="1"/>
          <p:nvPr/>
        </p:nvSpPr>
        <p:spPr>
          <a:xfrm>
            <a:off x="4195467" y="3145488"/>
            <a:ext cx="5041778" cy="1754326"/>
          </a:xfrm>
          <a:prstGeom prst="rect">
            <a:avLst/>
          </a:prstGeom>
          <a:noFill/>
        </p:spPr>
        <p:txBody>
          <a:bodyPr wrap="square" lIns="91440" tIns="45720" rIns="91440" bIns="45720" anchor="t">
            <a:spAutoFit/>
          </a:bodyPr>
          <a:lstStyle/>
          <a:p>
            <a:pPr algn="ctr"/>
            <a:r>
              <a:rPr lang="en-US" sz="1800" b="1" dirty="0">
                <a:latin typeface="Poppins"/>
                <a:cs typeface="Poppins"/>
              </a:rPr>
              <a:t>School Site Council (SSC) </a:t>
            </a:r>
          </a:p>
          <a:p>
            <a:pPr algn="ctr"/>
            <a:r>
              <a:rPr lang="en-US" sz="1800" b="1" dirty="0">
                <a:latin typeface="Poppins"/>
                <a:cs typeface="Poppins"/>
              </a:rPr>
              <a:t>Officer Responsibilities  </a:t>
            </a:r>
          </a:p>
          <a:p>
            <a:pPr algn="ctr" fontAlgn="base"/>
            <a:endParaRPr lang="en-US" sz="1800" b="1" dirty="0">
              <a:latin typeface="Poppins"/>
            </a:endParaRPr>
          </a:p>
          <a:p>
            <a:pPr algn="ctr" fontAlgn="base"/>
            <a:br>
              <a:rPr lang="en-US" sz="1800" b="1" dirty="0">
                <a:latin typeface="Poppins"/>
              </a:rPr>
            </a:br>
            <a:r>
              <a:rPr lang="es-MX" sz="1800" b="1" dirty="0">
                <a:solidFill>
                  <a:srgbClr val="0070C0"/>
                </a:solidFill>
                <a:latin typeface="Poppins"/>
                <a:cs typeface="Poppins"/>
              </a:rPr>
              <a:t>Consejo del Plantel Escolar (SSC)  </a:t>
            </a:r>
          </a:p>
          <a:p>
            <a:pPr algn="ctr" fontAlgn="base"/>
            <a:r>
              <a:rPr lang="es-MX" sz="1800" b="1" dirty="0">
                <a:solidFill>
                  <a:srgbClr val="0070C0"/>
                </a:solidFill>
                <a:latin typeface="Poppins"/>
                <a:cs typeface="Poppins"/>
              </a:rPr>
              <a:t>Responsabilidades de los Oficiales</a:t>
            </a:r>
          </a:p>
        </p:txBody>
      </p:sp>
      <p:sp>
        <p:nvSpPr>
          <p:cNvPr id="4" name="Date Placeholder 3">
            <a:extLst>
              <a:ext uri="{FF2B5EF4-FFF2-40B4-BE49-F238E27FC236}">
                <a16:creationId xmlns:a16="http://schemas.microsoft.com/office/drawing/2014/main" id="{6F046091-5081-08BE-FE47-92E529E3099E}"/>
              </a:ext>
            </a:extLst>
          </p:cNvPr>
          <p:cNvSpPr>
            <a:spLocks noGrp="1"/>
          </p:cNvSpPr>
          <p:nvPr>
            <p:ph type="dt" sz="half" idx="10"/>
          </p:nvPr>
        </p:nvSpPr>
        <p:spPr/>
        <p:txBody>
          <a:bodyPr/>
          <a:lstStyle/>
          <a:p>
            <a:fld id="{F6882A56-6A4D-4CAF-AF80-297746C45D2D}" type="datetime1">
              <a:rPr lang="en-US" smtClean="0"/>
              <a:t>7/17/2024</a:t>
            </a:fld>
            <a:endParaRPr lang="en-US"/>
          </a:p>
        </p:txBody>
      </p:sp>
    </p:spTree>
    <p:extLst>
      <p:ext uri="{BB962C8B-B14F-4D97-AF65-F5344CB8AC3E}">
        <p14:creationId xmlns:p14="http://schemas.microsoft.com/office/powerpoint/2010/main" val="35557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91E4E2-894D-4FBC-87D2-429E20655425}"/>
              </a:ext>
            </a:extLst>
          </p:cNvPr>
          <p:cNvSpPr txBox="1"/>
          <p:nvPr/>
        </p:nvSpPr>
        <p:spPr>
          <a:xfrm>
            <a:off x="360045" y="220177"/>
            <a:ext cx="4575810" cy="461665"/>
          </a:xfrm>
          <a:prstGeom prst="rect">
            <a:avLst/>
          </a:prstGeom>
          <a:noFill/>
        </p:spPr>
        <p:txBody>
          <a:bodyPr wrap="square" lIns="91440" tIns="45720" rIns="91440" bIns="45720" anchor="t">
            <a:spAutoFit/>
          </a:bodyPr>
          <a:lstStyle/>
          <a:p>
            <a:r>
              <a:rPr lang="en-US" sz="2400">
                <a:ln w="0"/>
                <a:effectLst>
                  <a:outerShdw blurRad="38100" dist="19050" dir="2700000" algn="tl" rotWithShape="0">
                    <a:schemeClr val="dk1">
                      <a:alpha val="40000"/>
                    </a:schemeClr>
                  </a:outerShdw>
                </a:effectLst>
                <a:latin typeface="Poppins" panose="00000500000000000000"/>
                <a:ea typeface="Impact" charset="0"/>
                <a:cs typeface="Impact" charset="0"/>
              </a:rPr>
              <a:t>School Site Council (SSC)</a:t>
            </a:r>
            <a:endParaRPr lang="en-US" sz="2400">
              <a:ln w="0"/>
              <a:effectLst>
                <a:outerShdw blurRad="38100" dist="19050" dir="2700000" algn="tl" rotWithShape="0">
                  <a:srgbClr val="2C2C2C">
                    <a:alpha val="40000"/>
                  </a:srgbClr>
                </a:outerShdw>
              </a:effectLst>
              <a:latin typeface="Poppins" panose="00000500000000000000"/>
              <a:ea typeface="Impact" charset="0"/>
              <a:cs typeface="Impact" charset="0"/>
            </a:endParaRPr>
          </a:p>
        </p:txBody>
      </p:sp>
      <p:sp>
        <p:nvSpPr>
          <p:cNvPr id="7" name="TextBox 6">
            <a:extLst>
              <a:ext uri="{FF2B5EF4-FFF2-40B4-BE49-F238E27FC236}">
                <a16:creationId xmlns:a16="http://schemas.microsoft.com/office/drawing/2014/main" id="{EA50FD63-C494-4EE7-A1E7-73AB836AF953}"/>
              </a:ext>
            </a:extLst>
          </p:cNvPr>
          <p:cNvSpPr txBox="1"/>
          <p:nvPr/>
        </p:nvSpPr>
        <p:spPr>
          <a:xfrm>
            <a:off x="359351" y="3246231"/>
            <a:ext cx="5710507" cy="461665"/>
          </a:xfrm>
          <a:prstGeom prst="rect">
            <a:avLst/>
          </a:prstGeom>
          <a:noFill/>
        </p:spPr>
        <p:txBody>
          <a:bodyPr wrap="square" lIns="91440" tIns="45720" rIns="91440" bIns="45720" anchor="t">
            <a:spAutoFit/>
          </a:bodyPr>
          <a:lstStyle/>
          <a:p>
            <a:r>
              <a:rPr lang="es-MX" sz="2400">
                <a:ln w="0"/>
                <a:solidFill>
                  <a:srgbClr val="002060"/>
                </a:solidFill>
                <a:effectLst>
                  <a:outerShdw blurRad="38100" dist="19050" dir="2700000" algn="tl" rotWithShape="0">
                    <a:schemeClr val="dk1">
                      <a:alpha val="40000"/>
                    </a:schemeClr>
                  </a:outerShdw>
                </a:effectLst>
                <a:latin typeface="Poppins" panose="00000500000000000000"/>
                <a:ea typeface="Impact" charset="0"/>
                <a:cs typeface="Impact" charset="0"/>
              </a:rPr>
              <a:t>Consejo del Plantel Escolar (SSC)</a:t>
            </a:r>
            <a:endParaRPr lang="es-MX" sz="2400">
              <a:ln w="0"/>
              <a:solidFill>
                <a:srgbClr val="002060"/>
              </a:solidFill>
              <a:effectLst>
                <a:outerShdw blurRad="38100" dist="19050" dir="2700000" algn="tl" rotWithShape="0">
                  <a:srgbClr val="2C2C2C">
                    <a:alpha val="40000"/>
                  </a:srgbClr>
                </a:outerShdw>
              </a:effectLst>
              <a:latin typeface="Poppins" panose="00000500000000000000"/>
              <a:ea typeface="Impact" charset="0"/>
              <a:cs typeface="Impact" charset="0"/>
            </a:endParaRPr>
          </a:p>
        </p:txBody>
      </p:sp>
      <p:sp>
        <p:nvSpPr>
          <p:cNvPr id="9" name="TextBox 8">
            <a:extLst>
              <a:ext uri="{FF2B5EF4-FFF2-40B4-BE49-F238E27FC236}">
                <a16:creationId xmlns:a16="http://schemas.microsoft.com/office/drawing/2014/main" id="{557CACAB-6879-4A73-BE32-C48065A8563E}"/>
              </a:ext>
            </a:extLst>
          </p:cNvPr>
          <p:cNvSpPr txBox="1"/>
          <p:nvPr/>
        </p:nvSpPr>
        <p:spPr>
          <a:xfrm>
            <a:off x="315019" y="804494"/>
            <a:ext cx="8929600" cy="646331"/>
          </a:xfrm>
          <a:prstGeom prst="rect">
            <a:avLst/>
          </a:prstGeom>
          <a:noFill/>
        </p:spPr>
        <p:txBody>
          <a:bodyPr wrap="square" lIns="91440" tIns="45720" rIns="91440" bIns="45720" anchor="t">
            <a:spAutoFit/>
          </a:bodyPr>
          <a:lstStyle/>
          <a:p>
            <a:r>
              <a:rPr lang="en-US" sz="1800">
                <a:latin typeface="Poppins"/>
                <a:ea typeface="Helvetica" charset="0"/>
                <a:cs typeface="Helvetica"/>
              </a:rPr>
              <a:t>Bulletin 6475.5 Guidelines for Required School Site Council and English Learner Advisory Committee</a:t>
            </a:r>
          </a:p>
        </p:txBody>
      </p:sp>
      <p:sp>
        <p:nvSpPr>
          <p:cNvPr id="10" name="TextBox 9">
            <a:extLst>
              <a:ext uri="{FF2B5EF4-FFF2-40B4-BE49-F238E27FC236}">
                <a16:creationId xmlns:a16="http://schemas.microsoft.com/office/drawing/2014/main" id="{F82E6E8F-ECCE-4CAB-9760-E36548D9E12A}"/>
              </a:ext>
            </a:extLst>
          </p:cNvPr>
          <p:cNvSpPr txBox="1"/>
          <p:nvPr/>
        </p:nvSpPr>
        <p:spPr>
          <a:xfrm>
            <a:off x="359750" y="4089368"/>
            <a:ext cx="8784250" cy="646329"/>
          </a:xfrm>
          <a:prstGeom prst="rect">
            <a:avLst/>
          </a:prstGeom>
          <a:noFill/>
        </p:spPr>
        <p:txBody>
          <a:bodyPr wrap="square" lIns="91438" tIns="45719" rIns="91438" bIns="45719" rtlCol="0" anchor="t">
            <a:spAutoFit/>
          </a:bodyPr>
          <a:lstStyle/>
          <a:p>
            <a:r>
              <a:rPr lang="en-US" sz="1800" err="1">
                <a:solidFill>
                  <a:srgbClr val="002060"/>
                </a:solidFill>
                <a:latin typeface="Poppins"/>
                <a:ea typeface="Helvetica" charset="0"/>
                <a:cs typeface="Helvetica"/>
              </a:rPr>
              <a:t>Boletin</a:t>
            </a:r>
            <a:r>
              <a:rPr lang="en-US" sz="1800">
                <a:solidFill>
                  <a:srgbClr val="002060"/>
                </a:solidFill>
                <a:latin typeface="Poppins"/>
                <a:ea typeface="Helvetica" charset="0"/>
                <a:cs typeface="Helvetica"/>
              </a:rPr>
              <a:t> 6475.5 Normas para </a:t>
            </a:r>
            <a:r>
              <a:rPr lang="en-US" sz="1800" err="1">
                <a:solidFill>
                  <a:srgbClr val="002060"/>
                </a:solidFill>
                <a:latin typeface="Poppins"/>
                <a:ea typeface="Helvetica" charset="0"/>
                <a:cs typeface="Helvetica"/>
              </a:rPr>
              <a:t>el</a:t>
            </a:r>
            <a:r>
              <a:rPr lang="en-US" sz="1800">
                <a:solidFill>
                  <a:srgbClr val="002060"/>
                </a:solidFill>
                <a:latin typeface="Poppins"/>
                <a:ea typeface="Helvetica" charset="0"/>
                <a:cs typeface="Helvetica"/>
              </a:rPr>
              <a:t> </a:t>
            </a:r>
            <a:r>
              <a:rPr lang="en-US" sz="1800" err="1">
                <a:solidFill>
                  <a:srgbClr val="002060"/>
                </a:solidFill>
                <a:latin typeface="Poppins"/>
                <a:ea typeface="Helvetica" charset="0"/>
                <a:cs typeface="Helvetica"/>
              </a:rPr>
              <a:t>requerido</a:t>
            </a:r>
            <a:r>
              <a:rPr lang="en-US" sz="1800">
                <a:solidFill>
                  <a:srgbClr val="002060"/>
                </a:solidFill>
                <a:latin typeface="Poppins"/>
                <a:ea typeface="Helvetica" charset="0"/>
                <a:cs typeface="Helvetica"/>
              </a:rPr>
              <a:t> Consejo del </a:t>
            </a:r>
            <a:r>
              <a:rPr lang="en-US" sz="1800" err="1">
                <a:solidFill>
                  <a:srgbClr val="002060"/>
                </a:solidFill>
                <a:latin typeface="Poppins"/>
                <a:ea typeface="Helvetica" charset="0"/>
                <a:cs typeface="Helvetica"/>
              </a:rPr>
              <a:t>Plantel</a:t>
            </a:r>
            <a:r>
              <a:rPr lang="en-US" sz="1800">
                <a:solidFill>
                  <a:srgbClr val="002060"/>
                </a:solidFill>
                <a:latin typeface="Poppins"/>
                <a:ea typeface="Helvetica" charset="0"/>
                <a:cs typeface="Helvetica"/>
              </a:rPr>
              <a:t> Escolar y </a:t>
            </a:r>
            <a:r>
              <a:rPr lang="en-US" sz="1800" err="1">
                <a:solidFill>
                  <a:srgbClr val="002060"/>
                </a:solidFill>
                <a:latin typeface="Poppins"/>
                <a:ea typeface="Helvetica" charset="0"/>
                <a:cs typeface="Helvetica"/>
              </a:rPr>
              <a:t>el</a:t>
            </a:r>
            <a:r>
              <a:rPr lang="en-US" sz="1800">
                <a:solidFill>
                  <a:srgbClr val="002060"/>
                </a:solidFill>
                <a:latin typeface="Poppins"/>
                <a:ea typeface="Helvetica" charset="0"/>
                <a:cs typeface="Helvetica"/>
              </a:rPr>
              <a:t> </a:t>
            </a:r>
            <a:r>
              <a:rPr lang="en-US" sz="1800" err="1">
                <a:solidFill>
                  <a:srgbClr val="002060"/>
                </a:solidFill>
                <a:latin typeface="Poppins"/>
                <a:ea typeface="Helvetica" charset="0"/>
                <a:cs typeface="Helvetica"/>
              </a:rPr>
              <a:t>Comité</a:t>
            </a:r>
            <a:r>
              <a:rPr lang="en-US" sz="1800">
                <a:solidFill>
                  <a:srgbClr val="002060"/>
                </a:solidFill>
                <a:latin typeface="Poppins"/>
                <a:ea typeface="Helvetica" charset="0"/>
                <a:cs typeface="Helvetica"/>
              </a:rPr>
              <a:t> </a:t>
            </a:r>
            <a:r>
              <a:rPr lang="en-US" sz="1800" err="1">
                <a:solidFill>
                  <a:srgbClr val="002060"/>
                </a:solidFill>
                <a:latin typeface="Poppins"/>
                <a:ea typeface="Helvetica" charset="0"/>
                <a:cs typeface="Helvetica"/>
              </a:rPr>
              <a:t>Asesor</a:t>
            </a:r>
            <a:r>
              <a:rPr lang="en-US" sz="1800">
                <a:solidFill>
                  <a:srgbClr val="002060"/>
                </a:solidFill>
                <a:latin typeface="Poppins"/>
                <a:ea typeface="Helvetica" charset="0"/>
                <a:cs typeface="Helvetica"/>
              </a:rPr>
              <a:t> para </a:t>
            </a:r>
            <a:r>
              <a:rPr lang="en-US" sz="1800" err="1">
                <a:solidFill>
                  <a:srgbClr val="002060"/>
                </a:solidFill>
                <a:latin typeface="Poppins"/>
                <a:ea typeface="Helvetica" charset="0"/>
                <a:cs typeface="Helvetica"/>
              </a:rPr>
              <a:t>Aprendices</a:t>
            </a:r>
            <a:r>
              <a:rPr lang="en-US" sz="1800">
                <a:solidFill>
                  <a:srgbClr val="002060"/>
                </a:solidFill>
                <a:latin typeface="Poppins"/>
                <a:ea typeface="Helvetica" charset="0"/>
                <a:cs typeface="Helvetica"/>
              </a:rPr>
              <a:t> de Inglés</a:t>
            </a:r>
          </a:p>
        </p:txBody>
      </p:sp>
      <p:pic>
        <p:nvPicPr>
          <p:cNvPr id="11" name="Picture 10" descr="A picture containing text, clipart&#10;&#10;Description automatically generated">
            <a:extLst>
              <a:ext uri="{FF2B5EF4-FFF2-40B4-BE49-F238E27FC236}">
                <a16:creationId xmlns:a16="http://schemas.microsoft.com/office/drawing/2014/main" id="{92D8E5D1-223B-445B-9CE4-7D455F5E63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8009" y="1971830"/>
            <a:ext cx="2514600" cy="757555"/>
          </a:xfrm>
          <a:prstGeom prst="rect">
            <a:avLst/>
          </a:prstGeom>
        </p:spPr>
      </p:pic>
      <p:cxnSp>
        <p:nvCxnSpPr>
          <p:cNvPr id="3" name="Straight Connector 2">
            <a:extLst>
              <a:ext uri="{FF2B5EF4-FFF2-40B4-BE49-F238E27FC236}">
                <a16:creationId xmlns:a16="http://schemas.microsoft.com/office/drawing/2014/main" id="{AFAA47F9-112C-DC91-50B3-CB458B0A4088}"/>
              </a:ext>
            </a:extLst>
          </p:cNvPr>
          <p:cNvCxnSpPr/>
          <p:nvPr/>
        </p:nvCxnSpPr>
        <p:spPr>
          <a:xfrm>
            <a:off x="359351" y="1765300"/>
            <a:ext cx="8073449"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94BEE0C-C865-94F7-DBF2-3ABEA6584156}"/>
              </a:ext>
            </a:extLst>
          </p:cNvPr>
          <p:cNvCxnSpPr/>
          <p:nvPr/>
        </p:nvCxnSpPr>
        <p:spPr>
          <a:xfrm>
            <a:off x="359351" y="2984500"/>
            <a:ext cx="8073449"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008EE552-2E30-D3DA-1F9F-B87ED21F2422}"/>
              </a:ext>
            </a:extLst>
          </p:cNvPr>
          <p:cNvSpPr>
            <a:spLocks noGrp="1"/>
          </p:cNvSpPr>
          <p:nvPr>
            <p:ph type="dt" sz="half" idx="10"/>
          </p:nvPr>
        </p:nvSpPr>
        <p:spPr/>
        <p:txBody>
          <a:bodyPr/>
          <a:lstStyle/>
          <a:p>
            <a:fld id="{7CD8EAE4-5F30-4EF2-B517-AF959F69D0AC}" type="datetime1">
              <a:rPr lang="en-US" smtClean="0"/>
              <a:t>7/17/2024</a:t>
            </a:fld>
            <a:endParaRPr lang="en-US"/>
          </a:p>
        </p:txBody>
      </p:sp>
    </p:spTree>
    <p:extLst>
      <p:ext uri="{BB962C8B-B14F-4D97-AF65-F5344CB8AC3E}">
        <p14:creationId xmlns:p14="http://schemas.microsoft.com/office/powerpoint/2010/main" val="177347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extBox 2">
            <a:extLst>
              <a:ext uri="{FF2B5EF4-FFF2-40B4-BE49-F238E27FC236}">
                <a16:creationId xmlns:a16="http://schemas.microsoft.com/office/drawing/2014/main" id="{842C5EC1-8057-405A-A63C-FB59E7DD2FB0}"/>
              </a:ext>
            </a:extLst>
          </p:cNvPr>
          <p:cNvSpPr txBox="1"/>
          <p:nvPr/>
        </p:nvSpPr>
        <p:spPr>
          <a:xfrm>
            <a:off x="170600" y="97559"/>
            <a:ext cx="3881097" cy="1200329"/>
          </a:xfrm>
          <a:prstGeom prst="rect">
            <a:avLst/>
          </a:prstGeom>
          <a:noFill/>
        </p:spPr>
        <p:txBody>
          <a:bodyPr wrap="square" lIns="91440" tIns="45720" rIns="91440" bIns="45720" anchor="t">
            <a:spAutoFit/>
          </a:bodyPr>
          <a:lstStyle/>
          <a:p>
            <a:pPr algn="ctr"/>
            <a:r>
              <a:rPr lang="en-US" sz="1800" b="1" dirty="0">
                <a:latin typeface="Poppins"/>
                <a:cs typeface="Poppins"/>
              </a:rPr>
              <a:t>LAUSD Operating Norms And Code Of Conduct For The SSC And The ELAC  </a:t>
            </a:r>
            <a:br>
              <a:rPr lang="en-US" sz="1800" dirty="0">
                <a:latin typeface="Poppins"/>
              </a:rPr>
            </a:br>
            <a:endParaRPr lang="en-US" sz="1800" b="1" dirty="0">
              <a:latin typeface="Poppins"/>
              <a:cs typeface="Poppins"/>
            </a:endParaRPr>
          </a:p>
        </p:txBody>
      </p:sp>
      <p:sp>
        <p:nvSpPr>
          <p:cNvPr id="8" name="TextBox 7">
            <a:extLst>
              <a:ext uri="{FF2B5EF4-FFF2-40B4-BE49-F238E27FC236}">
                <a16:creationId xmlns:a16="http://schemas.microsoft.com/office/drawing/2014/main" id="{B655CFCD-330D-4793-9DA4-4B7D57F9A93C}"/>
              </a:ext>
            </a:extLst>
          </p:cNvPr>
          <p:cNvSpPr txBox="1"/>
          <p:nvPr/>
        </p:nvSpPr>
        <p:spPr>
          <a:xfrm>
            <a:off x="4986423" y="97559"/>
            <a:ext cx="3725126" cy="923330"/>
          </a:xfrm>
          <a:prstGeom prst="rect">
            <a:avLst/>
          </a:prstGeom>
          <a:noFill/>
        </p:spPr>
        <p:txBody>
          <a:bodyPr wrap="square" lIns="91440" tIns="45720" rIns="91440" bIns="45720" anchor="t">
            <a:spAutoFit/>
          </a:bodyPr>
          <a:lstStyle/>
          <a:p>
            <a:pPr algn="ctr"/>
            <a:r>
              <a:rPr lang="en-US" sz="1800" b="1" dirty="0" err="1">
                <a:solidFill>
                  <a:srgbClr val="002060"/>
                </a:solidFill>
                <a:latin typeface="Poppins"/>
                <a:cs typeface="Poppins"/>
              </a:rPr>
              <a:t>Normas</a:t>
            </a:r>
            <a:r>
              <a:rPr lang="en-US" sz="1800" b="1" dirty="0">
                <a:solidFill>
                  <a:srgbClr val="002060"/>
                </a:solidFill>
                <a:latin typeface="Poppins"/>
                <a:cs typeface="Poppins"/>
              </a:rPr>
              <a:t> de </a:t>
            </a:r>
            <a:r>
              <a:rPr lang="en-US" sz="1800" b="1" dirty="0" err="1">
                <a:solidFill>
                  <a:srgbClr val="002060"/>
                </a:solidFill>
                <a:latin typeface="Poppins"/>
                <a:cs typeface="Poppins"/>
              </a:rPr>
              <a:t>Funcionamiento</a:t>
            </a:r>
            <a:r>
              <a:rPr lang="en-US" sz="1800" b="1" dirty="0">
                <a:solidFill>
                  <a:srgbClr val="002060"/>
                </a:solidFill>
                <a:latin typeface="Poppins"/>
                <a:cs typeface="Poppins"/>
              </a:rPr>
              <a:t> y </a:t>
            </a:r>
            <a:r>
              <a:rPr lang="en-US" sz="1800" b="1" dirty="0" err="1">
                <a:solidFill>
                  <a:srgbClr val="002060"/>
                </a:solidFill>
                <a:latin typeface="Poppins"/>
                <a:cs typeface="Poppins"/>
              </a:rPr>
              <a:t>el</a:t>
            </a:r>
            <a:r>
              <a:rPr lang="en-US" sz="1800" b="1" dirty="0">
                <a:solidFill>
                  <a:srgbClr val="002060"/>
                </a:solidFill>
                <a:latin typeface="Poppins"/>
                <a:cs typeface="Poppins"/>
              </a:rPr>
              <a:t> </a:t>
            </a:r>
            <a:r>
              <a:rPr lang="en-US" sz="1800" b="1" dirty="0" err="1">
                <a:solidFill>
                  <a:srgbClr val="002060"/>
                </a:solidFill>
                <a:latin typeface="Poppins"/>
                <a:cs typeface="Poppins"/>
              </a:rPr>
              <a:t>Codigo</a:t>
            </a:r>
            <a:r>
              <a:rPr lang="en-US" sz="1800" b="1" dirty="0">
                <a:solidFill>
                  <a:srgbClr val="002060"/>
                </a:solidFill>
                <a:latin typeface="Poppins"/>
                <a:cs typeface="Poppins"/>
              </a:rPr>
              <a:t> de </a:t>
            </a:r>
            <a:r>
              <a:rPr lang="en-US" sz="1800" b="1" dirty="0" err="1">
                <a:solidFill>
                  <a:srgbClr val="002060"/>
                </a:solidFill>
                <a:latin typeface="Poppins"/>
                <a:cs typeface="Poppins"/>
              </a:rPr>
              <a:t>Conducta</a:t>
            </a:r>
            <a:r>
              <a:rPr lang="en-US" sz="1800" b="1" dirty="0">
                <a:solidFill>
                  <a:srgbClr val="002060"/>
                </a:solidFill>
                <a:latin typeface="Poppins"/>
                <a:cs typeface="Poppins"/>
              </a:rPr>
              <a:t> de LAUSD Para El SSC y ELAC</a:t>
            </a:r>
          </a:p>
        </p:txBody>
      </p:sp>
      <p:sp>
        <p:nvSpPr>
          <p:cNvPr id="12" name="TextBox 11">
            <a:extLst>
              <a:ext uri="{FF2B5EF4-FFF2-40B4-BE49-F238E27FC236}">
                <a16:creationId xmlns:a16="http://schemas.microsoft.com/office/drawing/2014/main" id="{AD7D6310-B077-4AE3-A0E0-A719F49B49CE}"/>
              </a:ext>
            </a:extLst>
          </p:cNvPr>
          <p:cNvSpPr txBox="1"/>
          <p:nvPr/>
        </p:nvSpPr>
        <p:spPr>
          <a:xfrm>
            <a:off x="123371" y="1148476"/>
            <a:ext cx="4041156" cy="4016484"/>
          </a:xfrm>
          <a:prstGeom prst="rect">
            <a:avLst/>
          </a:prstGeom>
          <a:noFill/>
        </p:spPr>
        <p:txBody>
          <a:bodyPr wrap="square" lIns="91440" tIns="45720" rIns="91440" bIns="45720" anchor="t">
            <a:spAutoFit/>
          </a:bodyPr>
          <a:lstStyle/>
          <a:p>
            <a:r>
              <a:rPr lang="en-US" sz="1700" b="1" dirty="0">
                <a:latin typeface="Poppins"/>
                <a:cs typeface="Poppins"/>
              </a:rPr>
              <a:t>As members, you will be asked to sign the </a:t>
            </a:r>
            <a:r>
              <a:rPr lang="en-US" sz="1700" b="1" u="sng" dirty="0">
                <a:latin typeface="Poppins"/>
                <a:cs typeface="Poppins"/>
              </a:rPr>
              <a:t>LAUSD Operating Norms and the Code of Conduct for ELAC and SSC</a:t>
            </a:r>
            <a:r>
              <a:rPr lang="en-US" sz="1700" b="1" dirty="0">
                <a:latin typeface="Poppins"/>
                <a:cs typeface="Poppins"/>
              </a:rPr>
              <a:t>.</a:t>
            </a:r>
          </a:p>
          <a:p>
            <a:endParaRPr lang="en-US" sz="1700" b="1" dirty="0">
              <a:latin typeface="Poppins" panose="00000500000000000000" pitchFamily="2" charset="0"/>
              <a:cs typeface="Poppins" panose="00000500000000000000" pitchFamily="2" charset="0"/>
            </a:endParaRPr>
          </a:p>
          <a:p>
            <a:pPr marL="174625" indent="-174625">
              <a:buFont typeface="Wingdings" panose="05000000000000000000" pitchFamily="2" charset="2"/>
              <a:buChar char="v"/>
            </a:pPr>
            <a:r>
              <a:rPr lang="en-US" sz="1700" b="1" dirty="0">
                <a:latin typeface="Poppins"/>
                <a:cs typeface="Poppins"/>
              </a:rPr>
              <a:t>It asks that we keep students as priority in making decisions.</a:t>
            </a:r>
          </a:p>
          <a:p>
            <a:pPr marL="174625" indent="-174625">
              <a:buFont typeface="Wingdings" panose="05000000000000000000" pitchFamily="2" charset="2"/>
              <a:buChar char="v"/>
            </a:pPr>
            <a:endParaRPr lang="en-US" sz="1700" b="1" dirty="0">
              <a:latin typeface="Poppins" panose="00000500000000000000" pitchFamily="2" charset="0"/>
              <a:cs typeface="Poppins" panose="00000500000000000000" pitchFamily="2" charset="0"/>
            </a:endParaRPr>
          </a:p>
          <a:p>
            <a:pPr marL="174625" indent="-174625">
              <a:buFont typeface="Wingdings" panose="05000000000000000000" pitchFamily="2" charset="2"/>
              <a:buChar char="v"/>
            </a:pPr>
            <a:r>
              <a:rPr lang="en-US" sz="1700" b="1" dirty="0">
                <a:latin typeface="Poppins" panose="00000500000000000000" pitchFamily="2" charset="0"/>
                <a:cs typeface="Poppins" panose="00000500000000000000" pitchFamily="2" charset="0"/>
              </a:rPr>
              <a:t>Listen attentively, speak respectfully and not interrupt while another is speaking</a:t>
            </a:r>
          </a:p>
          <a:p>
            <a:pPr marL="174625" indent="-174625">
              <a:buFont typeface="Wingdings" panose="05000000000000000000" pitchFamily="2" charset="2"/>
              <a:buChar char="v"/>
            </a:pPr>
            <a:endParaRPr lang="en-US" sz="1700" b="1" dirty="0">
              <a:latin typeface="Poppins" panose="00000500000000000000" pitchFamily="2" charset="0"/>
              <a:cs typeface="Poppins" panose="00000500000000000000" pitchFamily="2" charset="0"/>
            </a:endParaRPr>
          </a:p>
          <a:p>
            <a:pPr marL="174625" indent="-174625">
              <a:buFont typeface="Wingdings" panose="05000000000000000000" pitchFamily="2" charset="2"/>
              <a:buChar char="v"/>
            </a:pPr>
            <a:r>
              <a:rPr lang="en-US" sz="1700" b="1" dirty="0">
                <a:latin typeface="Poppins" panose="00000500000000000000" pitchFamily="2" charset="0"/>
                <a:cs typeface="Poppins" panose="00000500000000000000" pitchFamily="2" charset="0"/>
              </a:rPr>
              <a:t>Believe we can agree to disagree and that there is more than one solution to a problem.</a:t>
            </a:r>
          </a:p>
        </p:txBody>
      </p:sp>
      <p:sp>
        <p:nvSpPr>
          <p:cNvPr id="13" name="TextBox 12">
            <a:extLst>
              <a:ext uri="{FF2B5EF4-FFF2-40B4-BE49-F238E27FC236}">
                <a16:creationId xmlns:a16="http://schemas.microsoft.com/office/drawing/2014/main" id="{AE685E55-0F1A-4E63-BEEF-A43482B27580}"/>
              </a:ext>
            </a:extLst>
          </p:cNvPr>
          <p:cNvSpPr txBox="1"/>
          <p:nvPr/>
        </p:nvSpPr>
        <p:spPr>
          <a:xfrm>
            <a:off x="4322299" y="1144330"/>
            <a:ext cx="4803845" cy="4016484"/>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700" b="1" dirty="0">
                <a:solidFill>
                  <a:srgbClr val="002060"/>
                </a:solidFill>
                <a:latin typeface="Poppins" panose="00000500000000000000" pitchFamily="2" charset="0"/>
                <a:cs typeface="Poppins" panose="00000500000000000000" pitchFamily="2" charset="0"/>
              </a:rPr>
              <a:t>Como miembros, se les pedirá que firmen las </a:t>
            </a:r>
            <a:r>
              <a:rPr lang="es-ES" sz="1700" b="1" u="sng" dirty="0">
                <a:solidFill>
                  <a:srgbClr val="002060"/>
                </a:solidFill>
                <a:latin typeface="Poppins" panose="00000500000000000000" pitchFamily="2" charset="0"/>
                <a:cs typeface="Poppins" panose="00000500000000000000" pitchFamily="2" charset="0"/>
              </a:rPr>
              <a:t>Normas Operativas del LAUSD y el Código de Conducta para ELAC y SSC.</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700" b="1" u="sng" dirty="0">
              <a:solidFill>
                <a:srgbClr val="002060"/>
              </a:solidFill>
              <a:latin typeface="Poppins" panose="00000500000000000000" pitchFamily="2" charset="0"/>
              <a:cs typeface="Poppins" panose="00000500000000000000" pitchFamily="2" charset="0"/>
            </a:endParaRPr>
          </a:p>
          <a:p>
            <a:pPr marL="285750" marR="0" indent="-285750">
              <a:spcBef>
                <a:spcPts val="0"/>
              </a:spcBef>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700" b="1" dirty="0">
                <a:solidFill>
                  <a:srgbClr val="002060"/>
                </a:solidFill>
                <a:latin typeface="Poppins" panose="00000500000000000000" pitchFamily="2" charset="0"/>
                <a:cs typeface="Poppins" panose="00000500000000000000" pitchFamily="2" charset="0"/>
              </a:rPr>
              <a:t>Pide que mantengamos a los estudiantes como prioridad en la toma de decisiones.</a:t>
            </a:r>
          </a:p>
          <a:p>
            <a:pPr marL="285750" marR="0" indent="-285750">
              <a:spcBef>
                <a:spcPts val="0"/>
              </a:spcBef>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700" b="1" dirty="0">
              <a:solidFill>
                <a:srgbClr val="002060"/>
              </a:solidFill>
              <a:latin typeface="Poppins" panose="00000500000000000000" pitchFamily="2" charset="0"/>
              <a:cs typeface="Poppins" panose="00000500000000000000" pitchFamily="2" charset="0"/>
            </a:endParaRPr>
          </a:p>
          <a:p>
            <a:pPr marL="285750" marR="0" indent="-285750">
              <a:spcBef>
                <a:spcPts val="0"/>
              </a:spcBef>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700" b="1" dirty="0">
                <a:solidFill>
                  <a:srgbClr val="002060"/>
                </a:solidFill>
                <a:latin typeface="Poppins" panose="00000500000000000000" pitchFamily="2" charset="0"/>
                <a:cs typeface="Poppins" panose="00000500000000000000" pitchFamily="2" charset="0"/>
              </a:rPr>
              <a:t>Escuche atentamente, hable con respeto y no interrumpa mientras otro habla</a:t>
            </a:r>
          </a:p>
          <a:p>
            <a:pPr marL="285750" marR="0" indent="-285750">
              <a:spcBef>
                <a:spcPts val="0"/>
              </a:spcBef>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700" b="1" dirty="0">
              <a:solidFill>
                <a:srgbClr val="002060"/>
              </a:solidFill>
              <a:latin typeface="Poppins" panose="00000500000000000000" pitchFamily="2" charset="0"/>
              <a:cs typeface="Poppins" panose="00000500000000000000" pitchFamily="2" charset="0"/>
            </a:endParaRPr>
          </a:p>
          <a:p>
            <a:pPr marL="285750" marR="0" indent="-285750">
              <a:spcBef>
                <a:spcPts val="0"/>
              </a:spcBef>
              <a:spcAft>
                <a:spcPts val="0"/>
              </a:spcAft>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700" b="1" dirty="0">
                <a:solidFill>
                  <a:srgbClr val="002060"/>
                </a:solidFill>
                <a:latin typeface="Poppins" panose="00000500000000000000" pitchFamily="2" charset="0"/>
                <a:cs typeface="Poppins" panose="00000500000000000000" pitchFamily="2" charset="0"/>
              </a:rPr>
              <a:t>Creer que podemos estar de acuerdo en estar en desacuerdo y que hay más de una solución para un problema.</a:t>
            </a:r>
            <a:endParaRPr lang="en-US" sz="1700" b="1" dirty="0">
              <a:solidFill>
                <a:srgbClr val="002060"/>
              </a:solidFill>
              <a:latin typeface="Poppins" panose="00000500000000000000" pitchFamily="2" charset="0"/>
              <a:cs typeface="Poppins" panose="00000500000000000000" pitchFamily="2" charset="0"/>
            </a:endParaRPr>
          </a:p>
        </p:txBody>
      </p:sp>
      <p:sp>
        <p:nvSpPr>
          <p:cNvPr id="4" name="Date Placeholder 3">
            <a:extLst>
              <a:ext uri="{FF2B5EF4-FFF2-40B4-BE49-F238E27FC236}">
                <a16:creationId xmlns:a16="http://schemas.microsoft.com/office/drawing/2014/main" id="{D5C053F4-720C-9A0A-9666-27A59027386D}"/>
              </a:ext>
            </a:extLst>
          </p:cNvPr>
          <p:cNvSpPr>
            <a:spLocks noGrp="1"/>
          </p:cNvSpPr>
          <p:nvPr>
            <p:ph type="dt" sz="half" idx="10"/>
          </p:nvPr>
        </p:nvSpPr>
        <p:spPr/>
        <p:txBody>
          <a:bodyPr/>
          <a:lstStyle/>
          <a:p>
            <a:fld id="{A0BECDF0-B0FE-43BD-A2E4-31A6D3921E3B}" type="datetime1">
              <a:rPr lang="en-US" smtClean="0"/>
              <a:t>7/17/2024</a:t>
            </a:fld>
            <a:endParaRPr lang="en-US"/>
          </a:p>
        </p:txBody>
      </p:sp>
    </p:spTree>
    <p:extLst>
      <p:ext uri="{BB962C8B-B14F-4D97-AF65-F5344CB8AC3E}">
        <p14:creationId xmlns:p14="http://schemas.microsoft.com/office/powerpoint/2010/main" val="337744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TextBox 3">
            <a:extLst>
              <a:ext uri="{FF2B5EF4-FFF2-40B4-BE49-F238E27FC236}">
                <a16:creationId xmlns:a16="http://schemas.microsoft.com/office/drawing/2014/main" id="{BDC714B0-4800-4E4B-A54F-230553E3A953}"/>
              </a:ext>
            </a:extLst>
          </p:cNvPr>
          <p:cNvSpPr txBox="1"/>
          <p:nvPr/>
        </p:nvSpPr>
        <p:spPr>
          <a:xfrm>
            <a:off x="4623864" y="888521"/>
            <a:ext cx="4347714" cy="369332"/>
          </a:xfrm>
          <a:prstGeom prst="rect">
            <a:avLst/>
          </a:prstGeom>
          <a:noFill/>
        </p:spPr>
        <p:txBody>
          <a:bodyPr wrap="square" lIns="91440" tIns="45720" rIns="91440" bIns="45720" rtlCol="0" anchor="t">
            <a:spAutoFit/>
          </a:bodyPr>
          <a:lstStyle/>
          <a:p>
            <a:pPr algn="ctr">
              <a:buClr>
                <a:srgbClr val="4A66AC"/>
              </a:buClr>
              <a:defRPr/>
            </a:pPr>
            <a:endParaRPr lang="es-CO" sz="1800" b="1" i="0" u="none" strike="noStrike" kern="1200" cap="none" spc="0" normalizeH="0" baseline="0" noProof="0">
              <a:ln>
                <a:noFill/>
              </a:ln>
              <a:solidFill>
                <a:srgbClr val="002060"/>
              </a:solidFill>
              <a:effectLst/>
              <a:uLnTx/>
              <a:uFillTx/>
              <a:latin typeface="Poppins"/>
              <a:cs typeface="Poppins"/>
            </a:endParaRPr>
          </a:p>
        </p:txBody>
      </p:sp>
      <p:sp>
        <p:nvSpPr>
          <p:cNvPr id="6" name="TextBox 5">
            <a:extLst>
              <a:ext uri="{FF2B5EF4-FFF2-40B4-BE49-F238E27FC236}">
                <a16:creationId xmlns:a16="http://schemas.microsoft.com/office/drawing/2014/main" id="{16B5ECA2-F372-4D5B-91BD-E7B4262B936E}"/>
              </a:ext>
            </a:extLst>
          </p:cNvPr>
          <p:cNvSpPr txBox="1"/>
          <p:nvPr/>
        </p:nvSpPr>
        <p:spPr>
          <a:xfrm>
            <a:off x="224286" y="762853"/>
            <a:ext cx="4114799" cy="4524315"/>
          </a:xfrm>
          <a:prstGeom prst="rect">
            <a:avLst/>
          </a:prstGeom>
          <a:noFill/>
        </p:spPr>
        <p:txBody>
          <a:bodyPr wrap="square" lIns="91440" tIns="45720" rIns="91440" bIns="45720" anchor="t">
            <a:spAutoFit/>
          </a:bodyPr>
          <a:lstStyle/>
          <a:p>
            <a:pPr marL="285750" indent="-285750">
              <a:buFont typeface="Arial"/>
              <a:buChar char="•"/>
            </a:pPr>
            <a:r>
              <a:rPr lang="en-US" sz="1800" b="1" dirty="0">
                <a:latin typeface="Poppins"/>
                <a:cs typeface="Poppins"/>
              </a:rPr>
              <a:t>Personalize </a:t>
            </a:r>
            <a:r>
              <a:rPr lang="en-US" sz="1800" dirty="0">
                <a:latin typeface="Poppins"/>
                <a:cs typeface="Poppins"/>
              </a:rPr>
              <a:t>standard bylaws provided in BUL. 6745.5</a:t>
            </a:r>
          </a:p>
          <a:p>
            <a:pPr marL="285750" indent="-285750">
              <a:buFont typeface="Arial"/>
              <a:buChar char="•"/>
            </a:pPr>
            <a:endParaRPr lang="en-US" sz="1800" b="1" dirty="0">
              <a:latin typeface="Poppins"/>
              <a:cs typeface="Poppins"/>
            </a:endParaRPr>
          </a:p>
          <a:p>
            <a:pPr marL="285750" indent="-285750">
              <a:buFont typeface="Arial"/>
              <a:buChar char="•"/>
            </a:pPr>
            <a:r>
              <a:rPr lang="en-US" sz="1800" dirty="0">
                <a:latin typeface="Poppins"/>
                <a:cs typeface="Poppins"/>
              </a:rPr>
              <a:t>Bylaws allow for ELAC to maintain </a:t>
            </a:r>
            <a:r>
              <a:rPr lang="en-US" sz="1800" b="1" dirty="0">
                <a:latin typeface="Poppins"/>
                <a:cs typeface="Poppins"/>
              </a:rPr>
              <a:t>orderly flow </a:t>
            </a:r>
            <a:r>
              <a:rPr lang="en-US" sz="1800" dirty="0">
                <a:latin typeface="Poppins"/>
                <a:cs typeface="Poppins"/>
              </a:rPr>
              <a:t>of engagement.</a:t>
            </a:r>
          </a:p>
          <a:p>
            <a:pPr marL="285750" indent="-285750">
              <a:buFont typeface="Arial"/>
              <a:buChar char="•"/>
            </a:pPr>
            <a:endParaRPr lang="en-US" sz="1800" b="1" dirty="0">
              <a:latin typeface="Poppins"/>
              <a:cs typeface="Poppins"/>
            </a:endParaRPr>
          </a:p>
          <a:p>
            <a:pPr marL="285750" indent="-285750">
              <a:buFont typeface="Arial"/>
              <a:buChar char="•"/>
            </a:pPr>
            <a:r>
              <a:rPr lang="en-US" sz="1800" b="1" dirty="0">
                <a:latin typeface="Poppins"/>
                <a:cs typeface="Poppins"/>
              </a:rPr>
              <a:t>Bylaws follow Greene Act requirements </a:t>
            </a:r>
            <a:r>
              <a:rPr lang="en-US" sz="1800" dirty="0">
                <a:latin typeface="Poppins"/>
                <a:cs typeface="Poppins"/>
              </a:rPr>
              <a:t>from the CA Education Code.</a:t>
            </a:r>
          </a:p>
          <a:p>
            <a:pPr marL="285750" indent="-285750">
              <a:buFont typeface="Arial"/>
              <a:buChar char="•"/>
            </a:pPr>
            <a:endParaRPr lang="en-US" sz="1800" b="1" dirty="0">
              <a:latin typeface="Poppins"/>
              <a:cs typeface="Poppins"/>
            </a:endParaRPr>
          </a:p>
          <a:p>
            <a:pPr marL="285750" indent="-285750">
              <a:buFont typeface="Arial"/>
              <a:buChar char="•"/>
            </a:pPr>
            <a:r>
              <a:rPr lang="en-US" sz="1800" b="1" dirty="0">
                <a:latin typeface="Poppins"/>
                <a:cs typeface="Poppins"/>
              </a:rPr>
              <a:t>Modifications must by approved </a:t>
            </a:r>
            <a:r>
              <a:rPr lang="en-US" sz="1800" dirty="0">
                <a:latin typeface="Poppins"/>
                <a:cs typeface="Poppins"/>
              </a:rPr>
              <a:t>by Local District Parent and Community Engagement Unit.</a:t>
            </a:r>
          </a:p>
          <a:p>
            <a:endParaRPr lang="en-US" sz="1800" dirty="0">
              <a:latin typeface="Poppins"/>
              <a:cs typeface="Poppins"/>
            </a:endParaRPr>
          </a:p>
        </p:txBody>
      </p:sp>
      <p:sp>
        <p:nvSpPr>
          <p:cNvPr id="7" name="TextBox 6">
            <a:extLst>
              <a:ext uri="{FF2B5EF4-FFF2-40B4-BE49-F238E27FC236}">
                <a16:creationId xmlns:a16="http://schemas.microsoft.com/office/drawing/2014/main" id="{08886E2E-9CFE-4C1A-B7E7-60F1B87E273B}"/>
              </a:ext>
            </a:extLst>
          </p:cNvPr>
          <p:cNvSpPr txBox="1"/>
          <p:nvPr/>
        </p:nvSpPr>
        <p:spPr>
          <a:xfrm>
            <a:off x="198408" y="80493"/>
            <a:ext cx="4011283" cy="523220"/>
          </a:xfrm>
          <a:prstGeom prst="rect">
            <a:avLst/>
          </a:prstGeom>
          <a:noFill/>
        </p:spPr>
        <p:txBody>
          <a:bodyPr wrap="square" lIns="91440" tIns="45720" rIns="91440" bIns="45720" rtlCol="0" anchor="t">
            <a:spAutoFit/>
          </a:bodyPr>
          <a:lstStyle/>
          <a:p>
            <a:pPr algn="ctr"/>
            <a:r>
              <a:rPr lang="en-US" sz="2800" b="1">
                <a:latin typeface="Poppins"/>
                <a:cs typeface="Poppins"/>
              </a:rPr>
              <a:t>Bylaws</a:t>
            </a:r>
          </a:p>
        </p:txBody>
      </p:sp>
      <p:sp>
        <p:nvSpPr>
          <p:cNvPr id="8" name="TextBox 7">
            <a:extLst>
              <a:ext uri="{FF2B5EF4-FFF2-40B4-BE49-F238E27FC236}">
                <a16:creationId xmlns:a16="http://schemas.microsoft.com/office/drawing/2014/main" id="{FA8812D4-CFBA-49B5-B900-30B36313C2E6}"/>
              </a:ext>
            </a:extLst>
          </p:cNvPr>
          <p:cNvSpPr txBox="1"/>
          <p:nvPr/>
        </p:nvSpPr>
        <p:spPr>
          <a:xfrm>
            <a:off x="4873924" y="77522"/>
            <a:ext cx="3326921" cy="523220"/>
          </a:xfrm>
          <a:prstGeom prst="rect">
            <a:avLst/>
          </a:prstGeom>
          <a:noFill/>
        </p:spPr>
        <p:txBody>
          <a:bodyPr wrap="square" lIns="91440" tIns="45720" rIns="91440" bIns="45720" rtlCol="0" anchor="t">
            <a:spAutoFit/>
          </a:bodyPr>
          <a:lstStyle/>
          <a:p>
            <a:pPr algn="ctr"/>
            <a:r>
              <a:rPr lang="es-MX" sz="2800" b="1">
                <a:solidFill>
                  <a:srgbClr val="002060"/>
                </a:solidFill>
                <a:latin typeface="Poppins"/>
                <a:cs typeface="Poppins"/>
              </a:rPr>
              <a:t>Estatutos</a:t>
            </a:r>
          </a:p>
        </p:txBody>
      </p:sp>
      <p:sp>
        <p:nvSpPr>
          <p:cNvPr id="3" name="TextBox 2">
            <a:extLst>
              <a:ext uri="{FF2B5EF4-FFF2-40B4-BE49-F238E27FC236}">
                <a16:creationId xmlns:a16="http://schemas.microsoft.com/office/drawing/2014/main" id="{DB5A9A86-AF65-51B2-85C6-005CE5A81EC9}"/>
              </a:ext>
            </a:extLst>
          </p:cNvPr>
          <p:cNvSpPr txBox="1"/>
          <p:nvPr/>
        </p:nvSpPr>
        <p:spPr>
          <a:xfrm>
            <a:off x="4489089" y="737347"/>
            <a:ext cx="4303219" cy="4524315"/>
          </a:xfrm>
          <a:prstGeom prst="rect">
            <a:avLst/>
          </a:prstGeom>
          <a:noFill/>
        </p:spPr>
        <p:txBody>
          <a:bodyPr wrap="square" lIns="91440" tIns="45720" rIns="91440" bIns="45720" anchor="t">
            <a:spAutoFit/>
          </a:bodyPr>
          <a:lstStyle/>
          <a:p>
            <a:pPr marL="285750" indent="-285750">
              <a:buFont typeface="Arial"/>
              <a:buChar char="•"/>
            </a:pPr>
            <a:r>
              <a:rPr lang="es-MX" sz="1800" b="1" dirty="0">
                <a:solidFill>
                  <a:srgbClr val="002060"/>
                </a:solidFill>
                <a:latin typeface="Poppins"/>
                <a:cs typeface="Poppins"/>
              </a:rPr>
              <a:t>Personalice </a:t>
            </a:r>
            <a:r>
              <a:rPr lang="es-MX" sz="1800" dirty="0">
                <a:solidFill>
                  <a:srgbClr val="002060"/>
                </a:solidFill>
                <a:latin typeface="Poppins"/>
                <a:cs typeface="Poppins"/>
              </a:rPr>
              <a:t>los estatutos estandarizados en el BUL. 6745.5</a:t>
            </a:r>
          </a:p>
          <a:p>
            <a:pPr marL="285750" indent="-285750">
              <a:buFont typeface="Arial"/>
              <a:buChar char="•"/>
            </a:pPr>
            <a:endParaRPr lang="es-MX" sz="1800" b="1" dirty="0">
              <a:solidFill>
                <a:srgbClr val="002060"/>
              </a:solidFill>
              <a:latin typeface="Poppins"/>
              <a:cs typeface="Poppins"/>
            </a:endParaRPr>
          </a:p>
          <a:p>
            <a:pPr marL="285750" indent="-285750">
              <a:buFont typeface="Arial"/>
              <a:buChar char="•"/>
            </a:pPr>
            <a:r>
              <a:rPr lang="es-MX" sz="1800" dirty="0">
                <a:solidFill>
                  <a:srgbClr val="002060"/>
                </a:solidFill>
                <a:latin typeface="Poppins"/>
                <a:cs typeface="Poppins"/>
              </a:rPr>
              <a:t>Los estatutos permiten que ELAC mantenga un </a:t>
            </a:r>
            <a:r>
              <a:rPr lang="es-MX" sz="1800" b="1" dirty="0">
                <a:solidFill>
                  <a:srgbClr val="002060"/>
                </a:solidFill>
                <a:latin typeface="Poppins"/>
                <a:cs typeface="Poppins"/>
              </a:rPr>
              <a:t>flujo ordenado </a:t>
            </a:r>
            <a:r>
              <a:rPr lang="es-MX" sz="1800" dirty="0">
                <a:solidFill>
                  <a:srgbClr val="002060"/>
                </a:solidFill>
                <a:latin typeface="Poppins"/>
                <a:cs typeface="Poppins"/>
              </a:rPr>
              <a:t>de participación</a:t>
            </a:r>
            <a:r>
              <a:rPr lang="es-MX" sz="1800" b="1" dirty="0">
                <a:solidFill>
                  <a:srgbClr val="002060"/>
                </a:solidFill>
                <a:latin typeface="Poppins"/>
                <a:cs typeface="Poppins"/>
              </a:rPr>
              <a:t>.</a:t>
            </a:r>
          </a:p>
          <a:p>
            <a:pPr marL="285750" indent="-285750">
              <a:buFont typeface="Arial"/>
              <a:buChar char="•"/>
            </a:pPr>
            <a:endParaRPr lang="es-MX" sz="1800" b="1" dirty="0">
              <a:solidFill>
                <a:srgbClr val="002060"/>
              </a:solidFill>
              <a:latin typeface="Poppins"/>
              <a:cs typeface="Poppins"/>
            </a:endParaRPr>
          </a:p>
          <a:p>
            <a:pPr marL="285750" indent="-285750">
              <a:buFont typeface="Arial"/>
              <a:buChar char="•"/>
            </a:pPr>
            <a:r>
              <a:rPr lang="es-MX" sz="1800" dirty="0">
                <a:solidFill>
                  <a:srgbClr val="002060"/>
                </a:solidFill>
                <a:latin typeface="Poppins"/>
                <a:cs typeface="Poppins"/>
              </a:rPr>
              <a:t>Los estatutos </a:t>
            </a:r>
            <a:r>
              <a:rPr lang="es-MX" sz="1800" b="1" dirty="0">
                <a:solidFill>
                  <a:srgbClr val="002060"/>
                </a:solidFill>
                <a:latin typeface="Poppins"/>
                <a:cs typeface="Poppins"/>
              </a:rPr>
              <a:t>siguen los requisitos </a:t>
            </a:r>
            <a:r>
              <a:rPr lang="es-MX" sz="1800" dirty="0">
                <a:solidFill>
                  <a:srgbClr val="002060"/>
                </a:solidFill>
                <a:latin typeface="Poppins"/>
                <a:cs typeface="Poppins"/>
              </a:rPr>
              <a:t>de la Ley Greene del Código de Educación de CA.</a:t>
            </a:r>
          </a:p>
          <a:p>
            <a:pPr marL="285750" indent="-285750">
              <a:buFont typeface="Arial"/>
              <a:buChar char="•"/>
            </a:pPr>
            <a:endParaRPr lang="es-MX" sz="1800" b="1" dirty="0">
              <a:solidFill>
                <a:srgbClr val="002060"/>
              </a:solidFill>
              <a:latin typeface="Poppins"/>
              <a:cs typeface="Poppins"/>
            </a:endParaRPr>
          </a:p>
          <a:p>
            <a:pPr marL="285750" indent="-285750">
              <a:buFont typeface="Arial"/>
              <a:buChar char="•"/>
            </a:pPr>
            <a:r>
              <a:rPr lang="es-MX" sz="1800" b="1" dirty="0">
                <a:solidFill>
                  <a:srgbClr val="002060"/>
                </a:solidFill>
                <a:latin typeface="Poppins"/>
                <a:cs typeface="Poppins"/>
              </a:rPr>
              <a:t>Las</a:t>
            </a:r>
            <a:r>
              <a:rPr lang="es-MX" sz="1800" dirty="0">
                <a:solidFill>
                  <a:srgbClr val="002060"/>
                </a:solidFill>
                <a:latin typeface="Poppins"/>
                <a:cs typeface="Poppins"/>
              </a:rPr>
              <a:t> </a:t>
            </a:r>
            <a:r>
              <a:rPr lang="es-MX" sz="1800" b="1" dirty="0">
                <a:solidFill>
                  <a:srgbClr val="002060"/>
                </a:solidFill>
                <a:latin typeface="Poppins"/>
                <a:cs typeface="Poppins"/>
              </a:rPr>
              <a:t>modificaciones deben se aprobadas </a:t>
            </a:r>
            <a:r>
              <a:rPr lang="es-MX" sz="1800" dirty="0">
                <a:solidFill>
                  <a:srgbClr val="002060"/>
                </a:solidFill>
                <a:latin typeface="Poppins"/>
                <a:cs typeface="Poppins"/>
              </a:rPr>
              <a:t>por la Unidad de Participación de los Padres y la Comunidad del Distrito Local.</a:t>
            </a:r>
          </a:p>
          <a:p>
            <a:endParaRPr lang="en-US" sz="1800" dirty="0">
              <a:solidFill>
                <a:srgbClr val="002060"/>
              </a:solidFill>
              <a:latin typeface="Poppins"/>
              <a:cs typeface="Poppins"/>
            </a:endParaRPr>
          </a:p>
        </p:txBody>
      </p:sp>
      <p:sp>
        <p:nvSpPr>
          <p:cNvPr id="5" name="Date Placeholder 4">
            <a:extLst>
              <a:ext uri="{FF2B5EF4-FFF2-40B4-BE49-F238E27FC236}">
                <a16:creationId xmlns:a16="http://schemas.microsoft.com/office/drawing/2014/main" id="{1B7395FA-C300-7270-0217-514DEF368801}"/>
              </a:ext>
            </a:extLst>
          </p:cNvPr>
          <p:cNvSpPr>
            <a:spLocks noGrp="1"/>
          </p:cNvSpPr>
          <p:nvPr>
            <p:ph type="dt" sz="half" idx="10"/>
          </p:nvPr>
        </p:nvSpPr>
        <p:spPr/>
        <p:txBody>
          <a:bodyPr/>
          <a:lstStyle/>
          <a:p>
            <a:fld id="{D38D5818-4AA8-4A73-BA7A-43B6CB1B6A92}" type="datetime1">
              <a:rPr lang="en-US" smtClean="0"/>
              <a:t>7/17/2024</a:t>
            </a:fld>
            <a:endParaRPr lang="en-US"/>
          </a:p>
        </p:txBody>
      </p:sp>
    </p:spTree>
    <p:extLst>
      <p:ext uri="{BB962C8B-B14F-4D97-AF65-F5344CB8AC3E}">
        <p14:creationId xmlns:p14="http://schemas.microsoft.com/office/powerpoint/2010/main" val="75557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grpId="0" nodeType="withEffect" nodePh="1">
                                  <p:stCondLst>
                                    <p:cond delay="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198408" y="225380"/>
            <a:ext cx="4011283" cy="954107"/>
          </a:xfrm>
          <a:prstGeom prst="rect">
            <a:avLst/>
          </a:prstGeom>
          <a:noFill/>
        </p:spPr>
        <p:txBody>
          <a:bodyPr wrap="square" rtlCol="0">
            <a:spAutoFit/>
          </a:bodyPr>
          <a:lstStyle/>
          <a:p>
            <a:pPr algn="ctr"/>
            <a:r>
              <a:rPr lang="en-US" sz="2800" b="1" dirty="0">
                <a:latin typeface="Poppins" panose="00000500000000000000" pitchFamily="2" charset="0"/>
                <a:cs typeface="Poppins" panose="00000500000000000000" pitchFamily="2" charset="0"/>
              </a:rPr>
              <a:t>Why do we need to form a SSC? </a:t>
            </a:r>
          </a:p>
        </p:txBody>
      </p:sp>
      <p:sp>
        <p:nvSpPr>
          <p:cNvPr id="8" name="TextBox 7">
            <a:extLst>
              <a:ext uri="{FF2B5EF4-FFF2-40B4-BE49-F238E27FC236}">
                <a16:creationId xmlns:a16="http://schemas.microsoft.com/office/drawing/2014/main" id="{FA8812D4-CFBA-49B5-B900-30B36313C2E6}"/>
              </a:ext>
            </a:extLst>
          </p:cNvPr>
          <p:cNvSpPr txBox="1"/>
          <p:nvPr/>
        </p:nvSpPr>
        <p:spPr>
          <a:xfrm>
            <a:off x="-1" y="1409813"/>
            <a:ext cx="4547286" cy="3170099"/>
          </a:xfrm>
          <a:prstGeom prst="rect">
            <a:avLst/>
          </a:prstGeom>
          <a:noFill/>
        </p:spPr>
        <p:txBody>
          <a:bodyPr wrap="square" rtlCol="0">
            <a:spAutoFit/>
          </a:bodyPr>
          <a:lstStyle/>
          <a:p>
            <a:pPr marL="404813" indent="-344488">
              <a:buFont typeface="Wingdings" panose="05000000000000000000" pitchFamily="2" charset="2"/>
              <a:buChar char="v"/>
            </a:pPr>
            <a:r>
              <a:rPr lang="en-US" sz="2000">
                <a:latin typeface="Poppins" panose="00000500000000000000" pitchFamily="2" charset="0"/>
                <a:cs typeface="Poppins" panose="00000500000000000000" pitchFamily="2" charset="0"/>
              </a:rPr>
              <a:t>Every school with a County District School (CDS) code assigned by the California Department of Education (CDE) shall establish a </a:t>
            </a:r>
            <a:r>
              <a:rPr lang="en-US" sz="2000" b="1">
                <a:solidFill>
                  <a:srgbClr val="7030A0"/>
                </a:solidFill>
                <a:latin typeface="Poppins" panose="00000500000000000000" pitchFamily="2" charset="0"/>
                <a:cs typeface="Poppins" panose="00000500000000000000" pitchFamily="2" charset="0"/>
              </a:rPr>
              <a:t>School Site Council (SSC)</a:t>
            </a:r>
            <a:r>
              <a:rPr lang="en-US" sz="2000" b="1">
                <a:solidFill>
                  <a:srgbClr val="00B050"/>
                </a:solidFill>
                <a:latin typeface="Poppins" panose="00000500000000000000" pitchFamily="2" charset="0"/>
                <a:cs typeface="Poppins" panose="00000500000000000000" pitchFamily="2" charset="0"/>
              </a:rPr>
              <a:t> </a:t>
            </a:r>
            <a:r>
              <a:rPr lang="en-US" sz="2000">
                <a:latin typeface="Poppins" panose="00000500000000000000" pitchFamily="2" charset="0"/>
                <a:cs typeface="Poppins" panose="00000500000000000000" pitchFamily="2" charset="0"/>
              </a:rPr>
              <a:t>as the </a:t>
            </a:r>
            <a:r>
              <a:rPr lang="en-US" sz="2000" b="1">
                <a:solidFill>
                  <a:srgbClr val="7030A0"/>
                </a:solidFill>
                <a:latin typeface="Poppins" panose="00000500000000000000" pitchFamily="2" charset="0"/>
                <a:cs typeface="Poppins" panose="00000500000000000000" pitchFamily="2" charset="0"/>
              </a:rPr>
              <a:t>decision-making council </a:t>
            </a:r>
            <a:r>
              <a:rPr lang="en-US" sz="2000">
                <a:latin typeface="Poppins" panose="00000500000000000000" pitchFamily="2" charset="0"/>
                <a:cs typeface="Poppins" panose="00000500000000000000" pitchFamily="2" charset="0"/>
              </a:rPr>
              <a:t>for all programs funded through the Consolidated Application (</a:t>
            </a:r>
            <a:r>
              <a:rPr lang="en-US" sz="2000" err="1">
                <a:latin typeface="Poppins" panose="00000500000000000000" pitchFamily="2" charset="0"/>
                <a:cs typeface="Poppins" panose="00000500000000000000" pitchFamily="2" charset="0"/>
              </a:rPr>
              <a:t>ConApp</a:t>
            </a:r>
            <a:r>
              <a:rPr lang="en-US" sz="2000">
                <a:latin typeface="Poppins" panose="00000500000000000000" pitchFamily="2" charset="0"/>
                <a:cs typeface="Poppins" panose="00000500000000000000" pitchFamily="2" charset="0"/>
              </a:rPr>
              <a:t>).</a:t>
            </a:r>
          </a:p>
        </p:txBody>
      </p:sp>
      <p:sp>
        <p:nvSpPr>
          <p:cNvPr id="5" name="TextBox 4">
            <a:extLst>
              <a:ext uri="{FF2B5EF4-FFF2-40B4-BE49-F238E27FC236}">
                <a16:creationId xmlns:a16="http://schemas.microsoft.com/office/drawing/2014/main" id="{32F45671-8658-4E66-A176-37FECD4F8A80}"/>
              </a:ext>
            </a:extLst>
          </p:cNvPr>
          <p:cNvSpPr txBox="1"/>
          <p:nvPr/>
        </p:nvSpPr>
        <p:spPr>
          <a:xfrm>
            <a:off x="4209691" y="1409813"/>
            <a:ext cx="4769706" cy="3477875"/>
          </a:xfrm>
          <a:prstGeom prst="rect">
            <a:avLst/>
          </a:prstGeom>
          <a:noFill/>
        </p:spPr>
        <p:txBody>
          <a:bodyPr wrap="square">
            <a:spAutoFit/>
          </a:bodyPr>
          <a:lstStyle/>
          <a:p>
            <a:pPr marL="342900" indent="-342900" defTabSz="457200">
              <a:buFont typeface="Wingdings" panose="05000000000000000000" pitchFamily="2" charset="2"/>
              <a:buChar char="v"/>
              <a:defRPr/>
            </a:pPr>
            <a:r>
              <a:rPr kumimoji="0" lang="es-CO" sz="2000" b="0" i="0" u="none" strike="noStrike" kern="1200" cap="none" spc="0" normalizeH="0" baseline="0" noProof="0">
                <a:ln>
                  <a:noFill/>
                </a:ln>
                <a:solidFill>
                  <a:srgbClr val="002060"/>
                </a:solidFill>
                <a:effectLst/>
                <a:uLnTx/>
                <a:uFillTx/>
                <a:latin typeface="Poppins" panose="00000500000000000000" pitchFamily="2" charset="0"/>
                <a:cs typeface="Poppins" panose="00000500000000000000" pitchFamily="2" charset="0"/>
              </a:rPr>
              <a:t>Cada escuela con un código como escuela de Distrito del Condado (CDS) por la Secretaría de Educación del Estado de California (CDE) debe establecer un </a:t>
            </a:r>
            <a:r>
              <a:rPr kumimoji="0" lang="es-CO" sz="2000" b="1" i="0" u="none" strike="noStrike" kern="1200" cap="none" spc="0" normalizeH="0" baseline="0" noProof="0">
                <a:ln>
                  <a:noFill/>
                </a:ln>
                <a:solidFill>
                  <a:srgbClr val="7030A0"/>
                </a:solidFill>
                <a:effectLst/>
                <a:uLnTx/>
                <a:uFillTx/>
                <a:latin typeface="Poppins" panose="00000500000000000000" pitchFamily="2" charset="0"/>
                <a:cs typeface="Poppins" panose="00000500000000000000" pitchFamily="2" charset="0"/>
              </a:rPr>
              <a:t>Consejo del Plantel </a:t>
            </a:r>
            <a:r>
              <a:rPr lang="es-CO" sz="2000" b="1">
                <a:solidFill>
                  <a:srgbClr val="7030A0"/>
                </a:solidFill>
                <a:latin typeface="Poppins" panose="00000500000000000000" pitchFamily="2" charset="0"/>
                <a:cs typeface="Poppins" panose="00000500000000000000" pitchFamily="2" charset="0"/>
              </a:rPr>
              <a:t>Escolar</a:t>
            </a:r>
            <a:r>
              <a:rPr kumimoji="0" lang="es-CO" sz="2000" b="1" i="0" u="none" strike="noStrike" kern="1200" cap="none" spc="0" normalizeH="0" baseline="0" noProof="0">
                <a:ln>
                  <a:noFill/>
                </a:ln>
                <a:solidFill>
                  <a:srgbClr val="7030A0"/>
                </a:solidFill>
                <a:effectLst/>
                <a:uLnTx/>
                <a:uFillTx/>
                <a:latin typeface="Poppins" panose="00000500000000000000" pitchFamily="2" charset="0"/>
                <a:cs typeface="Poppins" panose="00000500000000000000" pitchFamily="2" charset="0"/>
              </a:rPr>
              <a:t> (SSC)</a:t>
            </a:r>
            <a:r>
              <a:rPr kumimoji="0" lang="es-CO" sz="2000" b="0" i="0" u="none" strike="noStrike" kern="1200" cap="none" spc="0" normalizeH="0" baseline="0" noProof="0">
                <a:ln>
                  <a:noFill/>
                </a:ln>
                <a:solidFill>
                  <a:srgbClr val="7030A0"/>
                </a:solidFill>
                <a:effectLst/>
                <a:uLnTx/>
                <a:uFillTx/>
                <a:latin typeface="Poppins" panose="00000500000000000000" pitchFamily="2" charset="0"/>
                <a:cs typeface="Poppins" panose="00000500000000000000" pitchFamily="2" charset="0"/>
              </a:rPr>
              <a:t> </a:t>
            </a:r>
            <a:r>
              <a:rPr kumimoji="0" lang="es-CO" sz="2000" b="0" i="0" u="none" strike="noStrike" kern="1200" cap="none" spc="0" normalizeH="0" baseline="0" noProof="0">
                <a:ln>
                  <a:noFill/>
                </a:ln>
                <a:solidFill>
                  <a:srgbClr val="002060"/>
                </a:solidFill>
                <a:effectLst/>
                <a:uLnTx/>
                <a:uFillTx/>
                <a:latin typeface="Poppins" panose="00000500000000000000" pitchFamily="2" charset="0"/>
                <a:cs typeface="Poppins" panose="00000500000000000000" pitchFamily="2" charset="0"/>
              </a:rPr>
              <a:t>como</a:t>
            </a:r>
            <a:r>
              <a:rPr kumimoji="0" lang="es-CO" sz="2000" b="0" i="0" u="none" strike="noStrike" kern="1200" cap="none" spc="0" normalizeH="0" baseline="0" noProof="0">
                <a:ln>
                  <a:noFill/>
                </a:ln>
                <a:solidFill>
                  <a:srgbClr val="0070C0"/>
                </a:solidFill>
                <a:effectLst/>
                <a:uLnTx/>
                <a:uFillTx/>
                <a:latin typeface="Poppins" panose="00000500000000000000" pitchFamily="2" charset="0"/>
                <a:cs typeface="Poppins" panose="00000500000000000000" pitchFamily="2" charset="0"/>
              </a:rPr>
              <a:t> </a:t>
            </a:r>
            <a:r>
              <a:rPr kumimoji="0" lang="es-CO" sz="2000" b="0" i="0" u="none" strike="noStrike" kern="1200" cap="none" spc="0" normalizeH="0" baseline="0" noProof="0">
                <a:ln>
                  <a:noFill/>
                </a:ln>
                <a:solidFill>
                  <a:srgbClr val="002060"/>
                </a:solidFill>
                <a:effectLst/>
                <a:uLnTx/>
                <a:uFillTx/>
                <a:latin typeface="Poppins" panose="00000500000000000000" pitchFamily="2" charset="0"/>
                <a:cs typeface="Poppins" panose="00000500000000000000" pitchFamily="2" charset="0"/>
              </a:rPr>
              <a:t>un</a:t>
            </a:r>
            <a:r>
              <a:rPr kumimoji="0" lang="es-CO" sz="2000" b="0" i="0" u="none" strike="noStrike" kern="1200" cap="none" spc="0" normalizeH="0" baseline="0" noProof="0">
                <a:ln>
                  <a:noFill/>
                </a:ln>
                <a:solidFill>
                  <a:srgbClr val="0070C0"/>
                </a:solidFill>
                <a:effectLst/>
                <a:uLnTx/>
                <a:uFillTx/>
                <a:latin typeface="Poppins" panose="00000500000000000000" pitchFamily="2" charset="0"/>
                <a:cs typeface="Poppins" panose="00000500000000000000" pitchFamily="2" charset="0"/>
              </a:rPr>
              <a:t> </a:t>
            </a:r>
            <a:r>
              <a:rPr kumimoji="0" lang="es-CO" sz="2000" b="1" i="0" u="none" strike="noStrike" kern="1200" cap="none" spc="0" normalizeH="0" baseline="0" noProof="0">
                <a:ln>
                  <a:noFill/>
                </a:ln>
                <a:solidFill>
                  <a:srgbClr val="7030A0"/>
                </a:solidFill>
                <a:effectLst/>
                <a:uLnTx/>
                <a:uFillTx/>
                <a:latin typeface="Poppins" panose="00000500000000000000" pitchFamily="2" charset="0"/>
                <a:cs typeface="Poppins" panose="00000500000000000000" pitchFamily="2" charset="0"/>
              </a:rPr>
              <a:t>consejo</a:t>
            </a:r>
            <a:r>
              <a:rPr lang="es-CO" sz="2000" b="1">
                <a:solidFill>
                  <a:srgbClr val="7030A0"/>
                </a:solidFill>
                <a:latin typeface="Poppins" panose="00000500000000000000" pitchFamily="2" charset="0"/>
                <a:cs typeface="Poppins" panose="00000500000000000000" pitchFamily="2" charset="0"/>
              </a:rPr>
              <a:t> que </a:t>
            </a:r>
            <a:r>
              <a:rPr kumimoji="0" lang="es-CO" sz="2000" b="1" i="0" u="none" strike="noStrike" kern="1200" cap="none" spc="0" normalizeH="0" baseline="0" noProof="0">
                <a:ln>
                  <a:noFill/>
                </a:ln>
                <a:solidFill>
                  <a:srgbClr val="7030A0"/>
                </a:solidFill>
                <a:effectLst/>
                <a:uLnTx/>
                <a:uFillTx/>
                <a:latin typeface="Poppins" panose="00000500000000000000" pitchFamily="2" charset="0"/>
                <a:cs typeface="Poppins" panose="00000500000000000000" pitchFamily="2" charset="0"/>
              </a:rPr>
              <a:t>toma decisiones</a:t>
            </a:r>
            <a:r>
              <a:rPr kumimoji="0" lang="es-CO" sz="2000" b="0" i="0" u="none" strike="noStrike" kern="1200" cap="none" spc="0" normalizeH="0" baseline="0" noProof="0">
                <a:ln>
                  <a:noFill/>
                </a:ln>
                <a:solidFill>
                  <a:srgbClr val="7030A0"/>
                </a:solidFill>
                <a:effectLst/>
                <a:uLnTx/>
                <a:uFillTx/>
                <a:latin typeface="Poppins" panose="00000500000000000000" pitchFamily="2" charset="0"/>
                <a:cs typeface="Poppins" panose="00000500000000000000" pitchFamily="2" charset="0"/>
              </a:rPr>
              <a:t> </a:t>
            </a:r>
            <a:r>
              <a:rPr kumimoji="0" lang="es-CO" sz="2000" b="0" i="0" u="none" strike="noStrike" kern="1200" cap="none" spc="0" normalizeH="0" baseline="0" noProof="0">
                <a:ln>
                  <a:noFill/>
                </a:ln>
                <a:solidFill>
                  <a:srgbClr val="002060"/>
                </a:solidFill>
                <a:effectLst/>
                <a:uLnTx/>
                <a:uFillTx/>
                <a:latin typeface="Poppins" panose="00000500000000000000" pitchFamily="2" charset="0"/>
                <a:cs typeface="Poppins" panose="00000500000000000000" pitchFamily="2" charset="0"/>
              </a:rPr>
              <a:t>para todos los programas financiados a través de la Solicitud Consolidada (</a:t>
            </a:r>
            <a:r>
              <a:rPr kumimoji="0" lang="es-CO" sz="2000" b="0" i="0" u="none" strike="noStrike" kern="1200" cap="none" spc="0" normalizeH="0" baseline="0" noProof="0" err="1">
                <a:ln>
                  <a:noFill/>
                </a:ln>
                <a:solidFill>
                  <a:srgbClr val="002060"/>
                </a:solidFill>
                <a:effectLst/>
                <a:uLnTx/>
                <a:uFillTx/>
                <a:latin typeface="Poppins" panose="00000500000000000000" pitchFamily="2" charset="0"/>
                <a:cs typeface="Poppins" panose="00000500000000000000" pitchFamily="2" charset="0"/>
              </a:rPr>
              <a:t>ConApp</a:t>
            </a:r>
            <a:r>
              <a:rPr kumimoji="0" lang="es-CO" sz="2000" b="0" i="0" u="none" strike="noStrike" kern="1200" cap="none" spc="0" normalizeH="0" baseline="0" noProof="0">
                <a:ln>
                  <a:noFill/>
                </a:ln>
                <a:solidFill>
                  <a:srgbClr val="002060"/>
                </a:solidFill>
                <a:effectLst/>
                <a:uLnTx/>
                <a:uFillTx/>
                <a:latin typeface="Poppins" panose="00000500000000000000" pitchFamily="2" charset="0"/>
                <a:cs typeface="Poppins" panose="00000500000000000000" pitchFamily="2" charset="0"/>
              </a:rPr>
              <a:t>).</a:t>
            </a:r>
          </a:p>
        </p:txBody>
      </p:sp>
      <p:sp>
        <p:nvSpPr>
          <p:cNvPr id="9" name="TextBox 8">
            <a:extLst>
              <a:ext uri="{FF2B5EF4-FFF2-40B4-BE49-F238E27FC236}">
                <a16:creationId xmlns:a16="http://schemas.microsoft.com/office/drawing/2014/main" id="{568E26FD-E5D2-4999-8CC8-B212B88E2402}"/>
              </a:ext>
            </a:extLst>
          </p:cNvPr>
          <p:cNvSpPr txBox="1"/>
          <p:nvPr/>
        </p:nvSpPr>
        <p:spPr>
          <a:xfrm>
            <a:off x="4547285" y="232411"/>
            <a:ext cx="4234405" cy="954107"/>
          </a:xfrm>
          <a:prstGeom prst="rect">
            <a:avLst/>
          </a:prstGeom>
          <a:noFill/>
        </p:spPr>
        <p:txBody>
          <a:bodyPr wrap="square">
            <a:spAutoFit/>
          </a:bodyPr>
          <a:lstStyle/>
          <a:p>
            <a:pPr algn="ctr"/>
            <a:r>
              <a:rPr lang="es-MX" sz="2800" b="1">
                <a:solidFill>
                  <a:srgbClr val="002060"/>
                </a:solidFill>
                <a:latin typeface="Poppins" panose="00000500000000000000" pitchFamily="2" charset="0"/>
                <a:cs typeface="Poppins" panose="00000500000000000000" pitchFamily="2" charset="0"/>
              </a:rPr>
              <a:t>¿Porque necesitamos formar un SSC?</a:t>
            </a:r>
          </a:p>
        </p:txBody>
      </p:sp>
      <p:sp>
        <p:nvSpPr>
          <p:cNvPr id="3" name="Date Placeholder 2">
            <a:extLst>
              <a:ext uri="{FF2B5EF4-FFF2-40B4-BE49-F238E27FC236}">
                <a16:creationId xmlns:a16="http://schemas.microsoft.com/office/drawing/2014/main" id="{A9B257E4-B295-BD6B-F070-AD29062C3516}"/>
              </a:ext>
            </a:extLst>
          </p:cNvPr>
          <p:cNvSpPr>
            <a:spLocks noGrp="1"/>
          </p:cNvSpPr>
          <p:nvPr>
            <p:ph type="dt" sz="half" idx="10"/>
          </p:nvPr>
        </p:nvSpPr>
        <p:spPr/>
        <p:txBody>
          <a:bodyPr/>
          <a:lstStyle/>
          <a:p>
            <a:fld id="{348EC42B-926E-4696-AE78-35288C5E100F}" type="datetime1">
              <a:rPr lang="en-US" smtClean="0"/>
              <a:t>7/17/2024</a:t>
            </a:fld>
            <a:endParaRPr lang="en-US"/>
          </a:p>
        </p:txBody>
      </p:sp>
    </p:spTree>
    <p:extLst>
      <p:ext uri="{BB962C8B-B14F-4D97-AF65-F5344CB8AC3E}">
        <p14:creationId xmlns:p14="http://schemas.microsoft.com/office/powerpoint/2010/main" val="333411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371403" y="234418"/>
            <a:ext cx="3520976" cy="954107"/>
          </a:xfrm>
          <a:prstGeom prst="rect">
            <a:avLst/>
          </a:prstGeom>
          <a:noFill/>
        </p:spPr>
        <p:txBody>
          <a:bodyPr wrap="square" lIns="91440" tIns="45720" rIns="91440" bIns="45720" rtlCol="0" anchor="t">
            <a:spAutoFit/>
          </a:bodyPr>
          <a:lstStyle/>
          <a:p>
            <a:pPr algn="ctr"/>
            <a:r>
              <a:rPr lang="en-US" sz="2800" b="1" dirty="0">
                <a:latin typeface="Poppins"/>
                <a:cs typeface="Poppins"/>
              </a:rPr>
              <a:t>Why do we need to form a SSC? </a:t>
            </a:r>
          </a:p>
        </p:txBody>
      </p:sp>
      <p:sp>
        <p:nvSpPr>
          <p:cNvPr id="9" name="TextBox 8">
            <a:extLst>
              <a:ext uri="{FF2B5EF4-FFF2-40B4-BE49-F238E27FC236}">
                <a16:creationId xmlns:a16="http://schemas.microsoft.com/office/drawing/2014/main" id="{568E26FD-E5D2-4999-8CC8-B212B88E2402}"/>
              </a:ext>
            </a:extLst>
          </p:cNvPr>
          <p:cNvSpPr txBox="1"/>
          <p:nvPr/>
        </p:nvSpPr>
        <p:spPr>
          <a:xfrm>
            <a:off x="4547285" y="204458"/>
            <a:ext cx="4234405" cy="954107"/>
          </a:xfrm>
          <a:prstGeom prst="rect">
            <a:avLst/>
          </a:prstGeom>
          <a:noFill/>
        </p:spPr>
        <p:txBody>
          <a:bodyPr wrap="square" lIns="91440" tIns="45720" rIns="91440" bIns="45720" anchor="t">
            <a:spAutoFit/>
          </a:bodyPr>
          <a:lstStyle/>
          <a:p>
            <a:pPr algn="ctr"/>
            <a:r>
              <a:rPr lang="es-MX" sz="2800" b="1">
                <a:solidFill>
                  <a:srgbClr val="002060"/>
                </a:solidFill>
                <a:latin typeface="Poppins"/>
                <a:cs typeface="Poppins"/>
              </a:rPr>
              <a:t>¿Porque necesitamos formar un SSC?</a:t>
            </a:r>
          </a:p>
        </p:txBody>
      </p:sp>
      <p:sp>
        <p:nvSpPr>
          <p:cNvPr id="10" name="TextBox 9">
            <a:extLst>
              <a:ext uri="{FF2B5EF4-FFF2-40B4-BE49-F238E27FC236}">
                <a16:creationId xmlns:a16="http://schemas.microsoft.com/office/drawing/2014/main" id="{6CB2A7B4-FFC5-4D52-A2C1-68A3F4B7BBBD}"/>
              </a:ext>
            </a:extLst>
          </p:cNvPr>
          <p:cNvSpPr txBox="1"/>
          <p:nvPr/>
        </p:nvSpPr>
        <p:spPr>
          <a:xfrm>
            <a:off x="667264" y="1490097"/>
            <a:ext cx="3398109" cy="2862322"/>
          </a:xfrm>
          <a:prstGeom prst="rect">
            <a:avLst/>
          </a:prstGeom>
          <a:noFill/>
        </p:spPr>
        <p:txBody>
          <a:bodyPr wrap="square" lIns="91440" tIns="45720" rIns="91440" bIns="45720" anchor="t">
            <a:spAutoFit/>
          </a:bodyPr>
          <a:lstStyle/>
          <a:p>
            <a:r>
              <a:rPr lang="en-US" sz="2000" b="1" dirty="0">
                <a:latin typeface="Poppins"/>
                <a:cs typeface="Poppins"/>
              </a:rPr>
              <a:t>Requires</a:t>
            </a:r>
            <a:r>
              <a:rPr lang="en-US" sz="2000" dirty="0">
                <a:latin typeface="Poppins"/>
                <a:cs typeface="Poppins"/>
              </a:rPr>
              <a:t> districts receiving federal, state and other applicable funding, through the </a:t>
            </a:r>
            <a:r>
              <a:rPr lang="en-US" sz="2000" dirty="0" err="1">
                <a:latin typeface="Poppins"/>
                <a:cs typeface="Poppins"/>
              </a:rPr>
              <a:t>ConApp</a:t>
            </a:r>
            <a:r>
              <a:rPr lang="en-US" sz="2000" dirty="0">
                <a:latin typeface="Poppins"/>
                <a:cs typeface="Poppins"/>
              </a:rPr>
              <a:t> process, ensure that participating schools prepare a </a:t>
            </a:r>
            <a:r>
              <a:rPr lang="en-US" sz="2000" b="1" dirty="0">
                <a:solidFill>
                  <a:srgbClr val="7030A0"/>
                </a:solidFill>
                <a:latin typeface="Poppins"/>
                <a:cs typeface="Poppins"/>
              </a:rPr>
              <a:t>School Plan for Student Achievement (SPSA). </a:t>
            </a:r>
            <a:endParaRPr lang="en-US" sz="2000" b="1" dirty="0">
              <a:solidFill>
                <a:srgbClr val="7030A0"/>
              </a:solidFill>
              <a:latin typeface="Poppins" panose="00000500000000000000" pitchFamily="2" charset="0"/>
              <a:ea typeface="Calibri" panose="020F0502020204030204" pitchFamily="34" charset="0"/>
              <a:cs typeface="Poppins" panose="00000500000000000000" pitchFamily="2" charset="0"/>
            </a:endParaRPr>
          </a:p>
        </p:txBody>
      </p:sp>
      <p:sp>
        <p:nvSpPr>
          <p:cNvPr id="11" name="TextBox 10">
            <a:extLst>
              <a:ext uri="{FF2B5EF4-FFF2-40B4-BE49-F238E27FC236}">
                <a16:creationId xmlns:a16="http://schemas.microsoft.com/office/drawing/2014/main" id="{270565A1-2D22-40D2-A188-AE03E3359086}"/>
              </a:ext>
            </a:extLst>
          </p:cNvPr>
          <p:cNvSpPr txBox="1"/>
          <p:nvPr/>
        </p:nvSpPr>
        <p:spPr>
          <a:xfrm>
            <a:off x="4864600" y="1454090"/>
            <a:ext cx="3917090" cy="3477875"/>
          </a:xfrm>
          <a:prstGeom prst="rect">
            <a:avLst/>
          </a:prstGeom>
          <a:noFill/>
        </p:spPr>
        <p:txBody>
          <a:bodyPr wrap="square" lIns="91440" tIns="45720" rIns="91440" bIns="45720" anchor="t">
            <a:spAutoFit/>
          </a:bodyPr>
          <a:lstStyle/>
          <a:p>
            <a:pPr defTabSz="457200">
              <a:defRPr/>
            </a:pPr>
            <a:r>
              <a:rPr kumimoji="0" lang="es-CO" sz="2000" b="1" i="0" u="none" strike="noStrike" kern="1200" cap="none" spc="0" normalizeH="0" baseline="0" noProof="0">
                <a:ln>
                  <a:noFill/>
                </a:ln>
                <a:solidFill>
                  <a:srgbClr val="002060"/>
                </a:solidFill>
                <a:effectLst/>
                <a:uLnTx/>
                <a:uFillTx/>
                <a:latin typeface="Poppins"/>
                <a:cs typeface="Poppins"/>
              </a:rPr>
              <a:t>Requiere </a:t>
            </a:r>
            <a:r>
              <a:rPr kumimoji="0" lang="es-CO" sz="2000" b="0" i="0" u="none" strike="noStrike" kern="1200" cap="none" spc="0" normalizeH="0" baseline="0" noProof="0">
                <a:ln>
                  <a:noFill/>
                </a:ln>
                <a:solidFill>
                  <a:srgbClr val="002060"/>
                </a:solidFill>
                <a:effectLst/>
                <a:uLnTx/>
                <a:uFillTx/>
                <a:latin typeface="Poppins"/>
                <a:cs typeface="Poppins"/>
              </a:rPr>
              <a:t>que los distritos que reciben fondos estatales, federales u otros </a:t>
            </a:r>
            <a:r>
              <a:rPr lang="es-CO" sz="2000">
                <a:solidFill>
                  <a:srgbClr val="002060"/>
                </a:solidFill>
                <a:latin typeface="Poppins"/>
                <a:cs typeface="Poppins"/>
              </a:rPr>
              <a:t>fondos aplicables  </a:t>
            </a:r>
            <a:r>
              <a:rPr kumimoji="0" lang="es-CO" sz="2000" b="0" i="0" u="none" strike="noStrike" kern="1200" cap="none" spc="0" normalizeH="0" baseline="0" noProof="0">
                <a:ln>
                  <a:noFill/>
                </a:ln>
                <a:solidFill>
                  <a:srgbClr val="002060"/>
                </a:solidFill>
                <a:effectLst/>
                <a:uLnTx/>
                <a:uFillTx/>
                <a:latin typeface="Poppins"/>
                <a:cs typeface="Poppins"/>
              </a:rPr>
              <a:t>mediante el proceso de la Solicitud Consolidada, se aseguren que las escuelas participantes desarrollen un </a:t>
            </a:r>
            <a:r>
              <a:rPr kumimoji="0" lang="es-CO" sz="2000" b="1" i="0" u="none" strike="noStrike" kern="1200" cap="none" spc="0" normalizeH="0" baseline="0" noProof="0">
                <a:ln>
                  <a:noFill/>
                </a:ln>
                <a:solidFill>
                  <a:srgbClr val="7030A0"/>
                </a:solidFill>
                <a:effectLst/>
                <a:uLnTx/>
                <a:uFillTx/>
                <a:latin typeface="Poppins"/>
                <a:cs typeface="Poppins"/>
              </a:rPr>
              <a:t>Plan Escolar para el Rendimiento Académico Estudiantil (SPSA</a:t>
            </a:r>
            <a:r>
              <a:rPr lang="es-CO" sz="2000" b="1">
                <a:solidFill>
                  <a:srgbClr val="7030A0"/>
                </a:solidFill>
                <a:latin typeface="Poppins"/>
                <a:cs typeface="Poppins"/>
              </a:rPr>
              <a:t>).</a:t>
            </a:r>
            <a:endParaRPr lang="es-CO" sz="2000" b="0" i="0" u="none" strike="noStrike" kern="1200" cap="none" spc="0" normalizeH="0" baseline="0" noProof="0">
              <a:ln>
                <a:noFill/>
              </a:ln>
              <a:solidFill>
                <a:srgbClr val="7030A0"/>
              </a:solidFill>
              <a:effectLst/>
              <a:uLnTx/>
              <a:uFillTx/>
              <a:latin typeface="Poppins"/>
              <a:cs typeface="Poppins"/>
            </a:endParaRPr>
          </a:p>
        </p:txBody>
      </p:sp>
      <p:sp>
        <p:nvSpPr>
          <p:cNvPr id="3" name="Date Placeholder 2">
            <a:extLst>
              <a:ext uri="{FF2B5EF4-FFF2-40B4-BE49-F238E27FC236}">
                <a16:creationId xmlns:a16="http://schemas.microsoft.com/office/drawing/2014/main" id="{B2755AB2-808C-0C35-9E75-4BAC5FB4F5B5}"/>
              </a:ext>
            </a:extLst>
          </p:cNvPr>
          <p:cNvSpPr>
            <a:spLocks noGrp="1"/>
          </p:cNvSpPr>
          <p:nvPr>
            <p:ph type="dt" sz="half" idx="10"/>
          </p:nvPr>
        </p:nvSpPr>
        <p:spPr/>
        <p:txBody>
          <a:bodyPr/>
          <a:lstStyle/>
          <a:p>
            <a:fld id="{8EF82BD7-3729-473D-9A5F-CD60657C232D}" type="datetime1">
              <a:rPr lang="en-US" smtClean="0"/>
              <a:t>7/17/2024</a:t>
            </a:fld>
            <a:endParaRPr lang="en-US"/>
          </a:p>
        </p:txBody>
      </p:sp>
    </p:spTree>
    <p:extLst>
      <p:ext uri="{BB962C8B-B14F-4D97-AF65-F5344CB8AC3E}">
        <p14:creationId xmlns:p14="http://schemas.microsoft.com/office/powerpoint/2010/main" val="380234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097" y="4751294"/>
            <a:ext cx="438710" cy="438710"/>
          </a:xfrm>
          <a:prstGeom prst="rect">
            <a:avLst/>
          </a:prstGeom>
        </p:spPr>
      </p:pic>
      <p:sp>
        <p:nvSpPr>
          <p:cNvPr id="8" name="TextBox 7"/>
          <p:cNvSpPr txBox="1"/>
          <p:nvPr/>
        </p:nvSpPr>
        <p:spPr>
          <a:xfrm>
            <a:off x="910652" y="616469"/>
            <a:ext cx="7956031" cy="646331"/>
          </a:xfrm>
          <a:prstGeom prst="rect">
            <a:avLst/>
          </a:prstGeom>
          <a:noFill/>
        </p:spPr>
        <p:txBody>
          <a:bodyPr wrap="square" lIns="91440" tIns="45720" rIns="91440" bIns="45720" rtlCol="0" anchor="t">
            <a:spAutoFit/>
          </a:bodyPr>
          <a:lstStyle/>
          <a:p>
            <a:pPr algn="ctr" defTabSz="342900">
              <a:defRPr/>
            </a:pPr>
            <a:r>
              <a:rPr lang="en-US" sz="3600" b="1" spc="-38" dirty="0">
                <a:latin typeface="Poppins"/>
                <a:cs typeface="Poppins"/>
              </a:rPr>
              <a:t>Welcome</a:t>
            </a:r>
            <a:r>
              <a:rPr lang="en-US" sz="3600" b="1" spc="-38" dirty="0">
                <a:solidFill>
                  <a:schemeClr val="bg1"/>
                </a:solidFill>
                <a:latin typeface="Poppins"/>
                <a:cs typeface="Poppins"/>
              </a:rPr>
              <a:t>  </a:t>
            </a:r>
            <a:r>
              <a:rPr lang="en-US" sz="3600" b="1" spc="-38" dirty="0">
                <a:latin typeface="Poppins"/>
                <a:cs typeface="Poppins"/>
              </a:rPr>
              <a:t>                          </a:t>
            </a:r>
            <a:r>
              <a:rPr lang="es-MX" sz="3600" b="1" spc="-38" dirty="0">
                <a:solidFill>
                  <a:srgbClr val="0070C0"/>
                </a:solidFill>
                <a:latin typeface="Poppins"/>
                <a:cs typeface="Poppins"/>
              </a:rPr>
              <a:t>Bienvenidos</a:t>
            </a:r>
          </a:p>
        </p:txBody>
      </p:sp>
      <p:pic>
        <p:nvPicPr>
          <p:cNvPr id="9"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4"/>
          <a:stretch>
            <a:fillRect/>
          </a:stretch>
        </p:blipFill>
        <p:spPr>
          <a:xfrm>
            <a:off x="399105" y="2359624"/>
            <a:ext cx="1251694" cy="1532051"/>
          </a:xfrm>
          <a:prstGeom prst="rect">
            <a:avLst/>
          </a:prstGeom>
          <a:ln w="28575">
            <a:solidFill>
              <a:schemeClr val="tx1"/>
            </a:solidFill>
          </a:ln>
        </p:spPr>
      </p:pic>
      <p:pic>
        <p:nvPicPr>
          <p:cNvPr id="10"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4"/>
          <a:stretch>
            <a:fillRect/>
          </a:stretch>
        </p:blipFill>
        <p:spPr>
          <a:xfrm>
            <a:off x="2132218" y="2364085"/>
            <a:ext cx="1251694" cy="1532051"/>
          </a:xfrm>
          <a:prstGeom prst="rect">
            <a:avLst/>
          </a:prstGeom>
          <a:ln w="28575">
            <a:solidFill>
              <a:schemeClr val="tx1"/>
            </a:solidFill>
          </a:ln>
        </p:spPr>
      </p:pic>
      <p:pic>
        <p:nvPicPr>
          <p:cNvPr id="11"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4"/>
          <a:stretch>
            <a:fillRect/>
          </a:stretch>
        </p:blipFill>
        <p:spPr>
          <a:xfrm>
            <a:off x="5765376" y="2364085"/>
            <a:ext cx="1251694" cy="1519352"/>
          </a:xfrm>
          <a:prstGeom prst="rect">
            <a:avLst/>
          </a:prstGeom>
          <a:ln w="28575">
            <a:solidFill>
              <a:schemeClr val="tx1"/>
            </a:solidFill>
          </a:ln>
        </p:spPr>
      </p:pic>
      <p:pic>
        <p:nvPicPr>
          <p:cNvPr id="12"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4"/>
          <a:stretch>
            <a:fillRect/>
          </a:stretch>
        </p:blipFill>
        <p:spPr>
          <a:xfrm>
            <a:off x="7430133" y="2353851"/>
            <a:ext cx="1251694" cy="1539977"/>
          </a:xfrm>
          <a:prstGeom prst="rect">
            <a:avLst/>
          </a:prstGeom>
          <a:ln w="28575">
            <a:solidFill>
              <a:schemeClr val="tx1"/>
            </a:solidFill>
          </a:ln>
        </p:spPr>
      </p:pic>
      <p:sp>
        <p:nvSpPr>
          <p:cNvPr id="3" name="TextBox 2"/>
          <p:cNvSpPr txBox="1"/>
          <p:nvPr/>
        </p:nvSpPr>
        <p:spPr>
          <a:xfrm>
            <a:off x="292830" y="4433663"/>
            <a:ext cx="8259618" cy="392415"/>
          </a:xfrm>
          <a:prstGeom prst="rect">
            <a:avLst/>
          </a:prstGeom>
          <a:noFill/>
        </p:spPr>
        <p:txBody>
          <a:bodyPr wrap="square" lIns="68580" tIns="34290" rIns="68580" bIns="34290" rtlCol="0" anchor="t">
            <a:spAutoFit/>
          </a:bodyPr>
          <a:lstStyle/>
          <a:p>
            <a:pPr algn="ctr" defTabSz="342900">
              <a:defRPr/>
            </a:pPr>
            <a:r>
              <a:rPr lang="en-US" sz="2100" b="1" dirty="0">
                <a:latin typeface="Poppins"/>
                <a:cs typeface="Poppins"/>
              </a:rPr>
              <a:t>School Leadership Team /</a:t>
            </a:r>
            <a:r>
              <a:rPr lang="es-MX" sz="2100" b="1" dirty="0">
                <a:solidFill>
                  <a:srgbClr val="0070C0"/>
                </a:solidFill>
                <a:latin typeface="Poppins"/>
                <a:cs typeface="Poppins"/>
              </a:rPr>
              <a:t>Equipo de Liderazgo Escolar</a:t>
            </a:r>
            <a:endParaRPr lang="en-US" sz="1050" dirty="0">
              <a:solidFill>
                <a:srgbClr val="0070C0"/>
              </a:solidFill>
              <a:latin typeface="Poppins"/>
              <a:cs typeface="Poppins"/>
            </a:endParaRPr>
          </a:p>
        </p:txBody>
      </p:sp>
      <p:sp>
        <p:nvSpPr>
          <p:cNvPr id="4" name="TextBox 3"/>
          <p:cNvSpPr txBox="1"/>
          <p:nvPr/>
        </p:nvSpPr>
        <p:spPr>
          <a:xfrm>
            <a:off x="244913" y="1383212"/>
            <a:ext cx="1473200" cy="461665"/>
          </a:xfrm>
          <a:prstGeom prst="rect">
            <a:avLst/>
          </a:prstGeom>
          <a:noFill/>
        </p:spPr>
        <p:txBody>
          <a:bodyPr wrap="square" lIns="91440" tIns="45720" rIns="91440" bIns="45720" rtlCol="0" anchor="t">
            <a:spAutoFit/>
          </a:bodyPr>
          <a:lstStyle/>
          <a:p>
            <a:pPr algn="ctr" defTabSz="342900">
              <a:defRPr/>
            </a:pPr>
            <a:r>
              <a:rPr lang="en-US" sz="1200" b="1">
                <a:latin typeface="Poppins"/>
                <a:cs typeface="Poppins"/>
              </a:rPr>
              <a:t>Principal</a:t>
            </a:r>
          </a:p>
          <a:p>
            <a:pPr algn="ctr" defTabSz="342900">
              <a:defRPr/>
            </a:pPr>
            <a:r>
              <a:rPr lang="en-US" sz="1200" b="1">
                <a:solidFill>
                  <a:srgbClr val="002060"/>
                </a:solidFill>
                <a:latin typeface="Poppins"/>
                <a:cs typeface="Poppins"/>
              </a:rPr>
              <a:t>    Director(a)</a:t>
            </a:r>
          </a:p>
        </p:txBody>
      </p:sp>
      <p:sp>
        <p:nvSpPr>
          <p:cNvPr id="15" name="TextBox 14"/>
          <p:cNvSpPr txBox="1"/>
          <p:nvPr/>
        </p:nvSpPr>
        <p:spPr>
          <a:xfrm>
            <a:off x="2017918" y="1354972"/>
            <a:ext cx="1371600" cy="830997"/>
          </a:xfrm>
          <a:prstGeom prst="rect">
            <a:avLst/>
          </a:prstGeom>
          <a:noFill/>
        </p:spPr>
        <p:txBody>
          <a:bodyPr wrap="square" lIns="91440" tIns="45720" rIns="91440" bIns="45720" rtlCol="0" anchor="t">
            <a:spAutoFit/>
          </a:bodyPr>
          <a:lstStyle/>
          <a:p>
            <a:pPr algn="ctr" defTabSz="342900">
              <a:defRPr/>
            </a:pPr>
            <a:r>
              <a:rPr lang="en-US" sz="1200" b="1">
                <a:latin typeface="Poppins"/>
                <a:cs typeface="Poppins"/>
              </a:rPr>
              <a:t>Student Body President</a:t>
            </a:r>
          </a:p>
          <a:p>
            <a:pPr algn="ctr" defTabSz="342900">
              <a:defRPr/>
            </a:pPr>
            <a:r>
              <a:rPr lang="es-MX" sz="1200" b="1">
                <a:solidFill>
                  <a:srgbClr val="002060"/>
                </a:solidFill>
                <a:latin typeface="Poppins"/>
                <a:cs typeface="Poppins"/>
              </a:rPr>
              <a:t>Presidente Estudiantil</a:t>
            </a:r>
          </a:p>
        </p:txBody>
      </p:sp>
      <p:sp>
        <p:nvSpPr>
          <p:cNvPr id="16" name="TextBox 15"/>
          <p:cNvSpPr txBox="1"/>
          <p:nvPr/>
        </p:nvSpPr>
        <p:spPr>
          <a:xfrm>
            <a:off x="5612245" y="1338121"/>
            <a:ext cx="1543626" cy="800219"/>
          </a:xfrm>
          <a:prstGeom prst="rect">
            <a:avLst/>
          </a:prstGeom>
          <a:noFill/>
        </p:spPr>
        <p:txBody>
          <a:bodyPr wrap="square" lIns="91440" tIns="45720" rIns="91440" bIns="45720" rtlCol="0" anchor="t">
            <a:spAutoFit/>
          </a:bodyPr>
          <a:lstStyle/>
          <a:p>
            <a:pPr algn="ctr" defTabSz="342900">
              <a:defRPr/>
            </a:pPr>
            <a:r>
              <a:rPr lang="en-US" sz="1200" b="1">
                <a:latin typeface="Poppins"/>
                <a:cs typeface="Poppins"/>
              </a:rPr>
              <a:t>School Title I Designee</a:t>
            </a:r>
          </a:p>
          <a:p>
            <a:pPr algn="ctr" defTabSz="342900">
              <a:defRPr/>
            </a:pPr>
            <a:r>
              <a:rPr lang="es-MX" sz="1100" b="1">
                <a:solidFill>
                  <a:srgbClr val="002060"/>
                </a:solidFill>
                <a:latin typeface="Poppins"/>
                <a:cs typeface="Poppins"/>
              </a:rPr>
              <a:t>Designada(o) del Programa  Título I </a:t>
            </a:r>
          </a:p>
        </p:txBody>
      </p:sp>
      <p:sp>
        <p:nvSpPr>
          <p:cNvPr id="17" name="TextBox 16"/>
          <p:cNvSpPr txBox="1"/>
          <p:nvPr/>
        </p:nvSpPr>
        <p:spPr>
          <a:xfrm>
            <a:off x="3778929" y="1333501"/>
            <a:ext cx="1397000" cy="830997"/>
          </a:xfrm>
          <a:prstGeom prst="rect">
            <a:avLst/>
          </a:prstGeom>
          <a:noFill/>
        </p:spPr>
        <p:txBody>
          <a:bodyPr wrap="square" lIns="91440" tIns="45720" rIns="91440" bIns="45720" rtlCol="0" anchor="t">
            <a:spAutoFit/>
          </a:bodyPr>
          <a:lstStyle/>
          <a:p>
            <a:pPr algn="ctr" defTabSz="342900">
              <a:defRPr/>
            </a:pPr>
            <a:r>
              <a:rPr lang="en-US" sz="1200" b="1">
                <a:latin typeface="Poppins"/>
                <a:cs typeface="Poppins"/>
              </a:rPr>
              <a:t>Community Representative</a:t>
            </a:r>
          </a:p>
          <a:p>
            <a:pPr algn="ctr" defTabSz="342900">
              <a:defRPr/>
            </a:pPr>
            <a:r>
              <a:rPr lang="es-MX" sz="1200" b="1">
                <a:solidFill>
                  <a:srgbClr val="002060"/>
                </a:solidFill>
                <a:latin typeface="Poppins"/>
                <a:cs typeface="Poppins"/>
              </a:rPr>
              <a:t>Representante de Comunidad</a:t>
            </a:r>
          </a:p>
        </p:txBody>
      </p:sp>
      <p:pic>
        <p:nvPicPr>
          <p:cNvPr id="18"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4"/>
          <a:stretch>
            <a:fillRect/>
          </a:stretch>
        </p:blipFill>
        <p:spPr>
          <a:xfrm>
            <a:off x="3893229" y="2364085"/>
            <a:ext cx="1251694" cy="1519352"/>
          </a:xfrm>
          <a:prstGeom prst="rect">
            <a:avLst/>
          </a:prstGeom>
          <a:ln w="28575">
            <a:solidFill>
              <a:schemeClr val="tx1"/>
            </a:solidFill>
          </a:ln>
        </p:spPr>
      </p:pic>
      <p:sp>
        <p:nvSpPr>
          <p:cNvPr id="19" name="TextBox 18"/>
          <p:cNvSpPr txBox="1"/>
          <p:nvPr/>
        </p:nvSpPr>
        <p:spPr>
          <a:xfrm>
            <a:off x="7109750" y="1333501"/>
            <a:ext cx="1892461" cy="946413"/>
          </a:xfrm>
          <a:prstGeom prst="rect">
            <a:avLst/>
          </a:prstGeom>
          <a:noFill/>
        </p:spPr>
        <p:txBody>
          <a:bodyPr wrap="square" lIns="68580" tIns="34290" rIns="68580" bIns="34290" rtlCol="0" anchor="t">
            <a:spAutoFit/>
          </a:bodyPr>
          <a:lstStyle/>
          <a:p>
            <a:pPr algn="ctr" defTabSz="342900">
              <a:defRPr/>
            </a:pPr>
            <a:r>
              <a:rPr lang="en-US" sz="1200" b="1">
                <a:latin typeface="Poppins"/>
                <a:cs typeface="Poppins"/>
              </a:rPr>
              <a:t>English Learner Program Designee</a:t>
            </a:r>
          </a:p>
          <a:p>
            <a:pPr algn="ctr" defTabSz="342900">
              <a:defRPr/>
            </a:pPr>
            <a:r>
              <a:rPr lang="es-MX" sz="1100" b="1">
                <a:solidFill>
                  <a:srgbClr val="002060"/>
                </a:solidFill>
                <a:latin typeface="Poppins"/>
                <a:cs typeface="Poppins"/>
              </a:rPr>
              <a:t>Designada(o) del Programa de Aprendices de Inglés</a:t>
            </a:r>
          </a:p>
        </p:txBody>
      </p:sp>
      <p:sp>
        <p:nvSpPr>
          <p:cNvPr id="6" name="TextBox 5">
            <a:extLst>
              <a:ext uri="{FF2B5EF4-FFF2-40B4-BE49-F238E27FC236}">
                <a16:creationId xmlns:a16="http://schemas.microsoft.com/office/drawing/2014/main" id="{0947A44F-64F3-B042-9317-15AD8E404B3B}"/>
              </a:ext>
            </a:extLst>
          </p:cNvPr>
          <p:cNvSpPr txBox="1"/>
          <p:nvPr/>
        </p:nvSpPr>
        <p:spPr>
          <a:xfrm>
            <a:off x="630752" y="3914973"/>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20" name="TextBox 19">
            <a:extLst>
              <a:ext uri="{FF2B5EF4-FFF2-40B4-BE49-F238E27FC236}">
                <a16:creationId xmlns:a16="http://schemas.microsoft.com/office/drawing/2014/main" id="{107441D0-5171-7A44-B7B3-BB8C979C2D55}"/>
              </a:ext>
            </a:extLst>
          </p:cNvPr>
          <p:cNvSpPr txBox="1"/>
          <p:nvPr/>
        </p:nvSpPr>
        <p:spPr>
          <a:xfrm>
            <a:off x="6153571" y="3904434"/>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21" name="TextBox 20">
            <a:extLst>
              <a:ext uri="{FF2B5EF4-FFF2-40B4-BE49-F238E27FC236}">
                <a16:creationId xmlns:a16="http://schemas.microsoft.com/office/drawing/2014/main" id="{36094001-086D-0042-82B6-DEF80D5403DA}"/>
              </a:ext>
            </a:extLst>
          </p:cNvPr>
          <p:cNvSpPr txBox="1"/>
          <p:nvPr/>
        </p:nvSpPr>
        <p:spPr>
          <a:xfrm>
            <a:off x="4135952" y="3941070"/>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22" name="TextBox 21">
            <a:extLst>
              <a:ext uri="{FF2B5EF4-FFF2-40B4-BE49-F238E27FC236}">
                <a16:creationId xmlns:a16="http://schemas.microsoft.com/office/drawing/2014/main" id="{C0B76023-5520-0743-BB53-687FCD1485F2}"/>
              </a:ext>
            </a:extLst>
          </p:cNvPr>
          <p:cNvSpPr txBox="1"/>
          <p:nvPr/>
        </p:nvSpPr>
        <p:spPr>
          <a:xfrm>
            <a:off x="2339680" y="3941070"/>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23" name="TextBox 22">
            <a:extLst>
              <a:ext uri="{FF2B5EF4-FFF2-40B4-BE49-F238E27FC236}">
                <a16:creationId xmlns:a16="http://schemas.microsoft.com/office/drawing/2014/main" id="{55F475A1-9773-034F-8BB7-91EF229C2091}"/>
              </a:ext>
            </a:extLst>
          </p:cNvPr>
          <p:cNvSpPr txBox="1"/>
          <p:nvPr/>
        </p:nvSpPr>
        <p:spPr>
          <a:xfrm>
            <a:off x="7694076" y="3901090"/>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13" name="Date Placeholder 12">
            <a:extLst>
              <a:ext uri="{FF2B5EF4-FFF2-40B4-BE49-F238E27FC236}">
                <a16:creationId xmlns:a16="http://schemas.microsoft.com/office/drawing/2014/main" id="{C2C3F151-1D5E-66E5-4777-7239BFDBB113}"/>
              </a:ext>
            </a:extLst>
          </p:cNvPr>
          <p:cNvSpPr>
            <a:spLocks noGrp="1"/>
          </p:cNvSpPr>
          <p:nvPr>
            <p:ph type="dt" sz="half" idx="10"/>
          </p:nvPr>
        </p:nvSpPr>
        <p:spPr/>
        <p:txBody>
          <a:bodyPr/>
          <a:lstStyle/>
          <a:p>
            <a:fld id="{FA07AA4E-F064-40E2-95D1-46CD929F8331}" type="datetime1">
              <a:rPr lang="en-US" smtClean="0"/>
              <a:t>7/17/2024</a:t>
            </a:fld>
            <a:endParaRPr lang="en-US"/>
          </a:p>
        </p:txBody>
      </p:sp>
    </p:spTree>
    <p:extLst>
      <p:ext uri="{BB962C8B-B14F-4D97-AF65-F5344CB8AC3E}">
        <p14:creationId xmlns:p14="http://schemas.microsoft.com/office/powerpoint/2010/main" val="309646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198408" y="68947"/>
            <a:ext cx="4011283" cy="954107"/>
          </a:xfrm>
          <a:prstGeom prst="rect">
            <a:avLst/>
          </a:prstGeom>
          <a:noFill/>
        </p:spPr>
        <p:txBody>
          <a:bodyPr wrap="square" lIns="91440" tIns="45720" rIns="91440" bIns="45720" rtlCol="0" anchor="t">
            <a:spAutoFit/>
          </a:bodyPr>
          <a:lstStyle/>
          <a:p>
            <a:pPr algn="ctr"/>
            <a:r>
              <a:rPr lang="en-US" sz="2800" b="1" dirty="0">
                <a:latin typeface="Poppins"/>
                <a:cs typeface="Poppins"/>
              </a:rPr>
              <a:t>What are the SSC Responsibilities?</a:t>
            </a:r>
          </a:p>
        </p:txBody>
      </p:sp>
      <p:sp>
        <p:nvSpPr>
          <p:cNvPr id="8" name="TextBox 7">
            <a:extLst>
              <a:ext uri="{FF2B5EF4-FFF2-40B4-BE49-F238E27FC236}">
                <a16:creationId xmlns:a16="http://schemas.microsoft.com/office/drawing/2014/main" id="{FA8812D4-CFBA-49B5-B900-30B36313C2E6}"/>
              </a:ext>
            </a:extLst>
          </p:cNvPr>
          <p:cNvSpPr txBox="1"/>
          <p:nvPr/>
        </p:nvSpPr>
        <p:spPr>
          <a:xfrm>
            <a:off x="4743860" y="28701"/>
            <a:ext cx="4943678" cy="1384995"/>
          </a:xfrm>
          <a:prstGeom prst="rect">
            <a:avLst/>
          </a:prstGeom>
          <a:noFill/>
        </p:spPr>
        <p:txBody>
          <a:bodyPr wrap="square" lIns="91440" tIns="45720" rIns="91440" bIns="45720" rtlCol="0" anchor="t">
            <a:spAutoFit/>
          </a:bodyPr>
          <a:lstStyle/>
          <a:p>
            <a:r>
              <a:rPr lang="en-US" sz="2800" b="1" dirty="0">
                <a:solidFill>
                  <a:srgbClr val="002060"/>
                </a:solidFill>
                <a:latin typeface="Poppins"/>
                <a:cs typeface="Poppins"/>
              </a:rPr>
              <a:t>¿</a:t>
            </a:r>
            <a:r>
              <a:rPr lang="es-MX" sz="2800" b="1" dirty="0">
                <a:solidFill>
                  <a:srgbClr val="002060"/>
                </a:solidFill>
                <a:latin typeface="Poppins"/>
                <a:cs typeface="Poppins"/>
              </a:rPr>
              <a:t>Cuales son las responsabilidades del SSC?</a:t>
            </a:r>
            <a:endParaRPr lang="en-US" sz="2800" dirty="0"/>
          </a:p>
        </p:txBody>
      </p:sp>
      <p:sp>
        <p:nvSpPr>
          <p:cNvPr id="10" name="TextBox 9">
            <a:extLst>
              <a:ext uri="{FF2B5EF4-FFF2-40B4-BE49-F238E27FC236}">
                <a16:creationId xmlns:a16="http://schemas.microsoft.com/office/drawing/2014/main" id="{CBB60EBB-3FBA-4502-B6D3-01C2B87E9B1F}"/>
              </a:ext>
            </a:extLst>
          </p:cNvPr>
          <p:cNvSpPr txBox="1"/>
          <p:nvPr/>
        </p:nvSpPr>
        <p:spPr>
          <a:xfrm>
            <a:off x="198408" y="1274290"/>
            <a:ext cx="4114100" cy="3970318"/>
          </a:xfrm>
          <a:prstGeom prst="rect">
            <a:avLst/>
          </a:prstGeom>
          <a:noFill/>
        </p:spPr>
        <p:txBody>
          <a:bodyPr wrap="square" lIns="91440" tIns="45720" rIns="91440" bIns="45720" anchor="t">
            <a:spAutoFit/>
          </a:bodyPr>
          <a:lstStyle/>
          <a:p>
            <a:pPr marL="404495" indent="-404495">
              <a:buFont typeface="Wingdings" panose="05000000000000000000" pitchFamily="2" charset="2"/>
              <a:buChar char="v"/>
            </a:pPr>
            <a:r>
              <a:rPr lang="en-US" sz="1800" b="1" dirty="0">
                <a:latin typeface="Poppins"/>
                <a:cs typeface="Poppins"/>
              </a:rPr>
              <a:t>Develop, review </a:t>
            </a:r>
            <a:r>
              <a:rPr lang="en-US" sz="1800" dirty="0">
                <a:latin typeface="Poppins"/>
                <a:cs typeface="Poppins"/>
              </a:rPr>
              <a:t>and</a:t>
            </a:r>
            <a:r>
              <a:rPr lang="en-US" sz="1800" b="1" dirty="0">
                <a:latin typeface="Poppins"/>
                <a:cs typeface="Poppins"/>
              </a:rPr>
              <a:t> adopt </a:t>
            </a:r>
            <a:r>
              <a:rPr lang="en-US" sz="1800" dirty="0">
                <a:latin typeface="Poppins"/>
                <a:cs typeface="Poppins"/>
              </a:rPr>
              <a:t>the </a:t>
            </a:r>
            <a:r>
              <a:rPr lang="en-US" sz="1800" b="1" dirty="0">
                <a:latin typeface="Poppins"/>
                <a:cs typeface="Poppins"/>
              </a:rPr>
              <a:t>SPSA</a:t>
            </a:r>
            <a:r>
              <a:rPr lang="en-US" sz="1800" dirty="0">
                <a:latin typeface="Poppins"/>
                <a:cs typeface="Poppins"/>
              </a:rPr>
              <a:t> in </a:t>
            </a:r>
            <a:r>
              <a:rPr lang="en-US" sz="1800" b="1" dirty="0">
                <a:solidFill>
                  <a:srgbClr val="7030A0"/>
                </a:solidFill>
                <a:latin typeface="Poppins"/>
                <a:cs typeface="Poppins"/>
              </a:rPr>
              <a:t>consultation</a:t>
            </a:r>
            <a:r>
              <a:rPr lang="en-US" sz="1800" dirty="0">
                <a:latin typeface="Poppins"/>
                <a:cs typeface="Poppins"/>
              </a:rPr>
              <a:t> with relevant stakeholders and, where applicable, with the ELAC. </a:t>
            </a:r>
          </a:p>
          <a:p>
            <a:pPr marL="404495" indent="-404495">
              <a:buFont typeface="Wingdings" panose="05000000000000000000" pitchFamily="2" charset="2"/>
              <a:buChar char="v"/>
            </a:pPr>
            <a:r>
              <a:rPr lang="en-US" sz="1800" b="1" dirty="0">
                <a:latin typeface="Poppins"/>
                <a:cs typeface="Poppins"/>
              </a:rPr>
              <a:t>Respond in writing </a:t>
            </a:r>
            <a:r>
              <a:rPr lang="en-US" sz="1800" dirty="0">
                <a:latin typeface="Poppins"/>
                <a:cs typeface="Poppins"/>
              </a:rPr>
              <a:t>to </a:t>
            </a:r>
            <a:r>
              <a:rPr lang="en-US" sz="1800" b="1" dirty="0">
                <a:solidFill>
                  <a:srgbClr val="7030A0"/>
                </a:solidFill>
                <a:latin typeface="Poppins"/>
                <a:cs typeface="Poppins"/>
              </a:rPr>
              <a:t>ELAC’s written recommendations</a:t>
            </a:r>
            <a:r>
              <a:rPr lang="en-US" sz="1800" dirty="0">
                <a:solidFill>
                  <a:srgbClr val="7030A0"/>
                </a:solidFill>
                <a:latin typeface="Poppins"/>
                <a:cs typeface="Poppins"/>
              </a:rPr>
              <a:t> </a:t>
            </a:r>
            <a:r>
              <a:rPr lang="en-US" sz="1800" dirty="0">
                <a:latin typeface="Poppins"/>
                <a:cs typeface="Poppins"/>
              </a:rPr>
              <a:t>on the SPSA within </a:t>
            </a:r>
            <a:r>
              <a:rPr lang="en-US" sz="1800" b="1" dirty="0">
                <a:latin typeface="Poppins"/>
                <a:cs typeface="Poppins"/>
              </a:rPr>
              <a:t>30 calendar days </a:t>
            </a:r>
            <a:r>
              <a:rPr lang="en-US" sz="1800" dirty="0">
                <a:latin typeface="Poppins"/>
                <a:cs typeface="Poppins"/>
              </a:rPr>
              <a:t>or at the next SSC meeting. </a:t>
            </a:r>
          </a:p>
          <a:p>
            <a:pPr marL="404495" indent="-404495">
              <a:buFont typeface="Wingdings" panose="05000000000000000000" pitchFamily="2" charset="2"/>
              <a:buChar char="v"/>
            </a:pPr>
            <a:r>
              <a:rPr lang="en-US" sz="1800" b="1" dirty="0">
                <a:latin typeface="Poppins"/>
                <a:cs typeface="Poppins"/>
              </a:rPr>
              <a:t>Ensure</a:t>
            </a:r>
            <a:r>
              <a:rPr lang="en-US" sz="1800" dirty="0">
                <a:latin typeface="Poppins"/>
                <a:cs typeface="Poppins"/>
              </a:rPr>
              <a:t> that </a:t>
            </a:r>
            <a:r>
              <a:rPr lang="en-US" sz="1800" b="1" dirty="0">
                <a:latin typeface="Poppins"/>
                <a:cs typeface="Poppins"/>
              </a:rPr>
              <a:t>all federal parental and</a:t>
            </a:r>
            <a:r>
              <a:rPr lang="en-US" sz="1800" dirty="0">
                <a:latin typeface="Poppins"/>
                <a:cs typeface="Poppins"/>
              </a:rPr>
              <a:t> </a:t>
            </a:r>
            <a:r>
              <a:rPr lang="en-US" sz="1800" b="1" dirty="0">
                <a:latin typeface="Poppins"/>
                <a:cs typeface="Poppins"/>
              </a:rPr>
              <a:t>family engagement mandates </a:t>
            </a:r>
            <a:r>
              <a:rPr lang="en-US" sz="1800" dirty="0">
                <a:latin typeface="Poppins"/>
                <a:cs typeface="Poppins"/>
              </a:rPr>
              <a:t>are met.</a:t>
            </a:r>
          </a:p>
        </p:txBody>
      </p:sp>
      <p:sp>
        <p:nvSpPr>
          <p:cNvPr id="11" name="TextBox 10">
            <a:extLst>
              <a:ext uri="{FF2B5EF4-FFF2-40B4-BE49-F238E27FC236}">
                <a16:creationId xmlns:a16="http://schemas.microsoft.com/office/drawing/2014/main" id="{2C837A2C-5D7F-4F77-8183-CC0A122F3A96}"/>
              </a:ext>
            </a:extLst>
          </p:cNvPr>
          <p:cNvSpPr txBox="1"/>
          <p:nvPr/>
        </p:nvSpPr>
        <p:spPr>
          <a:xfrm>
            <a:off x="4389691" y="1557036"/>
            <a:ext cx="4572000" cy="3694601"/>
          </a:xfrm>
          <a:prstGeom prst="rect">
            <a:avLst/>
          </a:prstGeom>
          <a:noFill/>
        </p:spPr>
        <p:txBody>
          <a:bodyPr wrap="square" lIns="91440" tIns="45720" rIns="91440" bIns="45720" anchor="t">
            <a:spAutoFit/>
          </a:bodyPr>
          <a:lstStyle/>
          <a:p>
            <a:pPr marL="404495" indent="-404495" defTabSz="914400">
              <a:lnSpc>
                <a:spcPct val="90000"/>
              </a:lnSpc>
              <a:spcBef>
                <a:spcPts val="1200"/>
              </a:spcBef>
              <a:spcAft>
                <a:spcPts val="200"/>
              </a:spcAft>
              <a:buClr>
                <a:srgbClr val="4A66AC"/>
              </a:buClr>
              <a:buSzPct val="100000"/>
              <a:buFont typeface="Wingdings" panose="05000000000000000000" pitchFamily="2" charset="2"/>
              <a:buChar char="v"/>
              <a:defRPr/>
            </a:pPr>
            <a:r>
              <a:rPr kumimoji="0" lang="es-CO" sz="1800" b="1" i="0" u="none" strike="noStrike" kern="1200" cap="none" spc="0" normalizeH="0" baseline="0" noProof="0" dirty="0">
                <a:ln>
                  <a:noFill/>
                </a:ln>
                <a:solidFill>
                  <a:srgbClr val="002060"/>
                </a:solidFill>
                <a:effectLst/>
                <a:uLnTx/>
                <a:uFillTx/>
                <a:latin typeface="Poppins"/>
                <a:cs typeface="Poppins"/>
              </a:rPr>
              <a:t>Desarrollar, revisar </a:t>
            </a:r>
            <a:r>
              <a:rPr kumimoji="0" lang="es-CO" sz="1800" b="0" i="0" u="none" strike="noStrike" kern="1200" cap="none" spc="0" normalizeH="0" baseline="0" noProof="0" dirty="0">
                <a:ln>
                  <a:noFill/>
                </a:ln>
                <a:solidFill>
                  <a:srgbClr val="002060"/>
                </a:solidFill>
                <a:effectLst/>
                <a:uLnTx/>
                <a:uFillTx/>
                <a:latin typeface="Poppins"/>
                <a:cs typeface="Poppins"/>
              </a:rPr>
              <a:t>y</a:t>
            </a:r>
            <a:r>
              <a:rPr kumimoji="0" lang="es-CO" sz="1800" b="1" i="0" u="none" strike="noStrike" kern="1200" cap="none" spc="0" normalizeH="0" baseline="0" noProof="0" dirty="0">
                <a:ln>
                  <a:noFill/>
                </a:ln>
                <a:solidFill>
                  <a:srgbClr val="002060"/>
                </a:solidFill>
                <a:effectLst/>
                <a:uLnTx/>
                <a:uFillTx/>
                <a:latin typeface="Poppins"/>
                <a:cs typeface="Poppins"/>
              </a:rPr>
              <a:t> adoptar </a:t>
            </a:r>
            <a:r>
              <a:rPr kumimoji="0" lang="es-CO" sz="1800" b="0" i="0" u="none" strike="noStrike" kern="1200" cap="none" spc="0" normalizeH="0" baseline="0" noProof="0" dirty="0">
                <a:ln>
                  <a:noFill/>
                </a:ln>
                <a:solidFill>
                  <a:srgbClr val="002060"/>
                </a:solidFill>
                <a:effectLst/>
                <a:uLnTx/>
                <a:uFillTx/>
                <a:latin typeface="Poppins"/>
                <a:cs typeface="Poppins"/>
              </a:rPr>
              <a:t>el </a:t>
            </a:r>
            <a:r>
              <a:rPr kumimoji="0" lang="es-CO" sz="1800" b="1" i="0" u="none" strike="noStrike" kern="1200" cap="none" spc="0" normalizeH="0" baseline="0" noProof="0" dirty="0">
                <a:ln>
                  <a:noFill/>
                </a:ln>
                <a:solidFill>
                  <a:srgbClr val="002060"/>
                </a:solidFill>
                <a:effectLst/>
                <a:uLnTx/>
                <a:uFillTx/>
                <a:latin typeface="Poppins"/>
                <a:cs typeface="Poppins"/>
              </a:rPr>
              <a:t>SPSA</a:t>
            </a:r>
            <a:r>
              <a:rPr kumimoji="0" lang="es-CO" sz="1800" b="0" i="0" u="none" strike="noStrike" kern="1200" cap="none" spc="0" normalizeH="0" baseline="0" noProof="0" dirty="0">
                <a:ln>
                  <a:noFill/>
                </a:ln>
                <a:solidFill>
                  <a:srgbClr val="002060"/>
                </a:solidFill>
                <a:effectLst/>
                <a:uLnTx/>
                <a:uFillTx/>
                <a:latin typeface="Poppins"/>
                <a:cs typeface="Poppins"/>
              </a:rPr>
              <a:t> en </a:t>
            </a:r>
            <a:r>
              <a:rPr kumimoji="0" lang="es-CO" sz="1800" b="1" i="0" u="none" strike="noStrike" kern="1200" cap="none" spc="0" normalizeH="0" baseline="0" noProof="0" dirty="0">
                <a:ln>
                  <a:noFill/>
                </a:ln>
                <a:solidFill>
                  <a:srgbClr val="7030A0"/>
                </a:solidFill>
                <a:effectLst/>
                <a:uLnTx/>
                <a:uFillTx/>
                <a:latin typeface="Poppins"/>
                <a:cs typeface="Poppins"/>
              </a:rPr>
              <a:t>consulta</a:t>
            </a:r>
            <a:r>
              <a:rPr kumimoji="0" lang="es-CO" sz="1800" b="1" i="0" u="none" strike="noStrike" kern="1200" cap="none" spc="0" normalizeH="0" baseline="0" noProof="0" dirty="0">
                <a:ln>
                  <a:noFill/>
                </a:ln>
                <a:solidFill>
                  <a:srgbClr val="002060"/>
                </a:solidFill>
                <a:effectLst/>
                <a:uLnTx/>
                <a:uFillTx/>
                <a:latin typeface="Poppins"/>
                <a:cs typeface="Poppins"/>
              </a:rPr>
              <a:t> </a:t>
            </a:r>
            <a:r>
              <a:rPr kumimoji="0" lang="es-CO" sz="1800" b="0" i="0" u="none" strike="noStrike" kern="1200" cap="none" spc="0" normalizeH="0" baseline="0" noProof="0" dirty="0">
                <a:ln>
                  <a:noFill/>
                </a:ln>
                <a:solidFill>
                  <a:srgbClr val="002060"/>
                </a:solidFill>
                <a:effectLst/>
                <a:uLnTx/>
                <a:uFillTx/>
                <a:latin typeface="Poppins"/>
                <a:cs typeface="Poppins"/>
              </a:rPr>
              <a:t>con las partes interesadas relevantes y cuando corresponda, con ELAC.</a:t>
            </a:r>
            <a:r>
              <a:rPr lang="es-CO" sz="1800" dirty="0">
                <a:solidFill>
                  <a:srgbClr val="002060"/>
                </a:solidFill>
                <a:latin typeface="Poppins"/>
                <a:cs typeface="Poppins"/>
              </a:rPr>
              <a:t> </a:t>
            </a:r>
            <a:endParaRPr lang="es-CO" sz="18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a:p>
            <a:pPr marL="404495" indent="-404495" defTabSz="914400">
              <a:lnSpc>
                <a:spcPct val="90000"/>
              </a:lnSpc>
              <a:spcBef>
                <a:spcPts val="1200"/>
              </a:spcBef>
              <a:spcAft>
                <a:spcPts val="200"/>
              </a:spcAft>
              <a:buClr>
                <a:srgbClr val="4A66AC"/>
              </a:buClr>
              <a:buSzPct val="100000"/>
              <a:buFont typeface="Wingdings" panose="05000000000000000000" pitchFamily="2" charset="2"/>
              <a:buChar char="v"/>
              <a:defRPr/>
            </a:pPr>
            <a:r>
              <a:rPr kumimoji="0" lang="es-CO" sz="1800" b="1" i="0" u="none" strike="noStrike" kern="1200" cap="none" spc="0" normalizeH="0" baseline="0" noProof="0" dirty="0">
                <a:ln>
                  <a:noFill/>
                </a:ln>
                <a:solidFill>
                  <a:srgbClr val="002060"/>
                </a:solidFill>
                <a:effectLst/>
                <a:uLnTx/>
                <a:uFillTx/>
                <a:latin typeface="Poppins"/>
                <a:cs typeface="Poppins"/>
              </a:rPr>
              <a:t>Responder por escrito </a:t>
            </a:r>
            <a:r>
              <a:rPr kumimoji="0" lang="es-CO" sz="1800" b="0" i="0" u="none" strike="noStrike" kern="1200" cap="none" spc="0" normalizeH="0" baseline="0" noProof="0" dirty="0">
                <a:ln>
                  <a:noFill/>
                </a:ln>
                <a:solidFill>
                  <a:srgbClr val="002060"/>
                </a:solidFill>
                <a:effectLst/>
                <a:uLnTx/>
                <a:uFillTx/>
                <a:latin typeface="Poppins"/>
                <a:cs typeface="Poppins"/>
              </a:rPr>
              <a:t>a las </a:t>
            </a:r>
            <a:r>
              <a:rPr kumimoji="0" lang="es-CO" sz="1800" b="1" i="0" u="none" strike="noStrike" kern="1200" cap="none" spc="0" normalizeH="0" baseline="0" noProof="0" dirty="0">
                <a:ln>
                  <a:noFill/>
                </a:ln>
                <a:solidFill>
                  <a:srgbClr val="7030A0"/>
                </a:solidFill>
                <a:effectLst/>
                <a:uLnTx/>
                <a:uFillTx/>
                <a:latin typeface="Poppins"/>
                <a:cs typeface="Poppins"/>
              </a:rPr>
              <a:t>recomendaciones escritas del ELAC</a:t>
            </a:r>
            <a:r>
              <a:rPr kumimoji="0" lang="es-CO" sz="1800" b="0" i="0" u="none" strike="noStrike" kern="1200" cap="none" spc="0" normalizeH="0" baseline="0" noProof="0" dirty="0">
                <a:ln>
                  <a:noFill/>
                </a:ln>
                <a:solidFill>
                  <a:srgbClr val="7030A0"/>
                </a:solidFill>
                <a:effectLst/>
                <a:uLnTx/>
                <a:uFillTx/>
                <a:latin typeface="Poppins"/>
                <a:cs typeface="Poppins"/>
              </a:rPr>
              <a:t>, </a:t>
            </a:r>
            <a:r>
              <a:rPr kumimoji="0" lang="es-CO" sz="1800" b="0" i="0" u="none" strike="noStrike" kern="1200" cap="none" spc="0" normalizeH="0" baseline="0" noProof="0" dirty="0">
                <a:ln>
                  <a:noFill/>
                </a:ln>
                <a:solidFill>
                  <a:srgbClr val="002060"/>
                </a:solidFill>
                <a:effectLst/>
                <a:uLnTx/>
                <a:uFillTx/>
                <a:latin typeface="Poppins"/>
                <a:cs typeface="Poppins"/>
              </a:rPr>
              <a:t>dentro de un período de </a:t>
            </a:r>
            <a:r>
              <a:rPr kumimoji="0" lang="es-CO" sz="1800" b="1" i="0" u="none" strike="noStrike" kern="1200" cap="none" spc="0" normalizeH="0" baseline="0" noProof="0" dirty="0">
                <a:ln>
                  <a:noFill/>
                </a:ln>
                <a:solidFill>
                  <a:srgbClr val="002060"/>
                </a:solidFill>
                <a:effectLst/>
                <a:uLnTx/>
                <a:uFillTx/>
                <a:latin typeface="Poppins"/>
                <a:cs typeface="Poppins"/>
              </a:rPr>
              <a:t>30 días calendario </a:t>
            </a:r>
            <a:r>
              <a:rPr kumimoji="0" lang="es-CO" sz="1800" b="0" i="0" u="none" strike="noStrike" kern="1200" cap="none" spc="0" normalizeH="0" baseline="0" noProof="0" dirty="0">
                <a:ln>
                  <a:noFill/>
                </a:ln>
                <a:solidFill>
                  <a:srgbClr val="002060"/>
                </a:solidFill>
                <a:effectLst/>
                <a:uLnTx/>
                <a:uFillTx/>
                <a:latin typeface="Poppins"/>
                <a:cs typeface="Poppins"/>
              </a:rPr>
              <a:t>o durante la siguiente reunión del SSC.</a:t>
            </a:r>
            <a:r>
              <a:rPr lang="es-CO" sz="1800" dirty="0">
                <a:solidFill>
                  <a:srgbClr val="002060"/>
                </a:solidFill>
                <a:latin typeface="Poppins"/>
                <a:cs typeface="Poppins"/>
              </a:rPr>
              <a:t> </a:t>
            </a:r>
            <a:endParaRPr lang="es-CO" sz="18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a:p>
            <a:pPr marL="404495" marR="0" lvl="0" indent="-404495" algn="l" defTabSz="914400" rtl="0" eaLnBrk="1" fontAlgn="auto" latinLnBrk="0" hangingPunct="1">
              <a:lnSpc>
                <a:spcPct val="90000"/>
              </a:lnSpc>
              <a:spcBef>
                <a:spcPts val="1200"/>
              </a:spcBef>
              <a:spcAft>
                <a:spcPts val="200"/>
              </a:spcAft>
              <a:buClr>
                <a:srgbClr val="4A66AC"/>
              </a:buClr>
              <a:buSzPct val="100000"/>
              <a:buFont typeface="Wingdings" panose="05000000000000000000" pitchFamily="2" charset="2"/>
              <a:buChar char="v"/>
              <a:tabLst/>
              <a:defRPr/>
            </a:pPr>
            <a:r>
              <a:rPr kumimoji="0" lang="es-CO" sz="1800" b="1" i="0" u="none" strike="noStrike" kern="1200" cap="none" spc="0" normalizeH="0" baseline="0" noProof="0" dirty="0">
                <a:ln>
                  <a:noFill/>
                </a:ln>
                <a:solidFill>
                  <a:srgbClr val="002060"/>
                </a:solidFill>
                <a:effectLst/>
                <a:uLnTx/>
                <a:uFillTx/>
                <a:latin typeface="Poppins"/>
                <a:cs typeface="Poppins"/>
              </a:rPr>
              <a:t>Asegurar</a:t>
            </a:r>
            <a:r>
              <a:rPr kumimoji="0" lang="es-CO" sz="1800" b="0" i="0" u="none" strike="noStrike" kern="1200" cap="none" spc="0" normalizeH="0" baseline="0" noProof="0" dirty="0">
                <a:ln>
                  <a:noFill/>
                </a:ln>
                <a:solidFill>
                  <a:srgbClr val="002060"/>
                </a:solidFill>
                <a:effectLst/>
                <a:uLnTx/>
                <a:uFillTx/>
                <a:latin typeface="Poppins"/>
                <a:cs typeface="Poppins"/>
              </a:rPr>
              <a:t> que se cumplan </a:t>
            </a:r>
            <a:r>
              <a:rPr kumimoji="0" lang="es-CO" sz="1800" b="1" i="0" u="none" strike="noStrike" kern="1200" cap="none" spc="0" normalizeH="0" baseline="0" noProof="0" dirty="0">
                <a:ln>
                  <a:noFill/>
                </a:ln>
                <a:solidFill>
                  <a:srgbClr val="002060"/>
                </a:solidFill>
                <a:effectLst/>
                <a:uLnTx/>
                <a:uFillTx/>
                <a:latin typeface="Poppins"/>
                <a:cs typeface="Poppins"/>
              </a:rPr>
              <a:t>todos los mandatos federales para la involucración de los padres y las familias.</a:t>
            </a:r>
            <a:endParaRPr lang="es-CO" sz="1800" b="1" i="0" u="none" strike="noStrike" kern="1200" cap="none" spc="0" normalizeH="0" baseline="0" noProof="0" dirty="0">
              <a:ln>
                <a:noFill/>
              </a:ln>
              <a:solidFill>
                <a:srgbClr val="002060"/>
              </a:solidFill>
              <a:effectLst/>
              <a:uLnTx/>
              <a:uFillTx/>
              <a:latin typeface="Poppins"/>
              <a:cs typeface="Poppins"/>
            </a:endParaRPr>
          </a:p>
        </p:txBody>
      </p:sp>
      <p:sp>
        <p:nvSpPr>
          <p:cNvPr id="3" name="Date Placeholder 2">
            <a:extLst>
              <a:ext uri="{FF2B5EF4-FFF2-40B4-BE49-F238E27FC236}">
                <a16:creationId xmlns:a16="http://schemas.microsoft.com/office/drawing/2014/main" id="{EFB4384A-FCDB-211D-EBA5-D037159E84B2}"/>
              </a:ext>
            </a:extLst>
          </p:cNvPr>
          <p:cNvSpPr>
            <a:spLocks noGrp="1"/>
          </p:cNvSpPr>
          <p:nvPr>
            <p:ph type="dt" sz="half" idx="10"/>
          </p:nvPr>
        </p:nvSpPr>
        <p:spPr/>
        <p:txBody>
          <a:bodyPr/>
          <a:lstStyle/>
          <a:p>
            <a:fld id="{605A8B1D-F135-4AAC-9D5A-926622021D25}" type="datetime1">
              <a:rPr lang="en-US" smtClean="0"/>
              <a:t>7/17/2024</a:t>
            </a:fld>
            <a:endParaRPr lang="en-US"/>
          </a:p>
        </p:txBody>
      </p:sp>
    </p:spTree>
    <p:extLst>
      <p:ext uri="{BB962C8B-B14F-4D97-AF65-F5344CB8AC3E}">
        <p14:creationId xmlns:p14="http://schemas.microsoft.com/office/powerpoint/2010/main" val="249189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extBox 7">
            <a:extLst>
              <a:ext uri="{FF2B5EF4-FFF2-40B4-BE49-F238E27FC236}">
                <a16:creationId xmlns:a16="http://schemas.microsoft.com/office/drawing/2014/main" id="{7D89937D-F99B-4320-8FD8-E888C1DA85E1}"/>
              </a:ext>
            </a:extLst>
          </p:cNvPr>
          <p:cNvSpPr txBox="1"/>
          <p:nvPr/>
        </p:nvSpPr>
        <p:spPr>
          <a:xfrm>
            <a:off x="6729388" y="1322782"/>
            <a:ext cx="2416751" cy="923330"/>
          </a:xfrm>
          <a:prstGeom prst="rect">
            <a:avLst/>
          </a:prstGeom>
          <a:noFill/>
        </p:spPr>
        <p:txBody>
          <a:bodyPr wrap="square" lIns="91440" tIns="45720" rIns="91440" bIns="45720" rtlCol="0" anchor="t">
            <a:spAutoFit/>
          </a:bodyPr>
          <a:lstStyle/>
          <a:p>
            <a:pPr marL="0" marR="0" lvl="0" indent="0" defTabSz="3429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0070C0"/>
                </a:solidFill>
                <a:effectLst/>
                <a:uLnTx/>
                <a:uFillTx/>
                <a:latin typeface="Poppins"/>
                <a:cs typeface="Poppins"/>
              </a:rPr>
              <a:t>El ELAC envía</a:t>
            </a:r>
            <a:endParaRPr lang="es-CO" sz="1800" b="1" i="0" u="none" strike="noStrike" kern="1200" cap="none" spc="0" normalizeH="0" baseline="0" noProof="0" dirty="0">
              <a:ln>
                <a:noFill/>
              </a:ln>
              <a:solidFill>
                <a:srgbClr val="0070C0"/>
              </a:solidFill>
              <a:effectLst/>
              <a:uLnTx/>
              <a:uFillTx/>
              <a:latin typeface="Poppins"/>
              <a:cs typeface="Poppins"/>
            </a:endParaRPr>
          </a:p>
          <a:p>
            <a:pPr defTabSz="342900">
              <a:defRPr/>
            </a:pPr>
            <a:r>
              <a:rPr kumimoji="0" lang="es-CO" sz="1800" b="1" i="0" u="none" strike="noStrike" kern="1200" cap="none" spc="0" normalizeH="0" baseline="0" noProof="0" dirty="0">
                <a:ln>
                  <a:noFill/>
                </a:ln>
                <a:solidFill>
                  <a:srgbClr val="0070C0"/>
                </a:solidFill>
                <a:effectLst/>
                <a:uLnTx/>
                <a:uFillTx/>
                <a:latin typeface="Poppins"/>
                <a:cs typeface="Poppins"/>
              </a:rPr>
              <a:t>recomendaciones</a:t>
            </a:r>
            <a:endParaRPr lang="es-CO" sz="1800" b="1" i="0" u="none" strike="noStrike" kern="1200" cap="none" spc="0" normalizeH="0" baseline="0" noProof="0" dirty="0">
              <a:ln>
                <a:noFill/>
              </a:ln>
              <a:solidFill>
                <a:srgbClr val="0070C0"/>
              </a:solidFill>
              <a:effectLst/>
              <a:uLnTx/>
              <a:uFillTx/>
              <a:latin typeface="Poppins"/>
              <a:cs typeface="Poppins"/>
            </a:endParaRPr>
          </a:p>
          <a:p>
            <a:pPr marL="0" marR="0" lvl="0" indent="0" defTabSz="3429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0070C0"/>
                </a:solidFill>
                <a:effectLst/>
                <a:uLnTx/>
                <a:uFillTx/>
                <a:latin typeface="Poppins"/>
                <a:cs typeface="Poppins"/>
              </a:rPr>
              <a:t>escritas al SSC</a:t>
            </a:r>
            <a:r>
              <a:rPr kumimoji="0" lang="es-CO" sz="1800" b="1" i="0" u="none" strike="noStrike" kern="1200" cap="none" spc="0" normalizeH="0" baseline="0" noProof="0" dirty="0">
                <a:ln>
                  <a:noFill/>
                </a:ln>
                <a:solidFill>
                  <a:srgbClr val="002060"/>
                </a:solidFill>
                <a:effectLst/>
                <a:uLnTx/>
                <a:uFillTx/>
                <a:latin typeface="Poppins"/>
                <a:cs typeface="Poppins"/>
              </a:rPr>
              <a:t>.</a:t>
            </a:r>
            <a:endParaRPr lang="es-CO" sz="1800" b="1" i="0" u="none" strike="noStrike" kern="1200" cap="none" spc="0" normalizeH="0" baseline="0" noProof="0" dirty="0">
              <a:ln>
                <a:noFill/>
              </a:ln>
              <a:solidFill>
                <a:srgbClr val="002060"/>
              </a:solidFill>
              <a:effectLst/>
              <a:uLnTx/>
              <a:uFillTx/>
              <a:latin typeface="Poppins"/>
              <a:cs typeface="Poppins"/>
            </a:endParaRPr>
          </a:p>
        </p:txBody>
      </p:sp>
      <p:sp>
        <p:nvSpPr>
          <p:cNvPr id="10" name="TextBox 9">
            <a:extLst>
              <a:ext uri="{FF2B5EF4-FFF2-40B4-BE49-F238E27FC236}">
                <a16:creationId xmlns:a16="http://schemas.microsoft.com/office/drawing/2014/main" id="{496F1949-4F2D-4FC4-AFF5-8D4274B7FBBB}"/>
              </a:ext>
            </a:extLst>
          </p:cNvPr>
          <p:cNvSpPr txBox="1"/>
          <p:nvPr/>
        </p:nvSpPr>
        <p:spPr>
          <a:xfrm>
            <a:off x="111091" y="1320535"/>
            <a:ext cx="2551923" cy="1200329"/>
          </a:xfrm>
          <a:prstGeom prst="rect">
            <a:avLst/>
          </a:prstGeom>
          <a:noFill/>
        </p:spPr>
        <p:txBody>
          <a:bodyPr wrap="square" lIns="91440" tIns="45720" rIns="91440" bIns="45720" anchor="t">
            <a:spAutoFit/>
          </a:bodyPr>
          <a:lstStyle/>
          <a:p>
            <a:pPr marL="0" marR="0" lvl="0" indent="0"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Poppins"/>
                <a:cs typeface="Poppins"/>
              </a:rPr>
              <a:t>The ELAC</a:t>
            </a:r>
            <a:endParaRPr lang="en-US" sz="1800" b="1" i="0" u="none" strike="noStrike" kern="1200" cap="none" spc="0" normalizeH="0" baseline="0" noProof="0">
              <a:ln>
                <a:noFill/>
              </a:ln>
              <a:effectLst/>
              <a:uLnTx/>
              <a:uFillTx/>
              <a:latin typeface="Poppins"/>
              <a:cs typeface="Poppins"/>
            </a:endParaRPr>
          </a:p>
          <a:p>
            <a:pPr defTabSz="342900">
              <a:defRPr/>
            </a:pPr>
            <a:r>
              <a:rPr kumimoji="0" lang="en-US" sz="1800" b="1" i="0" u="none" strike="noStrike" kern="1200" cap="none" spc="0" normalizeH="0" baseline="0" noProof="0">
                <a:ln>
                  <a:noFill/>
                </a:ln>
                <a:effectLst/>
                <a:uLnTx/>
                <a:uFillTx/>
                <a:latin typeface="Poppins"/>
                <a:cs typeface="Poppins"/>
              </a:rPr>
              <a:t>sends written recommendations</a:t>
            </a:r>
            <a:r>
              <a:rPr lang="en-US" sz="1800" b="1">
                <a:latin typeface="Poppins"/>
                <a:cs typeface="Poppins"/>
              </a:rPr>
              <a:t> </a:t>
            </a:r>
            <a:endParaRPr lang="en-US" sz="1800" b="1" i="0" u="none" strike="noStrike" kern="1200" cap="none" spc="0" normalizeH="0" baseline="0" noProof="0">
              <a:ln>
                <a:noFill/>
              </a:ln>
              <a:effectLst/>
              <a:uLnTx/>
              <a:uFillTx/>
              <a:latin typeface="Poppins"/>
              <a:cs typeface="Poppins"/>
            </a:endParaRPr>
          </a:p>
          <a:p>
            <a:pPr marL="0" marR="0" lvl="0" indent="0"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Poppins"/>
                <a:cs typeface="Poppins"/>
              </a:rPr>
              <a:t>to the SSC.</a:t>
            </a:r>
            <a:endParaRPr lang="en-US" sz="1800" b="1" i="0" u="none" strike="noStrike" kern="1200" cap="none" spc="0" normalizeH="0" baseline="0" noProof="0">
              <a:ln>
                <a:noFill/>
              </a:ln>
              <a:effectLst/>
              <a:uLnTx/>
              <a:uFillTx/>
              <a:latin typeface="Poppins"/>
              <a:cs typeface="Poppins"/>
            </a:endParaRPr>
          </a:p>
        </p:txBody>
      </p:sp>
      <p:sp>
        <p:nvSpPr>
          <p:cNvPr id="11" name="TextBox 10">
            <a:extLst>
              <a:ext uri="{FF2B5EF4-FFF2-40B4-BE49-F238E27FC236}">
                <a16:creationId xmlns:a16="http://schemas.microsoft.com/office/drawing/2014/main" id="{9F292E0E-A3CC-4730-A11E-35E74FA7C7FD}"/>
              </a:ext>
            </a:extLst>
          </p:cNvPr>
          <p:cNvSpPr txBox="1"/>
          <p:nvPr/>
        </p:nvSpPr>
        <p:spPr>
          <a:xfrm>
            <a:off x="147166" y="3363637"/>
            <a:ext cx="2482322" cy="1754326"/>
          </a:xfrm>
          <a:prstGeom prst="rect">
            <a:avLst/>
          </a:prstGeom>
          <a:noFill/>
        </p:spPr>
        <p:txBody>
          <a:bodyPr wrap="square" lIns="91440" tIns="45720" rIns="91440" bIns="45720" rtlCol="0" anchor="t">
            <a:spAutoFit/>
          </a:bodyPr>
          <a:lstStyle/>
          <a:p>
            <a:pPr marL="0" marR="0" lvl="0" indent="0"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Poppins"/>
                <a:cs typeface="Poppins"/>
              </a:rPr>
              <a:t>SSC must respond</a:t>
            </a:r>
            <a:endParaRPr lang="en-US" sz="1800" b="1" i="0" u="none" strike="noStrike" kern="1200" cap="none" spc="0" normalizeH="0" baseline="0" noProof="0">
              <a:ln>
                <a:noFill/>
              </a:ln>
              <a:effectLst/>
              <a:uLnTx/>
              <a:uFillTx/>
              <a:latin typeface="Poppins"/>
              <a:cs typeface="Poppins"/>
            </a:endParaRPr>
          </a:p>
          <a:p>
            <a:pPr defTabSz="342900">
              <a:defRPr/>
            </a:pPr>
            <a:r>
              <a:rPr lang="en-US" sz="1800" b="1">
                <a:latin typeface="Poppins"/>
                <a:cs typeface="Poppins"/>
              </a:rPr>
              <a:t> </a:t>
            </a:r>
            <a:r>
              <a:rPr kumimoji="0" lang="en-US" sz="1800" b="1" i="0" u="none" strike="noStrike" kern="1200" cap="none" spc="0" normalizeH="0" baseline="0" noProof="0">
                <a:ln>
                  <a:noFill/>
                </a:ln>
                <a:effectLst/>
                <a:uLnTx/>
                <a:uFillTx/>
                <a:latin typeface="Poppins"/>
                <a:cs typeface="Poppins"/>
              </a:rPr>
              <a:t>to written recommendations within 30 days, or at the next official</a:t>
            </a:r>
            <a:r>
              <a:rPr lang="en-US" sz="1800" b="1">
                <a:latin typeface="Poppins"/>
                <a:cs typeface="Poppins"/>
              </a:rPr>
              <a:t> </a:t>
            </a:r>
            <a:endParaRPr lang="en-US" sz="1800" b="1" i="0" u="none" strike="noStrike" kern="1200" cap="none" spc="0" normalizeH="0" baseline="0" noProof="0">
              <a:ln>
                <a:noFill/>
              </a:ln>
              <a:effectLst/>
              <a:uLnTx/>
              <a:uFillTx/>
              <a:latin typeface="Poppins"/>
              <a:cs typeface="Poppins"/>
            </a:endParaRPr>
          </a:p>
          <a:p>
            <a:pPr marL="0" marR="0" lvl="0" indent="0"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Poppins"/>
                <a:cs typeface="Poppins"/>
              </a:rPr>
              <a:t>SSC meeting.</a:t>
            </a:r>
            <a:endParaRPr lang="en-US" sz="1800" b="1" i="0" u="none" strike="noStrike" kern="1200" cap="none" spc="0" normalizeH="0" baseline="0" noProof="0">
              <a:ln>
                <a:noFill/>
              </a:ln>
              <a:effectLst/>
              <a:uLnTx/>
              <a:uFillTx/>
              <a:latin typeface="Poppins"/>
              <a:cs typeface="Poppins"/>
            </a:endParaRPr>
          </a:p>
        </p:txBody>
      </p:sp>
      <p:sp>
        <p:nvSpPr>
          <p:cNvPr id="13" name="TextBox 12">
            <a:extLst>
              <a:ext uri="{FF2B5EF4-FFF2-40B4-BE49-F238E27FC236}">
                <a16:creationId xmlns:a16="http://schemas.microsoft.com/office/drawing/2014/main" id="{F90E0421-6C9E-4803-8AB3-89D033508281}"/>
              </a:ext>
            </a:extLst>
          </p:cNvPr>
          <p:cNvSpPr txBox="1"/>
          <p:nvPr/>
        </p:nvSpPr>
        <p:spPr>
          <a:xfrm>
            <a:off x="6727623" y="2778328"/>
            <a:ext cx="2409249" cy="2329105"/>
          </a:xfrm>
          <a:prstGeom prst="rect">
            <a:avLst/>
          </a:prstGeom>
          <a:noFill/>
        </p:spPr>
        <p:txBody>
          <a:bodyPr wrap="square" lIns="91440" tIns="45720" rIns="91440" bIns="45720" anchor="t">
            <a:spAutoFit/>
          </a:bodyPr>
          <a:lstStyle/>
          <a:p>
            <a:pPr algn="r" defTabSz="342900">
              <a:defRPr/>
            </a:pPr>
            <a:r>
              <a:rPr kumimoji="0" lang="es-CO" sz="1800" b="1" i="0" u="none" strike="noStrike" kern="1200" cap="none" spc="0" normalizeH="0" baseline="0" noProof="0" dirty="0">
                <a:ln>
                  <a:noFill/>
                </a:ln>
                <a:solidFill>
                  <a:srgbClr val="0070C0"/>
                </a:solidFill>
                <a:effectLst/>
                <a:uLnTx/>
                <a:uFillTx/>
                <a:latin typeface="Poppins"/>
                <a:cs typeface="Poppins"/>
              </a:rPr>
              <a:t>El SSC debe</a:t>
            </a:r>
            <a:r>
              <a:rPr lang="es-CO" sz="1800" b="1" dirty="0">
                <a:solidFill>
                  <a:srgbClr val="0070C0"/>
                </a:solidFill>
                <a:latin typeface="Poppins"/>
                <a:cs typeface="Poppins"/>
              </a:rPr>
              <a:t> </a:t>
            </a:r>
            <a:endParaRPr lang="es-CO" sz="1800" b="1" i="0" u="none" strike="noStrike" kern="1200" cap="none" spc="0" normalizeH="0" baseline="0" noProof="0" dirty="0">
              <a:ln>
                <a:noFill/>
              </a:ln>
              <a:solidFill>
                <a:srgbClr val="0070C0"/>
              </a:solidFill>
              <a:effectLst/>
              <a:uLnTx/>
              <a:uFillTx/>
              <a:latin typeface="Poppins"/>
              <a:cs typeface="Poppins"/>
            </a:endParaRPr>
          </a:p>
          <a:p>
            <a:pPr algn="r" defTabSz="342900">
              <a:defRPr/>
            </a:pPr>
            <a:r>
              <a:rPr kumimoji="0" lang="es-CO" sz="1800" b="1" i="0" u="none" strike="noStrike" kern="1200" cap="none" spc="0" normalizeH="0" baseline="0" noProof="0" dirty="0">
                <a:ln>
                  <a:noFill/>
                </a:ln>
                <a:solidFill>
                  <a:srgbClr val="0070C0"/>
                </a:solidFill>
                <a:effectLst/>
                <a:uLnTx/>
                <a:uFillTx/>
                <a:latin typeface="Poppins"/>
                <a:cs typeface="Poppins"/>
              </a:rPr>
              <a:t>contestar a las recomendaciones escritas dentro de 30 días o en la próxima reunión oficial</a:t>
            </a:r>
            <a:r>
              <a:rPr lang="es-CO" sz="1800" b="1" dirty="0">
                <a:solidFill>
                  <a:srgbClr val="0070C0"/>
                </a:solidFill>
                <a:latin typeface="Poppins"/>
                <a:cs typeface="Poppins"/>
              </a:rPr>
              <a:t> </a:t>
            </a:r>
            <a:endParaRPr lang="es-CO" sz="1800" b="1" i="0" u="none" strike="noStrike" kern="1200" cap="none" spc="0" normalizeH="0" baseline="0" noProof="0" dirty="0">
              <a:ln>
                <a:noFill/>
              </a:ln>
              <a:solidFill>
                <a:srgbClr val="0070C0"/>
              </a:solidFill>
              <a:effectLst/>
              <a:uLnTx/>
              <a:uFillTx/>
              <a:latin typeface="Poppins"/>
              <a:cs typeface="Poppins"/>
            </a:endParaRPr>
          </a:p>
          <a:p>
            <a:pPr marL="0" marR="0" lvl="0" indent="0" algn="r" defTabSz="3429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0070C0"/>
                </a:solidFill>
                <a:effectLst/>
                <a:uLnTx/>
                <a:uFillTx/>
                <a:latin typeface="Poppins"/>
                <a:cs typeface="Poppins"/>
              </a:rPr>
              <a:t>del SSC.</a:t>
            </a:r>
            <a:endParaRPr lang="es-CO" sz="1800" b="1" i="0" u="none" strike="noStrike" kern="1200" cap="none" spc="0" normalizeH="0" baseline="0" noProof="0" dirty="0">
              <a:ln>
                <a:noFill/>
              </a:ln>
              <a:solidFill>
                <a:srgbClr val="0070C0"/>
              </a:solidFill>
              <a:effectLst/>
              <a:uLnTx/>
              <a:uFillTx/>
              <a:latin typeface="Poppins"/>
              <a:cs typeface="Poppins"/>
            </a:endParaRPr>
          </a:p>
        </p:txBody>
      </p:sp>
      <p:sp>
        <p:nvSpPr>
          <p:cNvPr id="16" name="TextBox 15">
            <a:extLst>
              <a:ext uri="{FF2B5EF4-FFF2-40B4-BE49-F238E27FC236}">
                <a16:creationId xmlns:a16="http://schemas.microsoft.com/office/drawing/2014/main" id="{9D2FD033-E4A7-466C-A243-665EDBE9C4BC}"/>
              </a:ext>
            </a:extLst>
          </p:cNvPr>
          <p:cNvSpPr txBox="1"/>
          <p:nvPr/>
        </p:nvSpPr>
        <p:spPr>
          <a:xfrm>
            <a:off x="142253" y="32349"/>
            <a:ext cx="4624935" cy="954107"/>
          </a:xfrm>
          <a:prstGeom prst="rect">
            <a:avLst/>
          </a:prstGeom>
          <a:noFill/>
        </p:spPr>
        <p:txBody>
          <a:bodyPr wrap="square" lIns="91440" tIns="45720" rIns="91440" bIns="45720" rtlCol="0" anchor="t">
            <a:spAutoFit/>
          </a:bodyPr>
          <a:lstStyle/>
          <a:p>
            <a:r>
              <a:rPr lang="en-US" sz="2800" b="1" dirty="0">
                <a:latin typeface="Poppins"/>
                <a:cs typeface="Poppins"/>
              </a:rPr>
              <a:t>ELAC Recommendation Process</a:t>
            </a:r>
          </a:p>
        </p:txBody>
      </p:sp>
      <p:sp>
        <p:nvSpPr>
          <p:cNvPr id="17" name="TextBox 16">
            <a:extLst>
              <a:ext uri="{FF2B5EF4-FFF2-40B4-BE49-F238E27FC236}">
                <a16:creationId xmlns:a16="http://schemas.microsoft.com/office/drawing/2014/main" id="{86ECA6E8-B8D6-4262-BD41-6430682A71E2}"/>
              </a:ext>
            </a:extLst>
          </p:cNvPr>
          <p:cNvSpPr txBox="1"/>
          <p:nvPr/>
        </p:nvSpPr>
        <p:spPr>
          <a:xfrm>
            <a:off x="4689633" y="0"/>
            <a:ext cx="4238299" cy="1384995"/>
          </a:xfrm>
          <a:prstGeom prst="rect">
            <a:avLst/>
          </a:prstGeom>
          <a:noFill/>
        </p:spPr>
        <p:txBody>
          <a:bodyPr wrap="square" lIns="91440" tIns="45720" rIns="91440" bIns="45720" rtlCol="0" anchor="t">
            <a:spAutoFit/>
          </a:bodyPr>
          <a:lstStyle/>
          <a:p>
            <a:r>
              <a:rPr lang="es-MX" sz="2800" b="1" dirty="0">
                <a:solidFill>
                  <a:srgbClr val="0070C0"/>
                </a:solidFill>
                <a:latin typeface="Poppins"/>
                <a:cs typeface="Poppins"/>
              </a:rPr>
              <a:t>El Proceso para las Recomendaciones de ELAC</a:t>
            </a:r>
          </a:p>
        </p:txBody>
      </p:sp>
      <p:grpSp>
        <p:nvGrpSpPr>
          <p:cNvPr id="2" name="Group 1">
            <a:extLst>
              <a:ext uri="{FF2B5EF4-FFF2-40B4-BE49-F238E27FC236}">
                <a16:creationId xmlns:a16="http://schemas.microsoft.com/office/drawing/2014/main" id="{403BC2E9-4EFC-E2B9-BE6A-484F97FF9A37}"/>
              </a:ext>
            </a:extLst>
          </p:cNvPr>
          <p:cNvGrpSpPr/>
          <p:nvPr/>
        </p:nvGrpSpPr>
        <p:grpSpPr>
          <a:xfrm>
            <a:off x="2759746" y="1653353"/>
            <a:ext cx="4188143" cy="2969894"/>
            <a:chOff x="0" y="0"/>
            <a:chExt cx="4429188" cy="3394484"/>
          </a:xfrm>
        </p:grpSpPr>
        <p:sp>
          <p:nvSpPr>
            <p:cNvPr id="3" name="Arrow: Curved Right 8">
              <a:extLst>
                <a:ext uri="{FF2B5EF4-FFF2-40B4-BE49-F238E27FC236}">
                  <a16:creationId xmlns:a16="http://schemas.microsoft.com/office/drawing/2014/main" id="{03BF562E-2451-9311-475D-F3BA307DC856}"/>
                </a:ext>
              </a:extLst>
            </p:cNvPr>
            <p:cNvSpPr/>
            <p:nvPr/>
          </p:nvSpPr>
          <p:spPr>
            <a:xfrm rot="7617407">
              <a:off x="2233675" y="-927417"/>
              <a:ext cx="1268095" cy="3122930"/>
            </a:xfrm>
            <a:prstGeom prst="curved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 name="Group 3">
              <a:extLst>
                <a:ext uri="{FF2B5EF4-FFF2-40B4-BE49-F238E27FC236}">
                  <a16:creationId xmlns:a16="http://schemas.microsoft.com/office/drawing/2014/main" id="{3D46DF84-D55D-569B-7A13-68408FB61071}"/>
                </a:ext>
              </a:extLst>
            </p:cNvPr>
            <p:cNvGrpSpPr/>
            <p:nvPr/>
          </p:nvGrpSpPr>
          <p:grpSpPr>
            <a:xfrm>
              <a:off x="2186050" y="1215708"/>
              <a:ext cx="1603318" cy="1641957"/>
              <a:chOff x="-243904" y="-488"/>
              <a:chExt cx="2971995" cy="2681287"/>
            </a:xfrm>
          </p:grpSpPr>
          <p:sp>
            <p:nvSpPr>
              <p:cNvPr id="27" name="Oval 26">
                <a:extLst>
                  <a:ext uri="{FF2B5EF4-FFF2-40B4-BE49-F238E27FC236}">
                    <a16:creationId xmlns:a16="http://schemas.microsoft.com/office/drawing/2014/main" id="{2BC326E2-43DF-02EA-B05C-509838A4F61D}"/>
                  </a:ext>
                </a:extLst>
              </p:cNvPr>
              <p:cNvSpPr/>
              <p:nvPr/>
            </p:nvSpPr>
            <p:spPr>
              <a:xfrm>
                <a:off x="-243904" y="-488"/>
                <a:ext cx="2971995" cy="268128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Text Box 2">
                <a:extLst>
                  <a:ext uri="{FF2B5EF4-FFF2-40B4-BE49-F238E27FC236}">
                    <a16:creationId xmlns:a16="http://schemas.microsoft.com/office/drawing/2014/main" id="{AE8B9456-C7F3-B381-1A98-18453A36C21D}"/>
                  </a:ext>
                </a:extLst>
              </p:cNvPr>
              <p:cNvSpPr txBox="1">
                <a:spLocks noChangeArrowheads="1"/>
              </p:cNvSpPr>
              <p:nvPr/>
            </p:nvSpPr>
            <p:spPr bwMode="auto">
              <a:xfrm>
                <a:off x="327613" y="880770"/>
                <a:ext cx="1997200" cy="815928"/>
              </a:xfrm>
              <a:prstGeom prst="rect">
                <a:avLst/>
              </a:prstGeom>
              <a:solidFill>
                <a:srgbClr val="00B050"/>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800" b="1">
                    <a:solidFill>
                      <a:srgbClr val="FFFFFF"/>
                    </a:solidFill>
                    <a:effectLst/>
                    <a:latin typeface="Poppins" panose="00000500000000000000" pitchFamily="2" charset="0"/>
                    <a:ea typeface="Calibri" panose="020F0502020204030204" pitchFamily="34" charset="0"/>
                  </a:rPr>
                  <a:t>School Site Council</a:t>
                </a:r>
                <a:endParaRPr lang="en-US" sz="1700">
                  <a:effectLst/>
                  <a:latin typeface="Poppins" panose="00000500000000000000" pitchFamily="2" charset="0"/>
                  <a:ea typeface="Calibri" panose="020F0502020204030204" pitchFamily="34" charset="0"/>
                </a:endParaRPr>
              </a:p>
            </p:txBody>
          </p:sp>
          <p:pic>
            <p:nvPicPr>
              <p:cNvPr id="29" name="Picture 28">
                <a:extLst>
                  <a:ext uri="{FF2B5EF4-FFF2-40B4-BE49-F238E27FC236}">
                    <a16:creationId xmlns:a16="http://schemas.microsoft.com/office/drawing/2014/main" id="{602781C7-0262-50D0-2FA6-52D2A1C7CA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914" y="110249"/>
                <a:ext cx="877052" cy="788426"/>
              </a:xfrm>
              <a:prstGeom prst="rect">
                <a:avLst/>
              </a:prstGeom>
              <a:noFill/>
              <a:ln>
                <a:noFill/>
              </a:ln>
            </p:spPr>
          </p:pic>
          <p:pic>
            <p:nvPicPr>
              <p:cNvPr id="30" name="Picture 29">
                <a:extLst>
                  <a:ext uri="{FF2B5EF4-FFF2-40B4-BE49-F238E27FC236}">
                    <a16:creationId xmlns:a16="http://schemas.microsoft.com/office/drawing/2014/main" id="{7028828A-B7EC-A2A5-2203-52A8F21B096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1004" y="1237775"/>
                <a:ext cx="759460" cy="380365"/>
              </a:xfrm>
              <a:prstGeom prst="rect">
                <a:avLst/>
              </a:prstGeom>
            </p:spPr>
          </p:pic>
          <p:pic>
            <p:nvPicPr>
              <p:cNvPr id="31" name="Picture 30">
                <a:extLst>
                  <a:ext uri="{FF2B5EF4-FFF2-40B4-BE49-F238E27FC236}">
                    <a16:creationId xmlns:a16="http://schemas.microsoft.com/office/drawing/2014/main" id="{7CE5A9F6-D00E-A350-9D93-F0D888604AEC}"/>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4194" y="1122728"/>
                <a:ext cx="718948" cy="530299"/>
              </a:xfrm>
              <a:prstGeom prst="rect">
                <a:avLst/>
              </a:prstGeom>
            </p:spPr>
          </p:pic>
          <p:pic>
            <p:nvPicPr>
              <p:cNvPr id="32" name="Picture 31">
                <a:extLst>
                  <a:ext uri="{FF2B5EF4-FFF2-40B4-BE49-F238E27FC236}">
                    <a16:creationId xmlns:a16="http://schemas.microsoft.com/office/drawing/2014/main" id="{55AE6EF1-9B96-76AC-4DB4-76BC11ABF68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 y="1631853"/>
                <a:ext cx="1209040" cy="633095"/>
              </a:xfrm>
              <a:prstGeom prst="rect">
                <a:avLst/>
              </a:prstGeom>
              <a:noFill/>
              <a:ln>
                <a:noFill/>
              </a:ln>
            </p:spPr>
          </p:pic>
          <p:pic>
            <p:nvPicPr>
              <p:cNvPr id="33" name="Graphic 24" descr="Group of men with solid fill">
                <a:extLst>
                  <a:ext uri="{FF2B5EF4-FFF2-40B4-BE49-F238E27FC236}">
                    <a16:creationId xmlns:a16="http://schemas.microsoft.com/office/drawing/2014/main" id="{2796B520-2D05-87C1-E287-397DAD9A9C5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099" y="1856936"/>
                <a:ext cx="407670" cy="407670"/>
              </a:xfrm>
              <a:prstGeom prst="rect">
                <a:avLst/>
              </a:prstGeom>
            </p:spPr>
          </p:pic>
          <p:pic>
            <p:nvPicPr>
              <p:cNvPr id="34" name="Graphic 25" descr="Group of men with solid fill">
                <a:extLst>
                  <a:ext uri="{FF2B5EF4-FFF2-40B4-BE49-F238E27FC236}">
                    <a16:creationId xmlns:a16="http://schemas.microsoft.com/office/drawing/2014/main" id="{A0B9B1D5-C0FE-F62F-0527-12860099F24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4732" y="1856936"/>
                <a:ext cx="407670" cy="407670"/>
              </a:xfrm>
              <a:prstGeom prst="rect">
                <a:avLst/>
              </a:prstGeom>
            </p:spPr>
          </p:pic>
          <p:pic>
            <p:nvPicPr>
              <p:cNvPr id="35" name="Graphic 26" descr="Group of men with solid fill">
                <a:extLst>
                  <a:ext uri="{FF2B5EF4-FFF2-40B4-BE49-F238E27FC236}">
                    <a16:creationId xmlns:a16="http://schemas.microsoft.com/office/drawing/2014/main" id="{28E9DB7F-A32E-048F-9E8A-71F70B06574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3551" y="2166425"/>
                <a:ext cx="407670" cy="407670"/>
              </a:xfrm>
              <a:prstGeom prst="rect">
                <a:avLst/>
              </a:prstGeom>
            </p:spPr>
          </p:pic>
        </p:grpSp>
        <p:sp>
          <p:nvSpPr>
            <p:cNvPr id="5" name="Arrow: Curved Right 6">
              <a:extLst>
                <a:ext uri="{FF2B5EF4-FFF2-40B4-BE49-F238E27FC236}">
                  <a16:creationId xmlns:a16="http://schemas.microsoft.com/office/drawing/2014/main" id="{82B78DCD-8E52-0589-511D-9302FD355555}"/>
                </a:ext>
              </a:extLst>
            </p:cNvPr>
            <p:cNvSpPr/>
            <p:nvPr/>
          </p:nvSpPr>
          <p:spPr>
            <a:xfrm rot="17843261">
              <a:off x="766825" y="1501458"/>
              <a:ext cx="1126201" cy="2659852"/>
            </a:xfrm>
            <a:prstGeom prst="curved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6" name="Group 5">
              <a:extLst>
                <a:ext uri="{FF2B5EF4-FFF2-40B4-BE49-F238E27FC236}">
                  <a16:creationId xmlns:a16="http://schemas.microsoft.com/office/drawing/2014/main" id="{11A3F38C-C065-2AD8-4201-31419B4D69C3}"/>
                </a:ext>
              </a:extLst>
            </p:cNvPr>
            <p:cNvGrpSpPr/>
            <p:nvPr/>
          </p:nvGrpSpPr>
          <p:grpSpPr>
            <a:xfrm>
              <a:off x="81025" y="234633"/>
              <a:ext cx="1685926" cy="1657841"/>
              <a:chOff x="0" y="0"/>
              <a:chExt cx="1685926" cy="1657841"/>
            </a:xfrm>
          </p:grpSpPr>
          <p:sp>
            <p:nvSpPr>
              <p:cNvPr id="7" name="Oval 6">
                <a:extLst>
                  <a:ext uri="{FF2B5EF4-FFF2-40B4-BE49-F238E27FC236}">
                    <a16:creationId xmlns:a16="http://schemas.microsoft.com/office/drawing/2014/main" id="{81E6F19B-0941-3B9B-7857-B7C6E3BBB95D}"/>
                  </a:ext>
                </a:extLst>
              </p:cNvPr>
              <p:cNvSpPr/>
              <p:nvPr/>
            </p:nvSpPr>
            <p:spPr>
              <a:xfrm>
                <a:off x="0" y="0"/>
                <a:ext cx="1665904" cy="1657841"/>
              </a:xfrm>
              <a:prstGeom prst="ellipse">
                <a:avLst/>
              </a:prstGeom>
              <a:solidFill>
                <a:schemeClr val="accent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700">
                    <a:effectLst/>
                    <a:latin typeface="Poppins" panose="00000500000000000000" pitchFamily="2" charset="0"/>
                    <a:ea typeface="Calibri" panose="020F0502020204030204" pitchFamily="34" charset="0"/>
                  </a:rPr>
                  <a:t> </a:t>
                </a:r>
              </a:p>
            </p:txBody>
          </p:sp>
          <p:sp>
            <p:nvSpPr>
              <p:cNvPr id="9" name="Text Box 2">
                <a:extLst>
                  <a:ext uri="{FF2B5EF4-FFF2-40B4-BE49-F238E27FC236}">
                    <a16:creationId xmlns:a16="http://schemas.microsoft.com/office/drawing/2014/main" id="{51B9412E-EF30-8644-90DE-3941D0988B1D}"/>
                  </a:ext>
                </a:extLst>
              </p:cNvPr>
              <p:cNvSpPr txBox="1">
                <a:spLocks noChangeArrowheads="1"/>
              </p:cNvSpPr>
              <p:nvPr/>
            </p:nvSpPr>
            <p:spPr bwMode="auto">
              <a:xfrm>
                <a:off x="304800" y="504825"/>
                <a:ext cx="1161311" cy="681352"/>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800" b="1" dirty="0">
                    <a:solidFill>
                      <a:srgbClr val="FFFFFF"/>
                    </a:solidFill>
                    <a:effectLst/>
                    <a:latin typeface="Poppins" panose="00000500000000000000" pitchFamily="2" charset="0"/>
                    <a:ea typeface="Calibri" panose="020F0502020204030204" pitchFamily="34" charset="0"/>
                  </a:rPr>
                  <a:t>English Learner Advisory Committee</a:t>
                </a:r>
                <a:endParaRPr lang="en-US" sz="1700" dirty="0">
                  <a:effectLst/>
                  <a:latin typeface="Poppins" panose="00000500000000000000" pitchFamily="2" charset="0"/>
                  <a:ea typeface="Calibri" panose="020F0502020204030204" pitchFamily="34" charset="0"/>
                </a:endParaRPr>
              </a:p>
            </p:txBody>
          </p:sp>
          <p:grpSp>
            <p:nvGrpSpPr>
              <p:cNvPr id="12" name="Group 11">
                <a:extLst>
                  <a:ext uri="{FF2B5EF4-FFF2-40B4-BE49-F238E27FC236}">
                    <a16:creationId xmlns:a16="http://schemas.microsoft.com/office/drawing/2014/main" id="{1A306C4D-C774-BDC6-CBB8-9E8E3B45C56C}"/>
                  </a:ext>
                </a:extLst>
              </p:cNvPr>
              <p:cNvGrpSpPr/>
              <p:nvPr/>
            </p:nvGrpSpPr>
            <p:grpSpPr>
              <a:xfrm>
                <a:off x="76200" y="790576"/>
                <a:ext cx="1609726" cy="824433"/>
                <a:chOff x="0" y="638175"/>
                <a:chExt cx="1472565" cy="831215"/>
              </a:xfrm>
            </p:grpSpPr>
            <p:pic>
              <p:nvPicPr>
                <p:cNvPr id="21" name="Picture 20">
                  <a:extLst>
                    <a:ext uri="{FF2B5EF4-FFF2-40B4-BE49-F238E27FC236}">
                      <a16:creationId xmlns:a16="http://schemas.microsoft.com/office/drawing/2014/main" id="{DBF59A03-EAD8-C4B0-F35E-D820EEEF877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95375" y="657225"/>
                  <a:ext cx="377190" cy="207010"/>
                </a:xfrm>
                <a:prstGeom prst="rect">
                  <a:avLst/>
                </a:prstGeom>
              </p:spPr>
            </p:pic>
            <p:pic>
              <p:nvPicPr>
                <p:cNvPr id="22" name="Picture 21">
                  <a:extLst>
                    <a:ext uri="{FF2B5EF4-FFF2-40B4-BE49-F238E27FC236}">
                      <a16:creationId xmlns:a16="http://schemas.microsoft.com/office/drawing/2014/main" id="{8C63AADE-796F-C258-563A-F7490C3D899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638175"/>
                  <a:ext cx="377825" cy="295275"/>
                </a:xfrm>
                <a:prstGeom prst="rect">
                  <a:avLst/>
                </a:prstGeom>
              </p:spPr>
            </p:pic>
            <p:pic>
              <p:nvPicPr>
                <p:cNvPr id="23" name="Picture 22">
                  <a:extLst>
                    <a:ext uri="{FF2B5EF4-FFF2-40B4-BE49-F238E27FC236}">
                      <a16:creationId xmlns:a16="http://schemas.microsoft.com/office/drawing/2014/main" id="{7CCB696C-BCB4-5072-D001-DC45A0C2877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425" y="942975"/>
                  <a:ext cx="676275" cy="354330"/>
                </a:xfrm>
                <a:prstGeom prst="rect">
                  <a:avLst/>
                </a:prstGeom>
                <a:noFill/>
                <a:ln>
                  <a:noFill/>
                </a:ln>
              </p:spPr>
            </p:pic>
            <p:pic>
              <p:nvPicPr>
                <p:cNvPr id="24" name="Graphic 21" descr="Group of men with solid fill">
                  <a:extLst>
                    <a:ext uri="{FF2B5EF4-FFF2-40B4-BE49-F238E27FC236}">
                      <a16:creationId xmlns:a16="http://schemas.microsoft.com/office/drawing/2014/main" id="{50FAEEF4-83F7-EC10-0CB6-CD0ECD867F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9075" y="1076325"/>
                  <a:ext cx="202565" cy="221615"/>
                </a:xfrm>
                <a:prstGeom prst="rect">
                  <a:avLst/>
                </a:prstGeom>
              </p:spPr>
            </p:pic>
            <p:pic>
              <p:nvPicPr>
                <p:cNvPr id="25" name="Graphic 22" descr="Group of men with solid fill">
                  <a:extLst>
                    <a:ext uri="{FF2B5EF4-FFF2-40B4-BE49-F238E27FC236}">
                      <a16:creationId xmlns:a16="http://schemas.microsoft.com/office/drawing/2014/main" id="{E35F0CC5-3EE7-B4D0-842F-BF9883CF04B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2975" y="1076325"/>
                  <a:ext cx="202565" cy="221615"/>
                </a:xfrm>
                <a:prstGeom prst="rect">
                  <a:avLst/>
                </a:prstGeom>
              </p:spPr>
            </p:pic>
            <p:pic>
              <p:nvPicPr>
                <p:cNvPr id="26" name="Graphic 23" descr="Group of men with solid fill">
                  <a:extLst>
                    <a:ext uri="{FF2B5EF4-FFF2-40B4-BE49-F238E27FC236}">
                      <a16:creationId xmlns:a16="http://schemas.microsoft.com/office/drawing/2014/main" id="{5C86ACAE-78BC-4A14-A015-2A7C59D5C2B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0075" y="1247775"/>
                  <a:ext cx="202565" cy="221615"/>
                </a:xfrm>
                <a:prstGeom prst="rect">
                  <a:avLst/>
                </a:prstGeom>
              </p:spPr>
            </p:pic>
          </p:grpSp>
          <p:pic>
            <p:nvPicPr>
              <p:cNvPr id="20" name="Picture 19">
                <a:extLst>
                  <a:ext uri="{FF2B5EF4-FFF2-40B4-BE49-F238E27FC236}">
                    <a16:creationId xmlns:a16="http://schemas.microsoft.com/office/drawing/2014/main" id="{966F30F7-A51F-FCED-1D1C-EE8C44749B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 y="76200"/>
                <a:ext cx="489585" cy="462915"/>
              </a:xfrm>
              <a:prstGeom prst="rect">
                <a:avLst/>
              </a:prstGeom>
              <a:noFill/>
              <a:ln>
                <a:noFill/>
              </a:ln>
            </p:spPr>
          </p:pic>
        </p:grpSp>
      </p:grpSp>
      <p:sp>
        <p:nvSpPr>
          <p:cNvPr id="15" name="Date Placeholder 14">
            <a:extLst>
              <a:ext uri="{FF2B5EF4-FFF2-40B4-BE49-F238E27FC236}">
                <a16:creationId xmlns:a16="http://schemas.microsoft.com/office/drawing/2014/main" id="{9087F9A7-DF04-EF5B-B3D6-6878554B9C68}"/>
              </a:ext>
            </a:extLst>
          </p:cNvPr>
          <p:cNvSpPr>
            <a:spLocks noGrp="1"/>
          </p:cNvSpPr>
          <p:nvPr>
            <p:ph type="dt" sz="half" idx="10"/>
          </p:nvPr>
        </p:nvSpPr>
        <p:spPr/>
        <p:txBody>
          <a:bodyPr/>
          <a:lstStyle/>
          <a:p>
            <a:fld id="{F8FB8BB7-1F70-4ABA-83AF-B1B85D4C51CA}" type="datetime1">
              <a:rPr lang="en-US" smtClean="0"/>
              <a:t>7/17/2024</a:t>
            </a:fld>
            <a:endParaRPr lang="en-US"/>
          </a:p>
        </p:txBody>
      </p:sp>
    </p:spTree>
    <p:extLst>
      <p:ext uri="{BB962C8B-B14F-4D97-AF65-F5344CB8AC3E}">
        <p14:creationId xmlns:p14="http://schemas.microsoft.com/office/powerpoint/2010/main" val="3016541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498369" y="144887"/>
            <a:ext cx="4593737" cy="830997"/>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What are the SSC Responsibilities?</a:t>
            </a:r>
          </a:p>
        </p:txBody>
      </p:sp>
      <p:sp>
        <p:nvSpPr>
          <p:cNvPr id="8" name="TextBox 7">
            <a:extLst>
              <a:ext uri="{FF2B5EF4-FFF2-40B4-BE49-F238E27FC236}">
                <a16:creationId xmlns:a16="http://schemas.microsoft.com/office/drawing/2014/main" id="{FA8812D4-CFBA-49B5-B900-30B36313C2E6}"/>
              </a:ext>
            </a:extLst>
          </p:cNvPr>
          <p:cNvSpPr txBox="1"/>
          <p:nvPr/>
        </p:nvSpPr>
        <p:spPr>
          <a:xfrm>
            <a:off x="4578389" y="146495"/>
            <a:ext cx="4510333" cy="830997"/>
          </a:xfrm>
          <a:prstGeom prst="rect">
            <a:avLst/>
          </a:prstGeom>
          <a:noFill/>
        </p:spPr>
        <p:txBody>
          <a:bodyPr wrap="square" lIns="91440" tIns="45720" rIns="91440" bIns="45720" rtlCol="0" anchor="t">
            <a:spAutoFit/>
          </a:bodyPr>
          <a:lstStyle/>
          <a:p>
            <a:r>
              <a:rPr lang="en-US" sz="2400" b="1">
                <a:solidFill>
                  <a:srgbClr val="002060"/>
                </a:solidFill>
                <a:latin typeface="Poppins" panose="00000500000000000000" pitchFamily="2" charset="0"/>
                <a:cs typeface="Poppins" panose="00000500000000000000" pitchFamily="2" charset="0"/>
              </a:rPr>
              <a:t>¿</a:t>
            </a:r>
            <a:r>
              <a:rPr lang="es-MX" sz="2400" b="1">
                <a:solidFill>
                  <a:srgbClr val="002060"/>
                </a:solidFill>
                <a:latin typeface="Poppins" panose="00000500000000000000" pitchFamily="2" charset="0"/>
                <a:cs typeface="Poppins" panose="00000500000000000000" pitchFamily="2" charset="0"/>
              </a:rPr>
              <a:t>Cuales son las responsabilidades del SSC?</a:t>
            </a:r>
          </a:p>
        </p:txBody>
      </p:sp>
      <p:sp>
        <p:nvSpPr>
          <p:cNvPr id="9" name="TextBox 8">
            <a:extLst>
              <a:ext uri="{FF2B5EF4-FFF2-40B4-BE49-F238E27FC236}">
                <a16:creationId xmlns:a16="http://schemas.microsoft.com/office/drawing/2014/main" id="{AF4C104F-A85B-4192-8DDB-B99128AD8E2C}"/>
              </a:ext>
            </a:extLst>
          </p:cNvPr>
          <p:cNvSpPr txBox="1"/>
          <p:nvPr/>
        </p:nvSpPr>
        <p:spPr>
          <a:xfrm>
            <a:off x="256509" y="1118010"/>
            <a:ext cx="4053307" cy="4025242"/>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
                <a:srgbClr val="297FD5">
                  <a:lumMod val="50000"/>
                </a:srgbClr>
              </a:buClr>
              <a:buSzTx/>
              <a:buFontTx/>
              <a:buNone/>
              <a:tabLst/>
              <a:defRPr/>
            </a:pPr>
            <a:r>
              <a:rPr kumimoji="0" lang="en-US" sz="1600" b="1" i="0" u="none" strike="noStrike" kern="1200" cap="none" spc="0" normalizeH="0" baseline="0" noProof="0" dirty="0">
                <a:ln>
                  <a:noFill/>
                </a:ln>
                <a:effectLst/>
                <a:uLnTx/>
                <a:uFillTx/>
                <a:latin typeface="Poppins"/>
                <a:cs typeface="Poppins"/>
              </a:rPr>
              <a:t>To ensure that all federal mandates, including those for parent involvement, are met, specifically:</a:t>
            </a:r>
            <a:endParaRPr kumimoji="0" lang="en-US" sz="1600" b="0" i="0" u="none" strike="noStrike" kern="1200" cap="none" spc="0" normalizeH="0" baseline="0" noProof="0" dirty="0">
              <a:ln>
                <a:noFill/>
              </a:ln>
              <a:effectLst/>
              <a:uLnTx/>
              <a:uFillTx/>
              <a:latin typeface="Poppins"/>
              <a:cs typeface="Poppins"/>
            </a:endParaRPr>
          </a:p>
          <a:p>
            <a:pPr marL="793750" marR="0" lvl="0" indent="-388620" algn="l" defTabSz="457200" rtl="0" eaLnBrk="1" fontAlgn="auto" latinLnBrk="0" hangingPunct="1">
              <a:lnSpc>
                <a:spcPct val="100000"/>
              </a:lnSpc>
              <a:spcBef>
                <a:spcPts val="900"/>
              </a:spcBef>
              <a:spcAft>
                <a:spcPts val="0"/>
              </a:spcAft>
              <a:buClr>
                <a:srgbClr val="297FD5">
                  <a:lumMod val="50000"/>
                </a:srgbClr>
              </a:buClr>
              <a:buSzTx/>
              <a:buFont typeface="Wingdings" panose="05000000000000000000" pitchFamily="2" charset="2"/>
              <a:buChar char="v"/>
              <a:tabLst/>
              <a:defRPr/>
            </a:pPr>
            <a:r>
              <a:rPr kumimoji="0" lang="en-US" sz="1600" b="0" i="0" u="none" strike="noStrike" kern="1200" cap="none" spc="0" normalizeH="0" baseline="0" noProof="0" dirty="0">
                <a:ln>
                  <a:noFill/>
                </a:ln>
                <a:effectLst/>
                <a:uLnTx/>
                <a:uFillTx/>
                <a:latin typeface="Poppins"/>
                <a:cs typeface="Poppins"/>
              </a:rPr>
              <a:t>The </a:t>
            </a:r>
            <a:r>
              <a:rPr kumimoji="0" lang="en-US" sz="1600" b="1" i="0" u="none" strike="noStrike" kern="1200" cap="none" spc="0" normalizeH="0" baseline="0" noProof="0" dirty="0">
                <a:ln>
                  <a:noFill/>
                </a:ln>
                <a:effectLst/>
                <a:uLnTx/>
                <a:uFillTx/>
                <a:latin typeface="Poppins"/>
                <a:cs typeface="Poppins"/>
              </a:rPr>
              <a:t>development and approval </a:t>
            </a:r>
            <a:r>
              <a:rPr kumimoji="0" lang="en-US" sz="1600" b="0" i="0" u="none" strike="noStrike" kern="1200" cap="none" spc="0" normalizeH="0" baseline="0" noProof="0" dirty="0">
                <a:ln>
                  <a:noFill/>
                </a:ln>
                <a:effectLst/>
                <a:uLnTx/>
                <a:uFillTx/>
                <a:latin typeface="Poppins"/>
                <a:cs typeface="Poppins"/>
              </a:rPr>
              <a:t>of the school-level </a:t>
            </a:r>
            <a:r>
              <a:rPr kumimoji="0" lang="en-US" sz="1600" b="0" i="1" u="none" strike="noStrike" kern="1200" cap="none" spc="0" normalizeH="0" baseline="0" noProof="0" dirty="0">
                <a:ln>
                  <a:noFill/>
                </a:ln>
                <a:effectLst/>
                <a:uLnTx/>
                <a:uFillTx/>
                <a:latin typeface="Poppins"/>
                <a:cs typeface="Poppins"/>
              </a:rPr>
              <a:t>Title I Parent and Family Engagement Policy </a:t>
            </a:r>
            <a:r>
              <a:rPr kumimoji="0" lang="en-US" sz="1600" b="1" i="0" u="none" strike="noStrike" kern="1200" cap="none" spc="0" normalizeH="0" baseline="0" noProof="0" dirty="0">
                <a:ln>
                  <a:noFill/>
                </a:ln>
                <a:effectLst/>
                <a:uLnTx/>
                <a:uFillTx/>
                <a:latin typeface="Poppins"/>
                <a:cs typeface="Poppins"/>
              </a:rPr>
              <a:t>(PFEP).</a:t>
            </a:r>
            <a:endParaRPr lang="en-US" sz="1600" b="0" i="0" u="none" strike="noStrike" kern="1200" cap="none" spc="0" normalizeH="0" baseline="0" noProof="0" dirty="0">
              <a:ln>
                <a:noFill/>
              </a:ln>
              <a:effectLst/>
              <a:uLnTx/>
              <a:uFillTx/>
              <a:latin typeface="Poppins"/>
              <a:cs typeface="Poppins"/>
            </a:endParaRPr>
          </a:p>
          <a:p>
            <a:pPr marL="793750" marR="0" lvl="0" indent="-388620" algn="l" defTabSz="457200" rtl="0" eaLnBrk="1" fontAlgn="auto" latinLnBrk="0" hangingPunct="1">
              <a:spcBef>
                <a:spcPts val="900"/>
              </a:spcBef>
              <a:spcAft>
                <a:spcPts val="0"/>
              </a:spcAft>
              <a:buClr>
                <a:srgbClr val="297FD5">
                  <a:lumMod val="50000"/>
                </a:srgbClr>
              </a:buClr>
              <a:buSzTx/>
              <a:buFont typeface="Wingdings" panose="05000000000000000000" pitchFamily="2" charset="2"/>
              <a:buChar char="v"/>
              <a:tabLst/>
              <a:defRPr/>
            </a:pPr>
            <a:r>
              <a:rPr kumimoji="0" lang="en-US" sz="1600" b="0" i="0" u="none" strike="noStrike" kern="1200" cap="none" spc="0" normalizeH="0" baseline="0" noProof="0" dirty="0">
                <a:ln>
                  <a:noFill/>
                </a:ln>
                <a:effectLst/>
                <a:uLnTx/>
                <a:uFillTx/>
                <a:latin typeface="Poppins"/>
                <a:cs typeface="Poppins"/>
              </a:rPr>
              <a:t>The </a:t>
            </a:r>
            <a:r>
              <a:rPr kumimoji="0" lang="en-US" sz="1600" b="1" i="0" u="none" strike="noStrike" kern="1200" cap="none" spc="0" normalizeH="0" baseline="0" noProof="0" dirty="0">
                <a:ln>
                  <a:noFill/>
                </a:ln>
                <a:effectLst/>
                <a:uLnTx/>
                <a:uFillTx/>
                <a:latin typeface="Poppins"/>
                <a:cs typeface="Poppins"/>
              </a:rPr>
              <a:t>development and approval </a:t>
            </a:r>
            <a:r>
              <a:rPr kumimoji="0" lang="en-US" sz="1600" b="0" i="0" u="none" strike="noStrike" kern="1200" cap="none" spc="0" normalizeH="0" baseline="0" noProof="0" dirty="0">
                <a:ln>
                  <a:noFill/>
                </a:ln>
                <a:effectLst/>
                <a:uLnTx/>
                <a:uFillTx/>
                <a:latin typeface="Poppins"/>
                <a:cs typeface="Poppins"/>
              </a:rPr>
              <a:t>of the Title I </a:t>
            </a:r>
            <a:r>
              <a:rPr kumimoji="0" lang="en-US" sz="1600" b="1" i="0" u="none" strike="noStrike" kern="1200" cap="none" spc="0" normalizeH="0" baseline="0" noProof="0" dirty="0">
                <a:ln>
                  <a:noFill/>
                </a:ln>
                <a:effectLst/>
                <a:uLnTx/>
                <a:uFillTx/>
                <a:latin typeface="Poppins"/>
                <a:cs typeface="Poppins"/>
              </a:rPr>
              <a:t>School-Parent Compact.</a:t>
            </a:r>
            <a:endParaRPr lang="en-US" sz="1600" b="1" i="0" u="none" strike="noStrike" kern="1200" cap="none" spc="0" normalizeH="0" baseline="0" noProof="0" dirty="0">
              <a:ln>
                <a:noFill/>
              </a:ln>
              <a:effectLst/>
              <a:uLnTx/>
              <a:uFillTx/>
              <a:latin typeface="Poppins"/>
              <a:cs typeface="Poppins"/>
            </a:endParaRPr>
          </a:p>
          <a:p>
            <a:pPr marL="793750" indent="-388620" defTabSz="457200">
              <a:spcBef>
                <a:spcPts val="900"/>
              </a:spcBef>
              <a:buClr>
                <a:srgbClr val="297FD5">
                  <a:lumMod val="50000"/>
                </a:srgbClr>
              </a:buClr>
              <a:buFont typeface="Wingdings" panose="05000000000000000000" pitchFamily="2" charset="2"/>
              <a:buChar char="v"/>
              <a:defRPr/>
            </a:pPr>
            <a:r>
              <a:rPr lang="en-US" sz="1600" dirty="0">
                <a:latin typeface="Poppins"/>
                <a:cs typeface="Poppins"/>
              </a:rPr>
              <a:t>The </a:t>
            </a:r>
            <a:r>
              <a:rPr lang="en-US" sz="1600" b="1" dirty="0">
                <a:latin typeface="Poppins"/>
                <a:cs typeface="Poppins"/>
              </a:rPr>
              <a:t>development and approval </a:t>
            </a:r>
            <a:r>
              <a:rPr lang="en-US" sz="1600" dirty="0">
                <a:latin typeface="Poppins"/>
                <a:cs typeface="Poppins"/>
              </a:rPr>
              <a:t>of the </a:t>
            </a:r>
            <a:r>
              <a:rPr lang="en-US" sz="1600" b="1" dirty="0">
                <a:latin typeface="Poppins"/>
                <a:cs typeface="Poppins"/>
              </a:rPr>
              <a:t>Title I </a:t>
            </a:r>
            <a:r>
              <a:rPr lang="en-US" sz="1600" dirty="0">
                <a:latin typeface="Poppins"/>
                <a:cs typeface="Poppins"/>
              </a:rPr>
              <a:t>parent involvement </a:t>
            </a:r>
            <a:r>
              <a:rPr lang="en-US" sz="1600" b="1" dirty="0">
                <a:latin typeface="Poppins"/>
                <a:cs typeface="Poppins"/>
              </a:rPr>
              <a:t>budget.</a:t>
            </a:r>
          </a:p>
          <a:p>
            <a:pPr marL="862330" lvl="1" defTabSz="457200">
              <a:spcBef>
                <a:spcPts val="900"/>
              </a:spcBef>
              <a:buClr>
                <a:srgbClr val="297FD5">
                  <a:lumMod val="50000"/>
                </a:srgbClr>
              </a:buClr>
              <a:defRPr/>
            </a:pPr>
            <a:endParaRPr lang="en-US" sz="1600" dirty="0">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C3FABD53-2B0D-445B-9484-998C1F45F8C6}"/>
              </a:ext>
            </a:extLst>
          </p:cNvPr>
          <p:cNvSpPr txBox="1"/>
          <p:nvPr/>
        </p:nvSpPr>
        <p:spPr>
          <a:xfrm>
            <a:off x="4528777" y="1069870"/>
            <a:ext cx="4613563" cy="413190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
                <a:srgbClr val="297FD5">
                  <a:lumMod val="50000"/>
                </a:srgbClr>
              </a:buClr>
              <a:buSzTx/>
              <a:buFontTx/>
              <a:buNone/>
              <a:tabLst/>
              <a:defRPr/>
            </a:pPr>
            <a:r>
              <a:rPr kumimoji="0" lang="es-CO" sz="1600" b="1" i="0" u="none" strike="noStrike" kern="1200" cap="none" spc="0" normalizeH="0" baseline="0" noProof="0" dirty="0">
                <a:ln>
                  <a:noFill/>
                </a:ln>
                <a:solidFill>
                  <a:srgbClr val="002060"/>
                </a:solidFill>
                <a:effectLst/>
                <a:uLnTx/>
                <a:uFillTx/>
                <a:latin typeface="Poppins"/>
                <a:cs typeface="Poppins"/>
              </a:rPr>
              <a:t>Asegurar que todos los mandatos federales, que incluye aquellos para la participación de los padres, se cumplan, específicamente:</a:t>
            </a:r>
            <a:endParaRPr lang="en-US" sz="1600" b="0" i="0" u="none" strike="noStrike" kern="1200" cap="none" spc="0" normalizeH="0" baseline="0" noProof="0" dirty="0">
              <a:ln>
                <a:noFill/>
              </a:ln>
              <a:solidFill>
                <a:srgbClr val="002060"/>
              </a:solidFill>
              <a:effectLst/>
              <a:uLnTx/>
              <a:uFillTx/>
              <a:latin typeface="Poppins"/>
              <a:cs typeface="Poppins"/>
            </a:endParaRPr>
          </a:p>
          <a:p>
            <a:pPr marL="793750" indent="-450850" defTabSz="457200">
              <a:spcBef>
                <a:spcPts val="900"/>
              </a:spcBef>
              <a:buClr>
                <a:srgbClr val="297FD5">
                  <a:lumMod val="50000"/>
                </a:srgbClr>
              </a:buClr>
              <a:buFont typeface="Wingdings" panose="05000000000000000000" pitchFamily="2" charset="2"/>
              <a:buChar char="v"/>
              <a:defRPr/>
            </a:pPr>
            <a:r>
              <a:rPr kumimoji="0" lang="es-CO" sz="1600" b="0" i="0" u="none" strike="noStrike" kern="1200" cap="none" spc="0" normalizeH="0" baseline="0" noProof="0" dirty="0">
                <a:ln>
                  <a:noFill/>
                </a:ln>
                <a:solidFill>
                  <a:srgbClr val="002060"/>
                </a:solidFill>
                <a:effectLst/>
                <a:uLnTx/>
                <a:uFillTx/>
                <a:latin typeface="Poppins"/>
                <a:cs typeface="Poppins"/>
              </a:rPr>
              <a:t>El </a:t>
            </a:r>
            <a:r>
              <a:rPr kumimoji="0" lang="es-CO" sz="1600" b="1" i="0" u="none" strike="noStrike" kern="1200" cap="none" spc="0" normalizeH="0" baseline="0" noProof="0" dirty="0">
                <a:ln>
                  <a:noFill/>
                </a:ln>
                <a:solidFill>
                  <a:srgbClr val="002060"/>
                </a:solidFill>
                <a:effectLst/>
                <a:uLnTx/>
                <a:uFillTx/>
                <a:latin typeface="Poppins"/>
                <a:cs typeface="Poppins"/>
              </a:rPr>
              <a:t>desarrollo y la aprobación </a:t>
            </a:r>
            <a:r>
              <a:rPr kumimoji="0" lang="es-CO" sz="1600" b="0" i="0" u="none" strike="noStrike" kern="1200" cap="none" spc="0" normalizeH="0" baseline="0" noProof="0" dirty="0">
                <a:ln>
                  <a:noFill/>
                </a:ln>
                <a:solidFill>
                  <a:srgbClr val="002060"/>
                </a:solidFill>
                <a:effectLst/>
                <a:uLnTx/>
                <a:uFillTx/>
                <a:latin typeface="Poppins"/>
                <a:cs typeface="Poppins"/>
              </a:rPr>
              <a:t>de la </a:t>
            </a:r>
            <a:r>
              <a:rPr kumimoji="0" lang="es-CO" sz="1600" b="0" i="1" u="none" strike="noStrike" kern="1200" cap="none" spc="0" normalizeH="0" baseline="0" noProof="0" dirty="0">
                <a:ln>
                  <a:noFill/>
                </a:ln>
                <a:solidFill>
                  <a:srgbClr val="002060"/>
                </a:solidFill>
                <a:effectLst/>
                <a:uLnTx/>
                <a:uFillTx/>
                <a:latin typeface="Poppins"/>
                <a:cs typeface="Poppins"/>
              </a:rPr>
              <a:t>Política del Título I para la </a:t>
            </a:r>
            <a:r>
              <a:rPr lang="es-CO" sz="1600" i="1" dirty="0">
                <a:solidFill>
                  <a:srgbClr val="002060"/>
                </a:solidFill>
                <a:latin typeface="Poppins"/>
                <a:cs typeface="Poppins"/>
              </a:rPr>
              <a:t>Involucración de</a:t>
            </a:r>
            <a:r>
              <a:rPr kumimoji="0" lang="es-CO" sz="1600" b="0" i="1" u="none" strike="noStrike" kern="1200" cap="none" spc="0" normalizeH="0" baseline="0" noProof="0" dirty="0">
                <a:ln>
                  <a:noFill/>
                </a:ln>
                <a:solidFill>
                  <a:srgbClr val="002060"/>
                </a:solidFill>
                <a:effectLst/>
                <a:uLnTx/>
                <a:uFillTx/>
                <a:latin typeface="Poppins"/>
                <a:cs typeface="Poppins"/>
              </a:rPr>
              <a:t> los Padres y las Familias </a:t>
            </a:r>
            <a:r>
              <a:rPr kumimoji="0" lang="es-CO" sz="1600" b="0" i="0" u="none" strike="noStrike" kern="1200" cap="none" spc="0" normalizeH="0" baseline="0" noProof="0" dirty="0">
                <a:ln>
                  <a:noFill/>
                </a:ln>
                <a:solidFill>
                  <a:srgbClr val="002060"/>
                </a:solidFill>
                <a:effectLst/>
                <a:uLnTx/>
                <a:uFillTx/>
                <a:latin typeface="Poppins"/>
                <a:cs typeface="Poppins"/>
              </a:rPr>
              <a:t>a nivel escolar </a:t>
            </a:r>
            <a:r>
              <a:rPr kumimoji="0" lang="es-CO" sz="1600" b="1" i="0" u="none" strike="noStrike" kern="1200" cap="none" spc="0" normalizeH="0" baseline="0" noProof="0" dirty="0">
                <a:ln>
                  <a:noFill/>
                </a:ln>
                <a:solidFill>
                  <a:srgbClr val="002060"/>
                </a:solidFill>
                <a:effectLst/>
                <a:uLnTx/>
                <a:uFillTx/>
                <a:latin typeface="Poppins"/>
                <a:cs typeface="Poppins"/>
              </a:rPr>
              <a:t>(PFEP, por sus siglas en inglés).</a:t>
            </a:r>
            <a:endParaRPr lang="es-CO" sz="1600" b="1" i="0" u="none" strike="noStrike" kern="1200" cap="none" spc="0" normalizeH="0" baseline="0" noProof="0" dirty="0">
              <a:ln>
                <a:noFill/>
              </a:ln>
              <a:solidFill>
                <a:srgbClr val="002060"/>
              </a:solidFill>
              <a:effectLst/>
              <a:uLnTx/>
              <a:uFillTx/>
              <a:latin typeface="Poppins"/>
              <a:cs typeface="Poppins"/>
            </a:endParaRPr>
          </a:p>
          <a:p>
            <a:pPr marL="793750" marR="0" lvl="0" indent="-450850" algn="l" defTabSz="457200" rtl="0" eaLnBrk="1" fontAlgn="auto" latinLnBrk="0" hangingPunct="1">
              <a:lnSpc>
                <a:spcPct val="100000"/>
              </a:lnSpc>
              <a:spcBef>
                <a:spcPts val="900"/>
              </a:spcBef>
              <a:spcAft>
                <a:spcPts val="0"/>
              </a:spcAft>
              <a:buClr>
                <a:srgbClr val="297FD5">
                  <a:lumMod val="50000"/>
                </a:srgbClr>
              </a:buClr>
              <a:buSzTx/>
              <a:buFont typeface="Wingdings" panose="05000000000000000000" pitchFamily="2" charset="2"/>
              <a:buChar char="v"/>
              <a:tabLst/>
              <a:defRPr/>
            </a:pPr>
            <a:r>
              <a:rPr kumimoji="0" lang="es-CO" sz="1600" b="0" i="0" u="none" strike="noStrike" kern="1200" cap="none" spc="0" normalizeH="0" baseline="0" noProof="0" dirty="0">
                <a:ln>
                  <a:noFill/>
                </a:ln>
                <a:solidFill>
                  <a:srgbClr val="002060"/>
                </a:solidFill>
                <a:effectLst/>
                <a:uLnTx/>
                <a:uFillTx/>
                <a:latin typeface="Poppins"/>
                <a:cs typeface="Poppins"/>
              </a:rPr>
              <a:t>El </a:t>
            </a:r>
            <a:r>
              <a:rPr kumimoji="0" lang="es-CO" sz="1600" b="1" i="0" u="none" strike="noStrike" kern="1200" cap="none" spc="0" normalizeH="0" baseline="0" noProof="0" dirty="0">
                <a:ln>
                  <a:noFill/>
                </a:ln>
                <a:solidFill>
                  <a:srgbClr val="002060"/>
                </a:solidFill>
                <a:effectLst/>
                <a:uLnTx/>
                <a:uFillTx/>
                <a:latin typeface="Poppins"/>
                <a:cs typeface="Poppins"/>
              </a:rPr>
              <a:t>desarrollo y la aprobación </a:t>
            </a:r>
            <a:r>
              <a:rPr kumimoji="0" lang="es-CO" sz="1600" b="0" i="0" u="none" strike="noStrike" kern="1200" cap="none" spc="0" normalizeH="0" baseline="0" noProof="0" dirty="0">
                <a:ln>
                  <a:noFill/>
                </a:ln>
                <a:solidFill>
                  <a:srgbClr val="002060"/>
                </a:solidFill>
                <a:effectLst/>
                <a:uLnTx/>
                <a:uFillTx/>
                <a:latin typeface="Poppins"/>
                <a:cs typeface="Poppins"/>
              </a:rPr>
              <a:t>del </a:t>
            </a:r>
            <a:r>
              <a:rPr kumimoji="0" lang="es-CO" sz="1600" b="1" i="1" u="none" strike="noStrike" kern="1200" cap="none" spc="0" normalizeH="0" baseline="0" noProof="0" dirty="0">
                <a:ln>
                  <a:noFill/>
                </a:ln>
                <a:solidFill>
                  <a:srgbClr val="002060"/>
                </a:solidFill>
                <a:effectLst/>
                <a:uLnTx/>
                <a:uFillTx/>
                <a:latin typeface="Poppins"/>
                <a:cs typeface="Poppins"/>
              </a:rPr>
              <a:t>Contrato entre la Escuela y los Padres</a:t>
            </a:r>
            <a:r>
              <a:rPr lang="es-CO" sz="1600" b="1" i="1" dirty="0">
                <a:solidFill>
                  <a:srgbClr val="002060"/>
                </a:solidFill>
                <a:latin typeface="Poppins"/>
                <a:cs typeface="Poppins"/>
              </a:rPr>
              <a:t>.</a:t>
            </a:r>
            <a:endParaRPr lang="es-CO" sz="1600" b="1" i="1" u="none" strike="noStrike" kern="1200" cap="none" spc="0" normalizeH="0" baseline="0" noProof="0" dirty="0">
              <a:ln>
                <a:noFill/>
              </a:ln>
              <a:solidFill>
                <a:srgbClr val="002060"/>
              </a:solidFill>
              <a:effectLst/>
              <a:uLnTx/>
              <a:uFillTx/>
              <a:latin typeface="Poppins"/>
              <a:cs typeface="Poppins"/>
            </a:endParaRPr>
          </a:p>
          <a:p>
            <a:pPr marL="793750" marR="0" lvl="0" indent="-450850" algn="l" defTabSz="457200" rtl="0" eaLnBrk="1" fontAlgn="auto" latinLnBrk="0" hangingPunct="1">
              <a:lnSpc>
                <a:spcPct val="100000"/>
              </a:lnSpc>
              <a:spcBef>
                <a:spcPts val="900"/>
              </a:spcBef>
              <a:spcAft>
                <a:spcPts val="0"/>
              </a:spcAft>
              <a:buClr>
                <a:srgbClr val="297FD5">
                  <a:lumMod val="50000"/>
                </a:srgbClr>
              </a:buClr>
              <a:buSzTx/>
              <a:buFont typeface="Wingdings" panose="05000000000000000000" pitchFamily="2" charset="2"/>
              <a:buChar char="v"/>
              <a:tabLst/>
              <a:defRPr/>
            </a:pPr>
            <a:r>
              <a:rPr lang="es-CO" sz="1600" dirty="0">
                <a:solidFill>
                  <a:srgbClr val="002060"/>
                </a:solidFill>
                <a:latin typeface="Poppins"/>
                <a:cs typeface="Poppins"/>
              </a:rPr>
              <a:t>El </a:t>
            </a:r>
            <a:r>
              <a:rPr lang="es-CO" sz="1600" b="1" dirty="0">
                <a:solidFill>
                  <a:srgbClr val="002060"/>
                </a:solidFill>
                <a:latin typeface="Poppins"/>
                <a:cs typeface="Poppins"/>
              </a:rPr>
              <a:t>desarrollo</a:t>
            </a:r>
            <a:r>
              <a:rPr lang="es-CO" sz="1600" dirty="0">
                <a:solidFill>
                  <a:srgbClr val="002060"/>
                </a:solidFill>
                <a:latin typeface="Poppins"/>
                <a:cs typeface="Poppins"/>
              </a:rPr>
              <a:t> </a:t>
            </a:r>
            <a:r>
              <a:rPr lang="es-CO" sz="1600" b="1" dirty="0">
                <a:solidFill>
                  <a:srgbClr val="002060"/>
                </a:solidFill>
                <a:latin typeface="Poppins"/>
                <a:cs typeface="Poppins"/>
              </a:rPr>
              <a:t>y aprobación </a:t>
            </a:r>
            <a:r>
              <a:rPr lang="es-CO" sz="1600" dirty="0">
                <a:solidFill>
                  <a:srgbClr val="002060"/>
                </a:solidFill>
                <a:latin typeface="Poppins"/>
                <a:cs typeface="Poppins"/>
              </a:rPr>
              <a:t>del </a:t>
            </a:r>
            <a:r>
              <a:rPr lang="es-CO" sz="1600" b="1" dirty="0">
                <a:solidFill>
                  <a:srgbClr val="002060"/>
                </a:solidFill>
                <a:latin typeface="Poppins"/>
                <a:cs typeface="Poppins"/>
              </a:rPr>
              <a:t>presupuesto </a:t>
            </a:r>
            <a:r>
              <a:rPr lang="es-CO" sz="1600" dirty="0">
                <a:solidFill>
                  <a:srgbClr val="002060"/>
                </a:solidFill>
                <a:latin typeface="Poppins"/>
                <a:cs typeface="Poppins"/>
              </a:rPr>
              <a:t>para la participación de los padres del </a:t>
            </a:r>
            <a:r>
              <a:rPr lang="es-CO" sz="1600" b="1" dirty="0">
                <a:solidFill>
                  <a:srgbClr val="002060"/>
                </a:solidFill>
                <a:latin typeface="Poppins"/>
                <a:cs typeface="Poppins"/>
              </a:rPr>
              <a:t>Título I.</a:t>
            </a:r>
          </a:p>
        </p:txBody>
      </p:sp>
      <p:sp>
        <p:nvSpPr>
          <p:cNvPr id="3" name="Date Placeholder 2">
            <a:extLst>
              <a:ext uri="{FF2B5EF4-FFF2-40B4-BE49-F238E27FC236}">
                <a16:creationId xmlns:a16="http://schemas.microsoft.com/office/drawing/2014/main" id="{8CE65669-F0A6-02F0-78BE-18EF9EDA9417}"/>
              </a:ext>
            </a:extLst>
          </p:cNvPr>
          <p:cNvSpPr>
            <a:spLocks noGrp="1"/>
          </p:cNvSpPr>
          <p:nvPr>
            <p:ph type="dt" sz="half" idx="10"/>
          </p:nvPr>
        </p:nvSpPr>
        <p:spPr/>
        <p:txBody>
          <a:bodyPr/>
          <a:lstStyle/>
          <a:p>
            <a:fld id="{820DF8D1-478C-46AE-AE9C-A25BD315D915}" type="datetime1">
              <a:rPr lang="en-US" smtClean="0"/>
              <a:t>7/17/2024</a:t>
            </a:fld>
            <a:endParaRPr lang="en-US"/>
          </a:p>
        </p:txBody>
      </p:sp>
    </p:spTree>
    <p:extLst>
      <p:ext uri="{BB962C8B-B14F-4D97-AF65-F5344CB8AC3E}">
        <p14:creationId xmlns:p14="http://schemas.microsoft.com/office/powerpoint/2010/main" val="831568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013273-898C-40D6-845B-814DC3467F60}"/>
              </a:ext>
            </a:extLst>
          </p:cNvPr>
          <p:cNvSpPr txBox="1"/>
          <p:nvPr/>
        </p:nvSpPr>
        <p:spPr>
          <a:xfrm flipH="1">
            <a:off x="-1" y="738660"/>
            <a:ext cx="2771775" cy="4162678"/>
          </a:xfrm>
          <a:prstGeom prst="rect">
            <a:avLst/>
          </a:prstGeom>
          <a:solidFill>
            <a:schemeClr val="bg1"/>
          </a:solidFill>
        </p:spPr>
        <p:txBody>
          <a:bodyPr wrap="square" lIns="68580" tIns="34290" rIns="68580" bIns="34290" rtlCol="0" anchor="t">
            <a:spAutoFit/>
          </a:bodyPr>
          <a:lstStyle/>
          <a:p>
            <a:pPr defTabSz="342900">
              <a:defRPr/>
            </a:pPr>
            <a:r>
              <a:rPr lang="en-US" b="1" dirty="0">
                <a:solidFill>
                  <a:prstClr val="black"/>
                </a:solidFill>
                <a:latin typeface="Poppins" panose="00000500000000000000" pitchFamily="2" charset="0"/>
                <a:cs typeface="Poppins" panose="00000500000000000000" pitchFamily="2" charset="0"/>
              </a:rPr>
              <a:t>Parent Member: </a:t>
            </a:r>
          </a:p>
          <a:p>
            <a:pPr marL="214313" indent="-214313" defTabSz="342900">
              <a:buClr>
                <a:srgbClr val="0070C0"/>
              </a:buClr>
              <a:buFont typeface="Wingdings" panose="05000000000000000000" pitchFamily="2" charset="2"/>
              <a:buChar char="v"/>
              <a:defRPr/>
            </a:pPr>
            <a:r>
              <a:rPr lang="en-US" dirty="0">
                <a:solidFill>
                  <a:prstClr val="black"/>
                </a:solidFill>
                <a:latin typeface="Poppins" panose="00000500000000000000" pitchFamily="2" charset="0"/>
                <a:cs typeface="Poppins" panose="00000500000000000000" pitchFamily="2" charset="0"/>
              </a:rPr>
              <a:t>Is an individual who is a mother, father or legal guardian not employed at the school with which the council is affiliated.</a:t>
            </a:r>
          </a:p>
          <a:p>
            <a:pPr marL="214313" indent="-214313" defTabSz="342900">
              <a:buFont typeface="Arial" pitchFamily="34" charset="0"/>
              <a:buChar char="•"/>
              <a:defRPr/>
            </a:pPr>
            <a:endParaRPr lang="en-US" dirty="0">
              <a:solidFill>
                <a:prstClr val="black"/>
              </a:solidFill>
              <a:latin typeface="Poppins" panose="00000500000000000000" pitchFamily="2" charset="0"/>
              <a:cs typeface="Poppins" panose="00000500000000000000" pitchFamily="2" charset="0"/>
            </a:endParaRPr>
          </a:p>
          <a:p>
            <a:pPr defTabSz="342900">
              <a:defRPr/>
            </a:pPr>
            <a:r>
              <a:rPr lang="en-US" b="1" dirty="0">
                <a:solidFill>
                  <a:prstClr val="black"/>
                </a:solidFill>
                <a:latin typeface="Poppins" panose="00000500000000000000" pitchFamily="2" charset="0"/>
                <a:cs typeface="Poppins" panose="00000500000000000000" pitchFamily="2" charset="0"/>
              </a:rPr>
              <a:t>Community member: </a:t>
            </a:r>
          </a:p>
          <a:p>
            <a:pPr marL="214313" indent="-214313" defTabSz="342900">
              <a:buClr>
                <a:srgbClr val="0070C0"/>
              </a:buClr>
              <a:buFont typeface="Wingdings" panose="05000000000000000000" pitchFamily="2" charset="2"/>
              <a:buChar char="v"/>
              <a:defRPr/>
            </a:pPr>
            <a:r>
              <a:rPr lang="en-US" dirty="0">
                <a:solidFill>
                  <a:prstClr val="black"/>
                </a:solidFill>
                <a:latin typeface="Poppins" panose="00000500000000000000" pitchFamily="2" charset="0"/>
                <a:cs typeface="Poppins" panose="00000500000000000000" pitchFamily="2" charset="0"/>
              </a:rPr>
              <a:t>Resides and/or works within a specific school’s attendance boundary</a:t>
            </a:r>
            <a:r>
              <a:rPr lang="en-US" dirty="0">
                <a:latin typeface="Poppins" panose="00000500000000000000" pitchFamily="2" charset="0"/>
                <a:cs typeface="Poppins" panose="00000500000000000000" pitchFamily="2" charset="0"/>
              </a:rPr>
              <a:t>.</a:t>
            </a:r>
            <a:r>
              <a:rPr lang="en-US" b="1" dirty="0">
                <a:solidFill>
                  <a:srgbClr val="FF0000"/>
                </a:solidFill>
                <a:latin typeface="Poppins" panose="00000500000000000000" pitchFamily="2" charset="0"/>
                <a:cs typeface="Poppins" panose="00000500000000000000" pitchFamily="2" charset="0"/>
              </a:rPr>
              <a:t> </a:t>
            </a:r>
            <a:r>
              <a:rPr lang="en-US" b="1" dirty="0">
                <a:solidFill>
                  <a:prstClr val="black"/>
                </a:solidFill>
                <a:latin typeface="Poppins" panose="00000500000000000000" pitchFamily="2" charset="0"/>
                <a:cs typeface="Poppins" panose="00000500000000000000" pitchFamily="2" charset="0"/>
              </a:rPr>
              <a:t>PROOF IS REQUIRED. </a:t>
            </a:r>
          </a:p>
          <a:p>
            <a:pPr marL="128588" indent="-128588" defTabSz="342900">
              <a:buClr>
                <a:srgbClr val="0070C0"/>
              </a:buClr>
              <a:buFont typeface="Wingdings" panose="05000000000000000000" pitchFamily="2" charset="2"/>
              <a:buChar char="v"/>
              <a:defRPr/>
            </a:pPr>
            <a:endParaRPr lang="en-US" dirty="0">
              <a:solidFill>
                <a:prstClr val="black"/>
              </a:solidFill>
              <a:latin typeface="Poppins" panose="00000500000000000000" pitchFamily="2" charset="0"/>
              <a:cs typeface="Poppins" panose="00000500000000000000" pitchFamily="2" charset="0"/>
            </a:endParaRPr>
          </a:p>
          <a:p>
            <a:pPr marL="214313" indent="-214313" defTabSz="342900">
              <a:buClr>
                <a:srgbClr val="0070C0"/>
              </a:buClr>
              <a:buFont typeface="Wingdings" panose="05000000000000000000" pitchFamily="2" charset="2"/>
              <a:buChar char="v"/>
              <a:defRPr/>
            </a:pPr>
            <a:r>
              <a:rPr lang="en-US" b="1" dirty="0">
                <a:solidFill>
                  <a:prstClr val="black"/>
                </a:solidFill>
                <a:latin typeface="Poppins" panose="00000500000000000000" pitchFamily="2" charset="0"/>
                <a:cs typeface="Poppins" panose="00000500000000000000" pitchFamily="2" charset="0"/>
              </a:rPr>
              <a:t>On an </a:t>
            </a:r>
            <a:r>
              <a:rPr lang="en-US" b="1" u="sng" dirty="0">
                <a:solidFill>
                  <a:prstClr val="black"/>
                </a:solidFill>
                <a:latin typeface="Poppins" panose="00000500000000000000" pitchFamily="2" charset="0"/>
                <a:cs typeface="Poppins" panose="00000500000000000000" pitchFamily="2" charset="0"/>
              </a:rPr>
              <a:t>annual basis</a:t>
            </a:r>
            <a:r>
              <a:rPr lang="en-US" b="1" dirty="0">
                <a:solidFill>
                  <a:prstClr val="black"/>
                </a:solidFill>
                <a:latin typeface="Poppins" panose="00000500000000000000" pitchFamily="2" charset="0"/>
                <a:cs typeface="Poppins" panose="00000500000000000000" pitchFamily="2" charset="0"/>
              </a:rPr>
              <a:t>, parents designate by vote whether to assign their parent member seat(s) on the council to eligible community members.</a:t>
            </a:r>
          </a:p>
        </p:txBody>
      </p:sp>
      <p:sp>
        <p:nvSpPr>
          <p:cNvPr id="3" name="Content Placeholder 11">
            <a:extLst>
              <a:ext uri="{FF2B5EF4-FFF2-40B4-BE49-F238E27FC236}">
                <a16:creationId xmlns:a16="http://schemas.microsoft.com/office/drawing/2014/main" id="{A3AD5C76-42A2-4905-8245-9E5FD6192EF7}"/>
              </a:ext>
            </a:extLst>
          </p:cNvPr>
          <p:cNvSpPr txBox="1">
            <a:spLocks/>
          </p:cNvSpPr>
          <p:nvPr/>
        </p:nvSpPr>
        <p:spPr>
          <a:xfrm flipH="1">
            <a:off x="6076018" y="920188"/>
            <a:ext cx="2992919" cy="3962623"/>
          </a:xfrm>
          <a:prstGeom prst="rect">
            <a:avLst/>
          </a:prstGeom>
          <a:solidFill>
            <a:schemeClr val="bg1"/>
          </a:solidFill>
        </p:spPr>
        <p:txBody>
          <a:bodyPr vert="horz" wrap="square" lIns="0" tIns="34290" rIns="0" bIns="34290" rtlCol="0" anchor="t">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defTabSz="342900">
              <a:lnSpc>
                <a:spcPct val="100000"/>
              </a:lnSpc>
            </a:pPr>
            <a:r>
              <a:rPr lang="es-CO" sz="1400" b="1" dirty="0">
                <a:solidFill>
                  <a:srgbClr val="0070C0"/>
                </a:solidFill>
                <a:latin typeface="Poppins" panose="00000500000000000000" pitchFamily="2" charset="0"/>
                <a:cs typeface="Poppins" panose="00000500000000000000" pitchFamily="2" charset="0"/>
              </a:rPr>
              <a:t>Padre miembro: </a:t>
            </a:r>
            <a:endParaRPr lang="en-US" sz="1400" dirty="0">
              <a:latin typeface="Poppins" panose="00000500000000000000" pitchFamily="2" charset="0"/>
              <a:cs typeface="Poppins" panose="00000500000000000000" pitchFamily="2" charset="0"/>
            </a:endParaRPr>
          </a:p>
          <a:p>
            <a:pPr marL="282893" indent="-214313" defTabSz="342900">
              <a:lnSpc>
                <a:spcPct val="100000"/>
              </a:lnSpc>
              <a:spcBef>
                <a:spcPts val="225"/>
              </a:spcBef>
              <a:buFont typeface="Wingdings" panose="05000000000000000000" pitchFamily="2" charset="2"/>
              <a:buChar char="v"/>
            </a:pPr>
            <a:r>
              <a:rPr lang="es-CO" sz="1400" dirty="0">
                <a:solidFill>
                  <a:srgbClr val="0070C0"/>
                </a:solidFill>
                <a:latin typeface="Poppins" panose="00000500000000000000" pitchFamily="2" charset="0"/>
                <a:cs typeface="Poppins" panose="00000500000000000000" pitchFamily="2" charset="0"/>
              </a:rPr>
              <a:t>Esta persona es madre, padre, o tutor legal quien no es empleado de la escuela con la que está afiliada el consejo.</a:t>
            </a:r>
          </a:p>
          <a:p>
            <a:pPr indent="0" defTabSz="342900">
              <a:lnSpc>
                <a:spcPct val="100000"/>
              </a:lnSpc>
              <a:buFont typeface="Arial" panose="020B0604020202020204" pitchFamily="34" charset="0"/>
              <a:buNone/>
            </a:pPr>
            <a:endParaRPr lang="en-US" sz="1400" b="1" dirty="0">
              <a:solidFill>
                <a:srgbClr val="0070C0"/>
              </a:solidFill>
              <a:latin typeface="Poppins" panose="00000500000000000000" pitchFamily="2" charset="0"/>
              <a:cs typeface="Poppins" panose="00000500000000000000" pitchFamily="2" charset="0"/>
            </a:endParaRPr>
          </a:p>
          <a:p>
            <a:pPr indent="0">
              <a:lnSpc>
                <a:spcPct val="100000"/>
              </a:lnSpc>
              <a:spcBef>
                <a:spcPts val="0"/>
              </a:spcBef>
              <a:buFont typeface="Arial" panose="020B0604020202020204" pitchFamily="34" charset="0"/>
              <a:buNone/>
            </a:pPr>
            <a:r>
              <a:rPr lang="es-CO" sz="1400" b="1" dirty="0">
                <a:solidFill>
                  <a:srgbClr val="0070C0"/>
                </a:solidFill>
                <a:latin typeface="Poppins" panose="00000500000000000000" pitchFamily="2" charset="0"/>
                <a:cs typeface="Poppins" panose="00000500000000000000" pitchFamily="2" charset="0"/>
              </a:rPr>
              <a:t>Miembro de la Comunidad:</a:t>
            </a:r>
          </a:p>
          <a:p>
            <a:pPr marL="282893" indent="-214313">
              <a:lnSpc>
                <a:spcPct val="100000"/>
              </a:lnSpc>
              <a:spcBef>
                <a:spcPts val="0"/>
              </a:spcBef>
              <a:buFont typeface="Wingdings" panose="05000000000000000000" pitchFamily="2" charset="2"/>
              <a:buChar char="v"/>
            </a:pPr>
            <a:r>
              <a:rPr lang="es-CO" sz="1400" dirty="0">
                <a:solidFill>
                  <a:srgbClr val="0070C0"/>
                </a:solidFill>
                <a:latin typeface="Poppins" panose="00000500000000000000" pitchFamily="2" charset="0"/>
                <a:cs typeface="Poppins" panose="00000500000000000000" pitchFamily="2" charset="0"/>
              </a:rPr>
              <a:t>Vive y/o trabaja dentro de los límites específicos de asistencia escolar</a:t>
            </a:r>
            <a:r>
              <a:rPr lang="es-CO" sz="1400" b="1" dirty="0">
                <a:solidFill>
                  <a:srgbClr val="FF0000"/>
                </a:solidFill>
                <a:latin typeface="Poppins" panose="00000500000000000000" pitchFamily="2" charset="0"/>
                <a:cs typeface="Poppins" panose="00000500000000000000" pitchFamily="2" charset="0"/>
              </a:rPr>
              <a:t>  </a:t>
            </a:r>
            <a:r>
              <a:rPr lang="es-CO" sz="1400" b="1" dirty="0">
                <a:solidFill>
                  <a:srgbClr val="0070C0"/>
                </a:solidFill>
                <a:latin typeface="Poppins" panose="00000500000000000000" pitchFamily="2" charset="0"/>
                <a:cs typeface="Poppins" panose="00000500000000000000" pitchFamily="2" charset="0"/>
              </a:rPr>
              <a:t>SE REQUIERE COMPROBANTE. </a:t>
            </a:r>
            <a:endParaRPr lang="en-US" sz="1400" b="1" dirty="0">
              <a:solidFill>
                <a:srgbClr val="0070C0"/>
              </a:solidFill>
              <a:latin typeface="Poppins" panose="00000500000000000000" pitchFamily="2" charset="0"/>
              <a:cs typeface="Poppins" panose="00000500000000000000" pitchFamily="2" charset="0"/>
            </a:endParaRPr>
          </a:p>
          <a:p>
            <a:pPr marL="282893" indent="-214313">
              <a:lnSpc>
                <a:spcPct val="100000"/>
              </a:lnSpc>
              <a:buFont typeface="Wingdings" panose="05000000000000000000" pitchFamily="2" charset="2"/>
              <a:buChar char="v"/>
            </a:pPr>
            <a:r>
              <a:rPr lang="es-CO" sz="1400" b="1" u="sng" dirty="0">
                <a:solidFill>
                  <a:srgbClr val="0070C0"/>
                </a:solidFill>
                <a:latin typeface="Poppins" panose="00000500000000000000" pitchFamily="2" charset="0"/>
                <a:cs typeface="Poppins" panose="00000500000000000000" pitchFamily="2" charset="0"/>
              </a:rPr>
              <a:t>Anualmente</a:t>
            </a:r>
            <a:r>
              <a:rPr lang="es-CO" sz="1400" b="1" dirty="0">
                <a:solidFill>
                  <a:srgbClr val="0070C0"/>
                </a:solidFill>
                <a:latin typeface="Poppins" panose="00000500000000000000" pitchFamily="2" charset="0"/>
                <a:cs typeface="Poppins" panose="00000500000000000000" pitchFamily="2" charset="0"/>
              </a:rPr>
              <a:t>, los padres designan por votación si asignarán sus puestos como miembros de padres en el comité a los miembros elegibles de la comunidad.</a:t>
            </a:r>
          </a:p>
        </p:txBody>
      </p:sp>
      <p:sp>
        <p:nvSpPr>
          <p:cNvPr id="6" name="TextBox 5">
            <a:extLst>
              <a:ext uri="{FF2B5EF4-FFF2-40B4-BE49-F238E27FC236}">
                <a16:creationId xmlns:a16="http://schemas.microsoft.com/office/drawing/2014/main" id="{5ABB96FC-2814-46EE-9E99-BBCFDDA45344}"/>
              </a:ext>
            </a:extLst>
          </p:cNvPr>
          <p:cNvSpPr txBox="1"/>
          <p:nvPr/>
        </p:nvSpPr>
        <p:spPr>
          <a:xfrm>
            <a:off x="142571" y="158733"/>
            <a:ext cx="3188494" cy="584775"/>
          </a:xfrm>
          <a:prstGeom prst="rect">
            <a:avLst/>
          </a:prstGeom>
          <a:noFill/>
        </p:spPr>
        <p:txBody>
          <a:bodyPr wrap="square">
            <a:spAutoFit/>
          </a:bodyPr>
          <a:lstStyle/>
          <a:p>
            <a:pPr algn="ctr"/>
            <a:r>
              <a:rPr lang="en-US" sz="1600" b="1" dirty="0">
                <a:latin typeface="Poppins"/>
                <a:cs typeface="Poppins"/>
              </a:rPr>
              <a:t>SSC Composition Formation for Parent and Community </a:t>
            </a:r>
          </a:p>
        </p:txBody>
      </p:sp>
      <p:sp>
        <p:nvSpPr>
          <p:cNvPr id="9" name="TextBox 8">
            <a:extLst>
              <a:ext uri="{FF2B5EF4-FFF2-40B4-BE49-F238E27FC236}">
                <a16:creationId xmlns:a16="http://schemas.microsoft.com/office/drawing/2014/main" id="{DA1C9AEF-00E6-4C4E-B0C4-02108E85798C}"/>
              </a:ext>
            </a:extLst>
          </p:cNvPr>
          <p:cNvSpPr txBox="1"/>
          <p:nvPr/>
        </p:nvSpPr>
        <p:spPr>
          <a:xfrm>
            <a:off x="5650706" y="160437"/>
            <a:ext cx="3188494" cy="584775"/>
          </a:xfrm>
          <a:prstGeom prst="rect">
            <a:avLst/>
          </a:prstGeom>
          <a:noFill/>
        </p:spPr>
        <p:txBody>
          <a:bodyPr wrap="square">
            <a:spAutoFit/>
          </a:bodyPr>
          <a:lstStyle/>
          <a:p>
            <a:pPr algn="ctr"/>
            <a:r>
              <a:rPr lang="es-MX" sz="1600" b="1" dirty="0">
                <a:solidFill>
                  <a:srgbClr val="0070C0"/>
                </a:solidFill>
                <a:latin typeface="Poppins"/>
                <a:cs typeface="Poppins"/>
              </a:rPr>
              <a:t>Composición y Formación de Padres y Comunidad</a:t>
            </a:r>
          </a:p>
        </p:txBody>
      </p:sp>
      <p:sp>
        <p:nvSpPr>
          <p:cNvPr id="16" name="TextBox 15">
            <a:extLst>
              <a:ext uri="{FF2B5EF4-FFF2-40B4-BE49-F238E27FC236}">
                <a16:creationId xmlns:a16="http://schemas.microsoft.com/office/drawing/2014/main" id="{A6B41DF2-95E7-4577-B9BA-26EF5461C9F2}"/>
              </a:ext>
            </a:extLst>
          </p:cNvPr>
          <p:cNvSpPr txBox="1"/>
          <p:nvPr/>
        </p:nvSpPr>
        <p:spPr>
          <a:xfrm>
            <a:off x="3162299" y="493812"/>
            <a:ext cx="2447925" cy="523220"/>
          </a:xfrm>
          <a:prstGeom prst="rect">
            <a:avLst/>
          </a:prstGeom>
          <a:noFill/>
          <a:ln w="19050">
            <a:solidFill>
              <a:schemeClr val="tx1"/>
            </a:solidFill>
          </a:ln>
        </p:spPr>
        <p:txBody>
          <a:bodyPr wrap="square">
            <a:spAutoFit/>
          </a:bodyPr>
          <a:lstStyle/>
          <a:p>
            <a:pPr algn="ctr"/>
            <a:r>
              <a:rPr lang="en-US" b="1" dirty="0">
                <a:latin typeface="Poppins"/>
                <a:cs typeface="Poppins"/>
              </a:rPr>
              <a:t>Elementary School Level</a:t>
            </a:r>
          </a:p>
          <a:p>
            <a:pPr algn="ctr"/>
            <a:r>
              <a:rPr lang="en-US" sz="1400" b="1" dirty="0">
                <a:solidFill>
                  <a:srgbClr val="0070C0"/>
                </a:solidFill>
                <a:latin typeface="Poppins"/>
                <a:cs typeface="Poppins"/>
              </a:rPr>
              <a:t>Nivel Escolar Elemental</a:t>
            </a:r>
          </a:p>
        </p:txBody>
      </p:sp>
      <p:grpSp>
        <p:nvGrpSpPr>
          <p:cNvPr id="4" name="Group 3">
            <a:extLst>
              <a:ext uri="{FF2B5EF4-FFF2-40B4-BE49-F238E27FC236}">
                <a16:creationId xmlns:a16="http://schemas.microsoft.com/office/drawing/2014/main" id="{49B52940-D052-4751-AE04-D9A9F300E782}"/>
              </a:ext>
            </a:extLst>
          </p:cNvPr>
          <p:cNvGrpSpPr/>
          <p:nvPr/>
        </p:nvGrpSpPr>
        <p:grpSpPr>
          <a:xfrm>
            <a:off x="2600325" y="1104900"/>
            <a:ext cx="3467099" cy="3686175"/>
            <a:chOff x="2667000" y="1190625"/>
            <a:chExt cx="3467099" cy="3838575"/>
          </a:xfrm>
        </p:grpSpPr>
        <p:sp>
          <p:nvSpPr>
            <p:cNvPr id="10" name="Oval 9">
              <a:extLst>
                <a:ext uri="{FF2B5EF4-FFF2-40B4-BE49-F238E27FC236}">
                  <a16:creationId xmlns:a16="http://schemas.microsoft.com/office/drawing/2014/main" id="{1196289D-DDC1-4E43-ADB9-B4DD7A052C3B}"/>
                </a:ext>
              </a:extLst>
            </p:cNvPr>
            <p:cNvSpPr/>
            <p:nvPr/>
          </p:nvSpPr>
          <p:spPr>
            <a:xfrm>
              <a:off x="2667000" y="1190625"/>
              <a:ext cx="3467099" cy="38385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BBE35E-7558-4EA1-ADC0-4A42B621B515}"/>
                </a:ext>
              </a:extLst>
            </p:cNvPr>
            <p:cNvCxnSpPr>
              <a:cxnSpLocks/>
              <a:stCxn id="10" idx="0"/>
              <a:endCxn id="10" idx="4"/>
            </p:cNvCxnSpPr>
            <p:nvPr/>
          </p:nvCxnSpPr>
          <p:spPr>
            <a:xfrm>
              <a:off x="4400550" y="1190625"/>
              <a:ext cx="0" cy="3838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09D6EA0-236B-4581-B692-AB977E07F273}"/>
                </a:ext>
              </a:extLst>
            </p:cNvPr>
            <p:cNvCxnSpPr>
              <a:cxnSpLocks/>
            </p:cNvCxnSpPr>
            <p:nvPr/>
          </p:nvCxnSpPr>
          <p:spPr>
            <a:xfrm>
              <a:off x="2790825" y="2409825"/>
              <a:ext cx="1600200" cy="3905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4C2150-D4B1-47E6-856A-A96F4AA5C904}"/>
                </a:ext>
              </a:extLst>
            </p:cNvPr>
            <p:cNvCxnSpPr>
              <a:cxnSpLocks/>
            </p:cNvCxnSpPr>
            <p:nvPr/>
          </p:nvCxnSpPr>
          <p:spPr>
            <a:xfrm flipV="1">
              <a:off x="2990850" y="2819400"/>
              <a:ext cx="1400175" cy="13906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BB83FE-9A8B-46F9-B3C5-2B4316176A28}"/>
                </a:ext>
              </a:extLst>
            </p:cNvPr>
            <p:cNvSpPr txBox="1"/>
            <p:nvPr/>
          </p:nvSpPr>
          <p:spPr>
            <a:xfrm>
              <a:off x="2714625" y="2600325"/>
              <a:ext cx="1181100" cy="1169551"/>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Classroom Teachers</a:t>
              </a:r>
            </a:p>
            <a:p>
              <a:r>
                <a:rPr lang="es-MX" b="1" dirty="0">
                  <a:solidFill>
                    <a:srgbClr val="0070C0"/>
                  </a:solidFill>
                  <a:latin typeface="Poppins" panose="00000500000000000000" pitchFamily="2" charset="0"/>
                  <a:cs typeface="Poppins" panose="00000500000000000000" pitchFamily="2" charset="0"/>
                </a:rPr>
                <a:t>Maestros de salón de clase</a:t>
              </a:r>
            </a:p>
          </p:txBody>
        </p:sp>
        <p:sp>
          <p:nvSpPr>
            <p:cNvPr id="23" name="TextBox 22">
              <a:extLst>
                <a:ext uri="{FF2B5EF4-FFF2-40B4-BE49-F238E27FC236}">
                  <a16:creationId xmlns:a16="http://schemas.microsoft.com/office/drawing/2014/main" id="{E54F7479-344D-4FD5-A1F0-9246C65BED8F}"/>
                </a:ext>
              </a:extLst>
            </p:cNvPr>
            <p:cNvSpPr txBox="1"/>
            <p:nvPr/>
          </p:nvSpPr>
          <p:spPr>
            <a:xfrm>
              <a:off x="4438649" y="1419225"/>
              <a:ext cx="1485901" cy="2115307"/>
            </a:xfrm>
            <a:prstGeom prst="rect">
              <a:avLst/>
            </a:prstGeom>
            <a:noFill/>
          </p:spPr>
          <p:txBody>
            <a:bodyPr wrap="square" lIns="91440" tIns="45720" rIns="91440" bIns="45720" rtlCol="0" anchor="t">
              <a:spAutoFit/>
            </a:bodyPr>
            <a:lstStyle/>
            <a:p>
              <a:r>
                <a:rPr lang="en-US" b="1" dirty="0">
                  <a:latin typeface="Poppins" panose="00000500000000000000" pitchFamily="2" charset="0"/>
                  <a:cs typeface="Poppins" panose="00000500000000000000" pitchFamily="2" charset="0"/>
                </a:rPr>
                <a:t>Parents/</a:t>
              </a:r>
            </a:p>
            <a:p>
              <a:r>
                <a:rPr lang="en-US" b="1" dirty="0">
                  <a:latin typeface="Poppins"/>
                  <a:cs typeface="Poppins"/>
                </a:rPr>
                <a:t>Legal Guardians – Community Members</a:t>
              </a:r>
            </a:p>
            <a:p>
              <a:r>
                <a:rPr lang="es-MX" b="1" dirty="0">
                  <a:solidFill>
                    <a:srgbClr val="0070C0"/>
                  </a:solidFill>
                  <a:latin typeface="Poppins" panose="00000500000000000000" pitchFamily="2" charset="0"/>
                  <a:cs typeface="Poppins" panose="00000500000000000000" pitchFamily="2" charset="0"/>
                </a:rPr>
                <a:t>Padres/Tutores Legales – Miembros de la Comunidad</a:t>
              </a:r>
            </a:p>
          </p:txBody>
        </p:sp>
        <p:sp>
          <p:nvSpPr>
            <p:cNvPr id="24" name="TextBox 23">
              <a:extLst>
                <a:ext uri="{FF2B5EF4-FFF2-40B4-BE49-F238E27FC236}">
                  <a16:creationId xmlns:a16="http://schemas.microsoft.com/office/drawing/2014/main" id="{140E7E33-562D-49DE-A641-E696B1254191}"/>
                </a:ext>
              </a:extLst>
            </p:cNvPr>
            <p:cNvSpPr txBox="1"/>
            <p:nvPr/>
          </p:nvSpPr>
          <p:spPr>
            <a:xfrm>
              <a:off x="3181350" y="1562100"/>
              <a:ext cx="1219200" cy="1249955"/>
            </a:xfrm>
            <a:prstGeom prst="rect">
              <a:avLst/>
            </a:prstGeom>
            <a:noFill/>
          </p:spPr>
          <p:txBody>
            <a:bodyPr wrap="square" rtlCol="0">
              <a:spAutoFit/>
            </a:bodyPr>
            <a:lstStyle/>
            <a:p>
              <a:r>
                <a:rPr lang="en-US" sz="1200" b="1" dirty="0">
                  <a:latin typeface="Poppins" panose="00000500000000000000" pitchFamily="2" charset="0"/>
                  <a:cs typeface="Poppins" panose="00000500000000000000" pitchFamily="2" charset="0"/>
                </a:rPr>
                <a:t>Principal or Designee</a:t>
              </a:r>
            </a:p>
            <a:p>
              <a:r>
                <a:rPr lang="es-MX" sz="1200" b="1" dirty="0">
                  <a:solidFill>
                    <a:srgbClr val="0070C0"/>
                  </a:solidFill>
                  <a:latin typeface="Poppins" panose="00000500000000000000" pitchFamily="2" charset="0"/>
                  <a:cs typeface="Poppins" panose="00000500000000000000" pitchFamily="2" charset="0"/>
                </a:rPr>
                <a:t>Director o administrador designado</a:t>
              </a:r>
            </a:p>
            <a:p>
              <a:pPr algn="r"/>
              <a:r>
                <a:rPr lang="es-MX" sz="1200" b="1" dirty="0">
                  <a:solidFill>
                    <a:srgbClr val="0070C0"/>
                  </a:solidFill>
                  <a:latin typeface="Poppins" panose="00000500000000000000" pitchFamily="2" charset="0"/>
                  <a:cs typeface="Poppins" panose="00000500000000000000" pitchFamily="2" charset="0"/>
                </a:rPr>
                <a:t>(1)</a:t>
              </a:r>
            </a:p>
          </p:txBody>
        </p:sp>
        <p:sp>
          <p:nvSpPr>
            <p:cNvPr id="33" name="TextBox 32">
              <a:extLst>
                <a:ext uri="{FF2B5EF4-FFF2-40B4-BE49-F238E27FC236}">
                  <a16:creationId xmlns:a16="http://schemas.microsoft.com/office/drawing/2014/main" id="{7B768F9D-5FA8-4605-933C-901EE140533F}"/>
                </a:ext>
              </a:extLst>
            </p:cNvPr>
            <p:cNvSpPr txBox="1"/>
            <p:nvPr/>
          </p:nvSpPr>
          <p:spPr>
            <a:xfrm>
              <a:off x="3486150" y="3829050"/>
              <a:ext cx="962025" cy="830997"/>
            </a:xfrm>
            <a:prstGeom prst="rect">
              <a:avLst/>
            </a:prstGeom>
            <a:noFill/>
          </p:spPr>
          <p:txBody>
            <a:bodyPr wrap="square" rtlCol="0">
              <a:spAutoFit/>
            </a:bodyPr>
            <a:lstStyle/>
            <a:p>
              <a:r>
                <a:rPr lang="en-US" sz="1200" b="1" dirty="0">
                  <a:latin typeface="Poppins" panose="00000500000000000000" pitchFamily="2" charset="0"/>
                  <a:cs typeface="Poppins" panose="00000500000000000000" pitchFamily="2" charset="0"/>
                </a:rPr>
                <a:t>Other Staff</a:t>
              </a:r>
            </a:p>
            <a:p>
              <a:r>
                <a:rPr lang="es-MX" sz="1200" b="1" dirty="0">
                  <a:solidFill>
                    <a:srgbClr val="0070C0"/>
                  </a:solidFill>
                  <a:latin typeface="Poppins" panose="00000500000000000000" pitchFamily="2" charset="0"/>
                  <a:cs typeface="Poppins" panose="00000500000000000000" pitchFamily="2" charset="0"/>
                </a:rPr>
                <a:t>Otro personal</a:t>
              </a:r>
            </a:p>
          </p:txBody>
        </p:sp>
        <p:sp>
          <p:nvSpPr>
            <p:cNvPr id="43" name="TextBox 42">
              <a:extLst>
                <a:ext uri="{FF2B5EF4-FFF2-40B4-BE49-F238E27FC236}">
                  <a16:creationId xmlns:a16="http://schemas.microsoft.com/office/drawing/2014/main" id="{8D0081CF-06FE-48D0-9E80-4BA49F5EF363}"/>
                </a:ext>
              </a:extLst>
            </p:cNvPr>
            <p:cNvSpPr txBox="1"/>
            <p:nvPr/>
          </p:nvSpPr>
          <p:spPr>
            <a:xfrm>
              <a:off x="4505325" y="3519844"/>
              <a:ext cx="1114425" cy="1249955"/>
            </a:xfrm>
            <a:prstGeom prst="rect">
              <a:avLst/>
            </a:prstGeom>
            <a:noFill/>
          </p:spPr>
          <p:txBody>
            <a:bodyPr wrap="square" rtlCol="0">
              <a:spAutoFit/>
            </a:bodyPr>
            <a:lstStyle/>
            <a:p>
              <a:r>
                <a:rPr lang="en-US" sz="800" b="1" dirty="0">
                  <a:solidFill>
                    <a:srgbClr val="FF0000"/>
                  </a:solidFill>
                  <a:latin typeface="Poppins" panose="00000500000000000000" pitchFamily="2" charset="0"/>
                  <a:cs typeface="Poppins" panose="00000500000000000000" pitchFamily="2" charset="0"/>
                </a:rPr>
                <a:t>Only Parent elect Parent and Community members./</a:t>
              </a:r>
              <a:r>
                <a:rPr lang="en-US" sz="800" b="1" dirty="0" err="1">
                  <a:solidFill>
                    <a:srgbClr val="C00000"/>
                  </a:solidFill>
                  <a:latin typeface="Poppins" panose="00000500000000000000" pitchFamily="2" charset="0"/>
                  <a:cs typeface="Poppins" panose="00000500000000000000" pitchFamily="2" charset="0"/>
                </a:rPr>
                <a:t>Solamente</a:t>
              </a:r>
              <a:r>
                <a:rPr lang="en-US" sz="800" b="1" dirty="0">
                  <a:solidFill>
                    <a:srgbClr val="C00000"/>
                  </a:solidFill>
                  <a:latin typeface="Poppins" panose="00000500000000000000" pitchFamily="2" charset="0"/>
                  <a:cs typeface="Poppins" panose="00000500000000000000" pitchFamily="2" charset="0"/>
                </a:rPr>
                <a:t> </a:t>
              </a:r>
              <a:r>
                <a:rPr lang="en-US" sz="800" b="1" dirty="0" err="1">
                  <a:solidFill>
                    <a:srgbClr val="C00000"/>
                  </a:solidFill>
                  <a:latin typeface="Poppins" panose="00000500000000000000" pitchFamily="2" charset="0"/>
                  <a:cs typeface="Poppins" panose="00000500000000000000" pitchFamily="2" charset="0"/>
                </a:rPr>
                <a:t>los</a:t>
              </a:r>
              <a:r>
                <a:rPr lang="en-US" sz="800" b="1" dirty="0">
                  <a:solidFill>
                    <a:srgbClr val="C00000"/>
                  </a:solidFill>
                  <a:latin typeface="Poppins" panose="00000500000000000000" pitchFamily="2" charset="0"/>
                  <a:cs typeface="Poppins" panose="00000500000000000000" pitchFamily="2" charset="0"/>
                </a:rPr>
                <a:t> Padres </a:t>
              </a:r>
              <a:r>
                <a:rPr lang="en-US" sz="800" b="1" dirty="0" err="1">
                  <a:solidFill>
                    <a:srgbClr val="C00000"/>
                  </a:solidFill>
                  <a:latin typeface="Poppins" panose="00000500000000000000" pitchFamily="2" charset="0"/>
                  <a:cs typeface="Poppins" panose="00000500000000000000" pitchFamily="2" charset="0"/>
                </a:rPr>
                <a:t>pueden</a:t>
              </a:r>
              <a:r>
                <a:rPr lang="en-US" sz="800" b="1" dirty="0">
                  <a:solidFill>
                    <a:srgbClr val="C00000"/>
                  </a:solidFill>
                  <a:latin typeface="Poppins" panose="00000500000000000000" pitchFamily="2" charset="0"/>
                  <a:cs typeface="Poppins" panose="00000500000000000000" pitchFamily="2" charset="0"/>
                </a:rPr>
                <a:t> </a:t>
              </a:r>
              <a:r>
                <a:rPr lang="en-US" sz="800" b="1" dirty="0" err="1">
                  <a:solidFill>
                    <a:srgbClr val="C00000"/>
                  </a:solidFill>
                  <a:latin typeface="Poppins" panose="00000500000000000000" pitchFamily="2" charset="0"/>
                  <a:cs typeface="Poppins" panose="00000500000000000000" pitchFamily="2" charset="0"/>
                </a:rPr>
                <a:t>elegir</a:t>
              </a:r>
              <a:r>
                <a:rPr lang="en-US" sz="800" b="1" dirty="0">
                  <a:solidFill>
                    <a:srgbClr val="C00000"/>
                  </a:solidFill>
                  <a:latin typeface="Poppins" panose="00000500000000000000" pitchFamily="2" charset="0"/>
                  <a:cs typeface="Poppins" panose="00000500000000000000" pitchFamily="2" charset="0"/>
                </a:rPr>
                <a:t> a </a:t>
              </a:r>
              <a:r>
                <a:rPr lang="en-US" sz="800" b="1" dirty="0" err="1">
                  <a:solidFill>
                    <a:srgbClr val="C00000"/>
                  </a:solidFill>
                  <a:latin typeface="Poppins" panose="00000500000000000000" pitchFamily="2" charset="0"/>
                  <a:cs typeface="Poppins" panose="00000500000000000000" pitchFamily="2" charset="0"/>
                </a:rPr>
                <a:t>los</a:t>
              </a:r>
              <a:r>
                <a:rPr lang="en-US" sz="800" b="1" dirty="0">
                  <a:solidFill>
                    <a:srgbClr val="C00000"/>
                  </a:solidFill>
                  <a:latin typeface="Poppins" panose="00000500000000000000" pitchFamily="2" charset="0"/>
                  <a:cs typeface="Poppins" panose="00000500000000000000" pitchFamily="2" charset="0"/>
                </a:rPr>
                <a:t> Padres y a </a:t>
              </a:r>
              <a:r>
                <a:rPr lang="en-US" sz="800" b="1" dirty="0" err="1">
                  <a:solidFill>
                    <a:srgbClr val="C00000"/>
                  </a:solidFill>
                  <a:latin typeface="Poppins" panose="00000500000000000000" pitchFamily="2" charset="0"/>
                  <a:cs typeface="Poppins" panose="00000500000000000000" pitchFamily="2" charset="0"/>
                </a:rPr>
                <a:t>los</a:t>
              </a:r>
              <a:r>
                <a:rPr lang="en-US" sz="800" b="1" dirty="0">
                  <a:solidFill>
                    <a:srgbClr val="C00000"/>
                  </a:solidFill>
                  <a:latin typeface="Poppins" panose="00000500000000000000" pitchFamily="2" charset="0"/>
                  <a:cs typeface="Poppins" panose="00000500000000000000" pitchFamily="2" charset="0"/>
                </a:rPr>
                <a:t> </a:t>
              </a:r>
              <a:r>
                <a:rPr lang="en-US" sz="800" b="1" dirty="0" err="1">
                  <a:solidFill>
                    <a:srgbClr val="C00000"/>
                  </a:solidFill>
                  <a:latin typeface="Poppins" panose="00000500000000000000" pitchFamily="2" charset="0"/>
                  <a:cs typeface="Poppins" panose="00000500000000000000" pitchFamily="2" charset="0"/>
                </a:rPr>
                <a:t>miembros</a:t>
              </a:r>
              <a:r>
                <a:rPr lang="en-US" sz="800" b="1" dirty="0">
                  <a:solidFill>
                    <a:srgbClr val="C00000"/>
                  </a:solidFill>
                  <a:latin typeface="Poppins" panose="00000500000000000000" pitchFamily="2" charset="0"/>
                  <a:cs typeface="Poppins" panose="00000500000000000000" pitchFamily="2" charset="0"/>
                </a:rPr>
                <a:t> de la </a:t>
              </a:r>
              <a:r>
                <a:rPr lang="en-US" sz="800" b="1" dirty="0" err="1">
                  <a:solidFill>
                    <a:srgbClr val="C00000"/>
                  </a:solidFill>
                  <a:latin typeface="Poppins" panose="00000500000000000000" pitchFamily="2" charset="0"/>
                  <a:cs typeface="Poppins" panose="00000500000000000000" pitchFamily="2" charset="0"/>
                </a:rPr>
                <a:t>comunidad</a:t>
              </a:r>
              <a:endParaRPr lang="en-US" sz="800" b="1" dirty="0">
                <a:solidFill>
                  <a:srgbClr val="C00000"/>
                </a:solidFill>
                <a:latin typeface="Poppins" panose="00000500000000000000" pitchFamily="2" charset="0"/>
                <a:cs typeface="Poppins" panose="00000500000000000000" pitchFamily="2" charset="0"/>
              </a:endParaRPr>
            </a:p>
          </p:txBody>
        </p:sp>
      </p:grpSp>
      <p:sp>
        <p:nvSpPr>
          <p:cNvPr id="5" name="TextBox 4">
            <a:extLst>
              <a:ext uri="{FF2B5EF4-FFF2-40B4-BE49-F238E27FC236}">
                <a16:creationId xmlns:a16="http://schemas.microsoft.com/office/drawing/2014/main" id="{4EA23EAF-0C04-4DA2-9885-15113401C85D}"/>
              </a:ext>
            </a:extLst>
          </p:cNvPr>
          <p:cNvSpPr txBox="1"/>
          <p:nvPr/>
        </p:nvSpPr>
        <p:spPr>
          <a:xfrm>
            <a:off x="3752850" y="2657475"/>
            <a:ext cx="438150" cy="307777"/>
          </a:xfrm>
          <a:prstGeom prst="rect">
            <a:avLst/>
          </a:prstGeom>
          <a:noFill/>
        </p:spPr>
        <p:txBody>
          <a:bodyPr wrap="square" lIns="91440" tIns="45720" rIns="91440" bIns="45720" rtlCol="0" anchor="t">
            <a:spAutoFit/>
          </a:bodyPr>
          <a:lstStyle/>
          <a:p>
            <a:r>
              <a:rPr lang="en-US" b="1" dirty="0">
                <a:solidFill>
                  <a:srgbClr val="0070C0"/>
                </a:solidFill>
              </a:rPr>
              <a:t>(3)</a:t>
            </a:r>
          </a:p>
        </p:txBody>
      </p:sp>
      <p:sp>
        <p:nvSpPr>
          <p:cNvPr id="20" name="TextBox 19">
            <a:extLst>
              <a:ext uri="{FF2B5EF4-FFF2-40B4-BE49-F238E27FC236}">
                <a16:creationId xmlns:a16="http://schemas.microsoft.com/office/drawing/2014/main" id="{CE516A49-1A00-4D02-86AC-BBC32C51078F}"/>
              </a:ext>
            </a:extLst>
          </p:cNvPr>
          <p:cNvSpPr txBox="1"/>
          <p:nvPr/>
        </p:nvSpPr>
        <p:spPr>
          <a:xfrm>
            <a:off x="3876675" y="3019425"/>
            <a:ext cx="438150" cy="307777"/>
          </a:xfrm>
          <a:prstGeom prst="rect">
            <a:avLst/>
          </a:prstGeom>
          <a:noFill/>
        </p:spPr>
        <p:txBody>
          <a:bodyPr wrap="square" rtlCol="0">
            <a:spAutoFit/>
          </a:bodyPr>
          <a:lstStyle/>
          <a:p>
            <a:r>
              <a:rPr lang="en-US" b="1" dirty="0">
                <a:solidFill>
                  <a:srgbClr val="0070C0"/>
                </a:solidFill>
              </a:rPr>
              <a:t>(1)</a:t>
            </a:r>
          </a:p>
        </p:txBody>
      </p:sp>
      <p:sp>
        <p:nvSpPr>
          <p:cNvPr id="25" name="TextBox 24">
            <a:extLst>
              <a:ext uri="{FF2B5EF4-FFF2-40B4-BE49-F238E27FC236}">
                <a16:creationId xmlns:a16="http://schemas.microsoft.com/office/drawing/2014/main" id="{2B436D99-703A-48B7-AD27-BC39D5A41BB5}"/>
              </a:ext>
            </a:extLst>
          </p:cNvPr>
          <p:cNvSpPr txBox="1"/>
          <p:nvPr/>
        </p:nvSpPr>
        <p:spPr>
          <a:xfrm>
            <a:off x="5619750" y="2552700"/>
            <a:ext cx="438150" cy="307777"/>
          </a:xfrm>
          <a:prstGeom prst="rect">
            <a:avLst/>
          </a:prstGeom>
          <a:noFill/>
        </p:spPr>
        <p:txBody>
          <a:bodyPr wrap="square" rtlCol="0">
            <a:spAutoFit/>
          </a:bodyPr>
          <a:lstStyle/>
          <a:p>
            <a:r>
              <a:rPr lang="en-US" b="1" dirty="0">
                <a:solidFill>
                  <a:srgbClr val="0070C0"/>
                </a:solidFill>
              </a:rPr>
              <a:t>(5)</a:t>
            </a:r>
          </a:p>
        </p:txBody>
      </p:sp>
      <p:sp>
        <p:nvSpPr>
          <p:cNvPr id="8" name="Date Placeholder 7">
            <a:extLst>
              <a:ext uri="{FF2B5EF4-FFF2-40B4-BE49-F238E27FC236}">
                <a16:creationId xmlns:a16="http://schemas.microsoft.com/office/drawing/2014/main" id="{7B91A692-44C3-EA36-80EF-0370AC943846}"/>
              </a:ext>
            </a:extLst>
          </p:cNvPr>
          <p:cNvSpPr>
            <a:spLocks noGrp="1"/>
          </p:cNvSpPr>
          <p:nvPr>
            <p:ph type="dt" sz="half" idx="10"/>
          </p:nvPr>
        </p:nvSpPr>
        <p:spPr/>
        <p:txBody>
          <a:bodyPr/>
          <a:lstStyle/>
          <a:p>
            <a:fld id="{59B814D4-ACF2-417A-A169-B7FE2680F5D5}" type="datetime1">
              <a:rPr lang="en-US" smtClean="0"/>
              <a:t>7/17/2024</a:t>
            </a:fld>
            <a:endParaRPr lang="en-US"/>
          </a:p>
        </p:txBody>
      </p:sp>
    </p:spTree>
    <p:extLst>
      <p:ext uri="{BB962C8B-B14F-4D97-AF65-F5344CB8AC3E}">
        <p14:creationId xmlns:p14="http://schemas.microsoft.com/office/powerpoint/2010/main" val="32634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BB96FC-2814-46EE-9E99-BBCFDDA45344}"/>
              </a:ext>
            </a:extLst>
          </p:cNvPr>
          <p:cNvSpPr txBox="1"/>
          <p:nvPr/>
        </p:nvSpPr>
        <p:spPr>
          <a:xfrm>
            <a:off x="-48024" y="56662"/>
            <a:ext cx="3188494" cy="523220"/>
          </a:xfrm>
          <a:prstGeom prst="rect">
            <a:avLst/>
          </a:prstGeom>
          <a:noFill/>
        </p:spPr>
        <p:txBody>
          <a:bodyPr wrap="square">
            <a:spAutoFit/>
          </a:bodyPr>
          <a:lstStyle/>
          <a:p>
            <a:pPr algn="ctr"/>
            <a:r>
              <a:rPr lang="en-US" sz="1400" b="1" dirty="0">
                <a:latin typeface="Poppins"/>
                <a:cs typeface="Poppins"/>
              </a:rPr>
              <a:t>SSC Composition Formation for Parent and Community </a:t>
            </a:r>
          </a:p>
        </p:txBody>
      </p:sp>
      <p:sp>
        <p:nvSpPr>
          <p:cNvPr id="9" name="TextBox 8">
            <a:extLst>
              <a:ext uri="{FF2B5EF4-FFF2-40B4-BE49-F238E27FC236}">
                <a16:creationId xmlns:a16="http://schemas.microsoft.com/office/drawing/2014/main" id="{DA1C9AEF-00E6-4C4E-B0C4-02108E85798C}"/>
              </a:ext>
            </a:extLst>
          </p:cNvPr>
          <p:cNvSpPr txBox="1"/>
          <p:nvPr/>
        </p:nvSpPr>
        <p:spPr>
          <a:xfrm>
            <a:off x="5816200" y="26484"/>
            <a:ext cx="3188494" cy="523220"/>
          </a:xfrm>
          <a:prstGeom prst="rect">
            <a:avLst/>
          </a:prstGeom>
          <a:noFill/>
        </p:spPr>
        <p:txBody>
          <a:bodyPr wrap="square">
            <a:spAutoFit/>
          </a:bodyPr>
          <a:lstStyle/>
          <a:p>
            <a:pPr algn="ctr"/>
            <a:r>
              <a:rPr lang="es-MX" sz="1400" b="1" dirty="0">
                <a:solidFill>
                  <a:srgbClr val="0070C0"/>
                </a:solidFill>
                <a:latin typeface="Poppins"/>
                <a:cs typeface="Poppins"/>
              </a:rPr>
              <a:t>Composición y Formación de Padres y Comunidad</a:t>
            </a:r>
          </a:p>
        </p:txBody>
      </p:sp>
      <p:sp>
        <p:nvSpPr>
          <p:cNvPr id="16" name="TextBox 15">
            <a:extLst>
              <a:ext uri="{FF2B5EF4-FFF2-40B4-BE49-F238E27FC236}">
                <a16:creationId xmlns:a16="http://schemas.microsoft.com/office/drawing/2014/main" id="{A6B41DF2-95E7-4577-B9BA-26EF5461C9F2}"/>
              </a:ext>
            </a:extLst>
          </p:cNvPr>
          <p:cNvSpPr txBox="1"/>
          <p:nvPr/>
        </p:nvSpPr>
        <p:spPr>
          <a:xfrm>
            <a:off x="3324224" y="93762"/>
            <a:ext cx="2447925" cy="523220"/>
          </a:xfrm>
          <a:prstGeom prst="rect">
            <a:avLst/>
          </a:prstGeom>
          <a:noFill/>
          <a:ln w="19050">
            <a:solidFill>
              <a:schemeClr val="tx1"/>
            </a:solidFill>
          </a:ln>
        </p:spPr>
        <p:txBody>
          <a:bodyPr wrap="square">
            <a:spAutoFit/>
          </a:bodyPr>
          <a:lstStyle/>
          <a:p>
            <a:pPr algn="ctr"/>
            <a:r>
              <a:rPr lang="en-US" b="1" dirty="0">
                <a:latin typeface="Poppins"/>
                <a:cs typeface="Poppins"/>
              </a:rPr>
              <a:t>Secondary School Level </a:t>
            </a:r>
          </a:p>
          <a:p>
            <a:pPr algn="ctr"/>
            <a:r>
              <a:rPr lang="es-MX" sz="1400" b="1" dirty="0">
                <a:solidFill>
                  <a:srgbClr val="0070C0"/>
                </a:solidFill>
                <a:latin typeface="Poppins"/>
                <a:cs typeface="Poppins"/>
              </a:rPr>
              <a:t>Nivel Escolar Secundaria</a:t>
            </a:r>
          </a:p>
        </p:txBody>
      </p:sp>
      <p:sp>
        <p:nvSpPr>
          <p:cNvPr id="17" name="TextBox 16">
            <a:extLst>
              <a:ext uri="{FF2B5EF4-FFF2-40B4-BE49-F238E27FC236}">
                <a16:creationId xmlns:a16="http://schemas.microsoft.com/office/drawing/2014/main" id="{9E13A348-110D-49C6-AF5B-B4612B214603}"/>
              </a:ext>
            </a:extLst>
          </p:cNvPr>
          <p:cNvSpPr txBox="1"/>
          <p:nvPr/>
        </p:nvSpPr>
        <p:spPr>
          <a:xfrm flipH="1">
            <a:off x="115888" y="627531"/>
            <a:ext cx="2714625" cy="4516621"/>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80" tIns="34290" rIns="68580" bIns="34290" rtlCol="0" anchor="t">
            <a:spAutoFit/>
          </a:bodyPr>
          <a:lstStyle/>
          <a:p>
            <a:pPr defTabSz="342900">
              <a:defRPr/>
            </a:pPr>
            <a:r>
              <a:rPr lang="en-US" sz="1300" b="1" dirty="0">
                <a:solidFill>
                  <a:prstClr val="black"/>
                </a:solidFill>
                <a:latin typeface="Poppins" panose="00000500000000000000" pitchFamily="2" charset="0"/>
                <a:cs typeface="Poppins" panose="00000500000000000000" pitchFamily="2" charset="0"/>
              </a:rPr>
              <a:t>According to California Education Code, section 65000, for secondary schools:</a:t>
            </a:r>
          </a:p>
          <a:p>
            <a:pPr marL="348615" lvl="1" indent="-179546" defTabSz="342900">
              <a:buClr>
                <a:srgbClr val="242852">
                  <a:lumMod val="60000"/>
                  <a:lumOff val="40000"/>
                </a:srgbClr>
              </a:buClr>
              <a:buFont typeface="Wingdings" panose="05000000000000000000" pitchFamily="2" charset="2"/>
              <a:buChar char="v"/>
              <a:defRPr/>
            </a:pPr>
            <a:r>
              <a:rPr lang="en-US" dirty="0">
                <a:solidFill>
                  <a:prstClr val="black"/>
                </a:solidFill>
                <a:latin typeface="Poppins" panose="00000500000000000000" pitchFamily="2" charset="0"/>
                <a:cs typeface="Poppins" panose="00000500000000000000" pitchFamily="2" charset="0"/>
              </a:rPr>
              <a:t>parity between parents/community and students is </a:t>
            </a:r>
            <a:r>
              <a:rPr lang="en-US" b="1" dirty="0">
                <a:solidFill>
                  <a:srgbClr val="C00000"/>
                </a:solidFill>
                <a:latin typeface="Poppins" panose="00000500000000000000" pitchFamily="2" charset="0"/>
                <a:cs typeface="Poppins" panose="00000500000000000000" pitchFamily="2" charset="0"/>
              </a:rPr>
              <a:t>no longer required  </a:t>
            </a:r>
          </a:p>
          <a:p>
            <a:pPr marL="348615" lvl="1" indent="-179546" defTabSz="342900">
              <a:buClr>
                <a:srgbClr val="242852">
                  <a:lumMod val="60000"/>
                  <a:lumOff val="40000"/>
                </a:srgbClr>
              </a:buClr>
              <a:buFont typeface="Wingdings" panose="05000000000000000000" pitchFamily="2" charset="2"/>
              <a:buChar char="v"/>
              <a:defRPr/>
            </a:pPr>
            <a:r>
              <a:rPr lang="en-US" dirty="0">
                <a:solidFill>
                  <a:prstClr val="black"/>
                </a:solidFill>
                <a:latin typeface="Poppins" panose="00000500000000000000" pitchFamily="2" charset="0"/>
                <a:cs typeface="Poppins" panose="00000500000000000000" pitchFamily="2" charset="0"/>
              </a:rPr>
              <a:t>Teachers must be the majority</a:t>
            </a:r>
          </a:p>
          <a:p>
            <a:pPr marL="348615" lvl="1" indent="-179546" defTabSz="342900">
              <a:buClr>
                <a:srgbClr val="242852">
                  <a:lumMod val="60000"/>
                  <a:lumOff val="40000"/>
                </a:srgbClr>
              </a:buClr>
              <a:buFont typeface="Wingdings" panose="05000000000000000000" pitchFamily="2" charset="2"/>
              <a:buChar char="v"/>
              <a:defRPr/>
            </a:pPr>
            <a:r>
              <a:rPr lang="en-US" dirty="0">
                <a:solidFill>
                  <a:prstClr val="black"/>
                </a:solidFill>
                <a:latin typeface="Poppins" panose="00000500000000000000" pitchFamily="2" charset="0"/>
                <a:cs typeface="Poppins" panose="00000500000000000000" pitchFamily="2" charset="0"/>
              </a:rPr>
              <a:t>the SSC must be composed of at        </a:t>
            </a:r>
            <a:r>
              <a:rPr lang="en-US" b="1" dirty="0">
                <a:solidFill>
                  <a:srgbClr val="C00000"/>
                </a:solidFill>
                <a:latin typeface="Poppins" panose="00000500000000000000" pitchFamily="2" charset="0"/>
                <a:cs typeface="Poppins" panose="00000500000000000000" pitchFamily="2" charset="0"/>
              </a:rPr>
              <a:t>least 10 </a:t>
            </a:r>
            <a:r>
              <a:rPr lang="en-US" dirty="0">
                <a:solidFill>
                  <a:prstClr val="black"/>
                </a:solidFill>
                <a:latin typeface="Poppins" panose="00000500000000000000" pitchFamily="2" charset="0"/>
                <a:cs typeface="Poppins" panose="00000500000000000000" pitchFamily="2" charset="0"/>
              </a:rPr>
              <a:t>members</a:t>
            </a:r>
            <a:endParaRPr lang="en-US" b="1" dirty="0">
              <a:solidFill>
                <a:prstClr val="black"/>
              </a:solidFill>
              <a:latin typeface="Poppins" panose="00000500000000000000" pitchFamily="2" charset="0"/>
              <a:cs typeface="Poppins" panose="00000500000000000000" pitchFamily="2" charset="0"/>
            </a:endParaRPr>
          </a:p>
          <a:p>
            <a:pPr defTabSz="342900">
              <a:defRPr/>
            </a:pPr>
            <a:r>
              <a:rPr lang="en-US" b="1" dirty="0">
                <a:solidFill>
                  <a:prstClr val="black"/>
                </a:solidFill>
                <a:latin typeface="Poppins" panose="00000500000000000000" pitchFamily="2" charset="0"/>
                <a:cs typeface="Poppins" panose="00000500000000000000" pitchFamily="2" charset="0"/>
              </a:rPr>
              <a:t>Community member:</a:t>
            </a:r>
          </a:p>
          <a:p>
            <a:pPr marL="214313" indent="-214313" defTabSz="342900">
              <a:buFont typeface="Wingdings" panose="05000000000000000000" pitchFamily="2" charset="2"/>
              <a:buChar char="v"/>
              <a:defRPr/>
            </a:pPr>
            <a:r>
              <a:rPr lang="en-US" dirty="0">
                <a:solidFill>
                  <a:prstClr val="black"/>
                </a:solidFill>
                <a:latin typeface="Poppins" panose="00000500000000000000" pitchFamily="2" charset="0"/>
                <a:cs typeface="Poppins" panose="00000500000000000000" pitchFamily="2" charset="0"/>
              </a:rPr>
              <a:t>Resides and/or works within a specific school’s attendance boundary</a:t>
            </a:r>
            <a:r>
              <a:rPr lang="en-US" dirty="0">
                <a:solidFill>
                  <a:srgbClr val="FF0000"/>
                </a:solidFill>
                <a:latin typeface="Poppins" panose="00000500000000000000" pitchFamily="2" charset="0"/>
                <a:cs typeface="Poppins" panose="00000500000000000000" pitchFamily="2" charset="0"/>
              </a:rPr>
              <a:t>, </a:t>
            </a:r>
            <a:r>
              <a:rPr lang="en-US" dirty="0">
                <a:solidFill>
                  <a:prstClr val="black"/>
                </a:solidFill>
                <a:latin typeface="Poppins" panose="00000500000000000000" pitchFamily="2" charset="0"/>
                <a:cs typeface="Poppins" panose="00000500000000000000" pitchFamily="2" charset="0"/>
              </a:rPr>
              <a:t>PROOF IS REQUIRED.</a:t>
            </a:r>
          </a:p>
          <a:p>
            <a:pPr defTabSz="342900">
              <a:defRPr/>
            </a:pPr>
            <a:endParaRPr lang="en-US" b="1" dirty="0">
              <a:solidFill>
                <a:prstClr val="black"/>
              </a:solidFill>
              <a:latin typeface="Poppins" panose="00000500000000000000" pitchFamily="2" charset="0"/>
              <a:cs typeface="Poppins" panose="00000500000000000000" pitchFamily="2" charset="0"/>
            </a:endParaRPr>
          </a:p>
          <a:p>
            <a:pPr defTabSz="342900">
              <a:defRPr/>
            </a:pPr>
            <a:r>
              <a:rPr lang="en-US" sz="1000" dirty="0">
                <a:solidFill>
                  <a:prstClr val="black"/>
                </a:solidFill>
                <a:latin typeface="Poppins" panose="00000500000000000000" pitchFamily="2" charset="0"/>
                <a:cs typeface="Poppins" panose="00000500000000000000" pitchFamily="2" charset="0"/>
              </a:rPr>
              <a:t>According to the California Education Code, section 33133(c), </a:t>
            </a:r>
            <a:r>
              <a:rPr lang="en-US" sz="1000" b="1" dirty="0">
                <a:solidFill>
                  <a:prstClr val="black"/>
                </a:solidFill>
                <a:latin typeface="Poppins" panose="00000500000000000000" pitchFamily="2" charset="0"/>
                <a:cs typeface="Poppins" panose="00000500000000000000" pitchFamily="2" charset="0"/>
              </a:rPr>
              <a:t>at middle schools, a SSC may, but is not required to,</a:t>
            </a:r>
            <a:r>
              <a:rPr lang="en-US" sz="1000" dirty="0">
                <a:solidFill>
                  <a:prstClr val="black"/>
                </a:solidFill>
                <a:latin typeface="Poppins" panose="00000500000000000000" pitchFamily="2" charset="0"/>
                <a:cs typeface="Poppins" panose="00000500000000000000" pitchFamily="2" charset="0"/>
              </a:rPr>
              <a:t> include student representation.</a:t>
            </a:r>
            <a:endParaRPr lang="en-US" sz="1000" b="1" u="sng" dirty="0">
              <a:solidFill>
                <a:prstClr val="black"/>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9DF62472-91E8-483C-9DD8-1774826B5D27}"/>
              </a:ext>
            </a:extLst>
          </p:cNvPr>
          <p:cNvSpPr txBox="1"/>
          <p:nvPr/>
        </p:nvSpPr>
        <p:spPr>
          <a:xfrm flipH="1">
            <a:off x="5972175" y="473016"/>
            <a:ext cx="3279774" cy="4739759"/>
          </a:xfrm>
          <a:prstGeom prst="rect">
            <a:avLst/>
          </a:prstGeom>
          <a:noFill/>
        </p:spPr>
        <p:txBody>
          <a:bodyPr wrap="square" rtlCol="0">
            <a:spAutoFit/>
          </a:bodyPr>
          <a:lstStyle/>
          <a:p>
            <a:pPr defTabSz="342900">
              <a:defRPr/>
            </a:pPr>
            <a:r>
              <a:rPr lang="es-CO" b="1" dirty="0">
                <a:solidFill>
                  <a:srgbClr val="0070C0"/>
                </a:solidFill>
                <a:latin typeface="Poppins" panose="00000500000000000000" pitchFamily="2" charset="0"/>
                <a:cs typeface="Poppins" panose="00000500000000000000" pitchFamily="2" charset="0"/>
              </a:rPr>
              <a:t>De conformidad con la sección 65000 del Código de Educación del Estado de California, para las escuelas de nivel secundario:</a:t>
            </a:r>
          </a:p>
          <a:p>
            <a:pPr marL="400050" lvl="1" indent="-228600" defTabSz="342900">
              <a:buFont typeface="Wingdings" panose="05000000000000000000" pitchFamily="2" charset="2"/>
              <a:buChar char="v"/>
              <a:defRPr/>
            </a:pPr>
            <a:r>
              <a:rPr lang="es-CO" b="1" dirty="0">
                <a:solidFill>
                  <a:srgbClr val="C00000"/>
                </a:solidFill>
                <a:latin typeface="Poppins" panose="00000500000000000000" pitchFamily="2" charset="0"/>
                <a:cs typeface="Poppins" panose="00000500000000000000" pitchFamily="2" charset="0"/>
              </a:rPr>
              <a:t>No se requiere paridad </a:t>
            </a:r>
            <a:r>
              <a:rPr lang="es-CO" dirty="0">
                <a:solidFill>
                  <a:srgbClr val="0070C0"/>
                </a:solidFill>
                <a:latin typeface="Poppins" panose="00000500000000000000" pitchFamily="2" charset="0"/>
                <a:cs typeface="Poppins" panose="00000500000000000000" pitchFamily="2" charset="0"/>
              </a:rPr>
              <a:t>entre los padres de familia/comunidad y los estudiantes  </a:t>
            </a:r>
          </a:p>
          <a:p>
            <a:pPr marL="400050" lvl="1" indent="-228600" defTabSz="342900">
              <a:buFont typeface="Wingdings" panose="05000000000000000000" pitchFamily="2" charset="2"/>
              <a:buChar char="v"/>
              <a:defRPr/>
            </a:pPr>
            <a:r>
              <a:rPr lang="es-CO" dirty="0">
                <a:solidFill>
                  <a:srgbClr val="0070C0"/>
                </a:solidFill>
                <a:latin typeface="Poppins" panose="00000500000000000000" pitchFamily="2" charset="0"/>
                <a:cs typeface="Poppins" panose="00000500000000000000" pitchFamily="2" charset="0"/>
              </a:rPr>
              <a:t>se requiere paridad entre las personas que son empleados y las que no lo son.</a:t>
            </a:r>
          </a:p>
          <a:p>
            <a:pPr marL="400050" lvl="1" indent="-228600" defTabSz="342900">
              <a:buFont typeface="Wingdings" panose="05000000000000000000" pitchFamily="2" charset="2"/>
              <a:buChar char="v"/>
              <a:defRPr/>
            </a:pPr>
            <a:r>
              <a:rPr lang="es-CO" dirty="0">
                <a:solidFill>
                  <a:srgbClr val="0070C0"/>
                </a:solidFill>
                <a:latin typeface="Poppins" panose="00000500000000000000" pitchFamily="2" charset="0"/>
                <a:cs typeface="Poppins" panose="00000500000000000000" pitchFamily="2" charset="0"/>
              </a:rPr>
              <a:t>el SSC debe de contar con </a:t>
            </a:r>
            <a:r>
              <a:rPr lang="es-CO" b="1" dirty="0">
                <a:solidFill>
                  <a:srgbClr val="C00000"/>
                </a:solidFill>
                <a:latin typeface="Poppins" panose="00000500000000000000" pitchFamily="2" charset="0"/>
                <a:cs typeface="Poppins" panose="00000500000000000000" pitchFamily="2" charset="0"/>
              </a:rPr>
              <a:t>mínimamente 10 </a:t>
            </a:r>
            <a:r>
              <a:rPr lang="es-CO" dirty="0">
                <a:solidFill>
                  <a:srgbClr val="0070C0"/>
                </a:solidFill>
                <a:latin typeface="Poppins" panose="00000500000000000000" pitchFamily="2" charset="0"/>
                <a:cs typeface="Poppins" panose="00000500000000000000" pitchFamily="2" charset="0"/>
              </a:rPr>
              <a:t>miembros.</a:t>
            </a:r>
          </a:p>
          <a:p>
            <a:pPr marL="171450" lvl="1" defTabSz="342900">
              <a:defRPr/>
            </a:pPr>
            <a:r>
              <a:rPr lang="es-ES" dirty="0">
                <a:solidFill>
                  <a:srgbClr val="0070C0"/>
                </a:solidFill>
                <a:latin typeface="Poppins" panose="00000500000000000000" pitchFamily="2" charset="0"/>
                <a:cs typeface="Poppins" panose="00000500000000000000" pitchFamily="2" charset="0"/>
              </a:rPr>
              <a:t>Miembro de la Comunidad:</a:t>
            </a:r>
          </a:p>
          <a:p>
            <a:pPr marL="457200" lvl="1" indent="-285750" defTabSz="342900">
              <a:buFont typeface="Wingdings" panose="05000000000000000000" pitchFamily="2" charset="2"/>
              <a:buChar char="v"/>
              <a:defRPr/>
            </a:pPr>
            <a:r>
              <a:rPr lang="es-ES" dirty="0">
                <a:solidFill>
                  <a:srgbClr val="0070C0"/>
                </a:solidFill>
                <a:latin typeface="Poppins" panose="00000500000000000000" pitchFamily="2" charset="0"/>
                <a:cs typeface="Poppins" panose="00000500000000000000" pitchFamily="2" charset="0"/>
              </a:rPr>
              <a:t>Vive y/o trabaja dentro de los límites específicos de asistencia escolar SE REQUIERE COMPROBANTE. </a:t>
            </a:r>
            <a:endParaRPr lang="en-US" b="1" dirty="0">
              <a:solidFill>
                <a:srgbClr val="0070C0"/>
              </a:solidFill>
              <a:latin typeface="Poppins" panose="00000500000000000000" pitchFamily="2" charset="0"/>
              <a:cs typeface="Poppins" panose="00000500000000000000" pitchFamily="2" charset="0"/>
            </a:endParaRPr>
          </a:p>
          <a:p>
            <a:pPr defTabSz="342900">
              <a:defRPr/>
            </a:pPr>
            <a:r>
              <a:rPr lang="es-CO" sz="1000" dirty="0">
                <a:solidFill>
                  <a:srgbClr val="0070C0"/>
                </a:solidFill>
                <a:latin typeface="Poppins" panose="00000500000000000000" pitchFamily="2" charset="0"/>
                <a:cs typeface="Poppins" panose="00000500000000000000" pitchFamily="2" charset="0"/>
              </a:rPr>
              <a:t>Conforme la sección 33133 (c) del Código de Educación del Estado de California, en las </a:t>
            </a:r>
            <a:r>
              <a:rPr lang="es-CO" sz="1000" b="1" dirty="0">
                <a:solidFill>
                  <a:srgbClr val="0070C0"/>
                </a:solidFill>
                <a:latin typeface="Poppins" panose="00000500000000000000" pitchFamily="2" charset="0"/>
                <a:cs typeface="Poppins" panose="00000500000000000000" pitchFamily="2" charset="0"/>
              </a:rPr>
              <a:t>escuelas intermedias, un SSC puede, pero no se le requiere</a:t>
            </a:r>
            <a:r>
              <a:rPr lang="es-CO" sz="1000" dirty="0">
                <a:solidFill>
                  <a:srgbClr val="0070C0"/>
                </a:solidFill>
                <a:latin typeface="Poppins" panose="00000500000000000000" pitchFamily="2" charset="0"/>
                <a:cs typeface="Poppins" panose="00000500000000000000" pitchFamily="2" charset="0"/>
              </a:rPr>
              <a:t>, que incluya representación estudiantil.</a:t>
            </a:r>
          </a:p>
        </p:txBody>
      </p:sp>
      <p:grpSp>
        <p:nvGrpSpPr>
          <p:cNvPr id="4" name="Group 3">
            <a:extLst>
              <a:ext uri="{FF2B5EF4-FFF2-40B4-BE49-F238E27FC236}">
                <a16:creationId xmlns:a16="http://schemas.microsoft.com/office/drawing/2014/main" id="{49B52940-D052-4751-AE04-D9A9F300E782}"/>
              </a:ext>
            </a:extLst>
          </p:cNvPr>
          <p:cNvGrpSpPr/>
          <p:nvPr/>
        </p:nvGrpSpPr>
        <p:grpSpPr>
          <a:xfrm>
            <a:off x="2343150" y="646069"/>
            <a:ext cx="3819525" cy="4145006"/>
            <a:chOff x="2409825" y="712824"/>
            <a:chExt cx="3819525" cy="4316376"/>
          </a:xfrm>
        </p:grpSpPr>
        <p:sp>
          <p:nvSpPr>
            <p:cNvPr id="10" name="Oval 9">
              <a:extLst>
                <a:ext uri="{FF2B5EF4-FFF2-40B4-BE49-F238E27FC236}">
                  <a16:creationId xmlns:a16="http://schemas.microsoft.com/office/drawing/2014/main" id="{1196289D-DDC1-4E43-ADB9-B4DD7A052C3B}"/>
                </a:ext>
              </a:extLst>
            </p:cNvPr>
            <p:cNvSpPr/>
            <p:nvPr/>
          </p:nvSpPr>
          <p:spPr>
            <a:xfrm>
              <a:off x="2667000" y="1190625"/>
              <a:ext cx="3467099" cy="38385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BBE35E-7558-4EA1-ADC0-4A42B621B515}"/>
                </a:ext>
              </a:extLst>
            </p:cNvPr>
            <p:cNvCxnSpPr>
              <a:cxnSpLocks/>
              <a:stCxn id="10" idx="0"/>
              <a:endCxn id="10" idx="4"/>
            </p:cNvCxnSpPr>
            <p:nvPr/>
          </p:nvCxnSpPr>
          <p:spPr>
            <a:xfrm>
              <a:off x="4400550" y="1190625"/>
              <a:ext cx="0" cy="3838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09D6EA0-236B-4581-B692-AB977E07F273}"/>
                </a:ext>
              </a:extLst>
            </p:cNvPr>
            <p:cNvCxnSpPr>
              <a:cxnSpLocks/>
            </p:cNvCxnSpPr>
            <p:nvPr/>
          </p:nvCxnSpPr>
          <p:spPr>
            <a:xfrm>
              <a:off x="2790825" y="2409825"/>
              <a:ext cx="1600200" cy="3905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4C2150-D4B1-47E6-856A-A96F4AA5C904}"/>
                </a:ext>
              </a:extLst>
            </p:cNvPr>
            <p:cNvCxnSpPr>
              <a:cxnSpLocks/>
            </p:cNvCxnSpPr>
            <p:nvPr/>
          </p:nvCxnSpPr>
          <p:spPr>
            <a:xfrm flipV="1">
              <a:off x="2990850" y="2819400"/>
              <a:ext cx="1400175" cy="13906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BB83FE-9A8B-46F9-B3C5-2B4316176A28}"/>
                </a:ext>
              </a:extLst>
            </p:cNvPr>
            <p:cNvSpPr txBox="1"/>
            <p:nvPr/>
          </p:nvSpPr>
          <p:spPr>
            <a:xfrm>
              <a:off x="2714625" y="2600325"/>
              <a:ext cx="1181100" cy="1169551"/>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Classroom Teachers</a:t>
              </a:r>
            </a:p>
            <a:p>
              <a:r>
                <a:rPr lang="es-MX" b="1" dirty="0">
                  <a:solidFill>
                    <a:srgbClr val="0070C0"/>
                  </a:solidFill>
                  <a:latin typeface="Poppins" panose="00000500000000000000" pitchFamily="2" charset="0"/>
                  <a:cs typeface="Poppins" panose="00000500000000000000" pitchFamily="2" charset="0"/>
                </a:rPr>
                <a:t>Maestros de salón de clase</a:t>
              </a:r>
            </a:p>
          </p:txBody>
        </p:sp>
        <p:sp>
          <p:nvSpPr>
            <p:cNvPr id="23" name="TextBox 22">
              <a:extLst>
                <a:ext uri="{FF2B5EF4-FFF2-40B4-BE49-F238E27FC236}">
                  <a16:creationId xmlns:a16="http://schemas.microsoft.com/office/drawing/2014/main" id="{E54F7479-344D-4FD5-A1F0-9246C65BED8F}"/>
                </a:ext>
              </a:extLst>
            </p:cNvPr>
            <p:cNvSpPr txBox="1"/>
            <p:nvPr/>
          </p:nvSpPr>
          <p:spPr>
            <a:xfrm>
              <a:off x="4438649" y="1419225"/>
              <a:ext cx="1485901" cy="2031325"/>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Parents/</a:t>
              </a:r>
            </a:p>
            <a:p>
              <a:r>
                <a:rPr lang="en-US" b="1" dirty="0">
                  <a:latin typeface="Poppins" panose="00000500000000000000" pitchFamily="2" charset="0"/>
                  <a:cs typeface="Poppins" panose="00000500000000000000" pitchFamily="2" charset="0"/>
                </a:rPr>
                <a:t>Legal guardians – Community Members</a:t>
              </a:r>
            </a:p>
            <a:p>
              <a:r>
                <a:rPr lang="es-MX" b="1" dirty="0">
                  <a:solidFill>
                    <a:srgbClr val="0070C0"/>
                  </a:solidFill>
                  <a:latin typeface="Poppins" panose="00000500000000000000" pitchFamily="2" charset="0"/>
                  <a:cs typeface="Poppins" panose="00000500000000000000" pitchFamily="2" charset="0"/>
                </a:rPr>
                <a:t>Padres/Tutores Legales – Miembros de la Comunidad</a:t>
              </a:r>
            </a:p>
          </p:txBody>
        </p:sp>
        <p:sp>
          <p:nvSpPr>
            <p:cNvPr id="24" name="TextBox 23">
              <a:extLst>
                <a:ext uri="{FF2B5EF4-FFF2-40B4-BE49-F238E27FC236}">
                  <a16:creationId xmlns:a16="http://schemas.microsoft.com/office/drawing/2014/main" id="{140E7E33-562D-49DE-A641-E696B1254191}"/>
                </a:ext>
              </a:extLst>
            </p:cNvPr>
            <p:cNvSpPr txBox="1"/>
            <p:nvPr/>
          </p:nvSpPr>
          <p:spPr>
            <a:xfrm>
              <a:off x="3181350" y="1562100"/>
              <a:ext cx="1219200" cy="1015663"/>
            </a:xfrm>
            <a:prstGeom prst="rect">
              <a:avLst/>
            </a:prstGeom>
            <a:noFill/>
          </p:spPr>
          <p:txBody>
            <a:bodyPr wrap="square" rtlCol="0">
              <a:spAutoFit/>
            </a:bodyPr>
            <a:lstStyle/>
            <a:p>
              <a:r>
                <a:rPr lang="en-US" sz="1200" b="1" dirty="0">
                  <a:latin typeface="Poppins" panose="00000500000000000000" pitchFamily="2" charset="0"/>
                  <a:cs typeface="Poppins" panose="00000500000000000000" pitchFamily="2" charset="0"/>
                </a:rPr>
                <a:t>Principal or Designee</a:t>
              </a:r>
            </a:p>
            <a:p>
              <a:r>
                <a:rPr lang="es-MX" sz="1200" b="1" dirty="0">
                  <a:solidFill>
                    <a:srgbClr val="0070C0"/>
                  </a:solidFill>
                  <a:latin typeface="Poppins" panose="00000500000000000000" pitchFamily="2" charset="0"/>
                  <a:cs typeface="Poppins" panose="00000500000000000000" pitchFamily="2" charset="0"/>
                </a:rPr>
                <a:t>Director o administrador designado</a:t>
              </a:r>
            </a:p>
          </p:txBody>
        </p:sp>
        <p:sp>
          <p:nvSpPr>
            <p:cNvPr id="33" name="TextBox 32">
              <a:extLst>
                <a:ext uri="{FF2B5EF4-FFF2-40B4-BE49-F238E27FC236}">
                  <a16:creationId xmlns:a16="http://schemas.microsoft.com/office/drawing/2014/main" id="{7B768F9D-5FA8-4605-933C-901EE140533F}"/>
                </a:ext>
              </a:extLst>
            </p:cNvPr>
            <p:cNvSpPr txBox="1"/>
            <p:nvPr/>
          </p:nvSpPr>
          <p:spPr>
            <a:xfrm>
              <a:off x="3486150" y="3829050"/>
              <a:ext cx="962025" cy="830997"/>
            </a:xfrm>
            <a:prstGeom prst="rect">
              <a:avLst/>
            </a:prstGeom>
            <a:noFill/>
          </p:spPr>
          <p:txBody>
            <a:bodyPr wrap="square" rtlCol="0">
              <a:spAutoFit/>
            </a:bodyPr>
            <a:lstStyle/>
            <a:p>
              <a:r>
                <a:rPr lang="en-US" sz="1200" b="1" dirty="0">
                  <a:latin typeface="Poppins" panose="00000500000000000000" pitchFamily="2" charset="0"/>
                  <a:cs typeface="Poppins" panose="00000500000000000000" pitchFamily="2" charset="0"/>
                </a:rPr>
                <a:t>Other Staff</a:t>
              </a:r>
            </a:p>
            <a:p>
              <a:r>
                <a:rPr lang="es-MX" sz="1200" b="1" dirty="0">
                  <a:solidFill>
                    <a:srgbClr val="0070C0"/>
                  </a:solidFill>
                  <a:latin typeface="Poppins" panose="00000500000000000000" pitchFamily="2" charset="0"/>
                  <a:cs typeface="Poppins" panose="00000500000000000000" pitchFamily="2" charset="0"/>
                </a:rPr>
                <a:t>Otro personal</a:t>
              </a:r>
            </a:p>
          </p:txBody>
        </p:sp>
        <p:sp>
          <p:nvSpPr>
            <p:cNvPr id="43" name="TextBox 42">
              <a:extLst>
                <a:ext uri="{FF2B5EF4-FFF2-40B4-BE49-F238E27FC236}">
                  <a16:creationId xmlns:a16="http://schemas.microsoft.com/office/drawing/2014/main" id="{8D0081CF-06FE-48D0-9E80-4BA49F5EF363}"/>
                </a:ext>
              </a:extLst>
            </p:cNvPr>
            <p:cNvSpPr txBox="1"/>
            <p:nvPr/>
          </p:nvSpPr>
          <p:spPr>
            <a:xfrm>
              <a:off x="2409825" y="712824"/>
              <a:ext cx="3819525" cy="352551"/>
            </a:xfrm>
            <a:prstGeom prst="rect">
              <a:avLst/>
            </a:prstGeom>
            <a:noFill/>
          </p:spPr>
          <p:txBody>
            <a:bodyPr wrap="square" rtlCol="0">
              <a:spAutoFit/>
            </a:bodyPr>
            <a:lstStyle/>
            <a:p>
              <a:r>
                <a:rPr lang="en-US" sz="800" b="1" dirty="0">
                  <a:solidFill>
                    <a:srgbClr val="FF0000"/>
                  </a:solidFill>
                  <a:latin typeface="Poppins" panose="00000500000000000000" pitchFamily="2" charset="0"/>
                  <a:cs typeface="Poppins" panose="00000500000000000000" pitchFamily="2" charset="0"/>
                </a:rPr>
                <a:t>Only Parent elect Parent and Community members./</a:t>
              </a:r>
              <a:r>
                <a:rPr lang="en-US" sz="800" b="1" dirty="0" err="1">
                  <a:solidFill>
                    <a:srgbClr val="C00000"/>
                  </a:solidFill>
                  <a:latin typeface="Poppins" panose="00000500000000000000" pitchFamily="2" charset="0"/>
                  <a:cs typeface="Poppins" panose="00000500000000000000" pitchFamily="2" charset="0"/>
                </a:rPr>
                <a:t>Solamente</a:t>
              </a:r>
              <a:r>
                <a:rPr lang="en-US" sz="800" b="1" dirty="0">
                  <a:solidFill>
                    <a:srgbClr val="C00000"/>
                  </a:solidFill>
                  <a:latin typeface="Poppins" panose="00000500000000000000" pitchFamily="2" charset="0"/>
                  <a:cs typeface="Poppins" panose="00000500000000000000" pitchFamily="2" charset="0"/>
                </a:rPr>
                <a:t> </a:t>
              </a:r>
              <a:r>
                <a:rPr lang="en-US" sz="800" b="1" dirty="0" err="1">
                  <a:solidFill>
                    <a:srgbClr val="C00000"/>
                  </a:solidFill>
                  <a:latin typeface="Poppins" panose="00000500000000000000" pitchFamily="2" charset="0"/>
                  <a:cs typeface="Poppins" panose="00000500000000000000" pitchFamily="2" charset="0"/>
                </a:rPr>
                <a:t>los</a:t>
              </a:r>
              <a:r>
                <a:rPr lang="en-US" sz="800" b="1" dirty="0">
                  <a:solidFill>
                    <a:srgbClr val="C00000"/>
                  </a:solidFill>
                  <a:latin typeface="Poppins" panose="00000500000000000000" pitchFamily="2" charset="0"/>
                  <a:cs typeface="Poppins" panose="00000500000000000000" pitchFamily="2" charset="0"/>
                </a:rPr>
                <a:t> Padres </a:t>
              </a:r>
              <a:r>
                <a:rPr lang="en-US" sz="800" b="1" dirty="0" err="1">
                  <a:solidFill>
                    <a:srgbClr val="C00000"/>
                  </a:solidFill>
                  <a:latin typeface="Poppins" panose="00000500000000000000" pitchFamily="2" charset="0"/>
                  <a:cs typeface="Poppins" panose="00000500000000000000" pitchFamily="2" charset="0"/>
                </a:rPr>
                <a:t>pueden</a:t>
              </a:r>
              <a:r>
                <a:rPr lang="en-US" sz="800" b="1" dirty="0">
                  <a:solidFill>
                    <a:srgbClr val="C00000"/>
                  </a:solidFill>
                  <a:latin typeface="Poppins" panose="00000500000000000000" pitchFamily="2" charset="0"/>
                  <a:cs typeface="Poppins" panose="00000500000000000000" pitchFamily="2" charset="0"/>
                </a:rPr>
                <a:t> </a:t>
              </a:r>
              <a:r>
                <a:rPr lang="en-US" sz="800" b="1" dirty="0" err="1">
                  <a:solidFill>
                    <a:srgbClr val="C00000"/>
                  </a:solidFill>
                  <a:latin typeface="Poppins" panose="00000500000000000000" pitchFamily="2" charset="0"/>
                  <a:cs typeface="Poppins" panose="00000500000000000000" pitchFamily="2" charset="0"/>
                </a:rPr>
                <a:t>elegir</a:t>
              </a:r>
              <a:r>
                <a:rPr lang="en-US" sz="800" b="1" dirty="0">
                  <a:solidFill>
                    <a:srgbClr val="C00000"/>
                  </a:solidFill>
                  <a:latin typeface="Poppins" panose="00000500000000000000" pitchFamily="2" charset="0"/>
                  <a:cs typeface="Poppins" panose="00000500000000000000" pitchFamily="2" charset="0"/>
                </a:rPr>
                <a:t> a </a:t>
              </a:r>
              <a:r>
                <a:rPr lang="en-US" sz="800" b="1" dirty="0" err="1">
                  <a:solidFill>
                    <a:srgbClr val="C00000"/>
                  </a:solidFill>
                  <a:latin typeface="Poppins" panose="00000500000000000000" pitchFamily="2" charset="0"/>
                  <a:cs typeface="Poppins" panose="00000500000000000000" pitchFamily="2" charset="0"/>
                </a:rPr>
                <a:t>los</a:t>
              </a:r>
              <a:r>
                <a:rPr lang="en-US" sz="800" b="1" dirty="0">
                  <a:solidFill>
                    <a:srgbClr val="C00000"/>
                  </a:solidFill>
                  <a:latin typeface="Poppins" panose="00000500000000000000" pitchFamily="2" charset="0"/>
                  <a:cs typeface="Poppins" panose="00000500000000000000" pitchFamily="2" charset="0"/>
                </a:rPr>
                <a:t> Padres y a </a:t>
              </a:r>
              <a:r>
                <a:rPr lang="en-US" sz="800" b="1" dirty="0" err="1">
                  <a:solidFill>
                    <a:srgbClr val="C00000"/>
                  </a:solidFill>
                  <a:latin typeface="Poppins" panose="00000500000000000000" pitchFamily="2" charset="0"/>
                  <a:cs typeface="Poppins" panose="00000500000000000000" pitchFamily="2" charset="0"/>
                </a:rPr>
                <a:t>los</a:t>
              </a:r>
              <a:r>
                <a:rPr lang="en-US" sz="800" b="1" dirty="0">
                  <a:solidFill>
                    <a:srgbClr val="C00000"/>
                  </a:solidFill>
                  <a:latin typeface="Poppins" panose="00000500000000000000" pitchFamily="2" charset="0"/>
                  <a:cs typeface="Poppins" panose="00000500000000000000" pitchFamily="2" charset="0"/>
                </a:rPr>
                <a:t> </a:t>
              </a:r>
              <a:r>
                <a:rPr lang="en-US" sz="800" b="1" dirty="0" err="1">
                  <a:solidFill>
                    <a:srgbClr val="C00000"/>
                  </a:solidFill>
                  <a:latin typeface="Poppins" panose="00000500000000000000" pitchFamily="2" charset="0"/>
                  <a:cs typeface="Poppins" panose="00000500000000000000" pitchFamily="2" charset="0"/>
                </a:rPr>
                <a:t>miembros</a:t>
              </a:r>
              <a:r>
                <a:rPr lang="en-US" sz="800" b="1" dirty="0">
                  <a:solidFill>
                    <a:srgbClr val="C00000"/>
                  </a:solidFill>
                  <a:latin typeface="Poppins" panose="00000500000000000000" pitchFamily="2" charset="0"/>
                  <a:cs typeface="Poppins" panose="00000500000000000000" pitchFamily="2" charset="0"/>
                </a:rPr>
                <a:t> de la </a:t>
              </a:r>
              <a:r>
                <a:rPr lang="en-US" sz="800" b="1" dirty="0" err="1">
                  <a:solidFill>
                    <a:srgbClr val="C00000"/>
                  </a:solidFill>
                  <a:latin typeface="Poppins" panose="00000500000000000000" pitchFamily="2" charset="0"/>
                  <a:cs typeface="Poppins" panose="00000500000000000000" pitchFamily="2" charset="0"/>
                </a:rPr>
                <a:t>comunidad</a:t>
              </a:r>
              <a:endParaRPr lang="en-US" sz="800" b="1" dirty="0">
                <a:solidFill>
                  <a:srgbClr val="C00000"/>
                </a:solidFill>
                <a:latin typeface="Poppins" panose="00000500000000000000" pitchFamily="2" charset="0"/>
                <a:cs typeface="Poppins" panose="00000500000000000000" pitchFamily="2" charset="0"/>
              </a:endParaRPr>
            </a:p>
          </p:txBody>
        </p:sp>
      </p:grpSp>
      <p:cxnSp>
        <p:nvCxnSpPr>
          <p:cNvPr id="7" name="Straight Connector 6">
            <a:extLst>
              <a:ext uri="{FF2B5EF4-FFF2-40B4-BE49-F238E27FC236}">
                <a16:creationId xmlns:a16="http://schemas.microsoft.com/office/drawing/2014/main" id="{17493090-A4EF-4CE9-8A93-F3A9C9368B93}"/>
              </a:ext>
            </a:extLst>
          </p:cNvPr>
          <p:cNvCxnSpPr/>
          <p:nvPr/>
        </p:nvCxnSpPr>
        <p:spPr>
          <a:xfrm>
            <a:off x="4362450" y="3276600"/>
            <a:ext cx="1724025"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AF1EFE1-8AB3-47B7-8163-5C4690BC77F4}"/>
              </a:ext>
            </a:extLst>
          </p:cNvPr>
          <p:cNvSpPr txBox="1"/>
          <p:nvPr/>
        </p:nvSpPr>
        <p:spPr>
          <a:xfrm>
            <a:off x="4495800" y="3476649"/>
            <a:ext cx="1374953" cy="523220"/>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Students</a:t>
            </a:r>
          </a:p>
          <a:p>
            <a:r>
              <a:rPr lang="es-MX" b="1" dirty="0">
                <a:solidFill>
                  <a:srgbClr val="0070C0"/>
                </a:solidFill>
                <a:latin typeface="Poppins" panose="00000500000000000000" pitchFamily="2" charset="0"/>
                <a:cs typeface="Poppins" panose="00000500000000000000" pitchFamily="2" charset="0"/>
              </a:rPr>
              <a:t>Estudiantes</a:t>
            </a:r>
          </a:p>
        </p:txBody>
      </p:sp>
      <p:sp>
        <p:nvSpPr>
          <p:cNvPr id="3" name="Date Placeholder 2">
            <a:extLst>
              <a:ext uri="{FF2B5EF4-FFF2-40B4-BE49-F238E27FC236}">
                <a16:creationId xmlns:a16="http://schemas.microsoft.com/office/drawing/2014/main" id="{E52FF8D4-5D99-1DEA-A6A9-04406845B770}"/>
              </a:ext>
            </a:extLst>
          </p:cNvPr>
          <p:cNvSpPr>
            <a:spLocks noGrp="1"/>
          </p:cNvSpPr>
          <p:nvPr>
            <p:ph type="dt" sz="half" idx="10"/>
          </p:nvPr>
        </p:nvSpPr>
        <p:spPr/>
        <p:txBody>
          <a:bodyPr/>
          <a:lstStyle/>
          <a:p>
            <a:fld id="{37D7F68C-2609-4E93-ABF5-52BCE5D05896}" type="datetime1">
              <a:rPr lang="en-US" smtClean="0"/>
              <a:t>7/17/2024</a:t>
            </a:fld>
            <a:endParaRPr lang="en-US"/>
          </a:p>
        </p:txBody>
      </p:sp>
    </p:spTree>
    <p:extLst>
      <p:ext uri="{BB962C8B-B14F-4D97-AF65-F5344CB8AC3E}">
        <p14:creationId xmlns:p14="http://schemas.microsoft.com/office/powerpoint/2010/main" val="107249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198408" y="0"/>
            <a:ext cx="4011283" cy="954107"/>
          </a:xfrm>
          <a:prstGeom prst="rect">
            <a:avLst/>
          </a:prstGeom>
          <a:noFill/>
        </p:spPr>
        <p:txBody>
          <a:bodyPr wrap="square" lIns="91440" tIns="45720" rIns="91440" bIns="45720" rtlCol="0" anchor="t">
            <a:spAutoFit/>
          </a:bodyPr>
          <a:lstStyle/>
          <a:p>
            <a:pPr algn="ctr"/>
            <a:r>
              <a:rPr lang="en-US" sz="2800" b="1">
                <a:latin typeface="Poppins"/>
                <a:cs typeface="Poppins"/>
              </a:rPr>
              <a:t>SSC Alternates Optional </a:t>
            </a:r>
          </a:p>
        </p:txBody>
      </p:sp>
      <p:sp>
        <p:nvSpPr>
          <p:cNvPr id="8" name="TextBox 7">
            <a:extLst>
              <a:ext uri="{FF2B5EF4-FFF2-40B4-BE49-F238E27FC236}">
                <a16:creationId xmlns:a16="http://schemas.microsoft.com/office/drawing/2014/main" id="{FA8812D4-CFBA-49B5-B900-30B36313C2E6}"/>
              </a:ext>
            </a:extLst>
          </p:cNvPr>
          <p:cNvSpPr txBox="1"/>
          <p:nvPr/>
        </p:nvSpPr>
        <p:spPr>
          <a:xfrm>
            <a:off x="4663859" y="30732"/>
            <a:ext cx="4270076" cy="954107"/>
          </a:xfrm>
          <a:prstGeom prst="rect">
            <a:avLst/>
          </a:prstGeom>
          <a:noFill/>
        </p:spPr>
        <p:txBody>
          <a:bodyPr wrap="square" lIns="91440" tIns="45720" rIns="91440" bIns="45720" rtlCol="0" anchor="t">
            <a:spAutoFit/>
          </a:bodyPr>
          <a:lstStyle/>
          <a:p>
            <a:pPr algn="ctr"/>
            <a:r>
              <a:rPr lang="en-US" sz="2800" b="1" err="1">
                <a:solidFill>
                  <a:srgbClr val="002060"/>
                </a:solidFill>
                <a:latin typeface="Poppins"/>
                <a:cs typeface="Poppins"/>
              </a:rPr>
              <a:t>Suplentes</a:t>
            </a:r>
            <a:r>
              <a:rPr lang="en-US" sz="2800" b="1">
                <a:solidFill>
                  <a:srgbClr val="002060"/>
                </a:solidFill>
                <a:latin typeface="Poppins"/>
                <a:cs typeface="Poppins"/>
              </a:rPr>
              <a:t> del SSC </a:t>
            </a:r>
            <a:r>
              <a:rPr lang="en-US" sz="2800" b="1" err="1">
                <a:solidFill>
                  <a:srgbClr val="002060"/>
                </a:solidFill>
                <a:latin typeface="Poppins"/>
                <a:cs typeface="Poppins"/>
              </a:rPr>
              <a:t>Opcional</a:t>
            </a:r>
            <a:endParaRPr lang="es-MX" sz="2800" b="1">
              <a:solidFill>
                <a:srgbClr val="002060"/>
              </a:solidFill>
              <a:latin typeface="Poppins"/>
              <a:cs typeface="Poppins"/>
            </a:endParaRPr>
          </a:p>
        </p:txBody>
      </p:sp>
      <p:sp>
        <p:nvSpPr>
          <p:cNvPr id="5" name="TextBox 4">
            <a:extLst>
              <a:ext uri="{FF2B5EF4-FFF2-40B4-BE49-F238E27FC236}">
                <a16:creationId xmlns:a16="http://schemas.microsoft.com/office/drawing/2014/main" id="{2B26F917-2FAA-4295-A6D9-E0E2DFC5E078}"/>
              </a:ext>
            </a:extLst>
          </p:cNvPr>
          <p:cNvSpPr txBox="1"/>
          <p:nvPr/>
        </p:nvSpPr>
        <p:spPr>
          <a:xfrm>
            <a:off x="198408" y="1086585"/>
            <a:ext cx="4011283" cy="3693319"/>
          </a:xfrm>
          <a:prstGeom prst="rect">
            <a:avLst/>
          </a:prstGeom>
          <a:noFill/>
        </p:spPr>
        <p:txBody>
          <a:bodyPr wrap="square" lIns="91440" tIns="45720" rIns="91440" bIns="45720" anchor="t">
            <a:spAutoFit/>
          </a:bodyPr>
          <a:lstStyle/>
          <a:p>
            <a:pPr marL="342900" marR="0" lvl="0" indent="-342900" algn="l" defTabSz="457200" rtl="0" eaLnBrk="1" fontAlgn="auto" latinLnBrk="0" hangingPunct="1">
              <a:lnSpc>
                <a:spcPct val="100000"/>
              </a:lnSpc>
              <a:spcBef>
                <a:spcPts val="0"/>
              </a:spcBef>
              <a:spcAft>
                <a:spcPts val="0"/>
              </a:spcAft>
              <a:buClr>
                <a:srgbClr val="297FD5">
                  <a:lumMod val="50000"/>
                </a:srgbClr>
              </a:buClr>
              <a:buSzTx/>
              <a:buFont typeface="Wingdings" panose="05000000000000000000" pitchFamily="2" charset="2"/>
              <a:buChar char="v"/>
              <a:tabLst/>
              <a:defRPr/>
            </a:pPr>
            <a:r>
              <a:rPr kumimoji="0" lang="en-US" sz="1800" b="1" i="0" u="none" strike="noStrike" kern="1200" cap="none" spc="0" normalizeH="0" baseline="0" noProof="0">
                <a:ln>
                  <a:noFill/>
                </a:ln>
                <a:effectLst/>
                <a:uLnTx/>
                <a:uFillTx/>
                <a:latin typeface="Poppins"/>
                <a:cs typeface="Poppins"/>
              </a:rPr>
              <a:t>Election </a:t>
            </a:r>
            <a:r>
              <a:rPr kumimoji="0" lang="en-US" sz="1800" b="0" i="0" u="none" strike="noStrike" kern="1200" cap="none" spc="0" normalizeH="0" baseline="0" noProof="0">
                <a:ln>
                  <a:noFill/>
                </a:ln>
                <a:effectLst/>
                <a:uLnTx/>
                <a:uFillTx/>
                <a:latin typeface="Poppins"/>
                <a:cs typeface="Poppins"/>
              </a:rPr>
              <a:t>of </a:t>
            </a:r>
            <a:r>
              <a:rPr kumimoji="0" lang="en-US" sz="1800" b="1" i="0" u="none" strike="noStrike" kern="1200" cap="none" spc="0" normalizeH="0" baseline="0" noProof="0">
                <a:ln>
                  <a:noFill/>
                </a:ln>
                <a:effectLst/>
                <a:uLnTx/>
                <a:uFillTx/>
                <a:latin typeface="Poppins"/>
                <a:cs typeface="Poppins"/>
              </a:rPr>
              <a:t>alternates</a:t>
            </a:r>
            <a:r>
              <a:rPr kumimoji="0" lang="en-US" sz="1800" b="0" i="0" u="none" strike="noStrike" kern="1200" cap="none" spc="0" normalizeH="0" baseline="0" noProof="0">
                <a:ln>
                  <a:noFill/>
                </a:ln>
                <a:effectLst/>
                <a:uLnTx/>
                <a:uFillTx/>
                <a:latin typeface="Poppins"/>
                <a:cs typeface="Poppins"/>
              </a:rPr>
              <a:t> for the council is </a:t>
            </a:r>
            <a:r>
              <a:rPr kumimoji="0" lang="en-US" sz="1800" b="1" i="1" u="sng" strike="noStrike" kern="1200" cap="none" spc="0" normalizeH="0" baseline="0" noProof="0">
                <a:ln>
                  <a:noFill/>
                </a:ln>
                <a:effectLst/>
                <a:uLnTx/>
                <a:uFillTx/>
                <a:latin typeface="Poppins"/>
                <a:cs typeface="Poppins"/>
              </a:rPr>
              <a:t>optional</a:t>
            </a:r>
            <a:r>
              <a:rPr kumimoji="0" lang="en-US" sz="1800" b="0" i="0" u="sng" strike="noStrike" kern="1200" cap="none" spc="0" normalizeH="0" baseline="0" noProof="0">
                <a:ln>
                  <a:noFill/>
                </a:ln>
                <a:effectLst/>
                <a:uLnTx/>
                <a:uFillTx/>
                <a:latin typeface="Poppins"/>
                <a:cs typeface="Poppins"/>
              </a:rPr>
              <a:t>.</a:t>
            </a:r>
            <a:endParaRPr lang="en-US" sz="1800" b="0" i="0" u="sng" strike="noStrike" kern="1200" cap="none" spc="0" normalizeH="0" baseline="0" noProof="0">
              <a:ln>
                <a:noFill/>
              </a:ln>
              <a:effectLst/>
              <a:uLnTx/>
              <a:uFillTx/>
              <a:latin typeface="Poppins"/>
              <a:cs typeface="Poppins"/>
            </a:endParaRPr>
          </a:p>
          <a:p>
            <a:pPr marL="342900" marR="0" lvl="0" indent="-342900" algn="l" defTabSz="457200" rtl="0" eaLnBrk="1" fontAlgn="auto" latinLnBrk="0" hangingPunct="1">
              <a:lnSpc>
                <a:spcPct val="100000"/>
              </a:lnSpc>
              <a:spcBef>
                <a:spcPts val="0"/>
              </a:spcBef>
              <a:spcAft>
                <a:spcPts val="0"/>
              </a:spcAft>
              <a:buClr>
                <a:srgbClr val="297FD5">
                  <a:lumMod val="50000"/>
                </a:srgbClr>
              </a:buClr>
              <a:buSzTx/>
              <a:buFont typeface="Wingdings" panose="05000000000000000000" pitchFamily="2" charset="2"/>
              <a:buChar char="v"/>
              <a:tabLst/>
              <a:defRPr/>
            </a:pPr>
            <a:endParaRPr lang="en-US" sz="1800" b="0" i="0" u="sng" strike="noStrike" kern="1200" cap="none" spc="0" normalizeH="0" baseline="0" noProof="0">
              <a:ln>
                <a:noFill/>
              </a:ln>
              <a:effectLst/>
              <a:uLnTx/>
              <a:uFillTx/>
              <a:latin typeface="Poppins" panose="00000500000000000000" pitchFamily="2" charset="0"/>
              <a:cs typeface="Poppins" panose="00000500000000000000" pitchFamily="2" charset="0"/>
            </a:endParaRPr>
          </a:p>
          <a:p>
            <a:pPr marL="342900" marR="0" lvl="0" indent="-342900" algn="l" defTabSz="457200" rtl="0" eaLnBrk="1" fontAlgn="auto" latinLnBrk="0" hangingPunct="1">
              <a:lnSpc>
                <a:spcPct val="100000"/>
              </a:lnSpc>
              <a:spcBef>
                <a:spcPts val="0"/>
              </a:spcBef>
              <a:spcAft>
                <a:spcPts val="0"/>
              </a:spcAft>
              <a:buClr>
                <a:srgbClr val="297FD5">
                  <a:lumMod val="50000"/>
                </a:srgbClr>
              </a:buClr>
              <a:buSzTx/>
              <a:buFont typeface="Wingdings" panose="05000000000000000000" pitchFamily="2" charset="2"/>
              <a:buChar char="v"/>
              <a:tabLst/>
              <a:defRPr/>
            </a:pPr>
            <a:r>
              <a:rPr kumimoji="0" lang="en-US" sz="1800" b="1" i="0" u="none" strike="noStrike" kern="1200" cap="none" spc="0" normalizeH="0" baseline="0" noProof="0">
                <a:ln>
                  <a:noFill/>
                </a:ln>
                <a:effectLst/>
                <a:uLnTx/>
                <a:uFillTx/>
                <a:latin typeface="Poppins"/>
                <a:cs typeface="Poppins"/>
              </a:rPr>
              <a:t>Alternates </a:t>
            </a:r>
            <a:r>
              <a:rPr kumimoji="0" lang="en-US" sz="1800" b="0" i="0" u="none" strike="noStrike" kern="1200" cap="none" spc="0" normalizeH="0" baseline="0" noProof="0">
                <a:ln>
                  <a:noFill/>
                </a:ln>
                <a:effectLst/>
                <a:uLnTx/>
                <a:uFillTx/>
                <a:latin typeface="Poppins"/>
                <a:cs typeface="Poppins"/>
              </a:rPr>
              <a:t>should be </a:t>
            </a:r>
            <a:r>
              <a:rPr kumimoji="0" lang="en-US" sz="1800" b="1" i="0" u="none" strike="noStrike" kern="1200" cap="none" spc="0" normalizeH="0" baseline="0" noProof="0">
                <a:ln>
                  <a:noFill/>
                </a:ln>
                <a:effectLst/>
                <a:uLnTx/>
                <a:uFillTx/>
                <a:latin typeface="Poppins"/>
                <a:cs typeface="Poppins"/>
              </a:rPr>
              <a:t>elected for all stakeholder groups </a:t>
            </a:r>
            <a:r>
              <a:rPr kumimoji="0" lang="en-US" sz="1800" b="0" i="0" u="none" strike="noStrike" kern="1200" cap="none" spc="0" normalizeH="0" baseline="0" noProof="0">
                <a:ln>
                  <a:noFill/>
                </a:ln>
                <a:effectLst/>
                <a:uLnTx/>
                <a:uFillTx/>
                <a:latin typeface="Poppins"/>
                <a:cs typeface="Poppins"/>
              </a:rPr>
              <a:t>e.g</a:t>
            </a:r>
            <a:r>
              <a:rPr lang="en-US" sz="1800">
                <a:latin typeface="Poppins"/>
                <a:cs typeface="Poppins"/>
              </a:rPr>
              <a:t>.,</a:t>
            </a:r>
            <a:r>
              <a:rPr kumimoji="0" lang="en-US" sz="1800" b="0" i="0" u="none" strike="noStrike" kern="1200" cap="none" spc="0" normalizeH="0" baseline="0" noProof="0">
                <a:ln>
                  <a:noFill/>
                </a:ln>
                <a:effectLst/>
                <a:uLnTx/>
                <a:uFillTx/>
                <a:latin typeface="Poppins"/>
                <a:cs typeface="Poppins"/>
              </a:rPr>
              <a:t> teachers, parents, students, and other school personnel, except the principal or designee.</a:t>
            </a:r>
            <a:endParaRPr lang="en-US" sz="1800" b="0" i="0" u="none" strike="noStrike" kern="1200" cap="none" spc="0" normalizeH="0" baseline="0" noProof="0">
              <a:ln>
                <a:noFill/>
              </a:ln>
              <a:effectLst/>
              <a:uLnTx/>
              <a:uFillTx/>
              <a:latin typeface="Poppins"/>
              <a:cs typeface="Poppins"/>
            </a:endParaRPr>
          </a:p>
          <a:p>
            <a:pPr marL="342900" marR="0" lvl="0" indent="-342900" algn="l" defTabSz="457200" rtl="0" eaLnBrk="1" fontAlgn="auto" latinLnBrk="0" hangingPunct="1">
              <a:lnSpc>
                <a:spcPct val="100000"/>
              </a:lnSpc>
              <a:spcBef>
                <a:spcPts val="0"/>
              </a:spcBef>
              <a:spcAft>
                <a:spcPts val="0"/>
              </a:spcAft>
              <a:buClr>
                <a:srgbClr val="297FD5">
                  <a:lumMod val="50000"/>
                </a:srgbClr>
              </a:buClr>
              <a:buSzTx/>
              <a:buFont typeface="Wingdings" panose="05000000000000000000" pitchFamily="2" charset="2"/>
              <a:buChar char="v"/>
              <a:tabLst/>
              <a:defRPr/>
            </a:pPr>
            <a:endParaRPr lang="en-US" sz="1800" b="0" i="0" u="none" strike="noStrike" kern="1200" cap="none" spc="0" normalizeH="0" baseline="0" noProof="0">
              <a:ln>
                <a:noFill/>
              </a:ln>
              <a:effectLst/>
              <a:uLnTx/>
              <a:uFillTx/>
              <a:latin typeface="Poppins" panose="00000500000000000000" pitchFamily="2" charset="0"/>
              <a:cs typeface="Poppins" panose="00000500000000000000" pitchFamily="2" charset="0"/>
            </a:endParaRPr>
          </a:p>
          <a:p>
            <a:pPr marL="342900" indent="-342900" defTabSz="457200">
              <a:buClr>
                <a:srgbClr val="297FD5">
                  <a:lumMod val="50000"/>
                </a:srgbClr>
              </a:buClr>
              <a:buFont typeface="Wingdings" panose="05000000000000000000" pitchFamily="2" charset="2"/>
              <a:buChar char="v"/>
              <a:defRPr/>
            </a:pPr>
            <a:r>
              <a:rPr kumimoji="0" lang="en-US" sz="1800" b="0" i="0" u="none" strike="noStrike" kern="1200" cap="none" spc="0" normalizeH="0" baseline="0" noProof="0">
                <a:ln>
                  <a:noFill/>
                </a:ln>
                <a:effectLst/>
                <a:uLnTx/>
                <a:uFillTx/>
                <a:latin typeface="Poppins"/>
                <a:cs typeface="Poppins"/>
              </a:rPr>
              <a:t>The</a:t>
            </a:r>
            <a:r>
              <a:rPr lang="en-US" sz="1800">
                <a:latin typeface="Poppins"/>
                <a:cs typeface="Poppins"/>
              </a:rPr>
              <a:t> </a:t>
            </a:r>
            <a:r>
              <a:rPr kumimoji="0" lang="en-US" sz="1800" b="1" i="0" u="none" strike="noStrike" kern="1200" cap="none" spc="0" normalizeH="0" baseline="0" noProof="0">
                <a:ln>
                  <a:noFill/>
                </a:ln>
                <a:effectLst/>
                <a:uLnTx/>
                <a:uFillTx/>
                <a:latin typeface="Poppins"/>
                <a:cs typeface="Poppins"/>
              </a:rPr>
              <a:t>principal’s designee </a:t>
            </a:r>
            <a:r>
              <a:rPr kumimoji="0" lang="en-US" sz="1800" b="1" i="0" u="sng" strike="noStrike" kern="1200" cap="none" spc="0" normalizeH="0" baseline="0" noProof="0">
                <a:ln>
                  <a:noFill/>
                </a:ln>
                <a:solidFill>
                  <a:srgbClr val="FF0000"/>
                </a:solidFill>
                <a:effectLst/>
                <a:uLnTx/>
                <a:uFillTx/>
                <a:latin typeface="Poppins"/>
                <a:cs typeface="Poppins"/>
              </a:rPr>
              <a:t>is not</a:t>
            </a:r>
            <a:r>
              <a:rPr kumimoji="0" lang="en-US" sz="1800" b="1" i="0" strike="noStrike" kern="1200" cap="none" spc="0" normalizeH="0" baseline="0" noProof="0">
                <a:ln>
                  <a:noFill/>
                </a:ln>
                <a:effectLst/>
                <a:uLnTx/>
                <a:uFillTx/>
                <a:latin typeface="Poppins"/>
                <a:cs typeface="Poppins"/>
              </a:rPr>
              <a:t> an </a:t>
            </a:r>
            <a:r>
              <a:rPr kumimoji="0" lang="en-US" sz="1800" b="1" i="0" u="none" strike="noStrike" kern="1200" cap="none" spc="0" normalizeH="0" baseline="0" noProof="0">
                <a:ln>
                  <a:noFill/>
                </a:ln>
                <a:effectLst/>
                <a:uLnTx/>
                <a:uFillTx/>
                <a:latin typeface="Poppins"/>
                <a:cs typeface="Poppins"/>
              </a:rPr>
              <a:t>alternate</a:t>
            </a:r>
            <a:r>
              <a:rPr lang="en-US" sz="1800" b="1">
                <a:latin typeface="Poppins"/>
                <a:cs typeface="Poppins"/>
              </a:rPr>
              <a:t> </a:t>
            </a:r>
            <a:r>
              <a:rPr kumimoji="0" lang="en-US" sz="1800" b="1" i="0" u="none" strike="noStrike" kern="1200" cap="none" spc="0" normalizeH="0" baseline="0" noProof="0">
                <a:ln>
                  <a:noFill/>
                </a:ln>
                <a:effectLst/>
                <a:uLnTx/>
                <a:uFillTx/>
                <a:latin typeface="Poppins"/>
                <a:cs typeface="Poppins"/>
              </a:rPr>
              <a:t>but a member of the SSC.</a:t>
            </a:r>
            <a:endParaRPr lang="en-US" sz="1800" b="1" i="0" u="none" strike="noStrike" kern="1200" cap="none" spc="0" normalizeH="0" baseline="0" noProof="0">
              <a:ln>
                <a:noFill/>
              </a:ln>
              <a:effectLst/>
              <a:uLnTx/>
              <a:uFillTx/>
              <a:latin typeface="Poppins"/>
              <a:cs typeface="Poppins"/>
            </a:endParaRPr>
          </a:p>
        </p:txBody>
      </p:sp>
      <p:sp>
        <p:nvSpPr>
          <p:cNvPr id="9" name="TextBox 8">
            <a:extLst>
              <a:ext uri="{FF2B5EF4-FFF2-40B4-BE49-F238E27FC236}">
                <a16:creationId xmlns:a16="http://schemas.microsoft.com/office/drawing/2014/main" id="{68D15BDD-B9F8-46E2-8840-54C9D42EBA99}"/>
              </a:ext>
            </a:extLst>
          </p:cNvPr>
          <p:cNvSpPr txBox="1"/>
          <p:nvPr/>
        </p:nvSpPr>
        <p:spPr>
          <a:xfrm>
            <a:off x="4361935" y="945622"/>
            <a:ext cx="4695568" cy="4041876"/>
          </a:xfrm>
          <a:prstGeom prst="rect">
            <a:avLst/>
          </a:prstGeom>
          <a:noFill/>
        </p:spPr>
        <p:txBody>
          <a:bodyPr wrap="square" lIns="91440" tIns="45720" rIns="91440" bIns="45720" anchor="t">
            <a:spAutoFit/>
          </a:bodyPr>
          <a:lstStyle/>
          <a:p>
            <a:pPr marL="342900" indent="-342900" defTabSz="457200">
              <a:lnSpc>
                <a:spcPct val="110000"/>
              </a:lnSpc>
              <a:buClr>
                <a:srgbClr val="297FD5">
                  <a:lumMod val="50000"/>
                </a:srgbClr>
              </a:buClr>
              <a:buFont typeface="Wingdings" panose="05000000000000000000" pitchFamily="2" charset="2"/>
              <a:buChar char="v"/>
              <a:defRPr/>
            </a:pPr>
            <a:r>
              <a:rPr kumimoji="0" lang="es-CO" sz="1800" b="1" i="0" u="none" strike="noStrike" kern="1200" cap="none" spc="0" normalizeH="0" baseline="0" noProof="0">
                <a:ln>
                  <a:noFill/>
                </a:ln>
                <a:solidFill>
                  <a:srgbClr val="002060"/>
                </a:solidFill>
                <a:effectLst/>
                <a:uLnTx/>
                <a:uFillTx/>
                <a:latin typeface="Poppins"/>
                <a:cs typeface="Poppins"/>
              </a:rPr>
              <a:t>La elección </a:t>
            </a:r>
            <a:r>
              <a:rPr kumimoji="0" lang="es-CO" sz="1800" b="0" i="0" u="none" strike="noStrike" kern="1200" cap="none" spc="0" normalizeH="0" baseline="0" noProof="0">
                <a:ln>
                  <a:noFill/>
                </a:ln>
                <a:solidFill>
                  <a:srgbClr val="002060"/>
                </a:solidFill>
                <a:effectLst/>
                <a:uLnTx/>
                <a:uFillTx/>
                <a:latin typeface="Poppins"/>
                <a:cs typeface="Poppins"/>
              </a:rPr>
              <a:t>de </a:t>
            </a:r>
            <a:r>
              <a:rPr lang="es-CO" sz="1800">
                <a:solidFill>
                  <a:srgbClr val="002060"/>
                </a:solidFill>
                <a:latin typeface="Poppins"/>
                <a:cs typeface="Poppins"/>
              </a:rPr>
              <a:t>los </a:t>
            </a:r>
            <a:r>
              <a:rPr lang="es-CO" sz="1800" b="1">
                <a:solidFill>
                  <a:srgbClr val="002060"/>
                </a:solidFill>
                <a:latin typeface="Poppins"/>
                <a:cs typeface="Poppins"/>
              </a:rPr>
              <a:t>suplentes</a:t>
            </a:r>
            <a:r>
              <a:rPr kumimoji="0" lang="es-CO" sz="1800" b="1" i="0" u="none" strike="noStrike" kern="1200" cap="none" spc="0" normalizeH="0" baseline="0" noProof="0">
                <a:ln>
                  <a:noFill/>
                </a:ln>
                <a:solidFill>
                  <a:srgbClr val="002060"/>
                </a:solidFill>
                <a:effectLst/>
                <a:uLnTx/>
                <a:uFillTx/>
                <a:latin typeface="Poppins"/>
                <a:cs typeface="Poppins"/>
              </a:rPr>
              <a:t> </a:t>
            </a:r>
            <a:r>
              <a:rPr kumimoji="0" lang="es-CO" sz="1800" b="0" i="0" u="none" strike="noStrike" kern="1200" cap="none" spc="0" normalizeH="0" baseline="0" noProof="0">
                <a:ln>
                  <a:noFill/>
                </a:ln>
                <a:solidFill>
                  <a:srgbClr val="002060"/>
                </a:solidFill>
                <a:effectLst/>
                <a:uLnTx/>
                <a:uFillTx/>
                <a:latin typeface="Poppins"/>
                <a:cs typeface="Poppins"/>
              </a:rPr>
              <a:t>para el consejo o comité es </a:t>
            </a:r>
            <a:r>
              <a:rPr kumimoji="0" lang="es-CO" sz="1800" b="1" i="1" u="sng" strike="noStrike" kern="1200" cap="none" spc="0" normalizeH="0" baseline="0" noProof="0">
                <a:ln>
                  <a:noFill/>
                </a:ln>
                <a:solidFill>
                  <a:srgbClr val="002060"/>
                </a:solidFill>
                <a:effectLst/>
                <a:uLnTx/>
                <a:uFillTx/>
                <a:latin typeface="Poppins"/>
                <a:cs typeface="Poppins"/>
              </a:rPr>
              <a:t>opcional</a:t>
            </a:r>
            <a:r>
              <a:rPr kumimoji="0" lang="es-CO" sz="1800" b="0" i="0" u="sng" strike="noStrike" kern="1200" cap="none" spc="0" normalizeH="0" baseline="0" noProof="0">
                <a:ln>
                  <a:noFill/>
                </a:ln>
                <a:solidFill>
                  <a:srgbClr val="002060"/>
                </a:solidFill>
                <a:effectLst/>
                <a:uLnTx/>
                <a:uFillTx/>
                <a:latin typeface="Poppins"/>
                <a:cs typeface="Poppins"/>
              </a:rPr>
              <a:t>.</a:t>
            </a:r>
            <a:endParaRPr lang="es-CO" sz="1800" b="0" i="0" u="sng" strike="noStrike" kern="1200" cap="none" spc="0" normalizeH="0" baseline="0" noProof="0">
              <a:ln>
                <a:noFill/>
              </a:ln>
              <a:solidFill>
                <a:srgbClr val="002060"/>
              </a:solidFill>
              <a:effectLst/>
              <a:uLnTx/>
              <a:uFillTx/>
              <a:latin typeface="Poppins"/>
              <a:cs typeface="Poppins"/>
            </a:endParaRPr>
          </a:p>
          <a:p>
            <a:pPr marL="342900" indent="-342900" defTabSz="457200">
              <a:lnSpc>
                <a:spcPct val="110000"/>
              </a:lnSpc>
              <a:buClr>
                <a:srgbClr val="297FD5">
                  <a:lumMod val="50000"/>
                </a:srgbClr>
              </a:buClr>
              <a:buFont typeface="Wingdings" panose="05000000000000000000" pitchFamily="2" charset="2"/>
              <a:buChar char="v"/>
              <a:defRPr/>
            </a:pPr>
            <a:endParaRPr lang="es-CO" sz="1800" b="0" i="0" u="sng" strike="noStrike" kern="1200" cap="none" spc="0" normalizeH="0" baseline="0" noProof="0">
              <a:ln>
                <a:noFill/>
              </a:ln>
              <a:solidFill>
                <a:srgbClr val="002060"/>
              </a:solidFill>
              <a:effectLst/>
              <a:uLnTx/>
              <a:uFillTx/>
              <a:latin typeface="Poppins" panose="00000500000000000000" pitchFamily="2" charset="0"/>
              <a:cs typeface="Poppins" panose="00000500000000000000" pitchFamily="2" charset="0"/>
            </a:endParaRPr>
          </a:p>
          <a:p>
            <a:pPr marL="342900" marR="0" lvl="0" indent="-342900" algn="l" defTabSz="457200" rtl="0" eaLnBrk="1" fontAlgn="auto" latinLnBrk="0" hangingPunct="1">
              <a:lnSpc>
                <a:spcPct val="110000"/>
              </a:lnSpc>
              <a:spcBef>
                <a:spcPts val="0"/>
              </a:spcBef>
              <a:spcAft>
                <a:spcPts val="0"/>
              </a:spcAft>
              <a:buClr>
                <a:srgbClr val="297FD5">
                  <a:lumMod val="50000"/>
                </a:srgbClr>
              </a:buClr>
              <a:buSzTx/>
              <a:buFont typeface="Wingdings" panose="05000000000000000000" pitchFamily="2" charset="2"/>
              <a:buChar char="v"/>
              <a:tabLst/>
              <a:defRPr/>
            </a:pPr>
            <a:r>
              <a:rPr kumimoji="0" lang="es-CO" sz="1800" b="0" i="0" u="none" strike="noStrike" kern="1200" cap="none" spc="0" normalizeH="0" baseline="0" noProof="0">
                <a:ln>
                  <a:noFill/>
                </a:ln>
                <a:solidFill>
                  <a:srgbClr val="002060"/>
                </a:solidFill>
                <a:effectLst/>
                <a:uLnTx/>
                <a:uFillTx/>
                <a:latin typeface="Poppins"/>
                <a:cs typeface="Poppins"/>
              </a:rPr>
              <a:t>Se debe de </a:t>
            </a:r>
            <a:r>
              <a:rPr kumimoji="0" lang="es-CO" sz="1800" b="1" i="0" u="none" strike="noStrike" kern="1200" cap="none" spc="0" normalizeH="0" baseline="0" noProof="0">
                <a:ln>
                  <a:noFill/>
                </a:ln>
                <a:solidFill>
                  <a:srgbClr val="002060"/>
                </a:solidFill>
                <a:effectLst/>
                <a:uLnTx/>
                <a:uFillTx/>
                <a:latin typeface="Poppins"/>
                <a:cs typeface="Poppins"/>
              </a:rPr>
              <a:t>elegir a suplentes </a:t>
            </a:r>
            <a:r>
              <a:rPr kumimoji="0" lang="es-CO" sz="1800" b="0" i="0" u="none" strike="noStrike" kern="1200" cap="none" spc="0" normalizeH="0" baseline="0" noProof="0">
                <a:ln>
                  <a:noFill/>
                </a:ln>
                <a:solidFill>
                  <a:srgbClr val="002060"/>
                </a:solidFill>
                <a:effectLst/>
                <a:uLnTx/>
                <a:uFillTx/>
                <a:latin typeface="Poppins"/>
                <a:cs typeface="Poppins"/>
              </a:rPr>
              <a:t>para </a:t>
            </a:r>
            <a:r>
              <a:rPr kumimoji="0" lang="es-CO" sz="1800" b="1" i="0" u="none" strike="noStrike" kern="1200" cap="none" spc="0" normalizeH="0" baseline="0" noProof="0">
                <a:ln>
                  <a:noFill/>
                </a:ln>
                <a:solidFill>
                  <a:srgbClr val="002060"/>
                </a:solidFill>
                <a:effectLst/>
                <a:uLnTx/>
                <a:uFillTx/>
                <a:latin typeface="Poppins"/>
                <a:cs typeface="Poppins"/>
              </a:rPr>
              <a:t>todas las partes interesadas </a:t>
            </a:r>
            <a:r>
              <a:rPr kumimoji="0" lang="es-CO" sz="1800" b="0" i="0" u="none" strike="noStrike" kern="1200" cap="none" spc="0" normalizeH="0" baseline="0" noProof="0">
                <a:ln>
                  <a:noFill/>
                </a:ln>
                <a:solidFill>
                  <a:srgbClr val="002060"/>
                </a:solidFill>
                <a:effectLst/>
                <a:uLnTx/>
                <a:uFillTx/>
                <a:latin typeface="Poppins"/>
                <a:cs typeface="Poppins"/>
              </a:rPr>
              <a:t>como los maestros, padres, estudiantes y otros empleados escolares, excepto para el director escolar o la persona designada.</a:t>
            </a:r>
            <a:endParaRPr lang="es-CO" sz="1800" b="0" i="0" u="none" strike="noStrike" kern="1200" cap="none" spc="0" normalizeH="0" baseline="0" noProof="0">
              <a:ln>
                <a:noFill/>
              </a:ln>
              <a:solidFill>
                <a:srgbClr val="002060"/>
              </a:solidFill>
              <a:effectLst/>
              <a:uLnTx/>
              <a:uFillTx/>
              <a:latin typeface="Poppins"/>
              <a:cs typeface="Poppins"/>
            </a:endParaRPr>
          </a:p>
          <a:p>
            <a:pPr marL="342900" marR="0" lvl="0" indent="-342900" algn="l" defTabSz="457200" rtl="0" eaLnBrk="1" fontAlgn="auto" latinLnBrk="0" hangingPunct="1">
              <a:lnSpc>
                <a:spcPct val="110000"/>
              </a:lnSpc>
              <a:spcBef>
                <a:spcPts val="0"/>
              </a:spcBef>
              <a:spcAft>
                <a:spcPts val="0"/>
              </a:spcAft>
              <a:buClr>
                <a:srgbClr val="297FD5">
                  <a:lumMod val="50000"/>
                </a:srgbClr>
              </a:buClr>
              <a:buSzTx/>
              <a:buFont typeface="Wingdings" panose="05000000000000000000" pitchFamily="2" charset="2"/>
              <a:buChar char="v"/>
              <a:tabLst/>
              <a:defRPr/>
            </a:pPr>
            <a:endParaRPr lang="es-CO" sz="1800" b="0" i="0" u="none" strike="noStrike" kern="1200" cap="none" spc="0" normalizeH="0" baseline="0" noProof="0">
              <a:ln>
                <a:noFill/>
              </a:ln>
              <a:solidFill>
                <a:srgbClr val="002060"/>
              </a:solidFill>
              <a:effectLst/>
              <a:uLnTx/>
              <a:uFillTx/>
              <a:latin typeface="Poppins" panose="00000500000000000000" pitchFamily="2" charset="0"/>
              <a:cs typeface="Poppins" panose="00000500000000000000" pitchFamily="2" charset="0"/>
            </a:endParaRPr>
          </a:p>
          <a:p>
            <a:pPr marL="342900" marR="0" lvl="0" indent="-342900" algn="l" defTabSz="457200" rtl="0" eaLnBrk="1" fontAlgn="auto" latinLnBrk="0" hangingPunct="1">
              <a:lnSpc>
                <a:spcPct val="110000"/>
              </a:lnSpc>
              <a:spcBef>
                <a:spcPts val="0"/>
              </a:spcBef>
              <a:spcAft>
                <a:spcPts val="0"/>
              </a:spcAft>
              <a:buClr>
                <a:srgbClr val="297FD5">
                  <a:lumMod val="50000"/>
                </a:srgbClr>
              </a:buClr>
              <a:buSzTx/>
              <a:buFont typeface="Wingdings" panose="05000000000000000000" pitchFamily="2" charset="2"/>
              <a:buChar char="v"/>
              <a:tabLst/>
              <a:defRPr/>
            </a:pPr>
            <a:r>
              <a:rPr kumimoji="0" lang="es-CO" sz="1800" b="0" i="0" u="none" strike="noStrike" kern="1200" cap="none" spc="0" normalizeH="0" baseline="0" noProof="0">
                <a:ln>
                  <a:noFill/>
                </a:ln>
                <a:solidFill>
                  <a:srgbClr val="002060"/>
                </a:solidFill>
                <a:effectLst/>
                <a:uLnTx/>
                <a:uFillTx/>
                <a:latin typeface="Poppins"/>
                <a:cs typeface="Poppins"/>
              </a:rPr>
              <a:t>La </a:t>
            </a:r>
            <a:r>
              <a:rPr kumimoji="0" lang="es-CO" sz="1800" b="1" i="0" u="none" strike="noStrike" kern="1200" cap="none" spc="0" normalizeH="0" baseline="0" noProof="0">
                <a:ln>
                  <a:noFill/>
                </a:ln>
                <a:solidFill>
                  <a:srgbClr val="002060"/>
                </a:solidFill>
                <a:effectLst/>
                <a:uLnTx/>
                <a:uFillTx/>
                <a:latin typeface="Poppins"/>
                <a:cs typeface="Poppins"/>
              </a:rPr>
              <a:t>persona designada </a:t>
            </a:r>
            <a:r>
              <a:rPr kumimoji="0" lang="es-CO" sz="1800" b="0" i="0" u="none" strike="noStrike" kern="1200" cap="none" spc="0" normalizeH="0" baseline="0" noProof="0">
                <a:ln>
                  <a:noFill/>
                </a:ln>
                <a:solidFill>
                  <a:srgbClr val="002060"/>
                </a:solidFill>
                <a:effectLst/>
                <a:uLnTx/>
                <a:uFillTx/>
                <a:latin typeface="Poppins"/>
                <a:cs typeface="Poppins"/>
              </a:rPr>
              <a:t>por el director escolar </a:t>
            </a:r>
            <a:r>
              <a:rPr kumimoji="0" lang="es-CO" sz="1800" b="1" i="0" u="none" strike="noStrike" kern="1200" cap="none" spc="0" normalizeH="0" baseline="0" noProof="0">
                <a:ln>
                  <a:noFill/>
                </a:ln>
                <a:solidFill>
                  <a:srgbClr val="FF0000"/>
                </a:solidFill>
                <a:effectLst/>
                <a:uLnTx/>
                <a:uFillTx/>
                <a:latin typeface="Poppins"/>
                <a:cs typeface="Poppins"/>
              </a:rPr>
              <a:t>no es </a:t>
            </a:r>
            <a:r>
              <a:rPr kumimoji="0" lang="es-CO" sz="1800" b="1" i="0" u="none" strike="noStrike" kern="1200" cap="none" spc="0" normalizeH="0" baseline="0" noProof="0">
                <a:ln>
                  <a:noFill/>
                </a:ln>
                <a:solidFill>
                  <a:srgbClr val="002060"/>
                </a:solidFill>
                <a:effectLst/>
                <a:uLnTx/>
                <a:uFillTx/>
                <a:latin typeface="Poppins"/>
                <a:cs typeface="Poppins"/>
              </a:rPr>
              <a:t>un</a:t>
            </a:r>
            <a:r>
              <a:rPr kumimoji="0" lang="es-CO" sz="1800" b="1" i="0" u="none" strike="noStrike" kern="1200" cap="none" spc="0" normalizeH="0" baseline="0" noProof="0">
                <a:ln>
                  <a:noFill/>
                </a:ln>
                <a:solidFill>
                  <a:srgbClr val="FF0000"/>
                </a:solidFill>
                <a:effectLst/>
                <a:uLnTx/>
                <a:uFillTx/>
                <a:latin typeface="Poppins"/>
                <a:cs typeface="Poppins"/>
              </a:rPr>
              <a:t> </a:t>
            </a:r>
            <a:r>
              <a:rPr kumimoji="0" lang="es-CO" sz="1800" b="1" i="0" u="none" strike="noStrike" kern="1200" cap="none" spc="0" normalizeH="0" baseline="0" noProof="0">
                <a:ln>
                  <a:noFill/>
                </a:ln>
                <a:solidFill>
                  <a:srgbClr val="002060"/>
                </a:solidFill>
                <a:effectLst/>
                <a:uLnTx/>
                <a:uFillTx/>
                <a:latin typeface="Poppins"/>
                <a:cs typeface="Poppins"/>
              </a:rPr>
              <a:t>suplente, pero es miembro del SSC.</a:t>
            </a:r>
            <a:endParaRPr lang="es-CO" sz="1800" b="1" i="0" u="none" strike="noStrike" kern="1200" cap="none" spc="0" normalizeH="0" baseline="0" noProof="0">
              <a:ln>
                <a:noFill/>
              </a:ln>
              <a:solidFill>
                <a:srgbClr val="002060"/>
              </a:solidFill>
              <a:effectLst/>
              <a:uLnTx/>
              <a:uFillTx/>
              <a:latin typeface="Poppins"/>
              <a:cs typeface="Poppins"/>
            </a:endParaRPr>
          </a:p>
        </p:txBody>
      </p:sp>
      <p:sp>
        <p:nvSpPr>
          <p:cNvPr id="3" name="Date Placeholder 2">
            <a:extLst>
              <a:ext uri="{FF2B5EF4-FFF2-40B4-BE49-F238E27FC236}">
                <a16:creationId xmlns:a16="http://schemas.microsoft.com/office/drawing/2014/main" id="{8A23019C-42BA-BDDA-03B9-9D16E5F0CAA3}"/>
              </a:ext>
            </a:extLst>
          </p:cNvPr>
          <p:cNvSpPr>
            <a:spLocks noGrp="1"/>
          </p:cNvSpPr>
          <p:nvPr>
            <p:ph type="dt" sz="half" idx="10"/>
          </p:nvPr>
        </p:nvSpPr>
        <p:spPr/>
        <p:txBody>
          <a:bodyPr/>
          <a:lstStyle/>
          <a:p>
            <a:fld id="{A65E2CC2-5DEC-407E-A6E2-52E78EEFA3ED}" type="datetime1">
              <a:rPr lang="en-US" smtClean="0"/>
              <a:t>7/17/2024</a:t>
            </a:fld>
            <a:endParaRPr lang="en-US"/>
          </a:p>
        </p:txBody>
      </p:sp>
    </p:spTree>
    <p:extLst>
      <p:ext uri="{BB962C8B-B14F-4D97-AF65-F5344CB8AC3E}">
        <p14:creationId xmlns:p14="http://schemas.microsoft.com/office/powerpoint/2010/main" val="4107174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TextBox 3">
            <a:extLst>
              <a:ext uri="{FF2B5EF4-FFF2-40B4-BE49-F238E27FC236}">
                <a16:creationId xmlns:a16="http://schemas.microsoft.com/office/drawing/2014/main" id="{BDC714B0-4800-4E4B-A54F-230553E3A953}"/>
              </a:ext>
            </a:extLst>
          </p:cNvPr>
          <p:cNvSpPr txBox="1"/>
          <p:nvPr/>
        </p:nvSpPr>
        <p:spPr>
          <a:xfrm>
            <a:off x="4623864" y="1096339"/>
            <a:ext cx="4347714" cy="369332"/>
          </a:xfrm>
          <a:prstGeom prst="rect">
            <a:avLst/>
          </a:prstGeom>
          <a:noFill/>
        </p:spPr>
        <p:txBody>
          <a:bodyPr wrap="square" lIns="91440" tIns="45720" rIns="91440" bIns="45720" rtlCol="0" anchor="t">
            <a:spAutoFit/>
          </a:bodyPr>
          <a:lstStyle/>
          <a:p>
            <a:pPr algn="ctr">
              <a:buClr>
                <a:srgbClr val="4A66AC"/>
              </a:buClr>
              <a:defRPr/>
            </a:pPr>
            <a:r>
              <a:rPr kumimoji="0" lang="es-CO" sz="1800" b="1" i="0" u="none" strike="noStrike" kern="1200" cap="none" spc="0" normalizeH="0" baseline="0" noProof="0">
                <a:ln>
                  <a:noFill/>
                </a:ln>
                <a:solidFill>
                  <a:srgbClr val="002060"/>
                </a:solidFill>
                <a:effectLst/>
                <a:uLnTx/>
                <a:uFillTx/>
                <a:latin typeface="Poppins"/>
                <a:cs typeface="Poppins"/>
              </a:rPr>
              <a:t>PRESIDENTE</a:t>
            </a:r>
            <a:r>
              <a:rPr lang="es-CO" sz="1800" b="1">
                <a:solidFill>
                  <a:srgbClr val="002060"/>
                </a:solidFill>
                <a:latin typeface="Poppins"/>
                <a:cs typeface="Poppins"/>
              </a:rPr>
              <a:t>/A  </a:t>
            </a:r>
          </a:p>
        </p:txBody>
      </p:sp>
      <p:sp>
        <p:nvSpPr>
          <p:cNvPr id="6" name="TextBox 5">
            <a:extLst>
              <a:ext uri="{FF2B5EF4-FFF2-40B4-BE49-F238E27FC236}">
                <a16:creationId xmlns:a16="http://schemas.microsoft.com/office/drawing/2014/main" id="{16B5ECA2-F372-4D5B-91BD-E7B4262B936E}"/>
              </a:ext>
            </a:extLst>
          </p:cNvPr>
          <p:cNvSpPr txBox="1"/>
          <p:nvPr/>
        </p:nvSpPr>
        <p:spPr>
          <a:xfrm>
            <a:off x="224286" y="1096339"/>
            <a:ext cx="4114799" cy="646331"/>
          </a:xfrm>
          <a:prstGeom prst="rect">
            <a:avLst/>
          </a:prstGeom>
          <a:noFill/>
        </p:spPr>
        <p:txBody>
          <a:bodyPr wrap="square" lIns="91440" tIns="45720" rIns="91440" bIns="45720" anchor="t">
            <a:spAutoFit/>
          </a:bodyPr>
          <a:lstStyle/>
          <a:p>
            <a:pPr algn="ctr"/>
            <a:r>
              <a:rPr lang="en-US" sz="1800" b="1">
                <a:latin typeface="Poppins"/>
                <a:cs typeface="Poppins"/>
              </a:rPr>
              <a:t>CHAIRPERSON </a:t>
            </a:r>
          </a:p>
          <a:p>
            <a:pPr marL="0" indent="0">
              <a:buNone/>
            </a:pPr>
            <a:endParaRPr lang="en-US" sz="1800">
              <a:latin typeface="Poppins"/>
              <a:cs typeface="Poppins"/>
            </a:endParaRPr>
          </a:p>
        </p:txBody>
      </p:sp>
      <p:sp>
        <p:nvSpPr>
          <p:cNvPr id="7" name="TextBox 6">
            <a:extLst>
              <a:ext uri="{FF2B5EF4-FFF2-40B4-BE49-F238E27FC236}">
                <a16:creationId xmlns:a16="http://schemas.microsoft.com/office/drawing/2014/main" id="{08886E2E-9CFE-4C1A-B7E7-60F1B87E273B}"/>
              </a:ext>
            </a:extLst>
          </p:cNvPr>
          <p:cNvSpPr txBox="1"/>
          <p:nvPr/>
        </p:nvSpPr>
        <p:spPr>
          <a:xfrm>
            <a:off x="198408" y="207818"/>
            <a:ext cx="4011283" cy="523220"/>
          </a:xfrm>
          <a:prstGeom prst="rect">
            <a:avLst/>
          </a:prstGeom>
          <a:noFill/>
        </p:spPr>
        <p:txBody>
          <a:bodyPr wrap="square" lIns="91440" tIns="45720" rIns="91440" bIns="45720" rtlCol="0" anchor="t">
            <a:spAutoFit/>
          </a:bodyPr>
          <a:lstStyle/>
          <a:p>
            <a:pPr algn="ctr"/>
            <a:r>
              <a:rPr lang="en-US" sz="2800" b="1">
                <a:latin typeface="Poppins"/>
                <a:cs typeface="Poppins"/>
              </a:rPr>
              <a:t>SSC Officers</a:t>
            </a:r>
          </a:p>
        </p:txBody>
      </p:sp>
      <p:sp>
        <p:nvSpPr>
          <p:cNvPr id="8" name="TextBox 7">
            <a:extLst>
              <a:ext uri="{FF2B5EF4-FFF2-40B4-BE49-F238E27FC236}">
                <a16:creationId xmlns:a16="http://schemas.microsoft.com/office/drawing/2014/main" id="{FA8812D4-CFBA-49B5-B900-30B36313C2E6}"/>
              </a:ext>
            </a:extLst>
          </p:cNvPr>
          <p:cNvSpPr txBox="1"/>
          <p:nvPr/>
        </p:nvSpPr>
        <p:spPr>
          <a:xfrm>
            <a:off x="4873924" y="202213"/>
            <a:ext cx="3326921" cy="523220"/>
          </a:xfrm>
          <a:prstGeom prst="rect">
            <a:avLst/>
          </a:prstGeom>
          <a:noFill/>
        </p:spPr>
        <p:txBody>
          <a:bodyPr wrap="square" lIns="91440" tIns="45720" rIns="91440" bIns="45720" rtlCol="0" anchor="t">
            <a:spAutoFit/>
          </a:bodyPr>
          <a:lstStyle/>
          <a:p>
            <a:pPr algn="ctr"/>
            <a:r>
              <a:rPr lang="es-MX" sz="2800" b="1">
                <a:solidFill>
                  <a:srgbClr val="002060"/>
                </a:solidFill>
                <a:latin typeface="Poppins"/>
                <a:cs typeface="Poppins"/>
              </a:rPr>
              <a:t>Oficiales de SSC</a:t>
            </a:r>
          </a:p>
        </p:txBody>
      </p:sp>
      <p:sp>
        <p:nvSpPr>
          <p:cNvPr id="9" name="TextBox 8">
            <a:extLst>
              <a:ext uri="{FF2B5EF4-FFF2-40B4-BE49-F238E27FC236}">
                <a16:creationId xmlns:a16="http://schemas.microsoft.com/office/drawing/2014/main" id="{97C2F7AF-84C2-4287-A853-116CA9036B2D}"/>
              </a:ext>
            </a:extLst>
          </p:cNvPr>
          <p:cNvSpPr txBox="1"/>
          <p:nvPr/>
        </p:nvSpPr>
        <p:spPr>
          <a:xfrm>
            <a:off x="-94891" y="1855266"/>
            <a:ext cx="4572000" cy="369332"/>
          </a:xfrm>
          <a:prstGeom prst="rect">
            <a:avLst/>
          </a:prstGeom>
          <a:noFill/>
        </p:spPr>
        <p:txBody>
          <a:bodyPr wrap="square" lIns="91440" tIns="45720" rIns="91440" bIns="45720" anchor="t">
            <a:spAutoFit/>
          </a:bodyPr>
          <a:lstStyle/>
          <a:p>
            <a:pPr marL="0" indent="0" algn="ctr">
              <a:buNone/>
            </a:pPr>
            <a:r>
              <a:rPr lang="en-US" sz="1800" b="1">
                <a:latin typeface="Poppins"/>
                <a:cs typeface="Poppins"/>
              </a:rPr>
              <a:t>VICE-CHAIRPERSON</a:t>
            </a:r>
          </a:p>
        </p:txBody>
      </p:sp>
      <p:sp>
        <p:nvSpPr>
          <p:cNvPr id="10" name="TextBox 9">
            <a:extLst>
              <a:ext uri="{FF2B5EF4-FFF2-40B4-BE49-F238E27FC236}">
                <a16:creationId xmlns:a16="http://schemas.microsoft.com/office/drawing/2014/main" id="{12DAF9B4-F269-4DC8-AE0F-BFBE2838A38D}"/>
              </a:ext>
            </a:extLst>
          </p:cNvPr>
          <p:cNvSpPr txBox="1"/>
          <p:nvPr/>
        </p:nvSpPr>
        <p:spPr>
          <a:xfrm>
            <a:off x="4822913" y="1855266"/>
            <a:ext cx="4001910" cy="646331"/>
          </a:xfrm>
          <a:prstGeom prst="rect">
            <a:avLst/>
          </a:prstGeom>
          <a:noFill/>
        </p:spPr>
        <p:txBody>
          <a:bodyPr wrap="square" lIns="91440" tIns="45720" rIns="91440" bIns="45720" anchor="t">
            <a:spAutoFit/>
          </a:bodyPr>
          <a:lstStyle/>
          <a:p>
            <a:pPr marL="0" indent="0" algn="ctr">
              <a:buClr>
                <a:srgbClr val="4A66AC"/>
              </a:buClr>
              <a:buNone/>
              <a:defRPr/>
            </a:pPr>
            <a:r>
              <a:rPr kumimoji="0" lang="es-CO" sz="1800" b="1" i="0" u="none" strike="noStrike" kern="1200" cap="none" spc="0" normalizeH="0" baseline="0" noProof="0">
                <a:ln>
                  <a:noFill/>
                </a:ln>
                <a:solidFill>
                  <a:srgbClr val="002060"/>
                </a:solidFill>
                <a:effectLst/>
                <a:uLnTx/>
                <a:uFillTx/>
                <a:latin typeface="Poppins"/>
                <a:cs typeface="Poppins"/>
              </a:rPr>
              <a:t>VICE-PRESIDENTE</a:t>
            </a:r>
            <a:endParaRPr lang="es-CO" sz="1800" b="1">
              <a:solidFill>
                <a:srgbClr val="002060"/>
              </a:solidFill>
              <a:latin typeface="Poppins"/>
              <a:cs typeface="Poppins"/>
            </a:endParaRPr>
          </a:p>
          <a:p>
            <a:pPr marL="0" indent="0" algn="ctr">
              <a:buClr>
                <a:srgbClr val="4A66AC"/>
              </a:buClr>
              <a:buNone/>
              <a:defRPr/>
            </a:pPr>
            <a:endParaRPr lang="es-CO" sz="1800" b="1">
              <a:solidFill>
                <a:srgbClr val="002060"/>
              </a:solidFill>
              <a:latin typeface="Poppins"/>
              <a:cs typeface="Poppins"/>
            </a:endParaRPr>
          </a:p>
        </p:txBody>
      </p:sp>
      <p:sp>
        <p:nvSpPr>
          <p:cNvPr id="11" name="TextBox 10">
            <a:extLst>
              <a:ext uri="{FF2B5EF4-FFF2-40B4-BE49-F238E27FC236}">
                <a16:creationId xmlns:a16="http://schemas.microsoft.com/office/drawing/2014/main" id="{B14EC1BE-B7DE-4423-A686-E6E6FB574637}"/>
              </a:ext>
            </a:extLst>
          </p:cNvPr>
          <p:cNvSpPr txBox="1"/>
          <p:nvPr/>
        </p:nvSpPr>
        <p:spPr>
          <a:xfrm>
            <a:off x="507998" y="2939325"/>
            <a:ext cx="3499557" cy="369332"/>
          </a:xfrm>
          <a:prstGeom prst="rect">
            <a:avLst/>
          </a:prstGeom>
          <a:noFill/>
        </p:spPr>
        <p:txBody>
          <a:bodyPr wrap="square" lIns="91440" tIns="45720" rIns="91440" bIns="45720" anchor="t">
            <a:spAutoFit/>
          </a:bodyPr>
          <a:lstStyle/>
          <a:p>
            <a:pPr algn="ctr" defTabSz="342900">
              <a:defRPr/>
            </a:pPr>
            <a:r>
              <a:rPr lang="en-US" sz="1800" b="1">
                <a:latin typeface="Poppins"/>
                <a:cs typeface="Poppins"/>
              </a:rPr>
              <a:t>SECRETARY</a:t>
            </a:r>
          </a:p>
        </p:txBody>
      </p:sp>
      <p:sp>
        <p:nvSpPr>
          <p:cNvPr id="13" name="TextBox 12">
            <a:extLst>
              <a:ext uri="{FF2B5EF4-FFF2-40B4-BE49-F238E27FC236}">
                <a16:creationId xmlns:a16="http://schemas.microsoft.com/office/drawing/2014/main" id="{50751B82-D073-4183-8581-D8AFF5068FA0}"/>
              </a:ext>
            </a:extLst>
          </p:cNvPr>
          <p:cNvSpPr txBox="1"/>
          <p:nvPr/>
        </p:nvSpPr>
        <p:spPr>
          <a:xfrm>
            <a:off x="5294489" y="2835267"/>
            <a:ext cx="3087510" cy="646331"/>
          </a:xfrm>
          <a:prstGeom prst="rect">
            <a:avLst/>
          </a:prstGeom>
          <a:noFill/>
        </p:spPr>
        <p:txBody>
          <a:bodyPr wrap="square" lIns="91440" tIns="45720" rIns="91440" bIns="45720" anchor="t">
            <a:spAutoFit/>
          </a:bodyPr>
          <a:lstStyle/>
          <a:p>
            <a:pPr algn="ctr" defTabSz="342900">
              <a:defRPr/>
            </a:pPr>
            <a:r>
              <a:rPr lang="es-CO" sz="1800" b="1">
                <a:solidFill>
                  <a:srgbClr val="002060"/>
                </a:solidFill>
                <a:latin typeface="Poppins"/>
                <a:cs typeface="Poppins"/>
              </a:rPr>
              <a:t>SECRETARIO/A</a:t>
            </a:r>
          </a:p>
          <a:p>
            <a:pPr algn="ctr" defTabSz="342900">
              <a:defRPr/>
            </a:pPr>
            <a:endParaRPr lang="es-CO" sz="1800" b="1">
              <a:solidFill>
                <a:srgbClr val="002060"/>
              </a:solidFill>
              <a:latin typeface="Poppins"/>
              <a:cs typeface="Poppins"/>
            </a:endParaRPr>
          </a:p>
        </p:txBody>
      </p:sp>
      <p:sp>
        <p:nvSpPr>
          <p:cNvPr id="15" name="TextBox 14">
            <a:extLst>
              <a:ext uri="{FF2B5EF4-FFF2-40B4-BE49-F238E27FC236}">
                <a16:creationId xmlns:a16="http://schemas.microsoft.com/office/drawing/2014/main" id="{D95ECD40-8528-47CD-933D-F0A092013244}"/>
              </a:ext>
            </a:extLst>
          </p:cNvPr>
          <p:cNvSpPr txBox="1"/>
          <p:nvPr/>
        </p:nvSpPr>
        <p:spPr>
          <a:xfrm>
            <a:off x="636187" y="3725583"/>
            <a:ext cx="3484604" cy="369332"/>
          </a:xfrm>
          <a:prstGeom prst="rect">
            <a:avLst/>
          </a:prstGeom>
          <a:noFill/>
        </p:spPr>
        <p:txBody>
          <a:bodyPr wrap="square" lIns="91440" tIns="45720" rIns="91440" bIns="45720" anchor="t">
            <a:spAutoFit/>
          </a:bodyPr>
          <a:lstStyle/>
          <a:p>
            <a:pPr algn="ctr" defTabSz="342900">
              <a:defRPr/>
            </a:pPr>
            <a:r>
              <a:rPr lang="en-US" sz="1800" b="1">
                <a:latin typeface="Poppins"/>
                <a:cs typeface="Poppins"/>
              </a:rPr>
              <a:t>PARLIAMENTARIAN</a:t>
            </a:r>
          </a:p>
        </p:txBody>
      </p:sp>
      <p:sp>
        <p:nvSpPr>
          <p:cNvPr id="17" name="TextBox 16">
            <a:extLst>
              <a:ext uri="{FF2B5EF4-FFF2-40B4-BE49-F238E27FC236}">
                <a16:creationId xmlns:a16="http://schemas.microsoft.com/office/drawing/2014/main" id="{3DB74B95-8BB3-4A1E-8FDC-305300E99535}"/>
              </a:ext>
            </a:extLst>
          </p:cNvPr>
          <p:cNvSpPr txBox="1"/>
          <p:nvPr/>
        </p:nvSpPr>
        <p:spPr>
          <a:xfrm>
            <a:off x="4873924" y="3725583"/>
            <a:ext cx="4270076" cy="584775"/>
          </a:xfrm>
          <a:prstGeom prst="rect">
            <a:avLst/>
          </a:prstGeom>
          <a:noFill/>
        </p:spPr>
        <p:txBody>
          <a:bodyPr wrap="square" lIns="91440" tIns="45720" rIns="91440" bIns="45720" anchor="t">
            <a:spAutoFit/>
          </a:bodyPr>
          <a:lstStyle/>
          <a:p>
            <a:pPr algn="ctr" defTabSz="342900">
              <a:defRPr/>
            </a:pPr>
            <a:r>
              <a:rPr lang="en-US" sz="1800" b="1">
                <a:solidFill>
                  <a:srgbClr val="002060"/>
                </a:solidFill>
                <a:latin typeface="Poppins"/>
                <a:cs typeface="Poppins"/>
              </a:rPr>
              <a:t>REPRESENTANTE PARLAMENTARIO</a:t>
            </a:r>
          </a:p>
          <a:p>
            <a:pPr algn="ctr" defTabSz="342900">
              <a:defRPr/>
            </a:pPr>
            <a:endParaRPr lang="en-US" sz="1400" b="1">
              <a:solidFill>
                <a:srgbClr val="002060"/>
              </a:solidFill>
              <a:latin typeface="Poppins"/>
              <a:cs typeface="Poppins"/>
            </a:endParaRPr>
          </a:p>
        </p:txBody>
      </p:sp>
      <p:sp>
        <p:nvSpPr>
          <p:cNvPr id="3" name="Date Placeholder 2">
            <a:extLst>
              <a:ext uri="{FF2B5EF4-FFF2-40B4-BE49-F238E27FC236}">
                <a16:creationId xmlns:a16="http://schemas.microsoft.com/office/drawing/2014/main" id="{A2045265-2391-EE80-3550-493BB9E39C10}"/>
              </a:ext>
            </a:extLst>
          </p:cNvPr>
          <p:cNvSpPr>
            <a:spLocks noGrp="1"/>
          </p:cNvSpPr>
          <p:nvPr>
            <p:ph type="dt" sz="half" idx="10"/>
          </p:nvPr>
        </p:nvSpPr>
        <p:spPr/>
        <p:txBody>
          <a:bodyPr/>
          <a:lstStyle/>
          <a:p>
            <a:fld id="{5B951AB8-7922-447E-9871-0ABB85A14DE2}" type="datetime1">
              <a:rPr lang="en-US" smtClean="0"/>
              <a:t>7/17/2024</a:t>
            </a:fld>
            <a:endParaRPr lang="en-US"/>
          </a:p>
        </p:txBody>
      </p:sp>
    </p:spTree>
    <p:extLst>
      <p:ext uri="{BB962C8B-B14F-4D97-AF65-F5344CB8AC3E}">
        <p14:creationId xmlns:p14="http://schemas.microsoft.com/office/powerpoint/2010/main" val="2518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3" grpId="0"/>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5EE408-7D40-42E9-8F8B-1E1F27B43C33}"/>
              </a:ext>
            </a:extLst>
          </p:cNvPr>
          <p:cNvSpPr txBox="1"/>
          <p:nvPr/>
        </p:nvSpPr>
        <p:spPr>
          <a:xfrm>
            <a:off x="289560" y="200891"/>
            <a:ext cx="3939540" cy="830997"/>
          </a:xfrm>
          <a:prstGeom prst="rect">
            <a:avLst/>
          </a:prstGeom>
          <a:noFill/>
        </p:spPr>
        <p:txBody>
          <a:bodyPr wrap="square" lIns="91440" tIns="45720" rIns="91440" bIns="45720" rtlCol="0" anchor="t">
            <a:spAutoFit/>
          </a:bodyPr>
          <a:lstStyle/>
          <a:p>
            <a:r>
              <a:rPr lang="en-US" sz="2400" b="1" dirty="0">
                <a:latin typeface="Poppins"/>
                <a:cs typeface="Poppins"/>
              </a:rPr>
              <a:t>SSC Parent Member Self-Nomination Form</a:t>
            </a:r>
          </a:p>
        </p:txBody>
      </p:sp>
      <p:sp>
        <p:nvSpPr>
          <p:cNvPr id="6" name="TextBox 5">
            <a:extLst>
              <a:ext uri="{FF2B5EF4-FFF2-40B4-BE49-F238E27FC236}">
                <a16:creationId xmlns:a16="http://schemas.microsoft.com/office/drawing/2014/main" id="{BD1B392C-4701-4916-945E-F34F69131960}"/>
              </a:ext>
            </a:extLst>
          </p:cNvPr>
          <p:cNvSpPr txBox="1"/>
          <p:nvPr/>
        </p:nvSpPr>
        <p:spPr>
          <a:xfrm>
            <a:off x="4331624" y="198120"/>
            <a:ext cx="4732020" cy="830997"/>
          </a:xfrm>
          <a:prstGeom prst="rect">
            <a:avLst/>
          </a:prstGeom>
          <a:noFill/>
        </p:spPr>
        <p:txBody>
          <a:bodyPr wrap="square" lIns="91440" tIns="45720" rIns="91440" bIns="45720" rtlCol="0" anchor="t">
            <a:spAutoFit/>
          </a:bodyPr>
          <a:lstStyle/>
          <a:p>
            <a:r>
              <a:rPr lang="es-MX" sz="2400" b="1" dirty="0">
                <a:solidFill>
                  <a:srgbClr val="002060"/>
                </a:solidFill>
                <a:latin typeface="Poppins"/>
                <a:cs typeface="Poppins"/>
              </a:rPr>
              <a:t>Formulario de SSC de autonominación de padres</a:t>
            </a:r>
          </a:p>
        </p:txBody>
      </p:sp>
      <p:sp>
        <p:nvSpPr>
          <p:cNvPr id="9" name="TextBox 8">
            <a:extLst>
              <a:ext uri="{FF2B5EF4-FFF2-40B4-BE49-F238E27FC236}">
                <a16:creationId xmlns:a16="http://schemas.microsoft.com/office/drawing/2014/main" id="{C039C3D8-98E9-4019-B317-21FAEEA6F9ED}"/>
              </a:ext>
            </a:extLst>
          </p:cNvPr>
          <p:cNvSpPr txBox="1"/>
          <p:nvPr/>
        </p:nvSpPr>
        <p:spPr>
          <a:xfrm>
            <a:off x="282505" y="1145284"/>
            <a:ext cx="3896026" cy="1138773"/>
          </a:xfrm>
          <a:prstGeom prst="rect">
            <a:avLst/>
          </a:prstGeom>
          <a:noFill/>
        </p:spPr>
        <p:txBody>
          <a:bodyPr wrap="square" lIns="91440" tIns="45720" rIns="91440" bIns="45720" rtlCol="0" anchor="t">
            <a:spAutoFit/>
          </a:bodyPr>
          <a:lstStyle/>
          <a:p>
            <a:r>
              <a:rPr lang="en-US" sz="1700" dirty="0">
                <a:latin typeface="Poppins"/>
                <a:cs typeface="Poppins"/>
              </a:rPr>
              <a:t>Paper form available in the main office.</a:t>
            </a:r>
          </a:p>
          <a:p>
            <a:r>
              <a:rPr lang="en-US" sz="1700" dirty="0">
                <a:solidFill>
                  <a:srgbClr val="002060"/>
                </a:solidFill>
                <a:latin typeface="Poppins"/>
                <a:cs typeface="Poppins"/>
              </a:rPr>
              <a:t>Forma para </a:t>
            </a:r>
            <a:r>
              <a:rPr lang="en-US" sz="1700" dirty="0" err="1">
                <a:solidFill>
                  <a:srgbClr val="002060"/>
                </a:solidFill>
                <a:latin typeface="Poppins"/>
                <a:cs typeface="Poppins"/>
              </a:rPr>
              <a:t>llenar</a:t>
            </a:r>
            <a:r>
              <a:rPr lang="en-US" sz="1700" dirty="0">
                <a:solidFill>
                  <a:srgbClr val="002060"/>
                </a:solidFill>
                <a:latin typeface="Poppins"/>
                <a:cs typeface="Poppins"/>
              </a:rPr>
              <a:t> </a:t>
            </a:r>
            <a:r>
              <a:rPr lang="en-US" sz="1700" dirty="0" err="1">
                <a:solidFill>
                  <a:srgbClr val="002060"/>
                </a:solidFill>
                <a:latin typeface="Poppins"/>
                <a:cs typeface="Poppins"/>
              </a:rPr>
              <a:t>manualmente</a:t>
            </a:r>
            <a:r>
              <a:rPr lang="en-US" sz="1700" dirty="0">
                <a:solidFill>
                  <a:srgbClr val="002060"/>
                </a:solidFill>
                <a:latin typeface="Poppins"/>
                <a:cs typeface="Poppins"/>
              </a:rPr>
              <a:t> disponible </a:t>
            </a:r>
            <a:r>
              <a:rPr lang="en-US" sz="1700" dirty="0" err="1">
                <a:solidFill>
                  <a:srgbClr val="002060"/>
                </a:solidFill>
                <a:latin typeface="Poppins"/>
                <a:cs typeface="Poppins"/>
              </a:rPr>
              <a:t>en</a:t>
            </a:r>
            <a:r>
              <a:rPr lang="en-US" sz="1700" dirty="0">
                <a:solidFill>
                  <a:srgbClr val="002060"/>
                </a:solidFill>
                <a:latin typeface="Poppins"/>
                <a:cs typeface="Poppins"/>
              </a:rPr>
              <a:t> la </a:t>
            </a:r>
            <a:r>
              <a:rPr lang="en-US" sz="1700" dirty="0" err="1">
                <a:solidFill>
                  <a:srgbClr val="002060"/>
                </a:solidFill>
                <a:latin typeface="Poppins"/>
                <a:cs typeface="Poppins"/>
              </a:rPr>
              <a:t>oficina</a:t>
            </a:r>
            <a:r>
              <a:rPr lang="en-US" sz="1700" dirty="0">
                <a:solidFill>
                  <a:srgbClr val="002060"/>
                </a:solidFill>
                <a:latin typeface="Poppins"/>
                <a:cs typeface="Poppins"/>
              </a:rPr>
              <a:t> principal.</a:t>
            </a:r>
          </a:p>
        </p:txBody>
      </p:sp>
      <p:sp>
        <p:nvSpPr>
          <p:cNvPr id="11" name="TextBox 10">
            <a:extLst>
              <a:ext uri="{FF2B5EF4-FFF2-40B4-BE49-F238E27FC236}">
                <a16:creationId xmlns:a16="http://schemas.microsoft.com/office/drawing/2014/main" id="{7D5375C8-52F4-469E-820E-4359786372AB}"/>
              </a:ext>
            </a:extLst>
          </p:cNvPr>
          <p:cNvSpPr txBox="1"/>
          <p:nvPr/>
        </p:nvSpPr>
        <p:spPr>
          <a:xfrm>
            <a:off x="4384964" y="1146394"/>
            <a:ext cx="4663440" cy="1138773"/>
          </a:xfrm>
          <a:prstGeom prst="rect">
            <a:avLst/>
          </a:prstGeom>
          <a:noFill/>
        </p:spPr>
        <p:txBody>
          <a:bodyPr wrap="square" lIns="91440" tIns="45720" rIns="91440" bIns="45720" anchor="t">
            <a:spAutoFit/>
          </a:bodyPr>
          <a:lstStyle/>
          <a:p>
            <a:r>
              <a:rPr lang="en-US" sz="1700" dirty="0">
                <a:latin typeface="Poppins"/>
                <a:cs typeface="Poppins"/>
              </a:rPr>
              <a:t>Electronic fillable form available at the following link: </a:t>
            </a:r>
            <a:r>
              <a:rPr lang="en-US" sz="1700" dirty="0">
                <a:highlight>
                  <a:srgbClr val="FFFF00"/>
                </a:highlight>
                <a:latin typeface="Poppins"/>
                <a:cs typeface="Poppins"/>
              </a:rPr>
              <a:t>_____________</a:t>
            </a:r>
            <a:endParaRPr lang="en-US" dirty="0">
              <a:latin typeface="Poppins"/>
              <a:cs typeface="Poppins"/>
            </a:endParaRPr>
          </a:p>
          <a:p>
            <a:r>
              <a:rPr lang="en-US" sz="1700" dirty="0">
                <a:solidFill>
                  <a:srgbClr val="002060"/>
                </a:solidFill>
                <a:latin typeface="Poppins"/>
                <a:cs typeface="Poppins"/>
              </a:rPr>
              <a:t>Forma </a:t>
            </a:r>
            <a:r>
              <a:rPr lang="en-US" sz="1700" dirty="0" err="1">
                <a:solidFill>
                  <a:srgbClr val="002060"/>
                </a:solidFill>
                <a:latin typeface="Poppins"/>
                <a:cs typeface="Poppins"/>
              </a:rPr>
              <a:t>electonica</a:t>
            </a:r>
            <a:r>
              <a:rPr lang="en-US" sz="1700" dirty="0">
                <a:solidFill>
                  <a:srgbClr val="002060"/>
                </a:solidFill>
                <a:latin typeface="Poppins"/>
                <a:cs typeface="Poppins"/>
              </a:rPr>
              <a:t> </a:t>
            </a:r>
            <a:r>
              <a:rPr lang="en-US" sz="1700" dirty="0" err="1">
                <a:solidFill>
                  <a:srgbClr val="002060"/>
                </a:solidFill>
                <a:latin typeface="Poppins"/>
                <a:cs typeface="Poppins"/>
              </a:rPr>
              <a:t>esta</a:t>
            </a:r>
            <a:r>
              <a:rPr lang="en-US" sz="1700" dirty="0">
                <a:solidFill>
                  <a:srgbClr val="002060"/>
                </a:solidFill>
                <a:latin typeface="Poppins"/>
                <a:cs typeface="Poppins"/>
              </a:rPr>
              <a:t> disponible </a:t>
            </a:r>
            <a:r>
              <a:rPr lang="en-US" sz="1700" dirty="0" err="1">
                <a:solidFill>
                  <a:srgbClr val="002060"/>
                </a:solidFill>
                <a:latin typeface="Poppins"/>
                <a:cs typeface="Poppins"/>
              </a:rPr>
              <a:t>en</a:t>
            </a:r>
            <a:r>
              <a:rPr lang="en-US" sz="1700" dirty="0">
                <a:solidFill>
                  <a:srgbClr val="002060"/>
                </a:solidFill>
                <a:latin typeface="Poppins"/>
                <a:cs typeface="Poppins"/>
              </a:rPr>
              <a:t> </a:t>
            </a:r>
            <a:r>
              <a:rPr lang="en-US" sz="1700" dirty="0" err="1">
                <a:solidFill>
                  <a:srgbClr val="002060"/>
                </a:solidFill>
                <a:latin typeface="Poppins"/>
                <a:cs typeface="Poppins"/>
              </a:rPr>
              <a:t>el</a:t>
            </a:r>
            <a:r>
              <a:rPr lang="en-US" sz="1700" dirty="0">
                <a:solidFill>
                  <a:srgbClr val="002060"/>
                </a:solidFill>
                <a:latin typeface="Poppins"/>
                <a:cs typeface="Poppins"/>
              </a:rPr>
              <a:t> enlace: </a:t>
            </a:r>
            <a:r>
              <a:rPr lang="en-US" sz="1700" dirty="0">
                <a:solidFill>
                  <a:srgbClr val="002060"/>
                </a:solidFill>
                <a:highlight>
                  <a:srgbClr val="FFFF00"/>
                </a:highlight>
                <a:latin typeface="Poppins"/>
                <a:cs typeface="Poppins"/>
              </a:rPr>
              <a:t>___________________</a:t>
            </a:r>
          </a:p>
        </p:txBody>
      </p:sp>
      <p:pic>
        <p:nvPicPr>
          <p:cNvPr id="2" name="Picture 1">
            <a:extLst>
              <a:ext uri="{FF2B5EF4-FFF2-40B4-BE49-F238E27FC236}">
                <a16:creationId xmlns:a16="http://schemas.microsoft.com/office/drawing/2014/main" id="{9E6D176C-FB7A-2FCB-5A0B-A57A0530250B}"/>
              </a:ext>
            </a:extLst>
          </p:cNvPr>
          <p:cNvPicPr>
            <a:picLocks noChangeAspect="1"/>
          </p:cNvPicPr>
          <p:nvPr/>
        </p:nvPicPr>
        <p:blipFill>
          <a:blip r:embed="rId3"/>
          <a:stretch>
            <a:fillRect/>
          </a:stretch>
        </p:blipFill>
        <p:spPr>
          <a:xfrm>
            <a:off x="3004425" y="2307102"/>
            <a:ext cx="2099582" cy="2706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ate Placeholder 3">
            <a:extLst>
              <a:ext uri="{FF2B5EF4-FFF2-40B4-BE49-F238E27FC236}">
                <a16:creationId xmlns:a16="http://schemas.microsoft.com/office/drawing/2014/main" id="{A59984D5-C7B2-46AF-7F97-75EABAAD3806}"/>
              </a:ext>
            </a:extLst>
          </p:cNvPr>
          <p:cNvSpPr>
            <a:spLocks noGrp="1"/>
          </p:cNvSpPr>
          <p:nvPr>
            <p:ph type="dt" sz="half" idx="10"/>
          </p:nvPr>
        </p:nvSpPr>
        <p:spPr/>
        <p:txBody>
          <a:bodyPr/>
          <a:lstStyle/>
          <a:p>
            <a:fld id="{C5FC8935-B2CE-4F18-9AF5-AB365CBD7D1B}" type="datetime1">
              <a:rPr lang="en-US" smtClean="0"/>
              <a:t>7/17/2024</a:t>
            </a:fld>
            <a:endParaRPr lang="en-US"/>
          </a:p>
        </p:txBody>
      </p:sp>
    </p:spTree>
    <p:extLst>
      <p:ext uri="{BB962C8B-B14F-4D97-AF65-F5344CB8AC3E}">
        <p14:creationId xmlns:p14="http://schemas.microsoft.com/office/powerpoint/2010/main" val="2802484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90788E-63F8-41FF-802A-001DCDDB079F}"/>
              </a:ext>
            </a:extLst>
          </p:cNvPr>
          <p:cNvSpPr txBox="1"/>
          <p:nvPr/>
        </p:nvSpPr>
        <p:spPr>
          <a:xfrm>
            <a:off x="1362075" y="142875"/>
            <a:ext cx="6753225" cy="923330"/>
          </a:xfrm>
          <a:prstGeom prst="rect">
            <a:avLst/>
          </a:prstGeom>
          <a:noFill/>
        </p:spPr>
        <p:txBody>
          <a:bodyPr wrap="square" rtlCol="0">
            <a:spAutoFit/>
          </a:bodyPr>
          <a:lstStyle/>
          <a:p>
            <a:pPr algn="ctr"/>
            <a:r>
              <a:rPr lang="en-US" sz="2000" b="1" dirty="0">
                <a:latin typeface="Poppins"/>
                <a:cs typeface="Poppins"/>
              </a:rPr>
              <a:t>SSC Parent Member Self-Nominations</a:t>
            </a:r>
          </a:p>
          <a:p>
            <a:pPr algn="ctr"/>
            <a:r>
              <a:rPr lang="es-MX" sz="2000" b="1" dirty="0">
                <a:solidFill>
                  <a:srgbClr val="0070C0"/>
                </a:solidFill>
                <a:latin typeface="Poppins"/>
                <a:cs typeface="Poppins"/>
              </a:rPr>
              <a:t>Formulario de SSC de autonominación de padres</a:t>
            </a:r>
          </a:p>
          <a:p>
            <a:pPr algn="ctr"/>
            <a:endParaRPr lang="en-US" sz="1400" b="1" dirty="0">
              <a:latin typeface="Poppins"/>
              <a:cs typeface="Poppins"/>
            </a:endParaRPr>
          </a:p>
        </p:txBody>
      </p:sp>
      <p:graphicFrame>
        <p:nvGraphicFramePr>
          <p:cNvPr id="3" name="Table 3">
            <a:extLst>
              <a:ext uri="{FF2B5EF4-FFF2-40B4-BE49-F238E27FC236}">
                <a16:creationId xmlns:a16="http://schemas.microsoft.com/office/drawing/2014/main" id="{94D67CAE-6039-4EC0-97F2-286493C61A01}"/>
              </a:ext>
            </a:extLst>
          </p:cNvPr>
          <p:cNvGraphicFramePr>
            <a:graphicFrameLocks noGrp="1"/>
          </p:cNvGraphicFramePr>
          <p:nvPr>
            <p:extLst>
              <p:ext uri="{D42A27DB-BD31-4B8C-83A1-F6EECF244321}">
                <p14:modId xmlns:p14="http://schemas.microsoft.com/office/powerpoint/2010/main" val="963578187"/>
              </p:ext>
            </p:extLst>
          </p:nvPr>
        </p:nvGraphicFramePr>
        <p:xfrm>
          <a:off x="2533650" y="1006475"/>
          <a:ext cx="4143375" cy="3194050"/>
        </p:xfrm>
        <a:graphic>
          <a:graphicData uri="http://schemas.openxmlformats.org/drawingml/2006/table">
            <a:tbl>
              <a:tblPr firstRow="1" bandRow="1">
                <a:tableStyleId>{5C22544A-7EE6-4342-B048-85BDC9FD1C3A}</a:tableStyleId>
              </a:tblPr>
              <a:tblGrid>
                <a:gridCol w="4143375">
                  <a:extLst>
                    <a:ext uri="{9D8B030D-6E8A-4147-A177-3AD203B41FA5}">
                      <a16:colId xmlns:a16="http://schemas.microsoft.com/office/drawing/2014/main" val="241579749"/>
                    </a:ext>
                  </a:extLst>
                </a:gridCol>
              </a:tblGrid>
              <a:tr h="582595">
                <a:tc>
                  <a:txBody>
                    <a:bodyPr/>
                    <a:lstStyle/>
                    <a:p>
                      <a:r>
                        <a:rPr lang="en-US" sz="1600" dirty="0">
                          <a:latin typeface="Poppins" panose="00000500000000000000" pitchFamily="2" charset="0"/>
                          <a:cs typeface="Poppins" panose="00000500000000000000" pitchFamily="2" charset="0"/>
                        </a:rPr>
                        <a:t>Parent/Legal Guardian Name</a:t>
                      </a:r>
                    </a:p>
                    <a:p>
                      <a:r>
                        <a:rPr lang="es-MX" sz="1600" noProof="0" dirty="0">
                          <a:latin typeface="Poppins" panose="00000500000000000000" pitchFamily="2" charset="0"/>
                          <a:cs typeface="Poppins" panose="00000500000000000000" pitchFamily="2" charset="0"/>
                        </a:rPr>
                        <a:t>Nombre de Padres/Tutores Legal</a:t>
                      </a:r>
                    </a:p>
                  </a:txBody>
                  <a:tcPr/>
                </a:tc>
                <a:extLst>
                  <a:ext uri="{0D108BD9-81ED-4DB2-BD59-A6C34878D82A}">
                    <a16:rowId xmlns:a16="http://schemas.microsoft.com/office/drawing/2014/main" val="3172485252"/>
                  </a:ext>
                </a:extLst>
              </a:tr>
              <a:tr h="373065">
                <a:tc>
                  <a:txBody>
                    <a:bodyPr/>
                    <a:lstStyle/>
                    <a:p>
                      <a:r>
                        <a:rPr lang="en-US" dirty="0"/>
                        <a:t>1.</a:t>
                      </a:r>
                    </a:p>
                  </a:txBody>
                  <a:tcPr/>
                </a:tc>
                <a:extLst>
                  <a:ext uri="{0D108BD9-81ED-4DB2-BD59-A6C34878D82A}">
                    <a16:rowId xmlns:a16="http://schemas.microsoft.com/office/drawing/2014/main" val="2138905348"/>
                  </a:ext>
                </a:extLst>
              </a:tr>
              <a:tr h="373065">
                <a:tc>
                  <a:txBody>
                    <a:bodyPr/>
                    <a:lstStyle/>
                    <a:p>
                      <a:r>
                        <a:rPr lang="en-US" dirty="0"/>
                        <a:t>2.</a:t>
                      </a:r>
                    </a:p>
                  </a:txBody>
                  <a:tcPr/>
                </a:tc>
                <a:extLst>
                  <a:ext uri="{0D108BD9-81ED-4DB2-BD59-A6C34878D82A}">
                    <a16:rowId xmlns:a16="http://schemas.microsoft.com/office/drawing/2014/main" val="3753206815"/>
                  </a:ext>
                </a:extLst>
              </a:tr>
              <a:tr h="373065">
                <a:tc>
                  <a:txBody>
                    <a:bodyPr/>
                    <a:lstStyle/>
                    <a:p>
                      <a:r>
                        <a:rPr lang="en-US" dirty="0"/>
                        <a:t>3.</a:t>
                      </a:r>
                    </a:p>
                  </a:txBody>
                  <a:tcPr/>
                </a:tc>
                <a:extLst>
                  <a:ext uri="{0D108BD9-81ED-4DB2-BD59-A6C34878D82A}">
                    <a16:rowId xmlns:a16="http://schemas.microsoft.com/office/drawing/2014/main" val="1714830392"/>
                  </a:ext>
                </a:extLst>
              </a:tr>
              <a:tr h="373065">
                <a:tc>
                  <a:txBody>
                    <a:bodyPr/>
                    <a:lstStyle/>
                    <a:p>
                      <a:r>
                        <a:rPr lang="en-US" dirty="0"/>
                        <a:t>4.</a:t>
                      </a:r>
                    </a:p>
                  </a:txBody>
                  <a:tcPr/>
                </a:tc>
                <a:extLst>
                  <a:ext uri="{0D108BD9-81ED-4DB2-BD59-A6C34878D82A}">
                    <a16:rowId xmlns:a16="http://schemas.microsoft.com/office/drawing/2014/main" val="2242160983"/>
                  </a:ext>
                </a:extLst>
              </a:tr>
              <a:tr h="373065">
                <a:tc>
                  <a:txBody>
                    <a:bodyPr/>
                    <a:lstStyle/>
                    <a:p>
                      <a:r>
                        <a:rPr lang="en-US" dirty="0"/>
                        <a:t>5.</a:t>
                      </a:r>
                    </a:p>
                  </a:txBody>
                  <a:tcPr/>
                </a:tc>
                <a:extLst>
                  <a:ext uri="{0D108BD9-81ED-4DB2-BD59-A6C34878D82A}">
                    <a16:rowId xmlns:a16="http://schemas.microsoft.com/office/drawing/2014/main" val="2442324288"/>
                  </a:ext>
                </a:extLst>
              </a:tr>
              <a:tr h="373065">
                <a:tc>
                  <a:txBody>
                    <a:bodyPr/>
                    <a:lstStyle/>
                    <a:p>
                      <a:r>
                        <a:rPr lang="en-US" dirty="0"/>
                        <a:t>6.</a:t>
                      </a:r>
                    </a:p>
                  </a:txBody>
                  <a:tcPr/>
                </a:tc>
                <a:extLst>
                  <a:ext uri="{0D108BD9-81ED-4DB2-BD59-A6C34878D82A}">
                    <a16:rowId xmlns:a16="http://schemas.microsoft.com/office/drawing/2014/main" val="2099671501"/>
                  </a:ext>
                </a:extLst>
              </a:tr>
              <a:tr h="373065">
                <a:tc>
                  <a:txBody>
                    <a:bodyPr/>
                    <a:lstStyle/>
                    <a:p>
                      <a:r>
                        <a:rPr lang="en-US" dirty="0"/>
                        <a:t>7.</a:t>
                      </a:r>
                    </a:p>
                  </a:txBody>
                  <a:tcPr/>
                </a:tc>
                <a:extLst>
                  <a:ext uri="{0D108BD9-81ED-4DB2-BD59-A6C34878D82A}">
                    <a16:rowId xmlns:a16="http://schemas.microsoft.com/office/drawing/2014/main" val="4029399553"/>
                  </a:ext>
                </a:extLst>
              </a:tr>
            </a:tbl>
          </a:graphicData>
        </a:graphic>
      </p:graphicFrame>
      <p:sp>
        <p:nvSpPr>
          <p:cNvPr id="4" name="TextBox 3">
            <a:extLst>
              <a:ext uri="{FF2B5EF4-FFF2-40B4-BE49-F238E27FC236}">
                <a16:creationId xmlns:a16="http://schemas.microsoft.com/office/drawing/2014/main" id="{13D0B127-5053-4062-948D-1CD0778472C0}"/>
              </a:ext>
            </a:extLst>
          </p:cNvPr>
          <p:cNvSpPr txBox="1"/>
          <p:nvPr/>
        </p:nvSpPr>
        <p:spPr>
          <a:xfrm>
            <a:off x="4743450" y="990600"/>
            <a:ext cx="184731" cy="307777"/>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3AA3471-2F15-40D9-89DC-368CD47F6115}"/>
              </a:ext>
            </a:extLst>
          </p:cNvPr>
          <p:cNvSpPr txBox="1"/>
          <p:nvPr/>
        </p:nvSpPr>
        <p:spPr>
          <a:xfrm>
            <a:off x="352424" y="1428750"/>
            <a:ext cx="2181225" cy="1692771"/>
          </a:xfrm>
          <a:prstGeom prst="rect">
            <a:avLst/>
          </a:prstGeom>
          <a:noFill/>
        </p:spPr>
        <p:txBody>
          <a:bodyPr wrap="square" rtlCol="0">
            <a:spAutoFit/>
          </a:bodyPr>
          <a:lstStyle/>
          <a:p>
            <a:pPr marL="171450" indent="-171450"/>
            <a:r>
              <a:rPr lang="en-US" sz="1800" dirty="0">
                <a:latin typeface="Poppins" panose="00000500000000000000" pitchFamily="2" charset="0"/>
                <a:cs typeface="Poppins" panose="00000500000000000000" pitchFamily="2" charset="0"/>
              </a:rPr>
              <a:t>1</a:t>
            </a:r>
            <a:r>
              <a:rPr lang="en-US" sz="1700" dirty="0">
                <a:latin typeface="Poppins" panose="00000500000000000000" pitchFamily="2" charset="0"/>
                <a:cs typeface="Poppins" panose="00000500000000000000" pitchFamily="2" charset="0"/>
              </a:rPr>
              <a:t>. Add names of Parent/Legal Guardians that have submitted names.</a:t>
            </a:r>
          </a:p>
          <a:p>
            <a:endParaRPr lang="en-US" dirty="0"/>
          </a:p>
        </p:txBody>
      </p:sp>
      <p:sp>
        <p:nvSpPr>
          <p:cNvPr id="6" name="TextBox 5">
            <a:extLst>
              <a:ext uri="{FF2B5EF4-FFF2-40B4-BE49-F238E27FC236}">
                <a16:creationId xmlns:a16="http://schemas.microsoft.com/office/drawing/2014/main" id="{EB7255E3-2E3D-4FB2-85E2-CE17BF48AB82}"/>
              </a:ext>
            </a:extLst>
          </p:cNvPr>
          <p:cNvSpPr txBox="1"/>
          <p:nvPr/>
        </p:nvSpPr>
        <p:spPr>
          <a:xfrm>
            <a:off x="238124" y="2924175"/>
            <a:ext cx="2238375" cy="1892826"/>
          </a:xfrm>
          <a:prstGeom prst="rect">
            <a:avLst/>
          </a:prstGeom>
          <a:noFill/>
        </p:spPr>
        <p:txBody>
          <a:bodyPr wrap="square" lIns="91440" tIns="45720" rIns="91440" bIns="45720" rtlCol="0" anchor="t">
            <a:spAutoFit/>
          </a:bodyPr>
          <a:lstStyle/>
          <a:p>
            <a:pPr marL="285750" indent="-171450"/>
            <a:r>
              <a:rPr lang="en-US" sz="1800" dirty="0">
                <a:latin typeface="Poppins"/>
                <a:cs typeface="Poppins"/>
              </a:rPr>
              <a:t>2</a:t>
            </a:r>
            <a:r>
              <a:rPr lang="en-US" sz="1700" dirty="0">
                <a:latin typeface="Poppins"/>
                <a:cs typeface="Poppins"/>
              </a:rPr>
              <a:t>. Nominees must be present at the election to be considered for membership.</a:t>
            </a:r>
            <a:endParaRPr lang="en-US" sz="1700" dirty="0">
              <a:latin typeface="Poppins" panose="00000500000000000000" pitchFamily="2" charset="0"/>
              <a:cs typeface="Poppins" panose="00000500000000000000" pitchFamily="2" charset="0"/>
            </a:endParaRPr>
          </a:p>
          <a:p>
            <a:endParaRPr lang="en-US" dirty="0"/>
          </a:p>
        </p:txBody>
      </p:sp>
      <p:sp>
        <p:nvSpPr>
          <p:cNvPr id="7" name="TextBox 6">
            <a:extLst>
              <a:ext uri="{FF2B5EF4-FFF2-40B4-BE49-F238E27FC236}">
                <a16:creationId xmlns:a16="http://schemas.microsoft.com/office/drawing/2014/main" id="{CBDF4E2E-B7D6-44EF-8674-C02B62AE9AA8}"/>
              </a:ext>
            </a:extLst>
          </p:cNvPr>
          <p:cNvSpPr txBox="1"/>
          <p:nvPr/>
        </p:nvSpPr>
        <p:spPr>
          <a:xfrm>
            <a:off x="6753225" y="1397000"/>
            <a:ext cx="2390775" cy="1677382"/>
          </a:xfrm>
          <a:prstGeom prst="rect">
            <a:avLst/>
          </a:prstGeom>
          <a:noFill/>
        </p:spPr>
        <p:txBody>
          <a:bodyPr wrap="square" rtlCol="0">
            <a:spAutoFit/>
          </a:bodyPr>
          <a:lstStyle/>
          <a:p>
            <a:pPr marL="171450" indent="-171450"/>
            <a:r>
              <a:rPr lang="en-US" sz="1800" dirty="0">
                <a:solidFill>
                  <a:srgbClr val="0070C0"/>
                </a:solidFill>
                <a:latin typeface="Poppins" panose="00000500000000000000" pitchFamily="2" charset="0"/>
                <a:cs typeface="Poppins" panose="00000500000000000000" pitchFamily="2" charset="0"/>
              </a:rPr>
              <a:t>1</a:t>
            </a:r>
            <a:r>
              <a:rPr lang="es-MX" sz="1700" dirty="0">
                <a:solidFill>
                  <a:srgbClr val="0070C0"/>
                </a:solidFill>
                <a:latin typeface="Poppins" panose="00000500000000000000" pitchFamily="2" charset="0"/>
                <a:cs typeface="Poppins" panose="00000500000000000000" pitchFamily="2" charset="0"/>
              </a:rPr>
              <a:t>. Agrega los nombres de los Padres/Tutores Legales que han sometido su nombre.</a:t>
            </a:r>
          </a:p>
        </p:txBody>
      </p:sp>
      <p:sp>
        <p:nvSpPr>
          <p:cNvPr id="8" name="TextBox 7">
            <a:extLst>
              <a:ext uri="{FF2B5EF4-FFF2-40B4-BE49-F238E27FC236}">
                <a16:creationId xmlns:a16="http://schemas.microsoft.com/office/drawing/2014/main" id="{A304F6FA-4C1F-4D72-A34C-C8A859B67923}"/>
              </a:ext>
            </a:extLst>
          </p:cNvPr>
          <p:cNvSpPr txBox="1"/>
          <p:nvPr/>
        </p:nvSpPr>
        <p:spPr>
          <a:xfrm>
            <a:off x="6696074" y="3121025"/>
            <a:ext cx="2238375" cy="1892826"/>
          </a:xfrm>
          <a:prstGeom prst="rect">
            <a:avLst/>
          </a:prstGeom>
          <a:noFill/>
        </p:spPr>
        <p:txBody>
          <a:bodyPr wrap="square" lIns="91440" tIns="45720" rIns="91440" bIns="45720" rtlCol="0" anchor="t">
            <a:spAutoFit/>
          </a:bodyPr>
          <a:lstStyle/>
          <a:p>
            <a:pPr marL="285750" indent="-228600"/>
            <a:r>
              <a:rPr lang="en-US" sz="1800" dirty="0">
                <a:solidFill>
                  <a:srgbClr val="0070C0"/>
                </a:solidFill>
                <a:latin typeface="Poppins"/>
                <a:cs typeface="Poppins"/>
              </a:rPr>
              <a:t>2</a:t>
            </a:r>
            <a:r>
              <a:rPr lang="en-US" sz="1700" dirty="0">
                <a:solidFill>
                  <a:srgbClr val="0070C0"/>
                </a:solidFill>
                <a:latin typeface="Poppins"/>
                <a:cs typeface="Poppins"/>
              </a:rPr>
              <a:t>. </a:t>
            </a:r>
            <a:r>
              <a:rPr lang="es-MX" sz="1700" dirty="0">
                <a:solidFill>
                  <a:srgbClr val="0070C0"/>
                </a:solidFill>
                <a:latin typeface="Poppins"/>
                <a:cs typeface="Poppins"/>
              </a:rPr>
              <a:t>Los nominados deben de estar presente en la </a:t>
            </a:r>
            <a:r>
              <a:rPr lang="es-MX" sz="1700" dirty="0" err="1">
                <a:solidFill>
                  <a:srgbClr val="0070C0"/>
                </a:solidFill>
                <a:latin typeface="Poppins"/>
                <a:cs typeface="Poppins"/>
              </a:rPr>
              <a:t>eleccion</a:t>
            </a:r>
            <a:r>
              <a:rPr lang="es-MX" sz="1700" dirty="0">
                <a:solidFill>
                  <a:srgbClr val="0070C0"/>
                </a:solidFill>
                <a:latin typeface="Poppins"/>
                <a:cs typeface="Poppins"/>
              </a:rPr>
              <a:t> par poder someter su nombre.</a:t>
            </a:r>
          </a:p>
          <a:p>
            <a:endParaRPr lang="en-US" dirty="0"/>
          </a:p>
        </p:txBody>
      </p:sp>
      <p:sp>
        <p:nvSpPr>
          <p:cNvPr id="10" name="Date Placeholder 9">
            <a:extLst>
              <a:ext uri="{FF2B5EF4-FFF2-40B4-BE49-F238E27FC236}">
                <a16:creationId xmlns:a16="http://schemas.microsoft.com/office/drawing/2014/main" id="{3959FC77-9770-D576-5DBD-7B06D9C15FAD}"/>
              </a:ext>
            </a:extLst>
          </p:cNvPr>
          <p:cNvSpPr>
            <a:spLocks noGrp="1"/>
          </p:cNvSpPr>
          <p:nvPr>
            <p:ph type="dt" sz="half" idx="10"/>
          </p:nvPr>
        </p:nvSpPr>
        <p:spPr/>
        <p:txBody>
          <a:bodyPr/>
          <a:lstStyle/>
          <a:p>
            <a:fld id="{D88C6C22-593C-4692-9A76-10E6669EFC86}" type="datetime1">
              <a:rPr lang="en-US" smtClean="0"/>
              <a:t>7/17/2024</a:t>
            </a:fld>
            <a:endParaRPr lang="en-US"/>
          </a:p>
        </p:txBody>
      </p:sp>
    </p:spTree>
    <p:extLst>
      <p:ext uri="{BB962C8B-B14F-4D97-AF65-F5344CB8AC3E}">
        <p14:creationId xmlns:p14="http://schemas.microsoft.com/office/powerpoint/2010/main" val="567307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10" name="Picture 9" descr="A picture containing vector graphics, light&#10;&#10;Description automatically generated">
            <a:extLst>
              <a:ext uri="{FF2B5EF4-FFF2-40B4-BE49-F238E27FC236}">
                <a16:creationId xmlns:a16="http://schemas.microsoft.com/office/drawing/2014/main" id="{DB415DAB-9EC7-40D5-860E-961E2B2E32E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29875"/>
            <a:ext cx="9144000" cy="5083749"/>
          </a:xfrm>
          <a:prstGeom prst="rect">
            <a:avLst/>
          </a:prstGeom>
        </p:spPr>
      </p:pic>
      <p:sp>
        <p:nvSpPr>
          <p:cNvPr id="3" name="Date Placeholder 2">
            <a:extLst>
              <a:ext uri="{FF2B5EF4-FFF2-40B4-BE49-F238E27FC236}">
                <a16:creationId xmlns:a16="http://schemas.microsoft.com/office/drawing/2014/main" id="{1CAA010D-5174-A64C-1A04-5594969264EF}"/>
              </a:ext>
            </a:extLst>
          </p:cNvPr>
          <p:cNvSpPr>
            <a:spLocks noGrp="1"/>
          </p:cNvSpPr>
          <p:nvPr>
            <p:ph type="dt" sz="half" idx="10"/>
          </p:nvPr>
        </p:nvSpPr>
        <p:spPr/>
        <p:txBody>
          <a:bodyPr/>
          <a:lstStyle/>
          <a:p>
            <a:fld id="{3F3E746B-A20D-47B1-BA87-12293C9FE4CA}" type="datetime1">
              <a:rPr lang="en-US" smtClean="0"/>
              <a:t>7/17/2024</a:t>
            </a:fld>
            <a:endParaRPr lang="en-US"/>
          </a:p>
        </p:txBody>
      </p:sp>
    </p:spTree>
    <p:extLst>
      <p:ext uri="{BB962C8B-B14F-4D97-AF65-F5344CB8AC3E}">
        <p14:creationId xmlns:p14="http://schemas.microsoft.com/office/powerpoint/2010/main" val="8389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2F4AAACC-60BD-4D2E-9517-AD0F31F1BD90}"/>
              </a:ext>
            </a:extLst>
          </p:cNvPr>
          <p:cNvSpPr txBox="1">
            <a:spLocks/>
          </p:cNvSpPr>
          <p:nvPr/>
        </p:nvSpPr>
        <p:spPr>
          <a:xfrm>
            <a:off x="4982343" y="1437237"/>
            <a:ext cx="3967482" cy="272382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Font typeface="Wingdings" panose="05000000000000000000" pitchFamily="2" charset="2"/>
              <a:buChar char="§"/>
            </a:pPr>
            <a:r>
              <a:rPr lang="es-CO" sz="1700" dirty="0">
                <a:solidFill>
                  <a:srgbClr val="0070C0"/>
                </a:solidFill>
                <a:latin typeface="Poppins" panose="00000500000000000000" pitchFamily="2" charset="0"/>
                <a:cs typeface="Poppins" panose="00000500000000000000" pitchFamily="2" charset="0"/>
              </a:rPr>
              <a:t>Haga clic en el símbolo del mundo en la parte de abajo de su pantalla.</a:t>
            </a:r>
            <a:endParaRPr lang="en-US" sz="1700" dirty="0">
              <a:solidFill>
                <a:srgbClr val="0070C0"/>
              </a:solidFill>
              <a:latin typeface="Poppins" panose="00000500000000000000" pitchFamily="2" charset="0"/>
              <a:cs typeface="Poppins" panose="00000500000000000000" pitchFamily="2" charset="0"/>
            </a:endParaRPr>
          </a:p>
          <a:p>
            <a:pPr>
              <a:buFont typeface="Wingdings" panose="05000000000000000000" pitchFamily="2" charset="2"/>
              <a:buChar char="§"/>
            </a:pPr>
            <a:r>
              <a:rPr lang="es-CO" sz="1700" dirty="0">
                <a:solidFill>
                  <a:srgbClr val="0070C0"/>
                </a:solidFill>
                <a:latin typeface="Poppins"/>
                <a:cs typeface="Poppins"/>
              </a:rPr>
              <a:t>Seleccione el idioma que le gustaría escuchar.</a:t>
            </a:r>
          </a:p>
          <a:p>
            <a:pPr>
              <a:buFont typeface="Wingdings" panose="05000000000000000000" pitchFamily="2" charset="2"/>
              <a:buChar char="§"/>
            </a:pPr>
            <a:r>
              <a:rPr lang="es-CO" sz="1700" dirty="0">
                <a:solidFill>
                  <a:srgbClr val="0070C0"/>
                </a:solidFill>
                <a:latin typeface="Poppins" panose="00000500000000000000" pitchFamily="2" charset="0"/>
                <a:cs typeface="Poppins" panose="00000500000000000000" pitchFamily="2" charset="0"/>
              </a:rPr>
              <a:t>Participará y escuchará la presentación en el idioma que seleccione.</a:t>
            </a:r>
          </a:p>
        </p:txBody>
      </p:sp>
      <p:sp>
        <p:nvSpPr>
          <p:cNvPr id="6" name="TextBox 5">
            <a:extLst>
              <a:ext uri="{FF2B5EF4-FFF2-40B4-BE49-F238E27FC236}">
                <a16:creationId xmlns:a16="http://schemas.microsoft.com/office/drawing/2014/main" id="{27193BA9-05F4-45EB-835B-DEE339A6A87F}"/>
              </a:ext>
            </a:extLst>
          </p:cNvPr>
          <p:cNvSpPr txBox="1"/>
          <p:nvPr/>
        </p:nvSpPr>
        <p:spPr>
          <a:xfrm>
            <a:off x="239653" y="1437238"/>
            <a:ext cx="3684165" cy="2723823"/>
          </a:xfrm>
          <a:prstGeom prst="rect">
            <a:avLst/>
          </a:prstGeom>
          <a:noFill/>
        </p:spPr>
        <p:txBody>
          <a:bodyPr wrap="square" rtlCol="0">
            <a:spAutoFit/>
          </a:bodyPr>
          <a:lstStyle/>
          <a:p>
            <a:pPr marL="257175" indent="-257175">
              <a:buFont typeface="Wingdings" panose="05000000000000000000" pitchFamily="2" charset="2"/>
              <a:buChar char="§"/>
            </a:pPr>
            <a:r>
              <a:rPr lang="en-US" sz="1700" dirty="0">
                <a:latin typeface="Poppins" panose="00000500000000000000" pitchFamily="2" charset="0"/>
                <a:cs typeface="Poppins" panose="00000500000000000000" pitchFamily="2" charset="0"/>
              </a:rPr>
              <a:t>Click on the globe icon at the bottom of the screen.</a:t>
            </a:r>
          </a:p>
          <a:p>
            <a:pPr marL="257175" indent="-257175">
              <a:buFont typeface="Wingdings" panose="05000000000000000000" pitchFamily="2" charset="2"/>
              <a:buChar char="§"/>
            </a:pPr>
            <a:endParaRPr lang="en-US" sz="1700" dirty="0">
              <a:latin typeface="Poppins" panose="00000500000000000000" pitchFamily="2" charset="0"/>
              <a:cs typeface="Poppins" panose="00000500000000000000" pitchFamily="2" charset="0"/>
            </a:endParaRPr>
          </a:p>
          <a:p>
            <a:pPr marL="257175" indent="-257175">
              <a:buFont typeface="Wingdings" panose="05000000000000000000" pitchFamily="2" charset="2"/>
              <a:buChar char="§"/>
            </a:pPr>
            <a:r>
              <a:rPr lang="en-US" sz="1700" dirty="0">
                <a:latin typeface="Poppins" panose="00000500000000000000" pitchFamily="2" charset="0"/>
                <a:cs typeface="Poppins" panose="00000500000000000000" pitchFamily="2" charset="0"/>
              </a:rPr>
              <a:t>Select the language of preference for you.</a:t>
            </a:r>
          </a:p>
          <a:p>
            <a:pPr marL="257175" indent="-257175">
              <a:buFont typeface="Wingdings" panose="05000000000000000000" pitchFamily="2" charset="2"/>
              <a:buChar char="§"/>
            </a:pPr>
            <a:endParaRPr lang="en-US" sz="1700" dirty="0">
              <a:latin typeface="Poppins" panose="00000500000000000000" pitchFamily="2" charset="0"/>
              <a:cs typeface="Poppins" panose="00000500000000000000" pitchFamily="2" charset="0"/>
            </a:endParaRPr>
          </a:p>
          <a:p>
            <a:pPr marL="257175" indent="-257175">
              <a:buFont typeface="Wingdings" panose="05000000000000000000" pitchFamily="2" charset="2"/>
              <a:buChar char="§"/>
            </a:pPr>
            <a:r>
              <a:rPr lang="en-US" sz="1700" dirty="0">
                <a:latin typeface="Poppins" panose="00000500000000000000" pitchFamily="2" charset="0"/>
                <a:cs typeface="Poppins" panose="00000500000000000000" pitchFamily="2" charset="0"/>
              </a:rPr>
              <a:t>You will engage and listen to the presentation in the language you select.</a:t>
            </a:r>
          </a:p>
          <a:p>
            <a:endParaRPr lang="en-US" sz="1800" dirty="0"/>
          </a:p>
        </p:txBody>
      </p:sp>
      <p:sp>
        <p:nvSpPr>
          <p:cNvPr id="7" name="Text Placeholder 2">
            <a:extLst>
              <a:ext uri="{FF2B5EF4-FFF2-40B4-BE49-F238E27FC236}">
                <a16:creationId xmlns:a16="http://schemas.microsoft.com/office/drawing/2014/main" id="{5999004D-E1B1-4CA0-B6ED-896C651A5B98}"/>
              </a:ext>
            </a:extLst>
          </p:cNvPr>
          <p:cNvSpPr txBox="1">
            <a:spLocks/>
          </p:cNvSpPr>
          <p:nvPr/>
        </p:nvSpPr>
        <p:spPr>
          <a:xfrm>
            <a:off x="1295219" y="144887"/>
            <a:ext cx="7778006" cy="104775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en-US" sz="2500" b="1" dirty="0">
                <a:solidFill>
                  <a:schemeClr val="tx1"/>
                </a:solidFill>
                <a:latin typeface="Poppins"/>
                <a:ea typeface="+mj-ea"/>
                <a:cs typeface="Poppins"/>
              </a:rPr>
              <a:t>Interpretation Services: Laptop or Computer</a:t>
            </a:r>
          </a:p>
          <a:p>
            <a:pPr marL="38100" indent="0">
              <a:buNone/>
            </a:pPr>
            <a:r>
              <a:rPr lang="es-MX" sz="2500" b="1" dirty="0">
                <a:solidFill>
                  <a:srgbClr val="0070C0"/>
                </a:solidFill>
                <a:latin typeface="Poppins" panose="00000500000000000000" pitchFamily="2" charset="0"/>
                <a:cs typeface="Poppins" panose="00000500000000000000" pitchFamily="2" charset="0"/>
              </a:rPr>
              <a:t>Servicios de interpretación: computadora portátil o de escritorio  </a:t>
            </a:r>
            <a:endParaRPr lang="es-MX" sz="2500" dirty="0">
              <a:solidFill>
                <a:srgbClr val="0070C0"/>
              </a:solidFill>
              <a:latin typeface="Poppins" panose="00000500000000000000" pitchFamily="2" charset="0"/>
              <a:cs typeface="Poppins" panose="00000500000000000000" pitchFamily="2" charset="0"/>
            </a:endParaRPr>
          </a:p>
          <a:p>
            <a:pPr marL="38100" indent="0">
              <a:buNone/>
            </a:pPr>
            <a:endParaRPr lang="en-US" sz="2500" dirty="0">
              <a:solidFill>
                <a:schemeClr val="tx1"/>
              </a:solidFill>
              <a:latin typeface="+mj-lt"/>
              <a:cs typeface="Calibri" panose="020F0502020204030204" pitchFamily="34" charset="0"/>
            </a:endParaRPr>
          </a:p>
        </p:txBody>
      </p:sp>
      <p:pic>
        <p:nvPicPr>
          <p:cNvPr id="10" name="Picture 11" descr="Graphical user interface, application&#10;&#10;Description automatically generated">
            <a:extLst>
              <a:ext uri="{FF2B5EF4-FFF2-40B4-BE49-F238E27FC236}">
                <a16:creationId xmlns:a16="http://schemas.microsoft.com/office/drawing/2014/main" id="{C29E054E-6C59-41B3-B508-E093FD10A69E}"/>
              </a:ext>
            </a:extLst>
          </p:cNvPr>
          <p:cNvPicPr>
            <a:picLocks noChangeAspect="1"/>
          </p:cNvPicPr>
          <p:nvPr/>
        </p:nvPicPr>
        <p:blipFill rotWithShape="1">
          <a:blip r:embed="rId3"/>
          <a:srcRect t="27001"/>
          <a:stretch/>
        </p:blipFill>
        <p:spPr>
          <a:xfrm>
            <a:off x="0" y="4119685"/>
            <a:ext cx="9144000" cy="855600"/>
          </a:xfrm>
          <a:prstGeom prst="rect">
            <a:avLst/>
          </a:prstGeom>
        </p:spPr>
      </p:pic>
      <p:sp>
        <p:nvSpPr>
          <p:cNvPr id="11" name="Oval 10">
            <a:extLst>
              <a:ext uri="{FF2B5EF4-FFF2-40B4-BE49-F238E27FC236}">
                <a16:creationId xmlns:a16="http://schemas.microsoft.com/office/drawing/2014/main" id="{5C01BA47-DE88-4E0E-AAFF-C5A59DACACEB}"/>
              </a:ext>
            </a:extLst>
          </p:cNvPr>
          <p:cNvSpPr/>
          <p:nvPr/>
        </p:nvSpPr>
        <p:spPr>
          <a:xfrm>
            <a:off x="5344065" y="4007866"/>
            <a:ext cx="1332781" cy="1135634"/>
          </a:xfrm>
          <a:prstGeom prst="ellipse">
            <a:avLst/>
          </a:prstGeom>
          <a:noFill/>
          <a:ln w="571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a:endParaRPr>
          </a:p>
        </p:txBody>
      </p:sp>
      <p:pic>
        <p:nvPicPr>
          <p:cNvPr id="3" name="Picture 2" descr="A picture containing text, electronics, indoor, computer&#10;&#10;Description automatically generated">
            <a:extLst>
              <a:ext uri="{FF2B5EF4-FFF2-40B4-BE49-F238E27FC236}">
                <a16:creationId xmlns:a16="http://schemas.microsoft.com/office/drawing/2014/main" id="{E5901DF0-70FA-44BF-9CD2-3986E4E3CD6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 y="137887"/>
            <a:ext cx="1229264" cy="904277"/>
          </a:xfrm>
          <a:prstGeom prst="rect">
            <a:avLst/>
          </a:prstGeom>
        </p:spPr>
      </p:pic>
      <p:sp>
        <p:nvSpPr>
          <p:cNvPr id="8" name="Date Placeholder 7">
            <a:extLst>
              <a:ext uri="{FF2B5EF4-FFF2-40B4-BE49-F238E27FC236}">
                <a16:creationId xmlns:a16="http://schemas.microsoft.com/office/drawing/2014/main" id="{5E5EDB58-5276-CB87-D312-90E7DD0180B5}"/>
              </a:ext>
            </a:extLst>
          </p:cNvPr>
          <p:cNvSpPr>
            <a:spLocks noGrp="1"/>
          </p:cNvSpPr>
          <p:nvPr>
            <p:ph type="dt" sz="half" idx="10"/>
          </p:nvPr>
        </p:nvSpPr>
        <p:spPr/>
        <p:txBody>
          <a:bodyPr/>
          <a:lstStyle/>
          <a:p>
            <a:fld id="{66B6C0D5-2265-411E-B41B-08078BAF3795}" type="datetime1">
              <a:rPr lang="en-US" smtClean="0"/>
              <a:t>7/17/2024</a:t>
            </a:fld>
            <a:endParaRPr lang="en-US"/>
          </a:p>
        </p:txBody>
      </p:sp>
    </p:spTree>
    <p:extLst>
      <p:ext uri="{BB962C8B-B14F-4D97-AF65-F5344CB8AC3E}">
        <p14:creationId xmlns:p14="http://schemas.microsoft.com/office/powerpoint/2010/main" val="3324033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F1FFC9-1366-5E41-8B96-1F557DD54D51}"/>
              </a:ext>
            </a:extLst>
          </p:cNvPr>
          <p:cNvSpPr txBox="1"/>
          <p:nvPr/>
        </p:nvSpPr>
        <p:spPr>
          <a:xfrm>
            <a:off x="1528762" y="671513"/>
            <a:ext cx="6274817" cy="507831"/>
          </a:xfrm>
          <a:prstGeom prst="rect">
            <a:avLst/>
          </a:prstGeom>
          <a:noFill/>
        </p:spPr>
        <p:txBody>
          <a:bodyPr wrap="square" rtlCol="0">
            <a:spAutoFit/>
          </a:bodyPr>
          <a:lstStyle/>
          <a:p>
            <a:pPr defTabSz="685800"/>
            <a:r>
              <a:rPr lang="en-US" sz="2700" b="1" dirty="0">
                <a:solidFill>
                  <a:prstClr val="black"/>
                </a:solidFill>
                <a:latin typeface="Calibri" panose="020F0502020204030204"/>
              </a:rPr>
              <a:t>Break  </a:t>
            </a:r>
            <a:r>
              <a:rPr lang="en-US" sz="2700" b="1" dirty="0">
                <a:solidFill>
                  <a:srgbClr val="0070C0"/>
                </a:solidFill>
                <a:latin typeface="Calibri" panose="020F0502020204030204"/>
              </a:rPr>
              <a:t>                                        Descanso</a:t>
            </a:r>
          </a:p>
        </p:txBody>
      </p:sp>
      <p:pic>
        <p:nvPicPr>
          <p:cNvPr id="3" name="Picture 2" descr="File:Man Doing Warm Up Exercise Cartoon.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62" y="1156261"/>
            <a:ext cx="5459705" cy="3472889"/>
          </a:xfrm>
          <a:prstGeom prst="rect">
            <a:avLst/>
          </a:prstGeom>
        </p:spPr>
      </p:pic>
      <p:sp>
        <p:nvSpPr>
          <p:cNvPr id="5" name="Date Placeholder 4">
            <a:extLst>
              <a:ext uri="{FF2B5EF4-FFF2-40B4-BE49-F238E27FC236}">
                <a16:creationId xmlns:a16="http://schemas.microsoft.com/office/drawing/2014/main" id="{53B44A7A-D347-77A7-63D9-D152A6AFD27D}"/>
              </a:ext>
            </a:extLst>
          </p:cNvPr>
          <p:cNvSpPr>
            <a:spLocks noGrp="1"/>
          </p:cNvSpPr>
          <p:nvPr>
            <p:ph type="dt" sz="half" idx="10"/>
          </p:nvPr>
        </p:nvSpPr>
        <p:spPr/>
        <p:txBody>
          <a:bodyPr/>
          <a:lstStyle/>
          <a:p>
            <a:fld id="{E62860A0-A2A7-4AC6-9F2C-6B1F9412F305}" type="datetime1">
              <a:rPr lang="en-US" smtClean="0"/>
              <a:t>7/17/2024</a:t>
            </a:fld>
            <a:endParaRPr lang="en-US"/>
          </a:p>
        </p:txBody>
      </p:sp>
    </p:spTree>
    <p:extLst>
      <p:ext uri="{BB962C8B-B14F-4D97-AF65-F5344CB8AC3E}">
        <p14:creationId xmlns:p14="http://schemas.microsoft.com/office/powerpoint/2010/main" val="2247991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A20D-8BF8-4579-A384-019CF2314D26}"/>
              </a:ext>
            </a:extLst>
          </p:cNvPr>
          <p:cNvSpPr>
            <a:spLocks noGrp="1"/>
          </p:cNvSpPr>
          <p:nvPr>
            <p:ph type="title"/>
          </p:nvPr>
        </p:nvSpPr>
        <p:spPr>
          <a:xfrm>
            <a:off x="91258" y="76199"/>
            <a:ext cx="4423592" cy="830893"/>
          </a:xfrm>
        </p:spPr>
        <p:txBody>
          <a:bodyPr vert="horz" lIns="68580" tIns="34290" rIns="68580" bIns="34290" rtlCol="0" anchor="b">
            <a:normAutofit/>
          </a:bodyPr>
          <a:lstStyle/>
          <a:p>
            <a:pPr algn="ctr"/>
            <a:r>
              <a:rPr lang="en-US" sz="2400" b="1" dirty="0">
                <a:latin typeface="Poppins" panose="00000500000000000000" pitchFamily="2" charset="0"/>
                <a:cs typeface="Poppins" panose="00000500000000000000" pitchFamily="2" charset="0"/>
              </a:rPr>
              <a:t>Parent/Community SSC Member Election</a:t>
            </a:r>
          </a:p>
        </p:txBody>
      </p:sp>
      <p:sp>
        <p:nvSpPr>
          <p:cNvPr id="4" name="Title 1">
            <a:extLst>
              <a:ext uri="{FF2B5EF4-FFF2-40B4-BE49-F238E27FC236}">
                <a16:creationId xmlns:a16="http://schemas.microsoft.com/office/drawing/2014/main" id="{4B3108B8-EFC3-4620-AB89-2C0369076BC2}"/>
              </a:ext>
            </a:extLst>
          </p:cNvPr>
          <p:cNvSpPr txBox="1">
            <a:spLocks/>
          </p:cNvSpPr>
          <p:nvPr/>
        </p:nvSpPr>
        <p:spPr>
          <a:xfrm>
            <a:off x="4768456" y="154587"/>
            <a:ext cx="4108843" cy="1269113"/>
          </a:xfrm>
          <a:prstGeom prst="rect">
            <a:avLst/>
          </a:prstGeom>
        </p:spPr>
        <p:txBody>
          <a:bodyPr vert="horz" lIns="0" tIns="34290" rIns="0" bIns="34290" rtlCol="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450"/>
              </a:spcAft>
              <a:buClr>
                <a:schemeClr val="accent1"/>
              </a:buClr>
              <a:buFont typeface="Calibri" panose="020F0502020204030204" pitchFamily="34" charset="0"/>
            </a:pPr>
            <a:r>
              <a:rPr lang="es-MX" sz="2400" b="1" dirty="0">
                <a:solidFill>
                  <a:srgbClr val="0070C0"/>
                </a:solidFill>
                <a:latin typeface="Poppins" panose="00000500000000000000" pitchFamily="2" charset="0"/>
                <a:ea typeface="+mn-ea"/>
                <a:cs typeface="Poppins" panose="00000500000000000000" pitchFamily="2" charset="0"/>
              </a:rPr>
              <a:t>Elección de Miembros de Padres/Comunidad</a:t>
            </a:r>
          </a:p>
          <a:p>
            <a:pPr algn="ctr">
              <a:lnSpc>
                <a:spcPct val="90000"/>
              </a:lnSpc>
              <a:spcAft>
                <a:spcPts val="450"/>
              </a:spcAft>
              <a:buClr>
                <a:schemeClr val="accent1"/>
              </a:buClr>
              <a:buFont typeface="Calibri" panose="020F0502020204030204" pitchFamily="34" charset="0"/>
            </a:pPr>
            <a:r>
              <a:rPr lang="es-MX" sz="2400" b="1" dirty="0">
                <a:solidFill>
                  <a:srgbClr val="0070C0"/>
                </a:solidFill>
                <a:latin typeface="Poppins" panose="00000500000000000000" pitchFamily="2" charset="0"/>
                <a:ea typeface="+mn-ea"/>
                <a:cs typeface="Poppins" panose="00000500000000000000" pitchFamily="2" charset="0"/>
              </a:rPr>
              <a:t>del SSC</a:t>
            </a:r>
          </a:p>
        </p:txBody>
      </p:sp>
      <p:grpSp>
        <p:nvGrpSpPr>
          <p:cNvPr id="8" name="Group 7"/>
          <p:cNvGrpSpPr/>
          <p:nvPr/>
        </p:nvGrpSpPr>
        <p:grpSpPr>
          <a:xfrm>
            <a:off x="695246" y="1590129"/>
            <a:ext cx="1646495" cy="1582653"/>
            <a:chOff x="836096" y="2134073"/>
            <a:chExt cx="2002672" cy="2005925"/>
          </a:xfrm>
        </p:grpSpPr>
        <p:sp>
          <p:nvSpPr>
            <p:cNvPr id="10" name="Freeform 9"/>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 name="Freeform 10"/>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2" name="Freeform 11"/>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 name="Freeform 12"/>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 name="Freeform 13"/>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 name="Freeform 14"/>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 name="Freeform 15"/>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 name="Freeform 16"/>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 name="Freeform 17"/>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19" name="Freeform 18"/>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 name="Freeform 19"/>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1" name="Freeform 20"/>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p>
          </p:txBody>
        </p:sp>
        <p:sp>
          <p:nvSpPr>
            <p:cNvPr id="22" name="Freeform 21"/>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 name="Freeform 22"/>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4" name="Freeform 23"/>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en-US"/>
            </a:p>
          </p:txBody>
        </p:sp>
        <p:sp>
          <p:nvSpPr>
            <p:cNvPr id="25" name="Freeform 24"/>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6" name="Freeform 25"/>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27" name="Freeform 26"/>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8" name="Freeform 27"/>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9" name="Freeform 28"/>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30" name="Group 27"/>
          <p:cNvGrpSpPr>
            <a:grpSpLocks noChangeAspect="1"/>
          </p:cNvGrpSpPr>
          <p:nvPr/>
        </p:nvGrpSpPr>
        <p:grpSpPr bwMode="auto">
          <a:xfrm>
            <a:off x="1258086" y="3365770"/>
            <a:ext cx="1641606" cy="1641606"/>
            <a:chOff x="1797" y="1226"/>
            <a:chExt cx="1850" cy="1850"/>
          </a:xfrm>
        </p:grpSpPr>
        <p:sp>
          <p:nvSpPr>
            <p:cNvPr id="31" name="Freeform 30"/>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32" name="Freeform 31"/>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33" name="Freeform 32"/>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34" name="Freeform 33"/>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35" name="Freeform 34"/>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sp>
          <p:nvSpPr>
            <p:cNvPr id="36" name="Freeform 35"/>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endParaRPr lang="en-US"/>
            </a:p>
          </p:txBody>
        </p:sp>
        <p:sp>
          <p:nvSpPr>
            <p:cNvPr id="37" name="Freeform 36"/>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dirty="0"/>
            </a:p>
          </p:txBody>
        </p:sp>
        <p:sp>
          <p:nvSpPr>
            <p:cNvPr id="38" name="Freeform 37"/>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39" name="Freeform 38"/>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0" name="Freeform 39"/>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1" name="Freeform 40"/>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2" name="Freeform 41"/>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3" name="Freeform 42"/>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44" name="Freeform 43"/>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5" name="Freeform 44"/>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6" name="Freeform 45"/>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47" name="Freeform 46"/>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8" name="Freeform 47"/>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9" name="Freeform 48"/>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grpSp>
      <p:grpSp>
        <p:nvGrpSpPr>
          <p:cNvPr id="50" name="Group 49"/>
          <p:cNvGrpSpPr/>
          <p:nvPr/>
        </p:nvGrpSpPr>
        <p:grpSpPr>
          <a:xfrm flipH="1">
            <a:off x="6975457" y="2094214"/>
            <a:ext cx="1645309" cy="1572326"/>
            <a:chOff x="836096" y="2134073"/>
            <a:chExt cx="2002672" cy="2005925"/>
          </a:xfrm>
        </p:grpSpPr>
        <p:sp>
          <p:nvSpPr>
            <p:cNvPr id="51" name="Freeform 50"/>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2" name="Freeform 51"/>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3" name="Freeform 52"/>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4" name="Freeform 53"/>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5" name="Freeform 54"/>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6" name="Freeform 55"/>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7" name="Freeform 56"/>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8" name="Freeform 57"/>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9" name="Freeform 58"/>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60" name="Freeform 59"/>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1" name="Freeform 60"/>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2" name="Freeform 61"/>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p>
          </p:txBody>
        </p:sp>
        <p:sp>
          <p:nvSpPr>
            <p:cNvPr id="63" name="Freeform 62"/>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4" name="Freeform 63"/>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5" name="Freeform 64"/>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en-US"/>
            </a:p>
          </p:txBody>
        </p:sp>
        <p:sp>
          <p:nvSpPr>
            <p:cNvPr id="66" name="Freeform 65"/>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7" name="Freeform 66"/>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68" name="Freeform 67"/>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9" name="Freeform 68"/>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0" name="Freeform 69"/>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71" name="Group 27"/>
          <p:cNvGrpSpPr>
            <a:grpSpLocks noChangeAspect="1"/>
          </p:cNvGrpSpPr>
          <p:nvPr/>
        </p:nvGrpSpPr>
        <p:grpSpPr bwMode="auto">
          <a:xfrm flipH="1">
            <a:off x="5263379" y="3374269"/>
            <a:ext cx="1719027" cy="1641606"/>
            <a:chOff x="1797" y="1226"/>
            <a:chExt cx="1850" cy="1850"/>
          </a:xfrm>
        </p:grpSpPr>
        <p:sp>
          <p:nvSpPr>
            <p:cNvPr id="72" name="Freeform 71"/>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3" name="Freeform 72"/>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4" name="Freeform 73"/>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5" name="Freeform 74"/>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6" name="Freeform 75"/>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sp>
          <p:nvSpPr>
            <p:cNvPr id="77" name="Freeform 76"/>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endParaRPr lang="en-US"/>
            </a:p>
          </p:txBody>
        </p:sp>
        <p:sp>
          <p:nvSpPr>
            <p:cNvPr id="78" name="Freeform 77"/>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dirty="0"/>
            </a:p>
          </p:txBody>
        </p:sp>
        <p:sp>
          <p:nvSpPr>
            <p:cNvPr id="79" name="Freeform 78"/>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0" name="Freeform 79"/>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1" name="Freeform 80"/>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2" name="Freeform 81"/>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3" name="Freeform 82"/>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4" name="Freeform 83"/>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85" name="Freeform 84"/>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6" name="Freeform 85"/>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7" name="Freeform 86"/>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88" name="Freeform 87"/>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9" name="Freeform 88"/>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0" name="Freeform 89"/>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grpSp>
      <p:grpSp>
        <p:nvGrpSpPr>
          <p:cNvPr id="91" name="Group 90"/>
          <p:cNvGrpSpPr/>
          <p:nvPr/>
        </p:nvGrpSpPr>
        <p:grpSpPr>
          <a:xfrm>
            <a:off x="4985411" y="1568489"/>
            <a:ext cx="1646495" cy="1582653"/>
            <a:chOff x="836096" y="2134073"/>
            <a:chExt cx="2002672" cy="2005925"/>
          </a:xfrm>
        </p:grpSpPr>
        <p:sp>
          <p:nvSpPr>
            <p:cNvPr id="92" name="Freeform 91"/>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3" name="Freeform 92"/>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4" name="Freeform 93"/>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5" name="Freeform 94"/>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96" name="Freeform 95"/>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7" name="Freeform 96"/>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98" name="Freeform 97"/>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99" name="Freeform 98"/>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00" name="Freeform 99"/>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101" name="Freeform 100"/>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02" name="Freeform 101"/>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03" name="Freeform 102"/>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p>
          </p:txBody>
        </p:sp>
        <p:sp>
          <p:nvSpPr>
            <p:cNvPr id="104" name="Freeform 103"/>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05" name="Freeform 104"/>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06" name="Freeform 105"/>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en-US"/>
            </a:p>
          </p:txBody>
        </p:sp>
        <p:sp>
          <p:nvSpPr>
            <p:cNvPr id="107" name="Freeform 106"/>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08" name="Freeform 107"/>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09" name="Freeform 108"/>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10" name="Freeform 109"/>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1" name="Freeform 110"/>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113" name="Group 112"/>
          <p:cNvGrpSpPr/>
          <p:nvPr/>
        </p:nvGrpSpPr>
        <p:grpSpPr>
          <a:xfrm flipH="1">
            <a:off x="2821770" y="2178452"/>
            <a:ext cx="1611576" cy="1572326"/>
            <a:chOff x="836096" y="2134073"/>
            <a:chExt cx="2002672" cy="2005925"/>
          </a:xfrm>
        </p:grpSpPr>
        <p:sp>
          <p:nvSpPr>
            <p:cNvPr id="114" name="Freeform 113"/>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002060"/>
                </a:solidFill>
              </a:endParaRPr>
            </a:p>
          </p:txBody>
        </p:sp>
        <p:sp>
          <p:nvSpPr>
            <p:cNvPr id="115" name="Freeform 114"/>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16" name="Freeform 115"/>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17" name="Freeform 116"/>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18" name="Freeform 117"/>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19" name="Freeform 118"/>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20" name="Freeform 119"/>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21" name="Freeform 120"/>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2" name="Freeform 121"/>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solidFill>
                  <a:srgbClr val="FFC000"/>
                </a:solidFill>
              </a:endParaRPr>
            </a:p>
          </p:txBody>
        </p:sp>
        <p:sp>
          <p:nvSpPr>
            <p:cNvPr id="123" name="Freeform 122"/>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4" name="Freeform 123"/>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5" name="Freeform 124"/>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solidFill>
                  <a:srgbClr val="FFC000"/>
                </a:solidFill>
              </a:endParaRPr>
            </a:p>
          </p:txBody>
        </p:sp>
        <p:sp>
          <p:nvSpPr>
            <p:cNvPr id="126" name="Freeform 125"/>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27" name="Freeform 126"/>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8" name="Freeform 127"/>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en-US">
                <a:solidFill>
                  <a:srgbClr val="FFC000"/>
                </a:solidFill>
              </a:endParaRPr>
            </a:p>
          </p:txBody>
        </p:sp>
        <p:sp>
          <p:nvSpPr>
            <p:cNvPr id="129" name="Freeform 128"/>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30" name="Freeform 129"/>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solidFill>
                  <a:srgbClr val="FFC000"/>
                </a:solidFill>
              </a:endParaRPr>
            </a:p>
          </p:txBody>
        </p:sp>
        <p:sp>
          <p:nvSpPr>
            <p:cNvPr id="131" name="Freeform 130"/>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32" name="Freeform 131"/>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33" name="Freeform 132"/>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grpSp>
      <p:sp>
        <p:nvSpPr>
          <p:cNvPr id="5" name="Date Placeholder 4">
            <a:extLst>
              <a:ext uri="{FF2B5EF4-FFF2-40B4-BE49-F238E27FC236}">
                <a16:creationId xmlns:a16="http://schemas.microsoft.com/office/drawing/2014/main" id="{C2CAEAA0-D205-D238-1645-66D3399978A6}"/>
              </a:ext>
            </a:extLst>
          </p:cNvPr>
          <p:cNvSpPr>
            <a:spLocks noGrp="1"/>
          </p:cNvSpPr>
          <p:nvPr>
            <p:ph type="dt" sz="half" idx="10"/>
          </p:nvPr>
        </p:nvSpPr>
        <p:spPr/>
        <p:txBody>
          <a:bodyPr/>
          <a:lstStyle/>
          <a:p>
            <a:fld id="{7FD8DA17-50A1-40E4-8433-C3B68156B056}" type="datetime1">
              <a:rPr lang="en-US" smtClean="0"/>
              <a:t>7/17/2024</a:t>
            </a:fld>
            <a:endParaRPr lang="en-US"/>
          </a:p>
        </p:txBody>
      </p:sp>
    </p:spTree>
    <p:extLst>
      <p:ext uri="{BB962C8B-B14F-4D97-AF65-F5344CB8AC3E}">
        <p14:creationId xmlns:p14="http://schemas.microsoft.com/office/powerpoint/2010/main" val="338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 fill="hold"/>
                                        <p:tgtEl>
                                          <p:spTgt spid="8"/>
                                        </p:tgtEl>
                                        <p:attrNameLst>
                                          <p:attrName>ppt_w</p:attrName>
                                        </p:attrNameLst>
                                      </p:cBhvr>
                                      <p:tavLst>
                                        <p:tav tm="0">
                                          <p:val>
                                            <p:fltVal val="0"/>
                                          </p:val>
                                        </p:tav>
                                        <p:tav tm="100000">
                                          <p:val>
                                            <p:strVal val="#ppt_w"/>
                                          </p:val>
                                        </p:tav>
                                      </p:tavLst>
                                    </p:anim>
                                    <p:anim calcmode="lin" valueType="num">
                                      <p:cBhvr>
                                        <p:cTn id="8" dur="1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
                            </p:stCondLst>
                            <p:childTnLst>
                              <p:par>
                                <p:cTn id="10" presetID="6" presetClass="emph" presetSubtype="0" autoRev="1" fill="hold" nodeType="afterEffect">
                                  <p:stCondLst>
                                    <p:cond delay="0"/>
                                  </p:stCondLst>
                                  <p:childTnLst>
                                    <p:animScale>
                                      <p:cBhvr>
                                        <p:cTn id="11" dur="100" fill="hold"/>
                                        <p:tgtEl>
                                          <p:spTgt spid="8"/>
                                        </p:tgtEl>
                                      </p:cBhvr>
                                      <p:by x="110000" y="110000"/>
                                    </p:animScale>
                                  </p:childTnLst>
                                </p:cTn>
                              </p:par>
                            </p:childTnLst>
                          </p:cTn>
                        </p:par>
                        <p:par>
                          <p:cTn id="12" fill="hold">
                            <p:stCondLst>
                              <p:cond delay="300"/>
                            </p:stCondLst>
                            <p:childTnLst>
                              <p:par>
                                <p:cTn id="13" presetID="23" presetClass="entr" presetSubtype="16"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 fill="hold"/>
                                        <p:tgtEl>
                                          <p:spTgt spid="30"/>
                                        </p:tgtEl>
                                        <p:attrNameLst>
                                          <p:attrName>ppt_w</p:attrName>
                                        </p:attrNameLst>
                                      </p:cBhvr>
                                      <p:tavLst>
                                        <p:tav tm="0">
                                          <p:val>
                                            <p:fltVal val="0"/>
                                          </p:val>
                                        </p:tav>
                                        <p:tav tm="100000">
                                          <p:val>
                                            <p:strVal val="#ppt_w"/>
                                          </p:val>
                                        </p:tav>
                                      </p:tavLst>
                                    </p:anim>
                                    <p:anim calcmode="lin" valueType="num">
                                      <p:cBhvr>
                                        <p:cTn id="16" dur="100" fill="hold"/>
                                        <p:tgtEl>
                                          <p:spTgt spid="30"/>
                                        </p:tgtEl>
                                        <p:attrNameLst>
                                          <p:attrName>ppt_h</p:attrName>
                                        </p:attrNameLst>
                                      </p:cBhvr>
                                      <p:tavLst>
                                        <p:tav tm="0">
                                          <p:val>
                                            <p:fltVal val="0"/>
                                          </p:val>
                                        </p:tav>
                                        <p:tav tm="100000">
                                          <p:val>
                                            <p:strVal val="#ppt_h"/>
                                          </p:val>
                                        </p:tav>
                                      </p:tavLst>
                                    </p:anim>
                                  </p:childTnLst>
                                </p:cTn>
                              </p:par>
                            </p:childTnLst>
                          </p:cTn>
                        </p:par>
                        <p:par>
                          <p:cTn id="17" fill="hold">
                            <p:stCondLst>
                              <p:cond delay="400"/>
                            </p:stCondLst>
                            <p:childTnLst>
                              <p:par>
                                <p:cTn id="18" presetID="6" presetClass="emph" presetSubtype="0" autoRev="1" fill="hold" nodeType="afterEffect">
                                  <p:stCondLst>
                                    <p:cond delay="0"/>
                                  </p:stCondLst>
                                  <p:childTnLst>
                                    <p:animScale>
                                      <p:cBhvr>
                                        <p:cTn id="19" dur="100" fill="hold"/>
                                        <p:tgtEl>
                                          <p:spTgt spid="30"/>
                                        </p:tgtEl>
                                      </p:cBhvr>
                                      <p:by x="110000" y="110000"/>
                                    </p:animScale>
                                  </p:childTnLst>
                                </p:cTn>
                              </p:par>
                            </p:childTnLst>
                          </p:cTn>
                        </p:par>
                        <p:par>
                          <p:cTn id="20" fill="hold">
                            <p:stCondLst>
                              <p:cond delay="600"/>
                            </p:stCondLst>
                            <p:childTnLst>
                              <p:par>
                                <p:cTn id="21" presetID="2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100" fill="hold"/>
                                        <p:tgtEl>
                                          <p:spTgt spid="50"/>
                                        </p:tgtEl>
                                        <p:attrNameLst>
                                          <p:attrName>ppt_w</p:attrName>
                                        </p:attrNameLst>
                                      </p:cBhvr>
                                      <p:tavLst>
                                        <p:tav tm="0">
                                          <p:val>
                                            <p:fltVal val="0"/>
                                          </p:val>
                                        </p:tav>
                                        <p:tav tm="100000">
                                          <p:val>
                                            <p:strVal val="#ppt_w"/>
                                          </p:val>
                                        </p:tav>
                                      </p:tavLst>
                                    </p:anim>
                                    <p:anim calcmode="lin" valueType="num">
                                      <p:cBhvr>
                                        <p:cTn id="24" dur="100" fill="hold"/>
                                        <p:tgtEl>
                                          <p:spTgt spid="50"/>
                                        </p:tgtEl>
                                        <p:attrNameLst>
                                          <p:attrName>ppt_h</p:attrName>
                                        </p:attrNameLst>
                                      </p:cBhvr>
                                      <p:tavLst>
                                        <p:tav tm="0">
                                          <p:val>
                                            <p:fltVal val="0"/>
                                          </p:val>
                                        </p:tav>
                                        <p:tav tm="100000">
                                          <p:val>
                                            <p:strVal val="#ppt_h"/>
                                          </p:val>
                                        </p:tav>
                                      </p:tavLst>
                                    </p:anim>
                                  </p:childTnLst>
                                </p:cTn>
                              </p:par>
                            </p:childTnLst>
                          </p:cTn>
                        </p:par>
                        <p:par>
                          <p:cTn id="25" fill="hold">
                            <p:stCondLst>
                              <p:cond delay="700"/>
                            </p:stCondLst>
                            <p:childTnLst>
                              <p:par>
                                <p:cTn id="26" presetID="6" presetClass="emph" presetSubtype="0" autoRev="1" fill="hold" nodeType="afterEffect">
                                  <p:stCondLst>
                                    <p:cond delay="0"/>
                                  </p:stCondLst>
                                  <p:childTnLst>
                                    <p:animScale>
                                      <p:cBhvr>
                                        <p:cTn id="27" dur="100" fill="hold"/>
                                        <p:tgtEl>
                                          <p:spTgt spid="50"/>
                                        </p:tgtEl>
                                      </p:cBhvr>
                                      <p:by x="110000" y="110000"/>
                                    </p:animScale>
                                  </p:childTnLst>
                                </p:cTn>
                              </p:par>
                            </p:childTnLst>
                          </p:cTn>
                        </p:par>
                        <p:par>
                          <p:cTn id="28" fill="hold">
                            <p:stCondLst>
                              <p:cond delay="900"/>
                            </p:stCondLst>
                            <p:childTnLst>
                              <p:par>
                                <p:cTn id="29" presetID="2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100" fill="hold"/>
                                        <p:tgtEl>
                                          <p:spTgt spid="71"/>
                                        </p:tgtEl>
                                        <p:attrNameLst>
                                          <p:attrName>ppt_w</p:attrName>
                                        </p:attrNameLst>
                                      </p:cBhvr>
                                      <p:tavLst>
                                        <p:tav tm="0">
                                          <p:val>
                                            <p:fltVal val="0"/>
                                          </p:val>
                                        </p:tav>
                                        <p:tav tm="100000">
                                          <p:val>
                                            <p:strVal val="#ppt_w"/>
                                          </p:val>
                                        </p:tav>
                                      </p:tavLst>
                                    </p:anim>
                                    <p:anim calcmode="lin" valueType="num">
                                      <p:cBhvr>
                                        <p:cTn id="32" dur="100" fill="hold"/>
                                        <p:tgtEl>
                                          <p:spTgt spid="71"/>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6" presetClass="emph" presetSubtype="0" autoRev="1" fill="hold" nodeType="afterEffect">
                                  <p:stCondLst>
                                    <p:cond delay="0"/>
                                  </p:stCondLst>
                                  <p:childTnLst>
                                    <p:animScale>
                                      <p:cBhvr>
                                        <p:cTn id="35" dur="100" fill="hold"/>
                                        <p:tgtEl>
                                          <p:spTgt spid="71"/>
                                        </p:tgtEl>
                                      </p:cBhvr>
                                      <p:by x="110000" y="110000"/>
                                    </p:animScale>
                                  </p:childTnLst>
                                </p:cTn>
                              </p:par>
                            </p:childTnLst>
                          </p:cTn>
                        </p:par>
                        <p:par>
                          <p:cTn id="36" fill="hold">
                            <p:stCondLst>
                              <p:cond delay="1200"/>
                            </p:stCondLst>
                            <p:childTnLst>
                              <p:par>
                                <p:cTn id="37" presetID="23" presetClass="entr" presetSubtype="16"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p:cTn id="39" dur="100" fill="hold"/>
                                        <p:tgtEl>
                                          <p:spTgt spid="91"/>
                                        </p:tgtEl>
                                        <p:attrNameLst>
                                          <p:attrName>ppt_w</p:attrName>
                                        </p:attrNameLst>
                                      </p:cBhvr>
                                      <p:tavLst>
                                        <p:tav tm="0">
                                          <p:val>
                                            <p:fltVal val="0"/>
                                          </p:val>
                                        </p:tav>
                                        <p:tav tm="100000">
                                          <p:val>
                                            <p:strVal val="#ppt_w"/>
                                          </p:val>
                                        </p:tav>
                                      </p:tavLst>
                                    </p:anim>
                                    <p:anim calcmode="lin" valueType="num">
                                      <p:cBhvr>
                                        <p:cTn id="40" dur="100" fill="hold"/>
                                        <p:tgtEl>
                                          <p:spTgt spid="91"/>
                                        </p:tgtEl>
                                        <p:attrNameLst>
                                          <p:attrName>ppt_h</p:attrName>
                                        </p:attrNameLst>
                                      </p:cBhvr>
                                      <p:tavLst>
                                        <p:tav tm="0">
                                          <p:val>
                                            <p:fltVal val="0"/>
                                          </p:val>
                                        </p:tav>
                                        <p:tav tm="100000">
                                          <p:val>
                                            <p:strVal val="#ppt_h"/>
                                          </p:val>
                                        </p:tav>
                                      </p:tavLst>
                                    </p:anim>
                                  </p:childTnLst>
                                </p:cTn>
                              </p:par>
                            </p:childTnLst>
                          </p:cTn>
                        </p:par>
                        <p:par>
                          <p:cTn id="41" fill="hold">
                            <p:stCondLst>
                              <p:cond delay="1300"/>
                            </p:stCondLst>
                            <p:childTnLst>
                              <p:par>
                                <p:cTn id="42" presetID="6" presetClass="emph" presetSubtype="0" autoRev="1" fill="hold" nodeType="afterEffect">
                                  <p:stCondLst>
                                    <p:cond delay="0"/>
                                  </p:stCondLst>
                                  <p:childTnLst>
                                    <p:animScale>
                                      <p:cBhvr>
                                        <p:cTn id="43" dur="100" fill="hold"/>
                                        <p:tgtEl>
                                          <p:spTgt spid="91"/>
                                        </p:tgtEl>
                                      </p:cBhvr>
                                      <p:by x="110000" y="110000"/>
                                    </p:animScale>
                                  </p:childTnLst>
                                </p:cTn>
                              </p:par>
                            </p:childTnLst>
                          </p:cTn>
                        </p:par>
                        <p:par>
                          <p:cTn id="44" fill="hold">
                            <p:stCondLst>
                              <p:cond delay="1500"/>
                            </p:stCondLst>
                            <p:childTnLst>
                              <p:par>
                                <p:cTn id="45" presetID="23" presetClass="entr" presetSubtype="16" fill="hold" nodeType="afterEffect">
                                  <p:stCondLst>
                                    <p:cond delay="0"/>
                                  </p:stCondLst>
                                  <p:childTnLst>
                                    <p:set>
                                      <p:cBhvr>
                                        <p:cTn id="46" dur="1" fill="hold">
                                          <p:stCondLst>
                                            <p:cond delay="0"/>
                                          </p:stCondLst>
                                        </p:cTn>
                                        <p:tgtEl>
                                          <p:spTgt spid="113"/>
                                        </p:tgtEl>
                                        <p:attrNameLst>
                                          <p:attrName>style.visibility</p:attrName>
                                        </p:attrNameLst>
                                      </p:cBhvr>
                                      <p:to>
                                        <p:strVal val="visible"/>
                                      </p:to>
                                    </p:set>
                                    <p:anim calcmode="lin" valueType="num">
                                      <p:cBhvr>
                                        <p:cTn id="47" dur="100" fill="hold"/>
                                        <p:tgtEl>
                                          <p:spTgt spid="113"/>
                                        </p:tgtEl>
                                        <p:attrNameLst>
                                          <p:attrName>ppt_w</p:attrName>
                                        </p:attrNameLst>
                                      </p:cBhvr>
                                      <p:tavLst>
                                        <p:tav tm="0">
                                          <p:val>
                                            <p:fltVal val="0"/>
                                          </p:val>
                                        </p:tav>
                                        <p:tav tm="100000">
                                          <p:val>
                                            <p:strVal val="#ppt_w"/>
                                          </p:val>
                                        </p:tav>
                                      </p:tavLst>
                                    </p:anim>
                                    <p:anim calcmode="lin" valueType="num">
                                      <p:cBhvr>
                                        <p:cTn id="48" dur="100" fill="hold"/>
                                        <p:tgtEl>
                                          <p:spTgt spid="113"/>
                                        </p:tgtEl>
                                        <p:attrNameLst>
                                          <p:attrName>ppt_h</p:attrName>
                                        </p:attrNameLst>
                                      </p:cBhvr>
                                      <p:tavLst>
                                        <p:tav tm="0">
                                          <p:val>
                                            <p:fltVal val="0"/>
                                          </p:val>
                                        </p:tav>
                                        <p:tav tm="100000">
                                          <p:val>
                                            <p:strVal val="#ppt_h"/>
                                          </p:val>
                                        </p:tav>
                                      </p:tavLst>
                                    </p:anim>
                                  </p:childTnLst>
                                </p:cTn>
                              </p:par>
                            </p:childTnLst>
                          </p:cTn>
                        </p:par>
                        <p:par>
                          <p:cTn id="49" fill="hold">
                            <p:stCondLst>
                              <p:cond delay="1600"/>
                            </p:stCondLst>
                            <p:childTnLst>
                              <p:par>
                                <p:cTn id="50" presetID="6" presetClass="emph" presetSubtype="0" autoRev="1" fill="hold" nodeType="afterEffect">
                                  <p:stCondLst>
                                    <p:cond delay="0"/>
                                  </p:stCondLst>
                                  <p:childTnLst>
                                    <p:animScale>
                                      <p:cBhvr>
                                        <p:cTn id="51" dur="100" fill="hold"/>
                                        <p:tgtEl>
                                          <p:spTgt spid="1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A20D-8BF8-4579-A384-019CF2314D26}"/>
              </a:ext>
            </a:extLst>
          </p:cNvPr>
          <p:cNvSpPr>
            <a:spLocks noGrp="1"/>
          </p:cNvSpPr>
          <p:nvPr>
            <p:ph type="title"/>
          </p:nvPr>
        </p:nvSpPr>
        <p:spPr>
          <a:xfrm>
            <a:off x="91258" y="76199"/>
            <a:ext cx="4423592" cy="830893"/>
          </a:xfrm>
        </p:spPr>
        <p:txBody>
          <a:bodyPr vert="horz" lIns="68580" tIns="34290" rIns="68580" bIns="34290" rtlCol="0" anchor="b">
            <a:normAutofit/>
          </a:bodyPr>
          <a:lstStyle/>
          <a:p>
            <a:pPr algn="ctr"/>
            <a:r>
              <a:rPr lang="en-US" sz="2400" b="1" dirty="0">
                <a:latin typeface="Poppins" panose="00000500000000000000" pitchFamily="2" charset="0"/>
                <a:cs typeface="Poppins" panose="00000500000000000000" pitchFamily="2" charset="0"/>
              </a:rPr>
              <a:t>Parent/Community SSC Member Election</a:t>
            </a:r>
          </a:p>
        </p:txBody>
      </p:sp>
      <p:sp>
        <p:nvSpPr>
          <p:cNvPr id="4" name="Title 1">
            <a:extLst>
              <a:ext uri="{FF2B5EF4-FFF2-40B4-BE49-F238E27FC236}">
                <a16:creationId xmlns:a16="http://schemas.microsoft.com/office/drawing/2014/main" id="{4B3108B8-EFC3-4620-AB89-2C0369076BC2}"/>
              </a:ext>
            </a:extLst>
          </p:cNvPr>
          <p:cNvSpPr txBox="1">
            <a:spLocks/>
          </p:cNvSpPr>
          <p:nvPr/>
        </p:nvSpPr>
        <p:spPr>
          <a:xfrm>
            <a:off x="4692650" y="192167"/>
            <a:ext cx="4152901" cy="1269113"/>
          </a:xfrm>
          <a:prstGeom prst="rect">
            <a:avLst/>
          </a:prstGeom>
        </p:spPr>
        <p:txBody>
          <a:bodyPr vert="horz" lIns="0" tIns="34290" rIns="0" bIns="34290" rtlCol="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450"/>
              </a:spcAft>
              <a:buClr>
                <a:schemeClr val="accent1"/>
              </a:buClr>
              <a:buFont typeface="Calibri" panose="020F0502020204030204" pitchFamily="34" charset="0"/>
            </a:pPr>
            <a:r>
              <a:rPr lang="es-MX" sz="2400" b="1" dirty="0">
                <a:solidFill>
                  <a:srgbClr val="0070C0"/>
                </a:solidFill>
                <a:latin typeface="Poppins" panose="00000500000000000000" pitchFamily="2" charset="0"/>
                <a:ea typeface="+mn-ea"/>
                <a:cs typeface="Poppins" panose="00000500000000000000" pitchFamily="2" charset="0"/>
              </a:rPr>
              <a:t>Elección de Miembros de Padres/Comunidad</a:t>
            </a:r>
          </a:p>
          <a:p>
            <a:pPr algn="ctr">
              <a:lnSpc>
                <a:spcPct val="90000"/>
              </a:lnSpc>
              <a:spcAft>
                <a:spcPts val="450"/>
              </a:spcAft>
              <a:buClr>
                <a:schemeClr val="accent1"/>
              </a:buClr>
              <a:buFont typeface="Calibri" panose="020F0502020204030204" pitchFamily="34" charset="0"/>
            </a:pPr>
            <a:r>
              <a:rPr lang="es-MX" sz="2400" b="1" dirty="0">
                <a:solidFill>
                  <a:srgbClr val="0070C0"/>
                </a:solidFill>
                <a:latin typeface="Poppins" panose="00000500000000000000" pitchFamily="2" charset="0"/>
                <a:ea typeface="+mn-ea"/>
                <a:cs typeface="Poppins" panose="00000500000000000000" pitchFamily="2" charset="0"/>
              </a:rPr>
              <a:t>del SSC</a:t>
            </a:r>
          </a:p>
        </p:txBody>
      </p:sp>
      <p:grpSp>
        <p:nvGrpSpPr>
          <p:cNvPr id="8" name="Group 7"/>
          <p:cNvGrpSpPr/>
          <p:nvPr/>
        </p:nvGrpSpPr>
        <p:grpSpPr>
          <a:xfrm>
            <a:off x="666750" y="1304380"/>
            <a:ext cx="1065391" cy="1048296"/>
            <a:chOff x="836096" y="2134073"/>
            <a:chExt cx="2002672" cy="2005925"/>
          </a:xfrm>
        </p:grpSpPr>
        <p:sp>
          <p:nvSpPr>
            <p:cNvPr id="10" name="Freeform 9"/>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 name="Freeform 10"/>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2" name="Freeform 11"/>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 name="Freeform 12"/>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 name="Freeform 13"/>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 name="Freeform 14"/>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 name="Freeform 15"/>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 name="Freeform 16"/>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 name="Freeform 17"/>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 name="Freeform 18"/>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 name="Freeform 19"/>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1" name="Freeform 20"/>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22" name="Freeform 21"/>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 name="Freeform 22"/>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4" name="Freeform 23"/>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5" name="Freeform 24"/>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6" name="Freeform 25"/>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7" name="Freeform 26"/>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8" name="Freeform 27"/>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9" name="Freeform 28"/>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
        <p:nvSpPr>
          <p:cNvPr id="3" name="TextBox 2">
            <a:extLst>
              <a:ext uri="{FF2B5EF4-FFF2-40B4-BE49-F238E27FC236}">
                <a16:creationId xmlns:a16="http://schemas.microsoft.com/office/drawing/2014/main" id="{A522695A-5BBB-4113-98AC-BB42B69957E6}"/>
              </a:ext>
            </a:extLst>
          </p:cNvPr>
          <p:cNvSpPr txBox="1"/>
          <p:nvPr/>
        </p:nvSpPr>
        <p:spPr>
          <a:xfrm>
            <a:off x="419100" y="2609850"/>
            <a:ext cx="3457575" cy="646331"/>
          </a:xfrm>
          <a:prstGeom prst="rect">
            <a:avLst/>
          </a:prstGeom>
          <a:noFill/>
        </p:spPr>
        <p:txBody>
          <a:bodyPr wrap="square" rtlCol="0">
            <a:spAutoFit/>
          </a:bodyPr>
          <a:lstStyle/>
          <a:p>
            <a:r>
              <a:rPr lang="en-US" sz="1800" dirty="0">
                <a:latin typeface="Poppins" panose="00000500000000000000" pitchFamily="2" charset="0"/>
                <a:cs typeface="Poppins" panose="00000500000000000000" pitchFamily="2" charset="0"/>
              </a:rPr>
              <a:t>Motion regarding Community Members:</a:t>
            </a:r>
          </a:p>
        </p:txBody>
      </p:sp>
      <p:grpSp>
        <p:nvGrpSpPr>
          <p:cNvPr id="135" name="Group 27">
            <a:extLst>
              <a:ext uri="{FF2B5EF4-FFF2-40B4-BE49-F238E27FC236}">
                <a16:creationId xmlns:a16="http://schemas.microsoft.com/office/drawing/2014/main" id="{537397D9-2ED0-4E57-8713-69248DBDFFB4}"/>
              </a:ext>
            </a:extLst>
          </p:cNvPr>
          <p:cNvGrpSpPr>
            <a:grpSpLocks noChangeAspect="1"/>
          </p:cNvGrpSpPr>
          <p:nvPr/>
        </p:nvGrpSpPr>
        <p:grpSpPr bwMode="auto">
          <a:xfrm>
            <a:off x="1962936" y="1241695"/>
            <a:ext cx="1037439" cy="1037439"/>
            <a:chOff x="1797" y="1226"/>
            <a:chExt cx="1850" cy="1850"/>
          </a:xfrm>
        </p:grpSpPr>
        <p:sp>
          <p:nvSpPr>
            <p:cNvPr id="136" name="Freeform 30">
              <a:extLst>
                <a:ext uri="{FF2B5EF4-FFF2-40B4-BE49-F238E27FC236}">
                  <a16:creationId xmlns:a16="http://schemas.microsoft.com/office/drawing/2014/main" id="{450B2BE9-6A39-41A3-87D2-C4BF3217A6E2}"/>
                </a:ext>
              </a:extLst>
            </p:cNvPr>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7" name="Freeform 31">
              <a:extLst>
                <a:ext uri="{FF2B5EF4-FFF2-40B4-BE49-F238E27FC236}">
                  <a16:creationId xmlns:a16="http://schemas.microsoft.com/office/drawing/2014/main" id="{0FE5306C-7A6F-4380-BC85-16DB495CEE2B}"/>
                </a:ext>
              </a:extLst>
            </p:cNvPr>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8" name="Freeform 32">
              <a:extLst>
                <a:ext uri="{FF2B5EF4-FFF2-40B4-BE49-F238E27FC236}">
                  <a16:creationId xmlns:a16="http://schemas.microsoft.com/office/drawing/2014/main" id="{F48667FB-926B-43E2-90BA-8B09966B19E3}"/>
                </a:ext>
              </a:extLst>
            </p:cNvPr>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9" name="Freeform 33">
              <a:extLst>
                <a:ext uri="{FF2B5EF4-FFF2-40B4-BE49-F238E27FC236}">
                  <a16:creationId xmlns:a16="http://schemas.microsoft.com/office/drawing/2014/main" id="{ADF0F779-1F8E-4412-8F28-3DDEBD182EDE}"/>
                </a:ext>
              </a:extLst>
            </p:cNvPr>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0" name="Freeform 34">
              <a:extLst>
                <a:ext uri="{FF2B5EF4-FFF2-40B4-BE49-F238E27FC236}">
                  <a16:creationId xmlns:a16="http://schemas.microsoft.com/office/drawing/2014/main" id="{5842FAB0-FA8B-4635-8FBC-EAFD5447B001}"/>
                </a:ext>
              </a:extLst>
            </p:cNvPr>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1" name="Freeform 35">
              <a:extLst>
                <a:ext uri="{FF2B5EF4-FFF2-40B4-BE49-F238E27FC236}">
                  <a16:creationId xmlns:a16="http://schemas.microsoft.com/office/drawing/2014/main" id="{CB398A50-CE73-4285-AEC6-42D614EC0470}"/>
                </a:ext>
              </a:extLst>
            </p:cNvPr>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42" name="Freeform 36">
              <a:extLst>
                <a:ext uri="{FF2B5EF4-FFF2-40B4-BE49-F238E27FC236}">
                  <a16:creationId xmlns:a16="http://schemas.microsoft.com/office/drawing/2014/main" id="{B3713F34-EBB0-4901-8334-FBC877F772F6}"/>
                </a:ext>
              </a:extLst>
            </p:cNvPr>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dirty="0"/>
            </a:p>
          </p:txBody>
        </p:sp>
        <p:sp>
          <p:nvSpPr>
            <p:cNvPr id="143" name="Freeform 37">
              <a:extLst>
                <a:ext uri="{FF2B5EF4-FFF2-40B4-BE49-F238E27FC236}">
                  <a16:creationId xmlns:a16="http://schemas.microsoft.com/office/drawing/2014/main" id="{52DC77F8-8041-4B31-94B4-033A64EB500E}"/>
                </a:ext>
              </a:extLst>
            </p:cNvPr>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4" name="Freeform 38">
              <a:extLst>
                <a:ext uri="{FF2B5EF4-FFF2-40B4-BE49-F238E27FC236}">
                  <a16:creationId xmlns:a16="http://schemas.microsoft.com/office/drawing/2014/main" id="{94C26206-EB18-4133-B003-7BCDAF547BA3}"/>
                </a:ext>
              </a:extLst>
            </p:cNvPr>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5" name="Freeform 39">
              <a:extLst>
                <a:ext uri="{FF2B5EF4-FFF2-40B4-BE49-F238E27FC236}">
                  <a16:creationId xmlns:a16="http://schemas.microsoft.com/office/drawing/2014/main" id="{E36D0D8F-E32C-4C1E-9242-355B730E5227}"/>
                </a:ext>
              </a:extLst>
            </p:cNvPr>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6" name="Freeform 40">
              <a:extLst>
                <a:ext uri="{FF2B5EF4-FFF2-40B4-BE49-F238E27FC236}">
                  <a16:creationId xmlns:a16="http://schemas.microsoft.com/office/drawing/2014/main" id="{F9D2C498-74DF-4EBD-9C0F-EFE71F576B3D}"/>
                </a:ext>
              </a:extLst>
            </p:cNvPr>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7" name="Freeform 41">
              <a:extLst>
                <a:ext uri="{FF2B5EF4-FFF2-40B4-BE49-F238E27FC236}">
                  <a16:creationId xmlns:a16="http://schemas.microsoft.com/office/drawing/2014/main" id="{2CC52291-C8FA-4CCB-A3D2-7BC5C5937603}"/>
                </a:ext>
              </a:extLst>
            </p:cNvPr>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8" name="Freeform 42">
              <a:extLst>
                <a:ext uri="{FF2B5EF4-FFF2-40B4-BE49-F238E27FC236}">
                  <a16:creationId xmlns:a16="http://schemas.microsoft.com/office/drawing/2014/main" id="{A32FCB5E-EAB0-4934-9BC5-1CF46B156716}"/>
                </a:ext>
              </a:extLst>
            </p:cNvPr>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9" name="Freeform 43">
              <a:extLst>
                <a:ext uri="{FF2B5EF4-FFF2-40B4-BE49-F238E27FC236}">
                  <a16:creationId xmlns:a16="http://schemas.microsoft.com/office/drawing/2014/main" id="{EF058715-4866-4C44-93F6-BC4EB9FDC6AA}"/>
                </a:ext>
              </a:extLst>
            </p:cNvPr>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0" name="Freeform 44">
              <a:extLst>
                <a:ext uri="{FF2B5EF4-FFF2-40B4-BE49-F238E27FC236}">
                  <a16:creationId xmlns:a16="http://schemas.microsoft.com/office/drawing/2014/main" id="{D371715C-12C2-49F9-AD17-ADE700A74262}"/>
                </a:ext>
              </a:extLst>
            </p:cNvPr>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51" name="Freeform 45">
              <a:extLst>
                <a:ext uri="{FF2B5EF4-FFF2-40B4-BE49-F238E27FC236}">
                  <a16:creationId xmlns:a16="http://schemas.microsoft.com/office/drawing/2014/main" id="{5E19EAD9-E17F-49EA-96CF-34CB5FA7F582}"/>
                </a:ext>
              </a:extLst>
            </p:cNvPr>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52" name="Freeform 46">
              <a:extLst>
                <a:ext uri="{FF2B5EF4-FFF2-40B4-BE49-F238E27FC236}">
                  <a16:creationId xmlns:a16="http://schemas.microsoft.com/office/drawing/2014/main" id="{DF3B80A0-8D6E-4BEC-8AD1-1FCD77FA354D}"/>
                </a:ext>
              </a:extLst>
            </p:cNvPr>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53" name="Freeform 47">
              <a:extLst>
                <a:ext uri="{FF2B5EF4-FFF2-40B4-BE49-F238E27FC236}">
                  <a16:creationId xmlns:a16="http://schemas.microsoft.com/office/drawing/2014/main" id="{10B83F21-D169-4190-9835-4B2B7563A378}"/>
                </a:ext>
              </a:extLst>
            </p:cNvPr>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4" name="Freeform 48">
              <a:extLst>
                <a:ext uri="{FF2B5EF4-FFF2-40B4-BE49-F238E27FC236}">
                  <a16:creationId xmlns:a16="http://schemas.microsoft.com/office/drawing/2014/main" id="{F8943F70-D488-444A-8115-E66378C577A9}"/>
                </a:ext>
              </a:extLst>
            </p:cNvPr>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155" name="Group 154">
            <a:extLst>
              <a:ext uri="{FF2B5EF4-FFF2-40B4-BE49-F238E27FC236}">
                <a16:creationId xmlns:a16="http://schemas.microsoft.com/office/drawing/2014/main" id="{2958F4FD-B70A-4D77-BE74-A1D2C535A8BF}"/>
              </a:ext>
            </a:extLst>
          </p:cNvPr>
          <p:cNvGrpSpPr/>
          <p:nvPr/>
        </p:nvGrpSpPr>
        <p:grpSpPr>
          <a:xfrm>
            <a:off x="5740400" y="1326605"/>
            <a:ext cx="1065391" cy="1048296"/>
            <a:chOff x="836096" y="2134073"/>
            <a:chExt cx="2002672" cy="2005925"/>
          </a:xfrm>
        </p:grpSpPr>
        <p:sp>
          <p:nvSpPr>
            <p:cNvPr id="156" name="Freeform 9">
              <a:extLst>
                <a:ext uri="{FF2B5EF4-FFF2-40B4-BE49-F238E27FC236}">
                  <a16:creationId xmlns:a16="http://schemas.microsoft.com/office/drawing/2014/main" id="{B8209BCC-753C-49A6-8B47-2CEE92B3BC9A}"/>
                </a:ext>
              </a:extLst>
            </p:cNvPr>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7" name="Freeform 10">
              <a:extLst>
                <a:ext uri="{FF2B5EF4-FFF2-40B4-BE49-F238E27FC236}">
                  <a16:creationId xmlns:a16="http://schemas.microsoft.com/office/drawing/2014/main" id="{306F01EE-26E4-4B34-986B-93B067D41E0C}"/>
                </a:ext>
              </a:extLst>
            </p:cNvPr>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8" name="Freeform 11">
              <a:extLst>
                <a:ext uri="{FF2B5EF4-FFF2-40B4-BE49-F238E27FC236}">
                  <a16:creationId xmlns:a16="http://schemas.microsoft.com/office/drawing/2014/main" id="{8E1078E8-8FFD-4F9B-B50D-573CED181980}"/>
                </a:ext>
              </a:extLst>
            </p:cNvPr>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9" name="Freeform 12">
              <a:extLst>
                <a:ext uri="{FF2B5EF4-FFF2-40B4-BE49-F238E27FC236}">
                  <a16:creationId xmlns:a16="http://schemas.microsoft.com/office/drawing/2014/main" id="{5153795B-1AFB-4C0B-A1D3-3E78CA341E02}"/>
                </a:ext>
              </a:extLst>
            </p:cNvPr>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0" name="Freeform 13">
              <a:extLst>
                <a:ext uri="{FF2B5EF4-FFF2-40B4-BE49-F238E27FC236}">
                  <a16:creationId xmlns:a16="http://schemas.microsoft.com/office/drawing/2014/main" id="{C2F99E81-0AF0-4A9E-99A3-D81037901AA2}"/>
                </a:ext>
              </a:extLst>
            </p:cNvPr>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1" name="Freeform 14">
              <a:extLst>
                <a:ext uri="{FF2B5EF4-FFF2-40B4-BE49-F238E27FC236}">
                  <a16:creationId xmlns:a16="http://schemas.microsoft.com/office/drawing/2014/main" id="{4C4F1B43-916A-4937-A04D-7327A4F9942E}"/>
                </a:ext>
              </a:extLst>
            </p:cNvPr>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2" name="Freeform 15">
              <a:extLst>
                <a:ext uri="{FF2B5EF4-FFF2-40B4-BE49-F238E27FC236}">
                  <a16:creationId xmlns:a16="http://schemas.microsoft.com/office/drawing/2014/main" id="{F22BF174-AF27-4339-B92D-4211D925C689}"/>
                </a:ext>
              </a:extLst>
            </p:cNvPr>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3" name="Freeform 16">
              <a:extLst>
                <a:ext uri="{FF2B5EF4-FFF2-40B4-BE49-F238E27FC236}">
                  <a16:creationId xmlns:a16="http://schemas.microsoft.com/office/drawing/2014/main" id="{752614B0-9BA4-49F3-AE95-A461841FDE54}"/>
                </a:ext>
              </a:extLst>
            </p:cNvPr>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4" name="Freeform 17">
              <a:extLst>
                <a:ext uri="{FF2B5EF4-FFF2-40B4-BE49-F238E27FC236}">
                  <a16:creationId xmlns:a16="http://schemas.microsoft.com/office/drawing/2014/main" id="{27699148-1B28-49ED-B4BB-0037905C9840}"/>
                </a:ext>
              </a:extLst>
            </p:cNvPr>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5" name="Freeform 18">
              <a:extLst>
                <a:ext uri="{FF2B5EF4-FFF2-40B4-BE49-F238E27FC236}">
                  <a16:creationId xmlns:a16="http://schemas.microsoft.com/office/drawing/2014/main" id="{B3686347-21F6-4193-BADB-235D8CCE3112}"/>
                </a:ext>
              </a:extLst>
            </p:cNvPr>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6" name="Freeform 19">
              <a:extLst>
                <a:ext uri="{FF2B5EF4-FFF2-40B4-BE49-F238E27FC236}">
                  <a16:creationId xmlns:a16="http://schemas.microsoft.com/office/drawing/2014/main" id="{8DB57CBE-E899-48EC-9BBE-DCEC3D8CA0D6}"/>
                </a:ext>
              </a:extLst>
            </p:cNvPr>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7" name="Freeform 20">
              <a:extLst>
                <a:ext uri="{FF2B5EF4-FFF2-40B4-BE49-F238E27FC236}">
                  <a16:creationId xmlns:a16="http://schemas.microsoft.com/office/drawing/2014/main" id="{A06FD2F1-5020-4185-98BF-F9BE3E9F4150}"/>
                </a:ext>
              </a:extLst>
            </p:cNvPr>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68" name="Freeform 21">
              <a:extLst>
                <a:ext uri="{FF2B5EF4-FFF2-40B4-BE49-F238E27FC236}">
                  <a16:creationId xmlns:a16="http://schemas.microsoft.com/office/drawing/2014/main" id="{224E64D9-84D3-4705-AE29-A5C361932BA6}"/>
                </a:ext>
              </a:extLst>
            </p:cNvPr>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9" name="Freeform 22">
              <a:extLst>
                <a:ext uri="{FF2B5EF4-FFF2-40B4-BE49-F238E27FC236}">
                  <a16:creationId xmlns:a16="http://schemas.microsoft.com/office/drawing/2014/main" id="{87BD59D9-EE12-4748-B8A4-D3948696A938}"/>
                </a:ext>
              </a:extLst>
            </p:cNvPr>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0" name="Freeform 23">
              <a:extLst>
                <a:ext uri="{FF2B5EF4-FFF2-40B4-BE49-F238E27FC236}">
                  <a16:creationId xmlns:a16="http://schemas.microsoft.com/office/drawing/2014/main" id="{A427982C-B9B1-4A85-94C6-DF19710FF594}"/>
                </a:ext>
              </a:extLst>
            </p:cNvPr>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1" name="Freeform 24">
              <a:extLst>
                <a:ext uri="{FF2B5EF4-FFF2-40B4-BE49-F238E27FC236}">
                  <a16:creationId xmlns:a16="http://schemas.microsoft.com/office/drawing/2014/main" id="{0C3A9670-5974-4AE1-9C0F-AD4B1212EA44}"/>
                </a:ext>
              </a:extLst>
            </p:cNvPr>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2" name="Freeform 25">
              <a:extLst>
                <a:ext uri="{FF2B5EF4-FFF2-40B4-BE49-F238E27FC236}">
                  <a16:creationId xmlns:a16="http://schemas.microsoft.com/office/drawing/2014/main" id="{AA7FEAC5-B45E-4AA7-B4DB-0F371E4BAFBF}"/>
                </a:ext>
              </a:extLst>
            </p:cNvPr>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3" name="Freeform 26">
              <a:extLst>
                <a:ext uri="{FF2B5EF4-FFF2-40B4-BE49-F238E27FC236}">
                  <a16:creationId xmlns:a16="http://schemas.microsoft.com/office/drawing/2014/main" id="{0E9E40D6-8263-48DD-BFB7-CCE1414967F5}"/>
                </a:ext>
              </a:extLst>
            </p:cNvPr>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4" name="Freeform 27">
              <a:extLst>
                <a:ext uri="{FF2B5EF4-FFF2-40B4-BE49-F238E27FC236}">
                  <a16:creationId xmlns:a16="http://schemas.microsoft.com/office/drawing/2014/main" id="{C42A14E0-6FDE-4030-AC0B-E939A621C8B6}"/>
                </a:ext>
              </a:extLst>
            </p:cNvPr>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5" name="Freeform 28">
              <a:extLst>
                <a:ext uri="{FF2B5EF4-FFF2-40B4-BE49-F238E27FC236}">
                  <a16:creationId xmlns:a16="http://schemas.microsoft.com/office/drawing/2014/main" id="{C4B0EE9C-205A-4DE8-9351-D383618FBBA1}"/>
                </a:ext>
              </a:extLst>
            </p:cNvPr>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176" name="Group 27">
            <a:extLst>
              <a:ext uri="{FF2B5EF4-FFF2-40B4-BE49-F238E27FC236}">
                <a16:creationId xmlns:a16="http://schemas.microsoft.com/office/drawing/2014/main" id="{161279A0-510C-48AF-BC2D-06DB3B51D8D7}"/>
              </a:ext>
            </a:extLst>
          </p:cNvPr>
          <p:cNvGrpSpPr>
            <a:grpSpLocks noChangeAspect="1"/>
          </p:cNvGrpSpPr>
          <p:nvPr/>
        </p:nvGrpSpPr>
        <p:grpSpPr bwMode="auto">
          <a:xfrm>
            <a:off x="6944511" y="1308370"/>
            <a:ext cx="1037439" cy="1037439"/>
            <a:chOff x="1797" y="1226"/>
            <a:chExt cx="1850" cy="1850"/>
          </a:xfrm>
        </p:grpSpPr>
        <p:sp>
          <p:nvSpPr>
            <p:cNvPr id="177" name="Freeform 30">
              <a:extLst>
                <a:ext uri="{FF2B5EF4-FFF2-40B4-BE49-F238E27FC236}">
                  <a16:creationId xmlns:a16="http://schemas.microsoft.com/office/drawing/2014/main" id="{1882279E-4FC2-4DC3-B183-73FFB0271E62}"/>
                </a:ext>
              </a:extLst>
            </p:cNvPr>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8" name="Freeform 31">
              <a:extLst>
                <a:ext uri="{FF2B5EF4-FFF2-40B4-BE49-F238E27FC236}">
                  <a16:creationId xmlns:a16="http://schemas.microsoft.com/office/drawing/2014/main" id="{B8CB633D-49C7-42A2-A0A1-EDF7024049B8}"/>
                </a:ext>
              </a:extLst>
            </p:cNvPr>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9" name="Freeform 32">
              <a:extLst>
                <a:ext uri="{FF2B5EF4-FFF2-40B4-BE49-F238E27FC236}">
                  <a16:creationId xmlns:a16="http://schemas.microsoft.com/office/drawing/2014/main" id="{40FA76F8-8715-4EE7-B893-654482F0EA15}"/>
                </a:ext>
              </a:extLst>
            </p:cNvPr>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0" name="Freeform 33">
              <a:extLst>
                <a:ext uri="{FF2B5EF4-FFF2-40B4-BE49-F238E27FC236}">
                  <a16:creationId xmlns:a16="http://schemas.microsoft.com/office/drawing/2014/main" id="{44E9A470-0927-458C-8ECD-8AE8BDB9A481}"/>
                </a:ext>
              </a:extLst>
            </p:cNvPr>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81" name="Freeform 34">
              <a:extLst>
                <a:ext uri="{FF2B5EF4-FFF2-40B4-BE49-F238E27FC236}">
                  <a16:creationId xmlns:a16="http://schemas.microsoft.com/office/drawing/2014/main" id="{268364EA-A9A6-4D13-B1CD-AC73490DC1E9}"/>
                </a:ext>
              </a:extLst>
            </p:cNvPr>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82" name="Freeform 35">
              <a:extLst>
                <a:ext uri="{FF2B5EF4-FFF2-40B4-BE49-F238E27FC236}">
                  <a16:creationId xmlns:a16="http://schemas.microsoft.com/office/drawing/2014/main" id="{4F277D88-0B20-4A45-B672-0FEF8EDF831A}"/>
                </a:ext>
              </a:extLst>
            </p:cNvPr>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83" name="Freeform 36">
              <a:extLst>
                <a:ext uri="{FF2B5EF4-FFF2-40B4-BE49-F238E27FC236}">
                  <a16:creationId xmlns:a16="http://schemas.microsoft.com/office/drawing/2014/main" id="{57491F2D-72C0-4FAE-8A98-30F64914EBEE}"/>
                </a:ext>
              </a:extLst>
            </p:cNvPr>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dirty="0"/>
            </a:p>
          </p:txBody>
        </p:sp>
        <p:sp>
          <p:nvSpPr>
            <p:cNvPr id="184" name="Freeform 37">
              <a:extLst>
                <a:ext uri="{FF2B5EF4-FFF2-40B4-BE49-F238E27FC236}">
                  <a16:creationId xmlns:a16="http://schemas.microsoft.com/office/drawing/2014/main" id="{7B097C80-788A-4663-9B97-437DC2147181}"/>
                </a:ext>
              </a:extLst>
            </p:cNvPr>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5" name="Freeform 38">
              <a:extLst>
                <a:ext uri="{FF2B5EF4-FFF2-40B4-BE49-F238E27FC236}">
                  <a16:creationId xmlns:a16="http://schemas.microsoft.com/office/drawing/2014/main" id="{17EE1847-4E45-48C2-85CD-24D24B6233F1}"/>
                </a:ext>
              </a:extLst>
            </p:cNvPr>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86" name="Freeform 39">
              <a:extLst>
                <a:ext uri="{FF2B5EF4-FFF2-40B4-BE49-F238E27FC236}">
                  <a16:creationId xmlns:a16="http://schemas.microsoft.com/office/drawing/2014/main" id="{9BF5261F-28F0-486B-B667-D8B67A1F51EA}"/>
                </a:ext>
              </a:extLst>
            </p:cNvPr>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7" name="Freeform 40">
              <a:extLst>
                <a:ext uri="{FF2B5EF4-FFF2-40B4-BE49-F238E27FC236}">
                  <a16:creationId xmlns:a16="http://schemas.microsoft.com/office/drawing/2014/main" id="{3AC3DCED-0458-4B85-B600-F7CB32FAC33C}"/>
                </a:ext>
              </a:extLst>
            </p:cNvPr>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8" name="Freeform 41">
              <a:extLst>
                <a:ext uri="{FF2B5EF4-FFF2-40B4-BE49-F238E27FC236}">
                  <a16:creationId xmlns:a16="http://schemas.microsoft.com/office/drawing/2014/main" id="{29FA7530-C8BC-4CBF-914E-DE4D1CCFABFC}"/>
                </a:ext>
              </a:extLst>
            </p:cNvPr>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9" name="Freeform 42">
              <a:extLst>
                <a:ext uri="{FF2B5EF4-FFF2-40B4-BE49-F238E27FC236}">
                  <a16:creationId xmlns:a16="http://schemas.microsoft.com/office/drawing/2014/main" id="{8BB1B5F3-6E61-4530-9246-7B015B860A1B}"/>
                </a:ext>
              </a:extLst>
            </p:cNvPr>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0" name="Freeform 43">
              <a:extLst>
                <a:ext uri="{FF2B5EF4-FFF2-40B4-BE49-F238E27FC236}">
                  <a16:creationId xmlns:a16="http://schemas.microsoft.com/office/drawing/2014/main" id="{3530E954-5946-4D69-8F25-0A3E42322CF2}"/>
                </a:ext>
              </a:extLst>
            </p:cNvPr>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91" name="Freeform 44">
              <a:extLst>
                <a:ext uri="{FF2B5EF4-FFF2-40B4-BE49-F238E27FC236}">
                  <a16:creationId xmlns:a16="http://schemas.microsoft.com/office/drawing/2014/main" id="{5AA404EB-708A-4661-B904-ABB1B611B143}"/>
                </a:ext>
              </a:extLst>
            </p:cNvPr>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2" name="Freeform 45">
              <a:extLst>
                <a:ext uri="{FF2B5EF4-FFF2-40B4-BE49-F238E27FC236}">
                  <a16:creationId xmlns:a16="http://schemas.microsoft.com/office/drawing/2014/main" id="{584910D9-5B4E-4E5B-ADF8-DC2070CE3BCA}"/>
                </a:ext>
              </a:extLst>
            </p:cNvPr>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3" name="Freeform 46">
              <a:extLst>
                <a:ext uri="{FF2B5EF4-FFF2-40B4-BE49-F238E27FC236}">
                  <a16:creationId xmlns:a16="http://schemas.microsoft.com/office/drawing/2014/main" id="{DEB6497E-5FE3-4336-BF83-440DBD97A6DC}"/>
                </a:ext>
              </a:extLst>
            </p:cNvPr>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4" name="Freeform 47">
              <a:extLst>
                <a:ext uri="{FF2B5EF4-FFF2-40B4-BE49-F238E27FC236}">
                  <a16:creationId xmlns:a16="http://schemas.microsoft.com/office/drawing/2014/main" id="{E3949C75-C40B-47F4-994D-B35B942060EB}"/>
                </a:ext>
              </a:extLst>
            </p:cNvPr>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95" name="Freeform 48">
              <a:extLst>
                <a:ext uri="{FF2B5EF4-FFF2-40B4-BE49-F238E27FC236}">
                  <a16:creationId xmlns:a16="http://schemas.microsoft.com/office/drawing/2014/main" id="{9F7971F0-FCAC-4801-9245-B3A1D12819CE}"/>
                </a:ext>
              </a:extLst>
            </p:cNvPr>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
        <p:nvSpPr>
          <p:cNvPr id="196" name="TextBox 195">
            <a:extLst>
              <a:ext uri="{FF2B5EF4-FFF2-40B4-BE49-F238E27FC236}">
                <a16:creationId xmlns:a16="http://schemas.microsoft.com/office/drawing/2014/main" id="{94766D56-AFA8-4EB6-ACD0-DDAC663E6A7D}"/>
              </a:ext>
            </a:extLst>
          </p:cNvPr>
          <p:cNvSpPr txBox="1"/>
          <p:nvPr/>
        </p:nvSpPr>
        <p:spPr>
          <a:xfrm>
            <a:off x="5257800" y="2533650"/>
            <a:ext cx="3457575" cy="646331"/>
          </a:xfrm>
          <a:prstGeom prst="rect">
            <a:avLst/>
          </a:prstGeom>
          <a:noFill/>
        </p:spPr>
        <p:txBody>
          <a:bodyPr wrap="square" lIns="91440" tIns="45720" rIns="91440" bIns="45720" rtlCol="0" anchor="t">
            <a:spAutoFit/>
          </a:bodyPr>
          <a:lstStyle/>
          <a:p>
            <a:r>
              <a:rPr lang="en-US" sz="1800" dirty="0" err="1">
                <a:solidFill>
                  <a:srgbClr val="0070C0"/>
                </a:solidFill>
                <a:latin typeface="Poppins"/>
                <a:cs typeface="Poppins"/>
              </a:rPr>
              <a:t>Mocion</a:t>
            </a:r>
            <a:r>
              <a:rPr lang="en-US" sz="1800" dirty="0">
                <a:solidFill>
                  <a:srgbClr val="0070C0"/>
                </a:solidFill>
                <a:latin typeface="Poppins"/>
                <a:cs typeface="Poppins"/>
              </a:rPr>
              <a:t> </a:t>
            </a:r>
            <a:r>
              <a:rPr lang="en-US" sz="1800" dirty="0" err="1">
                <a:solidFill>
                  <a:srgbClr val="0070C0"/>
                </a:solidFill>
                <a:latin typeface="Poppins"/>
                <a:cs typeface="Poppins"/>
              </a:rPr>
              <a:t>por</a:t>
            </a:r>
            <a:r>
              <a:rPr lang="en-US" sz="1800" dirty="0">
                <a:solidFill>
                  <a:srgbClr val="0070C0"/>
                </a:solidFill>
                <a:latin typeface="Poppins"/>
                <a:cs typeface="Poppins"/>
              </a:rPr>
              <a:t> </a:t>
            </a:r>
            <a:r>
              <a:rPr lang="en-US" sz="1800" dirty="0" err="1">
                <a:solidFill>
                  <a:srgbClr val="0070C0"/>
                </a:solidFill>
                <a:latin typeface="Poppins"/>
                <a:cs typeface="Poppins"/>
              </a:rPr>
              <a:t>miembros</a:t>
            </a:r>
            <a:r>
              <a:rPr lang="en-US" sz="1800" dirty="0">
                <a:solidFill>
                  <a:srgbClr val="0070C0"/>
                </a:solidFill>
                <a:latin typeface="Poppins"/>
                <a:cs typeface="Poppins"/>
              </a:rPr>
              <a:t> de la </a:t>
            </a:r>
            <a:r>
              <a:rPr lang="en-US" sz="1800" dirty="0" err="1">
                <a:solidFill>
                  <a:srgbClr val="0070C0"/>
                </a:solidFill>
                <a:latin typeface="Poppins"/>
                <a:cs typeface="Poppins"/>
              </a:rPr>
              <a:t>comunidad</a:t>
            </a:r>
            <a:r>
              <a:rPr lang="en-US" sz="1800" dirty="0">
                <a:solidFill>
                  <a:srgbClr val="0070C0"/>
                </a:solidFill>
                <a:latin typeface="Poppins"/>
                <a:cs typeface="Poppins"/>
              </a:rPr>
              <a:t>:</a:t>
            </a:r>
            <a:endParaRPr lang="en-US" dirty="0"/>
          </a:p>
        </p:txBody>
      </p:sp>
      <p:sp>
        <p:nvSpPr>
          <p:cNvPr id="197" name="TextBox 196">
            <a:extLst>
              <a:ext uri="{FF2B5EF4-FFF2-40B4-BE49-F238E27FC236}">
                <a16:creationId xmlns:a16="http://schemas.microsoft.com/office/drawing/2014/main" id="{C961B5D4-8AFD-4B07-9415-DC2B46C010FE}"/>
              </a:ext>
            </a:extLst>
          </p:cNvPr>
          <p:cNvSpPr txBox="1"/>
          <p:nvPr/>
        </p:nvSpPr>
        <p:spPr>
          <a:xfrm>
            <a:off x="342900" y="3499634"/>
            <a:ext cx="3895725" cy="1477328"/>
          </a:xfrm>
          <a:prstGeom prst="rect">
            <a:avLst/>
          </a:prstGeom>
          <a:noFill/>
        </p:spPr>
        <p:txBody>
          <a:bodyPr wrap="square">
            <a:spAutoFit/>
          </a:bodyPr>
          <a:lstStyle/>
          <a:p>
            <a:pPr defTabSz="342900">
              <a:buClr>
                <a:srgbClr val="0070C0"/>
              </a:buClr>
              <a:defRPr/>
            </a:pPr>
            <a:r>
              <a:rPr lang="en-US" sz="1800" b="1" dirty="0">
                <a:solidFill>
                  <a:prstClr val="black"/>
                </a:solidFill>
                <a:latin typeface="Poppins" panose="00000500000000000000" pitchFamily="2" charset="0"/>
                <a:cs typeface="Poppins" panose="00000500000000000000" pitchFamily="2" charset="0"/>
              </a:rPr>
              <a:t>On an </a:t>
            </a:r>
            <a:r>
              <a:rPr lang="en-US" sz="1800" b="1" u="sng" dirty="0">
                <a:solidFill>
                  <a:prstClr val="black"/>
                </a:solidFill>
                <a:latin typeface="Poppins" panose="00000500000000000000" pitchFamily="2" charset="0"/>
                <a:cs typeface="Poppins" panose="00000500000000000000" pitchFamily="2" charset="0"/>
              </a:rPr>
              <a:t>annual basis</a:t>
            </a:r>
            <a:r>
              <a:rPr lang="en-US" sz="1800" b="1" dirty="0">
                <a:solidFill>
                  <a:prstClr val="black"/>
                </a:solidFill>
                <a:latin typeface="Poppins" panose="00000500000000000000" pitchFamily="2" charset="0"/>
                <a:cs typeface="Poppins" panose="00000500000000000000" pitchFamily="2" charset="0"/>
              </a:rPr>
              <a:t>, parents designate by vote whether to assign their parent member seat(s) on the council to eligible community members.</a:t>
            </a:r>
          </a:p>
        </p:txBody>
      </p:sp>
      <p:sp>
        <p:nvSpPr>
          <p:cNvPr id="198" name="TextBox 197">
            <a:extLst>
              <a:ext uri="{FF2B5EF4-FFF2-40B4-BE49-F238E27FC236}">
                <a16:creationId xmlns:a16="http://schemas.microsoft.com/office/drawing/2014/main" id="{ECBB0A7E-80C7-4021-AB75-ECE09B4D28CA}"/>
              </a:ext>
            </a:extLst>
          </p:cNvPr>
          <p:cNvSpPr txBox="1"/>
          <p:nvPr/>
        </p:nvSpPr>
        <p:spPr>
          <a:xfrm>
            <a:off x="4684824" y="3452814"/>
            <a:ext cx="4600843" cy="2031325"/>
          </a:xfrm>
          <a:prstGeom prst="rect">
            <a:avLst/>
          </a:prstGeom>
          <a:noFill/>
        </p:spPr>
        <p:txBody>
          <a:bodyPr wrap="square" lIns="91440" tIns="45720" rIns="91440" bIns="45720" anchor="t">
            <a:spAutoFit/>
          </a:bodyPr>
          <a:lstStyle/>
          <a:p>
            <a:pPr marL="68580" defTabSz="342900">
              <a:spcBef>
                <a:spcPts val="750"/>
              </a:spcBef>
              <a:defRPr/>
            </a:pPr>
            <a:r>
              <a:rPr lang="es-CO" sz="1800" b="1" u="sng" dirty="0">
                <a:solidFill>
                  <a:srgbClr val="0070C0"/>
                </a:solidFill>
                <a:latin typeface="Poppins"/>
                <a:cs typeface="Poppins"/>
              </a:rPr>
              <a:t>Anualmente</a:t>
            </a:r>
            <a:r>
              <a:rPr lang="es-CO" sz="1800" b="1" dirty="0">
                <a:solidFill>
                  <a:srgbClr val="0070C0"/>
                </a:solidFill>
                <a:latin typeface="Poppins"/>
                <a:cs typeface="Poppins"/>
              </a:rPr>
              <a:t>, los padres designan por votación si asignarán sus puestos como miembros de padres en el comité a los miembros elegibles de la comunidad.</a:t>
            </a:r>
            <a:endParaRPr lang="es-CO" sz="1800" dirty="0">
              <a:latin typeface="Poppins"/>
              <a:ea typeface="+mn-lt"/>
              <a:cs typeface="Poppins"/>
            </a:endParaRPr>
          </a:p>
          <a:p>
            <a:pPr marL="171450" lvl="1" defTabSz="342900">
              <a:defRPr/>
            </a:pPr>
            <a:endParaRPr lang="es-ES" sz="1800" b="1" dirty="0">
              <a:solidFill>
                <a:srgbClr val="0070C0"/>
              </a:solidFill>
              <a:latin typeface="Poppins" panose="00000500000000000000" pitchFamily="2" charset="0"/>
              <a:cs typeface="Poppins" panose="00000500000000000000" pitchFamily="2" charset="0"/>
            </a:endParaRPr>
          </a:p>
        </p:txBody>
      </p:sp>
      <p:sp>
        <p:nvSpPr>
          <p:cNvPr id="6" name="Date Placeholder 5">
            <a:extLst>
              <a:ext uri="{FF2B5EF4-FFF2-40B4-BE49-F238E27FC236}">
                <a16:creationId xmlns:a16="http://schemas.microsoft.com/office/drawing/2014/main" id="{31074663-8960-AEAD-2287-00760DDE974F}"/>
              </a:ext>
            </a:extLst>
          </p:cNvPr>
          <p:cNvSpPr>
            <a:spLocks noGrp="1"/>
          </p:cNvSpPr>
          <p:nvPr>
            <p:ph type="dt" sz="half" idx="10"/>
          </p:nvPr>
        </p:nvSpPr>
        <p:spPr/>
        <p:txBody>
          <a:bodyPr/>
          <a:lstStyle/>
          <a:p>
            <a:fld id="{6F186A85-0627-43E0-BEDC-7BFB764D8EA5}" type="datetime1">
              <a:rPr lang="en-US" smtClean="0"/>
              <a:t>7/17/2024</a:t>
            </a:fld>
            <a:endParaRPr lang="en-US"/>
          </a:p>
        </p:txBody>
      </p:sp>
    </p:spTree>
    <p:extLst>
      <p:ext uri="{BB962C8B-B14F-4D97-AF65-F5344CB8AC3E}">
        <p14:creationId xmlns:p14="http://schemas.microsoft.com/office/powerpoint/2010/main" val="1837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 fill="hold"/>
                                        <p:tgtEl>
                                          <p:spTgt spid="8"/>
                                        </p:tgtEl>
                                        <p:attrNameLst>
                                          <p:attrName>ppt_w</p:attrName>
                                        </p:attrNameLst>
                                      </p:cBhvr>
                                      <p:tavLst>
                                        <p:tav tm="0">
                                          <p:val>
                                            <p:fltVal val="0"/>
                                          </p:val>
                                        </p:tav>
                                        <p:tav tm="100000">
                                          <p:val>
                                            <p:strVal val="#ppt_w"/>
                                          </p:val>
                                        </p:tav>
                                      </p:tavLst>
                                    </p:anim>
                                    <p:anim calcmode="lin" valueType="num">
                                      <p:cBhvr>
                                        <p:cTn id="8" dur="1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
                            </p:stCondLst>
                            <p:childTnLst>
                              <p:par>
                                <p:cTn id="10" presetID="6" presetClass="emph" presetSubtype="0" autoRev="1" fill="hold" nodeType="afterEffect">
                                  <p:stCondLst>
                                    <p:cond delay="0"/>
                                  </p:stCondLst>
                                  <p:childTnLst>
                                    <p:animScale>
                                      <p:cBhvr>
                                        <p:cTn id="11" dur="100" fill="hold"/>
                                        <p:tgtEl>
                                          <p:spTgt spid="8"/>
                                        </p:tgtEl>
                                      </p:cBhvr>
                                      <p:by x="110000" y="110000"/>
                                    </p:animScale>
                                  </p:childTnLst>
                                </p:cTn>
                              </p:par>
                            </p:childTnLst>
                          </p:cTn>
                        </p:par>
                        <p:par>
                          <p:cTn id="12" fill="hold">
                            <p:stCondLst>
                              <p:cond delay="300"/>
                            </p:stCondLst>
                            <p:childTnLst>
                              <p:par>
                                <p:cTn id="13" presetID="23" presetClass="entr" presetSubtype="16" fill="hold" nodeType="afterEffect">
                                  <p:stCondLst>
                                    <p:cond delay="0"/>
                                  </p:stCondLst>
                                  <p:childTnLst>
                                    <p:set>
                                      <p:cBhvr>
                                        <p:cTn id="14" dur="1" fill="hold">
                                          <p:stCondLst>
                                            <p:cond delay="0"/>
                                          </p:stCondLst>
                                        </p:cTn>
                                        <p:tgtEl>
                                          <p:spTgt spid="135"/>
                                        </p:tgtEl>
                                        <p:attrNameLst>
                                          <p:attrName>style.visibility</p:attrName>
                                        </p:attrNameLst>
                                      </p:cBhvr>
                                      <p:to>
                                        <p:strVal val="visible"/>
                                      </p:to>
                                    </p:set>
                                    <p:anim calcmode="lin" valueType="num">
                                      <p:cBhvr>
                                        <p:cTn id="15" dur="100" fill="hold"/>
                                        <p:tgtEl>
                                          <p:spTgt spid="135"/>
                                        </p:tgtEl>
                                        <p:attrNameLst>
                                          <p:attrName>ppt_w</p:attrName>
                                        </p:attrNameLst>
                                      </p:cBhvr>
                                      <p:tavLst>
                                        <p:tav tm="0">
                                          <p:val>
                                            <p:fltVal val="0"/>
                                          </p:val>
                                        </p:tav>
                                        <p:tav tm="100000">
                                          <p:val>
                                            <p:strVal val="#ppt_w"/>
                                          </p:val>
                                        </p:tav>
                                      </p:tavLst>
                                    </p:anim>
                                    <p:anim calcmode="lin" valueType="num">
                                      <p:cBhvr>
                                        <p:cTn id="16" dur="100" fill="hold"/>
                                        <p:tgtEl>
                                          <p:spTgt spid="135"/>
                                        </p:tgtEl>
                                        <p:attrNameLst>
                                          <p:attrName>ppt_h</p:attrName>
                                        </p:attrNameLst>
                                      </p:cBhvr>
                                      <p:tavLst>
                                        <p:tav tm="0">
                                          <p:val>
                                            <p:fltVal val="0"/>
                                          </p:val>
                                        </p:tav>
                                        <p:tav tm="100000">
                                          <p:val>
                                            <p:strVal val="#ppt_h"/>
                                          </p:val>
                                        </p:tav>
                                      </p:tavLst>
                                    </p:anim>
                                  </p:childTnLst>
                                </p:cTn>
                              </p:par>
                            </p:childTnLst>
                          </p:cTn>
                        </p:par>
                        <p:par>
                          <p:cTn id="17" fill="hold">
                            <p:stCondLst>
                              <p:cond delay="400"/>
                            </p:stCondLst>
                            <p:childTnLst>
                              <p:par>
                                <p:cTn id="18" presetID="6" presetClass="emph" presetSubtype="0" autoRev="1" fill="hold" nodeType="afterEffect">
                                  <p:stCondLst>
                                    <p:cond delay="0"/>
                                  </p:stCondLst>
                                  <p:childTnLst>
                                    <p:animScale>
                                      <p:cBhvr>
                                        <p:cTn id="19" dur="100" fill="hold"/>
                                        <p:tgtEl>
                                          <p:spTgt spid="135"/>
                                        </p:tgtEl>
                                      </p:cBhvr>
                                      <p:by x="110000" y="110000"/>
                                    </p:animScale>
                                  </p:childTnLst>
                                </p:cTn>
                              </p:par>
                            </p:childTnLst>
                          </p:cTn>
                        </p:par>
                        <p:par>
                          <p:cTn id="20" fill="hold">
                            <p:stCondLst>
                              <p:cond delay="600"/>
                            </p:stCondLst>
                            <p:childTnLst>
                              <p:par>
                                <p:cTn id="21" presetID="23" presetClass="entr" presetSubtype="16" fill="hold" nodeType="afterEffect">
                                  <p:stCondLst>
                                    <p:cond delay="0"/>
                                  </p:stCondLst>
                                  <p:childTnLst>
                                    <p:set>
                                      <p:cBhvr>
                                        <p:cTn id="22" dur="1" fill="hold">
                                          <p:stCondLst>
                                            <p:cond delay="0"/>
                                          </p:stCondLst>
                                        </p:cTn>
                                        <p:tgtEl>
                                          <p:spTgt spid="155"/>
                                        </p:tgtEl>
                                        <p:attrNameLst>
                                          <p:attrName>style.visibility</p:attrName>
                                        </p:attrNameLst>
                                      </p:cBhvr>
                                      <p:to>
                                        <p:strVal val="visible"/>
                                      </p:to>
                                    </p:set>
                                    <p:anim calcmode="lin" valueType="num">
                                      <p:cBhvr>
                                        <p:cTn id="23" dur="100" fill="hold"/>
                                        <p:tgtEl>
                                          <p:spTgt spid="155"/>
                                        </p:tgtEl>
                                        <p:attrNameLst>
                                          <p:attrName>ppt_w</p:attrName>
                                        </p:attrNameLst>
                                      </p:cBhvr>
                                      <p:tavLst>
                                        <p:tav tm="0">
                                          <p:val>
                                            <p:fltVal val="0"/>
                                          </p:val>
                                        </p:tav>
                                        <p:tav tm="100000">
                                          <p:val>
                                            <p:strVal val="#ppt_w"/>
                                          </p:val>
                                        </p:tav>
                                      </p:tavLst>
                                    </p:anim>
                                    <p:anim calcmode="lin" valueType="num">
                                      <p:cBhvr>
                                        <p:cTn id="24" dur="100" fill="hold"/>
                                        <p:tgtEl>
                                          <p:spTgt spid="155"/>
                                        </p:tgtEl>
                                        <p:attrNameLst>
                                          <p:attrName>ppt_h</p:attrName>
                                        </p:attrNameLst>
                                      </p:cBhvr>
                                      <p:tavLst>
                                        <p:tav tm="0">
                                          <p:val>
                                            <p:fltVal val="0"/>
                                          </p:val>
                                        </p:tav>
                                        <p:tav tm="100000">
                                          <p:val>
                                            <p:strVal val="#ppt_h"/>
                                          </p:val>
                                        </p:tav>
                                      </p:tavLst>
                                    </p:anim>
                                  </p:childTnLst>
                                </p:cTn>
                              </p:par>
                            </p:childTnLst>
                          </p:cTn>
                        </p:par>
                        <p:par>
                          <p:cTn id="25" fill="hold">
                            <p:stCondLst>
                              <p:cond delay="700"/>
                            </p:stCondLst>
                            <p:childTnLst>
                              <p:par>
                                <p:cTn id="26" presetID="6" presetClass="emph" presetSubtype="0" autoRev="1" fill="hold" nodeType="afterEffect">
                                  <p:stCondLst>
                                    <p:cond delay="0"/>
                                  </p:stCondLst>
                                  <p:childTnLst>
                                    <p:animScale>
                                      <p:cBhvr>
                                        <p:cTn id="27" dur="100" fill="hold"/>
                                        <p:tgtEl>
                                          <p:spTgt spid="155"/>
                                        </p:tgtEl>
                                      </p:cBhvr>
                                      <p:by x="110000" y="110000"/>
                                    </p:animScale>
                                  </p:childTnLst>
                                </p:cTn>
                              </p:par>
                            </p:childTnLst>
                          </p:cTn>
                        </p:par>
                        <p:par>
                          <p:cTn id="28" fill="hold">
                            <p:stCondLst>
                              <p:cond delay="900"/>
                            </p:stCondLst>
                            <p:childTnLst>
                              <p:par>
                                <p:cTn id="29" presetID="23" presetClass="entr" presetSubtype="16" fill="hold" nodeType="after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100" fill="hold"/>
                                        <p:tgtEl>
                                          <p:spTgt spid="176"/>
                                        </p:tgtEl>
                                        <p:attrNameLst>
                                          <p:attrName>ppt_w</p:attrName>
                                        </p:attrNameLst>
                                      </p:cBhvr>
                                      <p:tavLst>
                                        <p:tav tm="0">
                                          <p:val>
                                            <p:fltVal val="0"/>
                                          </p:val>
                                        </p:tav>
                                        <p:tav tm="100000">
                                          <p:val>
                                            <p:strVal val="#ppt_w"/>
                                          </p:val>
                                        </p:tav>
                                      </p:tavLst>
                                    </p:anim>
                                    <p:anim calcmode="lin" valueType="num">
                                      <p:cBhvr>
                                        <p:cTn id="32" dur="100" fill="hold"/>
                                        <p:tgtEl>
                                          <p:spTgt spid="176"/>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6" presetClass="emph" presetSubtype="0" autoRev="1" fill="hold" nodeType="afterEffect">
                                  <p:stCondLst>
                                    <p:cond delay="0"/>
                                  </p:stCondLst>
                                  <p:childTnLst>
                                    <p:animScale>
                                      <p:cBhvr>
                                        <p:cTn id="35" dur="100" fill="hold"/>
                                        <p:tgtEl>
                                          <p:spTgt spid="17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a:cs typeface="Poppins"/>
            </a:endParaRPr>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683337"/>
            <a:ext cx="515815"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027826"/>
            <a:ext cx="395419" cy="393873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482600"/>
            <a:ext cx="307028"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483286"/>
            <a:ext cx="2892018" cy="393873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2" name="Title 1">
            <a:extLst>
              <a:ext uri="{FF2B5EF4-FFF2-40B4-BE49-F238E27FC236}">
                <a16:creationId xmlns:a16="http://schemas.microsoft.com/office/drawing/2014/main" id="{4AE01980-FDAB-4B54-B5B7-18FD67417D7C}"/>
              </a:ext>
            </a:extLst>
          </p:cNvPr>
          <p:cNvSpPr>
            <a:spLocks noGrp="1"/>
          </p:cNvSpPr>
          <p:nvPr>
            <p:ph type="title"/>
          </p:nvPr>
        </p:nvSpPr>
        <p:spPr>
          <a:xfrm>
            <a:off x="872859" y="1218401"/>
            <a:ext cx="2387205" cy="1103969"/>
          </a:xfrm>
        </p:spPr>
        <p:txBody>
          <a:bodyPr vert="horz" lIns="91440" tIns="45720" rIns="91440" bIns="45720" rtlCol="0" anchor="ctr">
            <a:normAutofit fontScale="90000"/>
          </a:bodyPr>
          <a:lstStyle/>
          <a:p>
            <a:pPr defTabSz="914400"/>
            <a:r>
              <a:rPr lang="en-US" sz="1900" b="1" kern="1200" dirty="0">
                <a:solidFill>
                  <a:srgbClr val="FFFFFF"/>
                </a:solidFill>
                <a:latin typeface="Poppins"/>
                <a:cs typeface="Poppins"/>
              </a:rPr>
              <a:t>Motion regarding allocation of seats to </a:t>
            </a:r>
            <a:r>
              <a:rPr lang="en-US" sz="1900" b="1" dirty="0">
                <a:solidFill>
                  <a:srgbClr val="FFFFFF"/>
                </a:solidFill>
                <a:latin typeface="Poppins"/>
                <a:cs typeface="Poppins"/>
              </a:rPr>
              <a:t>community</a:t>
            </a:r>
            <a:r>
              <a:rPr lang="en-US" sz="1900" b="1" kern="1200" dirty="0">
                <a:solidFill>
                  <a:srgbClr val="FFFFFF"/>
                </a:solidFill>
                <a:latin typeface="Poppins"/>
                <a:cs typeface="Poppins"/>
              </a:rPr>
              <a:t> </a:t>
            </a:r>
            <a:r>
              <a:rPr lang="en-US" sz="1900" b="1" dirty="0">
                <a:solidFill>
                  <a:srgbClr val="FFFFFF"/>
                </a:solidFill>
                <a:latin typeface="Poppins"/>
                <a:cs typeface="Poppins"/>
              </a:rPr>
              <a:t>members</a:t>
            </a:r>
            <a:endParaRPr lang="en-US" sz="1900" b="1" kern="1200" dirty="0">
              <a:solidFill>
                <a:srgbClr val="FFFFFF"/>
              </a:solidFill>
              <a:latin typeface="Poppins"/>
              <a:cs typeface="Poppins"/>
            </a:endParaRPr>
          </a:p>
        </p:txBody>
      </p:sp>
      <p:sp>
        <p:nvSpPr>
          <p:cNvPr id="4" name="Title 1">
            <a:extLst>
              <a:ext uri="{FF2B5EF4-FFF2-40B4-BE49-F238E27FC236}">
                <a16:creationId xmlns:a16="http://schemas.microsoft.com/office/drawing/2014/main" id="{500B8062-1D53-46C3-8D43-A99CD133E9AC}"/>
              </a:ext>
            </a:extLst>
          </p:cNvPr>
          <p:cNvSpPr txBox="1">
            <a:spLocks/>
          </p:cNvSpPr>
          <p:nvPr/>
        </p:nvSpPr>
        <p:spPr>
          <a:xfrm>
            <a:off x="1045226" y="2646221"/>
            <a:ext cx="2167874" cy="132888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1800" b="1" dirty="0" err="1">
                <a:solidFill>
                  <a:srgbClr val="FFFF00"/>
                </a:solidFill>
                <a:latin typeface="Poppins"/>
                <a:ea typeface="+mn-ea"/>
                <a:cs typeface="Poppins"/>
              </a:rPr>
              <a:t>Moción</a:t>
            </a:r>
            <a:r>
              <a:rPr lang="en-US" sz="1800" b="1" dirty="0">
                <a:solidFill>
                  <a:srgbClr val="FFFF00"/>
                </a:solidFill>
                <a:latin typeface="Poppins"/>
                <a:ea typeface="+mn-ea"/>
                <a:cs typeface="Poppins"/>
              </a:rPr>
              <a:t> </a:t>
            </a:r>
            <a:r>
              <a:rPr lang="en-US" sz="1800" b="1" dirty="0" err="1">
                <a:solidFill>
                  <a:srgbClr val="FFFF00"/>
                </a:solidFill>
                <a:latin typeface="Poppins"/>
                <a:ea typeface="+mn-ea"/>
                <a:cs typeface="Poppins"/>
              </a:rPr>
              <a:t>acerca</a:t>
            </a:r>
            <a:r>
              <a:rPr lang="en-US" sz="1800" b="1" dirty="0">
                <a:solidFill>
                  <a:srgbClr val="FFFF00"/>
                </a:solidFill>
                <a:latin typeface="Poppins"/>
                <a:ea typeface="+mn-ea"/>
                <a:cs typeface="Poppins"/>
              </a:rPr>
              <a:t> de </a:t>
            </a:r>
            <a:r>
              <a:rPr lang="en-US" sz="1800" b="1" dirty="0" err="1">
                <a:solidFill>
                  <a:srgbClr val="FFFF00"/>
                </a:solidFill>
                <a:latin typeface="Poppins"/>
                <a:ea typeface="+mn-ea"/>
                <a:cs typeface="Poppins"/>
              </a:rPr>
              <a:t>los</a:t>
            </a:r>
            <a:r>
              <a:rPr lang="en-US" sz="1800" b="1" dirty="0">
                <a:solidFill>
                  <a:srgbClr val="FFFF00"/>
                </a:solidFill>
                <a:latin typeface="Poppins"/>
                <a:ea typeface="+mn-ea"/>
                <a:cs typeface="Poppins"/>
              </a:rPr>
              <a:t> asientos a las </a:t>
            </a:r>
            <a:r>
              <a:rPr lang="en-US" sz="1800" b="1" dirty="0" err="1">
                <a:solidFill>
                  <a:srgbClr val="FFFF00"/>
                </a:solidFill>
                <a:latin typeface="Poppins"/>
                <a:ea typeface="+mn-ea"/>
                <a:cs typeface="Poppins"/>
              </a:rPr>
              <a:t>miembros</a:t>
            </a:r>
            <a:r>
              <a:rPr lang="en-US" sz="1800" b="1" dirty="0">
                <a:solidFill>
                  <a:srgbClr val="FFFF00"/>
                </a:solidFill>
                <a:latin typeface="Poppins"/>
                <a:ea typeface="+mn-ea"/>
                <a:cs typeface="Poppins"/>
              </a:rPr>
              <a:t> de la </a:t>
            </a:r>
            <a:r>
              <a:rPr lang="en-US" sz="1800" b="1" dirty="0" err="1">
                <a:solidFill>
                  <a:srgbClr val="FFFF00"/>
                </a:solidFill>
                <a:latin typeface="Poppins"/>
                <a:ea typeface="+mn-ea"/>
                <a:cs typeface="Poppins"/>
              </a:rPr>
              <a:t>comunidad</a:t>
            </a:r>
          </a:p>
        </p:txBody>
      </p:sp>
      <p:pic>
        <p:nvPicPr>
          <p:cNvPr id="5" name="Picture 4">
            <a:extLst>
              <a:ext uri="{FF2B5EF4-FFF2-40B4-BE49-F238E27FC236}">
                <a16:creationId xmlns:a16="http://schemas.microsoft.com/office/drawing/2014/main" id="{AE92C372-B439-4189-B8BE-67A5FFDC8A83}"/>
              </a:ext>
            </a:extLst>
          </p:cNvPr>
          <p:cNvPicPr>
            <a:picLocks noChangeAspect="1"/>
          </p:cNvPicPr>
          <p:nvPr/>
        </p:nvPicPr>
        <p:blipFill>
          <a:blip r:embed="rId3"/>
          <a:stretch>
            <a:fillRect/>
          </a:stretch>
        </p:blipFill>
        <p:spPr>
          <a:xfrm>
            <a:off x="3771200" y="703943"/>
            <a:ext cx="5091517" cy="3164114"/>
          </a:xfrm>
          <a:prstGeom prst="rect">
            <a:avLst/>
          </a:prstGeom>
        </p:spPr>
      </p:pic>
      <p:sp>
        <p:nvSpPr>
          <p:cNvPr id="6" name="Date Placeholder 5">
            <a:extLst>
              <a:ext uri="{FF2B5EF4-FFF2-40B4-BE49-F238E27FC236}">
                <a16:creationId xmlns:a16="http://schemas.microsoft.com/office/drawing/2014/main" id="{38E8B197-BBA1-5058-0E3A-A55CB0B88705}"/>
              </a:ext>
            </a:extLst>
          </p:cNvPr>
          <p:cNvSpPr>
            <a:spLocks noGrp="1"/>
          </p:cNvSpPr>
          <p:nvPr>
            <p:ph type="dt" sz="half" idx="10"/>
          </p:nvPr>
        </p:nvSpPr>
        <p:spPr/>
        <p:txBody>
          <a:bodyPr/>
          <a:lstStyle/>
          <a:p>
            <a:fld id="{231B12AD-7C2F-4C17-8F81-473009C80256}" type="datetime1">
              <a:rPr lang="en-US" smtClean="0"/>
              <a:t>7/17/2024</a:t>
            </a:fld>
            <a:endParaRPr lang="en-US"/>
          </a:p>
        </p:txBody>
      </p:sp>
    </p:spTree>
    <p:extLst>
      <p:ext uri="{BB962C8B-B14F-4D97-AF65-F5344CB8AC3E}">
        <p14:creationId xmlns:p14="http://schemas.microsoft.com/office/powerpoint/2010/main" val="867189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A20D-8BF8-4579-A384-019CF2314D26}"/>
              </a:ext>
            </a:extLst>
          </p:cNvPr>
          <p:cNvSpPr>
            <a:spLocks noGrp="1"/>
          </p:cNvSpPr>
          <p:nvPr>
            <p:ph type="title"/>
          </p:nvPr>
        </p:nvSpPr>
        <p:spPr>
          <a:xfrm>
            <a:off x="91258" y="76199"/>
            <a:ext cx="4423592" cy="830893"/>
          </a:xfrm>
        </p:spPr>
        <p:txBody>
          <a:bodyPr vert="horz" lIns="68580" tIns="34290" rIns="68580" bIns="34290" rtlCol="0" anchor="b">
            <a:normAutofit/>
          </a:bodyPr>
          <a:lstStyle/>
          <a:p>
            <a:pPr algn="ctr"/>
            <a:r>
              <a:rPr lang="en-US" sz="2400" b="1" dirty="0">
                <a:latin typeface="Poppins" panose="00000500000000000000" pitchFamily="2" charset="0"/>
                <a:cs typeface="Poppins" panose="00000500000000000000" pitchFamily="2" charset="0"/>
              </a:rPr>
              <a:t>Parent/Community SSC Member Election</a:t>
            </a:r>
          </a:p>
        </p:txBody>
      </p:sp>
      <p:sp>
        <p:nvSpPr>
          <p:cNvPr id="4" name="Title 1">
            <a:extLst>
              <a:ext uri="{FF2B5EF4-FFF2-40B4-BE49-F238E27FC236}">
                <a16:creationId xmlns:a16="http://schemas.microsoft.com/office/drawing/2014/main" id="{4B3108B8-EFC3-4620-AB89-2C0369076BC2}"/>
              </a:ext>
            </a:extLst>
          </p:cNvPr>
          <p:cNvSpPr txBox="1">
            <a:spLocks/>
          </p:cNvSpPr>
          <p:nvPr/>
        </p:nvSpPr>
        <p:spPr>
          <a:xfrm>
            <a:off x="4676775" y="76141"/>
            <a:ext cx="4152901" cy="1269113"/>
          </a:xfrm>
          <a:prstGeom prst="rect">
            <a:avLst/>
          </a:prstGeom>
        </p:spPr>
        <p:txBody>
          <a:bodyPr vert="horz" lIns="0" tIns="34290" rIns="0" bIns="34290" rtlCol="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450"/>
              </a:spcAft>
              <a:buClr>
                <a:schemeClr val="accent1"/>
              </a:buClr>
              <a:buFont typeface="Calibri" panose="020F0502020204030204" pitchFamily="34" charset="0"/>
            </a:pPr>
            <a:r>
              <a:rPr lang="es-MX" sz="2400" b="1" dirty="0">
                <a:solidFill>
                  <a:srgbClr val="0070C0"/>
                </a:solidFill>
                <a:latin typeface="Poppins" panose="00000500000000000000" pitchFamily="2" charset="0"/>
                <a:ea typeface="+mn-ea"/>
                <a:cs typeface="Poppins" panose="00000500000000000000" pitchFamily="2" charset="0"/>
              </a:rPr>
              <a:t>Elección de Miembros de Padres/Comunidad</a:t>
            </a:r>
          </a:p>
          <a:p>
            <a:pPr algn="ctr">
              <a:lnSpc>
                <a:spcPct val="90000"/>
              </a:lnSpc>
              <a:spcAft>
                <a:spcPts val="450"/>
              </a:spcAft>
              <a:buClr>
                <a:schemeClr val="accent1"/>
              </a:buClr>
              <a:buFont typeface="Calibri" panose="020F0502020204030204" pitchFamily="34" charset="0"/>
            </a:pPr>
            <a:r>
              <a:rPr lang="es-MX" sz="2400" b="1" dirty="0">
                <a:solidFill>
                  <a:srgbClr val="0070C0"/>
                </a:solidFill>
                <a:latin typeface="Poppins" panose="00000500000000000000" pitchFamily="2" charset="0"/>
                <a:ea typeface="+mn-ea"/>
                <a:cs typeface="Poppins" panose="00000500000000000000" pitchFamily="2" charset="0"/>
              </a:rPr>
              <a:t>del SSC</a:t>
            </a:r>
          </a:p>
        </p:txBody>
      </p:sp>
      <p:grpSp>
        <p:nvGrpSpPr>
          <p:cNvPr id="8" name="Group 7"/>
          <p:cNvGrpSpPr/>
          <p:nvPr/>
        </p:nvGrpSpPr>
        <p:grpSpPr>
          <a:xfrm>
            <a:off x="666750" y="1304380"/>
            <a:ext cx="1065391" cy="1048296"/>
            <a:chOff x="836096" y="2134073"/>
            <a:chExt cx="2002672" cy="2005925"/>
          </a:xfrm>
        </p:grpSpPr>
        <p:sp>
          <p:nvSpPr>
            <p:cNvPr id="10" name="Freeform 9"/>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 name="Freeform 10"/>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2" name="Freeform 11"/>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 name="Freeform 12"/>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 name="Freeform 13"/>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 name="Freeform 14"/>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 name="Freeform 15"/>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 name="Freeform 16"/>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 name="Freeform 17"/>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 name="Freeform 18"/>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 name="Freeform 19"/>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1" name="Freeform 20"/>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22" name="Freeform 21"/>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 name="Freeform 22"/>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4" name="Freeform 23"/>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5" name="Freeform 24"/>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6" name="Freeform 25"/>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7" name="Freeform 26"/>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8" name="Freeform 27"/>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9" name="Freeform 28"/>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
        <p:nvSpPr>
          <p:cNvPr id="3" name="TextBox 2">
            <a:extLst>
              <a:ext uri="{FF2B5EF4-FFF2-40B4-BE49-F238E27FC236}">
                <a16:creationId xmlns:a16="http://schemas.microsoft.com/office/drawing/2014/main" id="{A522695A-5BBB-4113-98AC-BB42B69957E6}"/>
              </a:ext>
            </a:extLst>
          </p:cNvPr>
          <p:cNvSpPr txBox="1"/>
          <p:nvPr/>
        </p:nvSpPr>
        <p:spPr>
          <a:xfrm>
            <a:off x="419100" y="2647950"/>
            <a:ext cx="3457575" cy="646331"/>
          </a:xfrm>
          <a:prstGeom prst="rect">
            <a:avLst/>
          </a:prstGeom>
          <a:noFill/>
        </p:spPr>
        <p:txBody>
          <a:bodyPr wrap="square" rtlCol="0">
            <a:spAutoFit/>
          </a:bodyPr>
          <a:lstStyle/>
          <a:p>
            <a:r>
              <a:rPr lang="en-US" sz="1800" b="1" dirty="0">
                <a:latin typeface="Poppins" panose="00000500000000000000" pitchFamily="2" charset="0"/>
                <a:cs typeface="Poppins" panose="00000500000000000000" pitchFamily="2" charset="0"/>
              </a:rPr>
              <a:t>Parent and Legal Guardian</a:t>
            </a:r>
          </a:p>
          <a:p>
            <a:r>
              <a:rPr lang="en-US" sz="1800" b="1" dirty="0">
                <a:latin typeface="Poppins" panose="00000500000000000000" pitchFamily="2" charset="0"/>
                <a:cs typeface="Poppins" panose="00000500000000000000" pitchFamily="2" charset="0"/>
              </a:rPr>
              <a:t>Elections</a:t>
            </a:r>
          </a:p>
        </p:txBody>
      </p:sp>
      <p:grpSp>
        <p:nvGrpSpPr>
          <p:cNvPr id="135" name="Group 27">
            <a:extLst>
              <a:ext uri="{FF2B5EF4-FFF2-40B4-BE49-F238E27FC236}">
                <a16:creationId xmlns:a16="http://schemas.microsoft.com/office/drawing/2014/main" id="{537397D9-2ED0-4E57-8713-69248DBDFFB4}"/>
              </a:ext>
            </a:extLst>
          </p:cNvPr>
          <p:cNvGrpSpPr>
            <a:grpSpLocks noChangeAspect="1"/>
          </p:cNvGrpSpPr>
          <p:nvPr/>
        </p:nvGrpSpPr>
        <p:grpSpPr bwMode="auto">
          <a:xfrm>
            <a:off x="1962936" y="1305195"/>
            <a:ext cx="1037439" cy="1037439"/>
            <a:chOff x="1797" y="1226"/>
            <a:chExt cx="1850" cy="1850"/>
          </a:xfrm>
        </p:grpSpPr>
        <p:sp>
          <p:nvSpPr>
            <p:cNvPr id="136" name="Freeform 30">
              <a:extLst>
                <a:ext uri="{FF2B5EF4-FFF2-40B4-BE49-F238E27FC236}">
                  <a16:creationId xmlns:a16="http://schemas.microsoft.com/office/drawing/2014/main" id="{450B2BE9-6A39-41A3-87D2-C4BF3217A6E2}"/>
                </a:ext>
              </a:extLst>
            </p:cNvPr>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7" name="Freeform 31">
              <a:extLst>
                <a:ext uri="{FF2B5EF4-FFF2-40B4-BE49-F238E27FC236}">
                  <a16:creationId xmlns:a16="http://schemas.microsoft.com/office/drawing/2014/main" id="{0FE5306C-7A6F-4380-BC85-16DB495CEE2B}"/>
                </a:ext>
              </a:extLst>
            </p:cNvPr>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8" name="Freeform 32">
              <a:extLst>
                <a:ext uri="{FF2B5EF4-FFF2-40B4-BE49-F238E27FC236}">
                  <a16:creationId xmlns:a16="http://schemas.microsoft.com/office/drawing/2014/main" id="{F48667FB-926B-43E2-90BA-8B09966B19E3}"/>
                </a:ext>
              </a:extLst>
            </p:cNvPr>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9" name="Freeform 33">
              <a:extLst>
                <a:ext uri="{FF2B5EF4-FFF2-40B4-BE49-F238E27FC236}">
                  <a16:creationId xmlns:a16="http://schemas.microsoft.com/office/drawing/2014/main" id="{ADF0F779-1F8E-4412-8F28-3DDEBD182EDE}"/>
                </a:ext>
              </a:extLst>
            </p:cNvPr>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0" name="Freeform 34">
              <a:extLst>
                <a:ext uri="{FF2B5EF4-FFF2-40B4-BE49-F238E27FC236}">
                  <a16:creationId xmlns:a16="http://schemas.microsoft.com/office/drawing/2014/main" id="{5842FAB0-FA8B-4635-8FBC-EAFD5447B001}"/>
                </a:ext>
              </a:extLst>
            </p:cNvPr>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1" name="Freeform 35">
              <a:extLst>
                <a:ext uri="{FF2B5EF4-FFF2-40B4-BE49-F238E27FC236}">
                  <a16:creationId xmlns:a16="http://schemas.microsoft.com/office/drawing/2014/main" id="{CB398A50-CE73-4285-AEC6-42D614EC0470}"/>
                </a:ext>
              </a:extLst>
            </p:cNvPr>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42" name="Freeform 36">
              <a:extLst>
                <a:ext uri="{FF2B5EF4-FFF2-40B4-BE49-F238E27FC236}">
                  <a16:creationId xmlns:a16="http://schemas.microsoft.com/office/drawing/2014/main" id="{B3713F34-EBB0-4901-8334-FBC877F772F6}"/>
                </a:ext>
              </a:extLst>
            </p:cNvPr>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dirty="0"/>
            </a:p>
          </p:txBody>
        </p:sp>
        <p:sp>
          <p:nvSpPr>
            <p:cNvPr id="143" name="Freeform 37">
              <a:extLst>
                <a:ext uri="{FF2B5EF4-FFF2-40B4-BE49-F238E27FC236}">
                  <a16:creationId xmlns:a16="http://schemas.microsoft.com/office/drawing/2014/main" id="{52DC77F8-8041-4B31-94B4-033A64EB500E}"/>
                </a:ext>
              </a:extLst>
            </p:cNvPr>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4" name="Freeform 38">
              <a:extLst>
                <a:ext uri="{FF2B5EF4-FFF2-40B4-BE49-F238E27FC236}">
                  <a16:creationId xmlns:a16="http://schemas.microsoft.com/office/drawing/2014/main" id="{94C26206-EB18-4133-B003-7BCDAF547BA3}"/>
                </a:ext>
              </a:extLst>
            </p:cNvPr>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5" name="Freeform 39">
              <a:extLst>
                <a:ext uri="{FF2B5EF4-FFF2-40B4-BE49-F238E27FC236}">
                  <a16:creationId xmlns:a16="http://schemas.microsoft.com/office/drawing/2014/main" id="{E36D0D8F-E32C-4C1E-9242-355B730E5227}"/>
                </a:ext>
              </a:extLst>
            </p:cNvPr>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6" name="Freeform 40">
              <a:extLst>
                <a:ext uri="{FF2B5EF4-FFF2-40B4-BE49-F238E27FC236}">
                  <a16:creationId xmlns:a16="http://schemas.microsoft.com/office/drawing/2014/main" id="{F9D2C498-74DF-4EBD-9C0F-EFE71F576B3D}"/>
                </a:ext>
              </a:extLst>
            </p:cNvPr>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7" name="Freeform 41">
              <a:extLst>
                <a:ext uri="{FF2B5EF4-FFF2-40B4-BE49-F238E27FC236}">
                  <a16:creationId xmlns:a16="http://schemas.microsoft.com/office/drawing/2014/main" id="{2CC52291-C8FA-4CCB-A3D2-7BC5C5937603}"/>
                </a:ext>
              </a:extLst>
            </p:cNvPr>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8" name="Freeform 42">
              <a:extLst>
                <a:ext uri="{FF2B5EF4-FFF2-40B4-BE49-F238E27FC236}">
                  <a16:creationId xmlns:a16="http://schemas.microsoft.com/office/drawing/2014/main" id="{A32FCB5E-EAB0-4934-9BC5-1CF46B156716}"/>
                </a:ext>
              </a:extLst>
            </p:cNvPr>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9" name="Freeform 43">
              <a:extLst>
                <a:ext uri="{FF2B5EF4-FFF2-40B4-BE49-F238E27FC236}">
                  <a16:creationId xmlns:a16="http://schemas.microsoft.com/office/drawing/2014/main" id="{EF058715-4866-4C44-93F6-BC4EB9FDC6AA}"/>
                </a:ext>
              </a:extLst>
            </p:cNvPr>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0" name="Freeform 44">
              <a:extLst>
                <a:ext uri="{FF2B5EF4-FFF2-40B4-BE49-F238E27FC236}">
                  <a16:creationId xmlns:a16="http://schemas.microsoft.com/office/drawing/2014/main" id="{D371715C-12C2-49F9-AD17-ADE700A74262}"/>
                </a:ext>
              </a:extLst>
            </p:cNvPr>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51" name="Freeform 45">
              <a:extLst>
                <a:ext uri="{FF2B5EF4-FFF2-40B4-BE49-F238E27FC236}">
                  <a16:creationId xmlns:a16="http://schemas.microsoft.com/office/drawing/2014/main" id="{5E19EAD9-E17F-49EA-96CF-34CB5FA7F582}"/>
                </a:ext>
              </a:extLst>
            </p:cNvPr>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52" name="Freeform 46">
              <a:extLst>
                <a:ext uri="{FF2B5EF4-FFF2-40B4-BE49-F238E27FC236}">
                  <a16:creationId xmlns:a16="http://schemas.microsoft.com/office/drawing/2014/main" id="{DF3B80A0-8D6E-4BEC-8AD1-1FCD77FA354D}"/>
                </a:ext>
              </a:extLst>
            </p:cNvPr>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53" name="Freeform 47">
              <a:extLst>
                <a:ext uri="{FF2B5EF4-FFF2-40B4-BE49-F238E27FC236}">
                  <a16:creationId xmlns:a16="http://schemas.microsoft.com/office/drawing/2014/main" id="{10B83F21-D169-4190-9835-4B2B7563A378}"/>
                </a:ext>
              </a:extLst>
            </p:cNvPr>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4" name="Freeform 48">
              <a:extLst>
                <a:ext uri="{FF2B5EF4-FFF2-40B4-BE49-F238E27FC236}">
                  <a16:creationId xmlns:a16="http://schemas.microsoft.com/office/drawing/2014/main" id="{F8943F70-D488-444A-8115-E66378C577A9}"/>
                </a:ext>
              </a:extLst>
            </p:cNvPr>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155" name="Group 154">
            <a:extLst>
              <a:ext uri="{FF2B5EF4-FFF2-40B4-BE49-F238E27FC236}">
                <a16:creationId xmlns:a16="http://schemas.microsoft.com/office/drawing/2014/main" id="{2958F4FD-B70A-4D77-BE74-A1D2C535A8BF}"/>
              </a:ext>
            </a:extLst>
          </p:cNvPr>
          <p:cNvGrpSpPr/>
          <p:nvPr/>
        </p:nvGrpSpPr>
        <p:grpSpPr>
          <a:xfrm>
            <a:off x="5753100" y="1275805"/>
            <a:ext cx="1065391" cy="1048296"/>
            <a:chOff x="836096" y="2134073"/>
            <a:chExt cx="2002672" cy="2005925"/>
          </a:xfrm>
        </p:grpSpPr>
        <p:sp>
          <p:nvSpPr>
            <p:cNvPr id="156" name="Freeform 9">
              <a:extLst>
                <a:ext uri="{FF2B5EF4-FFF2-40B4-BE49-F238E27FC236}">
                  <a16:creationId xmlns:a16="http://schemas.microsoft.com/office/drawing/2014/main" id="{B8209BCC-753C-49A6-8B47-2CEE92B3BC9A}"/>
                </a:ext>
              </a:extLst>
            </p:cNvPr>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7" name="Freeform 10">
              <a:extLst>
                <a:ext uri="{FF2B5EF4-FFF2-40B4-BE49-F238E27FC236}">
                  <a16:creationId xmlns:a16="http://schemas.microsoft.com/office/drawing/2014/main" id="{306F01EE-26E4-4B34-986B-93B067D41E0C}"/>
                </a:ext>
              </a:extLst>
            </p:cNvPr>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8" name="Freeform 11">
              <a:extLst>
                <a:ext uri="{FF2B5EF4-FFF2-40B4-BE49-F238E27FC236}">
                  <a16:creationId xmlns:a16="http://schemas.microsoft.com/office/drawing/2014/main" id="{8E1078E8-8FFD-4F9B-B50D-573CED181980}"/>
                </a:ext>
              </a:extLst>
            </p:cNvPr>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9" name="Freeform 12">
              <a:extLst>
                <a:ext uri="{FF2B5EF4-FFF2-40B4-BE49-F238E27FC236}">
                  <a16:creationId xmlns:a16="http://schemas.microsoft.com/office/drawing/2014/main" id="{5153795B-1AFB-4C0B-A1D3-3E78CA341E02}"/>
                </a:ext>
              </a:extLst>
            </p:cNvPr>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0" name="Freeform 13">
              <a:extLst>
                <a:ext uri="{FF2B5EF4-FFF2-40B4-BE49-F238E27FC236}">
                  <a16:creationId xmlns:a16="http://schemas.microsoft.com/office/drawing/2014/main" id="{C2F99E81-0AF0-4A9E-99A3-D81037901AA2}"/>
                </a:ext>
              </a:extLst>
            </p:cNvPr>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1" name="Freeform 14">
              <a:extLst>
                <a:ext uri="{FF2B5EF4-FFF2-40B4-BE49-F238E27FC236}">
                  <a16:creationId xmlns:a16="http://schemas.microsoft.com/office/drawing/2014/main" id="{4C4F1B43-916A-4937-A04D-7327A4F9942E}"/>
                </a:ext>
              </a:extLst>
            </p:cNvPr>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2" name="Freeform 15">
              <a:extLst>
                <a:ext uri="{FF2B5EF4-FFF2-40B4-BE49-F238E27FC236}">
                  <a16:creationId xmlns:a16="http://schemas.microsoft.com/office/drawing/2014/main" id="{F22BF174-AF27-4339-B92D-4211D925C689}"/>
                </a:ext>
              </a:extLst>
            </p:cNvPr>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3" name="Freeform 16">
              <a:extLst>
                <a:ext uri="{FF2B5EF4-FFF2-40B4-BE49-F238E27FC236}">
                  <a16:creationId xmlns:a16="http://schemas.microsoft.com/office/drawing/2014/main" id="{752614B0-9BA4-49F3-AE95-A461841FDE54}"/>
                </a:ext>
              </a:extLst>
            </p:cNvPr>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4" name="Freeform 17">
              <a:extLst>
                <a:ext uri="{FF2B5EF4-FFF2-40B4-BE49-F238E27FC236}">
                  <a16:creationId xmlns:a16="http://schemas.microsoft.com/office/drawing/2014/main" id="{27699148-1B28-49ED-B4BB-0037905C9840}"/>
                </a:ext>
              </a:extLst>
            </p:cNvPr>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5" name="Freeform 18">
              <a:extLst>
                <a:ext uri="{FF2B5EF4-FFF2-40B4-BE49-F238E27FC236}">
                  <a16:creationId xmlns:a16="http://schemas.microsoft.com/office/drawing/2014/main" id="{B3686347-21F6-4193-BADB-235D8CCE3112}"/>
                </a:ext>
              </a:extLst>
            </p:cNvPr>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6" name="Freeform 19">
              <a:extLst>
                <a:ext uri="{FF2B5EF4-FFF2-40B4-BE49-F238E27FC236}">
                  <a16:creationId xmlns:a16="http://schemas.microsoft.com/office/drawing/2014/main" id="{8DB57CBE-E899-48EC-9BBE-DCEC3D8CA0D6}"/>
                </a:ext>
              </a:extLst>
            </p:cNvPr>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7" name="Freeform 20">
              <a:extLst>
                <a:ext uri="{FF2B5EF4-FFF2-40B4-BE49-F238E27FC236}">
                  <a16:creationId xmlns:a16="http://schemas.microsoft.com/office/drawing/2014/main" id="{A06FD2F1-5020-4185-98BF-F9BE3E9F4150}"/>
                </a:ext>
              </a:extLst>
            </p:cNvPr>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68" name="Freeform 21">
              <a:extLst>
                <a:ext uri="{FF2B5EF4-FFF2-40B4-BE49-F238E27FC236}">
                  <a16:creationId xmlns:a16="http://schemas.microsoft.com/office/drawing/2014/main" id="{224E64D9-84D3-4705-AE29-A5C361932BA6}"/>
                </a:ext>
              </a:extLst>
            </p:cNvPr>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9" name="Freeform 22">
              <a:extLst>
                <a:ext uri="{FF2B5EF4-FFF2-40B4-BE49-F238E27FC236}">
                  <a16:creationId xmlns:a16="http://schemas.microsoft.com/office/drawing/2014/main" id="{87BD59D9-EE12-4748-B8A4-D3948696A938}"/>
                </a:ext>
              </a:extLst>
            </p:cNvPr>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0" name="Freeform 23">
              <a:extLst>
                <a:ext uri="{FF2B5EF4-FFF2-40B4-BE49-F238E27FC236}">
                  <a16:creationId xmlns:a16="http://schemas.microsoft.com/office/drawing/2014/main" id="{A427982C-B9B1-4A85-94C6-DF19710FF594}"/>
                </a:ext>
              </a:extLst>
            </p:cNvPr>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1" name="Freeform 24">
              <a:extLst>
                <a:ext uri="{FF2B5EF4-FFF2-40B4-BE49-F238E27FC236}">
                  <a16:creationId xmlns:a16="http://schemas.microsoft.com/office/drawing/2014/main" id="{0C3A9670-5974-4AE1-9C0F-AD4B1212EA44}"/>
                </a:ext>
              </a:extLst>
            </p:cNvPr>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2" name="Freeform 25">
              <a:extLst>
                <a:ext uri="{FF2B5EF4-FFF2-40B4-BE49-F238E27FC236}">
                  <a16:creationId xmlns:a16="http://schemas.microsoft.com/office/drawing/2014/main" id="{AA7FEAC5-B45E-4AA7-B4DB-0F371E4BAFBF}"/>
                </a:ext>
              </a:extLst>
            </p:cNvPr>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3" name="Freeform 26">
              <a:extLst>
                <a:ext uri="{FF2B5EF4-FFF2-40B4-BE49-F238E27FC236}">
                  <a16:creationId xmlns:a16="http://schemas.microsoft.com/office/drawing/2014/main" id="{0E9E40D6-8263-48DD-BFB7-CCE1414967F5}"/>
                </a:ext>
              </a:extLst>
            </p:cNvPr>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4" name="Freeform 27">
              <a:extLst>
                <a:ext uri="{FF2B5EF4-FFF2-40B4-BE49-F238E27FC236}">
                  <a16:creationId xmlns:a16="http://schemas.microsoft.com/office/drawing/2014/main" id="{C42A14E0-6FDE-4030-AC0B-E939A621C8B6}"/>
                </a:ext>
              </a:extLst>
            </p:cNvPr>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5" name="Freeform 28">
              <a:extLst>
                <a:ext uri="{FF2B5EF4-FFF2-40B4-BE49-F238E27FC236}">
                  <a16:creationId xmlns:a16="http://schemas.microsoft.com/office/drawing/2014/main" id="{C4B0EE9C-205A-4DE8-9351-D383618FBBA1}"/>
                </a:ext>
              </a:extLst>
            </p:cNvPr>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176" name="Group 27">
            <a:extLst>
              <a:ext uri="{FF2B5EF4-FFF2-40B4-BE49-F238E27FC236}">
                <a16:creationId xmlns:a16="http://schemas.microsoft.com/office/drawing/2014/main" id="{161279A0-510C-48AF-BC2D-06DB3B51D8D7}"/>
              </a:ext>
            </a:extLst>
          </p:cNvPr>
          <p:cNvGrpSpPr>
            <a:grpSpLocks noChangeAspect="1"/>
          </p:cNvGrpSpPr>
          <p:nvPr/>
        </p:nvGrpSpPr>
        <p:grpSpPr bwMode="auto">
          <a:xfrm>
            <a:off x="6944511" y="1308370"/>
            <a:ext cx="1037439" cy="1037439"/>
            <a:chOff x="1797" y="1226"/>
            <a:chExt cx="1850" cy="1850"/>
          </a:xfrm>
        </p:grpSpPr>
        <p:sp>
          <p:nvSpPr>
            <p:cNvPr id="177" name="Freeform 30">
              <a:extLst>
                <a:ext uri="{FF2B5EF4-FFF2-40B4-BE49-F238E27FC236}">
                  <a16:creationId xmlns:a16="http://schemas.microsoft.com/office/drawing/2014/main" id="{1882279E-4FC2-4DC3-B183-73FFB0271E62}"/>
                </a:ext>
              </a:extLst>
            </p:cNvPr>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8" name="Freeform 31">
              <a:extLst>
                <a:ext uri="{FF2B5EF4-FFF2-40B4-BE49-F238E27FC236}">
                  <a16:creationId xmlns:a16="http://schemas.microsoft.com/office/drawing/2014/main" id="{B8CB633D-49C7-42A2-A0A1-EDF7024049B8}"/>
                </a:ext>
              </a:extLst>
            </p:cNvPr>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9" name="Freeform 32">
              <a:extLst>
                <a:ext uri="{FF2B5EF4-FFF2-40B4-BE49-F238E27FC236}">
                  <a16:creationId xmlns:a16="http://schemas.microsoft.com/office/drawing/2014/main" id="{40FA76F8-8715-4EE7-B893-654482F0EA15}"/>
                </a:ext>
              </a:extLst>
            </p:cNvPr>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0" name="Freeform 33">
              <a:extLst>
                <a:ext uri="{FF2B5EF4-FFF2-40B4-BE49-F238E27FC236}">
                  <a16:creationId xmlns:a16="http://schemas.microsoft.com/office/drawing/2014/main" id="{44E9A470-0927-458C-8ECD-8AE8BDB9A481}"/>
                </a:ext>
              </a:extLst>
            </p:cNvPr>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81" name="Freeform 34">
              <a:extLst>
                <a:ext uri="{FF2B5EF4-FFF2-40B4-BE49-F238E27FC236}">
                  <a16:creationId xmlns:a16="http://schemas.microsoft.com/office/drawing/2014/main" id="{268364EA-A9A6-4D13-B1CD-AC73490DC1E9}"/>
                </a:ext>
              </a:extLst>
            </p:cNvPr>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82" name="Freeform 35">
              <a:extLst>
                <a:ext uri="{FF2B5EF4-FFF2-40B4-BE49-F238E27FC236}">
                  <a16:creationId xmlns:a16="http://schemas.microsoft.com/office/drawing/2014/main" id="{4F277D88-0B20-4A45-B672-0FEF8EDF831A}"/>
                </a:ext>
              </a:extLst>
            </p:cNvPr>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83" name="Freeform 36">
              <a:extLst>
                <a:ext uri="{FF2B5EF4-FFF2-40B4-BE49-F238E27FC236}">
                  <a16:creationId xmlns:a16="http://schemas.microsoft.com/office/drawing/2014/main" id="{57491F2D-72C0-4FAE-8A98-30F64914EBEE}"/>
                </a:ext>
              </a:extLst>
            </p:cNvPr>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dirty="0"/>
            </a:p>
          </p:txBody>
        </p:sp>
        <p:sp>
          <p:nvSpPr>
            <p:cNvPr id="184" name="Freeform 37">
              <a:extLst>
                <a:ext uri="{FF2B5EF4-FFF2-40B4-BE49-F238E27FC236}">
                  <a16:creationId xmlns:a16="http://schemas.microsoft.com/office/drawing/2014/main" id="{7B097C80-788A-4663-9B97-437DC2147181}"/>
                </a:ext>
              </a:extLst>
            </p:cNvPr>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5" name="Freeform 38">
              <a:extLst>
                <a:ext uri="{FF2B5EF4-FFF2-40B4-BE49-F238E27FC236}">
                  <a16:creationId xmlns:a16="http://schemas.microsoft.com/office/drawing/2014/main" id="{17EE1847-4E45-48C2-85CD-24D24B6233F1}"/>
                </a:ext>
              </a:extLst>
            </p:cNvPr>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86" name="Freeform 39">
              <a:extLst>
                <a:ext uri="{FF2B5EF4-FFF2-40B4-BE49-F238E27FC236}">
                  <a16:creationId xmlns:a16="http://schemas.microsoft.com/office/drawing/2014/main" id="{9BF5261F-28F0-486B-B667-D8B67A1F51EA}"/>
                </a:ext>
              </a:extLst>
            </p:cNvPr>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7" name="Freeform 40">
              <a:extLst>
                <a:ext uri="{FF2B5EF4-FFF2-40B4-BE49-F238E27FC236}">
                  <a16:creationId xmlns:a16="http://schemas.microsoft.com/office/drawing/2014/main" id="{3AC3DCED-0458-4B85-B600-F7CB32FAC33C}"/>
                </a:ext>
              </a:extLst>
            </p:cNvPr>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8" name="Freeform 41">
              <a:extLst>
                <a:ext uri="{FF2B5EF4-FFF2-40B4-BE49-F238E27FC236}">
                  <a16:creationId xmlns:a16="http://schemas.microsoft.com/office/drawing/2014/main" id="{29FA7530-C8BC-4CBF-914E-DE4D1CCFABFC}"/>
                </a:ext>
              </a:extLst>
            </p:cNvPr>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9" name="Freeform 42">
              <a:extLst>
                <a:ext uri="{FF2B5EF4-FFF2-40B4-BE49-F238E27FC236}">
                  <a16:creationId xmlns:a16="http://schemas.microsoft.com/office/drawing/2014/main" id="{8BB1B5F3-6E61-4530-9246-7B015B860A1B}"/>
                </a:ext>
              </a:extLst>
            </p:cNvPr>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0" name="Freeform 43">
              <a:extLst>
                <a:ext uri="{FF2B5EF4-FFF2-40B4-BE49-F238E27FC236}">
                  <a16:creationId xmlns:a16="http://schemas.microsoft.com/office/drawing/2014/main" id="{3530E954-5946-4D69-8F25-0A3E42322CF2}"/>
                </a:ext>
              </a:extLst>
            </p:cNvPr>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91" name="Freeform 44">
              <a:extLst>
                <a:ext uri="{FF2B5EF4-FFF2-40B4-BE49-F238E27FC236}">
                  <a16:creationId xmlns:a16="http://schemas.microsoft.com/office/drawing/2014/main" id="{5AA404EB-708A-4661-B904-ABB1B611B143}"/>
                </a:ext>
              </a:extLst>
            </p:cNvPr>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2" name="Freeform 45">
              <a:extLst>
                <a:ext uri="{FF2B5EF4-FFF2-40B4-BE49-F238E27FC236}">
                  <a16:creationId xmlns:a16="http://schemas.microsoft.com/office/drawing/2014/main" id="{584910D9-5B4E-4E5B-ADF8-DC2070CE3BCA}"/>
                </a:ext>
              </a:extLst>
            </p:cNvPr>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3" name="Freeform 46">
              <a:extLst>
                <a:ext uri="{FF2B5EF4-FFF2-40B4-BE49-F238E27FC236}">
                  <a16:creationId xmlns:a16="http://schemas.microsoft.com/office/drawing/2014/main" id="{DEB6497E-5FE3-4336-BF83-440DBD97A6DC}"/>
                </a:ext>
              </a:extLst>
            </p:cNvPr>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4" name="Freeform 47">
              <a:extLst>
                <a:ext uri="{FF2B5EF4-FFF2-40B4-BE49-F238E27FC236}">
                  <a16:creationId xmlns:a16="http://schemas.microsoft.com/office/drawing/2014/main" id="{E3949C75-C40B-47F4-994D-B35B942060EB}"/>
                </a:ext>
              </a:extLst>
            </p:cNvPr>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95" name="Freeform 48">
              <a:extLst>
                <a:ext uri="{FF2B5EF4-FFF2-40B4-BE49-F238E27FC236}">
                  <a16:creationId xmlns:a16="http://schemas.microsoft.com/office/drawing/2014/main" id="{9F7971F0-FCAC-4801-9245-B3A1D12819CE}"/>
                </a:ext>
              </a:extLst>
            </p:cNvPr>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
        <p:nvSpPr>
          <p:cNvPr id="196" name="TextBox 195">
            <a:extLst>
              <a:ext uri="{FF2B5EF4-FFF2-40B4-BE49-F238E27FC236}">
                <a16:creationId xmlns:a16="http://schemas.microsoft.com/office/drawing/2014/main" id="{94766D56-AFA8-4EB6-ACD0-DDAC663E6A7D}"/>
              </a:ext>
            </a:extLst>
          </p:cNvPr>
          <p:cNvSpPr txBox="1"/>
          <p:nvPr/>
        </p:nvSpPr>
        <p:spPr>
          <a:xfrm>
            <a:off x="5267325" y="2600057"/>
            <a:ext cx="3457575" cy="646331"/>
          </a:xfrm>
          <a:prstGeom prst="rect">
            <a:avLst/>
          </a:prstGeom>
          <a:noFill/>
        </p:spPr>
        <p:txBody>
          <a:bodyPr wrap="square" rtlCol="0">
            <a:spAutoFit/>
          </a:bodyPr>
          <a:lstStyle/>
          <a:p>
            <a:r>
              <a:rPr lang="es-MX" sz="1800" b="1" dirty="0">
                <a:solidFill>
                  <a:srgbClr val="0070C0"/>
                </a:solidFill>
                <a:latin typeface="Poppins" panose="00000500000000000000" pitchFamily="2" charset="0"/>
                <a:cs typeface="Poppins" panose="00000500000000000000" pitchFamily="2" charset="0"/>
              </a:rPr>
              <a:t>Elección de Padres/Tutores Legales</a:t>
            </a:r>
          </a:p>
        </p:txBody>
      </p:sp>
      <p:sp>
        <p:nvSpPr>
          <p:cNvPr id="199" name="TextBox 198">
            <a:extLst>
              <a:ext uri="{FF2B5EF4-FFF2-40B4-BE49-F238E27FC236}">
                <a16:creationId xmlns:a16="http://schemas.microsoft.com/office/drawing/2014/main" id="{330760C0-EAFE-4EBB-9D19-FC551C990166}"/>
              </a:ext>
            </a:extLst>
          </p:cNvPr>
          <p:cNvSpPr txBox="1"/>
          <p:nvPr/>
        </p:nvSpPr>
        <p:spPr>
          <a:xfrm>
            <a:off x="467123" y="3646367"/>
            <a:ext cx="3467100" cy="923330"/>
          </a:xfrm>
          <a:prstGeom prst="rect">
            <a:avLst/>
          </a:prstGeom>
          <a:noFill/>
        </p:spPr>
        <p:txBody>
          <a:bodyPr wrap="square" rtlCol="0">
            <a:spAutoFit/>
          </a:bodyPr>
          <a:lstStyle/>
          <a:p>
            <a:r>
              <a:rPr lang="en-US" sz="1800" b="1" dirty="0">
                <a:latin typeface="Poppins" panose="00000500000000000000" pitchFamily="2" charset="0"/>
                <a:cs typeface="Poppins" panose="00000500000000000000" pitchFamily="2" charset="0"/>
              </a:rPr>
              <a:t>Only parents/legal guardians elect parent and community members.</a:t>
            </a:r>
          </a:p>
        </p:txBody>
      </p:sp>
      <p:sp>
        <p:nvSpPr>
          <p:cNvPr id="200" name="TextBox 199">
            <a:extLst>
              <a:ext uri="{FF2B5EF4-FFF2-40B4-BE49-F238E27FC236}">
                <a16:creationId xmlns:a16="http://schemas.microsoft.com/office/drawing/2014/main" id="{4E1D7EC0-3F9D-4BEF-A5D6-98A55FCDB6B2}"/>
              </a:ext>
            </a:extLst>
          </p:cNvPr>
          <p:cNvSpPr txBox="1"/>
          <p:nvPr/>
        </p:nvSpPr>
        <p:spPr>
          <a:xfrm>
            <a:off x="5286374" y="3648769"/>
            <a:ext cx="3857626" cy="1200329"/>
          </a:xfrm>
          <a:prstGeom prst="rect">
            <a:avLst/>
          </a:prstGeom>
          <a:noFill/>
        </p:spPr>
        <p:txBody>
          <a:bodyPr wrap="square" rtlCol="0">
            <a:spAutoFit/>
          </a:bodyPr>
          <a:lstStyle/>
          <a:p>
            <a:r>
              <a:rPr lang="en-US" sz="1800" b="1" dirty="0" err="1">
                <a:solidFill>
                  <a:srgbClr val="0070C0"/>
                </a:solidFill>
                <a:latin typeface="Poppins" panose="00000500000000000000" pitchFamily="2" charset="0"/>
                <a:cs typeface="Poppins" panose="00000500000000000000" pitchFamily="2" charset="0"/>
              </a:rPr>
              <a:t>Solamente</a:t>
            </a:r>
            <a:r>
              <a:rPr lang="en-US" sz="1800" b="1" dirty="0">
                <a:solidFill>
                  <a:srgbClr val="0070C0"/>
                </a:solidFill>
                <a:latin typeface="Poppins" panose="00000500000000000000" pitchFamily="2" charset="0"/>
                <a:cs typeface="Poppins" panose="00000500000000000000" pitchFamily="2" charset="0"/>
              </a:rPr>
              <a:t> </a:t>
            </a:r>
            <a:r>
              <a:rPr lang="en-US" sz="1800" b="1" dirty="0" err="1">
                <a:solidFill>
                  <a:srgbClr val="0070C0"/>
                </a:solidFill>
                <a:latin typeface="Poppins" panose="00000500000000000000" pitchFamily="2" charset="0"/>
                <a:cs typeface="Poppins" panose="00000500000000000000" pitchFamily="2" charset="0"/>
              </a:rPr>
              <a:t>los</a:t>
            </a:r>
            <a:r>
              <a:rPr lang="en-US" sz="1800" b="1" dirty="0">
                <a:solidFill>
                  <a:srgbClr val="0070C0"/>
                </a:solidFill>
                <a:latin typeface="Poppins" panose="00000500000000000000" pitchFamily="2" charset="0"/>
                <a:cs typeface="Poppins" panose="00000500000000000000" pitchFamily="2" charset="0"/>
              </a:rPr>
              <a:t> padres/</a:t>
            </a:r>
            <a:r>
              <a:rPr lang="en-US" sz="1800" b="1" dirty="0" err="1">
                <a:solidFill>
                  <a:srgbClr val="0070C0"/>
                </a:solidFill>
                <a:latin typeface="Poppins" panose="00000500000000000000" pitchFamily="2" charset="0"/>
                <a:cs typeface="Poppins" panose="00000500000000000000" pitchFamily="2" charset="0"/>
              </a:rPr>
              <a:t>tutores</a:t>
            </a:r>
            <a:r>
              <a:rPr lang="en-US" sz="1800" b="1" dirty="0">
                <a:solidFill>
                  <a:srgbClr val="0070C0"/>
                </a:solidFill>
                <a:latin typeface="Poppins" panose="00000500000000000000" pitchFamily="2" charset="0"/>
                <a:cs typeface="Poppins" panose="00000500000000000000" pitchFamily="2" charset="0"/>
              </a:rPr>
              <a:t> </a:t>
            </a:r>
            <a:r>
              <a:rPr lang="en-US" sz="1800" b="1" dirty="0" err="1">
                <a:solidFill>
                  <a:srgbClr val="0070C0"/>
                </a:solidFill>
                <a:latin typeface="Poppins" panose="00000500000000000000" pitchFamily="2" charset="0"/>
                <a:cs typeface="Poppins" panose="00000500000000000000" pitchFamily="2" charset="0"/>
              </a:rPr>
              <a:t>legales</a:t>
            </a:r>
            <a:r>
              <a:rPr lang="en-US" sz="1800" b="1" dirty="0">
                <a:solidFill>
                  <a:srgbClr val="0070C0"/>
                </a:solidFill>
                <a:latin typeface="Poppins" panose="00000500000000000000" pitchFamily="2" charset="0"/>
                <a:cs typeface="Poppins" panose="00000500000000000000" pitchFamily="2" charset="0"/>
              </a:rPr>
              <a:t> </a:t>
            </a:r>
            <a:r>
              <a:rPr lang="en-US" sz="1800" b="1" dirty="0" err="1">
                <a:solidFill>
                  <a:srgbClr val="0070C0"/>
                </a:solidFill>
                <a:latin typeface="Poppins" panose="00000500000000000000" pitchFamily="2" charset="0"/>
                <a:cs typeface="Poppins" panose="00000500000000000000" pitchFamily="2" charset="0"/>
              </a:rPr>
              <a:t>pueden</a:t>
            </a:r>
            <a:r>
              <a:rPr lang="en-US" sz="1800" b="1" dirty="0">
                <a:solidFill>
                  <a:srgbClr val="0070C0"/>
                </a:solidFill>
                <a:latin typeface="Poppins" panose="00000500000000000000" pitchFamily="2" charset="0"/>
                <a:cs typeface="Poppins" panose="00000500000000000000" pitchFamily="2" charset="0"/>
              </a:rPr>
              <a:t> </a:t>
            </a:r>
            <a:r>
              <a:rPr lang="en-US" sz="1800" b="1" dirty="0" err="1">
                <a:solidFill>
                  <a:srgbClr val="0070C0"/>
                </a:solidFill>
                <a:latin typeface="Poppins" panose="00000500000000000000" pitchFamily="2" charset="0"/>
                <a:cs typeface="Poppins" panose="00000500000000000000" pitchFamily="2" charset="0"/>
              </a:rPr>
              <a:t>elegir</a:t>
            </a:r>
            <a:r>
              <a:rPr lang="en-US" sz="1800" b="1" dirty="0">
                <a:solidFill>
                  <a:srgbClr val="0070C0"/>
                </a:solidFill>
                <a:latin typeface="Poppins" panose="00000500000000000000" pitchFamily="2" charset="0"/>
                <a:cs typeface="Poppins" panose="00000500000000000000" pitchFamily="2" charset="0"/>
              </a:rPr>
              <a:t> a </a:t>
            </a:r>
            <a:r>
              <a:rPr lang="en-US" sz="1800" b="1" dirty="0" err="1">
                <a:solidFill>
                  <a:srgbClr val="0070C0"/>
                </a:solidFill>
                <a:latin typeface="Poppins" panose="00000500000000000000" pitchFamily="2" charset="0"/>
                <a:cs typeface="Poppins" panose="00000500000000000000" pitchFamily="2" charset="0"/>
              </a:rPr>
              <a:t>los</a:t>
            </a:r>
            <a:r>
              <a:rPr lang="en-US" sz="1800" b="1" dirty="0">
                <a:solidFill>
                  <a:srgbClr val="0070C0"/>
                </a:solidFill>
                <a:latin typeface="Poppins" panose="00000500000000000000" pitchFamily="2" charset="0"/>
                <a:cs typeface="Poppins" panose="00000500000000000000" pitchFamily="2" charset="0"/>
              </a:rPr>
              <a:t> padres y a </a:t>
            </a:r>
            <a:r>
              <a:rPr lang="en-US" sz="1800" b="1" dirty="0" err="1">
                <a:solidFill>
                  <a:srgbClr val="0070C0"/>
                </a:solidFill>
                <a:latin typeface="Poppins" panose="00000500000000000000" pitchFamily="2" charset="0"/>
                <a:cs typeface="Poppins" panose="00000500000000000000" pitchFamily="2" charset="0"/>
              </a:rPr>
              <a:t>los</a:t>
            </a:r>
            <a:r>
              <a:rPr lang="en-US" sz="1800" b="1" dirty="0">
                <a:solidFill>
                  <a:srgbClr val="0070C0"/>
                </a:solidFill>
                <a:latin typeface="Poppins" panose="00000500000000000000" pitchFamily="2" charset="0"/>
                <a:cs typeface="Poppins" panose="00000500000000000000" pitchFamily="2" charset="0"/>
              </a:rPr>
              <a:t> </a:t>
            </a:r>
            <a:r>
              <a:rPr lang="en-US" sz="1800" b="1" dirty="0" err="1">
                <a:solidFill>
                  <a:srgbClr val="0070C0"/>
                </a:solidFill>
                <a:latin typeface="Poppins" panose="00000500000000000000" pitchFamily="2" charset="0"/>
                <a:cs typeface="Poppins" panose="00000500000000000000" pitchFamily="2" charset="0"/>
              </a:rPr>
              <a:t>miembros</a:t>
            </a:r>
            <a:r>
              <a:rPr lang="en-US" sz="1800" b="1" dirty="0">
                <a:solidFill>
                  <a:srgbClr val="0070C0"/>
                </a:solidFill>
                <a:latin typeface="Poppins" panose="00000500000000000000" pitchFamily="2" charset="0"/>
                <a:cs typeface="Poppins" panose="00000500000000000000" pitchFamily="2" charset="0"/>
              </a:rPr>
              <a:t> de la </a:t>
            </a:r>
            <a:r>
              <a:rPr lang="en-US" sz="1800" b="1" dirty="0" err="1">
                <a:solidFill>
                  <a:srgbClr val="0070C0"/>
                </a:solidFill>
                <a:latin typeface="Poppins" panose="00000500000000000000" pitchFamily="2" charset="0"/>
                <a:cs typeface="Poppins" panose="00000500000000000000" pitchFamily="2" charset="0"/>
              </a:rPr>
              <a:t>comunidad</a:t>
            </a:r>
            <a:r>
              <a:rPr lang="en-US" sz="1800" b="1" dirty="0">
                <a:solidFill>
                  <a:srgbClr val="0070C0"/>
                </a:solidFill>
                <a:latin typeface="Poppins" panose="00000500000000000000" pitchFamily="2" charset="0"/>
                <a:cs typeface="Poppins" panose="00000500000000000000" pitchFamily="2" charset="0"/>
              </a:rPr>
              <a:t>.</a:t>
            </a:r>
          </a:p>
        </p:txBody>
      </p:sp>
      <p:sp>
        <p:nvSpPr>
          <p:cNvPr id="6" name="Date Placeholder 5">
            <a:extLst>
              <a:ext uri="{FF2B5EF4-FFF2-40B4-BE49-F238E27FC236}">
                <a16:creationId xmlns:a16="http://schemas.microsoft.com/office/drawing/2014/main" id="{3F1E4FFE-5423-20CB-2B84-E74A904A90C9}"/>
              </a:ext>
            </a:extLst>
          </p:cNvPr>
          <p:cNvSpPr>
            <a:spLocks noGrp="1"/>
          </p:cNvSpPr>
          <p:nvPr>
            <p:ph type="dt" sz="half" idx="10"/>
          </p:nvPr>
        </p:nvSpPr>
        <p:spPr/>
        <p:txBody>
          <a:bodyPr/>
          <a:lstStyle/>
          <a:p>
            <a:fld id="{9D00C008-263A-474E-A56C-2E36238E0C3C}" type="datetime1">
              <a:rPr lang="en-US" smtClean="0"/>
              <a:t>7/17/2024</a:t>
            </a:fld>
            <a:endParaRPr lang="en-US"/>
          </a:p>
        </p:txBody>
      </p:sp>
    </p:spTree>
    <p:extLst>
      <p:ext uri="{BB962C8B-B14F-4D97-AF65-F5344CB8AC3E}">
        <p14:creationId xmlns:p14="http://schemas.microsoft.com/office/powerpoint/2010/main" val="155358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 fill="hold"/>
                                        <p:tgtEl>
                                          <p:spTgt spid="8"/>
                                        </p:tgtEl>
                                        <p:attrNameLst>
                                          <p:attrName>ppt_w</p:attrName>
                                        </p:attrNameLst>
                                      </p:cBhvr>
                                      <p:tavLst>
                                        <p:tav tm="0">
                                          <p:val>
                                            <p:fltVal val="0"/>
                                          </p:val>
                                        </p:tav>
                                        <p:tav tm="100000">
                                          <p:val>
                                            <p:strVal val="#ppt_w"/>
                                          </p:val>
                                        </p:tav>
                                      </p:tavLst>
                                    </p:anim>
                                    <p:anim calcmode="lin" valueType="num">
                                      <p:cBhvr>
                                        <p:cTn id="8" dur="1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
                            </p:stCondLst>
                            <p:childTnLst>
                              <p:par>
                                <p:cTn id="10" presetID="6" presetClass="emph" presetSubtype="0" autoRev="1" fill="hold" nodeType="afterEffect">
                                  <p:stCondLst>
                                    <p:cond delay="0"/>
                                  </p:stCondLst>
                                  <p:childTnLst>
                                    <p:animScale>
                                      <p:cBhvr>
                                        <p:cTn id="11" dur="100" fill="hold"/>
                                        <p:tgtEl>
                                          <p:spTgt spid="8"/>
                                        </p:tgtEl>
                                      </p:cBhvr>
                                      <p:by x="110000" y="110000"/>
                                    </p:animScale>
                                  </p:childTnLst>
                                </p:cTn>
                              </p:par>
                            </p:childTnLst>
                          </p:cTn>
                        </p:par>
                        <p:par>
                          <p:cTn id="12" fill="hold">
                            <p:stCondLst>
                              <p:cond delay="300"/>
                            </p:stCondLst>
                            <p:childTnLst>
                              <p:par>
                                <p:cTn id="13" presetID="23" presetClass="entr" presetSubtype="16" fill="hold" nodeType="afterEffect">
                                  <p:stCondLst>
                                    <p:cond delay="0"/>
                                  </p:stCondLst>
                                  <p:childTnLst>
                                    <p:set>
                                      <p:cBhvr>
                                        <p:cTn id="14" dur="1" fill="hold">
                                          <p:stCondLst>
                                            <p:cond delay="0"/>
                                          </p:stCondLst>
                                        </p:cTn>
                                        <p:tgtEl>
                                          <p:spTgt spid="135"/>
                                        </p:tgtEl>
                                        <p:attrNameLst>
                                          <p:attrName>style.visibility</p:attrName>
                                        </p:attrNameLst>
                                      </p:cBhvr>
                                      <p:to>
                                        <p:strVal val="visible"/>
                                      </p:to>
                                    </p:set>
                                    <p:anim calcmode="lin" valueType="num">
                                      <p:cBhvr>
                                        <p:cTn id="15" dur="100" fill="hold"/>
                                        <p:tgtEl>
                                          <p:spTgt spid="135"/>
                                        </p:tgtEl>
                                        <p:attrNameLst>
                                          <p:attrName>ppt_w</p:attrName>
                                        </p:attrNameLst>
                                      </p:cBhvr>
                                      <p:tavLst>
                                        <p:tav tm="0">
                                          <p:val>
                                            <p:fltVal val="0"/>
                                          </p:val>
                                        </p:tav>
                                        <p:tav tm="100000">
                                          <p:val>
                                            <p:strVal val="#ppt_w"/>
                                          </p:val>
                                        </p:tav>
                                      </p:tavLst>
                                    </p:anim>
                                    <p:anim calcmode="lin" valueType="num">
                                      <p:cBhvr>
                                        <p:cTn id="16" dur="100" fill="hold"/>
                                        <p:tgtEl>
                                          <p:spTgt spid="135"/>
                                        </p:tgtEl>
                                        <p:attrNameLst>
                                          <p:attrName>ppt_h</p:attrName>
                                        </p:attrNameLst>
                                      </p:cBhvr>
                                      <p:tavLst>
                                        <p:tav tm="0">
                                          <p:val>
                                            <p:fltVal val="0"/>
                                          </p:val>
                                        </p:tav>
                                        <p:tav tm="100000">
                                          <p:val>
                                            <p:strVal val="#ppt_h"/>
                                          </p:val>
                                        </p:tav>
                                      </p:tavLst>
                                    </p:anim>
                                  </p:childTnLst>
                                </p:cTn>
                              </p:par>
                            </p:childTnLst>
                          </p:cTn>
                        </p:par>
                        <p:par>
                          <p:cTn id="17" fill="hold">
                            <p:stCondLst>
                              <p:cond delay="400"/>
                            </p:stCondLst>
                            <p:childTnLst>
                              <p:par>
                                <p:cTn id="18" presetID="6" presetClass="emph" presetSubtype="0" autoRev="1" fill="hold" nodeType="afterEffect">
                                  <p:stCondLst>
                                    <p:cond delay="0"/>
                                  </p:stCondLst>
                                  <p:childTnLst>
                                    <p:animScale>
                                      <p:cBhvr>
                                        <p:cTn id="19" dur="100" fill="hold"/>
                                        <p:tgtEl>
                                          <p:spTgt spid="135"/>
                                        </p:tgtEl>
                                      </p:cBhvr>
                                      <p:by x="110000" y="110000"/>
                                    </p:animScale>
                                  </p:childTnLst>
                                </p:cTn>
                              </p:par>
                            </p:childTnLst>
                          </p:cTn>
                        </p:par>
                        <p:par>
                          <p:cTn id="20" fill="hold">
                            <p:stCondLst>
                              <p:cond delay="600"/>
                            </p:stCondLst>
                            <p:childTnLst>
                              <p:par>
                                <p:cTn id="21" presetID="23" presetClass="entr" presetSubtype="16" fill="hold" nodeType="afterEffect">
                                  <p:stCondLst>
                                    <p:cond delay="0"/>
                                  </p:stCondLst>
                                  <p:childTnLst>
                                    <p:set>
                                      <p:cBhvr>
                                        <p:cTn id="22" dur="1" fill="hold">
                                          <p:stCondLst>
                                            <p:cond delay="0"/>
                                          </p:stCondLst>
                                        </p:cTn>
                                        <p:tgtEl>
                                          <p:spTgt spid="155"/>
                                        </p:tgtEl>
                                        <p:attrNameLst>
                                          <p:attrName>style.visibility</p:attrName>
                                        </p:attrNameLst>
                                      </p:cBhvr>
                                      <p:to>
                                        <p:strVal val="visible"/>
                                      </p:to>
                                    </p:set>
                                    <p:anim calcmode="lin" valueType="num">
                                      <p:cBhvr>
                                        <p:cTn id="23" dur="100" fill="hold"/>
                                        <p:tgtEl>
                                          <p:spTgt spid="155"/>
                                        </p:tgtEl>
                                        <p:attrNameLst>
                                          <p:attrName>ppt_w</p:attrName>
                                        </p:attrNameLst>
                                      </p:cBhvr>
                                      <p:tavLst>
                                        <p:tav tm="0">
                                          <p:val>
                                            <p:fltVal val="0"/>
                                          </p:val>
                                        </p:tav>
                                        <p:tav tm="100000">
                                          <p:val>
                                            <p:strVal val="#ppt_w"/>
                                          </p:val>
                                        </p:tav>
                                      </p:tavLst>
                                    </p:anim>
                                    <p:anim calcmode="lin" valueType="num">
                                      <p:cBhvr>
                                        <p:cTn id="24" dur="100" fill="hold"/>
                                        <p:tgtEl>
                                          <p:spTgt spid="155"/>
                                        </p:tgtEl>
                                        <p:attrNameLst>
                                          <p:attrName>ppt_h</p:attrName>
                                        </p:attrNameLst>
                                      </p:cBhvr>
                                      <p:tavLst>
                                        <p:tav tm="0">
                                          <p:val>
                                            <p:fltVal val="0"/>
                                          </p:val>
                                        </p:tav>
                                        <p:tav tm="100000">
                                          <p:val>
                                            <p:strVal val="#ppt_h"/>
                                          </p:val>
                                        </p:tav>
                                      </p:tavLst>
                                    </p:anim>
                                  </p:childTnLst>
                                </p:cTn>
                              </p:par>
                            </p:childTnLst>
                          </p:cTn>
                        </p:par>
                        <p:par>
                          <p:cTn id="25" fill="hold">
                            <p:stCondLst>
                              <p:cond delay="700"/>
                            </p:stCondLst>
                            <p:childTnLst>
                              <p:par>
                                <p:cTn id="26" presetID="6" presetClass="emph" presetSubtype="0" autoRev="1" fill="hold" nodeType="afterEffect">
                                  <p:stCondLst>
                                    <p:cond delay="0"/>
                                  </p:stCondLst>
                                  <p:childTnLst>
                                    <p:animScale>
                                      <p:cBhvr>
                                        <p:cTn id="27" dur="100" fill="hold"/>
                                        <p:tgtEl>
                                          <p:spTgt spid="155"/>
                                        </p:tgtEl>
                                      </p:cBhvr>
                                      <p:by x="110000" y="110000"/>
                                    </p:animScale>
                                  </p:childTnLst>
                                </p:cTn>
                              </p:par>
                            </p:childTnLst>
                          </p:cTn>
                        </p:par>
                        <p:par>
                          <p:cTn id="28" fill="hold">
                            <p:stCondLst>
                              <p:cond delay="900"/>
                            </p:stCondLst>
                            <p:childTnLst>
                              <p:par>
                                <p:cTn id="29" presetID="23" presetClass="entr" presetSubtype="16" fill="hold" nodeType="after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100" fill="hold"/>
                                        <p:tgtEl>
                                          <p:spTgt spid="176"/>
                                        </p:tgtEl>
                                        <p:attrNameLst>
                                          <p:attrName>ppt_w</p:attrName>
                                        </p:attrNameLst>
                                      </p:cBhvr>
                                      <p:tavLst>
                                        <p:tav tm="0">
                                          <p:val>
                                            <p:fltVal val="0"/>
                                          </p:val>
                                        </p:tav>
                                        <p:tav tm="100000">
                                          <p:val>
                                            <p:strVal val="#ppt_w"/>
                                          </p:val>
                                        </p:tav>
                                      </p:tavLst>
                                    </p:anim>
                                    <p:anim calcmode="lin" valueType="num">
                                      <p:cBhvr>
                                        <p:cTn id="32" dur="100" fill="hold"/>
                                        <p:tgtEl>
                                          <p:spTgt spid="176"/>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6" presetClass="emph" presetSubtype="0" autoRev="1" fill="hold" nodeType="afterEffect">
                                  <p:stCondLst>
                                    <p:cond delay="0"/>
                                  </p:stCondLst>
                                  <p:childTnLst>
                                    <p:animScale>
                                      <p:cBhvr>
                                        <p:cTn id="35" dur="100" fill="hold"/>
                                        <p:tgtEl>
                                          <p:spTgt spid="17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a:cs typeface="Poppins"/>
            </a:endParaRPr>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683337"/>
            <a:ext cx="515815"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027826"/>
            <a:ext cx="395419" cy="393873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482600"/>
            <a:ext cx="307028"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483286"/>
            <a:ext cx="2892018" cy="393873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2" name="Title 1">
            <a:extLst>
              <a:ext uri="{FF2B5EF4-FFF2-40B4-BE49-F238E27FC236}">
                <a16:creationId xmlns:a16="http://schemas.microsoft.com/office/drawing/2014/main" id="{4AE01980-FDAB-4B54-B5B7-18FD67417D7C}"/>
              </a:ext>
            </a:extLst>
          </p:cNvPr>
          <p:cNvSpPr>
            <a:spLocks noGrp="1"/>
          </p:cNvSpPr>
          <p:nvPr>
            <p:ph type="title"/>
          </p:nvPr>
        </p:nvSpPr>
        <p:spPr>
          <a:xfrm>
            <a:off x="872859" y="1132184"/>
            <a:ext cx="2387205" cy="1103969"/>
          </a:xfrm>
        </p:spPr>
        <p:txBody>
          <a:bodyPr vert="horz" lIns="91440" tIns="45720" rIns="91440" bIns="45720" rtlCol="0" anchor="ctr">
            <a:normAutofit fontScale="90000"/>
          </a:bodyPr>
          <a:lstStyle/>
          <a:p>
            <a:pPr defTabSz="914400"/>
            <a:r>
              <a:rPr lang="en-US" sz="1900" b="1" dirty="0">
                <a:solidFill>
                  <a:srgbClr val="FFFFFF"/>
                </a:solidFill>
                <a:latin typeface="Poppins"/>
                <a:cs typeface="Poppins"/>
              </a:rPr>
              <a:t>Parent/Legal Guardian </a:t>
            </a:r>
            <a:br>
              <a:rPr lang="en-US" sz="1900" b="1" dirty="0">
                <a:solidFill>
                  <a:srgbClr val="FFFFFF"/>
                </a:solidFill>
                <a:latin typeface="Poppins"/>
                <a:cs typeface="Poppins"/>
              </a:rPr>
            </a:br>
            <a:r>
              <a:rPr lang="en-US" sz="1900" b="1" dirty="0">
                <a:solidFill>
                  <a:srgbClr val="FFFFFF"/>
                </a:solidFill>
                <a:latin typeface="Poppins"/>
                <a:cs typeface="Poppins"/>
              </a:rPr>
              <a:t>*Ballot</a:t>
            </a:r>
            <a:br>
              <a:rPr lang="en-US" sz="1900" b="1" dirty="0">
                <a:latin typeface="Poppins"/>
              </a:rPr>
            </a:br>
            <a:r>
              <a:rPr lang="en-US" sz="1900" b="1" dirty="0">
                <a:solidFill>
                  <a:srgbClr val="FFFFFF"/>
                </a:solidFill>
                <a:latin typeface="Poppins"/>
                <a:cs typeface="Poppins"/>
              </a:rPr>
              <a:t>*Motion to close and accept nominees </a:t>
            </a:r>
            <a:br>
              <a:rPr lang="en-US" sz="1900" b="1" dirty="0">
                <a:latin typeface="Poppins"/>
              </a:rPr>
            </a:br>
            <a:endParaRPr lang="en-US" sz="1900" b="1" kern="1200">
              <a:solidFill>
                <a:srgbClr val="FFFFFF"/>
              </a:solidFill>
              <a:latin typeface="Poppins"/>
              <a:cs typeface="Poppins"/>
            </a:endParaRPr>
          </a:p>
        </p:txBody>
      </p:sp>
      <p:sp>
        <p:nvSpPr>
          <p:cNvPr id="4" name="Title 1">
            <a:extLst>
              <a:ext uri="{FF2B5EF4-FFF2-40B4-BE49-F238E27FC236}">
                <a16:creationId xmlns:a16="http://schemas.microsoft.com/office/drawing/2014/main" id="{500B8062-1D53-46C3-8D43-A99CD133E9AC}"/>
              </a:ext>
            </a:extLst>
          </p:cNvPr>
          <p:cNvSpPr txBox="1">
            <a:spLocks/>
          </p:cNvSpPr>
          <p:nvPr/>
        </p:nvSpPr>
        <p:spPr>
          <a:xfrm>
            <a:off x="880126" y="2496503"/>
            <a:ext cx="2358374" cy="1798779"/>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s-MX" sz="1800" b="1" dirty="0">
                <a:solidFill>
                  <a:srgbClr val="FFFF00"/>
                </a:solidFill>
                <a:latin typeface="Poppins"/>
                <a:ea typeface="+mn-ea"/>
                <a:cs typeface="Poppins"/>
              </a:rPr>
              <a:t>Padres/Tutores Legales</a:t>
            </a:r>
          </a:p>
          <a:p>
            <a:pPr defTabSz="914400">
              <a:spcAft>
                <a:spcPts val="600"/>
              </a:spcAft>
            </a:pPr>
            <a:r>
              <a:rPr lang="es-MX" sz="1800" b="1" dirty="0">
                <a:solidFill>
                  <a:srgbClr val="FFFF00"/>
                </a:solidFill>
                <a:latin typeface="Poppins"/>
                <a:ea typeface="+mn-ea"/>
                <a:cs typeface="Poppins"/>
              </a:rPr>
              <a:t>*Boleta</a:t>
            </a:r>
          </a:p>
          <a:p>
            <a:pPr defTabSz="914400">
              <a:spcAft>
                <a:spcPts val="600"/>
              </a:spcAft>
            </a:pPr>
            <a:r>
              <a:rPr lang="es-MX" sz="1800" b="1" dirty="0">
                <a:solidFill>
                  <a:srgbClr val="FFFF00"/>
                </a:solidFill>
                <a:latin typeface="Poppins"/>
                <a:ea typeface="+mn-ea"/>
                <a:cs typeface="Poppins"/>
              </a:rPr>
              <a:t>*Moción para cerrar y aceptar a los nomínanos</a:t>
            </a:r>
          </a:p>
        </p:txBody>
      </p:sp>
      <p:pic>
        <p:nvPicPr>
          <p:cNvPr id="6" name="Picture 5">
            <a:extLst>
              <a:ext uri="{FF2B5EF4-FFF2-40B4-BE49-F238E27FC236}">
                <a16:creationId xmlns:a16="http://schemas.microsoft.com/office/drawing/2014/main" id="{C455A0F6-91EA-4F3A-AA91-881FF9242A4C}"/>
              </a:ext>
            </a:extLst>
          </p:cNvPr>
          <p:cNvPicPr>
            <a:picLocks noChangeAspect="1"/>
          </p:cNvPicPr>
          <p:nvPr/>
        </p:nvPicPr>
        <p:blipFill>
          <a:blip r:embed="rId3"/>
          <a:stretch>
            <a:fillRect/>
          </a:stretch>
        </p:blipFill>
        <p:spPr>
          <a:xfrm>
            <a:off x="3799360" y="529771"/>
            <a:ext cx="5158069" cy="3860799"/>
          </a:xfrm>
          <a:prstGeom prst="rect">
            <a:avLst/>
          </a:prstGeom>
        </p:spPr>
      </p:pic>
      <p:sp>
        <p:nvSpPr>
          <p:cNvPr id="5" name="Date Placeholder 4">
            <a:extLst>
              <a:ext uri="{FF2B5EF4-FFF2-40B4-BE49-F238E27FC236}">
                <a16:creationId xmlns:a16="http://schemas.microsoft.com/office/drawing/2014/main" id="{E80B3906-C331-C5F2-A755-86F2693F047E}"/>
              </a:ext>
            </a:extLst>
          </p:cNvPr>
          <p:cNvSpPr>
            <a:spLocks noGrp="1"/>
          </p:cNvSpPr>
          <p:nvPr>
            <p:ph type="dt" sz="half" idx="10"/>
          </p:nvPr>
        </p:nvSpPr>
        <p:spPr/>
        <p:txBody>
          <a:bodyPr/>
          <a:lstStyle/>
          <a:p>
            <a:fld id="{D79C75F0-3E43-4FA0-89F9-3086F51C8871}" type="datetime1">
              <a:rPr lang="en-US" smtClean="0"/>
              <a:t>7/17/2024</a:t>
            </a:fld>
            <a:endParaRPr lang="en-US"/>
          </a:p>
        </p:txBody>
      </p:sp>
    </p:spTree>
    <p:extLst>
      <p:ext uri="{BB962C8B-B14F-4D97-AF65-F5344CB8AC3E}">
        <p14:creationId xmlns:p14="http://schemas.microsoft.com/office/powerpoint/2010/main" val="844169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A20D-8BF8-4579-A384-019CF2314D26}"/>
              </a:ext>
            </a:extLst>
          </p:cNvPr>
          <p:cNvSpPr>
            <a:spLocks noGrp="1"/>
          </p:cNvSpPr>
          <p:nvPr>
            <p:ph type="title"/>
          </p:nvPr>
        </p:nvSpPr>
        <p:spPr>
          <a:xfrm>
            <a:off x="91258" y="76199"/>
            <a:ext cx="4423592" cy="830893"/>
          </a:xfrm>
        </p:spPr>
        <p:txBody>
          <a:bodyPr vert="horz" lIns="68580" tIns="34290" rIns="68580" bIns="34290" rtlCol="0" anchor="b">
            <a:normAutofit/>
          </a:bodyPr>
          <a:lstStyle/>
          <a:p>
            <a:pPr algn="ctr"/>
            <a:r>
              <a:rPr lang="en-US" sz="2400" b="1" dirty="0">
                <a:latin typeface="Poppins" panose="00000500000000000000" pitchFamily="2" charset="0"/>
                <a:cs typeface="Poppins" panose="00000500000000000000" pitchFamily="2" charset="0"/>
              </a:rPr>
              <a:t>Parent/Community SSC Member Election</a:t>
            </a:r>
          </a:p>
        </p:txBody>
      </p:sp>
      <p:sp>
        <p:nvSpPr>
          <p:cNvPr id="4" name="Title 1">
            <a:extLst>
              <a:ext uri="{FF2B5EF4-FFF2-40B4-BE49-F238E27FC236}">
                <a16:creationId xmlns:a16="http://schemas.microsoft.com/office/drawing/2014/main" id="{4B3108B8-EFC3-4620-AB89-2C0369076BC2}"/>
              </a:ext>
            </a:extLst>
          </p:cNvPr>
          <p:cNvSpPr txBox="1">
            <a:spLocks/>
          </p:cNvSpPr>
          <p:nvPr/>
        </p:nvSpPr>
        <p:spPr>
          <a:xfrm>
            <a:off x="4676775" y="76141"/>
            <a:ext cx="4152901" cy="1269113"/>
          </a:xfrm>
          <a:prstGeom prst="rect">
            <a:avLst/>
          </a:prstGeom>
        </p:spPr>
        <p:txBody>
          <a:bodyPr vert="horz" lIns="0" tIns="34290" rIns="0" bIns="34290" rtlCol="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450"/>
              </a:spcAft>
              <a:buClr>
                <a:schemeClr val="accent1"/>
              </a:buClr>
              <a:buFont typeface="Calibri" panose="020F0502020204030204" pitchFamily="34" charset="0"/>
            </a:pPr>
            <a:r>
              <a:rPr lang="es-MX" sz="2400" b="1" dirty="0">
                <a:solidFill>
                  <a:srgbClr val="0070C0"/>
                </a:solidFill>
                <a:latin typeface="Poppins" panose="00000500000000000000" pitchFamily="2" charset="0"/>
                <a:ea typeface="+mn-ea"/>
                <a:cs typeface="Poppins" panose="00000500000000000000" pitchFamily="2" charset="0"/>
              </a:rPr>
              <a:t>Elección de Miembros de Padres/Comunidad</a:t>
            </a:r>
          </a:p>
          <a:p>
            <a:pPr algn="ctr">
              <a:lnSpc>
                <a:spcPct val="90000"/>
              </a:lnSpc>
              <a:spcAft>
                <a:spcPts val="450"/>
              </a:spcAft>
              <a:buClr>
                <a:schemeClr val="accent1"/>
              </a:buClr>
              <a:buFont typeface="Calibri" panose="020F0502020204030204" pitchFamily="34" charset="0"/>
            </a:pPr>
            <a:r>
              <a:rPr lang="es-MX" sz="2400" b="1" dirty="0">
                <a:solidFill>
                  <a:srgbClr val="0070C0"/>
                </a:solidFill>
                <a:latin typeface="Poppins" panose="00000500000000000000" pitchFamily="2" charset="0"/>
                <a:ea typeface="+mn-ea"/>
                <a:cs typeface="Poppins" panose="00000500000000000000" pitchFamily="2" charset="0"/>
              </a:rPr>
              <a:t>del SSC</a:t>
            </a:r>
          </a:p>
        </p:txBody>
      </p:sp>
      <p:grpSp>
        <p:nvGrpSpPr>
          <p:cNvPr id="8" name="Group 7"/>
          <p:cNvGrpSpPr/>
          <p:nvPr/>
        </p:nvGrpSpPr>
        <p:grpSpPr>
          <a:xfrm>
            <a:off x="666750" y="1304380"/>
            <a:ext cx="1065391" cy="1048296"/>
            <a:chOff x="836096" y="2134073"/>
            <a:chExt cx="2002672" cy="2005925"/>
          </a:xfrm>
        </p:grpSpPr>
        <p:sp>
          <p:nvSpPr>
            <p:cNvPr id="10" name="Freeform 9"/>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 name="Freeform 10"/>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2" name="Freeform 11"/>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 name="Freeform 12"/>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 name="Freeform 13"/>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 name="Freeform 14"/>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 name="Freeform 15"/>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 name="Freeform 16"/>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 name="Freeform 17"/>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 name="Freeform 18"/>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 name="Freeform 19"/>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1" name="Freeform 20"/>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22" name="Freeform 21"/>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 name="Freeform 22"/>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4" name="Freeform 23"/>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5" name="Freeform 24"/>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6" name="Freeform 25"/>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7" name="Freeform 26"/>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8" name="Freeform 27"/>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9" name="Freeform 28"/>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
        <p:nvSpPr>
          <p:cNvPr id="3" name="TextBox 2">
            <a:extLst>
              <a:ext uri="{FF2B5EF4-FFF2-40B4-BE49-F238E27FC236}">
                <a16:creationId xmlns:a16="http://schemas.microsoft.com/office/drawing/2014/main" id="{A522695A-5BBB-4113-98AC-BB42B69957E6}"/>
              </a:ext>
            </a:extLst>
          </p:cNvPr>
          <p:cNvSpPr txBox="1"/>
          <p:nvPr/>
        </p:nvSpPr>
        <p:spPr>
          <a:xfrm>
            <a:off x="419100" y="2609850"/>
            <a:ext cx="3457575" cy="369332"/>
          </a:xfrm>
          <a:prstGeom prst="rect">
            <a:avLst/>
          </a:prstGeom>
          <a:noFill/>
        </p:spPr>
        <p:txBody>
          <a:bodyPr wrap="square" rtlCol="0">
            <a:spAutoFit/>
          </a:bodyPr>
          <a:lstStyle/>
          <a:p>
            <a:r>
              <a:rPr lang="en-US" sz="1800" b="1" dirty="0">
                <a:latin typeface="Poppins" panose="00000500000000000000" pitchFamily="2" charset="0"/>
                <a:cs typeface="Poppins" panose="00000500000000000000" pitchFamily="2" charset="0"/>
              </a:rPr>
              <a:t>Community Member</a:t>
            </a:r>
          </a:p>
        </p:txBody>
      </p:sp>
      <p:grpSp>
        <p:nvGrpSpPr>
          <p:cNvPr id="135" name="Group 27">
            <a:extLst>
              <a:ext uri="{FF2B5EF4-FFF2-40B4-BE49-F238E27FC236}">
                <a16:creationId xmlns:a16="http://schemas.microsoft.com/office/drawing/2014/main" id="{537397D9-2ED0-4E57-8713-69248DBDFFB4}"/>
              </a:ext>
            </a:extLst>
          </p:cNvPr>
          <p:cNvGrpSpPr>
            <a:grpSpLocks noChangeAspect="1"/>
          </p:cNvGrpSpPr>
          <p:nvPr/>
        </p:nvGrpSpPr>
        <p:grpSpPr bwMode="auto">
          <a:xfrm>
            <a:off x="1962936" y="1241695"/>
            <a:ext cx="1037439" cy="1037439"/>
            <a:chOff x="1797" y="1226"/>
            <a:chExt cx="1850" cy="1850"/>
          </a:xfrm>
        </p:grpSpPr>
        <p:sp>
          <p:nvSpPr>
            <p:cNvPr id="136" name="Freeform 30">
              <a:extLst>
                <a:ext uri="{FF2B5EF4-FFF2-40B4-BE49-F238E27FC236}">
                  <a16:creationId xmlns:a16="http://schemas.microsoft.com/office/drawing/2014/main" id="{450B2BE9-6A39-41A3-87D2-C4BF3217A6E2}"/>
                </a:ext>
              </a:extLst>
            </p:cNvPr>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7" name="Freeform 31">
              <a:extLst>
                <a:ext uri="{FF2B5EF4-FFF2-40B4-BE49-F238E27FC236}">
                  <a16:creationId xmlns:a16="http://schemas.microsoft.com/office/drawing/2014/main" id="{0FE5306C-7A6F-4380-BC85-16DB495CEE2B}"/>
                </a:ext>
              </a:extLst>
            </p:cNvPr>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8" name="Freeform 32">
              <a:extLst>
                <a:ext uri="{FF2B5EF4-FFF2-40B4-BE49-F238E27FC236}">
                  <a16:creationId xmlns:a16="http://schemas.microsoft.com/office/drawing/2014/main" id="{F48667FB-926B-43E2-90BA-8B09966B19E3}"/>
                </a:ext>
              </a:extLst>
            </p:cNvPr>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9" name="Freeform 33">
              <a:extLst>
                <a:ext uri="{FF2B5EF4-FFF2-40B4-BE49-F238E27FC236}">
                  <a16:creationId xmlns:a16="http://schemas.microsoft.com/office/drawing/2014/main" id="{ADF0F779-1F8E-4412-8F28-3DDEBD182EDE}"/>
                </a:ext>
              </a:extLst>
            </p:cNvPr>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0" name="Freeform 34">
              <a:extLst>
                <a:ext uri="{FF2B5EF4-FFF2-40B4-BE49-F238E27FC236}">
                  <a16:creationId xmlns:a16="http://schemas.microsoft.com/office/drawing/2014/main" id="{5842FAB0-FA8B-4635-8FBC-EAFD5447B001}"/>
                </a:ext>
              </a:extLst>
            </p:cNvPr>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1" name="Freeform 35">
              <a:extLst>
                <a:ext uri="{FF2B5EF4-FFF2-40B4-BE49-F238E27FC236}">
                  <a16:creationId xmlns:a16="http://schemas.microsoft.com/office/drawing/2014/main" id="{CB398A50-CE73-4285-AEC6-42D614EC0470}"/>
                </a:ext>
              </a:extLst>
            </p:cNvPr>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42" name="Freeform 36">
              <a:extLst>
                <a:ext uri="{FF2B5EF4-FFF2-40B4-BE49-F238E27FC236}">
                  <a16:creationId xmlns:a16="http://schemas.microsoft.com/office/drawing/2014/main" id="{B3713F34-EBB0-4901-8334-FBC877F772F6}"/>
                </a:ext>
              </a:extLst>
            </p:cNvPr>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dirty="0"/>
            </a:p>
          </p:txBody>
        </p:sp>
        <p:sp>
          <p:nvSpPr>
            <p:cNvPr id="143" name="Freeform 37">
              <a:extLst>
                <a:ext uri="{FF2B5EF4-FFF2-40B4-BE49-F238E27FC236}">
                  <a16:creationId xmlns:a16="http://schemas.microsoft.com/office/drawing/2014/main" id="{52DC77F8-8041-4B31-94B4-033A64EB500E}"/>
                </a:ext>
              </a:extLst>
            </p:cNvPr>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4" name="Freeform 38">
              <a:extLst>
                <a:ext uri="{FF2B5EF4-FFF2-40B4-BE49-F238E27FC236}">
                  <a16:creationId xmlns:a16="http://schemas.microsoft.com/office/drawing/2014/main" id="{94C26206-EB18-4133-B003-7BCDAF547BA3}"/>
                </a:ext>
              </a:extLst>
            </p:cNvPr>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5" name="Freeform 39">
              <a:extLst>
                <a:ext uri="{FF2B5EF4-FFF2-40B4-BE49-F238E27FC236}">
                  <a16:creationId xmlns:a16="http://schemas.microsoft.com/office/drawing/2014/main" id="{E36D0D8F-E32C-4C1E-9242-355B730E5227}"/>
                </a:ext>
              </a:extLst>
            </p:cNvPr>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6" name="Freeform 40">
              <a:extLst>
                <a:ext uri="{FF2B5EF4-FFF2-40B4-BE49-F238E27FC236}">
                  <a16:creationId xmlns:a16="http://schemas.microsoft.com/office/drawing/2014/main" id="{F9D2C498-74DF-4EBD-9C0F-EFE71F576B3D}"/>
                </a:ext>
              </a:extLst>
            </p:cNvPr>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7" name="Freeform 41">
              <a:extLst>
                <a:ext uri="{FF2B5EF4-FFF2-40B4-BE49-F238E27FC236}">
                  <a16:creationId xmlns:a16="http://schemas.microsoft.com/office/drawing/2014/main" id="{2CC52291-C8FA-4CCB-A3D2-7BC5C5937603}"/>
                </a:ext>
              </a:extLst>
            </p:cNvPr>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8" name="Freeform 42">
              <a:extLst>
                <a:ext uri="{FF2B5EF4-FFF2-40B4-BE49-F238E27FC236}">
                  <a16:creationId xmlns:a16="http://schemas.microsoft.com/office/drawing/2014/main" id="{A32FCB5E-EAB0-4934-9BC5-1CF46B156716}"/>
                </a:ext>
              </a:extLst>
            </p:cNvPr>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9" name="Freeform 43">
              <a:extLst>
                <a:ext uri="{FF2B5EF4-FFF2-40B4-BE49-F238E27FC236}">
                  <a16:creationId xmlns:a16="http://schemas.microsoft.com/office/drawing/2014/main" id="{EF058715-4866-4C44-93F6-BC4EB9FDC6AA}"/>
                </a:ext>
              </a:extLst>
            </p:cNvPr>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0" name="Freeform 44">
              <a:extLst>
                <a:ext uri="{FF2B5EF4-FFF2-40B4-BE49-F238E27FC236}">
                  <a16:creationId xmlns:a16="http://schemas.microsoft.com/office/drawing/2014/main" id="{D371715C-12C2-49F9-AD17-ADE700A74262}"/>
                </a:ext>
              </a:extLst>
            </p:cNvPr>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51" name="Freeform 45">
              <a:extLst>
                <a:ext uri="{FF2B5EF4-FFF2-40B4-BE49-F238E27FC236}">
                  <a16:creationId xmlns:a16="http://schemas.microsoft.com/office/drawing/2014/main" id="{5E19EAD9-E17F-49EA-96CF-34CB5FA7F582}"/>
                </a:ext>
              </a:extLst>
            </p:cNvPr>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52" name="Freeform 46">
              <a:extLst>
                <a:ext uri="{FF2B5EF4-FFF2-40B4-BE49-F238E27FC236}">
                  <a16:creationId xmlns:a16="http://schemas.microsoft.com/office/drawing/2014/main" id="{DF3B80A0-8D6E-4BEC-8AD1-1FCD77FA354D}"/>
                </a:ext>
              </a:extLst>
            </p:cNvPr>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53" name="Freeform 47">
              <a:extLst>
                <a:ext uri="{FF2B5EF4-FFF2-40B4-BE49-F238E27FC236}">
                  <a16:creationId xmlns:a16="http://schemas.microsoft.com/office/drawing/2014/main" id="{10B83F21-D169-4190-9835-4B2B7563A378}"/>
                </a:ext>
              </a:extLst>
            </p:cNvPr>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4" name="Freeform 48">
              <a:extLst>
                <a:ext uri="{FF2B5EF4-FFF2-40B4-BE49-F238E27FC236}">
                  <a16:creationId xmlns:a16="http://schemas.microsoft.com/office/drawing/2014/main" id="{F8943F70-D488-444A-8115-E66378C577A9}"/>
                </a:ext>
              </a:extLst>
            </p:cNvPr>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155" name="Group 154">
            <a:extLst>
              <a:ext uri="{FF2B5EF4-FFF2-40B4-BE49-F238E27FC236}">
                <a16:creationId xmlns:a16="http://schemas.microsoft.com/office/drawing/2014/main" id="{2958F4FD-B70A-4D77-BE74-A1D2C535A8BF}"/>
              </a:ext>
            </a:extLst>
          </p:cNvPr>
          <p:cNvGrpSpPr/>
          <p:nvPr/>
        </p:nvGrpSpPr>
        <p:grpSpPr>
          <a:xfrm>
            <a:off x="5753100" y="1275805"/>
            <a:ext cx="1065391" cy="1048296"/>
            <a:chOff x="836096" y="2134073"/>
            <a:chExt cx="2002672" cy="2005925"/>
          </a:xfrm>
        </p:grpSpPr>
        <p:sp>
          <p:nvSpPr>
            <p:cNvPr id="156" name="Freeform 9">
              <a:extLst>
                <a:ext uri="{FF2B5EF4-FFF2-40B4-BE49-F238E27FC236}">
                  <a16:creationId xmlns:a16="http://schemas.microsoft.com/office/drawing/2014/main" id="{B8209BCC-753C-49A6-8B47-2CEE92B3BC9A}"/>
                </a:ext>
              </a:extLst>
            </p:cNvPr>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7" name="Freeform 10">
              <a:extLst>
                <a:ext uri="{FF2B5EF4-FFF2-40B4-BE49-F238E27FC236}">
                  <a16:creationId xmlns:a16="http://schemas.microsoft.com/office/drawing/2014/main" id="{306F01EE-26E4-4B34-986B-93B067D41E0C}"/>
                </a:ext>
              </a:extLst>
            </p:cNvPr>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8" name="Freeform 11">
              <a:extLst>
                <a:ext uri="{FF2B5EF4-FFF2-40B4-BE49-F238E27FC236}">
                  <a16:creationId xmlns:a16="http://schemas.microsoft.com/office/drawing/2014/main" id="{8E1078E8-8FFD-4F9B-B50D-573CED181980}"/>
                </a:ext>
              </a:extLst>
            </p:cNvPr>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9" name="Freeform 12">
              <a:extLst>
                <a:ext uri="{FF2B5EF4-FFF2-40B4-BE49-F238E27FC236}">
                  <a16:creationId xmlns:a16="http://schemas.microsoft.com/office/drawing/2014/main" id="{5153795B-1AFB-4C0B-A1D3-3E78CA341E02}"/>
                </a:ext>
              </a:extLst>
            </p:cNvPr>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0" name="Freeform 13">
              <a:extLst>
                <a:ext uri="{FF2B5EF4-FFF2-40B4-BE49-F238E27FC236}">
                  <a16:creationId xmlns:a16="http://schemas.microsoft.com/office/drawing/2014/main" id="{C2F99E81-0AF0-4A9E-99A3-D81037901AA2}"/>
                </a:ext>
              </a:extLst>
            </p:cNvPr>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1" name="Freeform 14">
              <a:extLst>
                <a:ext uri="{FF2B5EF4-FFF2-40B4-BE49-F238E27FC236}">
                  <a16:creationId xmlns:a16="http://schemas.microsoft.com/office/drawing/2014/main" id="{4C4F1B43-916A-4937-A04D-7327A4F9942E}"/>
                </a:ext>
              </a:extLst>
            </p:cNvPr>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2" name="Freeform 15">
              <a:extLst>
                <a:ext uri="{FF2B5EF4-FFF2-40B4-BE49-F238E27FC236}">
                  <a16:creationId xmlns:a16="http://schemas.microsoft.com/office/drawing/2014/main" id="{F22BF174-AF27-4339-B92D-4211D925C689}"/>
                </a:ext>
              </a:extLst>
            </p:cNvPr>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3" name="Freeform 16">
              <a:extLst>
                <a:ext uri="{FF2B5EF4-FFF2-40B4-BE49-F238E27FC236}">
                  <a16:creationId xmlns:a16="http://schemas.microsoft.com/office/drawing/2014/main" id="{752614B0-9BA4-49F3-AE95-A461841FDE54}"/>
                </a:ext>
              </a:extLst>
            </p:cNvPr>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4" name="Freeform 17">
              <a:extLst>
                <a:ext uri="{FF2B5EF4-FFF2-40B4-BE49-F238E27FC236}">
                  <a16:creationId xmlns:a16="http://schemas.microsoft.com/office/drawing/2014/main" id="{27699148-1B28-49ED-B4BB-0037905C9840}"/>
                </a:ext>
              </a:extLst>
            </p:cNvPr>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5" name="Freeform 18">
              <a:extLst>
                <a:ext uri="{FF2B5EF4-FFF2-40B4-BE49-F238E27FC236}">
                  <a16:creationId xmlns:a16="http://schemas.microsoft.com/office/drawing/2014/main" id="{B3686347-21F6-4193-BADB-235D8CCE3112}"/>
                </a:ext>
              </a:extLst>
            </p:cNvPr>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6" name="Freeform 19">
              <a:extLst>
                <a:ext uri="{FF2B5EF4-FFF2-40B4-BE49-F238E27FC236}">
                  <a16:creationId xmlns:a16="http://schemas.microsoft.com/office/drawing/2014/main" id="{8DB57CBE-E899-48EC-9BBE-DCEC3D8CA0D6}"/>
                </a:ext>
              </a:extLst>
            </p:cNvPr>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7" name="Freeform 20">
              <a:extLst>
                <a:ext uri="{FF2B5EF4-FFF2-40B4-BE49-F238E27FC236}">
                  <a16:creationId xmlns:a16="http://schemas.microsoft.com/office/drawing/2014/main" id="{A06FD2F1-5020-4185-98BF-F9BE3E9F4150}"/>
                </a:ext>
              </a:extLst>
            </p:cNvPr>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68" name="Freeform 21">
              <a:extLst>
                <a:ext uri="{FF2B5EF4-FFF2-40B4-BE49-F238E27FC236}">
                  <a16:creationId xmlns:a16="http://schemas.microsoft.com/office/drawing/2014/main" id="{224E64D9-84D3-4705-AE29-A5C361932BA6}"/>
                </a:ext>
              </a:extLst>
            </p:cNvPr>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9" name="Freeform 22">
              <a:extLst>
                <a:ext uri="{FF2B5EF4-FFF2-40B4-BE49-F238E27FC236}">
                  <a16:creationId xmlns:a16="http://schemas.microsoft.com/office/drawing/2014/main" id="{87BD59D9-EE12-4748-B8A4-D3948696A938}"/>
                </a:ext>
              </a:extLst>
            </p:cNvPr>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0" name="Freeform 23">
              <a:extLst>
                <a:ext uri="{FF2B5EF4-FFF2-40B4-BE49-F238E27FC236}">
                  <a16:creationId xmlns:a16="http://schemas.microsoft.com/office/drawing/2014/main" id="{A427982C-B9B1-4A85-94C6-DF19710FF594}"/>
                </a:ext>
              </a:extLst>
            </p:cNvPr>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1" name="Freeform 24">
              <a:extLst>
                <a:ext uri="{FF2B5EF4-FFF2-40B4-BE49-F238E27FC236}">
                  <a16:creationId xmlns:a16="http://schemas.microsoft.com/office/drawing/2014/main" id="{0C3A9670-5974-4AE1-9C0F-AD4B1212EA44}"/>
                </a:ext>
              </a:extLst>
            </p:cNvPr>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2" name="Freeform 25">
              <a:extLst>
                <a:ext uri="{FF2B5EF4-FFF2-40B4-BE49-F238E27FC236}">
                  <a16:creationId xmlns:a16="http://schemas.microsoft.com/office/drawing/2014/main" id="{AA7FEAC5-B45E-4AA7-B4DB-0F371E4BAFBF}"/>
                </a:ext>
              </a:extLst>
            </p:cNvPr>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3" name="Freeform 26">
              <a:extLst>
                <a:ext uri="{FF2B5EF4-FFF2-40B4-BE49-F238E27FC236}">
                  <a16:creationId xmlns:a16="http://schemas.microsoft.com/office/drawing/2014/main" id="{0E9E40D6-8263-48DD-BFB7-CCE1414967F5}"/>
                </a:ext>
              </a:extLst>
            </p:cNvPr>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4" name="Freeform 27">
              <a:extLst>
                <a:ext uri="{FF2B5EF4-FFF2-40B4-BE49-F238E27FC236}">
                  <a16:creationId xmlns:a16="http://schemas.microsoft.com/office/drawing/2014/main" id="{C42A14E0-6FDE-4030-AC0B-E939A621C8B6}"/>
                </a:ext>
              </a:extLst>
            </p:cNvPr>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5" name="Freeform 28">
              <a:extLst>
                <a:ext uri="{FF2B5EF4-FFF2-40B4-BE49-F238E27FC236}">
                  <a16:creationId xmlns:a16="http://schemas.microsoft.com/office/drawing/2014/main" id="{C4B0EE9C-205A-4DE8-9351-D383618FBBA1}"/>
                </a:ext>
              </a:extLst>
            </p:cNvPr>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176" name="Group 27">
            <a:extLst>
              <a:ext uri="{FF2B5EF4-FFF2-40B4-BE49-F238E27FC236}">
                <a16:creationId xmlns:a16="http://schemas.microsoft.com/office/drawing/2014/main" id="{161279A0-510C-48AF-BC2D-06DB3B51D8D7}"/>
              </a:ext>
            </a:extLst>
          </p:cNvPr>
          <p:cNvGrpSpPr>
            <a:grpSpLocks noChangeAspect="1"/>
          </p:cNvGrpSpPr>
          <p:nvPr/>
        </p:nvGrpSpPr>
        <p:grpSpPr bwMode="auto">
          <a:xfrm>
            <a:off x="6944511" y="1308370"/>
            <a:ext cx="1037439" cy="1037439"/>
            <a:chOff x="1797" y="1226"/>
            <a:chExt cx="1850" cy="1850"/>
          </a:xfrm>
        </p:grpSpPr>
        <p:sp>
          <p:nvSpPr>
            <p:cNvPr id="177" name="Freeform 30">
              <a:extLst>
                <a:ext uri="{FF2B5EF4-FFF2-40B4-BE49-F238E27FC236}">
                  <a16:creationId xmlns:a16="http://schemas.microsoft.com/office/drawing/2014/main" id="{1882279E-4FC2-4DC3-B183-73FFB0271E62}"/>
                </a:ext>
              </a:extLst>
            </p:cNvPr>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8" name="Freeform 31">
              <a:extLst>
                <a:ext uri="{FF2B5EF4-FFF2-40B4-BE49-F238E27FC236}">
                  <a16:creationId xmlns:a16="http://schemas.microsoft.com/office/drawing/2014/main" id="{B8CB633D-49C7-42A2-A0A1-EDF7024049B8}"/>
                </a:ext>
              </a:extLst>
            </p:cNvPr>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9" name="Freeform 32">
              <a:extLst>
                <a:ext uri="{FF2B5EF4-FFF2-40B4-BE49-F238E27FC236}">
                  <a16:creationId xmlns:a16="http://schemas.microsoft.com/office/drawing/2014/main" id="{40FA76F8-8715-4EE7-B893-654482F0EA15}"/>
                </a:ext>
              </a:extLst>
            </p:cNvPr>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0" name="Freeform 33">
              <a:extLst>
                <a:ext uri="{FF2B5EF4-FFF2-40B4-BE49-F238E27FC236}">
                  <a16:creationId xmlns:a16="http://schemas.microsoft.com/office/drawing/2014/main" id="{44E9A470-0927-458C-8ECD-8AE8BDB9A481}"/>
                </a:ext>
              </a:extLst>
            </p:cNvPr>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81" name="Freeform 34">
              <a:extLst>
                <a:ext uri="{FF2B5EF4-FFF2-40B4-BE49-F238E27FC236}">
                  <a16:creationId xmlns:a16="http://schemas.microsoft.com/office/drawing/2014/main" id="{268364EA-A9A6-4D13-B1CD-AC73490DC1E9}"/>
                </a:ext>
              </a:extLst>
            </p:cNvPr>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82" name="Freeform 35">
              <a:extLst>
                <a:ext uri="{FF2B5EF4-FFF2-40B4-BE49-F238E27FC236}">
                  <a16:creationId xmlns:a16="http://schemas.microsoft.com/office/drawing/2014/main" id="{4F277D88-0B20-4A45-B672-0FEF8EDF831A}"/>
                </a:ext>
              </a:extLst>
            </p:cNvPr>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83" name="Freeform 36">
              <a:extLst>
                <a:ext uri="{FF2B5EF4-FFF2-40B4-BE49-F238E27FC236}">
                  <a16:creationId xmlns:a16="http://schemas.microsoft.com/office/drawing/2014/main" id="{57491F2D-72C0-4FAE-8A98-30F64914EBEE}"/>
                </a:ext>
              </a:extLst>
            </p:cNvPr>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dirty="0"/>
            </a:p>
          </p:txBody>
        </p:sp>
        <p:sp>
          <p:nvSpPr>
            <p:cNvPr id="184" name="Freeform 37">
              <a:extLst>
                <a:ext uri="{FF2B5EF4-FFF2-40B4-BE49-F238E27FC236}">
                  <a16:creationId xmlns:a16="http://schemas.microsoft.com/office/drawing/2014/main" id="{7B097C80-788A-4663-9B97-437DC2147181}"/>
                </a:ext>
              </a:extLst>
            </p:cNvPr>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5" name="Freeform 38">
              <a:extLst>
                <a:ext uri="{FF2B5EF4-FFF2-40B4-BE49-F238E27FC236}">
                  <a16:creationId xmlns:a16="http://schemas.microsoft.com/office/drawing/2014/main" id="{17EE1847-4E45-48C2-85CD-24D24B6233F1}"/>
                </a:ext>
              </a:extLst>
            </p:cNvPr>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86" name="Freeform 39">
              <a:extLst>
                <a:ext uri="{FF2B5EF4-FFF2-40B4-BE49-F238E27FC236}">
                  <a16:creationId xmlns:a16="http://schemas.microsoft.com/office/drawing/2014/main" id="{9BF5261F-28F0-486B-B667-D8B67A1F51EA}"/>
                </a:ext>
              </a:extLst>
            </p:cNvPr>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7" name="Freeform 40">
              <a:extLst>
                <a:ext uri="{FF2B5EF4-FFF2-40B4-BE49-F238E27FC236}">
                  <a16:creationId xmlns:a16="http://schemas.microsoft.com/office/drawing/2014/main" id="{3AC3DCED-0458-4B85-B600-F7CB32FAC33C}"/>
                </a:ext>
              </a:extLst>
            </p:cNvPr>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8" name="Freeform 41">
              <a:extLst>
                <a:ext uri="{FF2B5EF4-FFF2-40B4-BE49-F238E27FC236}">
                  <a16:creationId xmlns:a16="http://schemas.microsoft.com/office/drawing/2014/main" id="{29FA7530-C8BC-4CBF-914E-DE4D1CCFABFC}"/>
                </a:ext>
              </a:extLst>
            </p:cNvPr>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9" name="Freeform 42">
              <a:extLst>
                <a:ext uri="{FF2B5EF4-FFF2-40B4-BE49-F238E27FC236}">
                  <a16:creationId xmlns:a16="http://schemas.microsoft.com/office/drawing/2014/main" id="{8BB1B5F3-6E61-4530-9246-7B015B860A1B}"/>
                </a:ext>
              </a:extLst>
            </p:cNvPr>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0" name="Freeform 43">
              <a:extLst>
                <a:ext uri="{FF2B5EF4-FFF2-40B4-BE49-F238E27FC236}">
                  <a16:creationId xmlns:a16="http://schemas.microsoft.com/office/drawing/2014/main" id="{3530E954-5946-4D69-8F25-0A3E42322CF2}"/>
                </a:ext>
              </a:extLst>
            </p:cNvPr>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91" name="Freeform 44">
              <a:extLst>
                <a:ext uri="{FF2B5EF4-FFF2-40B4-BE49-F238E27FC236}">
                  <a16:creationId xmlns:a16="http://schemas.microsoft.com/office/drawing/2014/main" id="{5AA404EB-708A-4661-B904-ABB1B611B143}"/>
                </a:ext>
              </a:extLst>
            </p:cNvPr>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2" name="Freeform 45">
              <a:extLst>
                <a:ext uri="{FF2B5EF4-FFF2-40B4-BE49-F238E27FC236}">
                  <a16:creationId xmlns:a16="http://schemas.microsoft.com/office/drawing/2014/main" id="{584910D9-5B4E-4E5B-ADF8-DC2070CE3BCA}"/>
                </a:ext>
              </a:extLst>
            </p:cNvPr>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3" name="Freeform 46">
              <a:extLst>
                <a:ext uri="{FF2B5EF4-FFF2-40B4-BE49-F238E27FC236}">
                  <a16:creationId xmlns:a16="http://schemas.microsoft.com/office/drawing/2014/main" id="{DEB6497E-5FE3-4336-BF83-440DBD97A6DC}"/>
                </a:ext>
              </a:extLst>
            </p:cNvPr>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4" name="Freeform 47">
              <a:extLst>
                <a:ext uri="{FF2B5EF4-FFF2-40B4-BE49-F238E27FC236}">
                  <a16:creationId xmlns:a16="http://schemas.microsoft.com/office/drawing/2014/main" id="{E3949C75-C40B-47F4-994D-B35B942060EB}"/>
                </a:ext>
              </a:extLst>
            </p:cNvPr>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95" name="Freeform 48">
              <a:extLst>
                <a:ext uri="{FF2B5EF4-FFF2-40B4-BE49-F238E27FC236}">
                  <a16:creationId xmlns:a16="http://schemas.microsoft.com/office/drawing/2014/main" id="{9F7971F0-FCAC-4801-9245-B3A1D12819CE}"/>
                </a:ext>
              </a:extLst>
            </p:cNvPr>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
        <p:nvSpPr>
          <p:cNvPr id="196" name="TextBox 195">
            <a:extLst>
              <a:ext uri="{FF2B5EF4-FFF2-40B4-BE49-F238E27FC236}">
                <a16:creationId xmlns:a16="http://schemas.microsoft.com/office/drawing/2014/main" id="{94766D56-AFA8-4EB6-ACD0-DDAC663E6A7D}"/>
              </a:ext>
            </a:extLst>
          </p:cNvPr>
          <p:cNvSpPr txBox="1"/>
          <p:nvPr/>
        </p:nvSpPr>
        <p:spPr>
          <a:xfrm>
            <a:off x="5272088" y="2621921"/>
            <a:ext cx="3457575" cy="369332"/>
          </a:xfrm>
          <a:prstGeom prst="rect">
            <a:avLst/>
          </a:prstGeom>
          <a:noFill/>
        </p:spPr>
        <p:txBody>
          <a:bodyPr wrap="square" rtlCol="0">
            <a:spAutoFit/>
          </a:bodyPr>
          <a:lstStyle/>
          <a:p>
            <a:r>
              <a:rPr lang="es-MX" sz="1800" b="1" dirty="0">
                <a:solidFill>
                  <a:srgbClr val="0070C0"/>
                </a:solidFill>
                <a:latin typeface="Poppins" panose="00000500000000000000" pitchFamily="2" charset="0"/>
                <a:cs typeface="Poppins" panose="00000500000000000000" pitchFamily="2" charset="0"/>
              </a:rPr>
              <a:t>Miembros de la Comunidad</a:t>
            </a:r>
          </a:p>
        </p:txBody>
      </p:sp>
      <p:sp>
        <p:nvSpPr>
          <p:cNvPr id="199" name="TextBox 198">
            <a:extLst>
              <a:ext uri="{FF2B5EF4-FFF2-40B4-BE49-F238E27FC236}">
                <a16:creationId xmlns:a16="http://schemas.microsoft.com/office/drawing/2014/main" id="{330760C0-EAFE-4EBB-9D19-FC551C990166}"/>
              </a:ext>
            </a:extLst>
          </p:cNvPr>
          <p:cNvSpPr txBox="1"/>
          <p:nvPr/>
        </p:nvSpPr>
        <p:spPr>
          <a:xfrm>
            <a:off x="463551" y="3770269"/>
            <a:ext cx="3467100" cy="646331"/>
          </a:xfrm>
          <a:prstGeom prst="rect">
            <a:avLst/>
          </a:prstGeom>
          <a:noFill/>
        </p:spPr>
        <p:txBody>
          <a:bodyPr wrap="square" rtlCol="0">
            <a:spAutoFit/>
          </a:bodyPr>
          <a:lstStyle/>
          <a:p>
            <a:r>
              <a:rPr lang="en-US" sz="1800" b="1" dirty="0">
                <a:latin typeface="Poppins" panose="00000500000000000000" pitchFamily="2" charset="0"/>
                <a:cs typeface="Poppins" panose="00000500000000000000" pitchFamily="2" charset="0"/>
              </a:rPr>
              <a:t>Only parents elect parent and community members.</a:t>
            </a:r>
          </a:p>
        </p:txBody>
      </p:sp>
      <p:sp>
        <p:nvSpPr>
          <p:cNvPr id="200" name="TextBox 199">
            <a:extLst>
              <a:ext uri="{FF2B5EF4-FFF2-40B4-BE49-F238E27FC236}">
                <a16:creationId xmlns:a16="http://schemas.microsoft.com/office/drawing/2014/main" id="{4E1D7EC0-3F9D-4BEF-A5D6-98A55FCDB6B2}"/>
              </a:ext>
            </a:extLst>
          </p:cNvPr>
          <p:cNvSpPr txBox="1"/>
          <p:nvPr/>
        </p:nvSpPr>
        <p:spPr>
          <a:xfrm>
            <a:off x="5267326" y="3494044"/>
            <a:ext cx="3467100" cy="1200329"/>
          </a:xfrm>
          <a:prstGeom prst="rect">
            <a:avLst/>
          </a:prstGeom>
          <a:noFill/>
        </p:spPr>
        <p:txBody>
          <a:bodyPr wrap="square" rtlCol="0">
            <a:spAutoFit/>
          </a:bodyPr>
          <a:lstStyle/>
          <a:p>
            <a:r>
              <a:rPr lang="en-US" sz="1800" b="1" dirty="0" err="1">
                <a:solidFill>
                  <a:srgbClr val="0070C0"/>
                </a:solidFill>
                <a:latin typeface="Poppins" panose="00000500000000000000" pitchFamily="2" charset="0"/>
                <a:cs typeface="Poppins" panose="00000500000000000000" pitchFamily="2" charset="0"/>
              </a:rPr>
              <a:t>Solamente</a:t>
            </a:r>
            <a:r>
              <a:rPr lang="en-US" sz="1800" b="1" dirty="0">
                <a:solidFill>
                  <a:srgbClr val="0070C0"/>
                </a:solidFill>
                <a:latin typeface="Poppins" panose="00000500000000000000" pitchFamily="2" charset="0"/>
                <a:cs typeface="Poppins" panose="00000500000000000000" pitchFamily="2" charset="0"/>
              </a:rPr>
              <a:t> </a:t>
            </a:r>
            <a:r>
              <a:rPr lang="en-US" sz="1800" b="1" dirty="0" err="1">
                <a:solidFill>
                  <a:srgbClr val="0070C0"/>
                </a:solidFill>
                <a:latin typeface="Poppins" panose="00000500000000000000" pitchFamily="2" charset="0"/>
                <a:cs typeface="Poppins" panose="00000500000000000000" pitchFamily="2" charset="0"/>
              </a:rPr>
              <a:t>los</a:t>
            </a:r>
            <a:r>
              <a:rPr lang="en-US" sz="1800" b="1" dirty="0">
                <a:solidFill>
                  <a:srgbClr val="0070C0"/>
                </a:solidFill>
                <a:latin typeface="Poppins" panose="00000500000000000000" pitchFamily="2" charset="0"/>
                <a:cs typeface="Poppins" panose="00000500000000000000" pitchFamily="2" charset="0"/>
              </a:rPr>
              <a:t> padres </a:t>
            </a:r>
            <a:r>
              <a:rPr lang="en-US" sz="1800" b="1" dirty="0" err="1">
                <a:solidFill>
                  <a:srgbClr val="0070C0"/>
                </a:solidFill>
                <a:latin typeface="Poppins" panose="00000500000000000000" pitchFamily="2" charset="0"/>
                <a:cs typeface="Poppins" panose="00000500000000000000" pitchFamily="2" charset="0"/>
              </a:rPr>
              <a:t>pueden</a:t>
            </a:r>
            <a:r>
              <a:rPr lang="en-US" sz="1800" b="1" dirty="0">
                <a:solidFill>
                  <a:srgbClr val="0070C0"/>
                </a:solidFill>
                <a:latin typeface="Poppins" panose="00000500000000000000" pitchFamily="2" charset="0"/>
                <a:cs typeface="Poppins" panose="00000500000000000000" pitchFamily="2" charset="0"/>
              </a:rPr>
              <a:t> </a:t>
            </a:r>
            <a:r>
              <a:rPr lang="en-US" sz="1800" b="1" dirty="0" err="1">
                <a:solidFill>
                  <a:srgbClr val="0070C0"/>
                </a:solidFill>
                <a:latin typeface="Poppins" panose="00000500000000000000" pitchFamily="2" charset="0"/>
                <a:cs typeface="Poppins" panose="00000500000000000000" pitchFamily="2" charset="0"/>
              </a:rPr>
              <a:t>elegir</a:t>
            </a:r>
            <a:r>
              <a:rPr lang="en-US" sz="1800" b="1" dirty="0">
                <a:solidFill>
                  <a:srgbClr val="0070C0"/>
                </a:solidFill>
                <a:latin typeface="Poppins" panose="00000500000000000000" pitchFamily="2" charset="0"/>
                <a:cs typeface="Poppins" panose="00000500000000000000" pitchFamily="2" charset="0"/>
              </a:rPr>
              <a:t> a </a:t>
            </a:r>
            <a:r>
              <a:rPr lang="en-US" sz="1800" b="1" dirty="0" err="1">
                <a:solidFill>
                  <a:srgbClr val="0070C0"/>
                </a:solidFill>
                <a:latin typeface="Poppins" panose="00000500000000000000" pitchFamily="2" charset="0"/>
                <a:cs typeface="Poppins" panose="00000500000000000000" pitchFamily="2" charset="0"/>
              </a:rPr>
              <a:t>los</a:t>
            </a:r>
            <a:r>
              <a:rPr lang="en-US" sz="1800" b="1" dirty="0">
                <a:solidFill>
                  <a:srgbClr val="0070C0"/>
                </a:solidFill>
                <a:latin typeface="Poppins" panose="00000500000000000000" pitchFamily="2" charset="0"/>
                <a:cs typeface="Poppins" panose="00000500000000000000" pitchFamily="2" charset="0"/>
              </a:rPr>
              <a:t> padres y a </a:t>
            </a:r>
            <a:r>
              <a:rPr lang="en-US" sz="1800" b="1" dirty="0" err="1">
                <a:solidFill>
                  <a:srgbClr val="0070C0"/>
                </a:solidFill>
                <a:latin typeface="Poppins" panose="00000500000000000000" pitchFamily="2" charset="0"/>
                <a:cs typeface="Poppins" panose="00000500000000000000" pitchFamily="2" charset="0"/>
              </a:rPr>
              <a:t>los</a:t>
            </a:r>
            <a:r>
              <a:rPr lang="en-US" sz="1800" b="1" dirty="0">
                <a:solidFill>
                  <a:srgbClr val="0070C0"/>
                </a:solidFill>
                <a:latin typeface="Poppins" panose="00000500000000000000" pitchFamily="2" charset="0"/>
                <a:cs typeface="Poppins" panose="00000500000000000000" pitchFamily="2" charset="0"/>
              </a:rPr>
              <a:t> </a:t>
            </a:r>
            <a:r>
              <a:rPr lang="en-US" sz="1800" b="1" dirty="0" err="1">
                <a:solidFill>
                  <a:srgbClr val="0070C0"/>
                </a:solidFill>
                <a:latin typeface="Poppins" panose="00000500000000000000" pitchFamily="2" charset="0"/>
                <a:cs typeface="Poppins" panose="00000500000000000000" pitchFamily="2" charset="0"/>
              </a:rPr>
              <a:t>miembros</a:t>
            </a:r>
            <a:r>
              <a:rPr lang="en-US" sz="1800" b="1" dirty="0">
                <a:solidFill>
                  <a:srgbClr val="0070C0"/>
                </a:solidFill>
                <a:latin typeface="Poppins" panose="00000500000000000000" pitchFamily="2" charset="0"/>
                <a:cs typeface="Poppins" panose="00000500000000000000" pitchFamily="2" charset="0"/>
              </a:rPr>
              <a:t> de la </a:t>
            </a:r>
            <a:r>
              <a:rPr lang="en-US" sz="1800" b="1" dirty="0" err="1">
                <a:solidFill>
                  <a:srgbClr val="0070C0"/>
                </a:solidFill>
                <a:latin typeface="Poppins" panose="00000500000000000000" pitchFamily="2" charset="0"/>
                <a:cs typeface="Poppins" panose="00000500000000000000" pitchFamily="2" charset="0"/>
              </a:rPr>
              <a:t>comunidad</a:t>
            </a:r>
            <a:r>
              <a:rPr lang="en-US" sz="1800" b="1" dirty="0">
                <a:solidFill>
                  <a:srgbClr val="0070C0"/>
                </a:solidFill>
                <a:latin typeface="Poppins" panose="00000500000000000000" pitchFamily="2" charset="0"/>
                <a:cs typeface="Poppins" panose="00000500000000000000" pitchFamily="2" charset="0"/>
              </a:rPr>
              <a:t>.</a:t>
            </a:r>
          </a:p>
        </p:txBody>
      </p:sp>
      <p:sp>
        <p:nvSpPr>
          <p:cNvPr id="6" name="Date Placeholder 5">
            <a:extLst>
              <a:ext uri="{FF2B5EF4-FFF2-40B4-BE49-F238E27FC236}">
                <a16:creationId xmlns:a16="http://schemas.microsoft.com/office/drawing/2014/main" id="{D5B99EC2-03FE-ABCF-DED9-E4FFDD0C43F5}"/>
              </a:ext>
            </a:extLst>
          </p:cNvPr>
          <p:cNvSpPr>
            <a:spLocks noGrp="1"/>
          </p:cNvSpPr>
          <p:nvPr>
            <p:ph type="dt" sz="half" idx="10"/>
          </p:nvPr>
        </p:nvSpPr>
        <p:spPr/>
        <p:txBody>
          <a:bodyPr/>
          <a:lstStyle/>
          <a:p>
            <a:fld id="{BEF43AFE-0BEF-4B98-8ECE-077005C8EBFB}" type="datetime1">
              <a:rPr lang="en-US" smtClean="0"/>
              <a:t>7/17/2024</a:t>
            </a:fld>
            <a:endParaRPr lang="en-US"/>
          </a:p>
        </p:txBody>
      </p:sp>
    </p:spTree>
    <p:extLst>
      <p:ext uri="{BB962C8B-B14F-4D97-AF65-F5344CB8AC3E}">
        <p14:creationId xmlns:p14="http://schemas.microsoft.com/office/powerpoint/2010/main" val="330503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 fill="hold"/>
                                        <p:tgtEl>
                                          <p:spTgt spid="8"/>
                                        </p:tgtEl>
                                        <p:attrNameLst>
                                          <p:attrName>ppt_w</p:attrName>
                                        </p:attrNameLst>
                                      </p:cBhvr>
                                      <p:tavLst>
                                        <p:tav tm="0">
                                          <p:val>
                                            <p:fltVal val="0"/>
                                          </p:val>
                                        </p:tav>
                                        <p:tav tm="100000">
                                          <p:val>
                                            <p:strVal val="#ppt_w"/>
                                          </p:val>
                                        </p:tav>
                                      </p:tavLst>
                                    </p:anim>
                                    <p:anim calcmode="lin" valueType="num">
                                      <p:cBhvr>
                                        <p:cTn id="8" dur="1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
                            </p:stCondLst>
                            <p:childTnLst>
                              <p:par>
                                <p:cTn id="10" presetID="6" presetClass="emph" presetSubtype="0" autoRev="1" fill="hold" nodeType="afterEffect">
                                  <p:stCondLst>
                                    <p:cond delay="0"/>
                                  </p:stCondLst>
                                  <p:childTnLst>
                                    <p:animScale>
                                      <p:cBhvr>
                                        <p:cTn id="11" dur="100" fill="hold"/>
                                        <p:tgtEl>
                                          <p:spTgt spid="8"/>
                                        </p:tgtEl>
                                      </p:cBhvr>
                                      <p:by x="110000" y="110000"/>
                                    </p:animScale>
                                  </p:childTnLst>
                                </p:cTn>
                              </p:par>
                            </p:childTnLst>
                          </p:cTn>
                        </p:par>
                        <p:par>
                          <p:cTn id="12" fill="hold">
                            <p:stCondLst>
                              <p:cond delay="300"/>
                            </p:stCondLst>
                            <p:childTnLst>
                              <p:par>
                                <p:cTn id="13" presetID="23" presetClass="entr" presetSubtype="16" fill="hold" nodeType="afterEffect">
                                  <p:stCondLst>
                                    <p:cond delay="0"/>
                                  </p:stCondLst>
                                  <p:childTnLst>
                                    <p:set>
                                      <p:cBhvr>
                                        <p:cTn id="14" dur="1" fill="hold">
                                          <p:stCondLst>
                                            <p:cond delay="0"/>
                                          </p:stCondLst>
                                        </p:cTn>
                                        <p:tgtEl>
                                          <p:spTgt spid="135"/>
                                        </p:tgtEl>
                                        <p:attrNameLst>
                                          <p:attrName>style.visibility</p:attrName>
                                        </p:attrNameLst>
                                      </p:cBhvr>
                                      <p:to>
                                        <p:strVal val="visible"/>
                                      </p:to>
                                    </p:set>
                                    <p:anim calcmode="lin" valueType="num">
                                      <p:cBhvr>
                                        <p:cTn id="15" dur="100" fill="hold"/>
                                        <p:tgtEl>
                                          <p:spTgt spid="135"/>
                                        </p:tgtEl>
                                        <p:attrNameLst>
                                          <p:attrName>ppt_w</p:attrName>
                                        </p:attrNameLst>
                                      </p:cBhvr>
                                      <p:tavLst>
                                        <p:tav tm="0">
                                          <p:val>
                                            <p:fltVal val="0"/>
                                          </p:val>
                                        </p:tav>
                                        <p:tav tm="100000">
                                          <p:val>
                                            <p:strVal val="#ppt_w"/>
                                          </p:val>
                                        </p:tav>
                                      </p:tavLst>
                                    </p:anim>
                                    <p:anim calcmode="lin" valueType="num">
                                      <p:cBhvr>
                                        <p:cTn id="16" dur="100" fill="hold"/>
                                        <p:tgtEl>
                                          <p:spTgt spid="135"/>
                                        </p:tgtEl>
                                        <p:attrNameLst>
                                          <p:attrName>ppt_h</p:attrName>
                                        </p:attrNameLst>
                                      </p:cBhvr>
                                      <p:tavLst>
                                        <p:tav tm="0">
                                          <p:val>
                                            <p:fltVal val="0"/>
                                          </p:val>
                                        </p:tav>
                                        <p:tav tm="100000">
                                          <p:val>
                                            <p:strVal val="#ppt_h"/>
                                          </p:val>
                                        </p:tav>
                                      </p:tavLst>
                                    </p:anim>
                                  </p:childTnLst>
                                </p:cTn>
                              </p:par>
                            </p:childTnLst>
                          </p:cTn>
                        </p:par>
                        <p:par>
                          <p:cTn id="17" fill="hold">
                            <p:stCondLst>
                              <p:cond delay="400"/>
                            </p:stCondLst>
                            <p:childTnLst>
                              <p:par>
                                <p:cTn id="18" presetID="6" presetClass="emph" presetSubtype="0" autoRev="1" fill="hold" nodeType="afterEffect">
                                  <p:stCondLst>
                                    <p:cond delay="0"/>
                                  </p:stCondLst>
                                  <p:childTnLst>
                                    <p:animScale>
                                      <p:cBhvr>
                                        <p:cTn id="19" dur="100" fill="hold"/>
                                        <p:tgtEl>
                                          <p:spTgt spid="135"/>
                                        </p:tgtEl>
                                      </p:cBhvr>
                                      <p:by x="110000" y="110000"/>
                                    </p:animScale>
                                  </p:childTnLst>
                                </p:cTn>
                              </p:par>
                            </p:childTnLst>
                          </p:cTn>
                        </p:par>
                        <p:par>
                          <p:cTn id="20" fill="hold">
                            <p:stCondLst>
                              <p:cond delay="600"/>
                            </p:stCondLst>
                            <p:childTnLst>
                              <p:par>
                                <p:cTn id="21" presetID="23" presetClass="entr" presetSubtype="16" fill="hold" nodeType="afterEffect">
                                  <p:stCondLst>
                                    <p:cond delay="0"/>
                                  </p:stCondLst>
                                  <p:childTnLst>
                                    <p:set>
                                      <p:cBhvr>
                                        <p:cTn id="22" dur="1" fill="hold">
                                          <p:stCondLst>
                                            <p:cond delay="0"/>
                                          </p:stCondLst>
                                        </p:cTn>
                                        <p:tgtEl>
                                          <p:spTgt spid="155"/>
                                        </p:tgtEl>
                                        <p:attrNameLst>
                                          <p:attrName>style.visibility</p:attrName>
                                        </p:attrNameLst>
                                      </p:cBhvr>
                                      <p:to>
                                        <p:strVal val="visible"/>
                                      </p:to>
                                    </p:set>
                                    <p:anim calcmode="lin" valueType="num">
                                      <p:cBhvr>
                                        <p:cTn id="23" dur="100" fill="hold"/>
                                        <p:tgtEl>
                                          <p:spTgt spid="155"/>
                                        </p:tgtEl>
                                        <p:attrNameLst>
                                          <p:attrName>ppt_w</p:attrName>
                                        </p:attrNameLst>
                                      </p:cBhvr>
                                      <p:tavLst>
                                        <p:tav tm="0">
                                          <p:val>
                                            <p:fltVal val="0"/>
                                          </p:val>
                                        </p:tav>
                                        <p:tav tm="100000">
                                          <p:val>
                                            <p:strVal val="#ppt_w"/>
                                          </p:val>
                                        </p:tav>
                                      </p:tavLst>
                                    </p:anim>
                                    <p:anim calcmode="lin" valueType="num">
                                      <p:cBhvr>
                                        <p:cTn id="24" dur="100" fill="hold"/>
                                        <p:tgtEl>
                                          <p:spTgt spid="155"/>
                                        </p:tgtEl>
                                        <p:attrNameLst>
                                          <p:attrName>ppt_h</p:attrName>
                                        </p:attrNameLst>
                                      </p:cBhvr>
                                      <p:tavLst>
                                        <p:tav tm="0">
                                          <p:val>
                                            <p:fltVal val="0"/>
                                          </p:val>
                                        </p:tav>
                                        <p:tav tm="100000">
                                          <p:val>
                                            <p:strVal val="#ppt_h"/>
                                          </p:val>
                                        </p:tav>
                                      </p:tavLst>
                                    </p:anim>
                                  </p:childTnLst>
                                </p:cTn>
                              </p:par>
                            </p:childTnLst>
                          </p:cTn>
                        </p:par>
                        <p:par>
                          <p:cTn id="25" fill="hold">
                            <p:stCondLst>
                              <p:cond delay="700"/>
                            </p:stCondLst>
                            <p:childTnLst>
                              <p:par>
                                <p:cTn id="26" presetID="6" presetClass="emph" presetSubtype="0" autoRev="1" fill="hold" nodeType="afterEffect">
                                  <p:stCondLst>
                                    <p:cond delay="0"/>
                                  </p:stCondLst>
                                  <p:childTnLst>
                                    <p:animScale>
                                      <p:cBhvr>
                                        <p:cTn id="27" dur="100" fill="hold"/>
                                        <p:tgtEl>
                                          <p:spTgt spid="155"/>
                                        </p:tgtEl>
                                      </p:cBhvr>
                                      <p:by x="110000" y="110000"/>
                                    </p:animScale>
                                  </p:childTnLst>
                                </p:cTn>
                              </p:par>
                            </p:childTnLst>
                          </p:cTn>
                        </p:par>
                        <p:par>
                          <p:cTn id="28" fill="hold">
                            <p:stCondLst>
                              <p:cond delay="900"/>
                            </p:stCondLst>
                            <p:childTnLst>
                              <p:par>
                                <p:cTn id="29" presetID="23" presetClass="entr" presetSubtype="16" fill="hold" nodeType="after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100" fill="hold"/>
                                        <p:tgtEl>
                                          <p:spTgt spid="176"/>
                                        </p:tgtEl>
                                        <p:attrNameLst>
                                          <p:attrName>ppt_w</p:attrName>
                                        </p:attrNameLst>
                                      </p:cBhvr>
                                      <p:tavLst>
                                        <p:tav tm="0">
                                          <p:val>
                                            <p:fltVal val="0"/>
                                          </p:val>
                                        </p:tav>
                                        <p:tav tm="100000">
                                          <p:val>
                                            <p:strVal val="#ppt_w"/>
                                          </p:val>
                                        </p:tav>
                                      </p:tavLst>
                                    </p:anim>
                                    <p:anim calcmode="lin" valueType="num">
                                      <p:cBhvr>
                                        <p:cTn id="32" dur="100" fill="hold"/>
                                        <p:tgtEl>
                                          <p:spTgt spid="176"/>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6" presetClass="emph" presetSubtype="0" autoRev="1" fill="hold" nodeType="afterEffect">
                                  <p:stCondLst>
                                    <p:cond delay="0"/>
                                  </p:stCondLst>
                                  <p:childTnLst>
                                    <p:animScale>
                                      <p:cBhvr>
                                        <p:cTn id="35" dur="100" fill="hold"/>
                                        <p:tgtEl>
                                          <p:spTgt spid="17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a:cs typeface="Poppins"/>
            </a:endParaRPr>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683337"/>
            <a:ext cx="515815"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027826"/>
            <a:ext cx="395419" cy="393873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482600"/>
            <a:ext cx="307028"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483286"/>
            <a:ext cx="2892018" cy="393873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2" name="Title 1">
            <a:extLst>
              <a:ext uri="{FF2B5EF4-FFF2-40B4-BE49-F238E27FC236}">
                <a16:creationId xmlns:a16="http://schemas.microsoft.com/office/drawing/2014/main" id="{4AE01980-FDAB-4B54-B5B7-18FD67417D7C}"/>
              </a:ext>
            </a:extLst>
          </p:cNvPr>
          <p:cNvSpPr>
            <a:spLocks noGrp="1"/>
          </p:cNvSpPr>
          <p:nvPr>
            <p:ph type="title"/>
          </p:nvPr>
        </p:nvSpPr>
        <p:spPr>
          <a:xfrm>
            <a:off x="872859" y="1218401"/>
            <a:ext cx="2387205" cy="1103969"/>
          </a:xfrm>
        </p:spPr>
        <p:txBody>
          <a:bodyPr vert="horz" lIns="91440" tIns="45720" rIns="91440" bIns="45720" rtlCol="0" anchor="ctr">
            <a:normAutofit fontScale="90000"/>
          </a:bodyPr>
          <a:lstStyle/>
          <a:p>
            <a:pPr defTabSz="914400"/>
            <a:r>
              <a:rPr lang="en-US" sz="1900" b="1" kern="1200" dirty="0">
                <a:solidFill>
                  <a:srgbClr val="FFFFFF"/>
                </a:solidFill>
                <a:latin typeface="Poppins"/>
                <a:cs typeface="Poppins"/>
              </a:rPr>
              <a:t>Motion regarding allocation of seats to </a:t>
            </a:r>
            <a:r>
              <a:rPr lang="en-US" sz="1900" b="1" dirty="0">
                <a:solidFill>
                  <a:srgbClr val="FFFFFF"/>
                </a:solidFill>
                <a:latin typeface="Poppins"/>
                <a:cs typeface="Poppins"/>
              </a:rPr>
              <a:t>community</a:t>
            </a:r>
            <a:r>
              <a:rPr lang="en-US" sz="1900" b="1" kern="1200" dirty="0">
                <a:solidFill>
                  <a:srgbClr val="FFFFFF"/>
                </a:solidFill>
                <a:latin typeface="Poppins"/>
                <a:cs typeface="Poppins"/>
              </a:rPr>
              <a:t> </a:t>
            </a:r>
            <a:r>
              <a:rPr lang="en-US" sz="1900" b="1" dirty="0">
                <a:solidFill>
                  <a:srgbClr val="FFFFFF"/>
                </a:solidFill>
                <a:latin typeface="Poppins"/>
                <a:cs typeface="Poppins"/>
              </a:rPr>
              <a:t>members</a:t>
            </a:r>
            <a:endParaRPr lang="en-US" sz="1900" b="1" kern="1200" dirty="0">
              <a:solidFill>
                <a:srgbClr val="FFFFFF"/>
              </a:solidFill>
              <a:latin typeface="Poppins"/>
              <a:cs typeface="Poppins"/>
            </a:endParaRPr>
          </a:p>
        </p:txBody>
      </p:sp>
      <p:sp>
        <p:nvSpPr>
          <p:cNvPr id="4" name="Title 1">
            <a:extLst>
              <a:ext uri="{FF2B5EF4-FFF2-40B4-BE49-F238E27FC236}">
                <a16:creationId xmlns:a16="http://schemas.microsoft.com/office/drawing/2014/main" id="{500B8062-1D53-46C3-8D43-A99CD133E9AC}"/>
              </a:ext>
            </a:extLst>
          </p:cNvPr>
          <p:cNvSpPr txBox="1">
            <a:spLocks/>
          </p:cNvSpPr>
          <p:nvPr/>
        </p:nvSpPr>
        <p:spPr>
          <a:xfrm>
            <a:off x="1045226" y="2646221"/>
            <a:ext cx="2167874" cy="132888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1800" b="1" dirty="0" err="1">
                <a:solidFill>
                  <a:srgbClr val="FFFF00"/>
                </a:solidFill>
                <a:latin typeface="Poppins"/>
                <a:ea typeface="+mn-ea"/>
                <a:cs typeface="Poppins"/>
              </a:rPr>
              <a:t>Moción</a:t>
            </a:r>
            <a:r>
              <a:rPr lang="en-US" sz="1800" b="1" dirty="0">
                <a:solidFill>
                  <a:srgbClr val="FFFF00"/>
                </a:solidFill>
                <a:latin typeface="Poppins"/>
                <a:ea typeface="+mn-ea"/>
                <a:cs typeface="Poppins"/>
              </a:rPr>
              <a:t> </a:t>
            </a:r>
            <a:r>
              <a:rPr lang="en-US" sz="1800" b="1" dirty="0" err="1">
                <a:solidFill>
                  <a:srgbClr val="FFFF00"/>
                </a:solidFill>
                <a:latin typeface="Poppins"/>
                <a:ea typeface="+mn-ea"/>
                <a:cs typeface="Poppins"/>
              </a:rPr>
              <a:t>acerca</a:t>
            </a:r>
            <a:r>
              <a:rPr lang="en-US" sz="1800" b="1" dirty="0">
                <a:solidFill>
                  <a:srgbClr val="FFFF00"/>
                </a:solidFill>
                <a:latin typeface="Poppins"/>
                <a:ea typeface="+mn-ea"/>
                <a:cs typeface="Poppins"/>
              </a:rPr>
              <a:t> de </a:t>
            </a:r>
            <a:r>
              <a:rPr lang="en-US" sz="1800" b="1" dirty="0" err="1">
                <a:solidFill>
                  <a:srgbClr val="FFFF00"/>
                </a:solidFill>
                <a:latin typeface="Poppins"/>
                <a:ea typeface="+mn-ea"/>
                <a:cs typeface="Poppins"/>
              </a:rPr>
              <a:t>los</a:t>
            </a:r>
            <a:r>
              <a:rPr lang="en-US" sz="1800" b="1" dirty="0">
                <a:solidFill>
                  <a:srgbClr val="FFFF00"/>
                </a:solidFill>
                <a:latin typeface="Poppins"/>
                <a:ea typeface="+mn-ea"/>
                <a:cs typeface="Poppins"/>
              </a:rPr>
              <a:t> asientos a las </a:t>
            </a:r>
            <a:r>
              <a:rPr lang="en-US" sz="1800" b="1" dirty="0" err="1">
                <a:solidFill>
                  <a:srgbClr val="FFFF00"/>
                </a:solidFill>
                <a:latin typeface="Poppins"/>
                <a:ea typeface="+mn-ea"/>
                <a:cs typeface="Poppins"/>
              </a:rPr>
              <a:t>Miembros</a:t>
            </a:r>
            <a:r>
              <a:rPr lang="en-US" sz="1800" b="1" dirty="0">
                <a:solidFill>
                  <a:srgbClr val="FFFF00"/>
                </a:solidFill>
                <a:latin typeface="Poppins"/>
                <a:ea typeface="+mn-ea"/>
                <a:cs typeface="Poppins"/>
              </a:rPr>
              <a:t> de la </a:t>
            </a:r>
            <a:r>
              <a:rPr lang="en-US" sz="1800" b="1" dirty="0" err="1">
                <a:solidFill>
                  <a:srgbClr val="FFFF00"/>
                </a:solidFill>
                <a:latin typeface="Poppins"/>
                <a:ea typeface="+mn-ea"/>
                <a:cs typeface="Poppins"/>
              </a:rPr>
              <a:t>Comunidad</a:t>
            </a:r>
            <a:endParaRPr lang="en-US" sz="1800" b="1">
              <a:solidFill>
                <a:srgbClr val="FFFF00"/>
              </a:solidFill>
              <a:latin typeface="Poppins"/>
              <a:ea typeface="+mn-ea"/>
              <a:cs typeface="Poppins"/>
            </a:endParaRPr>
          </a:p>
        </p:txBody>
      </p:sp>
      <p:pic>
        <p:nvPicPr>
          <p:cNvPr id="6" name="Picture 5">
            <a:extLst>
              <a:ext uri="{FF2B5EF4-FFF2-40B4-BE49-F238E27FC236}">
                <a16:creationId xmlns:a16="http://schemas.microsoft.com/office/drawing/2014/main" id="{90921A5B-EB7E-458D-8E66-1B3AA8A5B12F}"/>
              </a:ext>
            </a:extLst>
          </p:cNvPr>
          <p:cNvPicPr>
            <a:picLocks noChangeAspect="1"/>
          </p:cNvPicPr>
          <p:nvPr/>
        </p:nvPicPr>
        <p:blipFill>
          <a:blip r:embed="rId3"/>
          <a:stretch>
            <a:fillRect/>
          </a:stretch>
        </p:blipFill>
        <p:spPr>
          <a:xfrm>
            <a:off x="3606800" y="507999"/>
            <a:ext cx="5307436" cy="3831771"/>
          </a:xfrm>
          <a:prstGeom prst="rect">
            <a:avLst/>
          </a:prstGeom>
        </p:spPr>
      </p:pic>
      <p:sp>
        <p:nvSpPr>
          <p:cNvPr id="5" name="Date Placeholder 4">
            <a:extLst>
              <a:ext uri="{FF2B5EF4-FFF2-40B4-BE49-F238E27FC236}">
                <a16:creationId xmlns:a16="http://schemas.microsoft.com/office/drawing/2014/main" id="{D48502AA-7913-39A9-64B6-8673C5FA3AE3}"/>
              </a:ext>
            </a:extLst>
          </p:cNvPr>
          <p:cNvSpPr>
            <a:spLocks noGrp="1"/>
          </p:cNvSpPr>
          <p:nvPr>
            <p:ph type="dt" sz="half" idx="10"/>
          </p:nvPr>
        </p:nvSpPr>
        <p:spPr/>
        <p:txBody>
          <a:bodyPr/>
          <a:lstStyle/>
          <a:p>
            <a:fld id="{153F823B-6D79-4B66-9206-7EBBDAAF0BAD}" type="datetime1">
              <a:rPr lang="en-US" smtClean="0"/>
              <a:t>7/17/2024</a:t>
            </a:fld>
            <a:endParaRPr lang="en-US"/>
          </a:p>
        </p:txBody>
      </p:sp>
    </p:spTree>
    <p:extLst>
      <p:ext uri="{BB962C8B-B14F-4D97-AF65-F5344CB8AC3E}">
        <p14:creationId xmlns:p14="http://schemas.microsoft.com/office/powerpoint/2010/main" val="4123535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flipH="1">
            <a:off x="935558" y="1902304"/>
            <a:ext cx="2969692" cy="1384995"/>
          </a:xfrm>
          <a:prstGeom prst="rect">
            <a:avLst/>
          </a:prstGeom>
          <a:noFill/>
        </p:spPr>
        <p:txBody>
          <a:bodyPr wrap="square" rtlCol="0">
            <a:spAutoFit/>
          </a:bodyPr>
          <a:lstStyle/>
          <a:p>
            <a:pPr algn="ctr"/>
            <a:r>
              <a:rPr lang="en-US" b="1" dirty="0">
                <a:solidFill>
                  <a:srgbClr val="7030A0"/>
                </a:solidFill>
                <a:latin typeface="Poppins" panose="00000500000000000000" pitchFamily="2" charset="0"/>
                <a:cs typeface="Poppins" panose="00000500000000000000" pitchFamily="2" charset="0"/>
              </a:rPr>
              <a:t>Principal</a:t>
            </a:r>
            <a:r>
              <a:rPr lang="en-US" b="1" dirty="0">
                <a:latin typeface="Poppins" panose="00000500000000000000" pitchFamily="2" charset="0"/>
                <a:cs typeface="Poppins" panose="00000500000000000000" pitchFamily="2" charset="0"/>
              </a:rPr>
              <a:t>, </a:t>
            </a:r>
            <a:r>
              <a:rPr lang="en-US" b="1" dirty="0">
                <a:solidFill>
                  <a:schemeClr val="bg2">
                    <a:lumMod val="50000"/>
                  </a:schemeClr>
                </a:solidFill>
                <a:latin typeface="Poppins" panose="00000500000000000000" pitchFamily="2" charset="0"/>
                <a:cs typeface="Poppins" panose="00000500000000000000" pitchFamily="2" charset="0"/>
              </a:rPr>
              <a:t>Teachers</a:t>
            </a:r>
            <a:r>
              <a:rPr lang="en-US" b="1" dirty="0">
                <a:latin typeface="Poppins" panose="00000500000000000000" pitchFamily="2" charset="0"/>
                <a:cs typeface="Poppins" panose="00000500000000000000" pitchFamily="2" charset="0"/>
              </a:rPr>
              <a:t>, </a:t>
            </a:r>
          </a:p>
          <a:p>
            <a:pPr algn="ctr"/>
            <a:r>
              <a:rPr lang="en-US" b="1" dirty="0">
                <a:latin typeface="Poppins" panose="00000500000000000000" pitchFamily="2" charset="0"/>
                <a:cs typeface="Poppins" panose="00000500000000000000" pitchFamily="2" charset="0"/>
              </a:rPr>
              <a:t>and </a:t>
            </a:r>
            <a:r>
              <a:rPr lang="en-US" b="1" dirty="0">
                <a:solidFill>
                  <a:srgbClr val="00B050"/>
                </a:solidFill>
                <a:latin typeface="Poppins" panose="00000500000000000000" pitchFamily="2" charset="0"/>
                <a:cs typeface="Poppins" panose="00000500000000000000" pitchFamily="2" charset="0"/>
              </a:rPr>
              <a:t>other staff</a:t>
            </a:r>
          </a:p>
          <a:p>
            <a:pPr algn="ctr"/>
            <a:r>
              <a:rPr lang="en-US" b="1" dirty="0">
                <a:latin typeface="Poppins" panose="00000500000000000000" pitchFamily="2" charset="0"/>
                <a:cs typeface="Poppins" panose="00000500000000000000" pitchFamily="2" charset="0"/>
              </a:rPr>
              <a:t>_______</a:t>
            </a:r>
          </a:p>
          <a:p>
            <a:pPr algn="ctr"/>
            <a:endParaRPr lang="en-US" b="1" dirty="0">
              <a:latin typeface="Poppins" panose="00000500000000000000" pitchFamily="2" charset="0"/>
              <a:cs typeface="Poppins" panose="00000500000000000000" pitchFamily="2" charset="0"/>
            </a:endParaRPr>
          </a:p>
          <a:p>
            <a:pPr algn="ctr"/>
            <a:r>
              <a:rPr lang="en-US" b="1" dirty="0">
                <a:solidFill>
                  <a:srgbClr val="7030A0"/>
                </a:solidFill>
                <a:latin typeface="Poppins" panose="00000500000000000000" pitchFamily="2" charset="0"/>
                <a:cs typeface="Poppins" panose="00000500000000000000" pitchFamily="2" charset="0"/>
              </a:rPr>
              <a:t>Director</a:t>
            </a:r>
            <a:r>
              <a:rPr lang="en-US" b="1" dirty="0">
                <a:solidFill>
                  <a:srgbClr val="0070C0"/>
                </a:solidFill>
                <a:latin typeface="Poppins" panose="00000500000000000000" pitchFamily="2" charset="0"/>
                <a:cs typeface="Poppins" panose="00000500000000000000" pitchFamily="2" charset="0"/>
              </a:rPr>
              <a:t>, </a:t>
            </a:r>
            <a:r>
              <a:rPr lang="en-US" b="1" dirty="0">
                <a:solidFill>
                  <a:schemeClr val="bg2">
                    <a:lumMod val="50000"/>
                  </a:schemeClr>
                </a:solidFill>
                <a:latin typeface="Poppins" panose="00000500000000000000" pitchFamily="2" charset="0"/>
                <a:cs typeface="Poppins" panose="00000500000000000000" pitchFamily="2" charset="0"/>
              </a:rPr>
              <a:t>Maestra</a:t>
            </a:r>
            <a:r>
              <a:rPr lang="en-US" b="1" dirty="0">
                <a:solidFill>
                  <a:srgbClr val="0070C0"/>
                </a:solidFill>
                <a:latin typeface="Poppins" panose="00000500000000000000" pitchFamily="2" charset="0"/>
                <a:cs typeface="Poppins" panose="00000500000000000000" pitchFamily="2" charset="0"/>
              </a:rPr>
              <a:t>, </a:t>
            </a:r>
          </a:p>
          <a:p>
            <a:pPr algn="ctr"/>
            <a:r>
              <a:rPr lang="en-US" b="1" dirty="0">
                <a:latin typeface="Poppins" panose="00000500000000000000" pitchFamily="2" charset="0"/>
                <a:cs typeface="Poppins" panose="00000500000000000000" pitchFamily="2" charset="0"/>
              </a:rPr>
              <a:t>y</a:t>
            </a:r>
            <a:r>
              <a:rPr lang="en-US" b="1" dirty="0">
                <a:solidFill>
                  <a:srgbClr val="0070C0"/>
                </a:solidFill>
                <a:latin typeface="Poppins" panose="00000500000000000000" pitchFamily="2" charset="0"/>
                <a:cs typeface="Poppins" panose="00000500000000000000" pitchFamily="2" charset="0"/>
              </a:rPr>
              <a:t> </a:t>
            </a:r>
            <a:r>
              <a:rPr lang="en-US" b="1" dirty="0" err="1">
                <a:solidFill>
                  <a:srgbClr val="00B050"/>
                </a:solidFill>
                <a:latin typeface="Poppins" panose="00000500000000000000" pitchFamily="2" charset="0"/>
                <a:cs typeface="Poppins" panose="00000500000000000000" pitchFamily="2" charset="0"/>
              </a:rPr>
              <a:t>otro</a:t>
            </a:r>
            <a:r>
              <a:rPr lang="en-US" b="1" dirty="0">
                <a:solidFill>
                  <a:srgbClr val="00B050"/>
                </a:solidFill>
                <a:latin typeface="Poppins" panose="00000500000000000000" pitchFamily="2" charset="0"/>
                <a:cs typeface="Poppins" panose="00000500000000000000" pitchFamily="2" charset="0"/>
              </a:rPr>
              <a:t> personal</a:t>
            </a:r>
          </a:p>
        </p:txBody>
      </p:sp>
      <p:sp>
        <p:nvSpPr>
          <p:cNvPr id="6" name="Rectangle 5"/>
          <p:cNvSpPr/>
          <p:nvPr/>
        </p:nvSpPr>
        <p:spPr>
          <a:xfrm>
            <a:off x="1864740" y="0"/>
            <a:ext cx="5821935" cy="1569658"/>
          </a:xfrm>
          <a:prstGeom prst="rect">
            <a:avLst/>
          </a:prstGeom>
        </p:spPr>
        <p:txBody>
          <a:bodyPr wrap="square" lIns="91438" tIns="45719" rIns="91438" bIns="45719">
            <a:spAutoFit/>
          </a:bodyPr>
          <a:lstStyle/>
          <a:p>
            <a:pPr algn="ctr"/>
            <a:r>
              <a:rPr lang="en-US" sz="2400" b="1" dirty="0">
                <a:solidFill>
                  <a:schemeClr val="tx2">
                    <a:lumMod val="25000"/>
                  </a:schemeClr>
                </a:solidFill>
                <a:latin typeface="Poppins" panose="00000500000000000000" pitchFamily="2" charset="0"/>
                <a:ea typeface="Helvetica" charset="0"/>
                <a:cs typeface="Poppins" panose="00000500000000000000" pitchFamily="2" charset="0"/>
              </a:rPr>
              <a:t>SSC Election of Officers </a:t>
            </a:r>
          </a:p>
          <a:p>
            <a:pPr algn="ctr"/>
            <a:r>
              <a:rPr lang="en-US" sz="2400" b="1" dirty="0">
                <a:solidFill>
                  <a:schemeClr val="tx2">
                    <a:lumMod val="25000"/>
                  </a:schemeClr>
                </a:solidFill>
                <a:latin typeface="Poppins" panose="00000500000000000000" pitchFamily="2" charset="0"/>
                <a:ea typeface="Helvetica" charset="0"/>
                <a:cs typeface="Poppins" panose="00000500000000000000" pitchFamily="2" charset="0"/>
              </a:rPr>
              <a:t>1</a:t>
            </a:r>
            <a:r>
              <a:rPr lang="en-US" sz="2400" b="1" baseline="30000" dirty="0">
                <a:solidFill>
                  <a:schemeClr val="tx2">
                    <a:lumMod val="25000"/>
                  </a:schemeClr>
                </a:solidFill>
                <a:latin typeface="Poppins" panose="00000500000000000000" pitchFamily="2" charset="0"/>
                <a:ea typeface="Helvetica" charset="0"/>
                <a:cs typeface="Poppins" panose="00000500000000000000" pitchFamily="2" charset="0"/>
              </a:rPr>
              <a:t>st</a:t>
            </a:r>
            <a:r>
              <a:rPr lang="en-US" sz="2400" b="1" dirty="0">
                <a:solidFill>
                  <a:schemeClr val="tx2">
                    <a:lumMod val="25000"/>
                  </a:schemeClr>
                </a:solidFill>
                <a:latin typeface="Poppins" panose="00000500000000000000" pitchFamily="2" charset="0"/>
                <a:ea typeface="Helvetica" charset="0"/>
                <a:cs typeface="Poppins" panose="00000500000000000000" pitchFamily="2" charset="0"/>
              </a:rPr>
              <a:t> meeting</a:t>
            </a:r>
          </a:p>
          <a:p>
            <a:pPr algn="ctr"/>
            <a:r>
              <a:rPr lang="en-US" sz="2400" b="1" dirty="0" err="1">
                <a:solidFill>
                  <a:srgbClr val="002060"/>
                </a:solidFill>
                <a:latin typeface="Poppins" panose="00000500000000000000" pitchFamily="2" charset="0"/>
                <a:ea typeface="Helvetica" charset="0"/>
                <a:cs typeface="Poppins" panose="00000500000000000000" pitchFamily="2" charset="0"/>
              </a:rPr>
              <a:t>Elecciones</a:t>
            </a:r>
            <a:r>
              <a:rPr lang="en-US" sz="2400" b="1" dirty="0">
                <a:solidFill>
                  <a:srgbClr val="002060"/>
                </a:solidFill>
                <a:latin typeface="Poppins" panose="00000500000000000000" pitchFamily="2" charset="0"/>
                <a:ea typeface="Helvetica" charset="0"/>
                <a:cs typeface="Poppins" panose="00000500000000000000" pitchFamily="2" charset="0"/>
              </a:rPr>
              <a:t> de </a:t>
            </a:r>
            <a:r>
              <a:rPr lang="en-US" sz="2400" b="1" dirty="0" err="1">
                <a:solidFill>
                  <a:srgbClr val="002060"/>
                </a:solidFill>
                <a:latin typeface="Poppins" panose="00000500000000000000" pitchFamily="2" charset="0"/>
                <a:ea typeface="Helvetica" charset="0"/>
                <a:cs typeface="Poppins" panose="00000500000000000000" pitchFamily="2" charset="0"/>
              </a:rPr>
              <a:t>Oficiales</a:t>
            </a:r>
            <a:r>
              <a:rPr lang="en-US" sz="2400" b="1" dirty="0">
                <a:solidFill>
                  <a:srgbClr val="002060"/>
                </a:solidFill>
                <a:latin typeface="Poppins" panose="00000500000000000000" pitchFamily="2" charset="0"/>
                <a:ea typeface="Helvetica" charset="0"/>
                <a:cs typeface="Poppins" panose="00000500000000000000" pitchFamily="2" charset="0"/>
              </a:rPr>
              <a:t> de SSC </a:t>
            </a:r>
          </a:p>
          <a:p>
            <a:pPr algn="ctr"/>
            <a:r>
              <a:rPr lang="en-US" sz="2400" b="1" dirty="0">
                <a:solidFill>
                  <a:srgbClr val="002060"/>
                </a:solidFill>
                <a:latin typeface="Poppins" panose="00000500000000000000" pitchFamily="2" charset="0"/>
                <a:ea typeface="Helvetica" charset="0"/>
                <a:cs typeface="Poppins" panose="00000500000000000000" pitchFamily="2" charset="0"/>
              </a:rPr>
              <a:t>1</a:t>
            </a:r>
            <a:r>
              <a:rPr lang="en-US" sz="2400" b="1" baseline="30000" dirty="0">
                <a:solidFill>
                  <a:srgbClr val="002060"/>
                </a:solidFill>
                <a:latin typeface="Poppins" panose="00000500000000000000" pitchFamily="2" charset="0"/>
                <a:ea typeface="Helvetica" charset="0"/>
                <a:cs typeface="Poppins" panose="00000500000000000000" pitchFamily="2" charset="0"/>
              </a:rPr>
              <a:t>ra</a:t>
            </a:r>
            <a:r>
              <a:rPr lang="en-US" sz="2400" b="1" dirty="0">
                <a:solidFill>
                  <a:srgbClr val="002060"/>
                </a:solidFill>
                <a:latin typeface="Poppins" panose="00000500000000000000" pitchFamily="2" charset="0"/>
                <a:ea typeface="Helvetica" charset="0"/>
                <a:cs typeface="Poppins" panose="00000500000000000000" pitchFamily="2" charset="0"/>
              </a:rPr>
              <a:t> reunion</a:t>
            </a:r>
            <a:endParaRPr lang="en-US" sz="2400" dirty="0">
              <a:solidFill>
                <a:srgbClr val="002060"/>
              </a:solidFill>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FB6EB135-159D-4EC4-8602-84F9A653D80E}"/>
              </a:ext>
            </a:extLst>
          </p:cNvPr>
          <p:cNvGrpSpPr/>
          <p:nvPr/>
        </p:nvGrpSpPr>
        <p:grpSpPr>
          <a:xfrm>
            <a:off x="3433974" y="1827370"/>
            <a:ext cx="2747592" cy="1487677"/>
            <a:chOff x="3233949" y="1160620"/>
            <a:chExt cx="2747592" cy="1487677"/>
          </a:xfrm>
        </p:grpSpPr>
        <p:grpSp>
          <p:nvGrpSpPr>
            <p:cNvPr id="57" name="Group 56"/>
            <p:cNvGrpSpPr/>
            <p:nvPr/>
          </p:nvGrpSpPr>
          <p:grpSpPr>
            <a:xfrm flipH="1">
              <a:off x="3462549" y="1236474"/>
              <a:ext cx="280115" cy="694531"/>
              <a:chOff x="5247958" y="786765"/>
              <a:chExt cx="1449387" cy="3149600"/>
            </a:xfrm>
            <a:solidFill>
              <a:srgbClr val="7030A0"/>
            </a:solidFill>
            <a:effectLst>
              <a:reflection blurRad="6350" stA="52000" endA="300" endPos="35000" dir="5400000" sy="-100000" algn="bl" rotWithShape="0"/>
            </a:effectLst>
          </p:grpSpPr>
          <p:sp>
            <p:nvSpPr>
              <p:cNvPr id="81" name="Freeform 25"/>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sp>
            <p:nvSpPr>
              <p:cNvPr id="82" name="Freeform 26"/>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grpSp>
        <p:grpSp>
          <p:nvGrpSpPr>
            <p:cNvPr id="10" name="Group 9">
              <a:extLst>
                <a:ext uri="{FF2B5EF4-FFF2-40B4-BE49-F238E27FC236}">
                  <a16:creationId xmlns:a16="http://schemas.microsoft.com/office/drawing/2014/main" id="{B19EAC9C-19F9-4F83-8350-4FB9A28CAD65}"/>
                </a:ext>
              </a:extLst>
            </p:cNvPr>
            <p:cNvGrpSpPr/>
            <p:nvPr/>
          </p:nvGrpSpPr>
          <p:grpSpPr>
            <a:xfrm>
              <a:off x="4617239" y="1160620"/>
              <a:ext cx="1364302" cy="1487677"/>
              <a:chOff x="7379488" y="3141820"/>
              <a:chExt cx="1364302" cy="1487677"/>
            </a:xfrm>
          </p:grpSpPr>
          <p:grpSp>
            <p:nvGrpSpPr>
              <p:cNvPr id="8" name="Group 7">
                <a:extLst>
                  <a:ext uri="{FF2B5EF4-FFF2-40B4-BE49-F238E27FC236}">
                    <a16:creationId xmlns:a16="http://schemas.microsoft.com/office/drawing/2014/main" id="{8B073C68-F0A9-4B5E-8FA9-DA5BA2705162}"/>
                  </a:ext>
                </a:extLst>
              </p:cNvPr>
              <p:cNvGrpSpPr/>
              <p:nvPr/>
            </p:nvGrpSpPr>
            <p:grpSpPr>
              <a:xfrm>
                <a:off x="7412665" y="3141820"/>
                <a:ext cx="1331125" cy="768320"/>
                <a:chOff x="7412665" y="3141820"/>
                <a:chExt cx="1331125" cy="768320"/>
              </a:xfrm>
            </p:grpSpPr>
            <p:grpSp>
              <p:nvGrpSpPr>
                <p:cNvPr id="83" name="Group 82"/>
                <p:cNvGrpSpPr/>
                <p:nvPr/>
              </p:nvGrpSpPr>
              <p:grpSpPr>
                <a:xfrm flipH="1">
                  <a:off x="8390224" y="3141820"/>
                  <a:ext cx="353566" cy="768320"/>
                  <a:chOff x="5247958" y="786765"/>
                  <a:chExt cx="1449387" cy="3149600"/>
                </a:xfrm>
                <a:solidFill>
                  <a:schemeClr val="accent2"/>
                </a:solidFill>
                <a:effectLst>
                  <a:reflection blurRad="6350" stA="52000" endA="300" endPos="35000" dir="5400000" sy="-100000" algn="bl" rotWithShape="0"/>
                </a:effectLst>
              </p:grpSpPr>
              <p:sp>
                <p:nvSpPr>
                  <p:cNvPr id="84" name="Freeform 25"/>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sp>
                <p:nvSpPr>
                  <p:cNvPr id="85" name="Freeform 26"/>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grpSp>
            <p:grpSp>
              <p:nvGrpSpPr>
                <p:cNvPr id="86" name="Group 85"/>
                <p:cNvGrpSpPr/>
                <p:nvPr/>
              </p:nvGrpSpPr>
              <p:grpSpPr>
                <a:xfrm flipH="1">
                  <a:off x="7908344" y="3141820"/>
                  <a:ext cx="353566" cy="768320"/>
                  <a:chOff x="5247958" y="786765"/>
                  <a:chExt cx="1449387" cy="3149600"/>
                </a:xfrm>
                <a:solidFill>
                  <a:schemeClr val="accent2"/>
                </a:solidFill>
                <a:effectLst>
                  <a:reflection blurRad="6350" stA="52000" endA="300" endPos="35000" dir="5400000" sy="-100000" algn="bl" rotWithShape="0"/>
                </a:effectLst>
              </p:grpSpPr>
              <p:sp>
                <p:nvSpPr>
                  <p:cNvPr id="87" name="Freeform 25"/>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sp>
                <p:nvSpPr>
                  <p:cNvPr id="88" name="Freeform 26"/>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grpSp>
            <p:grpSp>
              <p:nvGrpSpPr>
                <p:cNvPr id="89" name="Group 88"/>
                <p:cNvGrpSpPr/>
                <p:nvPr/>
              </p:nvGrpSpPr>
              <p:grpSpPr>
                <a:xfrm flipH="1">
                  <a:off x="7412665" y="3141820"/>
                  <a:ext cx="353566" cy="768320"/>
                  <a:chOff x="5247958" y="786765"/>
                  <a:chExt cx="1449387" cy="3149600"/>
                </a:xfrm>
                <a:solidFill>
                  <a:schemeClr val="accent2"/>
                </a:solidFill>
                <a:effectLst>
                  <a:reflection blurRad="6350" stA="52000" endA="300" endPos="35000" dir="5400000" sy="-100000" algn="bl" rotWithShape="0"/>
                </a:effectLst>
              </p:grpSpPr>
              <p:sp>
                <p:nvSpPr>
                  <p:cNvPr id="90" name="Freeform 25"/>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sp>
                <p:nvSpPr>
                  <p:cNvPr id="91" name="Freeform 26"/>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grpSp>
          </p:grpSp>
          <p:sp>
            <p:nvSpPr>
              <p:cNvPr id="103" name="TextBox 102"/>
              <p:cNvSpPr txBox="1"/>
              <p:nvPr/>
            </p:nvSpPr>
            <p:spPr>
              <a:xfrm>
                <a:off x="7379488" y="4075499"/>
                <a:ext cx="1364302" cy="553998"/>
              </a:xfrm>
              <a:prstGeom prst="rect">
                <a:avLst/>
              </a:prstGeom>
              <a:noFill/>
            </p:spPr>
            <p:txBody>
              <a:bodyPr wrap="square" rtlCol="0">
                <a:spAutoFit/>
              </a:bodyPr>
              <a:lstStyle/>
              <a:p>
                <a:r>
                  <a:rPr lang="en-US" sz="1000" dirty="0">
                    <a:solidFill>
                      <a:schemeClr val="bg1">
                        <a:lumMod val="85000"/>
                        <a:lumOff val="15000"/>
                      </a:schemeClr>
                    </a:solidFill>
                    <a:latin typeface="Helvetica" charset="0"/>
                    <a:ea typeface="Helvetica" charset="0"/>
                    <a:cs typeface="Helvetica" charset="0"/>
                  </a:rPr>
                  <a:t>The quick brown fox jumped over the lazy dog.</a:t>
                </a:r>
              </a:p>
            </p:txBody>
          </p:sp>
        </p:grpSp>
        <p:grpSp>
          <p:nvGrpSpPr>
            <p:cNvPr id="56" name="Group 55">
              <a:extLst>
                <a:ext uri="{FF2B5EF4-FFF2-40B4-BE49-F238E27FC236}">
                  <a16:creationId xmlns:a16="http://schemas.microsoft.com/office/drawing/2014/main" id="{99CE6462-3932-43A5-8E2E-38FC062C3D11}"/>
                </a:ext>
              </a:extLst>
            </p:cNvPr>
            <p:cNvGrpSpPr/>
            <p:nvPr/>
          </p:nvGrpSpPr>
          <p:grpSpPr>
            <a:xfrm>
              <a:off x="4901203" y="1674623"/>
              <a:ext cx="835446" cy="768320"/>
              <a:chOff x="919752" y="3141820"/>
              <a:chExt cx="835446" cy="768320"/>
            </a:xfrm>
            <a:solidFill>
              <a:srgbClr val="FF0000"/>
            </a:solidFill>
          </p:grpSpPr>
          <p:grpSp>
            <p:nvGrpSpPr>
              <p:cNvPr id="59" name="Group 58">
                <a:extLst>
                  <a:ext uri="{FF2B5EF4-FFF2-40B4-BE49-F238E27FC236}">
                    <a16:creationId xmlns:a16="http://schemas.microsoft.com/office/drawing/2014/main" id="{A32D08B7-C103-4B27-A19C-A00282061D06}"/>
                  </a:ext>
                </a:extLst>
              </p:cNvPr>
              <p:cNvGrpSpPr/>
              <p:nvPr/>
            </p:nvGrpSpPr>
            <p:grpSpPr>
              <a:xfrm flipH="1">
                <a:off x="1401632" y="3141820"/>
                <a:ext cx="353566" cy="768320"/>
                <a:chOff x="5247958" y="786765"/>
                <a:chExt cx="1449387" cy="3149600"/>
              </a:xfrm>
              <a:grpFill/>
              <a:effectLst>
                <a:reflection blurRad="6350" stA="52000" endA="300" endPos="35000" dir="5400000" sy="-100000" algn="bl" rotWithShape="0"/>
              </a:effectLst>
            </p:grpSpPr>
            <p:sp>
              <p:nvSpPr>
                <p:cNvPr id="66" name="Freeform 25">
                  <a:extLst>
                    <a:ext uri="{FF2B5EF4-FFF2-40B4-BE49-F238E27FC236}">
                      <a16:creationId xmlns:a16="http://schemas.microsoft.com/office/drawing/2014/main" id="{BD238AAB-2595-43B8-B88D-BFD38060AA11}"/>
                    </a:ext>
                  </a:extLst>
                </p:cNvPr>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sp>
              <p:nvSpPr>
                <p:cNvPr id="67" name="Freeform 26">
                  <a:extLst>
                    <a:ext uri="{FF2B5EF4-FFF2-40B4-BE49-F238E27FC236}">
                      <a16:creationId xmlns:a16="http://schemas.microsoft.com/office/drawing/2014/main" id="{229A50D1-A514-482B-B00F-C9C67CCDFF32}"/>
                    </a:ext>
                  </a:extLst>
                </p:cNvPr>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grpSp>
          <p:grpSp>
            <p:nvGrpSpPr>
              <p:cNvPr id="60" name="Group 59">
                <a:extLst>
                  <a:ext uri="{FF2B5EF4-FFF2-40B4-BE49-F238E27FC236}">
                    <a16:creationId xmlns:a16="http://schemas.microsoft.com/office/drawing/2014/main" id="{28EE7EE4-6775-4B86-BD15-4089895028E5}"/>
                  </a:ext>
                </a:extLst>
              </p:cNvPr>
              <p:cNvGrpSpPr/>
              <p:nvPr/>
            </p:nvGrpSpPr>
            <p:grpSpPr>
              <a:xfrm flipH="1">
                <a:off x="919752" y="3141820"/>
                <a:ext cx="353566" cy="768320"/>
                <a:chOff x="5247958" y="786765"/>
                <a:chExt cx="1449387" cy="3149600"/>
              </a:xfrm>
              <a:grpFill/>
              <a:effectLst>
                <a:reflection blurRad="6350" stA="52000" endA="300" endPos="35000" dir="5400000" sy="-100000" algn="bl" rotWithShape="0"/>
              </a:effectLst>
            </p:grpSpPr>
            <p:sp>
              <p:nvSpPr>
                <p:cNvPr id="64" name="Freeform 25">
                  <a:extLst>
                    <a:ext uri="{FF2B5EF4-FFF2-40B4-BE49-F238E27FC236}">
                      <a16:creationId xmlns:a16="http://schemas.microsoft.com/office/drawing/2014/main" id="{8E588788-63DA-4417-A204-447A6DF5EC6B}"/>
                    </a:ext>
                  </a:extLst>
                </p:cNvPr>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sp>
              <p:nvSpPr>
                <p:cNvPr id="65" name="Freeform 26">
                  <a:extLst>
                    <a:ext uri="{FF2B5EF4-FFF2-40B4-BE49-F238E27FC236}">
                      <a16:creationId xmlns:a16="http://schemas.microsoft.com/office/drawing/2014/main" id="{7056F49D-E5DA-47DE-9EC3-3439292AAEB3}"/>
                    </a:ext>
                  </a:extLst>
                </p:cNvPr>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grpSp>
        </p:grpSp>
        <p:grpSp>
          <p:nvGrpSpPr>
            <p:cNvPr id="72" name="Group 71">
              <a:extLst>
                <a:ext uri="{FF2B5EF4-FFF2-40B4-BE49-F238E27FC236}">
                  <a16:creationId xmlns:a16="http://schemas.microsoft.com/office/drawing/2014/main" id="{089C2DCA-6E64-4D99-9FD7-F68FAA71A831}"/>
                </a:ext>
              </a:extLst>
            </p:cNvPr>
            <p:cNvGrpSpPr/>
            <p:nvPr/>
          </p:nvGrpSpPr>
          <p:grpSpPr>
            <a:xfrm>
              <a:off x="3233949" y="1693673"/>
              <a:ext cx="1331125" cy="768320"/>
              <a:chOff x="424073" y="3141820"/>
              <a:chExt cx="1331125" cy="768320"/>
            </a:xfrm>
            <a:solidFill>
              <a:schemeClr val="tx1">
                <a:lumMod val="50000"/>
                <a:lumOff val="50000"/>
              </a:schemeClr>
            </a:solidFill>
          </p:grpSpPr>
          <p:grpSp>
            <p:nvGrpSpPr>
              <p:cNvPr id="74" name="Group 73">
                <a:extLst>
                  <a:ext uri="{FF2B5EF4-FFF2-40B4-BE49-F238E27FC236}">
                    <a16:creationId xmlns:a16="http://schemas.microsoft.com/office/drawing/2014/main" id="{AABC785D-027B-40C7-A2C3-88A94D1E9A75}"/>
                  </a:ext>
                </a:extLst>
              </p:cNvPr>
              <p:cNvGrpSpPr/>
              <p:nvPr/>
            </p:nvGrpSpPr>
            <p:grpSpPr>
              <a:xfrm flipH="1">
                <a:off x="1401632" y="3141820"/>
                <a:ext cx="353566" cy="768320"/>
                <a:chOff x="5247958" y="786765"/>
                <a:chExt cx="1449387" cy="3149600"/>
              </a:xfrm>
              <a:grpFill/>
              <a:effectLst>
                <a:reflection blurRad="6350" stA="52000" endA="300" endPos="35000" dir="5400000" sy="-100000" algn="bl" rotWithShape="0"/>
              </a:effectLst>
            </p:grpSpPr>
            <p:sp>
              <p:nvSpPr>
                <p:cNvPr id="104" name="Freeform 25">
                  <a:extLst>
                    <a:ext uri="{FF2B5EF4-FFF2-40B4-BE49-F238E27FC236}">
                      <a16:creationId xmlns:a16="http://schemas.microsoft.com/office/drawing/2014/main" id="{82AE596B-F36E-42B6-921E-AB170412436C}"/>
                    </a:ext>
                  </a:extLst>
                </p:cNvPr>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sp>
              <p:nvSpPr>
                <p:cNvPr id="105" name="Freeform 26">
                  <a:extLst>
                    <a:ext uri="{FF2B5EF4-FFF2-40B4-BE49-F238E27FC236}">
                      <a16:creationId xmlns:a16="http://schemas.microsoft.com/office/drawing/2014/main" id="{73980489-55DB-4A31-83B0-436922F61931}"/>
                    </a:ext>
                  </a:extLst>
                </p:cNvPr>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grpSp>
          <p:grpSp>
            <p:nvGrpSpPr>
              <p:cNvPr id="75" name="Group 74">
                <a:extLst>
                  <a:ext uri="{FF2B5EF4-FFF2-40B4-BE49-F238E27FC236}">
                    <a16:creationId xmlns:a16="http://schemas.microsoft.com/office/drawing/2014/main" id="{4B0557B4-DA77-4BCA-9249-23EE466EBFF6}"/>
                  </a:ext>
                </a:extLst>
              </p:cNvPr>
              <p:cNvGrpSpPr/>
              <p:nvPr/>
            </p:nvGrpSpPr>
            <p:grpSpPr>
              <a:xfrm flipH="1">
                <a:off x="919752" y="3141820"/>
                <a:ext cx="353566" cy="768320"/>
                <a:chOff x="5247958" y="786765"/>
                <a:chExt cx="1449387" cy="3149600"/>
              </a:xfrm>
              <a:grpFill/>
              <a:effectLst>
                <a:reflection blurRad="6350" stA="52000" endA="300" endPos="35000" dir="5400000" sy="-100000" algn="bl" rotWithShape="0"/>
              </a:effectLst>
            </p:grpSpPr>
            <p:sp>
              <p:nvSpPr>
                <p:cNvPr id="98" name="Freeform 25">
                  <a:extLst>
                    <a:ext uri="{FF2B5EF4-FFF2-40B4-BE49-F238E27FC236}">
                      <a16:creationId xmlns:a16="http://schemas.microsoft.com/office/drawing/2014/main" id="{6628596E-4F51-4A75-B822-A67A249C83FE}"/>
                    </a:ext>
                  </a:extLst>
                </p:cNvPr>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sp>
              <p:nvSpPr>
                <p:cNvPr id="99" name="Freeform 26">
                  <a:extLst>
                    <a:ext uri="{FF2B5EF4-FFF2-40B4-BE49-F238E27FC236}">
                      <a16:creationId xmlns:a16="http://schemas.microsoft.com/office/drawing/2014/main" id="{B1C1E997-133F-48E3-A323-EBDE7204AACC}"/>
                    </a:ext>
                  </a:extLst>
                </p:cNvPr>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grpSp>
          <p:grpSp>
            <p:nvGrpSpPr>
              <p:cNvPr id="76" name="Group 75">
                <a:extLst>
                  <a:ext uri="{FF2B5EF4-FFF2-40B4-BE49-F238E27FC236}">
                    <a16:creationId xmlns:a16="http://schemas.microsoft.com/office/drawing/2014/main" id="{A533821F-650A-4EC9-AA02-F86B652DD160}"/>
                  </a:ext>
                </a:extLst>
              </p:cNvPr>
              <p:cNvGrpSpPr/>
              <p:nvPr/>
            </p:nvGrpSpPr>
            <p:grpSpPr>
              <a:xfrm flipH="1">
                <a:off x="424073" y="3141820"/>
                <a:ext cx="353566" cy="768320"/>
                <a:chOff x="5247958" y="786765"/>
                <a:chExt cx="1449387" cy="3149600"/>
              </a:xfrm>
              <a:grpFill/>
              <a:effectLst>
                <a:reflection blurRad="6350" stA="52000" endA="300" endPos="35000" dir="5400000" sy="-100000" algn="bl" rotWithShape="0"/>
              </a:effectLst>
            </p:grpSpPr>
            <p:sp>
              <p:nvSpPr>
                <p:cNvPr id="77" name="Freeform 25">
                  <a:extLst>
                    <a:ext uri="{FF2B5EF4-FFF2-40B4-BE49-F238E27FC236}">
                      <a16:creationId xmlns:a16="http://schemas.microsoft.com/office/drawing/2014/main" id="{30E8823E-4920-4684-BFED-FD84CF355351}"/>
                    </a:ext>
                  </a:extLst>
                </p:cNvPr>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sp>
              <p:nvSpPr>
                <p:cNvPr id="94" name="Freeform 26">
                  <a:extLst>
                    <a:ext uri="{FF2B5EF4-FFF2-40B4-BE49-F238E27FC236}">
                      <a16:creationId xmlns:a16="http://schemas.microsoft.com/office/drawing/2014/main" id="{9F99BB55-87CD-4456-A0CB-C572B7E3816B}"/>
                    </a:ext>
                  </a:extLst>
                </p:cNvPr>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grpSp>
        </p:grpSp>
        <p:grpSp>
          <p:nvGrpSpPr>
            <p:cNvPr id="118" name="Group 117">
              <a:extLst>
                <a:ext uri="{FF2B5EF4-FFF2-40B4-BE49-F238E27FC236}">
                  <a16:creationId xmlns:a16="http://schemas.microsoft.com/office/drawing/2014/main" id="{CD0BFC87-84BF-4F7A-BF99-C0B4C558452C}"/>
                </a:ext>
              </a:extLst>
            </p:cNvPr>
            <p:cNvGrpSpPr/>
            <p:nvPr/>
          </p:nvGrpSpPr>
          <p:grpSpPr>
            <a:xfrm flipH="1">
              <a:off x="3976899" y="1255524"/>
              <a:ext cx="280115" cy="694531"/>
              <a:chOff x="5247958" y="786765"/>
              <a:chExt cx="1449387" cy="3149600"/>
            </a:xfrm>
            <a:solidFill>
              <a:schemeClr val="accent6">
                <a:lumMod val="75000"/>
              </a:schemeClr>
            </a:solidFill>
            <a:effectLst>
              <a:reflection blurRad="6350" stA="52000" endA="300" endPos="35000" dir="5400000" sy="-100000" algn="bl" rotWithShape="0"/>
            </a:effectLst>
          </p:grpSpPr>
          <p:sp>
            <p:nvSpPr>
              <p:cNvPr id="119" name="Freeform 25">
                <a:extLst>
                  <a:ext uri="{FF2B5EF4-FFF2-40B4-BE49-F238E27FC236}">
                    <a16:creationId xmlns:a16="http://schemas.microsoft.com/office/drawing/2014/main" id="{82171DA6-303F-4EF4-8BF2-84FDAF069898}"/>
                  </a:ext>
                </a:extLst>
              </p:cNvPr>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sp>
            <p:nvSpPr>
              <p:cNvPr id="120" name="Freeform 26">
                <a:extLst>
                  <a:ext uri="{FF2B5EF4-FFF2-40B4-BE49-F238E27FC236}">
                    <a16:creationId xmlns:a16="http://schemas.microsoft.com/office/drawing/2014/main" id="{778023CB-F9B7-4ED8-8C15-6188FB3EF9B6}"/>
                  </a:ext>
                </a:extLst>
              </p:cNvPr>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solidFill>
                    <a:schemeClr val="accent1"/>
                  </a:solidFill>
                </a:endParaRPr>
              </a:p>
            </p:txBody>
          </p:sp>
        </p:grpSp>
      </p:grpSp>
      <p:sp>
        <p:nvSpPr>
          <p:cNvPr id="121" name="TextBox 120">
            <a:extLst>
              <a:ext uri="{FF2B5EF4-FFF2-40B4-BE49-F238E27FC236}">
                <a16:creationId xmlns:a16="http://schemas.microsoft.com/office/drawing/2014/main" id="{64370AA7-ECFA-44A7-90C2-B1CE8E590907}"/>
              </a:ext>
            </a:extLst>
          </p:cNvPr>
          <p:cNvSpPr txBox="1"/>
          <p:nvPr/>
        </p:nvSpPr>
        <p:spPr>
          <a:xfrm>
            <a:off x="5962649" y="1850678"/>
            <a:ext cx="2705101" cy="1384995"/>
          </a:xfrm>
          <a:prstGeom prst="rect">
            <a:avLst/>
          </a:prstGeom>
          <a:noFill/>
        </p:spPr>
        <p:txBody>
          <a:bodyPr wrap="square">
            <a:spAutoFit/>
          </a:bodyPr>
          <a:lstStyle/>
          <a:p>
            <a:pPr algn="ctr"/>
            <a:r>
              <a:rPr lang="en-US" sz="1400" b="1" dirty="0">
                <a:solidFill>
                  <a:schemeClr val="accent2"/>
                </a:solidFill>
                <a:latin typeface="Poppins" panose="00000500000000000000" pitchFamily="2" charset="0"/>
                <a:cs typeface="Poppins" panose="00000500000000000000" pitchFamily="2" charset="0"/>
              </a:rPr>
              <a:t>Parents-Community</a:t>
            </a:r>
          </a:p>
          <a:p>
            <a:pPr algn="ctr"/>
            <a:r>
              <a:rPr lang="en-US" sz="1400" b="1" dirty="0">
                <a:solidFill>
                  <a:srgbClr val="FF0000"/>
                </a:solidFill>
                <a:latin typeface="Poppins" panose="00000500000000000000" pitchFamily="2" charset="0"/>
                <a:cs typeface="Poppins" panose="00000500000000000000" pitchFamily="2" charset="0"/>
              </a:rPr>
              <a:t>Secondary Students</a:t>
            </a:r>
          </a:p>
          <a:p>
            <a:pPr algn="ctr"/>
            <a:r>
              <a:rPr lang="en-US" sz="1400" b="1" dirty="0">
                <a:latin typeface="Poppins" panose="00000500000000000000" pitchFamily="2" charset="0"/>
                <a:cs typeface="Poppins" panose="00000500000000000000" pitchFamily="2" charset="0"/>
              </a:rPr>
              <a:t>_______</a:t>
            </a:r>
          </a:p>
          <a:p>
            <a:pPr algn="ctr"/>
            <a:endParaRPr lang="en-US" sz="1400" b="1" dirty="0">
              <a:latin typeface="Poppins" panose="00000500000000000000" pitchFamily="2" charset="0"/>
              <a:cs typeface="Poppins" panose="00000500000000000000" pitchFamily="2" charset="0"/>
            </a:endParaRPr>
          </a:p>
          <a:p>
            <a:pPr algn="ctr"/>
            <a:r>
              <a:rPr lang="en-US" sz="1400" b="1" dirty="0">
                <a:solidFill>
                  <a:schemeClr val="accent2"/>
                </a:solidFill>
                <a:latin typeface="Poppins" panose="00000500000000000000" pitchFamily="2" charset="0"/>
                <a:cs typeface="Poppins" panose="00000500000000000000" pitchFamily="2" charset="0"/>
              </a:rPr>
              <a:t>Padres-</a:t>
            </a:r>
            <a:r>
              <a:rPr lang="en-US" sz="1400" b="1" dirty="0" err="1">
                <a:solidFill>
                  <a:schemeClr val="accent2"/>
                </a:solidFill>
                <a:latin typeface="Poppins" panose="00000500000000000000" pitchFamily="2" charset="0"/>
                <a:cs typeface="Poppins" panose="00000500000000000000" pitchFamily="2" charset="0"/>
              </a:rPr>
              <a:t>Comunidad</a:t>
            </a:r>
            <a:endParaRPr lang="en-US" sz="1400" b="1" dirty="0">
              <a:solidFill>
                <a:schemeClr val="accent2"/>
              </a:solidFill>
              <a:latin typeface="Poppins" panose="00000500000000000000" pitchFamily="2" charset="0"/>
              <a:cs typeface="Poppins" panose="00000500000000000000" pitchFamily="2" charset="0"/>
            </a:endParaRPr>
          </a:p>
          <a:p>
            <a:pPr algn="ctr"/>
            <a:r>
              <a:rPr lang="en-US" sz="1400" b="1" dirty="0" err="1">
                <a:solidFill>
                  <a:srgbClr val="FF0000"/>
                </a:solidFill>
                <a:latin typeface="Poppins" panose="00000500000000000000" pitchFamily="2" charset="0"/>
                <a:cs typeface="Poppins" panose="00000500000000000000" pitchFamily="2" charset="0"/>
              </a:rPr>
              <a:t>Estudiantes</a:t>
            </a:r>
            <a:r>
              <a:rPr lang="en-US" sz="1400" b="1" dirty="0">
                <a:solidFill>
                  <a:srgbClr val="FF0000"/>
                </a:solidFill>
                <a:latin typeface="Poppins" panose="00000500000000000000" pitchFamily="2" charset="0"/>
                <a:cs typeface="Poppins" panose="00000500000000000000" pitchFamily="2" charset="0"/>
              </a:rPr>
              <a:t> </a:t>
            </a:r>
            <a:r>
              <a:rPr lang="en-US" sz="1400" b="1" dirty="0" err="1">
                <a:solidFill>
                  <a:srgbClr val="FF0000"/>
                </a:solidFill>
                <a:latin typeface="Poppins" panose="00000500000000000000" pitchFamily="2" charset="0"/>
                <a:cs typeface="Poppins" panose="00000500000000000000" pitchFamily="2" charset="0"/>
              </a:rPr>
              <a:t>Secundarios</a:t>
            </a:r>
            <a:endParaRPr lang="en-US" sz="1400" b="1" dirty="0">
              <a:solidFill>
                <a:srgbClr val="FF0000"/>
              </a:solidFill>
              <a:latin typeface="Poppins" panose="00000500000000000000" pitchFamily="2" charset="0"/>
              <a:cs typeface="Poppins" panose="00000500000000000000" pitchFamily="2" charset="0"/>
            </a:endParaRPr>
          </a:p>
        </p:txBody>
      </p:sp>
      <p:pic>
        <p:nvPicPr>
          <p:cNvPr id="122" name="Picture 121" descr="Logo, company name&#10;&#10;Description automatically generated">
            <a:extLst>
              <a:ext uri="{FF2B5EF4-FFF2-40B4-BE49-F238E27FC236}">
                <a16:creationId xmlns:a16="http://schemas.microsoft.com/office/drawing/2014/main" id="{6F16705B-CBA5-4662-9F97-E1E37CA6CFF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5237" y="200026"/>
            <a:ext cx="1250735" cy="1089176"/>
          </a:xfrm>
          <a:prstGeom prst="rect">
            <a:avLst/>
          </a:prstGeom>
        </p:spPr>
      </p:pic>
      <p:pic>
        <p:nvPicPr>
          <p:cNvPr id="123" name="Picture 122" descr="Logo, company name&#10;&#10;Description automatically generated">
            <a:extLst>
              <a:ext uri="{FF2B5EF4-FFF2-40B4-BE49-F238E27FC236}">
                <a16:creationId xmlns:a16="http://schemas.microsoft.com/office/drawing/2014/main" id="{B63D37D3-A50C-4EB4-96C9-21187AA833F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50412" y="219075"/>
            <a:ext cx="1130419" cy="984401"/>
          </a:xfrm>
          <a:prstGeom prst="rect">
            <a:avLst/>
          </a:prstGeom>
        </p:spPr>
      </p:pic>
      <p:sp>
        <p:nvSpPr>
          <p:cNvPr id="124" name="Title 1">
            <a:extLst>
              <a:ext uri="{FF2B5EF4-FFF2-40B4-BE49-F238E27FC236}">
                <a16:creationId xmlns:a16="http://schemas.microsoft.com/office/drawing/2014/main" id="{352E1D28-F1CD-4A6B-BF62-587A43E2FD0D}"/>
              </a:ext>
            </a:extLst>
          </p:cNvPr>
          <p:cNvSpPr txBox="1">
            <a:spLocks/>
          </p:cNvSpPr>
          <p:nvPr/>
        </p:nvSpPr>
        <p:spPr>
          <a:xfrm>
            <a:off x="361950" y="3590247"/>
            <a:ext cx="8629649" cy="1429428"/>
          </a:xfrm>
          <a:prstGeom prst="rect">
            <a:avLst/>
          </a:prstGeom>
        </p:spPr>
        <p:txBody>
          <a:bodyPr vert="horz" lIns="0" tIns="34290" rIns="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spcAft>
                <a:spcPts val="450"/>
              </a:spcAft>
              <a:buClr>
                <a:schemeClr val="accent1"/>
              </a:buClr>
              <a:buFont typeface="Calibri" panose="020F0502020204030204" pitchFamily="34" charset="0"/>
            </a:pPr>
            <a:r>
              <a:rPr lang="en-US" sz="1700" dirty="0">
                <a:latin typeface="Poppins"/>
                <a:cs typeface="Poppins"/>
              </a:rPr>
              <a:t>SSC Officers Elections and First SSC Meeting/ </a:t>
            </a:r>
            <a:r>
              <a:rPr lang="en-US" sz="1700" dirty="0" err="1">
                <a:solidFill>
                  <a:srgbClr val="0070C0"/>
                </a:solidFill>
                <a:latin typeface="Poppins"/>
                <a:ea typeface="+mn-ea"/>
                <a:cs typeface="Poppins"/>
              </a:rPr>
              <a:t>Elecciones</a:t>
            </a:r>
            <a:r>
              <a:rPr lang="en-US" sz="1700" dirty="0">
                <a:solidFill>
                  <a:srgbClr val="0070C0"/>
                </a:solidFill>
                <a:latin typeface="Poppins"/>
                <a:ea typeface="+mn-ea"/>
                <a:cs typeface="Poppins"/>
              </a:rPr>
              <a:t> de </a:t>
            </a:r>
            <a:r>
              <a:rPr lang="en-US" sz="1700" dirty="0" err="1">
                <a:solidFill>
                  <a:srgbClr val="0070C0"/>
                </a:solidFill>
                <a:latin typeface="Poppins"/>
                <a:ea typeface="+mn-ea"/>
                <a:cs typeface="Poppins"/>
              </a:rPr>
              <a:t>Funcionarios</a:t>
            </a:r>
            <a:r>
              <a:rPr lang="en-US" sz="1700" dirty="0">
                <a:solidFill>
                  <a:srgbClr val="0070C0"/>
                </a:solidFill>
                <a:latin typeface="Poppins"/>
                <a:ea typeface="+mn-ea"/>
                <a:cs typeface="Poppins"/>
              </a:rPr>
              <a:t> y Primera Reunion del SSC</a:t>
            </a:r>
          </a:p>
          <a:p>
            <a:pPr>
              <a:lnSpc>
                <a:spcPct val="90000"/>
              </a:lnSpc>
              <a:spcAft>
                <a:spcPts val="450"/>
              </a:spcAft>
              <a:buClr>
                <a:schemeClr val="accent1"/>
              </a:buClr>
              <a:buFont typeface="Calibri" panose="020F0502020204030204" pitchFamily="34" charset="0"/>
            </a:pPr>
            <a:r>
              <a:rPr lang="en-US" sz="1700" dirty="0">
                <a:latin typeface="Poppins" panose="00000500000000000000" pitchFamily="2" charset="0"/>
                <a:cs typeface="Poppins" panose="00000500000000000000" pitchFamily="2" charset="0"/>
              </a:rPr>
              <a:t>Date/</a:t>
            </a:r>
            <a:r>
              <a:rPr lang="en-US" sz="1700" dirty="0" err="1">
                <a:solidFill>
                  <a:srgbClr val="0070C0"/>
                </a:solidFill>
                <a:latin typeface="Poppins" panose="00000500000000000000" pitchFamily="2" charset="0"/>
                <a:ea typeface="+mn-ea"/>
                <a:cs typeface="Poppins" panose="00000500000000000000" pitchFamily="2" charset="0"/>
              </a:rPr>
              <a:t>Fecha</a:t>
            </a:r>
            <a:r>
              <a:rPr lang="en-US" sz="1700" dirty="0">
                <a:solidFill>
                  <a:srgbClr val="0070C0"/>
                </a:solidFill>
                <a:latin typeface="Poppins" panose="00000500000000000000" pitchFamily="2" charset="0"/>
                <a:ea typeface="+mn-ea"/>
                <a:cs typeface="Poppins" panose="00000500000000000000" pitchFamily="2" charset="0"/>
              </a:rPr>
              <a:t>:</a:t>
            </a:r>
          </a:p>
          <a:p>
            <a:pPr>
              <a:lnSpc>
                <a:spcPct val="90000"/>
              </a:lnSpc>
              <a:spcAft>
                <a:spcPts val="450"/>
              </a:spcAft>
              <a:buClr>
                <a:schemeClr val="accent1"/>
              </a:buClr>
              <a:buFont typeface="Calibri" panose="020F0502020204030204" pitchFamily="34" charset="0"/>
            </a:pPr>
            <a:r>
              <a:rPr lang="en-US" sz="1700" dirty="0">
                <a:latin typeface="Poppins" panose="00000500000000000000" pitchFamily="2" charset="0"/>
                <a:cs typeface="Poppins" panose="00000500000000000000" pitchFamily="2" charset="0"/>
              </a:rPr>
              <a:t>Time/</a:t>
            </a:r>
            <a:r>
              <a:rPr lang="en-US" sz="1700" dirty="0">
                <a:solidFill>
                  <a:srgbClr val="0070C0"/>
                </a:solidFill>
                <a:latin typeface="Poppins" panose="00000500000000000000" pitchFamily="2" charset="0"/>
                <a:ea typeface="+mn-ea"/>
                <a:cs typeface="Poppins" panose="00000500000000000000" pitchFamily="2" charset="0"/>
              </a:rPr>
              <a:t>Horario:</a:t>
            </a:r>
          </a:p>
          <a:p>
            <a:pPr>
              <a:lnSpc>
                <a:spcPct val="90000"/>
              </a:lnSpc>
              <a:spcAft>
                <a:spcPts val="450"/>
              </a:spcAft>
              <a:buClr>
                <a:schemeClr val="accent1"/>
              </a:buClr>
              <a:buFont typeface="Calibri" panose="020F0502020204030204" pitchFamily="34" charset="0"/>
            </a:pPr>
            <a:r>
              <a:rPr lang="en-US" sz="1700" dirty="0">
                <a:latin typeface="Poppins" panose="00000500000000000000" pitchFamily="2" charset="0"/>
                <a:cs typeface="Poppins" panose="00000500000000000000" pitchFamily="2" charset="0"/>
              </a:rPr>
              <a:t>Zoom ID/</a:t>
            </a:r>
            <a:r>
              <a:rPr lang="en-US" sz="1700" dirty="0">
                <a:solidFill>
                  <a:srgbClr val="0070C0"/>
                </a:solidFill>
                <a:latin typeface="Poppins" panose="00000500000000000000" pitchFamily="2" charset="0"/>
                <a:ea typeface="+mn-ea"/>
                <a:cs typeface="Poppins" panose="00000500000000000000" pitchFamily="2" charset="0"/>
              </a:rPr>
              <a:t>ID de Zoom:</a:t>
            </a:r>
          </a:p>
        </p:txBody>
      </p:sp>
      <p:sp>
        <p:nvSpPr>
          <p:cNvPr id="3" name="Date Placeholder 2">
            <a:extLst>
              <a:ext uri="{FF2B5EF4-FFF2-40B4-BE49-F238E27FC236}">
                <a16:creationId xmlns:a16="http://schemas.microsoft.com/office/drawing/2014/main" id="{085AAE0D-FC72-9EDB-F2F5-8990DFBABCE8}"/>
              </a:ext>
            </a:extLst>
          </p:cNvPr>
          <p:cNvSpPr>
            <a:spLocks noGrp="1"/>
          </p:cNvSpPr>
          <p:nvPr>
            <p:ph type="dt" sz="half" idx="10"/>
          </p:nvPr>
        </p:nvSpPr>
        <p:spPr/>
        <p:txBody>
          <a:bodyPr/>
          <a:lstStyle/>
          <a:p>
            <a:fld id="{B24A68DF-A70B-4C53-AC65-741D79B3ED62}" type="datetime1">
              <a:rPr lang="en-US" smtClean="0"/>
              <a:t>7/17/2024</a:t>
            </a:fld>
            <a:endParaRPr lang="en-US"/>
          </a:p>
        </p:txBody>
      </p:sp>
    </p:spTree>
    <p:extLst>
      <p:ext uri="{BB962C8B-B14F-4D97-AF65-F5344CB8AC3E}">
        <p14:creationId xmlns:p14="http://schemas.microsoft.com/office/powerpoint/2010/main" val="169603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0E8B3-B4D9-420E-B038-E3412382C6E9}"/>
              </a:ext>
            </a:extLst>
          </p:cNvPr>
          <p:cNvSpPr>
            <a:spLocks noGrp="1"/>
          </p:cNvSpPr>
          <p:nvPr>
            <p:ph type="title"/>
          </p:nvPr>
        </p:nvSpPr>
        <p:spPr>
          <a:xfrm>
            <a:off x="902189" y="213132"/>
            <a:ext cx="3138470" cy="1131570"/>
          </a:xfrm>
        </p:spPr>
        <p:txBody>
          <a:bodyPr/>
          <a:lstStyle/>
          <a:p>
            <a:pPr algn="ctr"/>
            <a:r>
              <a:rPr lang="en-US" b="1" cap="none" dirty="0">
                <a:latin typeface="Poppins"/>
                <a:cs typeface="Poppins"/>
              </a:rPr>
              <a:t>Contact Information</a:t>
            </a:r>
          </a:p>
        </p:txBody>
      </p:sp>
      <p:sp>
        <p:nvSpPr>
          <p:cNvPr id="16" name="TextBox 15">
            <a:extLst>
              <a:ext uri="{FF2B5EF4-FFF2-40B4-BE49-F238E27FC236}">
                <a16:creationId xmlns:a16="http://schemas.microsoft.com/office/drawing/2014/main" id="{8C16111C-519E-49BA-8DB9-B74C77756EC3}"/>
              </a:ext>
            </a:extLst>
          </p:cNvPr>
          <p:cNvSpPr txBox="1"/>
          <p:nvPr/>
        </p:nvSpPr>
        <p:spPr>
          <a:xfrm>
            <a:off x="5218964" y="213132"/>
            <a:ext cx="3435178" cy="1107996"/>
          </a:xfrm>
          <a:prstGeom prst="rect">
            <a:avLst/>
          </a:prstGeom>
          <a:noFill/>
        </p:spPr>
        <p:txBody>
          <a:bodyPr wrap="square" lIns="91440" tIns="45720" rIns="91440" bIns="45720" anchor="t">
            <a:spAutoFit/>
          </a:bodyPr>
          <a:lstStyle/>
          <a:p>
            <a:pPr algn="ctr"/>
            <a:r>
              <a:rPr lang="es-MX" sz="3300" b="1" cap="none" dirty="0">
                <a:solidFill>
                  <a:srgbClr val="0070C0"/>
                </a:solidFill>
                <a:latin typeface="Poppins"/>
                <a:cs typeface="Poppins"/>
              </a:rPr>
              <a:t>Información de Contacto</a:t>
            </a:r>
            <a:endParaRPr lang="es-MX" sz="3300" b="1" dirty="0">
              <a:solidFill>
                <a:srgbClr val="0070C0"/>
              </a:solidFill>
              <a:latin typeface="Poppins"/>
              <a:cs typeface="Poppins"/>
            </a:endParaRPr>
          </a:p>
        </p:txBody>
      </p:sp>
      <p:sp>
        <p:nvSpPr>
          <p:cNvPr id="8" name="Oval 7">
            <a:extLst>
              <a:ext uri="{FF2B5EF4-FFF2-40B4-BE49-F238E27FC236}">
                <a16:creationId xmlns:a16="http://schemas.microsoft.com/office/drawing/2014/main" id="{3F8C6F09-5025-4518-BB03-4A65E057F872}"/>
              </a:ext>
            </a:extLst>
          </p:cNvPr>
          <p:cNvSpPr/>
          <p:nvPr/>
        </p:nvSpPr>
        <p:spPr>
          <a:xfrm>
            <a:off x="362465" y="1853855"/>
            <a:ext cx="2187146" cy="21624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7030A0"/>
                </a:solidFill>
                <a:latin typeface="Poppins"/>
                <a:cs typeface="Poppins"/>
              </a:rPr>
              <a:t>School Logo</a:t>
            </a:r>
          </a:p>
        </p:txBody>
      </p:sp>
      <p:sp>
        <p:nvSpPr>
          <p:cNvPr id="2" name="TextBox 1">
            <a:extLst>
              <a:ext uri="{FF2B5EF4-FFF2-40B4-BE49-F238E27FC236}">
                <a16:creationId xmlns:a16="http://schemas.microsoft.com/office/drawing/2014/main" id="{35D8D9A4-A36D-462F-8DB2-5003D1EED6BC}"/>
              </a:ext>
            </a:extLst>
          </p:cNvPr>
          <p:cNvSpPr txBox="1"/>
          <p:nvPr/>
        </p:nvSpPr>
        <p:spPr>
          <a:xfrm>
            <a:off x="2921000" y="1562100"/>
            <a:ext cx="6057900" cy="877163"/>
          </a:xfrm>
          <a:prstGeom prst="rect">
            <a:avLst/>
          </a:prstGeom>
          <a:noFill/>
        </p:spPr>
        <p:txBody>
          <a:bodyPr wrap="square" lIns="91440" tIns="45720" rIns="91440" bIns="45720" rtlCol="0" anchor="t">
            <a:spAutoFit/>
          </a:bodyPr>
          <a:lstStyle/>
          <a:p>
            <a:r>
              <a:rPr lang="en-US" sz="1700" b="1" dirty="0">
                <a:latin typeface="Poppins"/>
                <a:cs typeface="Poppins"/>
              </a:rPr>
              <a:t>(Name), Title</a:t>
            </a:r>
          </a:p>
          <a:p>
            <a:r>
              <a:rPr lang="en-US" sz="1700" b="1" dirty="0">
                <a:latin typeface="Poppins"/>
                <a:cs typeface="Poppins"/>
              </a:rPr>
              <a:t>E-mail/</a:t>
            </a:r>
            <a:r>
              <a:rPr lang="es-MX" sz="1700" b="1" dirty="0">
                <a:solidFill>
                  <a:srgbClr val="0070C0"/>
                </a:solidFill>
                <a:latin typeface="Poppins"/>
                <a:cs typeface="Poppins"/>
              </a:rPr>
              <a:t>Correo Electrónico</a:t>
            </a:r>
          </a:p>
          <a:p>
            <a:r>
              <a:rPr lang="en-US" sz="1700" b="1" dirty="0">
                <a:latin typeface="Poppins"/>
                <a:cs typeface="Poppins"/>
              </a:rPr>
              <a:t>Phone Number/</a:t>
            </a:r>
            <a:r>
              <a:rPr lang="es-MX" sz="1700" b="1" dirty="0">
                <a:solidFill>
                  <a:srgbClr val="0070C0"/>
                </a:solidFill>
                <a:latin typeface="Poppins"/>
                <a:cs typeface="Poppins"/>
              </a:rPr>
              <a:t>Numero de Teléfono</a:t>
            </a:r>
          </a:p>
        </p:txBody>
      </p:sp>
      <p:sp>
        <p:nvSpPr>
          <p:cNvPr id="7" name="TextBox 6">
            <a:extLst>
              <a:ext uri="{FF2B5EF4-FFF2-40B4-BE49-F238E27FC236}">
                <a16:creationId xmlns:a16="http://schemas.microsoft.com/office/drawing/2014/main" id="{7EF3233E-A663-4829-94A1-E34AB1F7CE60}"/>
              </a:ext>
            </a:extLst>
          </p:cNvPr>
          <p:cNvSpPr txBox="1"/>
          <p:nvPr/>
        </p:nvSpPr>
        <p:spPr>
          <a:xfrm>
            <a:off x="2933700" y="2768600"/>
            <a:ext cx="6057900" cy="877163"/>
          </a:xfrm>
          <a:prstGeom prst="rect">
            <a:avLst/>
          </a:prstGeom>
          <a:noFill/>
        </p:spPr>
        <p:txBody>
          <a:bodyPr wrap="square" lIns="91440" tIns="45720" rIns="91440" bIns="45720" rtlCol="0" anchor="t">
            <a:spAutoFit/>
          </a:bodyPr>
          <a:lstStyle/>
          <a:p>
            <a:r>
              <a:rPr lang="en-US" sz="1700" b="1" dirty="0">
                <a:latin typeface="Poppins"/>
                <a:cs typeface="Poppins"/>
              </a:rPr>
              <a:t>(Name), Title</a:t>
            </a:r>
          </a:p>
          <a:p>
            <a:r>
              <a:rPr lang="en-US" sz="1700" b="1" dirty="0">
                <a:latin typeface="Poppins"/>
                <a:cs typeface="Poppins"/>
              </a:rPr>
              <a:t>E-mail/</a:t>
            </a:r>
            <a:r>
              <a:rPr lang="es-MX" sz="1700" b="1" dirty="0">
                <a:solidFill>
                  <a:srgbClr val="0070C0"/>
                </a:solidFill>
                <a:latin typeface="Poppins"/>
                <a:cs typeface="Poppins"/>
              </a:rPr>
              <a:t>Correo Electrónico</a:t>
            </a:r>
          </a:p>
          <a:p>
            <a:r>
              <a:rPr lang="en-US" sz="1700" b="1" dirty="0">
                <a:latin typeface="Poppins"/>
                <a:cs typeface="Poppins"/>
              </a:rPr>
              <a:t>Phone Number/</a:t>
            </a:r>
            <a:r>
              <a:rPr lang="es-MX" sz="1700" b="1" dirty="0">
                <a:solidFill>
                  <a:srgbClr val="0070C0"/>
                </a:solidFill>
                <a:latin typeface="Poppins"/>
                <a:cs typeface="Poppins"/>
              </a:rPr>
              <a:t>Numero de Teléfono</a:t>
            </a:r>
          </a:p>
        </p:txBody>
      </p:sp>
      <p:sp>
        <p:nvSpPr>
          <p:cNvPr id="9" name="TextBox 8">
            <a:extLst>
              <a:ext uri="{FF2B5EF4-FFF2-40B4-BE49-F238E27FC236}">
                <a16:creationId xmlns:a16="http://schemas.microsoft.com/office/drawing/2014/main" id="{7F717A20-E1D1-4563-B09E-E4020598C0C3}"/>
              </a:ext>
            </a:extLst>
          </p:cNvPr>
          <p:cNvSpPr txBox="1"/>
          <p:nvPr/>
        </p:nvSpPr>
        <p:spPr>
          <a:xfrm>
            <a:off x="2984500" y="4055070"/>
            <a:ext cx="6057900" cy="877163"/>
          </a:xfrm>
          <a:prstGeom prst="rect">
            <a:avLst/>
          </a:prstGeom>
          <a:noFill/>
        </p:spPr>
        <p:txBody>
          <a:bodyPr wrap="square" lIns="91440" tIns="45720" rIns="91440" bIns="45720" rtlCol="0" anchor="t">
            <a:spAutoFit/>
          </a:bodyPr>
          <a:lstStyle/>
          <a:p>
            <a:r>
              <a:rPr lang="en-US" sz="1700" b="1" dirty="0">
                <a:latin typeface="Poppins"/>
                <a:cs typeface="Poppins"/>
              </a:rPr>
              <a:t>(Name), Title</a:t>
            </a:r>
          </a:p>
          <a:p>
            <a:r>
              <a:rPr lang="en-US" sz="1700" b="1" dirty="0">
                <a:latin typeface="Poppins"/>
                <a:cs typeface="Poppins"/>
              </a:rPr>
              <a:t>E-mail/</a:t>
            </a:r>
            <a:r>
              <a:rPr lang="es-MX" sz="1700" b="1" dirty="0">
                <a:solidFill>
                  <a:srgbClr val="0070C0"/>
                </a:solidFill>
                <a:latin typeface="Poppins"/>
                <a:cs typeface="Poppins"/>
              </a:rPr>
              <a:t>Correo Electrónico</a:t>
            </a:r>
          </a:p>
          <a:p>
            <a:r>
              <a:rPr lang="en-US" sz="1700" b="1" dirty="0">
                <a:latin typeface="Poppins"/>
                <a:cs typeface="Poppins"/>
              </a:rPr>
              <a:t>Phone Number/</a:t>
            </a:r>
            <a:r>
              <a:rPr lang="es-MX" sz="1700" b="1" dirty="0">
                <a:solidFill>
                  <a:srgbClr val="0070C0"/>
                </a:solidFill>
                <a:latin typeface="Poppins"/>
                <a:cs typeface="Poppins"/>
              </a:rPr>
              <a:t>Numero de Teléfono</a:t>
            </a:r>
          </a:p>
        </p:txBody>
      </p:sp>
      <p:sp>
        <p:nvSpPr>
          <p:cNvPr id="5" name="Date Placeholder 4">
            <a:extLst>
              <a:ext uri="{FF2B5EF4-FFF2-40B4-BE49-F238E27FC236}">
                <a16:creationId xmlns:a16="http://schemas.microsoft.com/office/drawing/2014/main" id="{C0FC85CF-C547-B5D7-E147-2EDBACACDDC6}"/>
              </a:ext>
            </a:extLst>
          </p:cNvPr>
          <p:cNvSpPr>
            <a:spLocks noGrp="1"/>
          </p:cNvSpPr>
          <p:nvPr>
            <p:ph type="dt" sz="half" idx="10"/>
          </p:nvPr>
        </p:nvSpPr>
        <p:spPr/>
        <p:txBody>
          <a:bodyPr/>
          <a:lstStyle/>
          <a:p>
            <a:fld id="{C01F6458-69A6-4271-AAFF-27E5B1B374C8}" type="datetime1">
              <a:rPr lang="en-US" smtClean="0"/>
              <a:t>7/17/2024</a:t>
            </a:fld>
            <a:endParaRPr lang="en-US"/>
          </a:p>
        </p:txBody>
      </p:sp>
    </p:spTree>
    <p:extLst>
      <p:ext uri="{BB962C8B-B14F-4D97-AF65-F5344CB8AC3E}">
        <p14:creationId xmlns:p14="http://schemas.microsoft.com/office/powerpoint/2010/main" val="909830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le:Smartphone icon - Noun Project 283536.svg - Wikimedia ...">
            <a:extLst>
              <a:ext uri="{FF2B5EF4-FFF2-40B4-BE49-F238E27FC236}">
                <a16:creationId xmlns:a16="http://schemas.microsoft.com/office/drawing/2014/main" id="{DB2825E2-D85B-4F2B-8739-1761EDFAE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6457"/>
            <a:ext cx="992246" cy="992246"/>
          </a:xfrm>
          <a:prstGeom prst="rect">
            <a:avLst/>
          </a:prstGeom>
          <a:noFill/>
        </p:spPr>
      </p:pic>
      <p:sp>
        <p:nvSpPr>
          <p:cNvPr id="13" name="TextBox 12">
            <a:extLst>
              <a:ext uri="{FF2B5EF4-FFF2-40B4-BE49-F238E27FC236}">
                <a16:creationId xmlns:a16="http://schemas.microsoft.com/office/drawing/2014/main" id="{6E630DCA-C5E1-4547-B42A-EB46E7D5E094}"/>
              </a:ext>
            </a:extLst>
          </p:cNvPr>
          <p:cNvSpPr txBox="1"/>
          <p:nvPr/>
        </p:nvSpPr>
        <p:spPr>
          <a:xfrm>
            <a:off x="868359" y="266584"/>
            <a:ext cx="7996727" cy="854062"/>
          </a:xfrm>
          <a:prstGeom prst="rect">
            <a:avLst/>
          </a:prstGeom>
          <a:noFill/>
        </p:spPr>
        <p:txBody>
          <a:bodyPr rot="0" spcFirstLastPara="0" vertOverflow="overflow" horzOverflow="overflow" vert="horz" wrap="square" lIns="68562" tIns="34281" rIns="68562" bIns="34281" numCol="1" spcCol="0" rtlCol="0" fromWordArt="0" anchor="t" anchorCtr="0" forceAA="0" compatLnSpc="1">
            <a:prstTxWarp prst="textNoShape">
              <a:avLst/>
            </a:prstTxWarp>
            <a:spAutoFit/>
          </a:bodyPr>
          <a:lstStyle/>
          <a:p>
            <a:pPr defTabSz="685800">
              <a:defRPr/>
            </a:pPr>
            <a:r>
              <a:rPr lang="en-US" sz="2550" b="1" dirty="0">
                <a:latin typeface="Poppins"/>
                <a:cs typeface="Calibri"/>
              </a:rPr>
              <a:t>Interpretation Services: Mobile Device</a:t>
            </a:r>
          </a:p>
          <a:p>
            <a:pPr>
              <a:defRPr/>
            </a:pPr>
            <a:r>
              <a:rPr lang="es-CO" sz="2550" b="1" dirty="0">
                <a:solidFill>
                  <a:srgbClr val="0070C0"/>
                </a:solidFill>
                <a:latin typeface="Poppins"/>
                <a:cs typeface="Calibri"/>
              </a:rPr>
              <a:t>Servicios de interpretación: dispositivo móvil</a:t>
            </a:r>
            <a:endParaRPr lang="en-US" sz="2550" b="1" dirty="0">
              <a:solidFill>
                <a:srgbClr val="0070C0"/>
              </a:solidFill>
              <a:latin typeface="Poppins"/>
              <a:cs typeface="Calibri"/>
            </a:endParaRPr>
          </a:p>
        </p:txBody>
      </p:sp>
      <p:grpSp>
        <p:nvGrpSpPr>
          <p:cNvPr id="2" name="Group 1">
            <a:extLst>
              <a:ext uri="{FF2B5EF4-FFF2-40B4-BE49-F238E27FC236}">
                <a16:creationId xmlns:a16="http://schemas.microsoft.com/office/drawing/2014/main" id="{C8376C7E-554F-4793-BFFD-78BF1ADB658B}"/>
              </a:ext>
            </a:extLst>
          </p:cNvPr>
          <p:cNvGrpSpPr/>
          <p:nvPr/>
        </p:nvGrpSpPr>
        <p:grpSpPr>
          <a:xfrm>
            <a:off x="292185" y="1599603"/>
            <a:ext cx="3199567" cy="1428724"/>
            <a:chOff x="280241" y="2559164"/>
            <a:chExt cx="4266089" cy="1904965"/>
          </a:xfrm>
        </p:grpSpPr>
        <p:pic>
          <p:nvPicPr>
            <p:cNvPr id="15" name="Picture 5" descr="Graphical user interface, application&#10;&#10;Description automatically generated">
              <a:extLst>
                <a:ext uri="{FF2B5EF4-FFF2-40B4-BE49-F238E27FC236}">
                  <a16:creationId xmlns:a16="http://schemas.microsoft.com/office/drawing/2014/main" id="{944286BE-9174-4962-AE85-2ACAF5D705CE}"/>
                </a:ext>
              </a:extLst>
            </p:cNvPr>
            <p:cNvPicPr>
              <a:picLocks noChangeAspect="1"/>
            </p:cNvPicPr>
            <p:nvPr/>
          </p:nvPicPr>
          <p:blipFill>
            <a:blip r:embed="rId4"/>
            <a:stretch>
              <a:fillRect/>
            </a:stretch>
          </p:blipFill>
          <p:spPr>
            <a:xfrm>
              <a:off x="280241" y="2559164"/>
              <a:ext cx="4266089" cy="1904965"/>
            </a:xfrm>
            <a:prstGeom prst="rect">
              <a:avLst/>
            </a:prstGeom>
          </p:spPr>
        </p:pic>
        <p:sp>
          <p:nvSpPr>
            <p:cNvPr id="16" name="Rectangle: Rounded Corners 15">
              <a:extLst>
                <a:ext uri="{FF2B5EF4-FFF2-40B4-BE49-F238E27FC236}">
                  <a16:creationId xmlns:a16="http://schemas.microsoft.com/office/drawing/2014/main" id="{7027A996-FBAD-4BCB-8965-462D510A139D}"/>
                </a:ext>
              </a:extLst>
            </p:cNvPr>
            <p:cNvSpPr/>
            <p:nvPr/>
          </p:nvSpPr>
          <p:spPr>
            <a:xfrm>
              <a:off x="3699967" y="3418873"/>
              <a:ext cx="731673"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grpSp>
        <p:nvGrpSpPr>
          <p:cNvPr id="3" name="Group 2">
            <a:extLst>
              <a:ext uri="{FF2B5EF4-FFF2-40B4-BE49-F238E27FC236}">
                <a16:creationId xmlns:a16="http://schemas.microsoft.com/office/drawing/2014/main" id="{37A2EA74-D9E0-4ADC-8E97-0E10C0FD5A7F}"/>
              </a:ext>
            </a:extLst>
          </p:cNvPr>
          <p:cNvGrpSpPr/>
          <p:nvPr/>
        </p:nvGrpSpPr>
        <p:grpSpPr>
          <a:xfrm>
            <a:off x="398248" y="3168136"/>
            <a:ext cx="3167225" cy="969510"/>
            <a:chOff x="404189" y="5050591"/>
            <a:chExt cx="4222967" cy="1292680"/>
          </a:xfrm>
        </p:grpSpPr>
        <p:pic>
          <p:nvPicPr>
            <p:cNvPr id="17" name="Picture 2" descr="Graphical user interface, application&#10;&#10;Description automatically generated">
              <a:extLst>
                <a:ext uri="{FF2B5EF4-FFF2-40B4-BE49-F238E27FC236}">
                  <a16:creationId xmlns:a16="http://schemas.microsoft.com/office/drawing/2014/main" id="{E0326063-E03A-4913-98C1-E4191663E558}"/>
                </a:ext>
              </a:extLst>
            </p:cNvPr>
            <p:cNvPicPr>
              <a:picLocks noChangeAspect="1"/>
            </p:cNvPicPr>
            <p:nvPr/>
          </p:nvPicPr>
          <p:blipFill>
            <a:blip r:embed="rId5"/>
            <a:stretch>
              <a:fillRect/>
            </a:stretch>
          </p:blipFill>
          <p:spPr>
            <a:xfrm>
              <a:off x="404189" y="5050591"/>
              <a:ext cx="4222967" cy="1292680"/>
            </a:xfrm>
            <a:prstGeom prst="rect">
              <a:avLst/>
            </a:prstGeom>
          </p:spPr>
        </p:pic>
        <p:sp>
          <p:nvSpPr>
            <p:cNvPr id="18" name="Rectangle: Rounded Corners 17">
              <a:extLst>
                <a:ext uri="{FF2B5EF4-FFF2-40B4-BE49-F238E27FC236}">
                  <a16:creationId xmlns:a16="http://schemas.microsoft.com/office/drawing/2014/main" id="{66B2C229-BF89-4772-A72F-E6F9B4B96462}"/>
                </a:ext>
              </a:extLst>
            </p:cNvPr>
            <p:cNvSpPr/>
            <p:nvPr/>
          </p:nvSpPr>
          <p:spPr>
            <a:xfrm>
              <a:off x="3746754" y="5532728"/>
              <a:ext cx="714790"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pic>
        <p:nvPicPr>
          <p:cNvPr id="19" name="Picture 7" descr="Graphical user interface, application&#10;&#10;Description automatically generated">
            <a:extLst>
              <a:ext uri="{FF2B5EF4-FFF2-40B4-BE49-F238E27FC236}">
                <a16:creationId xmlns:a16="http://schemas.microsoft.com/office/drawing/2014/main" id="{3338F73B-65BA-4E9B-8282-9EBAEDB55622}"/>
              </a:ext>
            </a:extLst>
          </p:cNvPr>
          <p:cNvPicPr>
            <a:picLocks noChangeAspect="1"/>
          </p:cNvPicPr>
          <p:nvPr/>
        </p:nvPicPr>
        <p:blipFill rotWithShape="1">
          <a:blip r:embed="rId6"/>
          <a:srcRect b="38605"/>
          <a:stretch/>
        </p:blipFill>
        <p:spPr>
          <a:xfrm>
            <a:off x="4086893" y="1653880"/>
            <a:ext cx="1958459" cy="1297814"/>
          </a:xfrm>
          <a:prstGeom prst="rect">
            <a:avLst/>
          </a:prstGeom>
          <a:ln w="57150">
            <a:solidFill>
              <a:schemeClr val="tx1"/>
            </a:solidFill>
          </a:ln>
        </p:spPr>
      </p:pic>
      <p:pic>
        <p:nvPicPr>
          <p:cNvPr id="20" name="Picture 7" descr="Graphical user interface, application&#10;&#10;Description automatically generated">
            <a:extLst>
              <a:ext uri="{FF2B5EF4-FFF2-40B4-BE49-F238E27FC236}">
                <a16:creationId xmlns:a16="http://schemas.microsoft.com/office/drawing/2014/main" id="{8A42A13F-7C64-4E97-95CD-6832541AF897}"/>
              </a:ext>
            </a:extLst>
          </p:cNvPr>
          <p:cNvPicPr>
            <a:picLocks noChangeAspect="1"/>
          </p:cNvPicPr>
          <p:nvPr/>
        </p:nvPicPr>
        <p:blipFill rotWithShape="1">
          <a:blip r:embed="rId7"/>
          <a:srcRect b="10870"/>
          <a:stretch/>
        </p:blipFill>
        <p:spPr>
          <a:xfrm>
            <a:off x="3988487" y="3309763"/>
            <a:ext cx="2056865" cy="1655766"/>
          </a:xfrm>
          <a:prstGeom prst="rect">
            <a:avLst/>
          </a:prstGeom>
          <a:ln w="57150">
            <a:solidFill>
              <a:schemeClr val="tx1"/>
            </a:solidFill>
          </a:ln>
        </p:spPr>
      </p:pic>
      <p:pic>
        <p:nvPicPr>
          <p:cNvPr id="21" name="Picture 12" descr="Graphical user interface, text, application, email&#10;&#10;Description automatically generated">
            <a:extLst>
              <a:ext uri="{FF2B5EF4-FFF2-40B4-BE49-F238E27FC236}">
                <a16:creationId xmlns:a16="http://schemas.microsoft.com/office/drawing/2014/main" id="{F71512B5-11BF-467D-BF0C-61D3A5D37F12}"/>
              </a:ext>
            </a:extLst>
          </p:cNvPr>
          <p:cNvPicPr>
            <a:picLocks noChangeAspect="1"/>
          </p:cNvPicPr>
          <p:nvPr/>
        </p:nvPicPr>
        <p:blipFill rotWithShape="1">
          <a:blip r:embed="rId8"/>
          <a:srcRect l="3383" t="4751" r="4099" b="25185"/>
          <a:stretch/>
        </p:blipFill>
        <p:spPr>
          <a:xfrm>
            <a:off x="6610577" y="1806904"/>
            <a:ext cx="2132325" cy="1167681"/>
          </a:xfrm>
          <a:prstGeom prst="rect">
            <a:avLst/>
          </a:prstGeom>
          <a:ln w="57150">
            <a:solidFill>
              <a:schemeClr val="tx1"/>
            </a:solidFill>
          </a:ln>
        </p:spPr>
      </p:pic>
      <p:grpSp>
        <p:nvGrpSpPr>
          <p:cNvPr id="4" name="Group 3">
            <a:extLst>
              <a:ext uri="{FF2B5EF4-FFF2-40B4-BE49-F238E27FC236}">
                <a16:creationId xmlns:a16="http://schemas.microsoft.com/office/drawing/2014/main" id="{1CAF0865-6764-40BA-AB47-2EAE2FD9A069}"/>
              </a:ext>
            </a:extLst>
          </p:cNvPr>
          <p:cNvGrpSpPr/>
          <p:nvPr/>
        </p:nvGrpSpPr>
        <p:grpSpPr>
          <a:xfrm>
            <a:off x="6449072" y="3266375"/>
            <a:ext cx="2410204" cy="1519035"/>
            <a:chOff x="8616014" y="3719813"/>
            <a:chExt cx="3213605" cy="2025380"/>
          </a:xfrm>
        </p:grpSpPr>
        <p:pic>
          <p:nvPicPr>
            <p:cNvPr id="22" name="Picture 8" descr="Graphical user interface, text, application, chat or text message&#10;&#10;Description automatically generated">
              <a:extLst>
                <a:ext uri="{FF2B5EF4-FFF2-40B4-BE49-F238E27FC236}">
                  <a16:creationId xmlns:a16="http://schemas.microsoft.com/office/drawing/2014/main" id="{865CBBFA-F3FE-49DF-9EBE-941FC1C33294}"/>
                </a:ext>
              </a:extLst>
            </p:cNvPr>
            <p:cNvPicPr>
              <a:picLocks noChangeAspect="1"/>
            </p:cNvPicPr>
            <p:nvPr/>
          </p:nvPicPr>
          <p:blipFill rotWithShape="1">
            <a:blip r:embed="rId9"/>
            <a:srcRect t="10145" b="19339"/>
            <a:stretch/>
          </p:blipFill>
          <p:spPr>
            <a:xfrm>
              <a:off x="8826982" y="3719813"/>
              <a:ext cx="2847472" cy="2025380"/>
            </a:xfrm>
            <a:prstGeom prst="rect">
              <a:avLst/>
            </a:prstGeom>
            <a:ln w="57150">
              <a:solidFill>
                <a:schemeClr val="tx1"/>
              </a:solidFill>
            </a:ln>
          </p:spPr>
        </p:pic>
        <p:sp>
          <p:nvSpPr>
            <p:cNvPr id="23" name="Rectangle: Rounded Corners 22">
              <a:extLst>
                <a:ext uri="{FF2B5EF4-FFF2-40B4-BE49-F238E27FC236}">
                  <a16:creationId xmlns:a16="http://schemas.microsoft.com/office/drawing/2014/main" id="{90B0DED3-0614-40A4-92CA-800E84304676}"/>
                </a:ext>
              </a:extLst>
            </p:cNvPr>
            <p:cNvSpPr/>
            <p:nvPr/>
          </p:nvSpPr>
          <p:spPr>
            <a:xfrm>
              <a:off x="10896982" y="3800686"/>
              <a:ext cx="696222" cy="4164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sp>
          <p:nvSpPr>
            <p:cNvPr id="24" name="Rectangle: Rounded Corners 23">
              <a:extLst>
                <a:ext uri="{FF2B5EF4-FFF2-40B4-BE49-F238E27FC236}">
                  <a16:creationId xmlns:a16="http://schemas.microsoft.com/office/drawing/2014/main" id="{0CA08E9A-5FF4-45A7-86DD-B6E8413028CC}"/>
                </a:ext>
              </a:extLst>
            </p:cNvPr>
            <p:cNvSpPr/>
            <p:nvPr/>
          </p:nvSpPr>
          <p:spPr>
            <a:xfrm>
              <a:off x="8616014" y="5090361"/>
              <a:ext cx="3213605" cy="2992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sp>
        <p:nvSpPr>
          <p:cNvPr id="7" name="Date Placeholder 6">
            <a:extLst>
              <a:ext uri="{FF2B5EF4-FFF2-40B4-BE49-F238E27FC236}">
                <a16:creationId xmlns:a16="http://schemas.microsoft.com/office/drawing/2014/main" id="{F8C81046-7977-B5ED-7497-A4930962C207}"/>
              </a:ext>
            </a:extLst>
          </p:cNvPr>
          <p:cNvSpPr>
            <a:spLocks noGrp="1"/>
          </p:cNvSpPr>
          <p:nvPr>
            <p:ph type="dt" sz="half" idx="10"/>
          </p:nvPr>
        </p:nvSpPr>
        <p:spPr/>
        <p:txBody>
          <a:bodyPr/>
          <a:lstStyle/>
          <a:p>
            <a:fld id="{ECE7392D-B435-4FAF-BDA8-8CC38585ED62}" type="datetime1">
              <a:rPr lang="en-US" smtClean="0"/>
              <a:t>7/17/2024</a:t>
            </a:fld>
            <a:endParaRPr lang="en-US"/>
          </a:p>
        </p:txBody>
      </p:sp>
    </p:spTree>
    <p:extLst>
      <p:ext uri="{BB962C8B-B14F-4D97-AF65-F5344CB8AC3E}">
        <p14:creationId xmlns:p14="http://schemas.microsoft.com/office/powerpoint/2010/main" val="2610289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198408" y="0"/>
            <a:ext cx="4011283" cy="646331"/>
          </a:xfrm>
          <a:prstGeom prst="rect">
            <a:avLst/>
          </a:prstGeom>
          <a:noFill/>
        </p:spPr>
        <p:txBody>
          <a:bodyPr wrap="square" rtlCol="0">
            <a:spAutoFit/>
          </a:bodyPr>
          <a:lstStyle/>
          <a:p>
            <a:pPr algn="ctr"/>
            <a:r>
              <a:rPr lang="en-US" sz="3600" b="1">
                <a:latin typeface="Poppings"/>
              </a:rPr>
              <a:t>Thank you!!!</a:t>
            </a:r>
          </a:p>
        </p:txBody>
      </p:sp>
      <p:sp>
        <p:nvSpPr>
          <p:cNvPr id="8" name="TextBox 7">
            <a:extLst>
              <a:ext uri="{FF2B5EF4-FFF2-40B4-BE49-F238E27FC236}">
                <a16:creationId xmlns:a16="http://schemas.microsoft.com/office/drawing/2014/main" id="{FA8812D4-CFBA-49B5-B900-30B36313C2E6}"/>
              </a:ext>
            </a:extLst>
          </p:cNvPr>
          <p:cNvSpPr txBox="1"/>
          <p:nvPr/>
        </p:nvSpPr>
        <p:spPr>
          <a:xfrm>
            <a:off x="4552648" y="-35169"/>
            <a:ext cx="3326921" cy="646331"/>
          </a:xfrm>
          <a:prstGeom prst="rect">
            <a:avLst/>
          </a:prstGeom>
          <a:noFill/>
        </p:spPr>
        <p:txBody>
          <a:bodyPr wrap="square" rtlCol="0">
            <a:spAutoFit/>
          </a:bodyPr>
          <a:lstStyle/>
          <a:p>
            <a:pPr algn="ctr"/>
            <a:r>
              <a:rPr lang="es-MX" sz="3600" b="1">
                <a:solidFill>
                  <a:srgbClr val="002060"/>
                </a:solidFill>
                <a:latin typeface="Poppings"/>
              </a:rPr>
              <a:t>¡¡¡Gracias!!!</a:t>
            </a:r>
          </a:p>
        </p:txBody>
      </p:sp>
      <p:graphicFrame>
        <p:nvGraphicFramePr>
          <p:cNvPr id="4" name="Table 3">
            <a:extLst>
              <a:ext uri="{FF2B5EF4-FFF2-40B4-BE49-F238E27FC236}">
                <a16:creationId xmlns:a16="http://schemas.microsoft.com/office/drawing/2014/main" id="{6A505722-4DCD-4B84-94E2-DD0A2484899D}"/>
              </a:ext>
            </a:extLst>
          </p:cNvPr>
          <p:cNvGraphicFramePr>
            <a:graphicFrameLocks noGrp="1"/>
          </p:cNvGraphicFramePr>
          <p:nvPr>
            <p:extLst>
              <p:ext uri="{D42A27DB-BD31-4B8C-83A1-F6EECF244321}">
                <p14:modId xmlns:p14="http://schemas.microsoft.com/office/powerpoint/2010/main" val="3007846537"/>
              </p:ext>
            </p:extLst>
          </p:nvPr>
        </p:nvGraphicFramePr>
        <p:xfrm>
          <a:off x="130160" y="1925564"/>
          <a:ext cx="8859096" cy="3082352"/>
        </p:xfrm>
        <a:graphic>
          <a:graphicData uri="http://schemas.openxmlformats.org/drawingml/2006/table">
            <a:tbl>
              <a:tblPr firstRow="1" firstCol="1" lastRow="1" lastCol="1" bandRow="1" bandCol="1">
                <a:tableStyleId>{5C22544A-7EE6-4342-B048-85BDC9FD1C3A}</a:tableStyleId>
              </a:tblPr>
              <a:tblGrid>
                <a:gridCol w="2895416">
                  <a:extLst>
                    <a:ext uri="{9D8B030D-6E8A-4147-A177-3AD203B41FA5}">
                      <a16:colId xmlns:a16="http://schemas.microsoft.com/office/drawing/2014/main" val="3411962698"/>
                    </a:ext>
                  </a:extLst>
                </a:gridCol>
                <a:gridCol w="3516923">
                  <a:extLst>
                    <a:ext uri="{9D8B030D-6E8A-4147-A177-3AD203B41FA5}">
                      <a16:colId xmlns:a16="http://schemas.microsoft.com/office/drawing/2014/main" val="2506570332"/>
                    </a:ext>
                  </a:extLst>
                </a:gridCol>
                <a:gridCol w="2446757">
                  <a:extLst>
                    <a:ext uri="{9D8B030D-6E8A-4147-A177-3AD203B41FA5}">
                      <a16:colId xmlns:a16="http://schemas.microsoft.com/office/drawing/2014/main" val="4044398936"/>
                    </a:ext>
                  </a:extLst>
                </a:gridCol>
              </a:tblGrid>
              <a:tr h="404341">
                <a:tc>
                  <a:txBody>
                    <a:bodyPr/>
                    <a:lstStyle/>
                    <a:p>
                      <a:pPr marL="67945" marR="0" algn="ctr">
                        <a:lnSpc>
                          <a:spcPct val="150000"/>
                        </a:lnSpc>
                        <a:spcBef>
                          <a:spcPts val="0"/>
                        </a:spcBef>
                        <a:spcAft>
                          <a:spcPts val="0"/>
                        </a:spcAft>
                      </a:pPr>
                      <a:r>
                        <a:rPr lang="en-US" sz="1400" dirty="0">
                          <a:solidFill>
                            <a:schemeClr val="tx1"/>
                          </a:solidFill>
                          <a:effectLst/>
                          <a:latin typeface="Poppins"/>
                          <a:cs typeface="Poppins"/>
                        </a:rPr>
                        <a:t>Region/Región</a:t>
                      </a:r>
                      <a:endParaRPr lang="en-US" sz="1400" dirty="0">
                        <a:solidFill>
                          <a:schemeClr val="tx1"/>
                        </a:solidFill>
                        <a:effectLst/>
                        <a:latin typeface="Poppins"/>
                        <a:ea typeface="Calibri" panose="020F0502020204030204" pitchFamily="34" charset="0"/>
                        <a:cs typeface="Poppins"/>
                      </a:endParaRPr>
                    </a:p>
                  </a:txBody>
                  <a:tcPr marL="0" marR="0" marT="0" marB="0"/>
                </a:tc>
                <a:tc>
                  <a:txBody>
                    <a:bodyPr/>
                    <a:lstStyle/>
                    <a:p>
                      <a:pPr marL="67945" marR="0" algn="l">
                        <a:lnSpc>
                          <a:spcPct val="150000"/>
                        </a:lnSpc>
                        <a:spcBef>
                          <a:spcPts val="0"/>
                        </a:spcBef>
                        <a:spcAft>
                          <a:spcPts val="0"/>
                        </a:spcAft>
                      </a:pPr>
                      <a:r>
                        <a:rPr lang="en-US" sz="1400" dirty="0">
                          <a:solidFill>
                            <a:schemeClr val="tx1"/>
                          </a:solidFill>
                          <a:effectLst/>
                          <a:latin typeface="Poppins"/>
                          <a:cs typeface="Poppins"/>
                        </a:rPr>
                        <a:t>PACE</a:t>
                      </a:r>
                      <a:r>
                        <a:rPr lang="en-US" sz="1400" spc="-5" dirty="0">
                          <a:solidFill>
                            <a:schemeClr val="tx1"/>
                          </a:solidFill>
                          <a:effectLst/>
                          <a:latin typeface="Poppins"/>
                          <a:cs typeface="Poppins"/>
                        </a:rPr>
                        <a:t> </a:t>
                      </a:r>
                      <a:r>
                        <a:rPr lang="en-US" sz="1400" spc="-10" dirty="0">
                          <a:solidFill>
                            <a:schemeClr val="tx1"/>
                          </a:solidFill>
                          <a:effectLst/>
                          <a:latin typeface="Poppins"/>
                          <a:cs typeface="Poppins"/>
                        </a:rPr>
                        <a:t>Administrative Coordinator</a:t>
                      </a:r>
                      <a:endParaRPr lang="en-US" sz="1400" dirty="0">
                        <a:solidFill>
                          <a:schemeClr val="tx1"/>
                        </a:solidFill>
                        <a:effectLst/>
                        <a:latin typeface="Poppins"/>
                        <a:ea typeface="Calibri" panose="020F0502020204030204" pitchFamily="34" charset="0"/>
                        <a:cs typeface="Poppins"/>
                      </a:endParaRPr>
                    </a:p>
                  </a:txBody>
                  <a:tcPr marL="0" marR="0" marT="0" marB="0">
                    <a:solidFill>
                      <a:schemeClr val="accent1">
                        <a:lumMod val="20000"/>
                        <a:lumOff val="80000"/>
                      </a:schemeClr>
                    </a:solidFill>
                  </a:tcPr>
                </a:tc>
                <a:tc>
                  <a:txBody>
                    <a:bodyPr/>
                    <a:lstStyle/>
                    <a:p>
                      <a:pPr marL="67945" marR="0" algn="ctr">
                        <a:lnSpc>
                          <a:spcPct val="150000"/>
                        </a:lnSpc>
                        <a:spcBef>
                          <a:spcPts val="0"/>
                        </a:spcBef>
                        <a:spcAft>
                          <a:spcPts val="0"/>
                        </a:spcAft>
                      </a:pPr>
                      <a:r>
                        <a:rPr lang="en-US" sz="1400" spc="-10" dirty="0">
                          <a:solidFill>
                            <a:schemeClr val="tx1"/>
                          </a:solidFill>
                          <a:effectLst/>
                          <a:latin typeface="Poppins"/>
                          <a:cs typeface="Poppins"/>
                        </a:rPr>
                        <a:t>Email</a:t>
                      </a:r>
                      <a:endParaRPr lang="en-US" sz="1400" dirty="0">
                        <a:solidFill>
                          <a:schemeClr val="tx1"/>
                        </a:solidFill>
                        <a:effectLst/>
                        <a:latin typeface="Poppins"/>
                        <a:ea typeface="Calibri" panose="020F0502020204030204" pitchFamily="34" charset="0"/>
                        <a:cs typeface="Poppins"/>
                      </a:endParaRPr>
                    </a:p>
                  </a:txBody>
                  <a:tcPr marL="0" marR="0" marT="0" marB="0">
                    <a:solidFill>
                      <a:schemeClr val="accent3">
                        <a:lumMod val="20000"/>
                        <a:lumOff val="80000"/>
                      </a:schemeClr>
                    </a:solidFill>
                  </a:tcPr>
                </a:tc>
                <a:extLst>
                  <a:ext uri="{0D108BD9-81ED-4DB2-BD59-A6C34878D82A}">
                    <a16:rowId xmlns:a16="http://schemas.microsoft.com/office/drawing/2014/main" val="2146496159"/>
                  </a:ext>
                </a:extLst>
              </a:tr>
              <a:tr h="454129">
                <a:tc>
                  <a:txBody>
                    <a:bodyPr/>
                    <a:lstStyle/>
                    <a:p>
                      <a:pPr marL="67945" marR="0" algn="l">
                        <a:lnSpc>
                          <a:spcPct val="150000"/>
                        </a:lnSpc>
                        <a:spcBef>
                          <a:spcPts val="0"/>
                        </a:spcBef>
                        <a:spcAft>
                          <a:spcPts val="0"/>
                        </a:spcAft>
                      </a:pPr>
                      <a:r>
                        <a:rPr lang="en-US" sz="1400" spc="-10" dirty="0">
                          <a:solidFill>
                            <a:schemeClr val="tx1"/>
                          </a:solidFill>
                          <a:effectLst/>
                          <a:latin typeface="Poppins" panose="00000500000000000000" pitchFamily="2" charset="0"/>
                          <a:ea typeface="Calibri" panose="020F0502020204030204" pitchFamily="34" charset="0"/>
                          <a:cs typeface="Poppins" panose="00000500000000000000" pitchFamily="2" charset="0"/>
                        </a:rPr>
                        <a:t>East/Este</a:t>
                      </a:r>
                      <a:endParaRPr lang="en-US" sz="14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tc>
                <a:tc>
                  <a:txBody>
                    <a:bodyPr/>
                    <a:lstStyle/>
                    <a:p>
                      <a:pPr marL="67945" marR="0" algn="l">
                        <a:lnSpc>
                          <a:spcPct val="150000"/>
                        </a:lnSpc>
                        <a:spcBef>
                          <a:spcPts val="0"/>
                        </a:spcBef>
                        <a:spcAft>
                          <a:spcPts val="0"/>
                        </a:spcAft>
                      </a:pPr>
                      <a:r>
                        <a:rPr lang="en-US" sz="1600" dirty="0">
                          <a:solidFill>
                            <a:schemeClr val="tx1"/>
                          </a:solidFill>
                          <a:effectLst/>
                          <a:latin typeface="Poppins" panose="00000500000000000000" pitchFamily="2" charset="0"/>
                          <a:cs typeface="Poppins" panose="00000500000000000000" pitchFamily="2" charset="0"/>
                        </a:rPr>
                        <a:t>Megan</a:t>
                      </a:r>
                      <a:r>
                        <a:rPr lang="en-US" sz="1600" spc="-15" dirty="0">
                          <a:solidFill>
                            <a:schemeClr val="tx1"/>
                          </a:solidFill>
                          <a:effectLst/>
                          <a:latin typeface="Poppins" panose="00000500000000000000" pitchFamily="2" charset="0"/>
                          <a:cs typeface="Poppins" panose="00000500000000000000" pitchFamily="2" charset="0"/>
                        </a:rPr>
                        <a:t> </a:t>
                      </a:r>
                      <a:r>
                        <a:rPr lang="en-US" sz="1600" spc="-10" dirty="0">
                          <a:solidFill>
                            <a:schemeClr val="tx1"/>
                          </a:solidFill>
                          <a:effectLst/>
                          <a:latin typeface="Poppins" panose="00000500000000000000" pitchFamily="2" charset="0"/>
                          <a:cs typeface="Poppins" panose="00000500000000000000" pitchFamily="2" charset="0"/>
                        </a:rPr>
                        <a:t>Guerrero</a:t>
                      </a:r>
                      <a:endParaRPr lang="en-US" sz="16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solidFill>
                      <a:schemeClr val="accent1">
                        <a:lumMod val="20000"/>
                        <a:lumOff val="80000"/>
                      </a:schemeClr>
                    </a:solidFill>
                  </a:tcPr>
                </a:tc>
                <a:tc>
                  <a:txBody>
                    <a:bodyPr/>
                    <a:lstStyle/>
                    <a:p>
                      <a:pPr marL="67945" marR="0" algn="l">
                        <a:lnSpc>
                          <a:spcPct val="150000"/>
                        </a:lnSpc>
                        <a:spcBef>
                          <a:spcPts val="0"/>
                        </a:spcBef>
                        <a:spcAft>
                          <a:spcPts val="0"/>
                        </a:spcAft>
                      </a:pPr>
                      <a:r>
                        <a:rPr lang="en-US" sz="1600" u="none" strike="noStrike" spc="-10" dirty="0">
                          <a:solidFill>
                            <a:schemeClr val="tx1"/>
                          </a:solidFill>
                          <a:effectLst/>
                          <a:latin typeface="Poppins"/>
                          <a:cs typeface="Poppins"/>
                          <a:hlinkClick r:id="rId3">
                            <a:extLst>
                              <a:ext uri="{A12FA001-AC4F-418D-AE19-62706E023703}">
                                <ahyp:hlinkClr xmlns:ahyp="http://schemas.microsoft.com/office/drawing/2018/hyperlinkcolor" val="tx"/>
                              </a:ext>
                            </a:extLst>
                          </a:hlinkClick>
                        </a:rPr>
                        <a:t>mguerr3@lausd.net</a:t>
                      </a:r>
                      <a:endParaRPr lang="en-US" sz="1600" dirty="0">
                        <a:solidFill>
                          <a:schemeClr val="tx1"/>
                        </a:solidFill>
                        <a:effectLst/>
                        <a:latin typeface="Poppins"/>
                        <a:ea typeface="Calibri" panose="020F0502020204030204" pitchFamily="34" charset="0"/>
                        <a:cs typeface="Poppins"/>
                      </a:endParaRPr>
                    </a:p>
                  </a:txBody>
                  <a:tcPr marL="0" marR="0" marT="0" marB="0">
                    <a:solidFill>
                      <a:schemeClr val="accent3">
                        <a:lumMod val="20000"/>
                        <a:lumOff val="80000"/>
                      </a:schemeClr>
                    </a:solidFill>
                  </a:tcPr>
                </a:tc>
                <a:extLst>
                  <a:ext uri="{0D108BD9-81ED-4DB2-BD59-A6C34878D82A}">
                    <a16:rowId xmlns:a16="http://schemas.microsoft.com/office/drawing/2014/main" val="2072824554"/>
                  </a:ext>
                </a:extLst>
              </a:tr>
              <a:tr h="404341">
                <a:tc>
                  <a:txBody>
                    <a:bodyPr/>
                    <a:lstStyle/>
                    <a:p>
                      <a:pPr marL="67945" marR="0" algn="l">
                        <a:lnSpc>
                          <a:spcPct val="150000"/>
                        </a:lnSpc>
                        <a:spcBef>
                          <a:spcPts val="80"/>
                        </a:spcBef>
                        <a:spcAft>
                          <a:spcPts val="0"/>
                        </a:spcAft>
                      </a:pPr>
                      <a:r>
                        <a:rPr lang="en-US" sz="1400" spc="-20" dirty="0">
                          <a:solidFill>
                            <a:schemeClr val="tx1"/>
                          </a:solidFill>
                          <a:effectLst/>
                          <a:latin typeface="Poppins" panose="00000500000000000000" pitchFamily="2" charset="0"/>
                          <a:cs typeface="Poppins" panose="00000500000000000000" pitchFamily="2" charset="0"/>
                        </a:rPr>
                        <a:t>West/Oeste</a:t>
                      </a:r>
                      <a:endParaRPr lang="en-US" sz="14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tc>
                <a:tc>
                  <a:txBody>
                    <a:bodyPr/>
                    <a:lstStyle/>
                    <a:p>
                      <a:pPr marL="73025" marR="0" algn="l">
                        <a:lnSpc>
                          <a:spcPct val="200000"/>
                        </a:lnSpc>
                        <a:spcBef>
                          <a:spcPts val="0"/>
                        </a:spcBef>
                        <a:spcAft>
                          <a:spcPts val="0"/>
                        </a:spcAft>
                      </a:pPr>
                      <a:r>
                        <a:rPr lang="en-US" sz="1600" dirty="0">
                          <a:solidFill>
                            <a:schemeClr val="tx1"/>
                          </a:solidFill>
                          <a:effectLst/>
                          <a:latin typeface="Poppins" panose="00000500000000000000" pitchFamily="2" charset="0"/>
                          <a:ea typeface="Times New Roman" panose="02020603050405020304" pitchFamily="18" charset="0"/>
                          <a:cs typeface="Times New Roman" panose="02020603050405020304" pitchFamily="18" charset="0"/>
                        </a:rPr>
                        <a:t>Estelle Baptiste (Interim)</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74295" marR="0">
                        <a:lnSpc>
                          <a:spcPts val="1280"/>
                        </a:lnSpc>
                        <a:spcBef>
                          <a:spcPts val="0"/>
                        </a:spcBef>
                        <a:spcAft>
                          <a:spcPts val="0"/>
                        </a:spcAft>
                      </a:pPr>
                      <a:endParaRPr lang="en-US" sz="1600" dirty="0">
                        <a:solidFill>
                          <a:schemeClr val="tx1"/>
                        </a:solidFill>
                        <a:effectLst/>
                        <a:latin typeface="Poppins" panose="00000500000000000000" pitchFamily="2" charset="0"/>
                        <a:ea typeface="Times New Roman" panose="02020603050405020304" pitchFamily="18" charset="0"/>
                        <a:cs typeface="Times New Roman" panose="02020603050405020304" pitchFamily="18" charset="0"/>
                      </a:endParaRPr>
                    </a:p>
                    <a:p>
                      <a:pPr marL="74295" marR="0">
                        <a:lnSpc>
                          <a:spcPts val="1280"/>
                        </a:lnSpc>
                        <a:spcBef>
                          <a:spcPts val="0"/>
                        </a:spcBef>
                        <a:spcAft>
                          <a:spcPts val="0"/>
                        </a:spcAft>
                      </a:pPr>
                      <a:r>
                        <a:rPr lang="en-US" sz="1600" dirty="0">
                          <a:solidFill>
                            <a:schemeClr val="tx1"/>
                          </a:solidFill>
                          <a:effectLst/>
                          <a:latin typeface="Poppins" panose="00000500000000000000" pitchFamily="2"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ebaptist@lausd.net</a:t>
                      </a:r>
                      <a:endParaRPr lang="en-US" sz="1600" dirty="0">
                        <a:solidFill>
                          <a:schemeClr val="tx1"/>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1981831210"/>
                  </a:ext>
                </a:extLst>
              </a:tr>
              <a:tr h="404341">
                <a:tc>
                  <a:txBody>
                    <a:bodyPr/>
                    <a:lstStyle/>
                    <a:p>
                      <a:pPr marL="67945" marR="0" algn="l">
                        <a:lnSpc>
                          <a:spcPct val="150000"/>
                        </a:lnSpc>
                        <a:spcBef>
                          <a:spcPts val="0"/>
                        </a:spcBef>
                        <a:spcAft>
                          <a:spcPts val="0"/>
                        </a:spcAft>
                      </a:pPr>
                      <a:r>
                        <a:rPr lang="en-US" sz="1400" spc="-10" dirty="0">
                          <a:solidFill>
                            <a:schemeClr val="tx1"/>
                          </a:solidFill>
                          <a:effectLst/>
                          <a:latin typeface="Poppins" panose="00000500000000000000" pitchFamily="2" charset="0"/>
                          <a:cs typeface="Poppins" panose="00000500000000000000" pitchFamily="2" charset="0"/>
                        </a:rPr>
                        <a:t>North/Norte</a:t>
                      </a:r>
                      <a:endParaRPr lang="en-US" sz="14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tc>
                <a:tc>
                  <a:txBody>
                    <a:bodyPr/>
                    <a:lstStyle/>
                    <a:p>
                      <a:pPr marL="67945" marR="0" algn="l">
                        <a:lnSpc>
                          <a:spcPct val="150000"/>
                        </a:lnSpc>
                        <a:spcBef>
                          <a:spcPts val="0"/>
                        </a:spcBef>
                        <a:spcAft>
                          <a:spcPts val="0"/>
                        </a:spcAft>
                      </a:pPr>
                      <a:r>
                        <a:rPr lang="en-US" sz="1600" dirty="0">
                          <a:solidFill>
                            <a:schemeClr val="tx1"/>
                          </a:solidFill>
                          <a:effectLst/>
                          <a:latin typeface="Poppins"/>
                          <a:ea typeface="Calibri" panose="020F0502020204030204" pitchFamily="34" charset="0"/>
                          <a:cs typeface="Poppins"/>
                        </a:rPr>
                        <a:t>Laura Fuentes &amp; </a:t>
                      </a:r>
                      <a:endParaRPr lang="en-US" sz="16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p>
                      <a:pPr marL="67945" marR="0" lvl="0" algn="l">
                        <a:lnSpc>
                          <a:spcPct val="150000"/>
                        </a:lnSpc>
                        <a:spcBef>
                          <a:spcPts val="0"/>
                        </a:spcBef>
                        <a:spcAft>
                          <a:spcPts val="0"/>
                        </a:spcAft>
                        <a:buNone/>
                      </a:pPr>
                      <a:r>
                        <a:rPr lang="en-US" sz="1600" dirty="0">
                          <a:solidFill>
                            <a:schemeClr val="tx1"/>
                          </a:solidFill>
                          <a:effectLst/>
                          <a:latin typeface="Poppins"/>
                          <a:ea typeface="Calibri" panose="020F0502020204030204" pitchFamily="34" charset="0"/>
                          <a:cs typeface="Poppins"/>
                        </a:rPr>
                        <a:t>Jeremiah Gonzalez</a:t>
                      </a:r>
                    </a:p>
                  </a:txBody>
                  <a:tcPr marL="0" marR="0" marT="0" marB="0">
                    <a:solidFill>
                      <a:schemeClr val="accent1">
                        <a:lumMod val="20000"/>
                        <a:lumOff val="80000"/>
                      </a:schemeClr>
                    </a:solidFill>
                  </a:tcPr>
                </a:tc>
                <a:tc>
                  <a:txBody>
                    <a:bodyPr/>
                    <a:lstStyle/>
                    <a:p>
                      <a:pPr marL="67945" marR="0" algn="l">
                        <a:lnSpc>
                          <a:spcPct val="150000"/>
                        </a:lnSpc>
                        <a:spcBef>
                          <a:spcPts val="0"/>
                        </a:spcBef>
                        <a:spcAft>
                          <a:spcPts val="0"/>
                        </a:spcAft>
                      </a:pPr>
                      <a:r>
                        <a:rPr lang="en-US" sz="1600" dirty="0">
                          <a:solidFill>
                            <a:schemeClr val="tx1"/>
                          </a:solidFill>
                          <a:effectLst/>
                          <a:latin typeface="Poppins"/>
                          <a:ea typeface="Calibri" panose="020F0502020204030204" pitchFamily="34" charset="0"/>
                          <a:cs typeface="Poppins"/>
                          <a:hlinkClick r:id="rId5">
                            <a:extLst>
                              <a:ext uri="{A12FA001-AC4F-418D-AE19-62706E023703}">
                                <ahyp:hlinkClr xmlns:ahyp="http://schemas.microsoft.com/office/drawing/2018/hyperlinkcolor" val="tx"/>
                              </a:ext>
                            </a:extLst>
                          </a:hlinkClick>
                        </a:rPr>
                        <a:t>Lxf1109@lausd.net</a:t>
                      </a:r>
                      <a:r>
                        <a:rPr lang="en-US" sz="1600" dirty="0">
                          <a:solidFill>
                            <a:schemeClr val="tx1"/>
                          </a:solidFill>
                          <a:effectLst/>
                          <a:latin typeface="Poppins"/>
                          <a:ea typeface="Calibri" panose="020F0502020204030204" pitchFamily="34" charset="0"/>
                          <a:cs typeface="Poppins"/>
                        </a:rPr>
                        <a:t> </a:t>
                      </a:r>
                    </a:p>
                    <a:p>
                      <a:pPr marL="67945" marR="0" lvl="0" algn="l">
                        <a:lnSpc>
                          <a:spcPct val="150000"/>
                        </a:lnSpc>
                        <a:spcBef>
                          <a:spcPts val="0"/>
                        </a:spcBef>
                        <a:spcAft>
                          <a:spcPts val="0"/>
                        </a:spcAft>
                        <a:buNone/>
                      </a:pPr>
                      <a:r>
                        <a:rPr lang="en-US" sz="1600" dirty="0">
                          <a:solidFill>
                            <a:schemeClr val="tx1"/>
                          </a:solidFill>
                          <a:effectLst/>
                          <a:latin typeface="Poppins"/>
                          <a:ea typeface="Calibri" panose="020F0502020204030204" pitchFamily="34" charset="0"/>
                          <a:cs typeface="Poppins"/>
                          <a:hlinkClick r:id="rId6">
                            <a:extLst>
                              <a:ext uri="{A12FA001-AC4F-418D-AE19-62706E023703}">
                                <ahyp:hlinkClr xmlns:ahyp="http://schemas.microsoft.com/office/drawing/2018/hyperlinkcolor" val="tx"/>
                              </a:ext>
                            </a:extLst>
                          </a:hlinkClick>
                        </a:rPr>
                        <a:t>Jjg2443@lausd.net</a:t>
                      </a:r>
                      <a:r>
                        <a:rPr lang="en-US" sz="1600" dirty="0">
                          <a:solidFill>
                            <a:schemeClr val="tx1"/>
                          </a:solidFill>
                          <a:effectLst/>
                          <a:latin typeface="Poppins"/>
                          <a:ea typeface="Calibri" panose="020F0502020204030204" pitchFamily="34" charset="0"/>
                          <a:cs typeface="Poppins"/>
                        </a:rPr>
                        <a:t> </a:t>
                      </a:r>
                    </a:p>
                  </a:txBody>
                  <a:tcPr marL="0" marR="0" marT="0" marB="0">
                    <a:solidFill>
                      <a:schemeClr val="accent3">
                        <a:lumMod val="20000"/>
                        <a:lumOff val="80000"/>
                      </a:schemeClr>
                    </a:solidFill>
                  </a:tcPr>
                </a:tc>
                <a:extLst>
                  <a:ext uri="{0D108BD9-81ED-4DB2-BD59-A6C34878D82A}">
                    <a16:rowId xmlns:a16="http://schemas.microsoft.com/office/drawing/2014/main" val="2164236458"/>
                  </a:ext>
                </a:extLst>
              </a:tr>
              <a:tr h="496491">
                <a:tc>
                  <a:txBody>
                    <a:bodyPr/>
                    <a:lstStyle/>
                    <a:p>
                      <a:pPr marL="67945" marR="0" algn="l">
                        <a:lnSpc>
                          <a:spcPct val="150000"/>
                        </a:lnSpc>
                        <a:spcBef>
                          <a:spcPts val="0"/>
                        </a:spcBef>
                        <a:spcAft>
                          <a:spcPts val="0"/>
                        </a:spcAft>
                      </a:pPr>
                      <a:r>
                        <a:rPr lang="en-US" sz="1400" spc="-10" dirty="0">
                          <a:solidFill>
                            <a:schemeClr val="tx1"/>
                          </a:solidFill>
                          <a:effectLst/>
                          <a:latin typeface="Poppins" panose="00000500000000000000" pitchFamily="2" charset="0"/>
                          <a:cs typeface="Poppins" panose="00000500000000000000" pitchFamily="2" charset="0"/>
                        </a:rPr>
                        <a:t>South/Sur</a:t>
                      </a:r>
                      <a:endParaRPr lang="en-US" sz="14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tc>
                <a:tc>
                  <a:txBody>
                    <a:bodyPr/>
                    <a:lstStyle/>
                    <a:p>
                      <a:pPr marL="67945" marR="0" algn="l">
                        <a:lnSpc>
                          <a:spcPct val="150000"/>
                        </a:lnSpc>
                        <a:spcBef>
                          <a:spcPts val="0"/>
                        </a:spcBef>
                        <a:spcAft>
                          <a:spcPts val="0"/>
                        </a:spcAft>
                      </a:pPr>
                      <a:r>
                        <a:rPr lang="en-US" sz="1600" dirty="0">
                          <a:solidFill>
                            <a:schemeClr val="tx1"/>
                          </a:solidFill>
                          <a:effectLst/>
                          <a:latin typeface="Poppins" panose="00000500000000000000" pitchFamily="2" charset="0"/>
                          <a:cs typeface="Poppins" panose="00000500000000000000" pitchFamily="2" charset="0"/>
                        </a:rPr>
                        <a:t>Leticia</a:t>
                      </a:r>
                      <a:r>
                        <a:rPr lang="en-US" sz="1600" spc="-25" dirty="0">
                          <a:solidFill>
                            <a:schemeClr val="tx1"/>
                          </a:solidFill>
                          <a:effectLst/>
                          <a:latin typeface="Poppins" panose="00000500000000000000" pitchFamily="2" charset="0"/>
                          <a:cs typeface="Poppins" panose="00000500000000000000" pitchFamily="2" charset="0"/>
                        </a:rPr>
                        <a:t> </a:t>
                      </a:r>
                      <a:r>
                        <a:rPr lang="en-US" sz="1600" dirty="0">
                          <a:solidFill>
                            <a:schemeClr val="tx1"/>
                          </a:solidFill>
                          <a:effectLst/>
                          <a:latin typeface="Poppins" panose="00000500000000000000" pitchFamily="2" charset="0"/>
                          <a:cs typeface="Poppins" panose="00000500000000000000" pitchFamily="2" charset="0"/>
                        </a:rPr>
                        <a:t>Estrada</a:t>
                      </a:r>
                      <a:r>
                        <a:rPr lang="en-US" sz="1600" spc="-20" dirty="0">
                          <a:solidFill>
                            <a:schemeClr val="tx1"/>
                          </a:solidFill>
                          <a:effectLst/>
                          <a:latin typeface="Poppins" panose="00000500000000000000" pitchFamily="2" charset="0"/>
                          <a:cs typeface="Poppins" panose="00000500000000000000" pitchFamily="2" charset="0"/>
                        </a:rPr>
                        <a:t> </a:t>
                      </a:r>
                      <a:r>
                        <a:rPr lang="en-US" sz="1600" dirty="0">
                          <a:solidFill>
                            <a:schemeClr val="tx1"/>
                          </a:solidFill>
                          <a:effectLst/>
                          <a:latin typeface="Poppins" panose="00000500000000000000" pitchFamily="2" charset="0"/>
                          <a:cs typeface="Poppins" panose="00000500000000000000" pitchFamily="2" charset="0"/>
                        </a:rPr>
                        <a:t>de</a:t>
                      </a:r>
                      <a:r>
                        <a:rPr lang="en-US" sz="1600" spc="-5" dirty="0">
                          <a:solidFill>
                            <a:schemeClr val="tx1"/>
                          </a:solidFill>
                          <a:effectLst/>
                          <a:latin typeface="Poppins" panose="00000500000000000000" pitchFamily="2" charset="0"/>
                          <a:cs typeface="Poppins" panose="00000500000000000000" pitchFamily="2" charset="0"/>
                        </a:rPr>
                        <a:t> </a:t>
                      </a:r>
                      <a:r>
                        <a:rPr lang="en-US" sz="1600" spc="-10" dirty="0">
                          <a:solidFill>
                            <a:schemeClr val="tx1"/>
                          </a:solidFill>
                          <a:effectLst/>
                          <a:latin typeface="Poppins" panose="00000500000000000000" pitchFamily="2" charset="0"/>
                          <a:cs typeface="Poppins" panose="00000500000000000000" pitchFamily="2" charset="0"/>
                        </a:rPr>
                        <a:t>Carreon</a:t>
                      </a:r>
                      <a:endParaRPr lang="en-US" sz="16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solidFill>
                      <a:schemeClr val="accent1">
                        <a:lumMod val="20000"/>
                        <a:lumOff val="80000"/>
                      </a:schemeClr>
                    </a:solidFill>
                  </a:tcPr>
                </a:tc>
                <a:tc>
                  <a:txBody>
                    <a:bodyPr/>
                    <a:lstStyle/>
                    <a:p>
                      <a:pPr marL="67945" marR="0" algn="l">
                        <a:lnSpc>
                          <a:spcPct val="150000"/>
                        </a:lnSpc>
                        <a:spcBef>
                          <a:spcPts val="0"/>
                        </a:spcBef>
                        <a:spcAft>
                          <a:spcPts val="0"/>
                        </a:spcAft>
                      </a:pPr>
                      <a:r>
                        <a:rPr lang="en-US" sz="1600" u="none" strike="noStrike" spc="-10" dirty="0">
                          <a:solidFill>
                            <a:schemeClr val="tx1"/>
                          </a:solidFill>
                          <a:effectLst/>
                          <a:latin typeface="Poppins" panose="00000500000000000000" pitchFamily="2" charset="0"/>
                          <a:cs typeface="Poppins" panose="00000500000000000000" pitchFamily="2" charset="0"/>
                          <a:hlinkClick r:id="rId7">
                            <a:extLst>
                              <a:ext uri="{A12FA001-AC4F-418D-AE19-62706E023703}">
                                <ahyp:hlinkClr xmlns:ahyp="http://schemas.microsoft.com/office/drawing/2018/hyperlinkcolor" val="tx"/>
                              </a:ext>
                            </a:extLst>
                          </a:hlinkClick>
                        </a:rPr>
                        <a:t>ldecarre@lausd.net</a:t>
                      </a:r>
                      <a:endParaRPr lang="en-US" sz="16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solidFill>
                      <a:schemeClr val="accent3">
                        <a:lumMod val="20000"/>
                        <a:lumOff val="80000"/>
                      </a:schemeClr>
                    </a:solidFill>
                  </a:tcPr>
                </a:tc>
                <a:extLst>
                  <a:ext uri="{0D108BD9-81ED-4DB2-BD59-A6C34878D82A}">
                    <a16:rowId xmlns:a16="http://schemas.microsoft.com/office/drawing/2014/main" val="2354544512"/>
                  </a:ext>
                </a:extLst>
              </a:tr>
              <a:tr h="404341">
                <a:tc>
                  <a:txBody>
                    <a:bodyPr/>
                    <a:lstStyle/>
                    <a:p>
                      <a:pPr marL="67945" marR="0" algn="l">
                        <a:lnSpc>
                          <a:spcPct val="150000"/>
                        </a:lnSpc>
                        <a:spcBef>
                          <a:spcPts val="0"/>
                        </a:spcBef>
                        <a:spcAft>
                          <a:spcPts val="0"/>
                        </a:spcAft>
                      </a:pPr>
                      <a:r>
                        <a:rPr lang="en-US" sz="1400" b="1" dirty="0">
                          <a:solidFill>
                            <a:schemeClr val="tx1"/>
                          </a:solidFill>
                          <a:effectLst/>
                          <a:latin typeface="Poppins"/>
                          <a:cs typeface="Poppins"/>
                        </a:rPr>
                        <a:t>Virtual</a:t>
                      </a:r>
                      <a:r>
                        <a:rPr lang="en-US" sz="1400" b="1" spc="-20" dirty="0">
                          <a:solidFill>
                            <a:schemeClr val="tx1"/>
                          </a:solidFill>
                          <a:effectLst/>
                          <a:latin typeface="Poppins"/>
                          <a:cs typeface="Poppins"/>
                        </a:rPr>
                        <a:t> </a:t>
                      </a:r>
                      <a:r>
                        <a:rPr lang="en-US" sz="1400" b="1" spc="-10" dirty="0">
                          <a:solidFill>
                            <a:schemeClr val="tx1"/>
                          </a:solidFill>
                          <a:effectLst/>
                          <a:latin typeface="Poppins"/>
                          <a:cs typeface="Poppins"/>
                        </a:rPr>
                        <a:t>Academy/Academia Virtual</a:t>
                      </a:r>
                      <a:endParaRPr lang="en-US" sz="1400" b="1" dirty="0">
                        <a:solidFill>
                          <a:schemeClr val="tx1"/>
                        </a:solidFill>
                        <a:effectLst/>
                        <a:latin typeface="Poppins"/>
                        <a:ea typeface="Calibri" panose="020F0502020204030204" pitchFamily="34" charset="0"/>
                        <a:cs typeface="Poppins"/>
                      </a:endParaRPr>
                    </a:p>
                  </a:txBody>
                  <a:tcPr marL="0" marR="0" marT="0" marB="0"/>
                </a:tc>
                <a:tc>
                  <a:txBody>
                    <a:bodyPr/>
                    <a:lstStyle/>
                    <a:p>
                      <a:pPr marL="67945" marR="0" algn="l">
                        <a:lnSpc>
                          <a:spcPct val="150000"/>
                        </a:lnSpc>
                        <a:spcBef>
                          <a:spcPts val="0"/>
                        </a:spcBef>
                        <a:spcAft>
                          <a:spcPts val="0"/>
                        </a:spcAft>
                      </a:pPr>
                      <a:r>
                        <a:rPr lang="en-US" sz="1600" b="0" kern="1200" dirty="0">
                          <a:solidFill>
                            <a:schemeClr val="tx1"/>
                          </a:solidFill>
                          <a:effectLst/>
                          <a:latin typeface="Poppins"/>
                          <a:ea typeface="+mn-ea"/>
                          <a:cs typeface="Poppins"/>
                        </a:rPr>
                        <a:t>Laura Bañuelos</a:t>
                      </a:r>
                    </a:p>
                  </a:txBody>
                  <a:tcPr marL="0" marR="0" marT="0" marB="0">
                    <a:solidFill>
                      <a:schemeClr val="accent1">
                        <a:lumMod val="20000"/>
                        <a:lumOff val="80000"/>
                      </a:schemeClr>
                    </a:solidFill>
                  </a:tcPr>
                </a:tc>
                <a:tc>
                  <a:txBody>
                    <a:bodyPr/>
                    <a:lstStyle/>
                    <a:p>
                      <a:pPr marL="67945" marR="0" algn="l">
                        <a:lnSpc>
                          <a:spcPct val="150000"/>
                        </a:lnSpc>
                        <a:spcBef>
                          <a:spcPts val="0"/>
                        </a:spcBef>
                        <a:spcAft>
                          <a:spcPts val="0"/>
                        </a:spcAft>
                      </a:pPr>
                      <a:r>
                        <a:rPr lang="en-US" sz="1600" u="none" strike="noStrike" spc="-10" dirty="0">
                          <a:solidFill>
                            <a:schemeClr val="tx1"/>
                          </a:solidFill>
                          <a:effectLst/>
                          <a:latin typeface="Poppins" panose="00000500000000000000" pitchFamily="2" charset="0"/>
                          <a:cs typeface="Poppins" panose="00000500000000000000" pitchFamily="2" charset="0"/>
                          <a:hlinkClick r:id="rId8">
                            <a:extLst>
                              <a:ext uri="{A12FA001-AC4F-418D-AE19-62706E023703}">
                                <ahyp:hlinkClr xmlns:ahyp="http://schemas.microsoft.com/office/drawing/2018/hyperlinkcolor" val="tx"/>
                              </a:ext>
                            </a:extLst>
                          </a:hlinkClick>
                        </a:rPr>
                        <a:t>lxb0446@lausd.net</a:t>
                      </a:r>
                      <a:endParaRPr lang="en-US" sz="16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solidFill>
                      <a:schemeClr val="accent3">
                        <a:lumMod val="20000"/>
                        <a:lumOff val="80000"/>
                      </a:schemeClr>
                    </a:solidFill>
                  </a:tcPr>
                </a:tc>
                <a:extLst>
                  <a:ext uri="{0D108BD9-81ED-4DB2-BD59-A6C34878D82A}">
                    <a16:rowId xmlns:a16="http://schemas.microsoft.com/office/drawing/2014/main" val="915343704"/>
                  </a:ext>
                </a:extLst>
              </a:tr>
            </a:tbl>
          </a:graphicData>
        </a:graphic>
      </p:graphicFrame>
      <p:sp>
        <p:nvSpPr>
          <p:cNvPr id="6" name="Rectangle 1">
            <a:extLst>
              <a:ext uri="{FF2B5EF4-FFF2-40B4-BE49-F238E27FC236}">
                <a16:creationId xmlns:a16="http://schemas.microsoft.com/office/drawing/2014/main" id="{AE3DFED1-A76B-4D0D-9187-63C859E98FCD}"/>
              </a:ext>
            </a:extLst>
          </p:cNvPr>
          <p:cNvSpPr>
            <a:spLocks noChangeArrowheads="1"/>
          </p:cNvSpPr>
          <p:nvPr/>
        </p:nvSpPr>
        <p:spPr bwMode="auto">
          <a:xfrm>
            <a:off x="86496" y="657550"/>
            <a:ext cx="905750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US" altLang="en-US" sz="1700" b="1" i="0" u="none" strike="noStrike" cap="none" normalizeH="0" baseline="0" dirty="0">
                <a:ln>
                  <a:noFill/>
                </a:ln>
                <a:effectLst/>
                <a:latin typeface="Poppins"/>
                <a:ea typeface="Calibri"/>
                <a:cs typeface="Poppins"/>
              </a:rPr>
              <a:t>Contact your Local District Parent and Community Engagement</a:t>
            </a:r>
            <a:r>
              <a:rPr lang="en-US" altLang="en-US" sz="1700" b="1" dirty="0">
                <a:latin typeface="Poppins"/>
                <a:ea typeface="Calibri"/>
                <a:cs typeface="Poppins"/>
              </a:rPr>
              <a:t> </a:t>
            </a:r>
            <a:r>
              <a:rPr kumimoji="0" lang="en-US" altLang="en-US" sz="1700" b="1" i="0" u="none" strike="noStrike" cap="none" normalizeH="0" baseline="0" dirty="0">
                <a:ln>
                  <a:noFill/>
                </a:ln>
                <a:effectLst/>
                <a:latin typeface="Poppins"/>
                <a:ea typeface="Calibri"/>
                <a:cs typeface="Poppins"/>
              </a:rPr>
              <a:t>Administrator</a:t>
            </a:r>
            <a:r>
              <a:rPr lang="en-US" altLang="en-US" sz="1700" b="1" dirty="0">
                <a:latin typeface="Poppins"/>
                <a:ea typeface="Calibri"/>
                <a:cs typeface="Poppins"/>
              </a:rPr>
              <a:t> for support.</a:t>
            </a:r>
            <a:endParaRPr kumimoji="0" lang="en-US" altLang="en-US" sz="1700" b="1" i="0" u="none" strike="noStrike" cap="none" normalizeH="0" baseline="0" dirty="0">
              <a:ln>
                <a:noFill/>
              </a:ln>
              <a:effectLst/>
              <a:latin typeface="Poppins"/>
              <a:ea typeface="Calibri"/>
              <a:cs typeface="Poppins"/>
            </a:endParaRPr>
          </a:p>
          <a:p>
            <a:pPr marL="0" marR="0" lvl="0" indent="0" algn="l" defTabSz="914400" rtl="0" eaLnBrk="0" fontAlgn="base" latinLnBrk="0" hangingPunct="0">
              <a:lnSpc>
                <a:spcPct val="100000"/>
              </a:lnSpc>
              <a:spcBef>
                <a:spcPct val="0"/>
              </a:spcBef>
              <a:spcAft>
                <a:spcPct val="0"/>
              </a:spcAft>
              <a:buClrTx/>
              <a:buSzTx/>
              <a:buFontTx/>
              <a:buNone/>
              <a:tabLst/>
            </a:pPr>
            <a:r>
              <a:rPr lang="es-MX" altLang="en-US" sz="1700" b="1" dirty="0">
                <a:solidFill>
                  <a:srgbClr val="002060"/>
                </a:solidFill>
                <a:latin typeface="Poppins" panose="00000500000000000000" pitchFamily="2" charset="0"/>
                <a:cs typeface="Poppins" panose="00000500000000000000" pitchFamily="2" charset="0"/>
              </a:rPr>
              <a:t>Comuníquese con su Administrador del Distrito Local de Padres y</a:t>
            </a:r>
          </a:p>
          <a:p>
            <a:pPr defTabSz="914400" eaLnBrk="0" fontAlgn="base" hangingPunct="0">
              <a:spcBef>
                <a:spcPct val="0"/>
              </a:spcBef>
              <a:spcAft>
                <a:spcPct val="0"/>
              </a:spcAft>
            </a:pPr>
            <a:r>
              <a:rPr lang="es-MX" altLang="en-US" sz="1700" b="1" dirty="0">
                <a:solidFill>
                  <a:srgbClr val="002060"/>
                </a:solidFill>
                <a:latin typeface="Poppins"/>
                <a:cs typeface="Poppins"/>
              </a:rPr>
              <a:t> Involucración de Comunidad por apoyo.</a:t>
            </a:r>
            <a:endParaRPr lang="es-MX" altLang="en-US" sz="1700" b="1" i="0" u="none" strike="noStrike" cap="none" normalizeH="0" baseline="0" dirty="0">
              <a:ln>
                <a:noFill/>
              </a:ln>
              <a:solidFill>
                <a:srgbClr val="002060"/>
              </a:solidFill>
              <a:effectLst/>
              <a:latin typeface="Poppins" panose="00000500000000000000" pitchFamily="2" charset="0"/>
              <a:cs typeface="Poppins" panose="00000500000000000000" pitchFamily="2" charset="0"/>
            </a:endParaRPr>
          </a:p>
        </p:txBody>
      </p:sp>
      <p:sp>
        <p:nvSpPr>
          <p:cNvPr id="3" name="Date Placeholder 2">
            <a:extLst>
              <a:ext uri="{FF2B5EF4-FFF2-40B4-BE49-F238E27FC236}">
                <a16:creationId xmlns:a16="http://schemas.microsoft.com/office/drawing/2014/main" id="{DE25C8E9-8D37-3D6A-2445-1BD0DA357A58}"/>
              </a:ext>
            </a:extLst>
          </p:cNvPr>
          <p:cNvSpPr>
            <a:spLocks noGrp="1"/>
          </p:cNvSpPr>
          <p:nvPr>
            <p:ph type="dt" sz="half" idx="10"/>
          </p:nvPr>
        </p:nvSpPr>
        <p:spPr/>
        <p:txBody>
          <a:bodyPr/>
          <a:lstStyle/>
          <a:p>
            <a:fld id="{DC09588A-F571-43C5-82F0-2FD6C8AE7D9B}" type="datetime1">
              <a:rPr lang="en-US" smtClean="0"/>
              <a:t>7/17/2024</a:t>
            </a:fld>
            <a:endParaRPr lang="en-US"/>
          </a:p>
        </p:txBody>
      </p:sp>
    </p:spTree>
    <p:extLst>
      <p:ext uri="{BB962C8B-B14F-4D97-AF65-F5344CB8AC3E}">
        <p14:creationId xmlns:p14="http://schemas.microsoft.com/office/powerpoint/2010/main" val="134096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A0C52D-9395-4199-AAEB-083F50FC784A}"/>
              </a:ext>
            </a:extLst>
          </p:cNvPr>
          <p:cNvSpPr txBox="1"/>
          <p:nvPr/>
        </p:nvSpPr>
        <p:spPr>
          <a:xfrm>
            <a:off x="87193" y="1288668"/>
            <a:ext cx="4461659" cy="3724096"/>
          </a:xfrm>
          <a:prstGeom prst="rect">
            <a:avLst/>
          </a:prstGeom>
          <a:noFill/>
        </p:spPr>
        <p:txBody>
          <a:bodyPr wrap="square" lIns="91440" tIns="45720" rIns="91440" bIns="45720" rtlCol="0" anchor="t">
            <a:spAutoFit/>
          </a:bodyPr>
          <a:lstStyle/>
          <a:p>
            <a:r>
              <a:rPr lang="en-US" sz="1700" b="1" dirty="0">
                <a:latin typeface="Poppins"/>
                <a:cs typeface="Poppins"/>
              </a:rPr>
              <a:t>Step 1:</a:t>
            </a:r>
            <a:r>
              <a:rPr lang="en-US" sz="1700" dirty="0">
                <a:latin typeface="Poppins"/>
                <a:cs typeface="Poppins"/>
              </a:rPr>
              <a:t>  Hover over your picture located by the picture gallery with your cursor and search for the three dots found on the top right-hand corner of your picture. </a:t>
            </a:r>
          </a:p>
          <a:p>
            <a:endParaRPr lang="en-US" sz="500" dirty="0">
              <a:latin typeface="Poppins" panose="00000500000000000000" pitchFamily="2" charset="0"/>
              <a:cs typeface="Poppins" panose="00000500000000000000" pitchFamily="2" charset="0"/>
            </a:endParaRPr>
          </a:p>
          <a:p>
            <a:r>
              <a:rPr lang="en-US" sz="1700" b="1" dirty="0">
                <a:latin typeface="Poppins"/>
                <a:cs typeface="Poppins"/>
              </a:rPr>
              <a:t>Step 2:</a:t>
            </a:r>
            <a:r>
              <a:rPr lang="en-US" sz="1700" dirty="0">
                <a:latin typeface="Poppins"/>
                <a:cs typeface="Poppins"/>
              </a:rPr>
              <a:t> Click the three-dotted icon found over your picture.</a:t>
            </a:r>
          </a:p>
          <a:p>
            <a:endParaRPr lang="en-US" sz="500" dirty="0">
              <a:latin typeface="Poppins" panose="00000500000000000000" pitchFamily="2" charset="0"/>
              <a:cs typeface="Poppins" panose="00000500000000000000" pitchFamily="2" charset="0"/>
            </a:endParaRPr>
          </a:p>
          <a:p>
            <a:r>
              <a:rPr lang="en-US" sz="1700" b="1" dirty="0">
                <a:latin typeface="Poppins"/>
                <a:cs typeface="Poppins"/>
              </a:rPr>
              <a:t>Step 3:</a:t>
            </a:r>
            <a:r>
              <a:rPr lang="en-US" sz="1700" dirty="0">
                <a:latin typeface="Poppins"/>
                <a:cs typeface="Poppins"/>
              </a:rPr>
              <a:t> Click </a:t>
            </a:r>
            <a:r>
              <a:rPr lang="en-US" sz="1700" i="1" dirty="0">
                <a:latin typeface="Poppins"/>
                <a:cs typeface="Poppins"/>
              </a:rPr>
              <a:t>More.</a:t>
            </a:r>
          </a:p>
          <a:p>
            <a:endParaRPr lang="en-US" sz="500" dirty="0">
              <a:latin typeface="Poppins" panose="00000500000000000000" pitchFamily="2" charset="0"/>
              <a:cs typeface="Poppins" panose="00000500000000000000" pitchFamily="2" charset="0"/>
            </a:endParaRPr>
          </a:p>
          <a:p>
            <a:r>
              <a:rPr lang="en-US" sz="1700" b="1" dirty="0">
                <a:latin typeface="Poppins"/>
                <a:cs typeface="Poppins"/>
              </a:rPr>
              <a:t>Step 4:</a:t>
            </a:r>
            <a:r>
              <a:rPr lang="en-US" sz="1700" dirty="0">
                <a:latin typeface="Poppins"/>
                <a:cs typeface="Poppins"/>
              </a:rPr>
              <a:t> Choose </a:t>
            </a:r>
            <a:r>
              <a:rPr lang="en-US" sz="1700" i="1" dirty="0">
                <a:latin typeface="Poppins"/>
                <a:cs typeface="Poppins"/>
              </a:rPr>
              <a:t>Rename</a:t>
            </a:r>
            <a:r>
              <a:rPr lang="en-US" sz="1700" dirty="0">
                <a:latin typeface="Poppins"/>
                <a:cs typeface="Poppins"/>
              </a:rPr>
              <a:t> </a:t>
            </a:r>
            <a:endParaRPr lang="en-US" sz="500" dirty="0">
              <a:latin typeface="Poppins"/>
              <a:cs typeface="Poppins"/>
            </a:endParaRPr>
          </a:p>
          <a:p>
            <a:r>
              <a:rPr lang="en-US" sz="1700" b="1" dirty="0">
                <a:latin typeface="Poppins"/>
                <a:cs typeface="Poppins"/>
              </a:rPr>
              <a:t>Step 5: </a:t>
            </a:r>
            <a:r>
              <a:rPr lang="en-US" sz="1700" dirty="0">
                <a:latin typeface="Poppins"/>
                <a:cs typeface="Poppins"/>
              </a:rPr>
              <a:t>Enter the full name used when you enrolled your students at the school site, then click </a:t>
            </a:r>
            <a:r>
              <a:rPr lang="en-US" sz="1700" i="1" dirty="0">
                <a:latin typeface="Poppins"/>
                <a:cs typeface="Poppins"/>
              </a:rPr>
              <a:t>Save</a:t>
            </a:r>
            <a:r>
              <a:rPr lang="en-US" sz="1700" dirty="0">
                <a:latin typeface="Poppins"/>
                <a:cs typeface="Poppins"/>
              </a:rPr>
              <a:t> to finish the change. </a:t>
            </a:r>
          </a:p>
        </p:txBody>
      </p:sp>
      <p:sp>
        <p:nvSpPr>
          <p:cNvPr id="3" name="TextBox 2">
            <a:extLst>
              <a:ext uri="{FF2B5EF4-FFF2-40B4-BE49-F238E27FC236}">
                <a16:creationId xmlns:a16="http://schemas.microsoft.com/office/drawing/2014/main" id="{8BD027D5-D670-4BED-B825-6E7BEBC0334A}"/>
              </a:ext>
            </a:extLst>
          </p:cNvPr>
          <p:cNvSpPr txBox="1"/>
          <p:nvPr/>
        </p:nvSpPr>
        <p:spPr>
          <a:xfrm>
            <a:off x="4421530" y="1289457"/>
            <a:ext cx="4750354" cy="3724096"/>
          </a:xfrm>
          <a:prstGeom prst="rect">
            <a:avLst/>
          </a:prstGeom>
          <a:noFill/>
        </p:spPr>
        <p:txBody>
          <a:bodyPr wrap="square" lIns="91440" tIns="45720" rIns="91440" bIns="45720" anchor="t">
            <a:spAutoFit/>
          </a:bodyPr>
          <a:lstStyle/>
          <a:p>
            <a:r>
              <a:rPr lang="es-CO" sz="1700" b="1" dirty="0">
                <a:solidFill>
                  <a:srgbClr val="0070C0"/>
                </a:solidFill>
                <a:latin typeface="Poppins"/>
                <a:cs typeface="Poppins"/>
              </a:rPr>
              <a:t>Paso 1:  </a:t>
            </a:r>
            <a:r>
              <a:rPr lang="es-CO" sz="1700" dirty="0">
                <a:solidFill>
                  <a:srgbClr val="0070C0"/>
                </a:solidFill>
                <a:latin typeface="Poppins"/>
                <a:cs typeface="Poppins"/>
              </a:rPr>
              <a:t>Ponga su cursor en su foto ubicada en la galería de fotos y busque los tres puntitos en la esquina de la parte derecha de su rectángulo con su foto.</a:t>
            </a:r>
          </a:p>
          <a:p>
            <a:endParaRPr lang="es-CO" sz="500" dirty="0">
              <a:solidFill>
                <a:srgbClr val="0070C0"/>
              </a:solidFill>
              <a:latin typeface="Poppins" panose="00000500000000000000" pitchFamily="2" charset="0"/>
              <a:cs typeface="Poppins" panose="00000500000000000000" pitchFamily="2" charset="0"/>
            </a:endParaRPr>
          </a:p>
          <a:p>
            <a:r>
              <a:rPr lang="es-CO" sz="1700" b="1" dirty="0">
                <a:solidFill>
                  <a:srgbClr val="0070C0"/>
                </a:solidFill>
                <a:latin typeface="Poppins"/>
                <a:cs typeface="Poppins"/>
              </a:rPr>
              <a:t>Paso 2: </a:t>
            </a:r>
            <a:r>
              <a:rPr lang="es-CO" sz="1700" dirty="0">
                <a:solidFill>
                  <a:srgbClr val="0070C0"/>
                </a:solidFill>
                <a:latin typeface="Poppins"/>
                <a:cs typeface="Poppins"/>
              </a:rPr>
              <a:t>Haga clic en los tres puntitos que están en su foto.</a:t>
            </a:r>
          </a:p>
          <a:p>
            <a:endParaRPr lang="es-CO" sz="500" dirty="0">
              <a:solidFill>
                <a:srgbClr val="0070C0"/>
              </a:solidFill>
              <a:latin typeface="Poppins" panose="00000500000000000000" pitchFamily="2" charset="0"/>
              <a:cs typeface="Poppins" panose="00000500000000000000" pitchFamily="2" charset="0"/>
            </a:endParaRPr>
          </a:p>
          <a:p>
            <a:r>
              <a:rPr lang="es-CO" sz="1700" b="1" dirty="0">
                <a:solidFill>
                  <a:srgbClr val="0070C0"/>
                </a:solidFill>
                <a:latin typeface="Poppins"/>
                <a:cs typeface="Poppins"/>
              </a:rPr>
              <a:t>Paso 3: </a:t>
            </a:r>
            <a:r>
              <a:rPr lang="es-CO" sz="1700" dirty="0">
                <a:solidFill>
                  <a:srgbClr val="0070C0"/>
                </a:solidFill>
                <a:latin typeface="Poppins"/>
                <a:cs typeface="Poppins"/>
              </a:rPr>
              <a:t>Haga clic en </a:t>
            </a:r>
            <a:r>
              <a:rPr lang="es-CO" sz="1700" i="1" dirty="0">
                <a:solidFill>
                  <a:srgbClr val="0070C0"/>
                </a:solidFill>
                <a:latin typeface="Poppins"/>
                <a:cs typeface="Poppins"/>
              </a:rPr>
              <a:t>Más. </a:t>
            </a:r>
          </a:p>
          <a:p>
            <a:endParaRPr lang="es-CO" sz="500" i="1" dirty="0">
              <a:solidFill>
                <a:srgbClr val="0070C0"/>
              </a:solidFill>
              <a:latin typeface="Poppins" panose="00000500000000000000" pitchFamily="2" charset="0"/>
              <a:cs typeface="Poppins" panose="00000500000000000000" pitchFamily="2" charset="0"/>
            </a:endParaRPr>
          </a:p>
          <a:p>
            <a:r>
              <a:rPr lang="es-CO" sz="1700" b="1" dirty="0">
                <a:solidFill>
                  <a:srgbClr val="0070C0"/>
                </a:solidFill>
                <a:latin typeface="Poppins"/>
                <a:cs typeface="Poppins"/>
              </a:rPr>
              <a:t>Paso 4: </a:t>
            </a:r>
            <a:r>
              <a:rPr lang="es-CO" sz="1700" dirty="0">
                <a:solidFill>
                  <a:srgbClr val="0070C0"/>
                </a:solidFill>
                <a:latin typeface="Poppins"/>
                <a:cs typeface="Poppins"/>
              </a:rPr>
              <a:t>Escoja </a:t>
            </a:r>
            <a:r>
              <a:rPr lang="es-CO" sz="1700" i="1" dirty="0">
                <a:solidFill>
                  <a:srgbClr val="0070C0"/>
                </a:solidFill>
                <a:latin typeface="Poppins"/>
                <a:cs typeface="Poppins"/>
              </a:rPr>
              <a:t>Re nombrar</a:t>
            </a:r>
            <a:r>
              <a:rPr lang="es-CO" sz="1700" dirty="0">
                <a:solidFill>
                  <a:srgbClr val="0070C0"/>
                </a:solidFill>
                <a:latin typeface="Poppins"/>
                <a:cs typeface="Poppins"/>
              </a:rPr>
              <a:t> </a:t>
            </a:r>
            <a:endParaRPr lang="es-CO" sz="500" dirty="0">
              <a:solidFill>
                <a:srgbClr val="0070C0"/>
              </a:solidFill>
              <a:latin typeface="Poppins"/>
              <a:cs typeface="Poppins"/>
            </a:endParaRPr>
          </a:p>
          <a:p>
            <a:r>
              <a:rPr lang="es-CO" sz="1700" b="1" dirty="0">
                <a:solidFill>
                  <a:srgbClr val="0070C0"/>
                </a:solidFill>
                <a:latin typeface="Poppins"/>
                <a:cs typeface="Poppins"/>
              </a:rPr>
              <a:t>Paso 5:</a:t>
            </a:r>
            <a:r>
              <a:rPr lang="es-CO" sz="1700" dirty="0">
                <a:solidFill>
                  <a:srgbClr val="0070C0"/>
                </a:solidFill>
                <a:latin typeface="Poppins"/>
                <a:cs typeface="Poppins"/>
              </a:rPr>
              <a:t> Ingrese su nombre completo de la manera que lo escribió al matricular a sus estudiantes en el plantel escolar, después haga clic en </a:t>
            </a:r>
            <a:r>
              <a:rPr lang="es-CO" sz="1700" i="1" dirty="0">
                <a:solidFill>
                  <a:srgbClr val="0070C0"/>
                </a:solidFill>
                <a:latin typeface="Poppins"/>
                <a:cs typeface="Poppins"/>
              </a:rPr>
              <a:t>Guardar </a:t>
            </a:r>
            <a:r>
              <a:rPr lang="es-CO" sz="1700" dirty="0">
                <a:solidFill>
                  <a:srgbClr val="0070C0"/>
                </a:solidFill>
                <a:latin typeface="Poppins"/>
                <a:cs typeface="Poppins"/>
              </a:rPr>
              <a:t>para aceptar el cambio. </a:t>
            </a:r>
          </a:p>
        </p:txBody>
      </p:sp>
      <p:sp>
        <p:nvSpPr>
          <p:cNvPr id="4" name="TextBox 3">
            <a:extLst>
              <a:ext uri="{FF2B5EF4-FFF2-40B4-BE49-F238E27FC236}">
                <a16:creationId xmlns:a16="http://schemas.microsoft.com/office/drawing/2014/main" id="{6143E6B3-DD76-41BC-9AC3-B5D34A538C06}"/>
              </a:ext>
            </a:extLst>
          </p:cNvPr>
          <p:cNvSpPr txBox="1"/>
          <p:nvPr/>
        </p:nvSpPr>
        <p:spPr>
          <a:xfrm>
            <a:off x="451641" y="169094"/>
            <a:ext cx="2967834"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400" b="1" spc="-38" dirty="0">
                <a:latin typeface="Poppins"/>
                <a:ea typeface="+mj-ea"/>
                <a:cs typeface="Poppins"/>
              </a:rPr>
              <a:t>Steps to Rename Yourself on Zoom</a:t>
            </a:r>
          </a:p>
        </p:txBody>
      </p:sp>
      <p:sp>
        <p:nvSpPr>
          <p:cNvPr id="6" name="TextBox 5">
            <a:extLst>
              <a:ext uri="{FF2B5EF4-FFF2-40B4-BE49-F238E27FC236}">
                <a16:creationId xmlns:a16="http://schemas.microsoft.com/office/drawing/2014/main" id="{84AB6DEC-8581-4F21-8328-30D2F672BB52}"/>
              </a:ext>
            </a:extLst>
          </p:cNvPr>
          <p:cNvSpPr txBox="1"/>
          <p:nvPr/>
        </p:nvSpPr>
        <p:spPr>
          <a:xfrm>
            <a:off x="4772025" y="204789"/>
            <a:ext cx="3826429" cy="830997"/>
          </a:xfrm>
          <a:prstGeom prst="rect">
            <a:avLst/>
          </a:prstGeom>
          <a:noFill/>
        </p:spPr>
        <p:txBody>
          <a:bodyPr wrap="square" lIns="91440" tIns="45720" rIns="91440" bIns="45720" anchor="t">
            <a:spAutoFit/>
          </a:bodyPr>
          <a:lstStyle/>
          <a:p>
            <a:pPr algn="ctr"/>
            <a:r>
              <a:rPr lang="es-CO" sz="2400" b="1" dirty="0">
                <a:solidFill>
                  <a:srgbClr val="0070C0"/>
                </a:solidFill>
                <a:latin typeface="Poppins"/>
                <a:cs typeface="Poppins"/>
              </a:rPr>
              <a:t>Cómo cambiar el nombre en su pantalla</a:t>
            </a:r>
          </a:p>
        </p:txBody>
      </p:sp>
      <p:sp>
        <p:nvSpPr>
          <p:cNvPr id="7" name="Date Placeholder 6">
            <a:extLst>
              <a:ext uri="{FF2B5EF4-FFF2-40B4-BE49-F238E27FC236}">
                <a16:creationId xmlns:a16="http://schemas.microsoft.com/office/drawing/2014/main" id="{312AB24D-2E57-76E3-9F5C-66D11F53340F}"/>
              </a:ext>
            </a:extLst>
          </p:cNvPr>
          <p:cNvSpPr>
            <a:spLocks noGrp="1"/>
          </p:cNvSpPr>
          <p:nvPr>
            <p:ph type="dt" sz="half" idx="10"/>
          </p:nvPr>
        </p:nvSpPr>
        <p:spPr/>
        <p:txBody>
          <a:bodyPr/>
          <a:lstStyle/>
          <a:p>
            <a:fld id="{FE98587C-9D5E-4387-8FBA-CDFC3B55087D}" type="datetime1">
              <a:rPr lang="en-US" smtClean="0"/>
              <a:t>7/17/2024</a:t>
            </a:fld>
            <a:endParaRPr lang="en-US"/>
          </a:p>
        </p:txBody>
      </p:sp>
    </p:spTree>
    <p:extLst>
      <p:ext uri="{BB962C8B-B14F-4D97-AF65-F5344CB8AC3E}">
        <p14:creationId xmlns:p14="http://schemas.microsoft.com/office/powerpoint/2010/main" val="248444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6D679-29A2-4837-8980-ECEDE5138028}"/>
              </a:ext>
            </a:extLst>
          </p:cNvPr>
          <p:cNvSpPr txBox="1"/>
          <p:nvPr/>
        </p:nvSpPr>
        <p:spPr>
          <a:xfrm>
            <a:off x="467429" y="1795743"/>
            <a:ext cx="3789708" cy="2585323"/>
          </a:xfrm>
          <a:prstGeom prst="rect">
            <a:avLst/>
          </a:prstGeom>
          <a:noFill/>
        </p:spPr>
        <p:txBody>
          <a:bodyPr wrap="square" lIns="91440" tIns="45720" rIns="91440" bIns="45720" rtlCol="0" anchor="t">
            <a:spAutoFit/>
          </a:bodyPr>
          <a:lstStyle/>
          <a:p>
            <a:r>
              <a:rPr lang="en-US" sz="1800">
                <a:latin typeface="Poppins"/>
                <a:cs typeface="Poppins"/>
              </a:rPr>
              <a:t>If you need assistance accessing Zoom for this meeting, send an email to </a:t>
            </a:r>
            <a:r>
              <a:rPr lang="en-US" sz="1800">
                <a:highlight>
                  <a:srgbClr val="FFFF00"/>
                </a:highlight>
                <a:latin typeface="Poppins"/>
                <a:cs typeface="Poppins"/>
              </a:rPr>
              <a:t>___________</a:t>
            </a:r>
            <a:r>
              <a:rPr lang="en-US" sz="1800">
                <a:latin typeface="Poppins"/>
                <a:cs typeface="Poppins"/>
              </a:rPr>
              <a:t> and a team member will assist you.</a:t>
            </a:r>
          </a:p>
          <a:p>
            <a:endParaRPr lang="en-US" sz="1800">
              <a:latin typeface="Poppins" panose="00000500000000000000" pitchFamily="2" charset="0"/>
              <a:cs typeface="Poppins" panose="00000500000000000000" pitchFamily="2" charset="0"/>
            </a:endParaRPr>
          </a:p>
          <a:p>
            <a:r>
              <a:rPr lang="en-US" sz="1800">
                <a:latin typeface="Poppins"/>
                <a:cs typeface="Poppins"/>
              </a:rPr>
              <a:t>Zoom includes a “Chat” tab where you can type your questions for the presenters.</a:t>
            </a:r>
          </a:p>
        </p:txBody>
      </p:sp>
      <p:sp>
        <p:nvSpPr>
          <p:cNvPr id="3" name="TextBox 2">
            <a:extLst>
              <a:ext uri="{FF2B5EF4-FFF2-40B4-BE49-F238E27FC236}">
                <a16:creationId xmlns:a16="http://schemas.microsoft.com/office/drawing/2014/main" id="{A854D252-83CB-4770-8918-816DF8DADA5D}"/>
              </a:ext>
            </a:extLst>
          </p:cNvPr>
          <p:cNvSpPr txBox="1"/>
          <p:nvPr/>
        </p:nvSpPr>
        <p:spPr>
          <a:xfrm>
            <a:off x="4992900" y="1795842"/>
            <a:ext cx="4020758" cy="2585323"/>
          </a:xfrm>
          <a:prstGeom prst="rect">
            <a:avLst/>
          </a:prstGeom>
          <a:noFill/>
        </p:spPr>
        <p:txBody>
          <a:bodyPr wrap="square" lIns="91440" tIns="45720" rIns="91440" bIns="45720" rtlCol="0" anchor="t">
            <a:spAutoFit/>
          </a:bodyPr>
          <a:lstStyle/>
          <a:p>
            <a:r>
              <a:rPr lang="es-419" sz="1800" dirty="0">
                <a:solidFill>
                  <a:srgbClr val="0070C0"/>
                </a:solidFill>
                <a:latin typeface="Poppins"/>
                <a:cs typeface="Poppins"/>
              </a:rPr>
              <a:t>Si necesita ayuda con acceder a Zoom para esta </a:t>
            </a:r>
            <a:r>
              <a:rPr lang="es-419" sz="1800" dirty="0" err="1">
                <a:solidFill>
                  <a:srgbClr val="0070C0"/>
                </a:solidFill>
                <a:latin typeface="Poppins"/>
                <a:cs typeface="Poppins"/>
              </a:rPr>
              <a:t>reunion</a:t>
            </a:r>
            <a:r>
              <a:rPr lang="es-419" sz="1800" dirty="0">
                <a:solidFill>
                  <a:srgbClr val="0070C0"/>
                </a:solidFill>
                <a:latin typeface="Poppins"/>
                <a:cs typeface="Poppins"/>
              </a:rPr>
              <a:t>, </a:t>
            </a:r>
            <a:r>
              <a:rPr lang="es-419" sz="1800" dirty="0" err="1">
                <a:solidFill>
                  <a:srgbClr val="0070C0"/>
                </a:solidFill>
                <a:latin typeface="Poppins"/>
                <a:cs typeface="Poppins"/>
              </a:rPr>
              <a:t>envie</a:t>
            </a:r>
            <a:r>
              <a:rPr lang="es-419" sz="1800" dirty="0">
                <a:solidFill>
                  <a:srgbClr val="0070C0"/>
                </a:solidFill>
                <a:latin typeface="Poppins"/>
                <a:cs typeface="Poppins"/>
              </a:rPr>
              <a:t> un coreo a </a:t>
            </a:r>
            <a:r>
              <a:rPr lang="es-419" sz="1800" dirty="0">
                <a:solidFill>
                  <a:srgbClr val="0070C0"/>
                </a:solidFill>
                <a:highlight>
                  <a:srgbClr val="FFFF00"/>
                </a:highlight>
                <a:latin typeface="Poppins"/>
                <a:cs typeface="Poppins"/>
              </a:rPr>
              <a:t>_______________</a:t>
            </a:r>
            <a:r>
              <a:rPr lang="es-419" sz="1800" dirty="0">
                <a:solidFill>
                  <a:srgbClr val="0070C0"/>
                </a:solidFill>
                <a:latin typeface="Poppins"/>
                <a:cs typeface="Poppins"/>
              </a:rPr>
              <a:t> y un miembro de nuestro equipo le ayudara.</a:t>
            </a:r>
          </a:p>
          <a:p>
            <a:endParaRPr lang="es-419" sz="1800" dirty="0">
              <a:solidFill>
                <a:srgbClr val="0070C0"/>
              </a:solidFill>
              <a:latin typeface="Poppins" panose="00000500000000000000" pitchFamily="2" charset="0"/>
              <a:cs typeface="Poppins" panose="00000500000000000000" pitchFamily="2" charset="0"/>
            </a:endParaRPr>
          </a:p>
          <a:p>
            <a:r>
              <a:rPr lang="es-419" sz="1800" dirty="0">
                <a:solidFill>
                  <a:srgbClr val="0070C0"/>
                </a:solidFill>
                <a:latin typeface="Poppins"/>
                <a:cs typeface="Poppins"/>
              </a:rPr>
              <a:t>Zoom tiene una </a:t>
            </a:r>
            <a:r>
              <a:rPr lang="es-419" sz="1800" dirty="0" err="1">
                <a:solidFill>
                  <a:srgbClr val="0070C0"/>
                </a:solidFill>
                <a:latin typeface="Poppins"/>
                <a:cs typeface="Poppins"/>
              </a:rPr>
              <a:t>pistaña</a:t>
            </a:r>
            <a:r>
              <a:rPr lang="es-419" sz="1800" dirty="0">
                <a:solidFill>
                  <a:srgbClr val="0070C0"/>
                </a:solidFill>
                <a:latin typeface="Poppins"/>
                <a:cs typeface="Poppins"/>
              </a:rPr>
              <a:t> de Chat en donde usted puede hacer preguntas a los presentadores. </a:t>
            </a:r>
            <a:endParaRPr lang="es-419" sz="1800" dirty="0">
              <a:solidFill>
                <a:srgbClr val="0070C0"/>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E04E95D8-1B83-4DB0-ACF5-BF1F593676DC}"/>
              </a:ext>
            </a:extLst>
          </p:cNvPr>
          <p:cNvSpPr txBox="1"/>
          <p:nvPr/>
        </p:nvSpPr>
        <p:spPr>
          <a:xfrm>
            <a:off x="1305169" y="324971"/>
            <a:ext cx="6124135" cy="877163"/>
          </a:xfrm>
          <a:prstGeom prst="rect">
            <a:avLst/>
          </a:prstGeom>
          <a:noFill/>
        </p:spPr>
        <p:txBody>
          <a:bodyPr wrap="square" lIns="91440" tIns="45720" rIns="91440" bIns="45720" rtlCol="0" anchor="t">
            <a:spAutoFit/>
          </a:bodyPr>
          <a:lstStyle/>
          <a:p>
            <a:r>
              <a:rPr lang="en-US" sz="2550" b="1" dirty="0">
                <a:latin typeface="Poppins"/>
                <a:cs typeface="Poppins"/>
              </a:rPr>
              <a:t>Engaging on Zoom</a:t>
            </a:r>
          </a:p>
          <a:p>
            <a:r>
              <a:rPr lang="es-MX" sz="2550" b="1" dirty="0">
                <a:solidFill>
                  <a:srgbClr val="0070C0"/>
                </a:solidFill>
                <a:latin typeface="Poppins"/>
                <a:cs typeface="Poppins"/>
              </a:rPr>
              <a:t>Participación por medio de Zoom</a:t>
            </a:r>
            <a:endParaRPr lang="en-US" sz="2550" b="1" dirty="0">
              <a:latin typeface="Poppins"/>
              <a:cs typeface="Poppins"/>
            </a:endParaRPr>
          </a:p>
        </p:txBody>
      </p:sp>
      <p:pic>
        <p:nvPicPr>
          <p:cNvPr id="9" name="Picture 8">
            <a:extLst>
              <a:ext uri="{FF2B5EF4-FFF2-40B4-BE49-F238E27FC236}">
                <a16:creationId xmlns:a16="http://schemas.microsoft.com/office/drawing/2014/main" id="{AEC49464-3118-4C8C-98F1-690252D99900}"/>
              </a:ext>
            </a:extLst>
          </p:cNvPr>
          <p:cNvPicPr>
            <a:picLocks noChangeAspect="1"/>
          </p:cNvPicPr>
          <p:nvPr/>
        </p:nvPicPr>
        <p:blipFill>
          <a:blip r:embed="rId3"/>
          <a:stretch>
            <a:fillRect/>
          </a:stretch>
        </p:blipFill>
        <p:spPr>
          <a:xfrm>
            <a:off x="375479" y="324971"/>
            <a:ext cx="706517" cy="729177"/>
          </a:xfrm>
          <a:prstGeom prst="rect">
            <a:avLst/>
          </a:prstGeom>
        </p:spPr>
      </p:pic>
      <p:sp>
        <p:nvSpPr>
          <p:cNvPr id="6" name="Date Placeholder 5">
            <a:extLst>
              <a:ext uri="{FF2B5EF4-FFF2-40B4-BE49-F238E27FC236}">
                <a16:creationId xmlns:a16="http://schemas.microsoft.com/office/drawing/2014/main" id="{18DBFA5A-4370-0788-E5D2-3042FDAA9648}"/>
              </a:ext>
            </a:extLst>
          </p:cNvPr>
          <p:cNvSpPr>
            <a:spLocks noGrp="1"/>
          </p:cNvSpPr>
          <p:nvPr>
            <p:ph type="dt" sz="half" idx="10"/>
          </p:nvPr>
        </p:nvSpPr>
        <p:spPr/>
        <p:txBody>
          <a:bodyPr/>
          <a:lstStyle/>
          <a:p>
            <a:fld id="{0370C65A-7E74-4FFB-89CC-35790709082F}" type="datetime1">
              <a:rPr lang="en-US" smtClean="0"/>
              <a:t>7/17/2024</a:t>
            </a:fld>
            <a:endParaRPr lang="en-US"/>
          </a:p>
        </p:txBody>
      </p:sp>
    </p:spTree>
    <p:extLst>
      <p:ext uri="{BB962C8B-B14F-4D97-AF65-F5344CB8AC3E}">
        <p14:creationId xmlns:p14="http://schemas.microsoft.com/office/powerpoint/2010/main" val="68767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5" name="Google Shape;106;p16">
            <a:extLst>
              <a:ext uri="{FF2B5EF4-FFF2-40B4-BE49-F238E27FC236}">
                <a16:creationId xmlns:a16="http://schemas.microsoft.com/office/drawing/2014/main" id="{A3D053FC-118F-334E-9AE1-7A3A0FA68A5E}"/>
              </a:ext>
            </a:extLst>
          </p:cNvPr>
          <p:cNvSpPr txBox="1">
            <a:spLocks/>
          </p:cNvSpPr>
          <p:nvPr/>
        </p:nvSpPr>
        <p:spPr>
          <a:xfrm>
            <a:off x="4745483" y="138596"/>
            <a:ext cx="3186506" cy="557763"/>
          </a:xfrm>
          <a:prstGeom prst="rect">
            <a:avLst/>
          </a:prstGeom>
          <a:noFill/>
          <a:ln>
            <a:noFill/>
          </a:ln>
        </p:spPr>
        <p:txBody>
          <a:bodyPr spcFirstLastPara="1" wrap="square" lIns="68569" tIns="34275" rIns="68569" bIns="34275"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spcBef>
                <a:spcPts val="0"/>
              </a:spcBef>
              <a:buClr>
                <a:schemeClr val="dk1"/>
              </a:buClr>
              <a:buSzPts val="4400"/>
            </a:pPr>
            <a:r>
              <a:rPr lang="en-US" sz="2800" dirty="0">
                <a:solidFill>
                  <a:schemeClr val="tx1"/>
                </a:solidFill>
                <a:latin typeface="Poppins"/>
                <a:cs typeface="Poppins"/>
              </a:rPr>
              <a:t>Sign In</a:t>
            </a:r>
          </a:p>
        </p:txBody>
      </p:sp>
      <p:sp>
        <p:nvSpPr>
          <p:cNvPr id="6" name="Google Shape;107;p16">
            <a:extLst>
              <a:ext uri="{FF2B5EF4-FFF2-40B4-BE49-F238E27FC236}">
                <a16:creationId xmlns:a16="http://schemas.microsoft.com/office/drawing/2014/main" id="{83DAF118-54CC-7A40-9A85-CFF8F0003D57}"/>
              </a:ext>
            </a:extLst>
          </p:cNvPr>
          <p:cNvSpPr txBox="1">
            <a:spLocks/>
          </p:cNvSpPr>
          <p:nvPr/>
        </p:nvSpPr>
        <p:spPr>
          <a:xfrm>
            <a:off x="2294627" y="644824"/>
            <a:ext cx="6592199" cy="1674429"/>
          </a:xfrm>
          <a:prstGeom prst="rect">
            <a:avLst/>
          </a:prstGeom>
          <a:noFill/>
          <a:ln>
            <a:noFill/>
          </a:ln>
        </p:spPr>
        <p:txBody>
          <a:bodyPr spcFirstLastPara="1" wrap="square" lIns="68569" tIns="34275" rIns="68569" bIns="34275"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Clr>
                <a:schemeClr val="dk1"/>
              </a:buClr>
              <a:buSzPts val="2800"/>
              <a:buNone/>
            </a:pPr>
            <a:r>
              <a:rPr lang="en-US" sz="1800" b="1" dirty="0">
                <a:solidFill>
                  <a:schemeClr val="tx1"/>
                </a:solidFill>
                <a:latin typeface="Poppins"/>
                <a:cs typeface="Poppins"/>
              </a:rPr>
              <a:t>Attendance:</a:t>
            </a:r>
            <a:r>
              <a:rPr lang="en-US" sz="1800" dirty="0">
                <a:solidFill>
                  <a:schemeClr val="tx1"/>
                </a:solidFill>
                <a:latin typeface="Poppins"/>
                <a:cs typeface="Poppins"/>
              </a:rPr>
              <a:t> </a:t>
            </a:r>
            <a:endParaRPr lang="en-US" sz="1800" dirty="0">
              <a:solidFill>
                <a:schemeClr val="tx1"/>
              </a:solidFill>
              <a:latin typeface="Poppins" panose="00000500000000000000" pitchFamily="2" charset="0"/>
              <a:cs typeface="Poppins" panose="00000500000000000000" pitchFamily="2" charset="0"/>
            </a:endParaRPr>
          </a:p>
          <a:p>
            <a:pPr marL="0" indent="0">
              <a:spcBef>
                <a:spcPts val="0"/>
              </a:spcBef>
              <a:spcAft>
                <a:spcPts val="0"/>
              </a:spcAft>
              <a:buClr>
                <a:schemeClr val="dk1"/>
              </a:buClr>
              <a:buSzPts val="2800"/>
              <a:buNone/>
            </a:pPr>
            <a:r>
              <a:rPr lang="en-US" sz="1800" dirty="0">
                <a:solidFill>
                  <a:schemeClr val="tx1"/>
                </a:solidFill>
                <a:latin typeface="Poppins"/>
                <a:cs typeface="Poppins"/>
              </a:rPr>
              <a:t>Welcome! Please sign in on the Chat.  </a:t>
            </a:r>
            <a:endParaRPr lang="en-US" sz="1800" dirty="0">
              <a:solidFill>
                <a:schemeClr val="tx1"/>
              </a:solidFill>
              <a:latin typeface="Poppins" panose="00000500000000000000" pitchFamily="2" charset="0"/>
              <a:cs typeface="Poppins" panose="00000500000000000000" pitchFamily="2" charset="0"/>
            </a:endParaRPr>
          </a:p>
          <a:p>
            <a:pPr>
              <a:spcBef>
                <a:spcPts val="0"/>
              </a:spcBef>
              <a:spcAft>
                <a:spcPts val="0"/>
              </a:spcAft>
              <a:buClr>
                <a:schemeClr val="dk1"/>
              </a:buClr>
              <a:buSzPct val="50000"/>
              <a:buFont typeface="Wingdings" panose="05000000000000000000" pitchFamily="2" charset="2"/>
              <a:buChar char="v"/>
            </a:pPr>
            <a:r>
              <a:rPr lang="en-US" sz="1800" dirty="0">
                <a:solidFill>
                  <a:schemeClr val="tx1"/>
                </a:solidFill>
                <a:latin typeface="Poppins"/>
                <a:cs typeface="Poppins"/>
              </a:rPr>
              <a:t>Please enter your first and last name and indicate if you are a parent/legal guardian of a student at the school site,  community member, staff or visitor. </a:t>
            </a:r>
            <a:endParaRPr lang="en-US" sz="1800" dirty="0">
              <a:solidFill>
                <a:schemeClr val="tx1"/>
              </a:solidFill>
              <a:latin typeface="Poppins" panose="00000500000000000000" pitchFamily="2" charset="0"/>
              <a:cs typeface="Poppins" panose="00000500000000000000" pitchFamily="2" charset="0"/>
            </a:endParaRPr>
          </a:p>
          <a:p>
            <a:pPr>
              <a:spcBef>
                <a:spcPts val="0"/>
              </a:spcBef>
              <a:spcAft>
                <a:spcPts val="0"/>
              </a:spcAft>
              <a:buClr>
                <a:schemeClr val="dk1"/>
              </a:buClr>
              <a:buSzPct val="50000"/>
              <a:buFont typeface="Wingdings" panose="05000000000000000000" pitchFamily="2" charset="2"/>
              <a:buChar char="v"/>
            </a:pPr>
            <a:r>
              <a:rPr lang="en-US" sz="1800" u="sng" dirty="0">
                <a:solidFill>
                  <a:schemeClr val="tx1"/>
                </a:solidFill>
                <a:latin typeface="Poppins"/>
                <a:cs typeface="Poppins"/>
              </a:rPr>
              <a:t>Parents/legal guardians, please type your child’s first and last name</a:t>
            </a:r>
            <a:r>
              <a:rPr lang="en-US" sz="1800" dirty="0">
                <a:solidFill>
                  <a:schemeClr val="tx1"/>
                </a:solidFill>
                <a:latin typeface="Poppins"/>
                <a:cs typeface="Poppins"/>
              </a:rPr>
              <a:t>.  </a:t>
            </a:r>
          </a:p>
        </p:txBody>
      </p:sp>
      <p:sp>
        <p:nvSpPr>
          <p:cNvPr id="8" name="Google Shape;106;p16">
            <a:extLst>
              <a:ext uri="{FF2B5EF4-FFF2-40B4-BE49-F238E27FC236}">
                <a16:creationId xmlns:a16="http://schemas.microsoft.com/office/drawing/2014/main" id="{091C568D-C9B7-8B4D-A4FF-6346BA4F706C}"/>
              </a:ext>
            </a:extLst>
          </p:cNvPr>
          <p:cNvSpPr txBox="1">
            <a:spLocks/>
          </p:cNvSpPr>
          <p:nvPr/>
        </p:nvSpPr>
        <p:spPr>
          <a:xfrm>
            <a:off x="3515343" y="2821237"/>
            <a:ext cx="4617210" cy="366605"/>
          </a:xfrm>
          <a:prstGeom prst="rect">
            <a:avLst/>
          </a:prstGeom>
          <a:noFill/>
          <a:ln>
            <a:noFill/>
          </a:ln>
        </p:spPr>
        <p:txBody>
          <a:bodyPr spcFirstLastPara="1" wrap="square" lIns="68569" tIns="34275" rIns="68569" bIns="34275"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Bef>
                <a:spcPts val="0"/>
              </a:spcBef>
              <a:buClr>
                <a:schemeClr val="dk1"/>
              </a:buClr>
              <a:buSzPts val="4400"/>
            </a:pPr>
            <a:r>
              <a:rPr lang="en-US" sz="2800" dirty="0">
                <a:solidFill>
                  <a:srgbClr val="0070C0"/>
                </a:solidFill>
                <a:latin typeface="Poppins"/>
                <a:cs typeface="Poppins"/>
              </a:rPr>
              <a:t>Lista de </a:t>
            </a:r>
            <a:r>
              <a:rPr lang="en-US" sz="2800" dirty="0" err="1">
                <a:solidFill>
                  <a:srgbClr val="0070C0"/>
                </a:solidFill>
                <a:latin typeface="Poppins"/>
                <a:cs typeface="Poppins"/>
              </a:rPr>
              <a:t>Asistencia</a:t>
            </a:r>
            <a:endParaRPr lang="en-US" sz="2800" dirty="0">
              <a:solidFill>
                <a:srgbClr val="0070C0"/>
              </a:solidFill>
              <a:latin typeface="Poppins"/>
              <a:cs typeface="Poppins"/>
            </a:endParaRPr>
          </a:p>
        </p:txBody>
      </p:sp>
      <p:sp>
        <p:nvSpPr>
          <p:cNvPr id="9" name="Google Shape;107;p16">
            <a:extLst>
              <a:ext uri="{FF2B5EF4-FFF2-40B4-BE49-F238E27FC236}">
                <a16:creationId xmlns:a16="http://schemas.microsoft.com/office/drawing/2014/main" id="{83B81D84-ED56-9E45-A4BC-48DB17DFC9A8}"/>
              </a:ext>
            </a:extLst>
          </p:cNvPr>
          <p:cNvSpPr txBox="1">
            <a:spLocks/>
          </p:cNvSpPr>
          <p:nvPr/>
        </p:nvSpPr>
        <p:spPr>
          <a:xfrm>
            <a:off x="2337759" y="3237445"/>
            <a:ext cx="6650968" cy="2062618"/>
          </a:xfrm>
          <a:prstGeom prst="rect">
            <a:avLst/>
          </a:prstGeom>
          <a:noFill/>
          <a:ln>
            <a:noFill/>
          </a:ln>
        </p:spPr>
        <p:txBody>
          <a:bodyPr spcFirstLastPara="1" wrap="square" lIns="68569" tIns="34275" rIns="68569" bIns="34275"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Clr>
                <a:schemeClr val="dk1"/>
              </a:buClr>
              <a:buSzPts val="2800"/>
              <a:buNone/>
            </a:pPr>
            <a:r>
              <a:rPr lang="es-CO" sz="1800" b="1" dirty="0">
                <a:solidFill>
                  <a:srgbClr val="0070C0"/>
                </a:solidFill>
                <a:latin typeface="Poppins"/>
                <a:cs typeface="Poppins"/>
              </a:rPr>
              <a:t>Asistencia: </a:t>
            </a:r>
            <a:endParaRPr lang="es-CO" sz="1800" b="1" dirty="0">
              <a:solidFill>
                <a:srgbClr val="0070C0"/>
              </a:solidFill>
              <a:latin typeface="Poppins" panose="00000500000000000000" pitchFamily="2" charset="0"/>
              <a:cs typeface="Poppins" panose="00000500000000000000" pitchFamily="2" charset="0"/>
            </a:endParaRPr>
          </a:p>
          <a:p>
            <a:pPr marL="0" indent="0">
              <a:spcBef>
                <a:spcPts val="0"/>
              </a:spcBef>
              <a:spcAft>
                <a:spcPts val="0"/>
              </a:spcAft>
              <a:buClr>
                <a:schemeClr val="dk1"/>
              </a:buClr>
              <a:buSzPct val="50000"/>
              <a:buNone/>
            </a:pPr>
            <a:r>
              <a:rPr lang="es-CO" sz="1800" dirty="0">
                <a:solidFill>
                  <a:srgbClr val="0070C0"/>
                </a:solidFill>
                <a:latin typeface="Poppins"/>
                <a:cs typeface="Poppins"/>
              </a:rPr>
              <a:t>¡Bienvenidos! Por favor, registrarse en el “Chat”. </a:t>
            </a:r>
            <a:endParaRPr lang="es-CO" sz="1800" dirty="0">
              <a:solidFill>
                <a:srgbClr val="0070C0"/>
              </a:solidFill>
              <a:latin typeface="Poppins" panose="00000500000000000000" pitchFamily="2" charset="0"/>
              <a:cs typeface="Poppins" panose="00000500000000000000" pitchFamily="2" charset="0"/>
            </a:endParaRPr>
          </a:p>
          <a:p>
            <a:pPr>
              <a:spcBef>
                <a:spcPts val="0"/>
              </a:spcBef>
              <a:spcAft>
                <a:spcPts val="0"/>
              </a:spcAft>
              <a:buClr>
                <a:schemeClr val="dk1"/>
              </a:buClr>
              <a:buSzPct val="50000"/>
              <a:buFont typeface="Wingdings" panose="05000000000000000000" pitchFamily="2" charset="2"/>
              <a:buChar char="v"/>
            </a:pPr>
            <a:r>
              <a:rPr lang="es-CO" sz="1800" dirty="0">
                <a:solidFill>
                  <a:srgbClr val="0070C0"/>
                </a:solidFill>
                <a:latin typeface="Poppins"/>
                <a:cs typeface="Poppins"/>
              </a:rPr>
              <a:t>Favor de escriba su nombre y apellido e indique si usted es un padre o madre/tutor legal, miembro de la comunidad, o visitante. </a:t>
            </a:r>
            <a:endParaRPr lang="es-CO" sz="1800" dirty="0">
              <a:solidFill>
                <a:srgbClr val="0070C0"/>
              </a:solidFill>
              <a:latin typeface="Poppins" panose="00000500000000000000" pitchFamily="2" charset="0"/>
              <a:cs typeface="Poppins" panose="00000500000000000000" pitchFamily="2" charset="0"/>
            </a:endParaRPr>
          </a:p>
          <a:p>
            <a:pPr>
              <a:spcBef>
                <a:spcPts val="0"/>
              </a:spcBef>
              <a:spcAft>
                <a:spcPts val="0"/>
              </a:spcAft>
              <a:buClr>
                <a:schemeClr val="dk1"/>
              </a:buClr>
              <a:buSzPct val="50000"/>
              <a:buFont typeface="Wingdings" panose="05000000000000000000" pitchFamily="2" charset="2"/>
              <a:buChar char="v"/>
            </a:pPr>
            <a:r>
              <a:rPr lang="es-CO" sz="1800" u="sng" dirty="0">
                <a:solidFill>
                  <a:srgbClr val="0070C0"/>
                </a:solidFill>
                <a:latin typeface="Poppins"/>
                <a:cs typeface="Poppins"/>
              </a:rPr>
              <a:t>Padre o madre/tutor legal, por favor también escriban el nombre y apellido de su estudiante. </a:t>
            </a:r>
            <a:r>
              <a:rPr lang="es-CO" sz="1800" u="sng" dirty="0">
                <a:solidFill>
                  <a:srgbClr val="002060"/>
                </a:solidFill>
                <a:latin typeface="Poppins"/>
                <a:cs typeface="Poppins"/>
              </a:rPr>
              <a:t> </a:t>
            </a:r>
          </a:p>
        </p:txBody>
      </p:sp>
      <p:pic>
        <p:nvPicPr>
          <p:cNvPr id="3" name="Picture 2">
            <a:extLst>
              <a:ext uri="{FF2B5EF4-FFF2-40B4-BE49-F238E27FC236}">
                <a16:creationId xmlns:a16="http://schemas.microsoft.com/office/drawing/2014/main" id="{B42DD8EC-A2C5-6721-AC60-ED6EFA3FAE6B}"/>
              </a:ext>
            </a:extLst>
          </p:cNvPr>
          <p:cNvPicPr>
            <a:picLocks noChangeAspect="1"/>
          </p:cNvPicPr>
          <p:nvPr/>
        </p:nvPicPr>
        <p:blipFill>
          <a:blip r:embed="rId3"/>
          <a:stretch>
            <a:fillRect/>
          </a:stretch>
        </p:blipFill>
        <p:spPr>
          <a:xfrm>
            <a:off x="292048" y="2730054"/>
            <a:ext cx="1747899" cy="2235408"/>
          </a:xfrm>
          <a:prstGeom prst="rect">
            <a:avLst/>
          </a:prstGeom>
          <a:ln w="12700">
            <a:solidFill>
              <a:schemeClr val="tx1"/>
            </a:solidFill>
          </a:ln>
        </p:spPr>
      </p:pic>
      <p:pic>
        <p:nvPicPr>
          <p:cNvPr id="10" name="Picture 9">
            <a:extLst>
              <a:ext uri="{FF2B5EF4-FFF2-40B4-BE49-F238E27FC236}">
                <a16:creationId xmlns:a16="http://schemas.microsoft.com/office/drawing/2014/main" id="{FD55D073-1EC0-ABB9-69FE-318C09330843}"/>
              </a:ext>
            </a:extLst>
          </p:cNvPr>
          <p:cNvPicPr>
            <a:picLocks noChangeAspect="1"/>
          </p:cNvPicPr>
          <p:nvPr/>
        </p:nvPicPr>
        <p:blipFill>
          <a:blip r:embed="rId4"/>
          <a:stretch>
            <a:fillRect/>
          </a:stretch>
        </p:blipFill>
        <p:spPr>
          <a:xfrm>
            <a:off x="325038" y="271140"/>
            <a:ext cx="1672574" cy="2176638"/>
          </a:xfrm>
          <a:prstGeom prst="rect">
            <a:avLst/>
          </a:prstGeom>
          <a:ln w="19050">
            <a:solidFill>
              <a:schemeClr val="tx1"/>
            </a:solidFill>
          </a:ln>
        </p:spPr>
      </p:pic>
      <p:sp>
        <p:nvSpPr>
          <p:cNvPr id="4" name="Date Placeholder 3">
            <a:extLst>
              <a:ext uri="{FF2B5EF4-FFF2-40B4-BE49-F238E27FC236}">
                <a16:creationId xmlns:a16="http://schemas.microsoft.com/office/drawing/2014/main" id="{506A2F0C-4FAD-9AB9-DB3F-0DC661AE98DC}"/>
              </a:ext>
            </a:extLst>
          </p:cNvPr>
          <p:cNvSpPr>
            <a:spLocks noGrp="1"/>
          </p:cNvSpPr>
          <p:nvPr>
            <p:ph type="dt" sz="half" idx="10"/>
          </p:nvPr>
        </p:nvSpPr>
        <p:spPr/>
        <p:txBody>
          <a:bodyPr/>
          <a:lstStyle/>
          <a:p>
            <a:fld id="{C2846FF6-F18D-423C-9F4D-CA59FC497AFF}" type="datetime1">
              <a:rPr lang="en-US" smtClean="0"/>
              <a:t>7/17/2024</a:t>
            </a:fld>
            <a:endParaRPr lang="en-US"/>
          </a:p>
        </p:txBody>
      </p:sp>
    </p:spTree>
    <p:extLst>
      <p:ext uri="{BB962C8B-B14F-4D97-AF65-F5344CB8AC3E}">
        <p14:creationId xmlns:p14="http://schemas.microsoft.com/office/powerpoint/2010/main" val="422495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49A369-87CF-4084-8B3D-2A33F0F6150C}"/>
              </a:ext>
            </a:extLst>
          </p:cNvPr>
          <p:cNvPicPr>
            <a:picLocks noChangeAspect="1"/>
          </p:cNvPicPr>
          <p:nvPr/>
        </p:nvPicPr>
        <p:blipFill>
          <a:blip r:embed="rId3"/>
          <a:stretch>
            <a:fillRect/>
          </a:stretch>
        </p:blipFill>
        <p:spPr>
          <a:xfrm>
            <a:off x="3818109" y="133297"/>
            <a:ext cx="1188817" cy="877356"/>
          </a:xfrm>
          <a:prstGeom prst="rect">
            <a:avLst/>
          </a:prstGeom>
        </p:spPr>
      </p:pic>
      <p:sp>
        <p:nvSpPr>
          <p:cNvPr id="11" name="TextBox 10">
            <a:extLst>
              <a:ext uri="{FF2B5EF4-FFF2-40B4-BE49-F238E27FC236}">
                <a16:creationId xmlns:a16="http://schemas.microsoft.com/office/drawing/2014/main" id="{937C39FA-5632-4458-9C7F-AFA07E4292DD}"/>
              </a:ext>
            </a:extLst>
          </p:cNvPr>
          <p:cNvSpPr txBox="1"/>
          <p:nvPr/>
        </p:nvSpPr>
        <p:spPr>
          <a:xfrm>
            <a:off x="5400675" y="242197"/>
            <a:ext cx="3050506" cy="830997"/>
          </a:xfrm>
          <a:prstGeom prst="rect">
            <a:avLst/>
          </a:prstGeom>
          <a:noFill/>
        </p:spPr>
        <p:txBody>
          <a:bodyPr wrap="square" lIns="91440" tIns="45720" rIns="91440" bIns="45720" anchor="t">
            <a:spAutoFit/>
          </a:bodyPr>
          <a:lstStyle/>
          <a:p>
            <a:pPr algn="ctr"/>
            <a:r>
              <a:rPr lang="es-MX" sz="2400" b="1" dirty="0">
                <a:solidFill>
                  <a:srgbClr val="0070C0"/>
                </a:solidFill>
                <a:latin typeface="Poppins"/>
                <a:cs typeface="Poppins"/>
              </a:rPr>
              <a:t>Juramento a la Bandera</a:t>
            </a:r>
            <a:endParaRPr lang="en-US" sz="2400" dirty="0">
              <a:solidFill>
                <a:srgbClr val="0070C0"/>
              </a:solidFill>
              <a:latin typeface="Poppins"/>
              <a:cs typeface="Poppins"/>
            </a:endParaRPr>
          </a:p>
        </p:txBody>
      </p:sp>
      <p:sp>
        <p:nvSpPr>
          <p:cNvPr id="13" name="TextBox 12">
            <a:extLst>
              <a:ext uri="{FF2B5EF4-FFF2-40B4-BE49-F238E27FC236}">
                <a16:creationId xmlns:a16="http://schemas.microsoft.com/office/drawing/2014/main" id="{108BAA20-3323-4A40-969C-04E0B9A52629}"/>
              </a:ext>
            </a:extLst>
          </p:cNvPr>
          <p:cNvSpPr txBox="1"/>
          <p:nvPr/>
        </p:nvSpPr>
        <p:spPr>
          <a:xfrm>
            <a:off x="1070810" y="265775"/>
            <a:ext cx="2139115" cy="830997"/>
          </a:xfrm>
          <a:prstGeom prst="rect">
            <a:avLst/>
          </a:prstGeom>
          <a:noFill/>
        </p:spPr>
        <p:txBody>
          <a:bodyPr wrap="square" lIns="91440" tIns="45720" rIns="91440" bIns="45720" anchor="t">
            <a:spAutoFit/>
          </a:bodyPr>
          <a:lstStyle/>
          <a:p>
            <a:r>
              <a:rPr lang="en-US" sz="2400" b="1" dirty="0">
                <a:latin typeface="Poppins"/>
                <a:cs typeface="Poppins"/>
              </a:rPr>
              <a:t>Pledge of Allegiance </a:t>
            </a:r>
            <a:endParaRPr lang="en-US" sz="24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793E8942-9B11-45B6-B501-6BC77E72737E}"/>
              </a:ext>
            </a:extLst>
          </p:cNvPr>
          <p:cNvSpPr txBox="1"/>
          <p:nvPr/>
        </p:nvSpPr>
        <p:spPr>
          <a:xfrm>
            <a:off x="5098380" y="1464206"/>
            <a:ext cx="3739088" cy="3416320"/>
          </a:xfrm>
          <a:prstGeom prst="rect">
            <a:avLst/>
          </a:prstGeom>
          <a:noFill/>
        </p:spPr>
        <p:txBody>
          <a:bodyPr wrap="square" lIns="91440" tIns="45720" rIns="91440" bIns="45720" rtlCol="0" anchor="t">
            <a:spAutoFit/>
          </a:bodyPr>
          <a:lstStyle/>
          <a:p>
            <a:r>
              <a:rPr lang="es-MX" sz="2400" dirty="0">
                <a:solidFill>
                  <a:srgbClr val="0070C0"/>
                </a:solidFill>
                <a:latin typeface="Poppins"/>
                <a:cs typeface="Poppins"/>
              </a:rPr>
              <a:t>Prometo lealtad a la bandera de los estados Unidos de América y a la Republica que representa, una Nación ante Dios, indivisible con Libertad y justicia para todos.</a:t>
            </a:r>
          </a:p>
        </p:txBody>
      </p:sp>
      <p:sp>
        <p:nvSpPr>
          <p:cNvPr id="3" name="TextBox 2">
            <a:extLst>
              <a:ext uri="{FF2B5EF4-FFF2-40B4-BE49-F238E27FC236}">
                <a16:creationId xmlns:a16="http://schemas.microsoft.com/office/drawing/2014/main" id="{2CBC06BF-6741-4997-95F0-EDC31392B5BC}"/>
              </a:ext>
            </a:extLst>
          </p:cNvPr>
          <p:cNvSpPr txBox="1"/>
          <p:nvPr/>
        </p:nvSpPr>
        <p:spPr>
          <a:xfrm>
            <a:off x="430531" y="1520190"/>
            <a:ext cx="3550920" cy="3416320"/>
          </a:xfrm>
          <a:prstGeom prst="rect">
            <a:avLst/>
          </a:prstGeom>
          <a:noFill/>
        </p:spPr>
        <p:txBody>
          <a:bodyPr wrap="square" lIns="91440" tIns="45720" rIns="91440" bIns="45720" rtlCol="0" anchor="t">
            <a:spAutoFit/>
          </a:bodyPr>
          <a:lstStyle/>
          <a:p>
            <a:r>
              <a:rPr lang="en-US" sz="2400" dirty="0">
                <a:latin typeface="Poppins"/>
                <a:cs typeface="Poppins"/>
              </a:rPr>
              <a:t>I pledge allegiance to the flag of the United States of America and to the Republic for which it stands, one nation under God, indivisible, with liberty and justice for all.</a:t>
            </a:r>
          </a:p>
        </p:txBody>
      </p:sp>
      <p:sp>
        <p:nvSpPr>
          <p:cNvPr id="6" name="Date Placeholder 5">
            <a:extLst>
              <a:ext uri="{FF2B5EF4-FFF2-40B4-BE49-F238E27FC236}">
                <a16:creationId xmlns:a16="http://schemas.microsoft.com/office/drawing/2014/main" id="{C5CA6242-35BF-BBA0-FF1D-1A7D051E2371}"/>
              </a:ext>
            </a:extLst>
          </p:cNvPr>
          <p:cNvSpPr>
            <a:spLocks noGrp="1"/>
          </p:cNvSpPr>
          <p:nvPr>
            <p:ph type="dt" sz="half" idx="10"/>
          </p:nvPr>
        </p:nvSpPr>
        <p:spPr/>
        <p:txBody>
          <a:bodyPr/>
          <a:lstStyle/>
          <a:p>
            <a:fld id="{B62C5730-80DB-4678-8933-C6F9B0F803FB}" type="datetime1">
              <a:rPr lang="en-US" smtClean="0"/>
              <a:t>7/17/2024</a:t>
            </a:fld>
            <a:endParaRPr lang="en-US"/>
          </a:p>
        </p:txBody>
      </p:sp>
    </p:spTree>
    <p:extLst>
      <p:ext uri="{BB962C8B-B14F-4D97-AF65-F5344CB8AC3E}">
        <p14:creationId xmlns:p14="http://schemas.microsoft.com/office/powerpoint/2010/main" val="401702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extBox 2">
            <a:extLst>
              <a:ext uri="{FF2B5EF4-FFF2-40B4-BE49-F238E27FC236}">
                <a16:creationId xmlns:a16="http://schemas.microsoft.com/office/drawing/2014/main" id="{B548D468-BEAA-478F-8350-EB69786E8A23}"/>
              </a:ext>
            </a:extLst>
          </p:cNvPr>
          <p:cNvSpPr txBox="1"/>
          <p:nvPr/>
        </p:nvSpPr>
        <p:spPr>
          <a:xfrm>
            <a:off x="409073" y="1311041"/>
            <a:ext cx="3937640" cy="2862322"/>
          </a:xfrm>
          <a:prstGeom prst="rect">
            <a:avLst/>
          </a:prstGeom>
          <a:noFill/>
        </p:spPr>
        <p:txBody>
          <a:bodyPr wrap="square" lIns="91440" tIns="45720" rIns="91440" bIns="45720" anchor="t">
            <a:spAutoFit/>
          </a:bodyPr>
          <a:lstStyle/>
          <a:p>
            <a:endParaRPr lang="en-US" sz="1800" dirty="0">
              <a:latin typeface="Poppins"/>
              <a:cs typeface="Poppins"/>
            </a:endParaRPr>
          </a:p>
          <a:p>
            <a:pPr>
              <a:buFont typeface="Wingdings" panose="05000000000000000000" pitchFamily="2" charset="2"/>
              <a:buChar char="v"/>
            </a:pPr>
            <a:r>
              <a:rPr lang="en-US" sz="1800" dirty="0">
                <a:latin typeface="Poppins"/>
                <a:cs typeface="Poppins"/>
              </a:rPr>
              <a:t> </a:t>
            </a:r>
            <a:r>
              <a:rPr lang="en-US" sz="1800" b="1" dirty="0">
                <a:latin typeface="Poppins"/>
                <a:cs typeface="Poppins"/>
              </a:rPr>
              <a:t>Understand</a:t>
            </a:r>
            <a:r>
              <a:rPr lang="en-US" sz="1800" dirty="0">
                <a:latin typeface="Poppins"/>
                <a:cs typeface="Poppins"/>
              </a:rPr>
              <a:t> the </a:t>
            </a:r>
            <a:r>
              <a:rPr lang="en-US" sz="1800" b="1" dirty="0">
                <a:latin typeface="Poppins"/>
                <a:cs typeface="Poppins"/>
              </a:rPr>
              <a:t>roles</a:t>
            </a:r>
            <a:r>
              <a:rPr lang="en-US" sz="1800" dirty="0">
                <a:latin typeface="Poppins"/>
                <a:cs typeface="Poppins"/>
              </a:rPr>
              <a:t> and  </a:t>
            </a:r>
            <a:r>
              <a:rPr lang="en-US" sz="1800" b="1" dirty="0">
                <a:latin typeface="Poppins"/>
                <a:cs typeface="Poppins"/>
              </a:rPr>
              <a:t>responsibilities</a:t>
            </a:r>
            <a:r>
              <a:rPr lang="en-US" sz="1800" dirty="0">
                <a:latin typeface="Poppins"/>
                <a:cs typeface="Poppins"/>
              </a:rPr>
              <a:t> of the </a:t>
            </a:r>
            <a:r>
              <a:rPr lang="en-US" sz="1800" b="1" dirty="0">
                <a:solidFill>
                  <a:srgbClr val="7030A0"/>
                </a:solidFill>
                <a:latin typeface="Poppins"/>
                <a:cs typeface="Poppins"/>
              </a:rPr>
              <a:t>School Site Council (SSC)</a:t>
            </a:r>
            <a:r>
              <a:rPr lang="en-US" sz="1800" dirty="0">
                <a:latin typeface="Poppins"/>
                <a:cs typeface="Poppins"/>
              </a:rPr>
              <a:t> members</a:t>
            </a:r>
          </a:p>
          <a:p>
            <a:endParaRPr lang="en-US" sz="1800" dirty="0">
              <a:latin typeface="Poppins"/>
              <a:cs typeface="Poppins"/>
            </a:endParaRPr>
          </a:p>
          <a:p>
            <a:pPr>
              <a:buFont typeface="Wingdings" panose="05000000000000000000" pitchFamily="2" charset="2"/>
              <a:buChar char="v"/>
            </a:pPr>
            <a:r>
              <a:rPr lang="en-US" sz="1800" b="1" dirty="0">
                <a:latin typeface="Poppins"/>
                <a:cs typeface="Poppins"/>
              </a:rPr>
              <a:t>Understand</a:t>
            </a:r>
            <a:r>
              <a:rPr lang="en-US" sz="1800" dirty="0">
                <a:latin typeface="Poppins"/>
                <a:cs typeface="Poppins"/>
              </a:rPr>
              <a:t> the </a:t>
            </a:r>
            <a:r>
              <a:rPr lang="en-US" sz="1800" b="1" dirty="0">
                <a:latin typeface="Poppins"/>
                <a:cs typeface="Poppins"/>
              </a:rPr>
              <a:t>election</a:t>
            </a:r>
            <a:r>
              <a:rPr lang="en-US" sz="1800" dirty="0">
                <a:latin typeface="Poppins"/>
                <a:cs typeface="Poppins"/>
              </a:rPr>
              <a:t> </a:t>
            </a:r>
            <a:r>
              <a:rPr lang="en-US" sz="1800" b="1" dirty="0">
                <a:latin typeface="Poppins"/>
                <a:cs typeface="Poppins"/>
              </a:rPr>
              <a:t>process</a:t>
            </a:r>
            <a:r>
              <a:rPr lang="en-US" sz="1800" dirty="0">
                <a:latin typeface="Poppins"/>
                <a:cs typeface="Poppins"/>
              </a:rPr>
              <a:t> for the </a:t>
            </a:r>
            <a:r>
              <a:rPr lang="en-US" sz="1800" b="1" dirty="0">
                <a:solidFill>
                  <a:srgbClr val="7030A0"/>
                </a:solidFill>
                <a:latin typeface="Poppins"/>
                <a:cs typeface="Poppins"/>
              </a:rPr>
              <a:t>School Site Council (SSC) Parent and Community Members</a:t>
            </a:r>
            <a:endParaRPr lang="en-US" sz="1800" b="1" dirty="0">
              <a:latin typeface="Poppins"/>
              <a:cs typeface="Poppins"/>
            </a:endParaRPr>
          </a:p>
        </p:txBody>
      </p:sp>
      <p:sp>
        <p:nvSpPr>
          <p:cNvPr id="5" name="TextBox 4">
            <a:extLst>
              <a:ext uri="{FF2B5EF4-FFF2-40B4-BE49-F238E27FC236}">
                <a16:creationId xmlns:a16="http://schemas.microsoft.com/office/drawing/2014/main" id="{8A03A0FB-C50F-4342-9190-922E753316C2}"/>
              </a:ext>
            </a:extLst>
          </p:cNvPr>
          <p:cNvSpPr txBox="1"/>
          <p:nvPr/>
        </p:nvSpPr>
        <p:spPr>
          <a:xfrm>
            <a:off x="5361549" y="1331806"/>
            <a:ext cx="3258576" cy="2630720"/>
          </a:xfrm>
          <a:prstGeom prst="rect">
            <a:avLst/>
          </a:prstGeom>
          <a:noFill/>
        </p:spPr>
        <p:txBody>
          <a:bodyPr wrap="square" lIns="91440" tIns="45720" rIns="91440" bIns="45720" anchor="t">
            <a:spAutoFit/>
          </a:bodyPr>
          <a:lstStyle/>
          <a:p>
            <a:pPr>
              <a:buClr>
                <a:srgbClr val="4A66AC"/>
              </a:buClr>
              <a:defRPr/>
            </a:pPr>
            <a:endParaRPr lang="es-ES" sz="1800" dirty="0">
              <a:solidFill>
                <a:srgbClr val="002060"/>
              </a:solidFill>
              <a:latin typeface="Poppins"/>
              <a:cs typeface="Poppins"/>
            </a:endParaRPr>
          </a:p>
          <a:p>
            <a:pPr>
              <a:buClr>
                <a:srgbClr val="4A66AC"/>
              </a:buClr>
              <a:buFont typeface="Wingdings" panose="05000000000000000000" pitchFamily="2" charset="2"/>
              <a:buChar char="v"/>
              <a:defRPr/>
            </a:pPr>
            <a:r>
              <a:rPr kumimoji="0" lang="es-CO" sz="1800" b="1" i="0" u="none" strike="noStrike" kern="1200" cap="none" spc="0" normalizeH="0" baseline="0" noProof="0" dirty="0">
                <a:ln>
                  <a:noFill/>
                </a:ln>
                <a:solidFill>
                  <a:srgbClr val="0070C0"/>
                </a:solidFill>
                <a:effectLst/>
                <a:uLnTx/>
                <a:uFillTx/>
                <a:latin typeface="Poppins"/>
                <a:cs typeface="Poppins"/>
              </a:rPr>
              <a:t>Entender </a:t>
            </a:r>
            <a:r>
              <a:rPr kumimoji="0" lang="es-CO" sz="1800" b="0" i="0" u="none" strike="noStrike" kern="1200" cap="none" spc="0" normalizeH="0" baseline="0" noProof="0" dirty="0">
                <a:ln>
                  <a:noFill/>
                </a:ln>
                <a:solidFill>
                  <a:srgbClr val="0070C0"/>
                </a:solidFill>
                <a:effectLst/>
                <a:uLnTx/>
                <a:uFillTx/>
                <a:latin typeface="Poppins"/>
                <a:cs typeface="Poppins"/>
              </a:rPr>
              <a:t>las </a:t>
            </a:r>
            <a:r>
              <a:rPr kumimoji="0" lang="es-CO" sz="1800" b="1" i="0" u="none" strike="noStrike" kern="1200" cap="none" spc="0" normalizeH="0" baseline="0" noProof="0" dirty="0">
                <a:ln>
                  <a:noFill/>
                </a:ln>
                <a:solidFill>
                  <a:srgbClr val="0070C0"/>
                </a:solidFill>
                <a:effectLst/>
                <a:uLnTx/>
                <a:uFillTx/>
                <a:latin typeface="Poppins"/>
                <a:cs typeface="Poppins"/>
              </a:rPr>
              <a:t>funciones</a:t>
            </a:r>
            <a:r>
              <a:rPr kumimoji="0" lang="es-CO" sz="1800" b="0" i="0" u="none" strike="noStrike" kern="1200" cap="none" spc="0" normalizeH="0" baseline="0" noProof="0" dirty="0">
                <a:ln>
                  <a:noFill/>
                </a:ln>
                <a:solidFill>
                  <a:srgbClr val="0070C0"/>
                </a:solidFill>
                <a:effectLst/>
                <a:uLnTx/>
                <a:uFillTx/>
                <a:latin typeface="Poppins"/>
                <a:cs typeface="Poppins"/>
              </a:rPr>
              <a:t> y </a:t>
            </a:r>
            <a:r>
              <a:rPr kumimoji="0" lang="es-CO" sz="1800" b="1" i="0" u="none" strike="noStrike" kern="1200" cap="none" spc="0" normalizeH="0" baseline="0" noProof="0" dirty="0">
                <a:ln>
                  <a:noFill/>
                </a:ln>
                <a:solidFill>
                  <a:srgbClr val="0070C0"/>
                </a:solidFill>
                <a:effectLst/>
                <a:uLnTx/>
                <a:uFillTx/>
                <a:latin typeface="Poppins"/>
                <a:cs typeface="Poppins"/>
              </a:rPr>
              <a:t>responsabilidades</a:t>
            </a:r>
            <a:r>
              <a:rPr kumimoji="0" lang="es-CO" sz="1800" b="0" i="0" u="none" strike="noStrike" kern="1200" cap="none" spc="0" normalizeH="0" baseline="0" noProof="0" dirty="0">
                <a:ln>
                  <a:noFill/>
                </a:ln>
                <a:solidFill>
                  <a:srgbClr val="0070C0"/>
                </a:solidFill>
                <a:effectLst/>
                <a:uLnTx/>
                <a:uFillTx/>
                <a:latin typeface="Poppins"/>
                <a:cs typeface="Poppins"/>
              </a:rPr>
              <a:t> de los miembros del </a:t>
            </a:r>
            <a:r>
              <a:rPr lang="es-CO" sz="1800" b="1" dirty="0">
                <a:solidFill>
                  <a:srgbClr val="7030A0"/>
                </a:solidFill>
                <a:latin typeface="Poppins"/>
                <a:cs typeface="Poppins"/>
              </a:rPr>
              <a:t>Consejo del Plantel Escolar (SSC</a:t>
            </a:r>
            <a:r>
              <a:rPr lang="en-US" sz="1800" b="1" dirty="0">
                <a:solidFill>
                  <a:srgbClr val="7030A0"/>
                </a:solidFill>
                <a:latin typeface="Poppins"/>
                <a:cs typeface="Poppins"/>
              </a:rPr>
              <a:t>)</a:t>
            </a:r>
            <a:endParaRPr lang="en-US" sz="1800" b="1" i="0" u="none" strike="noStrike" kern="1200" cap="none" spc="0" normalizeH="0" baseline="0" noProof="0" dirty="0">
              <a:ln>
                <a:noFill/>
              </a:ln>
              <a:solidFill>
                <a:srgbClr val="7030A0"/>
              </a:solidFill>
              <a:effectLst/>
              <a:uLnTx/>
              <a:uFillTx/>
              <a:latin typeface="Poppins"/>
              <a:cs typeface="Poppins"/>
            </a:endParaRPr>
          </a:p>
          <a:p>
            <a:pPr marL="91440" indent="-91440" defTabSz="914400">
              <a:lnSpc>
                <a:spcPct val="90000"/>
              </a:lnSpc>
              <a:spcBef>
                <a:spcPts val="1200"/>
              </a:spcBef>
              <a:spcAft>
                <a:spcPts val="200"/>
              </a:spcAft>
              <a:buClr>
                <a:srgbClr val="4A66AC"/>
              </a:buClr>
              <a:buSzPct val="100000"/>
              <a:buFont typeface="Wingdings" panose="05000000000000000000" pitchFamily="2" charset="2"/>
              <a:buChar char="v"/>
              <a:defRPr/>
            </a:pPr>
            <a:r>
              <a:rPr kumimoji="0" lang="es-CO" sz="1800" b="1" i="0" u="none" strike="noStrike" kern="1200" cap="none" spc="0" normalizeH="0" baseline="0" noProof="0" dirty="0">
                <a:ln>
                  <a:noFill/>
                </a:ln>
                <a:solidFill>
                  <a:srgbClr val="0070C0"/>
                </a:solidFill>
                <a:effectLst/>
                <a:uLnTx/>
                <a:uFillTx/>
                <a:latin typeface="Poppins"/>
                <a:cs typeface="Poppins"/>
              </a:rPr>
              <a:t>Entender </a:t>
            </a:r>
            <a:r>
              <a:rPr kumimoji="0" lang="es-CO" sz="1800" b="0" i="0" u="none" strike="noStrike" kern="1200" cap="none" spc="0" normalizeH="0" baseline="0" noProof="0" dirty="0">
                <a:ln>
                  <a:noFill/>
                </a:ln>
                <a:solidFill>
                  <a:srgbClr val="0070C0"/>
                </a:solidFill>
                <a:effectLst/>
                <a:uLnTx/>
                <a:uFillTx/>
                <a:latin typeface="Poppins"/>
                <a:cs typeface="Poppins"/>
              </a:rPr>
              <a:t>el proceso de la </a:t>
            </a:r>
            <a:r>
              <a:rPr kumimoji="0" lang="es-CO" sz="1800" b="1" i="0" u="none" strike="noStrike" kern="1200" cap="none" spc="0" normalizeH="0" baseline="0" noProof="0" dirty="0">
                <a:ln>
                  <a:noFill/>
                </a:ln>
                <a:solidFill>
                  <a:srgbClr val="0070C0"/>
                </a:solidFill>
                <a:effectLst/>
                <a:uLnTx/>
                <a:uFillTx/>
                <a:latin typeface="Poppins"/>
                <a:cs typeface="Poppins"/>
              </a:rPr>
              <a:t>elecciones </a:t>
            </a:r>
            <a:r>
              <a:rPr kumimoji="0" lang="es-CO" sz="1800" b="0" i="0" u="none" strike="noStrike" kern="1200" cap="none" spc="0" normalizeH="0" baseline="0" noProof="0" dirty="0">
                <a:ln>
                  <a:noFill/>
                </a:ln>
                <a:solidFill>
                  <a:srgbClr val="0070C0"/>
                </a:solidFill>
                <a:effectLst/>
                <a:uLnTx/>
                <a:uFillTx/>
                <a:latin typeface="Poppins"/>
                <a:cs typeface="Poppins"/>
              </a:rPr>
              <a:t>para </a:t>
            </a:r>
            <a:r>
              <a:rPr kumimoji="0" lang="es-CO" sz="1800" b="1" i="0" u="none" strike="noStrike" kern="1200" cap="none" spc="0" normalizeH="0" baseline="0" noProof="0" dirty="0">
                <a:ln>
                  <a:noFill/>
                </a:ln>
                <a:solidFill>
                  <a:srgbClr val="7030A0"/>
                </a:solidFill>
                <a:effectLst/>
                <a:uLnTx/>
                <a:uFillTx/>
                <a:latin typeface="Poppins"/>
                <a:cs typeface="Poppins"/>
              </a:rPr>
              <a:t>el Consejo del Plantel Escolar (SSC)</a:t>
            </a:r>
            <a:endParaRPr lang="es-CO" sz="1800" b="1" i="0" u="none" strike="noStrike" kern="1200" cap="none" spc="0" normalizeH="0" baseline="0" noProof="0" dirty="0">
              <a:ln>
                <a:noFill/>
              </a:ln>
              <a:solidFill>
                <a:srgbClr val="002060"/>
              </a:solidFill>
              <a:effectLst/>
              <a:uLnTx/>
              <a:uFillTx/>
              <a:latin typeface="Poppins"/>
              <a:cs typeface="Poppins"/>
            </a:endParaRPr>
          </a:p>
        </p:txBody>
      </p:sp>
      <p:sp>
        <p:nvSpPr>
          <p:cNvPr id="6" name="TextBox 5">
            <a:extLst>
              <a:ext uri="{FF2B5EF4-FFF2-40B4-BE49-F238E27FC236}">
                <a16:creationId xmlns:a16="http://schemas.microsoft.com/office/drawing/2014/main" id="{E4FA486D-8BAC-47EF-BDEE-E6AE758504A8}"/>
              </a:ext>
            </a:extLst>
          </p:cNvPr>
          <p:cNvSpPr txBox="1"/>
          <p:nvPr/>
        </p:nvSpPr>
        <p:spPr>
          <a:xfrm>
            <a:off x="1166192" y="384313"/>
            <a:ext cx="2411895" cy="584775"/>
          </a:xfrm>
          <a:prstGeom prst="rect">
            <a:avLst/>
          </a:prstGeom>
          <a:noFill/>
        </p:spPr>
        <p:txBody>
          <a:bodyPr wrap="square" lIns="91440" tIns="45720" rIns="91440" bIns="45720" rtlCol="0" anchor="t">
            <a:spAutoFit/>
          </a:bodyPr>
          <a:lstStyle/>
          <a:p>
            <a:r>
              <a:rPr lang="en-US" sz="3200" b="1">
                <a:latin typeface="Poppins"/>
                <a:cs typeface="Poppins"/>
              </a:rPr>
              <a:t>Purpose</a:t>
            </a:r>
          </a:p>
        </p:txBody>
      </p:sp>
      <p:sp>
        <p:nvSpPr>
          <p:cNvPr id="7" name="TextBox 6">
            <a:extLst>
              <a:ext uri="{FF2B5EF4-FFF2-40B4-BE49-F238E27FC236}">
                <a16:creationId xmlns:a16="http://schemas.microsoft.com/office/drawing/2014/main" id="{DC81B9C2-0407-435F-9D7E-188AD0C0645E}"/>
              </a:ext>
            </a:extLst>
          </p:cNvPr>
          <p:cNvSpPr txBox="1"/>
          <p:nvPr/>
        </p:nvSpPr>
        <p:spPr>
          <a:xfrm>
            <a:off x="5917097" y="384313"/>
            <a:ext cx="2411895" cy="584775"/>
          </a:xfrm>
          <a:prstGeom prst="rect">
            <a:avLst/>
          </a:prstGeom>
          <a:noFill/>
        </p:spPr>
        <p:txBody>
          <a:bodyPr wrap="square" lIns="91440" tIns="45720" rIns="91440" bIns="45720" rtlCol="0" anchor="t">
            <a:spAutoFit/>
          </a:bodyPr>
          <a:lstStyle/>
          <a:p>
            <a:r>
              <a:rPr lang="en-US" sz="3200" b="1" dirty="0" err="1">
                <a:solidFill>
                  <a:srgbClr val="0070C0"/>
                </a:solidFill>
                <a:latin typeface="Poppins"/>
                <a:cs typeface="Poppins"/>
              </a:rPr>
              <a:t>Proposito</a:t>
            </a:r>
            <a:endParaRPr lang="en-US" sz="3200" b="1" dirty="0">
              <a:solidFill>
                <a:srgbClr val="0070C0"/>
              </a:solidFill>
              <a:latin typeface="Poppins"/>
              <a:cs typeface="Poppins"/>
            </a:endParaRPr>
          </a:p>
        </p:txBody>
      </p:sp>
      <p:sp>
        <p:nvSpPr>
          <p:cNvPr id="4" name="Date Placeholder 3">
            <a:extLst>
              <a:ext uri="{FF2B5EF4-FFF2-40B4-BE49-F238E27FC236}">
                <a16:creationId xmlns:a16="http://schemas.microsoft.com/office/drawing/2014/main" id="{0FC83DE6-3C62-1B78-F54F-639D639068D6}"/>
              </a:ext>
            </a:extLst>
          </p:cNvPr>
          <p:cNvSpPr>
            <a:spLocks noGrp="1"/>
          </p:cNvSpPr>
          <p:nvPr>
            <p:ph type="dt" sz="half" idx="10"/>
          </p:nvPr>
        </p:nvSpPr>
        <p:spPr/>
        <p:txBody>
          <a:bodyPr/>
          <a:lstStyle/>
          <a:p>
            <a:fld id="{478913A2-2080-41AC-9CD4-34DACF5805F2}" type="datetime1">
              <a:rPr lang="en-US" smtClean="0"/>
              <a:t>7/17/2024</a:t>
            </a:fld>
            <a:endParaRPr lang="en-US"/>
          </a:p>
        </p:txBody>
      </p:sp>
    </p:spTree>
    <p:extLst>
      <p:ext uri="{BB962C8B-B14F-4D97-AF65-F5344CB8AC3E}">
        <p14:creationId xmlns:p14="http://schemas.microsoft.com/office/powerpoint/2010/main" val="1342082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591AD94336DA428E6CB44E827B6A29" ma:contentTypeVersion="14" ma:contentTypeDescription="Create a new document." ma:contentTypeScope="" ma:versionID="970f43610f024abd20e175df728ccea6">
  <xsd:schema xmlns:xsd="http://www.w3.org/2001/XMLSchema" xmlns:xs="http://www.w3.org/2001/XMLSchema" xmlns:p="http://schemas.microsoft.com/office/2006/metadata/properties" xmlns:ns2="580bc5d4-5407-4ab4-be3c-8d0488a67140" xmlns:ns3="0abc6e79-c2ec-4c7b-8af9-8ec6530c6c02" xmlns:ns4="f57c6168-7b34-4967-b8a0-cf0e91f2343a" targetNamespace="http://schemas.microsoft.com/office/2006/metadata/properties" ma:root="true" ma:fieldsID="4fae273759c3a9cfb6ccf3cdfe70750a" ns2:_="" ns3:_="" ns4:_="">
    <xsd:import namespace="580bc5d4-5407-4ab4-be3c-8d0488a67140"/>
    <xsd:import namespace="0abc6e79-c2ec-4c7b-8af9-8ec6530c6c02"/>
    <xsd:import namespace="f57c6168-7b34-4967-b8a0-cf0e91f234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bc5d4-5407-4ab4-be3c-8d0488a67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bc6e79-c2ec-4c7b-8af9-8ec6530c6c0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7c6168-7b34-4967-b8a0-cf0e91f2343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f38307e-f21f-46c4-8fc6-0a690e846254}" ma:internalName="TaxCatchAll" ma:showField="CatchAllData" ma:web="f57c6168-7b34-4967-b8a0-cf0e91f23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7c6168-7b34-4967-b8a0-cf0e91f2343a" xsi:nil="true"/>
    <lcf76f155ced4ddcb4097134ff3c332f xmlns="580bc5d4-5407-4ab4-be3c-8d0488a671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D474EC-E89C-481A-9178-83FDBEB39EE6}">
  <ds:schemaRefs>
    <ds:schemaRef ds:uri="http://schemas.microsoft.com/sharepoint/v3/contenttype/forms"/>
  </ds:schemaRefs>
</ds:datastoreItem>
</file>

<file path=customXml/itemProps2.xml><?xml version="1.0" encoding="utf-8"?>
<ds:datastoreItem xmlns:ds="http://schemas.openxmlformats.org/officeDocument/2006/customXml" ds:itemID="{BAE4F025-687E-46F0-8B24-E5A8C3854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0bc5d4-5407-4ab4-be3c-8d0488a67140"/>
    <ds:schemaRef ds:uri="0abc6e79-c2ec-4c7b-8af9-8ec6530c6c02"/>
    <ds:schemaRef ds:uri="f57c6168-7b34-4967-b8a0-cf0e91f23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9ED46E-EBA2-4AE3-9336-F458F66B1C77}">
  <ds:schemaRefs>
    <ds:schemaRef ds:uri="http://schemas.microsoft.com/office/2006/metadata/properties"/>
    <ds:schemaRef ds:uri="http://schemas.microsoft.com/office/infopath/2007/PartnerControls"/>
    <ds:schemaRef ds:uri="f57c6168-7b34-4967-b8a0-cf0e91f2343a"/>
    <ds:schemaRef ds:uri="580bc5d4-5407-4ab4-be3c-8d0488a67140"/>
  </ds:schemaRefs>
</ds:datastoreItem>
</file>

<file path=docProps/app.xml><?xml version="1.0" encoding="utf-8"?>
<Properties xmlns="http://schemas.openxmlformats.org/officeDocument/2006/extended-properties" xmlns:vt="http://schemas.openxmlformats.org/officeDocument/2006/docPropsVTypes">
  <Template>Office Theme</Template>
  <TotalTime>940</TotalTime>
  <Words>7374</Words>
  <Application>Microsoft Office PowerPoint</Application>
  <PresentationFormat>On-screen Show (16:9)</PresentationFormat>
  <Paragraphs>808</Paragraphs>
  <Slides>40</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Corbel</vt:lpstr>
      <vt:lpstr>Georgia</vt:lpstr>
      <vt:lpstr>Helvetica</vt:lpstr>
      <vt:lpstr>Poppings</vt:lpstr>
      <vt:lpstr>Poppins</vt:lpstr>
      <vt:lpstr>Times New Roman</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Parent/Community SSC Member Election</vt:lpstr>
      <vt:lpstr>Parent/Community SSC Member Election</vt:lpstr>
      <vt:lpstr>Motion regarding allocation of seats to community members</vt:lpstr>
      <vt:lpstr>Parent/Community SSC Member Election</vt:lpstr>
      <vt:lpstr>Parent/Legal Guardian  *Ballot *Motion to close and accept nominees  </vt:lpstr>
      <vt:lpstr>Parent/Community SSC Member Election</vt:lpstr>
      <vt:lpstr>Motion regarding allocation of seats to community members</vt:lpstr>
      <vt:lpstr>PowerPoint Presentation</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Corey</dc:creator>
  <cp:lastModifiedBy>Acosta, Gloria</cp:lastModifiedBy>
  <cp:revision>801</cp:revision>
  <cp:lastPrinted>2022-08-19T00:37:08Z</cp:lastPrinted>
  <dcterms:created xsi:type="dcterms:W3CDTF">2017-10-19T16:15:01Z</dcterms:created>
  <dcterms:modified xsi:type="dcterms:W3CDTF">2024-07-17T23:37:04Z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0x010100F8591AD94336DA428E6CB44E827B6A29</vt:lpwstr>
  </property>
  <property fmtid="{D5CDD505-2E9C-101B-9397-08002B2CF9AE}" pid="3" name="Order">
    <vt:r8>2573000</vt:r8>
  </property>
  <property fmtid="{D5CDD505-2E9C-101B-9397-08002B2CF9AE}" pid="4" name="_ExtendedDescription">
    <vt:lpwstr/>
  </property>
</Properties>
</file>