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83" y="2635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6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5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9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7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3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2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9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09557-10DE-4BAB-8DD4-6357A927D5A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3645-A42C-4BB0-AA88-041530D56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6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-152400"/>
            <a:ext cx="5829300" cy="79641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Creating Behavior Contracts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18288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Think about 1 – 2 behaviors to change.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371600" y="2743200"/>
            <a:ext cx="41148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Step 2: Negotiate with the student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41395" y="18288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Define who will implement the contract, including parents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337310" y="678180"/>
            <a:ext cx="41148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Step 1: Preparation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2400" y="38862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Decide upon 1 – 2 positive, expected behaviors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585210" y="38862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Decide upon </a:t>
            </a:r>
            <a:r>
              <a:rPr lang="en-US" sz="1400" dirty="0" err="1" smtClean="0">
                <a:solidFill>
                  <a:schemeClr val="tx1"/>
                </a:solidFill>
              </a:rPr>
              <a:t>reinforcers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0" y="46482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Expectations and Criterion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52400" y="54864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Behavior (</a:t>
            </a:r>
            <a:r>
              <a:rPr lang="en-US" sz="1400" dirty="0" err="1" smtClean="0">
                <a:solidFill>
                  <a:schemeClr val="tx1"/>
                </a:solidFill>
              </a:rPr>
              <a:t>ie</a:t>
            </a:r>
            <a:r>
              <a:rPr lang="en-US" sz="1400" dirty="0" smtClean="0">
                <a:solidFill>
                  <a:schemeClr val="tx1"/>
                </a:solidFill>
              </a:rPr>
              <a:t>: frequency, duration, absence of)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581400" y="54864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Delivery of </a:t>
            </a:r>
            <a:r>
              <a:rPr lang="en-US" sz="1400" dirty="0" err="1" smtClean="0">
                <a:solidFill>
                  <a:schemeClr val="tx1"/>
                </a:solidFill>
              </a:rPr>
              <a:t>reinforcers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413510" y="6477000"/>
            <a:ext cx="41148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Step 3: Follow Up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985010" y="76200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Monitor and review progress with student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981200" y="8458200"/>
            <a:ext cx="319659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Revise if necessary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>
            <a:stCxn id="17" idx="4"/>
          </p:cNvCxnSpPr>
          <p:nvPr/>
        </p:nvCxnSpPr>
        <p:spPr>
          <a:xfrm flipH="1">
            <a:off x="2667000" y="1440180"/>
            <a:ext cx="727710" cy="3886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4"/>
          </p:cNvCxnSpPr>
          <p:nvPr/>
        </p:nvCxnSpPr>
        <p:spPr>
          <a:xfrm>
            <a:off x="3394710" y="1440180"/>
            <a:ext cx="796290" cy="3886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9" idx="0"/>
          </p:cNvCxnSpPr>
          <p:nvPr/>
        </p:nvCxnSpPr>
        <p:spPr>
          <a:xfrm flipH="1" flipV="1">
            <a:off x="2667000" y="2286000"/>
            <a:ext cx="7620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9" idx="0"/>
          </p:cNvCxnSpPr>
          <p:nvPr/>
        </p:nvCxnSpPr>
        <p:spPr>
          <a:xfrm flipV="1">
            <a:off x="3429000" y="2286000"/>
            <a:ext cx="6858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9" idx="4"/>
          </p:cNvCxnSpPr>
          <p:nvPr/>
        </p:nvCxnSpPr>
        <p:spPr>
          <a:xfrm flipH="1">
            <a:off x="2667000" y="3505200"/>
            <a:ext cx="7620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4"/>
          </p:cNvCxnSpPr>
          <p:nvPr/>
        </p:nvCxnSpPr>
        <p:spPr>
          <a:xfrm>
            <a:off x="3429000" y="3505200"/>
            <a:ext cx="7620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0" idx="0"/>
          </p:cNvCxnSpPr>
          <p:nvPr/>
        </p:nvCxnSpPr>
        <p:spPr>
          <a:xfrm flipH="1" flipV="1">
            <a:off x="2590800" y="4343400"/>
            <a:ext cx="912495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0" idx="0"/>
          </p:cNvCxnSpPr>
          <p:nvPr/>
        </p:nvCxnSpPr>
        <p:spPr>
          <a:xfrm flipV="1">
            <a:off x="3503295" y="4343400"/>
            <a:ext cx="763905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0" idx="2"/>
          </p:cNvCxnSpPr>
          <p:nvPr/>
        </p:nvCxnSpPr>
        <p:spPr>
          <a:xfrm flipH="1">
            <a:off x="2590800" y="5105400"/>
            <a:ext cx="912495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0" idx="2"/>
          </p:cNvCxnSpPr>
          <p:nvPr/>
        </p:nvCxnSpPr>
        <p:spPr>
          <a:xfrm>
            <a:off x="3503295" y="5105400"/>
            <a:ext cx="916305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3" idx="0"/>
          </p:cNvCxnSpPr>
          <p:nvPr/>
        </p:nvCxnSpPr>
        <p:spPr>
          <a:xfrm flipH="1" flipV="1">
            <a:off x="2438400" y="5943600"/>
            <a:ext cx="1032510" cy="533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3" idx="0"/>
          </p:cNvCxnSpPr>
          <p:nvPr/>
        </p:nvCxnSpPr>
        <p:spPr>
          <a:xfrm flipV="1">
            <a:off x="3470910" y="5943600"/>
            <a:ext cx="948690" cy="533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3" idx="4"/>
          </p:cNvCxnSpPr>
          <p:nvPr/>
        </p:nvCxnSpPr>
        <p:spPr>
          <a:xfrm>
            <a:off x="3470910" y="7239000"/>
            <a:ext cx="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505200" y="8077200"/>
            <a:ext cx="381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60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75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Creating Behavior Contracts</vt:lpstr>
    </vt:vector>
  </TitlesOfParts>
  <Company>LAUSD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 Contracts</dc:title>
  <dc:creator>Windows 7 pro X64</dc:creator>
  <cp:lastModifiedBy>Tammy Kirch</cp:lastModifiedBy>
  <cp:revision>3</cp:revision>
  <cp:lastPrinted>2015-07-09T20:08:19Z</cp:lastPrinted>
  <dcterms:created xsi:type="dcterms:W3CDTF">2015-07-09T19:46:06Z</dcterms:created>
  <dcterms:modified xsi:type="dcterms:W3CDTF">2016-02-23T20:22:03Z</dcterms:modified>
</cp:coreProperties>
</file>