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7" r:id="rId4"/>
    <p:sldMasterId id="214748366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Quattrocento"/>
      <p:regular r:id="rId16"/>
      <p:bold r:id="rId17"/>
    </p:embeddedFont>
    <p:embeddedFont>
      <p:font typeface="Overlock"/>
      <p:regular r:id="rId18"/>
      <p:bold r:id="rId19"/>
      <p:italic r:id="rId20"/>
      <p:boldItalic r:id="rId21"/>
    </p:embeddedFont>
    <p:embeddedFont>
      <p:font typeface="Allerta"/>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verlock-italic.fntdata"/><Relationship Id="rId11" Type="http://schemas.openxmlformats.org/officeDocument/2006/relationships/slide" Target="slides/slide5.xml"/><Relationship Id="rId22" Type="http://schemas.openxmlformats.org/officeDocument/2006/relationships/font" Target="fonts/Allerta-regular.fntdata"/><Relationship Id="rId10" Type="http://schemas.openxmlformats.org/officeDocument/2006/relationships/slide" Target="slides/slide4.xml"/><Relationship Id="rId21" Type="http://schemas.openxmlformats.org/officeDocument/2006/relationships/font" Target="fonts/Overlock-boldItalic.fnt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Quattrocento-bold.fntdata"/><Relationship Id="rId16" Type="http://schemas.openxmlformats.org/officeDocument/2006/relationships/font" Target="fonts/Quattrocento-regular.fntdata"/><Relationship Id="rId5" Type="http://schemas.openxmlformats.org/officeDocument/2006/relationships/slideMaster" Target="slideMasters/slideMaster2.xml"/><Relationship Id="rId19" Type="http://schemas.openxmlformats.org/officeDocument/2006/relationships/font" Target="fonts/Overlock-bold.fntdata"/><Relationship Id="rId6" Type="http://schemas.openxmlformats.org/officeDocument/2006/relationships/notesMaster" Target="notesMasters/notesMaster1.xml"/><Relationship Id="rId18" Type="http://schemas.openxmlformats.org/officeDocument/2006/relationships/font" Target="fonts/Overlock-regular.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26df815c05_0_69:notes"/>
          <p:cNvSpPr txBox="1"/>
          <p:nvPr>
            <p:ph idx="1" type="body"/>
          </p:nvPr>
        </p:nvSpPr>
        <p:spPr>
          <a:xfrm>
            <a:off x="894522" y="4339340"/>
            <a:ext cx="5053200" cy="4114500"/>
          </a:xfrm>
          <a:prstGeom prst="rect">
            <a:avLst/>
          </a:prstGeom>
          <a:noFill/>
          <a:ln>
            <a:noFill/>
          </a:ln>
        </p:spPr>
        <p:txBody>
          <a:bodyPr anchorCtr="0" anchor="ctr" bIns="89600" lIns="89600" spcFirstLastPara="1" rIns="89600" wrap="square" tIns="89600">
            <a:noAutofit/>
          </a:bodyPr>
          <a:lstStyle/>
          <a:p>
            <a:pPr indent="0" lvl="0" marL="0" rtl="0" algn="l">
              <a:lnSpc>
                <a:spcPct val="100000"/>
              </a:lnSpc>
              <a:spcBef>
                <a:spcPts val="0"/>
              </a:spcBef>
              <a:spcAft>
                <a:spcPts val="0"/>
              </a:spcAft>
              <a:buSzPts val="1400"/>
              <a:buNone/>
            </a:pPr>
            <a:r>
              <a:rPr lang="en" sz="1400"/>
              <a:t>John </a:t>
            </a:r>
            <a:endParaRPr sz="1400"/>
          </a:p>
        </p:txBody>
      </p:sp>
      <p:sp>
        <p:nvSpPr>
          <p:cNvPr id="109" name="Google Shape;109;g126df815c05_0_69:notes"/>
          <p:cNvSpPr/>
          <p:nvPr>
            <p:ph idx="2" type="sldImg"/>
          </p:nvPr>
        </p:nvSpPr>
        <p:spPr>
          <a:xfrm>
            <a:off x="379038" y="673637"/>
            <a:ext cx="6082800" cy="34416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126df815c05_0_207:notes"/>
          <p:cNvSpPr txBox="1"/>
          <p:nvPr>
            <p:ph idx="1" type="body"/>
          </p:nvPr>
        </p:nvSpPr>
        <p:spPr>
          <a:xfrm>
            <a:off x="685790" y="4343378"/>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400"/>
              <a:buFont typeface="Arial"/>
              <a:buNone/>
            </a:pPr>
            <a:r>
              <a:rPr lang="en" sz="1400">
                <a:solidFill>
                  <a:schemeClr val="dk1"/>
                </a:solidFill>
              </a:rPr>
              <a:t>John:</a:t>
            </a:r>
            <a:endParaRPr sz="1400">
              <a:solidFill>
                <a:schemeClr val="dk1"/>
              </a:solidFill>
            </a:endParaRPr>
          </a:p>
          <a:p>
            <a:pPr indent="0" lvl="0" marL="0" rtl="0" algn="l">
              <a:lnSpc>
                <a:spcPct val="150000"/>
              </a:lnSpc>
              <a:spcBef>
                <a:spcPts val="1200"/>
              </a:spcBef>
              <a:spcAft>
                <a:spcPts val="0"/>
              </a:spcAft>
              <a:buClr>
                <a:schemeClr val="dk1"/>
              </a:buClr>
              <a:buSzPts val="1100"/>
              <a:buFont typeface="Arial"/>
              <a:buNone/>
            </a:pPr>
            <a:r>
              <a:rPr lang="en" sz="1400">
                <a:solidFill>
                  <a:schemeClr val="dk1"/>
                </a:solidFill>
              </a:rPr>
              <a:t>Now, you are the parents and guardians of our first ever cohort of students that are completing the first year of Partial Content Specialty Model (or Partial Departmentalization) in Gr. 4.  So, the transition to Full Content Specialty Model (or Full Departmentalization) should be a smoother one for this Grade 4 cohort.  To start off, I would like to recap some of the benefits of the Content Specialty Model (or Departmentalization).  The perceived benefits that I will share, again, have been collected through sample studies, research from site visits as well as collaboration with educators. </a:t>
            </a:r>
            <a:endParaRPr sz="1400">
              <a:solidFill>
                <a:schemeClr val="dk1"/>
              </a:solidFill>
            </a:endParaRPr>
          </a:p>
          <a:p>
            <a:pPr indent="0" lvl="0" marL="444500" rtl="0" algn="l">
              <a:lnSpc>
                <a:spcPct val="150000"/>
              </a:lnSpc>
              <a:spcBef>
                <a:spcPts val="1200"/>
              </a:spcBef>
              <a:spcAft>
                <a:spcPts val="0"/>
              </a:spcAft>
              <a:buClr>
                <a:schemeClr val="dk1"/>
              </a:buClr>
              <a:buSzPts val="1100"/>
              <a:buFont typeface="Arial"/>
              <a:buNone/>
            </a:pPr>
            <a:r>
              <a:rPr lang="en" sz="1400">
                <a:solidFill>
                  <a:schemeClr val="dk1"/>
                </a:solidFill>
              </a:rPr>
              <a:t>A.</a:t>
            </a:r>
            <a:r>
              <a:rPr lang="en" sz="700">
                <a:solidFill>
                  <a:schemeClr val="dk1"/>
                </a:solidFill>
              </a:rPr>
              <a:t>   </a:t>
            </a:r>
            <a:r>
              <a:rPr lang="en" sz="1400">
                <a:solidFill>
                  <a:schemeClr val="dk1"/>
                </a:solidFill>
              </a:rPr>
              <a:t>First, teachers who “specialize” in one area of core content are able to increase their own knowledge and proficiency in that content and thereby increase students’ proficiency.  This often led to increased test scores and academic achievement.  Research indicated that this is particularly true in mathematics.  A Columbia University study indicated, “ </a:t>
            </a:r>
            <a:r>
              <a:rPr b="1" lang="en">
                <a:solidFill>
                  <a:schemeClr val="dk1"/>
                </a:solidFill>
                <a:latin typeface="Cambria"/>
                <a:ea typeface="Cambria"/>
                <a:cs typeface="Cambria"/>
                <a:sym typeface="Cambria"/>
              </a:rPr>
              <a:t>Departmentalization may not only provide an immediate increase in the mathematical proficiency of students, but evidence suggests that it may provide an increase in the mathematical proficiency of the students for years to come, benefitting them throughout the rest of their lives.” </a:t>
            </a:r>
            <a:endParaRPr b="1">
              <a:solidFill>
                <a:schemeClr val="dk1"/>
              </a:solidFill>
              <a:latin typeface="Cambria"/>
              <a:ea typeface="Cambria"/>
              <a:cs typeface="Cambria"/>
              <a:sym typeface="Cambria"/>
            </a:endParaRPr>
          </a:p>
          <a:p>
            <a:pPr indent="0" lvl="0" marL="444500" rtl="0" algn="l">
              <a:lnSpc>
                <a:spcPct val="150000"/>
              </a:lnSpc>
              <a:spcBef>
                <a:spcPts val="1200"/>
              </a:spcBef>
              <a:spcAft>
                <a:spcPts val="0"/>
              </a:spcAft>
              <a:buClr>
                <a:schemeClr val="dk1"/>
              </a:buClr>
              <a:buSzPts val="1100"/>
              <a:buFont typeface="Arial"/>
              <a:buNone/>
            </a:pPr>
            <a:r>
              <a:rPr lang="en" sz="1400">
                <a:solidFill>
                  <a:schemeClr val="dk1"/>
                </a:solidFill>
              </a:rPr>
              <a:t>B.</a:t>
            </a:r>
            <a:r>
              <a:rPr lang="en" sz="700">
                <a:solidFill>
                  <a:schemeClr val="dk1"/>
                </a:solidFill>
              </a:rPr>
              <a:t>    </a:t>
            </a:r>
            <a:r>
              <a:rPr lang="en" sz="1400">
                <a:solidFill>
                  <a:schemeClr val="dk1"/>
                </a:solidFill>
              </a:rPr>
              <a:t>Students have more teachers who know them and care about them every day instead of just one classroom teacher.  Teachers have the opportunity to share their observations and most importantly to share different approaches they use to reach individual students successfully.  In effect, a struggling student has a team of teachers working together to help them.  </a:t>
            </a:r>
            <a:endParaRPr sz="1400">
              <a:solidFill>
                <a:schemeClr val="dk1"/>
              </a:solidFill>
            </a:endParaRPr>
          </a:p>
          <a:p>
            <a:pPr indent="0" lvl="0" marL="444500" rtl="0" algn="l">
              <a:lnSpc>
                <a:spcPct val="150000"/>
              </a:lnSpc>
              <a:spcBef>
                <a:spcPts val="1200"/>
              </a:spcBef>
              <a:spcAft>
                <a:spcPts val="0"/>
              </a:spcAft>
              <a:buClr>
                <a:schemeClr val="dk1"/>
              </a:buClr>
              <a:buSzPts val="1100"/>
              <a:buFont typeface="Arial"/>
              <a:buNone/>
            </a:pPr>
            <a:r>
              <a:rPr lang="en" sz="1400">
                <a:solidFill>
                  <a:schemeClr val="dk1"/>
                </a:solidFill>
              </a:rPr>
              <a:t>C.</a:t>
            </a:r>
            <a:r>
              <a:rPr lang="en" sz="700">
                <a:solidFill>
                  <a:schemeClr val="dk1"/>
                </a:solidFill>
              </a:rPr>
              <a:t>    </a:t>
            </a:r>
            <a:r>
              <a:rPr lang="en" sz="1400">
                <a:solidFill>
                  <a:schemeClr val="dk1"/>
                </a:solidFill>
              </a:rPr>
              <a:t>Anecdotal observations and academic studies indicate that behavior problems often decrease under departmentalization.  Students gain organizational skills as they learn how to keep track of assignments for multiple teachers, and they gain confidence that they can handle the transition to middle school.  </a:t>
            </a:r>
            <a:endParaRPr sz="1400">
              <a:solidFill>
                <a:schemeClr val="dk1"/>
              </a:solidFill>
            </a:endParaRPr>
          </a:p>
          <a:p>
            <a:pPr indent="0" lvl="0" marL="444500" rtl="0" algn="l">
              <a:lnSpc>
                <a:spcPct val="150000"/>
              </a:lnSpc>
              <a:spcBef>
                <a:spcPts val="1200"/>
              </a:spcBef>
              <a:spcAft>
                <a:spcPts val="0"/>
              </a:spcAft>
              <a:buClr>
                <a:schemeClr val="dk1"/>
              </a:buClr>
              <a:buSzPts val="1100"/>
              <a:buFont typeface="Arial"/>
              <a:buNone/>
            </a:pPr>
            <a:r>
              <a:rPr lang="en" sz="1400">
                <a:solidFill>
                  <a:schemeClr val="dk1"/>
                </a:solidFill>
              </a:rPr>
              <a:t>D.</a:t>
            </a:r>
            <a:r>
              <a:rPr lang="en" sz="700">
                <a:solidFill>
                  <a:schemeClr val="dk1"/>
                </a:solidFill>
              </a:rPr>
              <a:t>   </a:t>
            </a:r>
            <a:r>
              <a:rPr lang="en" sz="1400">
                <a:solidFill>
                  <a:schemeClr val="dk1"/>
                </a:solidFill>
              </a:rPr>
              <a:t>Teachers can receive targeted professional development based on subject matter to address and upgrade skills.  Furthermore, studies have shown that while departmentalization increases the number of students a specialized teacher teaches, this does not adversely affect assessments or pedagogy.     </a:t>
            </a:r>
            <a:endParaRPr sz="1400">
              <a:solidFill>
                <a:schemeClr val="dk1"/>
              </a:solidFill>
            </a:endParaRPr>
          </a:p>
          <a:p>
            <a:pPr indent="0" lvl="0" marL="444500" rtl="0" algn="l">
              <a:lnSpc>
                <a:spcPct val="150000"/>
              </a:lnSpc>
              <a:spcBef>
                <a:spcPts val="1200"/>
              </a:spcBef>
              <a:spcAft>
                <a:spcPts val="0"/>
              </a:spcAft>
              <a:buClr>
                <a:schemeClr val="dk1"/>
              </a:buClr>
              <a:buSzPts val="1100"/>
              <a:buFont typeface="Arial"/>
              <a:buNone/>
            </a:pPr>
            <a:r>
              <a:rPr lang="en" sz="1400">
                <a:solidFill>
                  <a:schemeClr val="dk1"/>
                </a:solidFill>
              </a:rPr>
              <a:t>In fact, educators have found they had more time to prepare lessons with depth in their core areas as they no longer had to attend meetings for other subjects or prepare materials and lessons for other subjects.   Findings revealed, in the upper elementary grade, teacher preference for the Departmentalized Instructional Model (or Content Specialty Model) over the self-contained model due to more focused and quality instruction in specific subject areas, and increased self-efficacy.   </a:t>
            </a:r>
            <a:endParaRPr sz="1400">
              <a:solidFill>
                <a:schemeClr val="dk1"/>
              </a:solidFill>
            </a:endParaRPr>
          </a:p>
          <a:p>
            <a:pPr indent="0" lvl="0" marL="0" rtl="0" algn="l">
              <a:spcBef>
                <a:spcPts val="1200"/>
              </a:spcBef>
              <a:spcAft>
                <a:spcPts val="0"/>
              </a:spcAft>
              <a:buClr>
                <a:schemeClr val="dk1"/>
              </a:buClr>
              <a:buSzPts val="1400"/>
              <a:buFont typeface="Arial"/>
              <a:buNone/>
            </a:pPr>
            <a:r>
              <a:t/>
            </a:r>
            <a:endParaRPr sz="1400">
              <a:solidFill>
                <a:schemeClr val="dk1"/>
              </a:solidFill>
            </a:endParaRPr>
          </a:p>
          <a:p>
            <a:pPr indent="0" lvl="0" marL="0" rtl="0" algn="l">
              <a:spcBef>
                <a:spcPts val="0"/>
              </a:spcBef>
              <a:spcAft>
                <a:spcPts val="0"/>
              </a:spcAft>
              <a:buNone/>
            </a:pPr>
            <a:r>
              <a:t/>
            </a:r>
            <a:endParaRPr/>
          </a:p>
        </p:txBody>
      </p:sp>
      <p:sp>
        <p:nvSpPr>
          <p:cNvPr id="117" name="Google Shape;117;g126df815c05_0_207:notes"/>
          <p:cNvSpPr/>
          <p:nvPr>
            <p:ph idx="2" type="sldImg"/>
          </p:nvPr>
        </p:nvSpPr>
        <p:spPr>
          <a:xfrm>
            <a:off x="381174" y="685793"/>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26df815c05_0_340:notes"/>
          <p:cNvSpPr txBox="1"/>
          <p:nvPr>
            <p:ph idx="1" type="body"/>
          </p:nvPr>
        </p:nvSpPr>
        <p:spPr>
          <a:xfrm>
            <a:off x="685790" y="4343378"/>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Pete</a:t>
            </a:r>
            <a:endParaRPr/>
          </a:p>
        </p:txBody>
      </p:sp>
      <p:sp>
        <p:nvSpPr>
          <p:cNvPr id="126" name="Google Shape;126;g126df815c05_0_340:notes"/>
          <p:cNvSpPr/>
          <p:nvPr>
            <p:ph idx="2" type="sldImg"/>
          </p:nvPr>
        </p:nvSpPr>
        <p:spPr>
          <a:xfrm>
            <a:off x="381174" y="685793"/>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1b35c9d6df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1b35c9d6df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Jen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126df815c05_0_470:notes"/>
          <p:cNvSpPr txBox="1"/>
          <p:nvPr>
            <p:ph idx="1" type="body"/>
          </p:nvPr>
        </p:nvSpPr>
        <p:spPr>
          <a:xfrm>
            <a:off x="685790" y="4343378"/>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John</a:t>
            </a:r>
            <a:endParaRPr/>
          </a:p>
        </p:txBody>
      </p:sp>
      <p:sp>
        <p:nvSpPr>
          <p:cNvPr id="137" name="Google Shape;137;g126df815c05_0_470:notes"/>
          <p:cNvSpPr/>
          <p:nvPr>
            <p:ph idx="2" type="sldImg"/>
          </p:nvPr>
        </p:nvSpPr>
        <p:spPr>
          <a:xfrm>
            <a:off x="381174" y="685793"/>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416ec7ccae_0_1:notes"/>
          <p:cNvSpPr txBox="1"/>
          <p:nvPr>
            <p:ph idx="1" type="body"/>
          </p:nvPr>
        </p:nvSpPr>
        <p:spPr>
          <a:xfrm>
            <a:off x="685790" y="4343378"/>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Vinny</a:t>
            </a:r>
            <a:endParaRPr/>
          </a:p>
        </p:txBody>
      </p:sp>
      <p:sp>
        <p:nvSpPr>
          <p:cNvPr id="143" name="Google Shape;143;g2416ec7ccae_0_1:notes"/>
          <p:cNvSpPr/>
          <p:nvPr>
            <p:ph idx="2" type="sldImg"/>
          </p:nvPr>
        </p:nvSpPr>
        <p:spPr>
          <a:xfrm>
            <a:off x="381174" y="685793"/>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126df815c05_0_600:notes"/>
          <p:cNvSpPr txBox="1"/>
          <p:nvPr>
            <p:ph idx="1" type="body"/>
          </p:nvPr>
        </p:nvSpPr>
        <p:spPr>
          <a:xfrm>
            <a:off x="685790" y="4343378"/>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Pete</a:t>
            </a:r>
            <a:endParaRPr/>
          </a:p>
        </p:txBody>
      </p:sp>
      <p:sp>
        <p:nvSpPr>
          <p:cNvPr id="149" name="Google Shape;149;g126df815c05_0_600:notes"/>
          <p:cNvSpPr/>
          <p:nvPr>
            <p:ph idx="2" type="sldImg"/>
          </p:nvPr>
        </p:nvSpPr>
        <p:spPr>
          <a:xfrm>
            <a:off x="381174" y="685793"/>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126df815c05_0_730:notes"/>
          <p:cNvSpPr txBox="1"/>
          <p:nvPr>
            <p:ph idx="1" type="body"/>
          </p:nvPr>
        </p:nvSpPr>
        <p:spPr>
          <a:xfrm>
            <a:off x="685790" y="4343378"/>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Pete</a:t>
            </a:r>
            <a:endParaRPr/>
          </a:p>
        </p:txBody>
      </p:sp>
      <p:sp>
        <p:nvSpPr>
          <p:cNvPr id="155" name="Google Shape;155;g126df815c05_0_730:notes"/>
          <p:cNvSpPr/>
          <p:nvPr>
            <p:ph idx="2" type="sldImg"/>
          </p:nvPr>
        </p:nvSpPr>
        <p:spPr>
          <a:xfrm>
            <a:off x="381174" y="685793"/>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126df815c05_0_8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126df815c05_0_8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4"/>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58" name="Google Shape;58;p14"/>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59" name="Google Shape;59;p14"/>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0" name="Shape 60"/>
        <p:cNvGrpSpPr/>
        <p:nvPr/>
      </p:nvGrpSpPr>
      <p:grpSpPr>
        <a:xfrm>
          <a:off x="0" y="0"/>
          <a:ext cx="0" cy="0"/>
          <a:chOff x="0" y="0"/>
          <a:chExt cx="0" cy="0"/>
        </a:xfrm>
      </p:grpSpPr>
      <p:sp>
        <p:nvSpPr>
          <p:cNvPr id="61" name="Google Shape;61;p15"/>
          <p:cNvSpPr txBox="1"/>
          <p:nvPr>
            <p:ph type="title"/>
          </p:nvPr>
        </p:nvSpPr>
        <p:spPr>
          <a:xfrm>
            <a:off x="457200" y="204788"/>
            <a:ext cx="8229600" cy="8574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1400"/>
              <a:buChar char="●"/>
              <a:defRPr/>
            </a:lvl1pPr>
            <a:lvl2pPr lvl="1"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62" name="Google Shape;62;p15"/>
          <p:cNvSpPr txBox="1"/>
          <p:nvPr>
            <p:ph idx="1" type="body"/>
          </p:nvPr>
        </p:nvSpPr>
        <p:spPr>
          <a:xfrm>
            <a:off x="457200" y="1151334"/>
            <a:ext cx="4040100" cy="563100"/>
          </a:xfrm>
          <a:prstGeom prst="rect">
            <a:avLst/>
          </a:prstGeom>
          <a:noFill/>
          <a:ln>
            <a:noFill/>
          </a:ln>
        </p:spPr>
        <p:txBody>
          <a:bodyPr anchorCtr="0" anchor="ctr" bIns="91425" lIns="91425" spcFirstLastPara="1" rIns="91425" wrap="square" tIns="91425">
            <a:noAutofit/>
          </a:bodyPr>
          <a:lstStyle>
            <a:lvl1pPr indent="-228600" lvl="0" marL="457200" rtl="0" algn="l">
              <a:lnSpc>
                <a:spcPct val="100000"/>
              </a:lnSpc>
              <a:spcBef>
                <a:spcPts val="560"/>
              </a:spcBef>
              <a:spcAft>
                <a:spcPts val="0"/>
              </a:spcAft>
              <a:buClr>
                <a:schemeClr val="dk1"/>
              </a:buClr>
              <a:buSzPts val="1400"/>
              <a:buFont typeface="Quattrocento"/>
              <a:buNone/>
              <a:defRPr b="0" sz="2400" cap="none">
                <a:solidFill>
                  <a:schemeClr val="dk1"/>
                </a:solidFill>
              </a:defRPr>
            </a:lvl1pPr>
            <a:lvl2pPr indent="-228600" lvl="1" marL="914400" rtl="0" algn="l">
              <a:lnSpc>
                <a:spcPct val="100000"/>
              </a:lnSpc>
              <a:spcBef>
                <a:spcPts val="480"/>
              </a:spcBef>
              <a:spcAft>
                <a:spcPts val="0"/>
              </a:spcAft>
              <a:buSzPts val="1400"/>
              <a:buFont typeface="Quattrocento"/>
              <a:buNone/>
              <a:defRPr b="1" sz="2000"/>
            </a:lvl2pPr>
            <a:lvl3pPr indent="-228600" lvl="2" marL="1371600" rtl="0" algn="l">
              <a:lnSpc>
                <a:spcPct val="100000"/>
              </a:lnSpc>
              <a:spcBef>
                <a:spcPts val="440"/>
              </a:spcBef>
              <a:spcAft>
                <a:spcPts val="0"/>
              </a:spcAft>
              <a:buSzPts val="1400"/>
              <a:buFont typeface="Quattrocento"/>
              <a:buNone/>
              <a:defRPr b="1" sz="1800"/>
            </a:lvl3pPr>
            <a:lvl4pPr indent="-228600" lvl="3" marL="1828800" rtl="0" algn="l">
              <a:lnSpc>
                <a:spcPct val="100000"/>
              </a:lnSpc>
              <a:spcBef>
                <a:spcPts val="400"/>
              </a:spcBef>
              <a:spcAft>
                <a:spcPts val="0"/>
              </a:spcAft>
              <a:buSzPts val="1400"/>
              <a:buFont typeface="Quattrocento"/>
              <a:buNone/>
              <a:defRPr b="1" sz="1600"/>
            </a:lvl4pPr>
            <a:lvl5pPr indent="-228600" lvl="4" marL="2286000" rtl="0" algn="l">
              <a:lnSpc>
                <a:spcPct val="100000"/>
              </a:lnSpc>
              <a:spcBef>
                <a:spcPts val="400"/>
              </a:spcBef>
              <a:spcAft>
                <a:spcPts val="0"/>
              </a:spcAft>
              <a:buSzPts val="1400"/>
              <a:buFont typeface="Quattrocento"/>
              <a:buNone/>
              <a:defRPr b="1" sz="16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63" name="Google Shape;63;p15"/>
          <p:cNvSpPr txBox="1"/>
          <p:nvPr>
            <p:ph idx="2" type="body"/>
          </p:nvPr>
        </p:nvSpPr>
        <p:spPr>
          <a:xfrm>
            <a:off x="4645025" y="1151334"/>
            <a:ext cx="4041900" cy="563100"/>
          </a:xfrm>
          <a:prstGeom prst="rect">
            <a:avLst/>
          </a:prstGeom>
          <a:noFill/>
          <a:ln>
            <a:noFill/>
          </a:ln>
        </p:spPr>
        <p:txBody>
          <a:bodyPr anchorCtr="0" anchor="ctr" bIns="91425" lIns="91425" spcFirstLastPara="1" rIns="91425" wrap="square" tIns="91425">
            <a:noAutofit/>
          </a:bodyPr>
          <a:lstStyle>
            <a:lvl1pPr indent="-228600" lvl="0" marL="457200" rtl="0" algn="l">
              <a:lnSpc>
                <a:spcPct val="100000"/>
              </a:lnSpc>
              <a:spcBef>
                <a:spcPts val="560"/>
              </a:spcBef>
              <a:spcAft>
                <a:spcPts val="0"/>
              </a:spcAft>
              <a:buClr>
                <a:schemeClr val="dk1"/>
              </a:buClr>
              <a:buSzPts val="1400"/>
              <a:buFont typeface="Quattrocento"/>
              <a:buNone/>
              <a:defRPr b="0" sz="2400" cap="none">
                <a:solidFill>
                  <a:schemeClr val="dk1"/>
                </a:solidFill>
              </a:defRPr>
            </a:lvl1pPr>
            <a:lvl2pPr indent="-228600" lvl="1" marL="914400" rtl="0" algn="l">
              <a:lnSpc>
                <a:spcPct val="100000"/>
              </a:lnSpc>
              <a:spcBef>
                <a:spcPts val="480"/>
              </a:spcBef>
              <a:spcAft>
                <a:spcPts val="0"/>
              </a:spcAft>
              <a:buSzPts val="1400"/>
              <a:buFont typeface="Quattrocento"/>
              <a:buNone/>
              <a:defRPr b="1" sz="2000"/>
            </a:lvl2pPr>
            <a:lvl3pPr indent="-228600" lvl="2" marL="1371600" rtl="0" algn="l">
              <a:lnSpc>
                <a:spcPct val="100000"/>
              </a:lnSpc>
              <a:spcBef>
                <a:spcPts val="440"/>
              </a:spcBef>
              <a:spcAft>
                <a:spcPts val="0"/>
              </a:spcAft>
              <a:buSzPts val="1400"/>
              <a:buFont typeface="Quattrocento"/>
              <a:buNone/>
              <a:defRPr b="1" sz="1800"/>
            </a:lvl3pPr>
            <a:lvl4pPr indent="-228600" lvl="3" marL="1828800" rtl="0" algn="l">
              <a:lnSpc>
                <a:spcPct val="100000"/>
              </a:lnSpc>
              <a:spcBef>
                <a:spcPts val="400"/>
              </a:spcBef>
              <a:spcAft>
                <a:spcPts val="0"/>
              </a:spcAft>
              <a:buSzPts val="1400"/>
              <a:buFont typeface="Quattrocento"/>
              <a:buNone/>
              <a:defRPr b="1" sz="1600"/>
            </a:lvl4pPr>
            <a:lvl5pPr indent="-228600" lvl="4" marL="2286000" rtl="0" algn="l">
              <a:lnSpc>
                <a:spcPct val="100000"/>
              </a:lnSpc>
              <a:spcBef>
                <a:spcPts val="400"/>
              </a:spcBef>
              <a:spcAft>
                <a:spcPts val="0"/>
              </a:spcAft>
              <a:buSzPts val="1400"/>
              <a:buFont typeface="Quattrocento"/>
              <a:buNone/>
              <a:defRPr b="1" sz="16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64" name="Google Shape;64;p15"/>
          <p:cNvSpPr txBox="1"/>
          <p:nvPr>
            <p:ph idx="3" type="body"/>
          </p:nvPr>
        </p:nvSpPr>
        <p:spPr>
          <a:xfrm>
            <a:off x="457200" y="1771650"/>
            <a:ext cx="4040100" cy="28230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SzPts val="1400"/>
              <a:buChar char="⬜"/>
              <a:defRPr sz="2400"/>
            </a:lvl1pPr>
            <a:lvl2pPr indent="-317500" lvl="1" marL="914400" rtl="0" algn="l">
              <a:lnSpc>
                <a:spcPct val="100000"/>
              </a:lnSpc>
              <a:spcBef>
                <a:spcPts val="480"/>
              </a:spcBef>
              <a:spcAft>
                <a:spcPts val="0"/>
              </a:spcAft>
              <a:buSzPts val="1400"/>
              <a:buChar char="◼"/>
              <a:defRPr sz="2000"/>
            </a:lvl2pPr>
            <a:lvl3pPr indent="-317500" lvl="2" marL="1371600" rtl="0" algn="l">
              <a:lnSpc>
                <a:spcPct val="100000"/>
              </a:lnSpc>
              <a:spcBef>
                <a:spcPts val="440"/>
              </a:spcBef>
              <a:spcAft>
                <a:spcPts val="0"/>
              </a:spcAft>
              <a:buSzPts val="1400"/>
              <a:buChar char="▫"/>
              <a:defRPr sz="1800"/>
            </a:lvl3pPr>
            <a:lvl4pPr indent="-317500" lvl="3" marL="1828800" rtl="0" algn="l">
              <a:lnSpc>
                <a:spcPct val="100000"/>
              </a:lnSpc>
              <a:spcBef>
                <a:spcPts val="400"/>
              </a:spcBef>
              <a:spcAft>
                <a:spcPts val="0"/>
              </a:spcAft>
              <a:buSzPts val="1400"/>
              <a:buChar char="●"/>
              <a:defRPr sz="1600"/>
            </a:lvl4pPr>
            <a:lvl5pPr indent="-317500" lvl="4" marL="2286000" rtl="0" algn="l">
              <a:lnSpc>
                <a:spcPct val="100000"/>
              </a:lnSpc>
              <a:spcBef>
                <a:spcPts val="400"/>
              </a:spcBef>
              <a:spcAft>
                <a:spcPts val="0"/>
              </a:spcAft>
              <a:buSzPts val="1400"/>
              <a:buChar char="◾"/>
              <a:defRPr sz="16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65" name="Google Shape;65;p15"/>
          <p:cNvSpPr txBox="1"/>
          <p:nvPr>
            <p:ph idx="4" type="body"/>
          </p:nvPr>
        </p:nvSpPr>
        <p:spPr>
          <a:xfrm>
            <a:off x="4645025" y="1771650"/>
            <a:ext cx="4041900" cy="28230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SzPts val="1400"/>
              <a:buChar char="⬜"/>
              <a:defRPr sz="2400"/>
            </a:lvl1pPr>
            <a:lvl2pPr indent="-317500" lvl="1" marL="914400" rtl="0" algn="l">
              <a:lnSpc>
                <a:spcPct val="100000"/>
              </a:lnSpc>
              <a:spcBef>
                <a:spcPts val="480"/>
              </a:spcBef>
              <a:spcAft>
                <a:spcPts val="0"/>
              </a:spcAft>
              <a:buSzPts val="1400"/>
              <a:buChar char="◼"/>
              <a:defRPr sz="2000"/>
            </a:lvl2pPr>
            <a:lvl3pPr indent="-317500" lvl="2" marL="1371600" rtl="0" algn="l">
              <a:lnSpc>
                <a:spcPct val="100000"/>
              </a:lnSpc>
              <a:spcBef>
                <a:spcPts val="440"/>
              </a:spcBef>
              <a:spcAft>
                <a:spcPts val="0"/>
              </a:spcAft>
              <a:buSzPts val="1400"/>
              <a:buChar char="▫"/>
              <a:defRPr sz="1800"/>
            </a:lvl3pPr>
            <a:lvl4pPr indent="-317500" lvl="3" marL="1828800" rtl="0" algn="l">
              <a:lnSpc>
                <a:spcPct val="100000"/>
              </a:lnSpc>
              <a:spcBef>
                <a:spcPts val="400"/>
              </a:spcBef>
              <a:spcAft>
                <a:spcPts val="0"/>
              </a:spcAft>
              <a:buSzPts val="1400"/>
              <a:buChar char="●"/>
              <a:defRPr sz="1600"/>
            </a:lvl4pPr>
            <a:lvl5pPr indent="-317500" lvl="4" marL="2286000" rtl="0" algn="l">
              <a:lnSpc>
                <a:spcPct val="100000"/>
              </a:lnSpc>
              <a:spcBef>
                <a:spcPts val="400"/>
              </a:spcBef>
              <a:spcAft>
                <a:spcPts val="0"/>
              </a:spcAft>
              <a:buSzPts val="1400"/>
              <a:buChar char="◾"/>
              <a:defRPr sz="16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66" name="Google Shape;66;p15"/>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67" name="Google Shape;67;p15"/>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68" name="Google Shape;68;p15"/>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69" name="Shape 69"/>
        <p:cNvGrpSpPr/>
        <p:nvPr/>
      </p:nvGrpSpPr>
      <p:grpSpPr>
        <a:xfrm>
          <a:off x="0" y="0"/>
          <a:ext cx="0" cy="0"/>
          <a:chOff x="0" y="0"/>
          <a:chExt cx="0" cy="0"/>
        </a:xfrm>
      </p:grpSpPr>
      <p:sp>
        <p:nvSpPr>
          <p:cNvPr id="70" name="Google Shape;70;p16"/>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1400"/>
              <a:buChar char="●"/>
              <a:defRPr b="1" sz="4100">
                <a:solidFill>
                  <a:srgbClr val="E27D7D"/>
                </a:solidFill>
                <a:latin typeface="Allerta"/>
                <a:ea typeface="Allerta"/>
                <a:cs typeface="Allerta"/>
                <a:sym typeface="Allerta"/>
              </a:defRPr>
            </a:lvl1pPr>
            <a:lvl2pPr lvl="1"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71" name="Google Shape;71;p16"/>
          <p:cNvSpPr txBox="1"/>
          <p:nvPr>
            <p:ph idx="1" type="body"/>
          </p:nvPr>
        </p:nvSpPr>
        <p:spPr>
          <a:xfrm>
            <a:off x="457200" y="1200150"/>
            <a:ext cx="8229600" cy="35313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Clr>
                <a:srgbClr val="F9F9F9"/>
              </a:buClr>
              <a:buSzPts val="1400"/>
              <a:buFont typeface="Noto Sans Symbols"/>
              <a:buChar char="⬜"/>
              <a:defRPr sz="2800">
                <a:solidFill>
                  <a:schemeClr val="dk1"/>
                </a:solidFill>
                <a:latin typeface="Quattrocento"/>
                <a:ea typeface="Quattrocento"/>
                <a:cs typeface="Quattrocento"/>
                <a:sym typeface="Quattrocento"/>
              </a:defRPr>
            </a:lvl1pPr>
            <a:lvl2pPr indent="-317500" lvl="1" marL="914400" rtl="0" algn="l">
              <a:lnSpc>
                <a:spcPct val="100000"/>
              </a:lnSpc>
              <a:spcBef>
                <a:spcPts val="480"/>
              </a:spcBef>
              <a:spcAft>
                <a:spcPts val="0"/>
              </a:spcAft>
              <a:buClr>
                <a:schemeClr val="dk1"/>
              </a:buClr>
              <a:buSzPts val="1400"/>
              <a:buFont typeface="Noto Sans Symbols"/>
              <a:buChar char="◼"/>
              <a:defRPr sz="2400">
                <a:solidFill>
                  <a:schemeClr val="dk1"/>
                </a:solidFill>
                <a:latin typeface="Quattrocento"/>
                <a:ea typeface="Quattrocento"/>
                <a:cs typeface="Quattrocento"/>
                <a:sym typeface="Quattrocento"/>
              </a:defRPr>
            </a:lvl2pPr>
            <a:lvl3pPr indent="-317500" lvl="2" marL="1371600" rtl="0" algn="l">
              <a:lnSpc>
                <a:spcPct val="100000"/>
              </a:lnSpc>
              <a:spcBef>
                <a:spcPts val="440"/>
              </a:spcBef>
              <a:spcAft>
                <a:spcPts val="0"/>
              </a:spcAft>
              <a:buClr>
                <a:schemeClr val="dk1"/>
              </a:buClr>
              <a:buSzPts val="1400"/>
              <a:buFont typeface="Noto Sans Symbols"/>
              <a:buChar char="▫"/>
              <a:defRPr sz="2200">
                <a:solidFill>
                  <a:schemeClr val="dk1"/>
                </a:solidFill>
                <a:latin typeface="Quattrocento"/>
                <a:ea typeface="Quattrocento"/>
                <a:cs typeface="Quattrocento"/>
                <a:sym typeface="Quattrocento"/>
              </a:defRPr>
            </a:lvl3pPr>
            <a:lvl4pPr indent="-317500" lvl="3" marL="1828800" rtl="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4pPr>
            <a:lvl5pPr indent="-317500" lvl="4" marL="2286000" rtl="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5pPr>
            <a:lvl6pPr indent="-317500" lvl="5" marL="2743200" rtl="0" algn="l">
              <a:lnSpc>
                <a:spcPct val="100000"/>
              </a:lnSpc>
              <a:spcBef>
                <a:spcPts val="360"/>
              </a:spcBef>
              <a:spcAft>
                <a:spcPts val="0"/>
              </a:spcAft>
              <a:buClr>
                <a:schemeClr val="dk1"/>
              </a:buClr>
              <a:buSzPts val="1400"/>
              <a:buFont typeface="Noto Sans Symbols"/>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Clr>
                <a:schemeClr val="dk1"/>
              </a:buClr>
              <a:buSzPts val="1400"/>
              <a:buFont typeface="Noto Sans Symbols"/>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9pPr>
          </a:lstStyle>
          <a:p/>
        </p:txBody>
      </p:sp>
      <p:sp>
        <p:nvSpPr>
          <p:cNvPr id="72" name="Google Shape;72;p16"/>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73" name="Google Shape;73;p16"/>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74" name="Google Shape;74;p16"/>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5" name="Shape 75"/>
        <p:cNvGrpSpPr/>
        <p:nvPr/>
      </p:nvGrpSpPr>
      <p:grpSpPr>
        <a:xfrm>
          <a:off x="0" y="0"/>
          <a:ext cx="0" cy="0"/>
          <a:chOff x="0" y="0"/>
          <a:chExt cx="0" cy="0"/>
        </a:xfrm>
      </p:grpSpPr>
      <p:sp>
        <p:nvSpPr>
          <p:cNvPr id="76" name="Google Shape;76;p17"/>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1400"/>
              <a:buChar char="●"/>
              <a:defRPr b="1" sz="4100">
                <a:solidFill>
                  <a:srgbClr val="E27D7D"/>
                </a:solidFill>
                <a:latin typeface="Allerta"/>
                <a:ea typeface="Allerta"/>
                <a:cs typeface="Allerta"/>
                <a:sym typeface="Allerta"/>
              </a:defRPr>
            </a:lvl1pPr>
            <a:lvl2pPr lvl="1"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77" name="Google Shape;77;p17"/>
          <p:cNvSpPr txBox="1"/>
          <p:nvPr>
            <p:ph idx="1" type="body"/>
          </p:nvPr>
        </p:nvSpPr>
        <p:spPr>
          <a:xfrm rot="5400000">
            <a:off x="2806350" y="-1149000"/>
            <a:ext cx="3531300" cy="82296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Clr>
                <a:srgbClr val="F9F9F9"/>
              </a:buClr>
              <a:buSzPts val="1400"/>
              <a:buFont typeface="Noto Sans Symbols"/>
              <a:buChar char="⬜"/>
              <a:defRPr sz="2800">
                <a:solidFill>
                  <a:schemeClr val="dk1"/>
                </a:solidFill>
                <a:latin typeface="Quattrocento"/>
                <a:ea typeface="Quattrocento"/>
                <a:cs typeface="Quattrocento"/>
                <a:sym typeface="Quattrocento"/>
              </a:defRPr>
            </a:lvl1pPr>
            <a:lvl2pPr indent="-317500" lvl="1" marL="914400" rtl="0" algn="l">
              <a:lnSpc>
                <a:spcPct val="100000"/>
              </a:lnSpc>
              <a:spcBef>
                <a:spcPts val="480"/>
              </a:spcBef>
              <a:spcAft>
                <a:spcPts val="0"/>
              </a:spcAft>
              <a:buClr>
                <a:schemeClr val="dk1"/>
              </a:buClr>
              <a:buSzPts val="1400"/>
              <a:buFont typeface="Noto Sans Symbols"/>
              <a:buChar char="◼"/>
              <a:defRPr sz="2400">
                <a:solidFill>
                  <a:schemeClr val="dk1"/>
                </a:solidFill>
                <a:latin typeface="Quattrocento"/>
                <a:ea typeface="Quattrocento"/>
                <a:cs typeface="Quattrocento"/>
                <a:sym typeface="Quattrocento"/>
              </a:defRPr>
            </a:lvl2pPr>
            <a:lvl3pPr indent="-317500" lvl="2" marL="1371600" rtl="0" algn="l">
              <a:lnSpc>
                <a:spcPct val="100000"/>
              </a:lnSpc>
              <a:spcBef>
                <a:spcPts val="440"/>
              </a:spcBef>
              <a:spcAft>
                <a:spcPts val="0"/>
              </a:spcAft>
              <a:buClr>
                <a:schemeClr val="dk1"/>
              </a:buClr>
              <a:buSzPts val="1400"/>
              <a:buFont typeface="Noto Sans Symbols"/>
              <a:buChar char="▫"/>
              <a:defRPr sz="2200">
                <a:solidFill>
                  <a:schemeClr val="dk1"/>
                </a:solidFill>
                <a:latin typeface="Quattrocento"/>
                <a:ea typeface="Quattrocento"/>
                <a:cs typeface="Quattrocento"/>
                <a:sym typeface="Quattrocento"/>
              </a:defRPr>
            </a:lvl3pPr>
            <a:lvl4pPr indent="-317500" lvl="3" marL="1828800" rtl="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4pPr>
            <a:lvl5pPr indent="-317500" lvl="4" marL="2286000" rtl="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5pPr>
            <a:lvl6pPr indent="-317500" lvl="5" marL="2743200" rtl="0" algn="l">
              <a:lnSpc>
                <a:spcPct val="100000"/>
              </a:lnSpc>
              <a:spcBef>
                <a:spcPts val="360"/>
              </a:spcBef>
              <a:spcAft>
                <a:spcPts val="0"/>
              </a:spcAft>
              <a:buClr>
                <a:schemeClr val="dk1"/>
              </a:buClr>
              <a:buSzPts val="1400"/>
              <a:buFont typeface="Noto Sans Symbols"/>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Clr>
                <a:schemeClr val="dk1"/>
              </a:buClr>
              <a:buSzPts val="1400"/>
              <a:buFont typeface="Noto Sans Symbols"/>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9pPr>
          </a:lstStyle>
          <a:p/>
        </p:txBody>
      </p:sp>
      <p:sp>
        <p:nvSpPr>
          <p:cNvPr id="78" name="Google Shape;78;p17"/>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79" name="Google Shape;79;p17"/>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80" name="Google Shape;80;p17"/>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1" name="Shape 81"/>
        <p:cNvGrpSpPr/>
        <p:nvPr/>
      </p:nvGrpSpPr>
      <p:grpSpPr>
        <a:xfrm>
          <a:off x="0" y="0"/>
          <a:ext cx="0" cy="0"/>
          <a:chOff x="0" y="0"/>
          <a:chExt cx="0" cy="0"/>
        </a:xfrm>
      </p:grpSpPr>
      <p:sp>
        <p:nvSpPr>
          <p:cNvPr id="82" name="Google Shape;82;p18"/>
          <p:cNvSpPr txBox="1"/>
          <p:nvPr>
            <p:ph type="title"/>
          </p:nvPr>
        </p:nvSpPr>
        <p:spPr>
          <a:xfrm>
            <a:off x="457200" y="204788"/>
            <a:ext cx="3008400" cy="8715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Clr>
                <a:srgbClr val="EF7171"/>
              </a:buClr>
              <a:buSzPts val="1400"/>
              <a:buFont typeface="Allerta"/>
              <a:buNone/>
              <a:defRPr b="0" sz="2200">
                <a:solidFill>
                  <a:srgbClr val="EF7171"/>
                </a:solidFill>
              </a:defRPr>
            </a:lvl1pPr>
            <a:lvl2pPr lvl="1"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83" name="Google Shape;83;p18"/>
          <p:cNvSpPr txBox="1"/>
          <p:nvPr>
            <p:ph idx="1" type="body"/>
          </p:nvPr>
        </p:nvSpPr>
        <p:spPr>
          <a:xfrm>
            <a:off x="457200" y="1143000"/>
            <a:ext cx="3008400" cy="3451800"/>
          </a:xfrm>
          <a:prstGeom prst="rect">
            <a:avLst/>
          </a:prstGeom>
          <a:noFill/>
          <a:ln>
            <a:noFill/>
          </a:ln>
        </p:spPr>
        <p:txBody>
          <a:bodyPr anchorCtr="0" anchor="t" bIns="91425" lIns="91425" spcFirstLastPara="1" rIns="91425" wrap="square" tIns="91425">
            <a:noAutofit/>
          </a:bodyPr>
          <a:lstStyle>
            <a:lvl1pPr indent="-228600" lvl="0" marL="457200" rtl="0" algn="l">
              <a:lnSpc>
                <a:spcPct val="100000"/>
              </a:lnSpc>
              <a:spcBef>
                <a:spcPts val="560"/>
              </a:spcBef>
              <a:spcAft>
                <a:spcPts val="0"/>
              </a:spcAft>
              <a:buSzPts val="1400"/>
              <a:buFont typeface="Quattrocento"/>
              <a:buNone/>
              <a:defRPr sz="1400"/>
            </a:lvl1pPr>
            <a:lvl2pPr indent="-228600" lvl="1" marL="914400" rtl="0" algn="l">
              <a:lnSpc>
                <a:spcPct val="100000"/>
              </a:lnSpc>
              <a:spcBef>
                <a:spcPts val="480"/>
              </a:spcBef>
              <a:spcAft>
                <a:spcPts val="0"/>
              </a:spcAft>
              <a:buSzPts val="1400"/>
              <a:buFont typeface="Quattrocento"/>
              <a:buNone/>
              <a:defRPr sz="1200"/>
            </a:lvl2pPr>
            <a:lvl3pPr indent="-228600" lvl="2" marL="1371600" rtl="0" algn="l">
              <a:lnSpc>
                <a:spcPct val="100000"/>
              </a:lnSpc>
              <a:spcBef>
                <a:spcPts val="440"/>
              </a:spcBef>
              <a:spcAft>
                <a:spcPts val="0"/>
              </a:spcAft>
              <a:buSzPts val="1400"/>
              <a:buFont typeface="Quattrocento"/>
              <a:buNone/>
              <a:defRPr sz="1000"/>
            </a:lvl3pPr>
            <a:lvl4pPr indent="-228600" lvl="3" marL="1828800" rtl="0" algn="l">
              <a:lnSpc>
                <a:spcPct val="100000"/>
              </a:lnSpc>
              <a:spcBef>
                <a:spcPts val="400"/>
              </a:spcBef>
              <a:spcAft>
                <a:spcPts val="0"/>
              </a:spcAft>
              <a:buSzPts val="1400"/>
              <a:buFont typeface="Quattrocento"/>
              <a:buNone/>
              <a:defRPr sz="900"/>
            </a:lvl4pPr>
            <a:lvl5pPr indent="-228600" lvl="4" marL="2286000" rtl="0" algn="l">
              <a:lnSpc>
                <a:spcPct val="100000"/>
              </a:lnSpc>
              <a:spcBef>
                <a:spcPts val="400"/>
              </a:spcBef>
              <a:spcAft>
                <a:spcPts val="0"/>
              </a:spcAft>
              <a:buSzPts val="1400"/>
              <a:buFont typeface="Quattrocento"/>
              <a:buNone/>
              <a:defRPr sz="9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84" name="Google Shape;84;p18"/>
          <p:cNvSpPr txBox="1"/>
          <p:nvPr>
            <p:ph idx="2" type="body"/>
          </p:nvPr>
        </p:nvSpPr>
        <p:spPr>
          <a:xfrm>
            <a:off x="3575050" y="204788"/>
            <a:ext cx="5111700" cy="43899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SzPts val="1400"/>
              <a:buChar char="⬜"/>
              <a:defRPr sz="2600"/>
            </a:lvl1pPr>
            <a:lvl2pPr indent="-317500" lvl="1" marL="914400" rtl="0" algn="l">
              <a:lnSpc>
                <a:spcPct val="100000"/>
              </a:lnSpc>
              <a:spcBef>
                <a:spcPts val="480"/>
              </a:spcBef>
              <a:spcAft>
                <a:spcPts val="0"/>
              </a:spcAft>
              <a:buSzPts val="1400"/>
              <a:buChar char="◼"/>
              <a:defRPr sz="2400"/>
            </a:lvl2pPr>
            <a:lvl3pPr indent="-317500" lvl="2" marL="1371600" rtl="0" algn="l">
              <a:lnSpc>
                <a:spcPct val="100000"/>
              </a:lnSpc>
              <a:spcBef>
                <a:spcPts val="440"/>
              </a:spcBef>
              <a:spcAft>
                <a:spcPts val="0"/>
              </a:spcAft>
              <a:buSzPts val="1400"/>
              <a:buChar char="▫"/>
              <a:defRPr sz="2200"/>
            </a:lvl3pPr>
            <a:lvl4pPr indent="-317500" lvl="3" marL="1828800" rtl="0" algn="l">
              <a:lnSpc>
                <a:spcPct val="100000"/>
              </a:lnSpc>
              <a:spcBef>
                <a:spcPts val="400"/>
              </a:spcBef>
              <a:spcAft>
                <a:spcPts val="0"/>
              </a:spcAft>
              <a:buSzPts val="1400"/>
              <a:buChar char="●"/>
              <a:defRPr sz="2000"/>
            </a:lvl4pPr>
            <a:lvl5pPr indent="-317500" lvl="4" marL="2286000" rtl="0" algn="l">
              <a:lnSpc>
                <a:spcPct val="100000"/>
              </a:lnSpc>
              <a:spcBef>
                <a:spcPts val="400"/>
              </a:spcBef>
              <a:spcAft>
                <a:spcPts val="0"/>
              </a:spcAft>
              <a:buSzPts val="1400"/>
              <a:buChar char="◾"/>
              <a:defRPr sz="18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85" name="Google Shape;85;p18"/>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86" name="Google Shape;86;p18"/>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87" name="Google Shape;87;p18"/>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8" name="Shape 88"/>
        <p:cNvGrpSpPr/>
        <p:nvPr/>
      </p:nvGrpSpPr>
      <p:grpSpPr>
        <a:xfrm>
          <a:off x="0" y="0"/>
          <a:ext cx="0" cy="0"/>
          <a:chOff x="0" y="0"/>
          <a:chExt cx="0" cy="0"/>
        </a:xfrm>
      </p:grpSpPr>
      <p:sp>
        <p:nvSpPr>
          <p:cNvPr id="89" name="Google Shape;89;p19"/>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lvl1pPr lvl="0" rtl="0" algn="ctr">
              <a:lnSpc>
                <a:spcPct val="100000"/>
              </a:lnSpc>
              <a:spcBef>
                <a:spcPts val="0"/>
              </a:spcBef>
              <a:spcAft>
                <a:spcPts val="0"/>
              </a:spcAft>
              <a:buSzPts val="1400"/>
              <a:buChar char="●"/>
              <a:defRPr b="1" sz="4100">
                <a:solidFill>
                  <a:srgbClr val="E27D7D"/>
                </a:solidFill>
                <a:latin typeface="Allerta"/>
                <a:ea typeface="Allerta"/>
                <a:cs typeface="Allerta"/>
                <a:sym typeface="Allerta"/>
              </a:defRPr>
            </a:lvl1pPr>
            <a:lvl2pPr lvl="1"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90" name="Google Shape;90;p19"/>
          <p:cNvSpPr txBox="1"/>
          <p:nvPr>
            <p:ph idx="1" type="body"/>
          </p:nvPr>
        </p:nvSpPr>
        <p:spPr>
          <a:xfrm>
            <a:off x="457200" y="1200150"/>
            <a:ext cx="4038600" cy="33945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SzPts val="1400"/>
              <a:buChar char="⬜"/>
              <a:defRPr sz="2600"/>
            </a:lvl1pPr>
            <a:lvl2pPr indent="-317500" lvl="1" marL="914400" rtl="0" algn="l">
              <a:lnSpc>
                <a:spcPct val="100000"/>
              </a:lnSpc>
              <a:spcBef>
                <a:spcPts val="480"/>
              </a:spcBef>
              <a:spcAft>
                <a:spcPts val="0"/>
              </a:spcAft>
              <a:buSzPts val="1400"/>
              <a:buChar char="◼"/>
              <a:defRPr sz="2400"/>
            </a:lvl2pPr>
            <a:lvl3pPr indent="-317500" lvl="2" marL="1371600" rtl="0" algn="l">
              <a:lnSpc>
                <a:spcPct val="100000"/>
              </a:lnSpc>
              <a:spcBef>
                <a:spcPts val="440"/>
              </a:spcBef>
              <a:spcAft>
                <a:spcPts val="0"/>
              </a:spcAft>
              <a:buSzPts val="1400"/>
              <a:buChar char="▫"/>
              <a:defRPr sz="2000"/>
            </a:lvl3pPr>
            <a:lvl4pPr indent="-317500" lvl="3" marL="1828800" rtl="0" algn="l">
              <a:lnSpc>
                <a:spcPct val="100000"/>
              </a:lnSpc>
              <a:spcBef>
                <a:spcPts val="400"/>
              </a:spcBef>
              <a:spcAft>
                <a:spcPts val="0"/>
              </a:spcAft>
              <a:buSzPts val="1400"/>
              <a:buChar char="●"/>
              <a:defRPr sz="1800"/>
            </a:lvl4pPr>
            <a:lvl5pPr indent="-317500" lvl="4" marL="2286000" rtl="0" algn="l">
              <a:lnSpc>
                <a:spcPct val="100000"/>
              </a:lnSpc>
              <a:spcBef>
                <a:spcPts val="400"/>
              </a:spcBef>
              <a:spcAft>
                <a:spcPts val="0"/>
              </a:spcAft>
              <a:buSzPts val="1400"/>
              <a:buChar char="◾"/>
              <a:defRPr sz="18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91" name="Google Shape;91;p19"/>
          <p:cNvSpPr txBox="1"/>
          <p:nvPr>
            <p:ph idx="2" type="body"/>
          </p:nvPr>
        </p:nvSpPr>
        <p:spPr>
          <a:xfrm>
            <a:off x="4648200" y="1200150"/>
            <a:ext cx="4038600" cy="33945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560"/>
              </a:spcBef>
              <a:spcAft>
                <a:spcPts val="0"/>
              </a:spcAft>
              <a:buSzPts val="1400"/>
              <a:buChar char="⬜"/>
              <a:defRPr sz="2600"/>
            </a:lvl1pPr>
            <a:lvl2pPr indent="-317500" lvl="1" marL="914400" rtl="0" algn="l">
              <a:lnSpc>
                <a:spcPct val="100000"/>
              </a:lnSpc>
              <a:spcBef>
                <a:spcPts val="480"/>
              </a:spcBef>
              <a:spcAft>
                <a:spcPts val="0"/>
              </a:spcAft>
              <a:buSzPts val="1400"/>
              <a:buChar char="◼"/>
              <a:defRPr sz="2400"/>
            </a:lvl2pPr>
            <a:lvl3pPr indent="-317500" lvl="2" marL="1371600" rtl="0" algn="l">
              <a:lnSpc>
                <a:spcPct val="100000"/>
              </a:lnSpc>
              <a:spcBef>
                <a:spcPts val="440"/>
              </a:spcBef>
              <a:spcAft>
                <a:spcPts val="0"/>
              </a:spcAft>
              <a:buSzPts val="1400"/>
              <a:buChar char="▫"/>
              <a:defRPr sz="2000"/>
            </a:lvl3pPr>
            <a:lvl4pPr indent="-317500" lvl="3" marL="1828800" rtl="0" algn="l">
              <a:lnSpc>
                <a:spcPct val="100000"/>
              </a:lnSpc>
              <a:spcBef>
                <a:spcPts val="400"/>
              </a:spcBef>
              <a:spcAft>
                <a:spcPts val="0"/>
              </a:spcAft>
              <a:buSzPts val="1400"/>
              <a:buChar char="●"/>
              <a:defRPr sz="1800"/>
            </a:lvl4pPr>
            <a:lvl5pPr indent="-317500" lvl="4" marL="2286000" rtl="0" algn="l">
              <a:lnSpc>
                <a:spcPct val="100000"/>
              </a:lnSpc>
              <a:spcBef>
                <a:spcPts val="400"/>
              </a:spcBef>
              <a:spcAft>
                <a:spcPts val="0"/>
              </a:spcAft>
              <a:buSzPts val="1400"/>
              <a:buChar char="◾"/>
              <a:defRPr sz="1800"/>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92" name="Google Shape;92;p19"/>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93" name="Google Shape;93;p19"/>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94" name="Google Shape;94;p19"/>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5" name="Shape 95"/>
        <p:cNvGrpSpPr/>
        <p:nvPr/>
      </p:nvGrpSpPr>
      <p:grpSpPr>
        <a:xfrm>
          <a:off x="0" y="0"/>
          <a:ext cx="0" cy="0"/>
          <a:chOff x="0" y="0"/>
          <a:chExt cx="0" cy="0"/>
        </a:xfrm>
      </p:grpSpPr>
      <p:sp>
        <p:nvSpPr>
          <p:cNvPr id="96" name="Google Shape;96;p20"/>
          <p:cNvSpPr txBox="1"/>
          <p:nvPr>
            <p:ph type="title"/>
          </p:nvPr>
        </p:nvSpPr>
        <p:spPr>
          <a:xfrm>
            <a:off x="1600200" y="457200"/>
            <a:ext cx="7086600" cy="13716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Clr>
                <a:srgbClr val="D14F4F"/>
              </a:buClr>
              <a:buSzPts val="1400"/>
              <a:buFont typeface="Allerta"/>
              <a:buNone/>
              <a:defRPr b="1" sz="4800" cap="none">
                <a:solidFill>
                  <a:srgbClr val="D14F4F"/>
                </a:solidFill>
                <a:latin typeface="Allerta"/>
                <a:ea typeface="Allerta"/>
                <a:cs typeface="Allerta"/>
                <a:sym typeface="Allerta"/>
              </a:defRPr>
            </a:lvl1pPr>
            <a:lvl2pPr lvl="1"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rtl="0"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97" name="Google Shape;97;p20"/>
          <p:cNvSpPr txBox="1"/>
          <p:nvPr>
            <p:ph idx="1" type="body"/>
          </p:nvPr>
        </p:nvSpPr>
        <p:spPr>
          <a:xfrm>
            <a:off x="1600200" y="1880840"/>
            <a:ext cx="7086600" cy="1132200"/>
          </a:xfrm>
          <a:prstGeom prst="rect">
            <a:avLst/>
          </a:prstGeom>
          <a:noFill/>
          <a:ln>
            <a:noFill/>
          </a:ln>
        </p:spPr>
        <p:txBody>
          <a:bodyPr anchorCtr="0" anchor="t" bIns="91425" lIns="91425" spcFirstLastPara="1" rIns="91425" wrap="square" tIns="91425">
            <a:noAutofit/>
          </a:bodyPr>
          <a:lstStyle>
            <a:lvl1pPr indent="-228600" lvl="0" marL="457200" rtl="0" algn="l">
              <a:lnSpc>
                <a:spcPct val="100000"/>
              </a:lnSpc>
              <a:spcBef>
                <a:spcPts val="560"/>
              </a:spcBef>
              <a:spcAft>
                <a:spcPts val="0"/>
              </a:spcAft>
              <a:buClr>
                <a:schemeClr val="dk1"/>
              </a:buClr>
              <a:buSzPts val="1400"/>
              <a:buFont typeface="Quattrocento"/>
              <a:buNone/>
              <a:defRPr sz="2000">
                <a:solidFill>
                  <a:schemeClr val="dk1"/>
                </a:solidFill>
              </a:defRPr>
            </a:lvl1pPr>
            <a:lvl2pPr indent="-228600" lvl="1" marL="914400" rtl="0" algn="l">
              <a:lnSpc>
                <a:spcPct val="100000"/>
              </a:lnSpc>
              <a:spcBef>
                <a:spcPts val="480"/>
              </a:spcBef>
              <a:spcAft>
                <a:spcPts val="0"/>
              </a:spcAft>
              <a:buClr>
                <a:srgbClr val="898988"/>
              </a:buClr>
              <a:buSzPts val="1400"/>
              <a:buFont typeface="Quattrocento"/>
              <a:buNone/>
              <a:defRPr sz="1800">
                <a:solidFill>
                  <a:srgbClr val="898988"/>
                </a:solidFill>
              </a:defRPr>
            </a:lvl2pPr>
            <a:lvl3pPr indent="-228600" lvl="2" marL="1371600" rtl="0" algn="l">
              <a:lnSpc>
                <a:spcPct val="100000"/>
              </a:lnSpc>
              <a:spcBef>
                <a:spcPts val="440"/>
              </a:spcBef>
              <a:spcAft>
                <a:spcPts val="0"/>
              </a:spcAft>
              <a:buClr>
                <a:srgbClr val="898988"/>
              </a:buClr>
              <a:buSzPts val="1400"/>
              <a:buFont typeface="Quattrocento"/>
              <a:buNone/>
              <a:defRPr sz="1600">
                <a:solidFill>
                  <a:srgbClr val="898988"/>
                </a:solidFill>
              </a:defRPr>
            </a:lvl3pPr>
            <a:lvl4pPr indent="-228600" lvl="3" marL="1828800" rtl="0" algn="l">
              <a:lnSpc>
                <a:spcPct val="100000"/>
              </a:lnSpc>
              <a:spcBef>
                <a:spcPts val="400"/>
              </a:spcBef>
              <a:spcAft>
                <a:spcPts val="0"/>
              </a:spcAft>
              <a:buClr>
                <a:srgbClr val="898988"/>
              </a:buClr>
              <a:buSzPts val="1400"/>
              <a:buFont typeface="Quattrocento"/>
              <a:buNone/>
              <a:defRPr sz="1400">
                <a:solidFill>
                  <a:srgbClr val="898988"/>
                </a:solidFill>
              </a:defRPr>
            </a:lvl4pPr>
            <a:lvl5pPr indent="-228600" lvl="4" marL="2286000" rtl="0" algn="l">
              <a:lnSpc>
                <a:spcPct val="100000"/>
              </a:lnSpc>
              <a:spcBef>
                <a:spcPts val="400"/>
              </a:spcBef>
              <a:spcAft>
                <a:spcPts val="0"/>
              </a:spcAft>
              <a:buClr>
                <a:srgbClr val="898988"/>
              </a:buClr>
              <a:buSzPts val="1400"/>
              <a:buFont typeface="Quattrocento"/>
              <a:buNone/>
              <a:defRPr sz="1400">
                <a:solidFill>
                  <a:srgbClr val="898988"/>
                </a:solidFill>
              </a:defRPr>
            </a:lvl5pPr>
            <a:lvl6pPr indent="-317500" lvl="5" marL="2743200" rtl="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rtl="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rtl="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98" name="Google Shape;98;p20"/>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99" name="Google Shape;99;p20"/>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100" name="Google Shape;100;p20"/>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1" name="Shape 101"/>
        <p:cNvGrpSpPr/>
        <p:nvPr/>
      </p:nvGrpSpPr>
      <p:grpSpPr>
        <a:xfrm>
          <a:off x="0" y="0"/>
          <a:ext cx="0" cy="0"/>
          <a:chOff x="0" y="0"/>
          <a:chExt cx="0" cy="0"/>
        </a:xfrm>
      </p:grpSpPr>
      <p:sp>
        <p:nvSpPr>
          <p:cNvPr id="102" name="Google Shape;102;p21"/>
          <p:cNvSpPr txBox="1"/>
          <p:nvPr>
            <p:ph type="ctrTitle"/>
          </p:nvPr>
        </p:nvSpPr>
        <p:spPr>
          <a:xfrm>
            <a:off x="422030" y="1028700"/>
            <a:ext cx="8229600" cy="1371600"/>
          </a:xfrm>
          <a:prstGeom prst="rect">
            <a:avLst/>
          </a:prstGeom>
          <a:noFill/>
          <a:ln>
            <a:noFill/>
          </a:ln>
        </p:spPr>
        <p:txBody>
          <a:bodyPr anchorCtr="0" anchor="b" bIns="91425" lIns="91425" spcFirstLastPara="1" rIns="91425" wrap="square" tIns="91425">
            <a:noAutofit/>
          </a:bodyPr>
          <a:lstStyle>
            <a:lvl1pPr lvl="0" marR="0" rtl="0" algn="ctr">
              <a:lnSpc>
                <a:spcPct val="100000"/>
              </a:lnSpc>
              <a:spcBef>
                <a:spcPts val="0"/>
              </a:spcBef>
              <a:spcAft>
                <a:spcPts val="0"/>
              </a:spcAft>
              <a:buSzPts val="1400"/>
              <a:buChar char="●"/>
              <a:defRPr b="1" i="0" sz="4800" u="none" cap="none" strike="noStrike">
                <a:solidFill>
                  <a:srgbClr val="E27D7D"/>
                </a:solidFill>
                <a:latin typeface="Allerta"/>
                <a:ea typeface="Allerta"/>
                <a:cs typeface="Allerta"/>
                <a:sym typeface="Allerta"/>
              </a:defRPr>
            </a:lvl1pPr>
            <a:lvl2pPr lvl="1"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2pPr>
            <a:lvl3pPr lvl="2"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3pPr>
            <a:lvl4pPr lvl="3"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4pPr>
            <a:lvl5pPr lvl="4"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5pPr>
            <a:lvl6pPr lvl="5"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6pPr>
            <a:lvl7pPr lvl="6"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7pPr>
            <a:lvl8pPr lvl="7"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8pPr>
            <a:lvl9pPr lvl="8" marR="0" rtl="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9pPr>
          </a:lstStyle>
          <a:p/>
        </p:txBody>
      </p:sp>
      <p:sp>
        <p:nvSpPr>
          <p:cNvPr id="103" name="Google Shape;103;p21"/>
          <p:cNvSpPr txBox="1"/>
          <p:nvPr>
            <p:ph idx="1" type="subTitle"/>
          </p:nvPr>
        </p:nvSpPr>
        <p:spPr>
          <a:xfrm>
            <a:off x="1371600" y="2498774"/>
            <a:ext cx="6400800" cy="1314600"/>
          </a:xfrm>
          <a:prstGeom prst="rect">
            <a:avLst/>
          </a:prstGeom>
          <a:noFill/>
          <a:ln>
            <a:noFill/>
          </a:ln>
        </p:spPr>
        <p:txBody>
          <a:bodyPr anchorCtr="0" anchor="t" bIns="91425" lIns="91425" spcFirstLastPara="1" rIns="91425" wrap="square" tIns="91425">
            <a:noAutofit/>
          </a:bodyPr>
          <a:lstStyle>
            <a:lvl1pPr lvl="0" marR="0" rtl="0" algn="ctr">
              <a:lnSpc>
                <a:spcPct val="100000"/>
              </a:lnSpc>
              <a:spcBef>
                <a:spcPts val="560"/>
              </a:spcBef>
              <a:spcAft>
                <a:spcPts val="0"/>
              </a:spcAft>
              <a:buClr>
                <a:srgbClr val="F9F9F9"/>
              </a:buClr>
              <a:buSzPts val="1400"/>
              <a:buFont typeface="Noto Sans Symbols"/>
              <a:buNone/>
              <a:defRPr b="0" i="0" sz="2800" u="none" cap="none" strike="noStrike">
                <a:solidFill>
                  <a:schemeClr val="dk1"/>
                </a:solidFill>
                <a:latin typeface="Quattrocento"/>
                <a:ea typeface="Quattrocento"/>
                <a:cs typeface="Quattrocento"/>
                <a:sym typeface="Quattrocento"/>
              </a:defRPr>
            </a:lvl1pPr>
            <a:lvl2pPr lvl="1" marR="0" rtl="0" algn="ctr">
              <a:lnSpc>
                <a:spcPct val="100000"/>
              </a:lnSpc>
              <a:spcBef>
                <a:spcPts val="480"/>
              </a:spcBef>
              <a:spcAft>
                <a:spcPts val="0"/>
              </a:spcAft>
              <a:buClr>
                <a:schemeClr val="dk1"/>
              </a:buClr>
              <a:buSzPts val="1400"/>
              <a:buFont typeface="Noto Sans Symbols"/>
              <a:buNone/>
              <a:defRPr b="0" i="0" sz="2400" u="none" cap="none" strike="noStrike">
                <a:solidFill>
                  <a:schemeClr val="dk1"/>
                </a:solidFill>
                <a:latin typeface="Quattrocento"/>
                <a:ea typeface="Quattrocento"/>
                <a:cs typeface="Quattrocento"/>
                <a:sym typeface="Quattrocento"/>
              </a:defRPr>
            </a:lvl2pPr>
            <a:lvl3pPr lvl="2" marR="0" rtl="0" algn="ctr">
              <a:lnSpc>
                <a:spcPct val="100000"/>
              </a:lnSpc>
              <a:spcBef>
                <a:spcPts val="440"/>
              </a:spcBef>
              <a:spcAft>
                <a:spcPts val="0"/>
              </a:spcAft>
              <a:buClr>
                <a:schemeClr val="dk1"/>
              </a:buClr>
              <a:buSzPts val="1400"/>
              <a:buFont typeface="Noto Sans Symbols"/>
              <a:buNone/>
              <a:defRPr b="0" i="0" sz="2200" u="none" cap="none" strike="noStrike">
                <a:solidFill>
                  <a:schemeClr val="dk1"/>
                </a:solidFill>
                <a:latin typeface="Quattrocento"/>
                <a:ea typeface="Quattrocento"/>
                <a:cs typeface="Quattrocento"/>
                <a:sym typeface="Quattrocento"/>
              </a:defRPr>
            </a:lvl3pPr>
            <a:lvl4pPr lvl="3" marR="0" rtl="0" algn="ctr">
              <a:lnSpc>
                <a:spcPct val="100000"/>
              </a:lnSpc>
              <a:spcBef>
                <a:spcPts val="400"/>
              </a:spcBef>
              <a:spcAft>
                <a:spcPts val="0"/>
              </a:spcAft>
              <a:buClr>
                <a:schemeClr val="dk1"/>
              </a:buClr>
              <a:buSzPts val="1400"/>
              <a:buFont typeface="Noto Sans Symbols"/>
              <a:buNone/>
              <a:defRPr b="0" i="0" sz="2000" u="none" cap="none" strike="noStrike">
                <a:solidFill>
                  <a:schemeClr val="dk1"/>
                </a:solidFill>
                <a:latin typeface="Quattrocento"/>
                <a:ea typeface="Quattrocento"/>
                <a:cs typeface="Quattrocento"/>
                <a:sym typeface="Quattrocento"/>
              </a:defRPr>
            </a:lvl4pPr>
            <a:lvl5pPr lvl="4" marR="0" rtl="0" algn="ctr">
              <a:lnSpc>
                <a:spcPct val="100000"/>
              </a:lnSpc>
              <a:spcBef>
                <a:spcPts val="400"/>
              </a:spcBef>
              <a:spcAft>
                <a:spcPts val="0"/>
              </a:spcAft>
              <a:buClr>
                <a:schemeClr val="dk1"/>
              </a:buClr>
              <a:buSzPts val="1400"/>
              <a:buFont typeface="Noto Sans Symbols"/>
              <a:buNone/>
              <a:defRPr b="0" i="0" sz="2000" u="none" cap="none" strike="noStrike">
                <a:solidFill>
                  <a:schemeClr val="dk1"/>
                </a:solidFill>
                <a:latin typeface="Quattrocento"/>
                <a:ea typeface="Quattrocento"/>
                <a:cs typeface="Quattrocento"/>
                <a:sym typeface="Quattrocento"/>
              </a:defRPr>
            </a:lvl5pPr>
            <a:lvl6pPr lvl="5" marR="0" rtl="0" algn="ctr">
              <a:lnSpc>
                <a:spcPct val="100000"/>
              </a:lnSpc>
              <a:spcBef>
                <a:spcPts val="360"/>
              </a:spcBef>
              <a:spcAft>
                <a:spcPts val="0"/>
              </a:spcAft>
              <a:buClr>
                <a:schemeClr val="dk1"/>
              </a:buClr>
              <a:buSzPts val="1400"/>
              <a:buFont typeface="Noto Sans Symbols"/>
              <a:buNone/>
              <a:defRPr b="0" i="0" sz="1800" u="none" cap="none" strike="noStrike">
                <a:solidFill>
                  <a:schemeClr val="dk1"/>
                </a:solidFill>
                <a:latin typeface="Quattrocento"/>
                <a:ea typeface="Quattrocento"/>
                <a:cs typeface="Quattrocento"/>
                <a:sym typeface="Quattrocento"/>
              </a:defRPr>
            </a:lvl6pPr>
            <a:lvl7pPr lvl="6" marR="0" rtl="0" algn="ctr">
              <a:lnSpc>
                <a:spcPct val="100000"/>
              </a:lnSpc>
              <a:spcBef>
                <a:spcPts val="320"/>
              </a:spcBef>
              <a:spcAft>
                <a:spcPts val="0"/>
              </a:spcAft>
              <a:buClr>
                <a:schemeClr val="dk1"/>
              </a:buClr>
              <a:buSzPts val="1400"/>
              <a:buFont typeface="Noto Sans Symbols"/>
              <a:buNone/>
              <a:defRPr b="0" i="0" sz="1600" u="none" cap="none" strike="noStrike">
                <a:solidFill>
                  <a:schemeClr val="dk1"/>
                </a:solidFill>
                <a:latin typeface="Quattrocento"/>
                <a:ea typeface="Quattrocento"/>
                <a:cs typeface="Quattrocento"/>
                <a:sym typeface="Quattrocento"/>
              </a:defRPr>
            </a:lvl7pPr>
            <a:lvl8pPr lvl="7" marR="0" rtl="0" algn="ctr">
              <a:lnSpc>
                <a:spcPct val="100000"/>
              </a:lnSpc>
              <a:spcBef>
                <a:spcPts val="280"/>
              </a:spcBef>
              <a:spcAft>
                <a:spcPts val="0"/>
              </a:spcAft>
              <a:buClr>
                <a:schemeClr val="dk1"/>
              </a:buClr>
              <a:buSzPts val="1400"/>
              <a:buFont typeface="Noto Sans Symbols"/>
              <a:buNone/>
              <a:defRPr b="0" i="0" sz="1400" u="none" cap="none" strike="noStrike">
                <a:solidFill>
                  <a:schemeClr val="dk1"/>
                </a:solidFill>
                <a:latin typeface="Quattrocento"/>
                <a:ea typeface="Quattrocento"/>
                <a:cs typeface="Quattrocento"/>
                <a:sym typeface="Quattrocento"/>
              </a:defRPr>
            </a:lvl8pPr>
            <a:lvl9pPr lvl="8" marR="0" rtl="0" algn="ctr">
              <a:lnSpc>
                <a:spcPct val="100000"/>
              </a:lnSpc>
              <a:spcBef>
                <a:spcPts val="280"/>
              </a:spcBef>
              <a:spcAft>
                <a:spcPts val="0"/>
              </a:spcAft>
              <a:buClr>
                <a:schemeClr val="dk1"/>
              </a:buClr>
              <a:buSzPts val="1400"/>
              <a:buFont typeface="Noto Sans Symbols"/>
              <a:buNone/>
              <a:defRPr b="0" i="0" sz="1400" u="none" cap="none" strike="noStrike">
                <a:solidFill>
                  <a:schemeClr val="dk1"/>
                </a:solidFill>
                <a:latin typeface="Quattrocento"/>
                <a:ea typeface="Quattrocento"/>
                <a:cs typeface="Quattrocento"/>
                <a:sym typeface="Quattrocento"/>
              </a:defRPr>
            </a:lvl9pPr>
          </a:lstStyle>
          <a:p/>
        </p:txBody>
      </p:sp>
      <p:sp>
        <p:nvSpPr>
          <p:cNvPr id="104" name="Google Shape;104;p21"/>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105" name="Google Shape;105;p21"/>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106" name="Google Shape;106;p21"/>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theme" Target="../theme/theme3.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Char char="●"/>
              <a:defRPr b="1" i="0" sz="4100" u="none" cap="none" strike="noStrike">
                <a:solidFill>
                  <a:srgbClr val="E27D7D"/>
                </a:solidFill>
                <a:latin typeface="Allerta"/>
                <a:ea typeface="Allerta"/>
                <a:cs typeface="Allerta"/>
                <a:sym typeface="Allerta"/>
              </a:defRPr>
            </a:lvl1pPr>
            <a:lvl2pPr lvl="1"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2pPr>
            <a:lvl3pPr lvl="2"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3pPr>
            <a:lvl4pPr lvl="3"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4pPr>
            <a:lvl5pPr lvl="4"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5pPr>
            <a:lvl6pPr lvl="5"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6pPr>
            <a:lvl7pPr lvl="6"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7pPr>
            <a:lvl8pPr lvl="7"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8pPr>
            <a:lvl9pPr lvl="8"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9pPr>
          </a:lstStyle>
          <a:p/>
        </p:txBody>
      </p:sp>
      <p:sp>
        <p:nvSpPr>
          <p:cNvPr id="52" name="Google Shape;52;p13"/>
          <p:cNvSpPr txBox="1"/>
          <p:nvPr>
            <p:ph idx="1" type="body"/>
          </p:nvPr>
        </p:nvSpPr>
        <p:spPr>
          <a:xfrm>
            <a:off x="457200" y="1200150"/>
            <a:ext cx="8229600" cy="35313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rgbClr val="F9F9F9"/>
              </a:buClr>
              <a:buSzPts val="1400"/>
              <a:buFont typeface="Noto Sans Symbols"/>
              <a:buChar char="⬜"/>
              <a:defRPr b="0" i="0" sz="2800" u="none" cap="none" strike="noStrike">
                <a:solidFill>
                  <a:schemeClr val="dk1"/>
                </a:solidFill>
                <a:latin typeface="Quattrocento"/>
                <a:ea typeface="Quattrocento"/>
                <a:cs typeface="Quattrocento"/>
                <a:sym typeface="Quattrocento"/>
              </a:defRPr>
            </a:lvl1pPr>
            <a:lvl2pPr indent="-317500" lvl="1" marL="914400" marR="0" rtl="0" algn="l">
              <a:lnSpc>
                <a:spcPct val="100000"/>
              </a:lnSpc>
              <a:spcBef>
                <a:spcPts val="480"/>
              </a:spcBef>
              <a:spcAft>
                <a:spcPts val="0"/>
              </a:spcAft>
              <a:buClr>
                <a:schemeClr val="dk1"/>
              </a:buClr>
              <a:buSzPts val="1400"/>
              <a:buFont typeface="Noto Sans Symbols"/>
              <a:buChar char="◼"/>
              <a:defRPr b="0" i="0" sz="2400" u="none" cap="none" strike="noStrike">
                <a:solidFill>
                  <a:schemeClr val="dk1"/>
                </a:solidFill>
                <a:latin typeface="Quattrocento"/>
                <a:ea typeface="Quattrocento"/>
                <a:cs typeface="Quattrocento"/>
                <a:sym typeface="Quattrocento"/>
              </a:defRPr>
            </a:lvl2pPr>
            <a:lvl3pPr indent="-317500" lvl="2" marL="1371600" marR="0" rtl="0" algn="l">
              <a:lnSpc>
                <a:spcPct val="100000"/>
              </a:lnSpc>
              <a:spcBef>
                <a:spcPts val="440"/>
              </a:spcBef>
              <a:spcAft>
                <a:spcPts val="0"/>
              </a:spcAft>
              <a:buClr>
                <a:schemeClr val="dk1"/>
              </a:buClr>
              <a:buSzPts val="1400"/>
              <a:buFont typeface="Noto Sans Symbols"/>
              <a:buChar char="▫"/>
              <a:defRPr b="0" i="0" sz="2200" u="none" cap="none" strike="noStrike">
                <a:solidFill>
                  <a:schemeClr val="dk1"/>
                </a:solidFill>
                <a:latin typeface="Quattrocento"/>
                <a:ea typeface="Quattrocento"/>
                <a:cs typeface="Quattrocento"/>
                <a:sym typeface="Quattrocento"/>
              </a:defRPr>
            </a:lvl3pPr>
            <a:lvl4pPr indent="-317500" lvl="3" marL="1828800" marR="0" rtl="0" algn="l">
              <a:lnSpc>
                <a:spcPct val="100000"/>
              </a:lnSpc>
              <a:spcBef>
                <a:spcPts val="400"/>
              </a:spcBef>
              <a:spcAft>
                <a:spcPts val="0"/>
              </a:spcAft>
              <a:buClr>
                <a:schemeClr val="dk1"/>
              </a:buClr>
              <a:buSzPts val="1400"/>
              <a:buFont typeface="Noto Sans Symbols"/>
              <a:buChar char="●"/>
              <a:defRPr b="0" i="0" sz="2000" u="none" cap="none" strike="noStrike">
                <a:solidFill>
                  <a:schemeClr val="dk1"/>
                </a:solidFill>
                <a:latin typeface="Quattrocento"/>
                <a:ea typeface="Quattrocento"/>
                <a:cs typeface="Quattrocento"/>
                <a:sym typeface="Quattrocento"/>
              </a:defRPr>
            </a:lvl4pPr>
            <a:lvl5pPr indent="-317500" lvl="4" marL="2286000" marR="0" rtl="0" algn="l">
              <a:lnSpc>
                <a:spcPct val="100000"/>
              </a:lnSpc>
              <a:spcBef>
                <a:spcPts val="400"/>
              </a:spcBef>
              <a:spcAft>
                <a:spcPts val="0"/>
              </a:spcAft>
              <a:buClr>
                <a:schemeClr val="dk1"/>
              </a:buClr>
              <a:buSzPts val="1400"/>
              <a:buFont typeface="Noto Sans Symbols"/>
              <a:buChar char="◾"/>
              <a:defRPr b="0" i="0" sz="2000" u="none" cap="none" strike="noStrike">
                <a:solidFill>
                  <a:schemeClr val="dk1"/>
                </a:solidFill>
                <a:latin typeface="Quattrocento"/>
                <a:ea typeface="Quattrocento"/>
                <a:cs typeface="Quattrocento"/>
                <a:sym typeface="Quattrocento"/>
              </a:defRPr>
            </a:lvl5pPr>
            <a:lvl6pPr indent="-317500" lvl="5" marL="2743200" marR="0" rtl="0" algn="l">
              <a:lnSpc>
                <a:spcPct val="100000"/>
              </a:lnSpc>
              <a:spcBef>
                <a:spcPts val="360"/>
              </a:spcBef>
              <a:spcAft>
                <a:spcPts val="0"/>
              </a:spcAft>
              <a:buClr>
                <a:schemeClr val="dk1"/>
              </a:buClr>
              <a:buSzPts val="1400"/>
              <a:buFont typeface="Noto Sans Symbols"/>
              <a:buChar char="●"/>
              <a:defRPr b="0" i="0" sz="1800" u="none" cap="none" strike="noStrike">
                <a:solidFill>
                  <a:schemeClr val="dk1"/>
                </a:solidFill>
                <a:latin typeface="Quattrocento"/>
                <a:ea typeface="Quattrocento"/>
                <a:cs typeface="Quattrocento"/>
                <a:sym typeface="Quattrocento"/>
              </a:defRPr>
            </a:lvl6pPr>
            <a:lvl7pPr indent="-317500" lvl="6" marL="3200400" marR="0" rtl="0" algn="l">
              <a:lnSpc>
                <a:spcPct val="100000"/>
              </a:lnSpc>
              <a:spcBef>
                <a:spcPts val="320"/>
              </a:spcBef>
              <a:spcAft>
                <a:spcPts val="0"/>
              </a:spcAft>
              <a:buClr>
                <a:schemeClr val="dk1"/>
              </a:buClr>
              <a:buSzPts val="1400"/>
              <a:buFont typeface="Noto Sans Symbols"/>
              <a:buChar char="⚫"/>
              <a:defRPr b="0" i="0" sz="1600" u="none" cap="none" strike="noStrike">
                <a:solidFill>
                  <a:schemeClr val="dk1"/>
                </a:solidFill>
                <a:latin typeface="Quattrocento"/>
                <a:ea typeface="Quattrocento"/>
                <a:cs typeface="Quattrocento"/>
                <a:sym typeface="Quattrocento"/>
              </a:defRPr>
            </a:lvl7pPr>
            <a:lvl8pPr indent="-317500" lvl="7" marL="3657600" marR="0" rtl="0" algn="l">
              <a:lnSpc>
                <a:spcPct val="100000"/>
              </a:lnSpc>
              <a:spcBef>
                <a:spcPts val="280"/>
              </a:spcBef>
              <a:spcAft>
                <a:spcPts val="0"/>
              </a:spcAft>
              <a:buClr>
                <a:schemeClr val="dk1"/>
              </a:buClr>
              <a:buSzPts val="1400"/>
              <a:buFont typeface="Noto Sans Symbols"/>
              <a:buChar char="⚫"/>
              <a:defRPr b="0" i="0" sz="1400" u="none" cap="none" strike="noStrike">
                <a:solidFill>
                  <a:schemeClr val="dk1"/>
                </a:solidFill>
                <a:latin typeface="Quattrocento"/>
                <a:ea typeface="Quattrocento"/>
                <a:cs typeface="Quattrocento"/>
                <a:sym typeface="Quattrocento"/>
              </a:defRPr>
            </a:lvl8pPr>
            <a:lvl9pPr indent="-317500" lvl="8" marL="4114800" marR="0" rtl="0" algn="l">
              <a:lnSpc>
                <a:spcPct val="100000"/>
              </a:lnSpc>
              <a:spcBef>
                <a:spcPts val="280"/>
              </a:spcBef>
              <a:spcAft>
                <a:spcPts val="0"/>
              </a:spcAft>
              <a:buClr>
                <a:schemeClr val="dk1"/>
              </a:buClr>
              <a:buSzPts val="1400"/>
              <a:buFont typeface="Noto Sans Symbols"/>
              <a:buChar char="⚫"/>
              <a:defRPr b="0" i="0" sz="1400" u="none" cap="none" strike="noStrike">
                <a:solidFill>
                  <a:schemeClr val="dk1"/>
                </a:solidFill>
                <a:latin typeface="Quattrocento"/>
                <a:ea typeface="Quattrocento"/>
                <a:cs typeface="Quattrocento"/>
                <a:sym typeface="Quattrocento"/>
              </a:defRPr>
            </a:lvl9pPr>
          </a:lstStyle>
          <a:p/>
        </p:txBody>
      </p:sp>
      <p:sp>
        <p:nvSpPr>
          <p:cNvPr id="53" name="Google Shape;53;p13"/>
          <p:cNvSpPr txBox="1"/>
          <p:nvPr>
            <p:ph idx="10" type="dt"/>
          </p:nvPr>
        </p:nvSpPr>
        <p:spPr>
          <a:xfrm>
            <a:off x="457200" y="4812506"/>
            <a:ext cx="2133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9pPr>
          </a:lstStyle>
          <a:p/>
        </p:txBody>
      </p:sp>
      <p:sp>
        <p:nvSpPr>
          <p:cNvPr id="54" name="Google Shape;54;p13"/>
          <p:cNvSpPr txBox="1"/>
          <p:nvPr>
            <p:ph idx="11" type="ftr"/>
          </p:nvPr>
        </p:nvSpPr>
        <p:spPr>
          <a:xfrm>
            <a:off x="3124200" y="4812506"/>
            <a:ext cx="2895600" cy="2739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9pPr>
          </a:lstStyle>
          <a:p/>
        </p:txBody>
      </p:sp>
      <p:sp>
        <p:nvSpPr>
          <p:cNvPr id="55" name="Google Shape;55;p13"/>
          <p:cNvSpPr txBox="1"/>
          <p:nvPr>
            <p:ph idx="12" type="sldNum"/>
          </p:nvPr>
        </p:nvSpPr>
        <p:spPr>
          <a:xfrm>
            <a:off x="7924800" y="4812506"/>
            <a:ext cx="762000" cy="2739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nvSpPr>
        <p:spPr>
          <a:xfrm>
            <a:off x="360400" y="1855674"/>
            <a:ext cx="8305800" cy="716100"/>
          </a:xfrm>
          <a:prstGeom prst="rect">
            <a:avLst/>
          </a:prstGeom>
          <a:solidFill>
            <a:srgbClr val="FFFFFF"/>
          </a:solidFill>
          <a:ln cap="flat" cmpd="sng" w="9525">
            <a:solidFill>
              <a:srgbClr val="F08728"/>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000"/>
              <a:buFont typeface="Georgia"/>
              <a:buNone/>
            </a:pPr>
            <a:r>
              <a:rPr b="1" i="0" lang="en" sz="3600" u="none" cap="none" strike="noStrike">
                <a:solidFill>
                  <a:schemeClr val="dk1"/>
                </a:solidFill>
                <a:latin typeface="Georgia"/>
                <a:ea typeface="Georgia"/>
                <a:cs typeface="Georgia"/>
                <a:sym typeface="Georgia"/>
              </a:rPr>
              <a:t>Gr. </a:t>
            </a:r>
            <a:r>
              <a:rPr b="1" lang="en" sz="3600">
                <a:solidFill>
                  <a:schemeClr val="dk1"/>
                </a:solidFill>
                <a:latin typeface="Georgia"/>
                <a:ea typeface="Georgia"/>
                <a:cs typeface="Georgia"/>
                <a:sym typeface="Georgia"/>
              </a:rPr>
              <a:t>5</a:t>
            </a:r>
            <a:r>
              <a:rPr b="1" i="0" lang="en" sz="3600" u="none" cap="none" strike="noStrike">
                <a:solidFill>
                  <a:schemeClr val="dk1"/>
                </a:solidFill>
                <a:latin typeface="Georgia"/>
                <a:ea typeface="Georgia"/>
                <a:cs typeface="Georgia"/>
                <a:sym typeface="Georgia"/>
              </a:rPr>
              <a:t> Full </a:t>
            </a:r>
            <a:r>
              <a:rPr b="1" lang="en" sz="3600">
                <a:solidFill>
                  <a:schemeClr val="dk1"/>
                </a:solidFill>
                <a:latin typeface="Georgia"/>
                <a:ea typeface="Georgia"/>
                <a:cs typeface="Georgia"/>
                <a:sym typeface="Georgia"/>
              </a:rPr>
              <a:t>Content Specialty Model</a:t>
            </a:r>
            <a:endParaRPr b="0" i="0" sz="800" u="none" cap="none" strike="noStrike">
              <a:solidFill>
                <a:srgbClr val="000000"/>
              </a:solidFill>
              <a:latin typeface="Arial"/>
              <a:ea typeface="Arial"/>
              <a:cs typeface="Arial"/>
              <a:sym typeface="Arial"/>
            </a:endParaRPr>
          </a:p>
        </p:txBody>
      </p:sp>
      <p:cxnSp>
        <p:nvCxnSpPr>
          <p:cNvPr id="112" name="Google Shape;112;p22"/>
          <p:cNvCxnSpPr/>
          <p:nvPr/>
        </p:nvCxnSpPr>
        <p:spPr>
          <a:xfrm>
            <a:off x="381000" y="2711053"/>
            <a:ext cx="8305800" cy="0"/>
          </a:xfrm>
          <a:prstGeom prst="straightConnector1">
            <a:avLst/>
          </a:prstGeom>
          <a:noFill/>
          <a:ln cap="flat" cmpd="sng" w="57150">
            <a:solidFill>
              <a:srgbClr val="F08728"/>
            </a:solidFill>
            <a:prstDash val="solid"/>
            <a:miter lim="8000"/>
            <a:headEnd len="sm" w="sm" type="none"/>
            <a:tailEnd len="sm" w="sm" type="none"/>
          </a:ln>
        </p:spPr>
      </p:cxnSp>
      <p:sp>
        <p:nvSpPr>
          <p:cNvPr id="113" name="Google Shape;113;p22"/>
          <p:cNvSpPr txBox="1"/>
          <p:nvPr/>
        </p:nvSpPr>
        <p:spPr>
          <a:xfrm>
            <a:off x="2236763" y="3566428"/>
            <a:ext cx="6660300" cy="12072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400"/>
              <a:buFont typeface="Arial"/>
              <a:buNone/>
            </a:pPr>
            <a:r>
              <a:rPr b="0" i="0" lang="en" sz="2400" u="none" cap="none" strike="noStrike">
                <a:solidFill>
                  <a:schemeClr val="dk1"/>
                </a:solidFill>
                <a:latin typeface="Arial"/>
                <a:ea typeface="Arial"/>
                <a:cs typeface="Arial"/>
                <a:sym typeface="Arial"/>
              </a:rPr>
              <a:t>Gr. </a:t>
            </a:r>
            <a:r>
              <a:rPr lang="en" sz="2400">
                <a:solidFill>
                  <a:schemeClr val="dk1"/>
                </a:solidFill>
              </a:rPr>
              <a:t>4</a:t>
            </a:r>
            <a:r>
              <a:rPr b="0" i="0" lang="en" sz="2400" u="none" cap="none" strike="noStrike">
                <a:solidFill>
                  <a:schemeClr val="dk1"/>
                </a:solidFill>
                <a:latin typeface="Arial"/>
                <a:ea typeface="Arial"/>
                <a:cs typeface="Arial"/>
                <a:sym typeface="Arial"/>
              </a:rPr>
              <a:t> to Gr. </a:t>
            </a:r>
            <a:r>
              <a:rPr lang="en" sz="2400">
                <a:solidFill>
                  <a:schemeClr val="dk1"/>
                </a:solidFill>
              </a:rPr>
              <a:t>5</a:t>
            </a:r>
            <a:r>
              <a:rPr b="0" i="0" lang="en" sz="2400" u="none" cap="none" strike="noStrike">
                <a:solidFill>
                  <a:schemeClr val="dk1"/>
                </a:solidFill>
                <a:latin typeface="Arial"/>
                <a:ea typeface="Arial"/>
                <a:cs typeface="Arial"/>
                <a:sym typeface="Arial"/>
              </a:rPr>
              <a:t> </a:t>
            </a:r>
            <a:r>
              <a:rPr lang="en" sz="2400">
                <a:solidFill>
                  <a:schemeClr val="dk1"/>
                </a:solidFill>
              </a:rPr>
              <a:t>Family</a:t>
            </a:r>
            <a:r>
              <a:rPr b="0" i="0" lang="en" sz="2400" u="none" cap="none" strike="noStrike">
                <a:solidFill>
                  <a:schemeClr val="dk1"/>
                </a:solidFill>
                <a:latin typeface="Arial"/>
                <a:ea typeface="Arial"/>
                <a:cs typeface="Arial"/>
                <a:sym typeface="Arial"/>
              </a:rPr>
              <a:t> Transition Mtg.</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chemeClr val="dk1"/>
              </a:buClr>
              <a:buSzPts val="2400"/>
              <a:buFont typeface="Arial"/>
              <a:buNone/>
            </a:pPr>
            <a:r>
              <a:rPr lang="en" sz="2400">
                <a:solidFill>
                  <a:schemeClr val="dk1"/>
                </a:solidFill>
              </a:rPr>
              <a:t>June 16</a:t>
            </a:r>
            <a:r>
              <a:rPr b="0" i="0" lang="en" sz="2400" u="none" cap="none" strike="noStrike">
                <a:solidFill>
                  <a:schemeClr val="dk1"/>
                </a:solidFill>
                <a:latin typeface="Arial"/>
                <a:ea typeface="Arial"/>
                <a:cs typeface="Arial"/>
                <a:sym typeface="Arial"/>
              </a:rPr>
              <a:t>, 202</a:t>
            </a:r>
            <a:r>
              <a:rPr lang="en" sz="2400">
                <a:solidFill>
                  <a:schemeClr val="dk1"/>
                </a:solidFill>
              </a:rPr>
              <a:t>5</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494429"/>
              </a:buClr>
              <a:buSzPts val="2400"/>
              <a:buFont typeface="Arial"/>
              <a:buNone/>
            </a:pPr>
            <a:r>
              <a:rPr b="1" i="0" lang="en" sz="2400" u="none" cap="none" strike="noStrike">
                <a:solidFill>
                  <a:srgbClr val="494429"/>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descr="TUFSD_Full" id="114" name="Google Shape;114;p22"/>
          <p:cNvPicPr preferRelativeResize="0"/>
          <p:nvPr/>
        </p:nvPicPr>
        <p:blipFill rotWithShape="1">
          <a:blip r:embed="rId3">
            <a:alphaModFix/>
          </a:blip>
          <a:srcRect b="0" l="0" r="0" t="0"/>
          <a:stretch/>
        </p:blipFill>
        <p:spPr>
          <a:xfrm>
            <a:off x="1704742" y="140140"/>
            <a:ext cx="5639400" cy="157435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3"/>
          <p:cNvSpPr txBox="1"/>
          <p:nvPr>
            <p:ph type="title"/>
          </p:nvPr>
        </p:nvSpPr>
        <p:spPr>
          <a:xfrm>
            <a:off x="457200" y="0"/>
            <a:ext cx="8229600" cy="4896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 sz="4000" u="sng"/>
              <a:t>BENEFITS</a:t>
            </a:r>
            <a:endParaRPr sz="4000"/>
          </a:p>
        </p:txBody>
      </p:sp>
      <p:sp>
        <p:nvSpPr>
          <p:cNvPr id="120" name="Google Shape;120;p23"/>
          <p:cNvSpPr txBox="1"/>
          <p:nvPr>
            <p:ph idx="1" type="body"/>
          </p:nvPr>
        </p:nvSpPr>
        <p:spPr>
          <a:xfrm>
            <a:off x="457200" y="412728"/>
            <a:ext cx="4040100" cy="563100"/>
          </a:xfrm>
          <a:prstGeom prst="rect">
            <a:avLst/>
          </a:prstGeom>
          <a:noFill/>
          <a:ln>
            <a:noFill/>
          </a:ln>
        </p:spPr>
        <p:txBody>
          <a:bodyPr anchorCtr="0" anchor="ctr" bIns="91425" lIns="91425" spcFirstLastPara="1" rIns="91425" wrap="square" tIns="91425">
            <a:noAutofit/>
          </a:bodyPr>
          <a:lstStyle/>
          <a:p>
            <a:pPr indent="-228600" lvl="0" marL="457200" rtl="0" algn="l">
              <a:lnSpc>
                <a:spcPct val="100000"/>
              </a:lnSpc>
              <a:spcBef>
                <a:spcPts val="560"/>
              </a:spcBef>
              <a:spcAft>
                <a:spcPts val="0"/>
              </a:spcAft>
              <a:buClr>
                <a:schemeClr val="dk1"/>
              </a:buClr>
              <a:buSzPts val="1400"/>
              <a:buFont typeface="Quattrocento"/>
              <a:buNone/>
            </a:pPr>
            <a:r>
              <a:rPr b="1" lang="en" sz="2300"/>
              <a:t>FOR STUDENTS:</a:t>
            </a:r>
            <a:endParaRPr sz="2300"/>
          </a:p>
        </p:txBody>
      </p:sp>
      <p:sp>
        <p:nvSpPr>
          <p:cNvPr id="121" name="Google Shape;121;p23"/>
          <p:cNvSpPr txBox="1"/>
          <p:nvPr>
            <p:ph idx="2" type="body"/>
          </p:nvPr>
        </p:nvSpPr>
        <p:spPr>
          <a:xfrm>
            <a:off x="4571100" y="412728"/>
            <a:ext cx="4041900" cy="563100"/>
          </a:xfrm>
          <a:prstGeom prst="rect">
            <a:avLst/>
          </a:prstGeom>
          <a:noFill/>
          <a:ln>
            <a:noFill/>
          </a:ln>
        </p:spPr>
        <p:txBody>
          <a:bodyPr anchorCtr="0" anchor="ctr" bIns="91425" lIns="91425" spcFirstLastPara="1" rIns="91425" wrap="square" tIns="91425">
            <a:noAutofit/>
          </a:bodyPr>
          <a:lstStyle/>
          <a:p>
            <a:pPr indent="-228600" lvl="0" marL="457200" rtl="0" algn="l">
              <a:lnSpc>
                <a:spcPct val="100000"/>
              </a:lnSpc>
              <a:spcBef>
                <a:spcPts val="560"/>
              </a:spcBef>
              <a:spcAft>
                <a:spcPts val="0"/>
              </a:spcAft>
              <a:buClr>
                <a:schemeClr val="dk1"/>
              </a:buClr>
              <a:buSzPts val="1400"/>
              <a:buFont typeface="Quattrocento"/>
              <a:buNone/>
            </a:pPr>
            <a:r>
              <a:rPr b="1" lang="en" sz="2300"/>
              <a:t>FOR TEACHERS:</a:t>
            </a:r>
            <a:endParaRPr sz="2300"/>
          </a:p>
        </p:txBody>
      </p:sp>
      <p:sp>
        <p:nvSpPr>
          <p:cNvPr id="122" name="Google Shape;122;p23"/>
          <p:cNvSpPr txBox="1"/>
          <p:nvPr>
            <p:ph idx="3" type="body"/>
          </p:nvPr>
        </p:nvSpPr>
        <p:spPr>
          <a:xfrm>
            <a:off x="457200" y="834950"/>
            <a:ext cx="4040100" cy="33684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560"/>
              </a:spcBef>
              <a:spcAft>
                <a:spcPts val="0"/>
              </a:spcAft>
              <a:buSzPts val="1100"/>
              <a:buChar char="⬜"/>
            </a:pPr>
            <a:r>
              <a:rPr b="1" lang="en" sz="1300"/>
              <a:t>Change of environment to prevent monotony</a:t>
            </a:r>
            <a:endParaRPr sz="21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Improved social interaction and behavior </a:t>
            </a:r>
            <a:endParaRPr sz="21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Opportunity to move throughout the day</a:t>
            </a:r>
            <a:endParaRPr sz="21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Increased student engagement </a:t>
            </a:r>
            <a:endParaRPr sz="21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Learning from a “specialized” teacher</a:t>
            </a:r>
            <a:endParaRPr sz="2100"/>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 sz="1300"/>
              <a:t>More focused instruction better meets specific educational and behavioral needs</a:t>
            </a:r>
            <a:r>
              <a:rPr b="1" lang="en" sz="1400"/>
              <a:t> </a:t>
            </a:r>
            <a:endParaRPr sz="22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Multiple teaching styles</a:t>
            </a:r>
            <a:endParaRPr sz="21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Increased opportunity for academic achievement</a:t>
            </a:r>
            <a:endParaRPr sz="2100"/>
          </a:p>
          <a:p>
            <a:pPr indent="-228600" lvl="0" marL="457200" rtl="0" algn="l">
              <a:lnSpc>
                <a:spcPct val="100000"/>
              </a:lnSpc>
              <a:spcBef>
                <a:spcPts val="560"/>
              </a:spcBef>
              <a:spcAft>
                <a:spcPts val="0"/>
              </a:spcAft>
              <a:buSzPts val="1400"/>
              <a:buNone/>
            </a:pPr>
            <a:r>
              <a:t/>
            </a:r>
            <a:endParaRPr b="1" sz="100"/>
          </a:p>
          <a:p>
            <a:pPr indent="-298450" lvl="0" marL="457200" rtl="0" algn="l">
              <a:lnSpc>
                <a:spcPct val="100000"/>
              </a:lnSpc>
              <a:spcBef>
                <a:spcPts val="560"/>
              </a:spcBef>
              <a:spcAft>
                <a:spcPts val="0"/>
              </a:spcAft>
              <a:buSzPts val="1100"/>
              <a:buChar char="⬜"/>
            </a:pPr>
            <a:r>
              <a:rPr b="1" lang="en" sz="1300"/>
              <a:t>Better prepared for expectations and transitions in Middle School</a:t>
            </a:r>
            <a:endParaRPr sz="2100"/>
          </a:p>
          <a:p>
            <a:pPr indent="-228600" lvl="0" marL="457200" rtl="0" algn="l">
              <a:lnSpc>
                <a:spcPct val="100000"/>
              </a:lnSpc>
              <a:spcBef>
                <a:spcPts val="560"/>
              </a:spcBef>
              <a:spcAft>
                <a:spcPts val="0"/>
              </a:spcAft>
              <a:buSzPts val="1400"/>
              <a:buNone/>
            </a:pPr>
            <a:r>
              <a:t/>
            </a:r>
            <a:endParaRPr/>
          </a:p>
        </p:txBody>
      </p:sp>
      <p:sp>
        <p:nvSpPr>
          <p:cNvPr id="123" name="Google Shape;123;p23"/>
          <p:cNvSpPr txBox="1"/>
          <p:nvPr>
            <p:ph idx="4" type="body"/>
          </p:nvPr>
        </p:nvSpPr>
        <p:spPr>
          <a:xfrm>
            <a:off x="4646700" y="834325"/>
            <a:ext cx="4041900" cy="3516900"/>
          </a:xfrm>
          <a:prstGeom prst="rect">
            <a:avLst/>
          </a:prstGeom>
          <a:noFill/>
          <a:ln>
            <a:noFill/>
          </a:ln>
        </p:spPr>
        <p:txBody>
          <a:bodyPr anchorCtr="0" anchor="t" bIns="91425" lIns="91425" spcFirstLastPara="1" rIns="91425" wrap="square" tIns="91425">
            <a:noAutofit/>
          </a:bodyPr>
          <a:lstStyle/>
          <a:p>
            <a:pPr indent="-304800" lvl="0" marL="457200" rtl="0" algn="l">
              <a:lnSpc>
                <a:spcPct val="100000"/>
              </a:lnSpc>
              <a:spcBef>
                <a:spcPts val="560"/>
              </a:spcBef>
              <a:spcAft>
                <a:spcPts val="0"/>
              </a:spcAft>
              <a:buSzPts val="1200"/>
              <a:buChar char="⬜"/>
            </a:pPr>
            <a:r>
              <a:rPr b="1" lang="en" sz="1400"/>
              <a:t>Teachers become “specialists” in their subjects</a:t>
            </a:r>
            <a:endParaRPr sz="2200"/>
          </a:p>
          <a:p>
            <a:pPr indent="-228600" lvl="0" marL="457200" rtl="0" algn="l">
              <a:lnSpc>
                <a:spcPct val="100000"/>
              </a:lnSpc>
              <a:spcBef>
                <a:spcPts val="560"/>
              </a:spcBef>
              <a:spcAft>
                <a:spcPts val="0"/>
              </a:spcAft>
              <a:buSzPts val="1400"/>
              <a:buNone/>
            </a:pPr>
            <a:r>
              <a:t/>
            </a:r>
            <a:endParaRPr b="1" sz="500"/>
          </a:p>
          <a:p>
            <a:pPr indent="-304800" lvl="0" marL="457200" rtl="0" algn="l">
              <a:lnSpc>
                <a:spcPct val="100000"/>
              </a:lnSpc>
              <a:spcBef>
                <a:spcPts val="560"/>
              </a:spcBef>
              <a:spcAft>
                <a:spcPts val="0"/>
              </a:spcAft>
              <a:buSzPts val="1200"/>
              <a:buChar char="⬜"/>
            </a:pPr>
            <a:r>
              <a:rPr b="1" lang="en" sz="1400"/>
              <a:t>Specific professional development based on subject matter</a:t>
            </a:r>
            <a:endParaRPr sz="2200"/>
          </a:p>
          <a:p>
            <a:pPr indent="-228600" lvl="0" marL="457200" rtl="0" algn="l">
              <a:lnSpc>
                <a:spcPct val="100000"/>
              </a:lnSpc>
              <a:spcBef>
                <a:spcPts val="560"/>
              </a:spcBef>
              <a:spcAft>
                <a:spcPts val="0"/>
              </a:spcAft>
              <a:buSzPts val="1400"/>
              <a:buNone/>
            </a:pPr>
            <a:r>
              <a:t/>
            </a:r>
            <a:endParaRPr b="1" sz="500"/>
          </a:p>
          <a:p>
            <a:pPr indent="-304800" lvl="0" marL="457200" rtl="0" algn="l">
              <a:lnSpc>
                <a:spcPct val="100000"/>
              </a:lnSpc>
              <a:spcBef>
                <a:spcPts val="560"/>
              </a:spcBef>
              <a:spcAft>
                <a:spcPts val="0"/>
              </a:spcAft>
              <a:buSzPts val="1200"/>
              <a:buChar char="⬜"/>
            </a:pPr>
            <a:r>
              <a:rPr b="1" lang="en" sz="1400"/>
              <a:t>Collaboration among colleagues for planning and interacting with students</a:t>
            </a:r>
            <a:endParaRPr sz="2200"/>
          </a:p>
          <a:p>
            <a:pPr indent="-228600" lvl="0" marL="457200" rtl="0" algn="l">
              <a:lnSpc>
                <a:spcPct val="100000"/>
              </a:lnSpc>
              <a:spcBef>
                <a:spcPts val="560"/>
              </a:spcBef>
              <a:spcAft>
                <a:spcPts val="0"/>
              </a:spcAft>
              <a:buSzPts val="1400"/>
              <a:buNone/>
            </a:pPr>
            <a:r>
              <a:t/>
            </a:r>
            <a:endParaRPr b="1" sz="500"/>
          </a:p>
          <a:p>
            <a:pPr indent="-304800" lvl="0" marL="457200" rtl="0" algn="l">
              <a:lnSpc>
                <a:spcPct val="100000"/>
              </a:lnSpc>
              <a:spcBef>
                <a:spcPts val="560"/>
              </a:spcBef>
              <a:spcAft>
                <a:spcPts val="0"/>
              </a:spcAft>
              <a:buSzPts val="1200"/>
              <a:buChar char="⬜"/>
            </a:pPr>
            <a:r>
              <a:rPr b="1" lang="en" sz="1400"/>
              <a:t>Collaboration among colleagues regarding behavioral concerns, parent meetings, educational meetings for testing referrals</a:t>
            </a:r>
            <a:endParaRPr sz="2200"/>
          </a:p>
          <a:p>
            <a:pPr indent="-228600" lvl="0" marL="457200" rtl="0" algn="l">
              <a:lnSpc>
                <a:spcPct val="100000"/>
              </a:lnSpc>
              <a:spcBef>
                <a:spcPts val="560"/>
              </a:spcBef>
              <a:spcAft>
                <a:spcPts val="0"/>
              </a:spcAft>
              <a:buSzPts val="1400"/>
              <a:buNone/>
            </a:pPr>
            <a:r>
              <a:t/>
            </a:r>
            <a:endParaRPr b="1" sz="500"/>
          </a:p>
          <a:p>
            <a:pPr indent="-304800" lvl="0" marL="457200" rtl="0" algn="l">
              <a:lnSpc>
                <a:spcPct val="100000"/>
              </a:lnSpc>
              <a:spcBef>
                <a:spcPts val="560"/>
              </a:spcBef>
              <a:spcAft>
                <a:spcPts val="0"/>
              </a:spcAft>
              <a:buSzPts val="1200"/>
              <a:buChar char="⬜"/>
            </a:pPr>
            <a:r>
              <a:rPr b="1" lang="en" sz="1400"/>
              <a:t>Higher morale among teachers</a:t>
            </a:r>
            <a:endParaRPr sz="2200"/>
          </a:p>
          <a:p>
            <a:pPr indent="-228600" lvl="0" marL="457200" rtl="0" algn="l">
              <a:lnSpc>
                <a:spcPct val="100000"/>
              </a:lnSpc>
              <a:spcBef>
                <a:spcPts val="560"/>
              </a:spcBef>
              <a:spcAft>
                <a:spcPts val="0"/>
              </a:spcAft>
              <a:buSzPts val="1400"/>
              <a:buNone/>
            </a:pPr>
            <a:r>
              <a:t/>
            </a:r>
            <a:endParaRPr b="1" sz="500"/>
          </a:p>
          <a:p>
            <a:pPr indent="-304800" lvl="0" marL="457200" rtl="0" algn="l">
              <a:lnSpc>
                <a:spcPct val="100000"/>
              </a:lnSpc>
              <a:spcBef>
                <a:spcPts val="560"/>
              </a:spcBef>
              <a:spcAft>
                <a:spcPts val="0"/>
              </a:spcAft>
              <a:buSzPts val="1200"/>
              <a:buChar char="⬜"/>
            </a:pPr>
            <a:r>
              <a:rPr b="1" lang="en" sz="1400"/>
              <a:t>More focused workload</a:t>
            </a:r>
            <a:endParaRPr sz="2200"/>
          </a:p>
          <a:p>
            <a:pPr indent="-228600" lvl="0" marL="457200" rtl="0" algn="l">
              <a:lnSpc>
                <a:spcPct val="100000"/>
              </a:lnSpc>
              <a:spcBef>
                <a:spcPts val="560"/>
              </a:spcBef>
              <a:spcAft>
                <a:spcPts val="0"/>
              </a:spcAft>
              <a:buSzPts val="14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4"/>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 u="sng"/>
              <a:t>PREPARATION</a:t>
            </a:r>
            <a:endParaRPr/>
          </a:p>
        </p:txBody>
      </p:sp>
      <p:sp>
        <p:nvSpPr>
          <p:cNvPr id="129" name="Google Shape;129;p24"/>
          <p:cNvSpPr txBox="1"/>
          <p:nvPr>
            <p:ph idx="1" type="body"/>
          </p:nvPr>
        </p:nvSpPr>
        <p:spPr>
          <a:xfrm>
            <a:off x="457200" y="970156"/>
            <a:ext cx="8229600" cy="3761400"/>
          </a:xfrm>
          <a:prstGeom prst="rect">
            <a:avLst/>
          </a:prstGeom>
          <a:noFill/>
          <a:ln>
            <a:noFill/>
          </a:ln>
        </p:spPr>
        <p:txBody>
          <a:bodyPr anchorCtr="0" anchor="t" bIns="91425" lIns="91425" spcFirstLastPara="1" rIns="91425" wrap="square" tIns="91425">
            <a:noAutofit/>
          </a:bodyPr>
          <a:lstStyle/>
          <a:p>
            <a:pPr indent="-304800" lvl="0" marL="457200" rtl="0" algn="l">
              <a:lnSpc>
                <a:spcPct val="100000"/>
              </a:lnSpc>
              <a:spcBef>
                <a:spcPts val="560"/>
              </a:spcBef>
              <a:spcAft>
                <a:spcPts val="0"/>
              </a:spcAft>
              <a:buClr>
                <a:srgbClr val="F9F9F9"/>
              </a:buClr>
              <a:buSzPts val="1200"/>
              <a:buFont typeface="Noto Sans Symbols"/>
              <a:buChar char="⬜"/>
            </a:pPr>
            <a:r>
              <a:rPr b="1" lang="en" sz="2200"/>
              <a:t>We’ve done it!  </a:t>
            </a:r>
            <a:endParaRPr sz="2600"/>
          </a:p>
          <a:p>
            <a:pPr indent="-228600" lvl="0" marL="457200" rtl="0" algn="l">
              <a:lnSpc>
                <a:spcPct val="100000"/>
              </a:lnSpc>
              <a:spcBef>
                <a:spcPts val="560"/>
              </a:spcBef>
              <a:spcAft>
                <a:spcPts val="0"/>
              </a:spcAft>
              <a:buClr>
                <a:srgbClr val="F9F9F9"/>
              </a:buClr>
              <a:buSzPts val="1400"/>
              <a:buFont typeface="Noto Sans Symbols"/>
              <a:buNone/>
            </a:pPr>
            <a:r>
              <a:t/>
            </a:r>
            <a:endParaRPr b="1" sz="100"/>
          </a:p>
          <a:p>
            <a:pPr indent="-304800" lvl="0" marL="457200" rtl="0" algn="l">
              <a:lnSpc>
                <a:spcPct val="100000"/>
              </a:lnSpc>
              <a:spcBef>
                <a:spcPts val="560"/>
              </a:spcBef>
              <a:spcAft>
                <a:spcPts val="0"/>
              </a:spcAft>
              <a:buClr>
                <a:srgbClr val="F9F9F9"/>
              </a:buClr>
              <a:buSzPts val="1200"/>
              <a:buFont typeface="Noto Sans Symbols"/>
              <a:buChar char="⬜"/>
            </a:pPr>
            <a:r>
              <a:rPr b="1" lang="en" sz="2200"/>
              <a:t>Initial development included opinions from all stakeholders, PPLT members provided parent and community input.</a:t>
            </a:r>
            <a:endParaRPr sz="2600"/>
          </a:p>
          <a:p>
            <a:pPr indent="-228600" lvl="0" marL="457200" rtl="0" algn="l">
              <a:lnSpc>
                <a:spcPct val="100000"/>
              </a:lnSpc>
              <a:spcBef>
                <a:spcPts val="560"/>
              </a:spcBef>
              <a:spcAft>
                <a:spcPts val="0"/>
              </a:spcAft>
              <a:buClr>
                <a:srgbClr val="F9F9F9"/>
              </a:buClr>
              <a:buSzPts val="1400"/>
              <a:buFont typeface="Noto Sans Symbols"/>
              <a:buNone/>
            </a:pPr>
            <a:r>
              <a:t/>
            </a:r>
            <a:endParaRPr b="1" sz="100"/>
          </a:p>
          <a:p>
            <a:pPr indent="-304800" lvl="0" marL="457200" rtl="0" algn="l">
              <a:lnSpc>
                <a:spcPct val="100000"/>
              </a:lnSpc>
              <a:spcBef>
                <a:spcPts val="560"/>
              </a:spcBef>
              <a:spcAft>
                <a:spcPts val="0"/>
              </a:spcAft>
              <a:buClr>
                <a:srgbClr val="F9F9F9"/>
              </a:buClr>
              <a:buSzPts val="1200"/>
              <a:buFont typeface="Noto Sans Symbols"/>
              <a:buChar char="⬜"/>
            </a:pPr>
            <a:r>
              <a:rPr b="1" lang="en" sz="2200"/>
              <a:t>In the initial development of a content specialty model teachers, administrators and members of Central Office made site visits to area schools that have implemented departmentalization to gather third-party viewpoint as to viability.</a:t>
            </a:r>
            <a:endParaRPr sz="2600"/>
          </a:p>
          <a:p>
            <a:pPr indent="-228600" lvl="0" marL="457200" rtl="0" algn="l">
              <a:lnSpc>
                <a:spcPct val="100000"/>
              </a:lnSpc>
              <a:spcBef>
                <a:spcPts val="560"/>
              </a:spcBef>
              <a:spcAft>
                <a:spcPts val="0"/>
              </a:spcAft>
              <a:buClr>
                <a:srgbClr val="F9F9F9"/>
              </a:buClr>
              <a:buSzPts val="1400"/>
              <a:buFont typeface="Noto Sans Symbols"/>
              <a:buNone/>
            </a:pPr>
            <a:r>
              <a:t/>
            </a:r>
            <a:endParaRPr b="1" sz="400"/>
          </a:p>
          <a:p>
            <a:pPr indent="-317500" lvl="0" marL="457200" rtl="0" algn="l">
              <a:lnSpc>
                <a:spcPct val="100000"/>
              </a:lnSpc>
              <a:spcBef>
                <a:spcPts val="560"/>
              </a:spcBef>
              <a:spcAft>
                <a:spcPts val="0"/>
              </a:spcAft>
              <a:buClr>
                <a:srgbClr val="F9F9F9"/>
              </a:buClr>
              <a:buSzPts val="1400"/>
              <a:buFont typeface="Noto Sans Symbols"/>
              <a:buChar char="⬜"/>
            </a:pPr>
            <a:r>
              <a:rPr b="1" lang="en" sz="100"/>
              <a:t> </a:t>
            </a:r>
            <a:r>
              <a:rPr b="1" lang="en" sz="2200"/>
              <a:t>A flexible master schedule has been created. </a:t>
            </a:r>
            <a:endParaRPr sz="2600"/>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A4C2F4"/>
        </a:solidFill>
      </p:bgPr>
    </p:bg>
    <p:spTree>
      <p:nvGrpSpPr>
        <p:cNvPr id="133" name="Shape 133"/>
        <p:cNvGrpSpPr/>
        <p:nvPr/>
      </p:nvGrpSpPr>
      <p:grpSpPr>
        <a:xfrm>
          <a:off x="0" y="0"/>
          <a:ext cx="0" cy="0"/>
          <a:chOff x="0" y="0"/>
          <a:chExt cx="0" cy="0"/>
        </a:xfrm>
      </p:grpSpPr>
      <p:pic>
        <p:nvPicPr>
          <p:cNvPr id="134" name="Google Shape;134;p25"/>
          <p:cNvPicPr preferRelativeResize="0"/>
          <p:nvPr/>
        </p:nvPicPr>
        <p:blipFill rotWithShape="1">
          <a:blip r:embed="rId3">
            <a:alphaModFix/>
          </a:blip>
          <a:srcRect b="10107" l="33859" r="35694" t="23003"/>
          <a:stretch/>
        </p:blipFill>
        <p:spPr>
          <a:xfrm>
            <a:off x="2490900" y="0"/>
            <a:ext cx="4162210" cy="51435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6"/>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 u="sng"/>
              <a:t>Homerooms/Placement</a:t>
            </a:r>
            <a:endParaRPr/>
          </a:p>
        </p:txBody>
      </p:sp>
      <p:sp>
        <p:nvSpPr>
          <p:cNvPr id="140" name="Google Shape;140;p26"/>
          <p:cNvSpPr txBox="1"/>
          <p:nvPr>
            <p:ph idx="1" type="body"/>
          </p:nvPr>
        </p:nvSpPr>
        <p:spPr>
          <a:xfrm>
            <a:off x="457200" y="1063228"/>
            <a:ext cx="8229600" cy="36684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
              <a:t>As always, placement will be a very careful, collaborative process among teachers, school psychologists, guidance counselor, learning specialists and administration to create carefully balanced and heterogeneously mixed classes and teams.  </a:t>
            </a:r>
            <a:endParaRPr b="1"/>
          </a:p>
          <a:p>
            <a:pPr indent="0" lvl="0" marL="457200" rtl="0" algn="l">
              <a:lnSpc>
                <a:spcPct val="100000"/>
              </a:lnSpc>
              <a:spcBef>
                <a:spcPts val="560"/>
              </a:spcBef>
              <a:spcAft>
                <a:spcPts val="0"/>
              </a:spcAft>
              <a:buNone/>
            </a:pPr>
            <a:r>
              <a:t/>
            </a:r>
            <a:endParaRPr b="1"/>
          </a:p>
          <a:p>
            <a:pPr indent="-317500" lvl="0" marL="457200" rtl="0" algn="l">
              <a:lnSpc>
                <a:spcPct val="100000"/>
              </a:lnSpc>
              <a:spcBef>
                <a:spcPts val="560"/>
              </a:spcBef>
              <a:spcAft>
                <a:spcPts val="0"/>
              </a:spcAft>
              <a:buSzPts val="1400"/>
              <a:buChar char="⬜"/>
            </a:pPr>
            <a:r>
              <a:rPr b="1" lang="en"/>
              <a:t>TEAMS for Specials</a:t>
            </a:r>
            <a:endParaRPr b="1"/>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7"/>
          <p:cNvSpPr txBox="1"/>
          <p:nvPr>
            <p:ph type="title"/>
          </p:nvPr>
        </p:nvSpPr>
        <p:spPr>
          <a:xfrm>
            <a:off x="457200" y="154483"/>
            <a:ext cx="8229600" cy="6432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 u="sng"/>
              <a:t>Special Activities</a:t>
            </a:r>
            <a:endParaRPr/>
          </a:p>
        </p:txBody>
      </p:sp>
      <p:sp>
        <p:nvSpPr>
          <p:cNvPr id="146" name="Google Shape;146;p27"/>
          <p:cNvSpPr txBox="1"/>
          <p:nvPr>
            <p:ph idx="1" type="body"/>
          </p:nvPr>
        </p:nvSpPr>
        <p:spPr>
          <a:xfrm>
            <a:off x="457200" y="1063228"/>
            <a:ext cx="8229600" cy="36684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
              <a:t>DARE Picnic to Lake Isle</a:t>
            </a:r>
            <a:endParaRPr b="1"/>
          </a:p>
          <a:p>
            <a:pPr indent="-317500" lvl="0" marL="457200" rtl="0" algn="l">
              <a:lnSpc>
                <a:spcPct val="100000"/>
              </a:lnSpc>
              <a:spcBef>
                <a:spcPts val="560"/>
              </a:spcBef>
              <a:spcAft>
                <a:spcPts val="0"/>
              </a:spcAft>
              <a:buSzPts val="1400"/>
              <a:buChar char="⬜"/>
            </a:pPr>
            <a:r>
              <a:rPr b="1" lang="en"/>
              <a:t>Buddy day</a:t>
            </a:r>
            <a:endParaRPr b="1"/>
          </a:p>
          <a:p>
            <a:pPr indent="-317500" lvl="0" marL="457200" rtl="0" algn="l">
              <a:lnSpc>
                <a:spcPct val="100000"/>
              </a:lnSpc>
              <a:spcBef>
                <a:spcPts val="560"/>
              </a:spcBef>
              <a:spcAft>
                <a:spcPts val="0"/>
              </a:spcAft>
              <a:buSzPts val="1400"/>
              <a:buChar char="⬜"/>
            </a:pPr>
            <a:r>
              <a:rPr b="1" lang="en"/>
              <a:t>5th grade Luau</a:t>
            </a:r>
            <a:endParaRPr b="1"/>
          </a:p>
          <a:p>
            <a:pPr indent="-317500" lvl="0" marL="457200" rtl="0" algn="l">
              <a:lnSpc>
                <a:spcPct val="100000"/>
              </a:lnSpc>
              <a:spcBef>
                <a:spcPts val="560"/>
              </a:spcBef>
              <a:spcAft>
                <a:spcPts val="0"/>
              </a:spcAft>
              <a:buSzPts val="1400"/>
              <a:buChar char="⬜"/>
            </a:pPr>
            <a:r>
              <a:rPr b="1" lang="en"/>
              <a:t>Broadway Trip</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8"/>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 u="sng"/>
              <a:t>PD and Planning Time</a:t>
            </a:r>
            <a:endParaRPr/>
          </a:p>
        </p:txBody>
      </p:sp>
      <p:sp>
        <p:nvSpPr>
          <p:cNvPr id="152" name="Google Shape;152;p28"/>
          <p:cNvSpPr txBox="1"/>
          <p:nvPr>
            <p:ph idx="1" type="body"/>
          </p:nvPr>
        </p:nvSpPr>
        <p:spPr>
          <a:xfrm>
            <a:off x="457200" y="1200150"/>
            <a:ext cx="8229600" cy="35313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
              <a:t>More focused C.P.T. (Common Planning Time)</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a:p>
          <a:p>
            <a:pPr indent="-317500" lvl="0" marL="457200" rtl="0" algn="l">
              <a:lnSpc>
                <a:spcPct val="100000"/>
              </a:lnSpc>
              <a:spcBef>
                <a:spcPts val="560"/>
              </a:spcBef>
              <a:spcAft>
                <a:spcPts val="0"/>
              </a:spcAft>
              <a:buClr>
                <a:srgbClr val="F9F9F9"/>
              </a:buClr>
              <a:buSzPts val="1400"/>
              <a:buFont typeface="Noto Sans Symbols"/>
              <a:buChar char="⬜"/>
            </a:pPr>
            <a:r>
              <a:rPr b="1" lang="en"/>
              <a:t>Targeted PD based on subject area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9"/>
          <p:cNvSpPr txBox="1"/>
          <p:nvPr>
            <p:ph type="title"/>
          </p:nvPr>
        </p:nvSpPr>
        <p:spPr>
          <a:xfrm>
            <a:off x="457200" y="205978"/>
            <a:ext cx="82296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
              <a:t>Final Thoughts and Observations</a:t>
            </a:r>
            <a:endParaRPr/>
          </a:p>
        </p:txBody>
      </p:sp>
      <p:sp>
        <p:nvSpPr>
          <p:cNvPr id="158" name="Google Shape;158;p29"/>
          <p:cNvSpPr txBox="1"/>
          <p:nvPr>
            <p:ph idx="1" type="body"/>
          </p:nvPr>
        </p:nvSpPr>
        <p:spPr>
          <a:xfrm>
            <a:off x="457200" y="1200150"/>
            <a:ext cx="8229600" cy="3531300"/>
          </a:xfrm>
          <a:prstGeom prst="rect">
            <a:avLst/>
          </a:prstGeom>
          <a:noFill/>
          <a:ln>
            <a:noFill/>
          </a:ln>
        </p:spPr>
        <p:txBody>
          <a:bodyPr anchorCtr="0" anchor="t" bIns="91425" lIns="91425" spcFirstLastPara="1" rIns="91425" wrap="square" tIns="91425">
            <a:noAutofit/>
          </a:bodyPr>
          <a:lstStyle/>
          <a:p>
            <a:pPr indent="-311150" lvl="0" marL="457200" rtl="0" algn="l">
              <a:lnSpc>
                <a:spcPct val="100000"/>
              </a:lnSpc>
              <a:spcBef>
                <a:spcPts val="560"/>
              </a:spcBef>
              <a:spcAft>
                <a:spcPts val="0"/>
              </a:spcAft>
              <a:buSzPts val="1300"/>
              <a:buChar char="⬜"/>
            </a:pPr>
            <a:r>
              <a:rPr b="1" lang="en" sz="2700"/>
              <a:t>Gr 5 WEC teachers are experienced professionals knowledgeable in Gr 5 curriculum  </a:t>
            </a:r>
            <a:endParaRPr sz="2700"/>
          </a:p>
          <a:p>
            <a:pPr indent="-228600" lvl="0" marL="457200" rtl="0" algn="l">
              <a:lnSpc>
                <a:spcPct val="100000"/>
              </a:lnSpc>
              <a:spcBef>
                <a:spcPts val="560"/>
              </a:spcBef>
              <a:spcAft>
                <a:spcPts val="0"/>
              </a:spcAft>
              <a:buSzPts val="1400"/>
              <a:buNone/>
            </a:pPr>
            <a:r>
              <a:t/>
            </a:r>
            <a:endParaRPr sz="400"/>
          </a:p>
          <a:p>
            <a:pPr indent="-311150" lvl="0" marL="457200" rtl="0" algn="l">
              <a:lnSpc>
                <a:spcPct val="100000"/>
              </a:lnSpc>
              <a:spcBef>
                <a:spcPts val="560"/>
              </a:spcBef>
              <a:spcAft>
                <a:spcPts val="0"/>
              </a:spcAft>
              <a:buSzPts val="1300"/>
              <a:buChar char="⬜"/>
            </a:pPr>
            <a:r>
              <a:rPr b="1" lang="en" sz="2700"/>
              <a:t>Content Specialty Model does NOT mean there will be “major curriculum changes”</a:t>
            </a:r>
            <a:endParaRPr sz="2700"/>
          </a:p>
          <a:p>
            <a:pPr indent="-228600" lvl="0" marL="457200" rtl="0" algn="l">
              <a:lnSpc>
                <a:spcPct val="100000"/>
              </a:lnSpc>
              <a:spcBef>
                <a:spcPts val="560"/>
              </a:spcBef>
              <a:spcAft>
                <a:spcPts val="0"/>
              </a:spcAft>
              <a:buSzPts val="1400"/>
              <a:buNone/>
            </a:pPr>
            <a:r>
              <a:t/>
            </a:r>
            <a:endParaRPr sz="400"/>
          </a:p>
          <a:p>
            <a:pPr indent="-311150" lvl="0" marL="457200" rtl="0" algn="l">
              <a:lnSpc>
                <a:spcPct val="100000"/>
              </a:lnSpc>
              <a:spcBef>
                <a:spcPts val="560"/>
              </a:spcBef>
              <a:spcAft>
                <a:spcPts val="0"/>
              </a:spcAft>
              <a:buSzPts val="1300"/>
              <a:buChar char="⬜"/>
            </a:pPr>
            <a:r>
              <a:rPr b="1" lang="en" sz="2700"/>
              <a:t>It DOES mean a chance for more focused lessons and deeper understanding of core concepts for ALL students</a:t>
            </a:r>
            <a:endParaRPr sz="2700"/>
          </a:p>
          <a:p>
            <a:pPr indent="-228600" lvl="0" marL="457200" rtl="0" algn="l">
              <a:lnSpc>
                <a:spcPct val="100000"/>
              </a:lnSpc>
              <a:spcBef>
                <a:spcPts val="560"/>
              </a:spcBef>
              <a:spcAft>
                <a:spcPts val="0"/>
              </a:spcAft>
              <a:buClr>
                <a:srgbClr val="F9F9F9"/>
              </a:buClr>
              <a:buSzPts val="1400"/>
              <a:buFont typeface="Noto Sans Symbols"/>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0"/>
          <p:cNvSpPr txBox="1"/>
          <p:nvPr>
            <p:ph type="ctrTitle"/>
          </p:nvPr>
        </p:nvSpPr>
        <p:spPr>
          <a:xfrm>
            <a:off x="529455" y="3352000"/>
            <a:ext cx="8229600" cy="1371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THANK YOU!</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rPr lang="en"/>
              <a:t>ANY QUESTIONS?</a:t>
            </a:r>
            <a:endParaRPr/>
          </a:p>
        </p:txBody>
      </p:sp>
      <p:pic>
        <p:nvPicPr>
          <p:cNvPr id="164" name="Google Shape;164;p30"/>
          <p:cNvPicPr preferRelativeResize="0"/>
          <p:nvPr/>
        </p:nvPicPr>
        <p:blipFill>
          <a:blip r:embed="rId3">
            <a:alphaModFix/>
          </a:blip>
          <a:stretch>
            <a:fillRect/>
          </a:stretch>
        </p:blipFill>
        <p:spPr>
          <a:xfrm>
            <a:off x="3061400" y="973850"/>
            <a:ext cx="3165700" cy="28395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Apex">
  <a:themeElements>
    <a:clrScheme name="Custom 2">
      <a:dk1>
        <a:srgbClr val="1D1B10"/>
      </a:dk1>
      <a:lt1>
        <a:srgbClr val="FFFF00"/>
      </a:lt1>
      <a:dk2>
        <a:srgbClr val="C00000"/>
      </a:dk2>
      <a:lt2>
        <a:srgbClr val="EEECE1"/>
      </a:lt2>
      <a:accent1>
        <a:srgbClr val="C00000"/>
      </a:accent1>
      <a:accent2>
        <a:srgbClr val="FFC00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